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haansoftxls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65" r:id="rId1"/>
    <p:sldMasterId id="2147483953" r:id="rId2"/>
    <p:sldMasterId id="2147483966" r:id="rId3"/>
    <p:sldMasterId id="2147483994" r:id="rId4"/>
    <p:sldMasterId id="2147484006" r:id="rId5"/>
    <p:sldMasterId id="2147484035" r:id="rId6"/>
    <p:sldMasterId id="2147484051" r:id="rId7"/>
    <p:sldMasterId id="2147484060" r:id="rId8"/>
    <p:sldMasterId id="2147484078" r:id="rId9"/>
    <p:sldMasterId id="2147484087" r:id="rId10"/>
    <p:sldMasterId id="2147484096" r:id="rId11"/>
  </p:sldMasterIdLst>
  <p:notesMasterIdLst>
    <p:notesMasterId r:id="rId81"/>
  </p:notesMasterIdLst>
  <p:handoutMasterIdLst>
    <p:handoutMasterId r:id="rId82"/>
  </p:handoutMasterIdLst>
  <p:sldIdLst>
    <p:sldId id="888" r:id="rId12"/>
    <p:sldId id="633" r:id="rId13"/>
    <p:sldId id="631" r:id="rId14"/>
    <p:sldId id="930" r:id="rId15"/>
    <p:sldId id="931" r:id="rId16"/>
    <p:sldId id="788" r:id="rId17"/>
    <p:sldId id="789" r:id="rId18"/>
    <p:sldId id="932" r:id="rId19"/>
    <p:sldId id="790" r:id="rId20"/>
    <p:sldId id="846" r:id="rId21"/>
    <p:sldId id="793" r:id="rId22"/>
    <p:sldId id="918" r:id="rId23"/>
    <p:sldId id="794" r:id="rId24"/>
    <p:sldId id="795" r:id="rId25"/>
    <p:sldId id="797" r:id="rId26"/>
    <p:sldId id="798" r:id="rId27"/>
    <p:sldId id="800" r:id="rId28"/>
    <p:sldId id="915" r:id="rId29"/>
    <p:sldId id="801" r:id="rId30"/>
    <p:sldId id="867" r:id="rId31"/>
    <p:sldId id="916" r:id="rId32"/>
    <p:sldId id="869" r:id="rId33"/>
    <p:sldId id="870" r:id="rId34"/>
    <p:sldId id="871" r:id="rId35"/>
    <p:sldId id="872" r:id="rId36"/>
    <p:sldId id="802" r:id="rId37"/>
    <p:sldId id="873" r:id="rId38"/>
    <p:sldId id="875" r:id="rId39"/>
    <p:sldId id="876" r:id="rId40"/>
    <p:sldId id="734" r:id="rId41"/>
    <p:sldId id="735" r:id="rId42"/>
    <p:sldId id="736" r:id="rId43"/>
    <p:sldId id="814" r:id="rId44"/>
    <p:sldId id="813" r:id="rId45"/>
    <p:sldId id="815" r:id="rId46"/>
    <p:sldId id="903" r:id="rId47"/>
    <p:sldId id="739" r:id="rId48"/>
    <p:sldId id="817" r:id="rId49"/>
    <p:sldId id="834" r:id="rId50"/>
    <p:sldId id="881" r:id="rId51"/>
    <p:sldId id="919" r:id="rId52"/>
    <p:sldId id="821" r:id="rId53"/>
    <p:sldId id="822" r:id="rId54"/>
    <p:sldId id="824" r:id="rId55"/>
    <p:sldId id="920" r:id="rId56"/>
    <p:sldId id="823" r:id="rId57"/>
    <p:sldId id="838" r:id="rId58"/>
    <p:sldId id="880" r:id="rId59"/>
    <p:sldId id="847" r:id="rId60"/>
    <p:sldId id="848" r:id="rId61"/>
    <p:sldId id="745" r:id="rId62"/>
    <p:sldId id="752" r:id="rId63"/>
    <p:sldId id="829" r:id="rId64"/>
    <p:sldId id="830" r:id="rId65"/>
    <p:sldId id="831" r:id="rId66"/>
    <p:sldId id="832" r:id="rId67"/>
    <p:sldId id="833" r:id="rId68"/>
    <p:sldId id="945" r:id="rId69"/>
    <p:sldId id="933" r:id="rId70"/>
    <p:sldId id="937" r:id="rId71"/>
    <p:sldId id="936" r:id="rId72"/>
    <p:sldId id="935" r:id="rId73"/>
    <p:sldId id="941" r:id="rId74"/>
    <p:sldId id="940" r:id="rId75"/>
    <p:sldId id="942" r:id="rId76"/>
    <p:sldId id="939" r:id="rId77"/>
    <p:sldId id="938" r:id="rId78"/>
    <p:sldId id="943" r:id="rId79"/>
    <p:sldId id="929" r:id="rId80"/>
  </p:sldIdLst>
  <p:sldSz cx="10693400" cy="7561263"/>
  <p:notesSz cx="6797675" cy="9874250"/>
  <p:custDataLst>
    <p:tags r:id="rId83"/>
  </p:custDataLst>
  <p:defaultTextStyle>
    <a:defPPr>
      <a:defRPr lang="en-US"/>
    </a:defPPr>
    <a:lvl1pPr algn="l" rtl="0" fontAlgn="base" latinLnBrk="1">
      <a:spcBef>
        <a:spcPct val="0"/>
      </a:spcBef>
      <a:spcAft>
        <a:spcPct val="0"/>
      </a:spcAft>
      <a:defRPr kumimoji="1" sz="800" kern="1200">
        <a:solidFill>
          <a:schemeClr val="tx1"/>
        </a:solidFill>
        <a:latin typeface="Trebuchet MS" pitchFamily="34" charset="0"/>
        <a:ea typeface="굴림" pitchFamily="50" charset="-127"/>
        <a:cs typeface="+mn-cs"/>
      </a:defRPr>
    </a:lvl1pPr>
    <a:lvl2pPr marL="494698" indent="-39509" algn="l" rtl="0" fontAlgn="base" latinLnBrk="1">
      <a:spcBef>
        <a:spcPct val="0"/>
      </a:spcBef>
      <a:spcAft>
        <a:spcPct val="0"/>
      </a:spcAft>
      <a:defRPr kumimoji="1" sz="800" kern="1200">
        <a:solidFill>
          <a:schemeClr val="tx1"/>
        </a:solidFill>
        <a:latin typeface="Trebuchet MS" pitchFamily="34" charset="0"/>
        <a:ea typeface="굴림" pitchFamily="50" charset="-127"/>
        <a:cs typeface="+mn-cs"/>
      </a:defRPr>
    </a:lvl2pPr>
    <a:lvl3pPr marL="990982" indent="-80606" algn="l" rtl="0" fontAlgn="base" latinLnBrk="1">
      <a:spcBef>
        <a:spcPct val="0"/>
      </a:spcBef>
      <a:spcAft>
        <a:spcPct val="0"/>
      </a:spcAft>
      <a:defRPr kumimoji="1" sz="800" kern="1200">
        <a:solidFill>
          <a:schemeClr val="tx1"/>
        </a:solidFill>
        <a:latin typeface="Trebuchet MS" pitchFamily="34" charset="0"/>
        <a:ea typeface="굴림" pitchFamily="50" charset="-127"/>
        <a:cs typeface="+mn-cs"/>
      </a:defRPr>
    </a:lvl3pPr>
    <a:lvl4pPr marL="1485682" indent="-120119" algn="l" rtl="0" fontAlgn="base" latinLnBrk="1">
      <a:spcBef>
        <a:spcPct val="0"/>
      </a:spcBef>
      <a:spcAft>
        <a:spcPct val="0"/>
      </a:spcAft>
      <a:defRPr kumimoji="1" sz="800" kern="1200">
        <a:solidFill>
          <a:schemeClr val="tx1"/>
        </a:solidFill>
        <a:latin typeface="Trebuchet MS" pitchFamily="34" charset="0"/>
        <a:ea typeface="굴림" pitchFamily="50" charset="-127"/>
        <a:cs typeface="+mn-cs"/>
      </a:defRPr>
    </a:lvl4pPr>
    <a:lvl5pPr marL="1981961" indent="-161212" algn="l" rtl="0" fontAlgn="base" latinLnBrk="1">
      <a:spcBef>
        <a:spcPct val="0"/>
      </a:spcBef>
      <a:spcAft>
        <a:spcPct val="0"/>
      </a:spcAft>
      <a:defRPr kumimoji="1" sz="800" kern="1200">
        <a:solidFill>
          <a:schemeClr val="tx1"/>
        </a:solidFill>
        <a:latin typeface="Trebuchet MS" pitchFamily="34" charset="0"/>
        <a:ea typeface="굴림" pitchFamily="50" charset="-127"/>
        <a:cs typeface="+mn-cs"/>
      </a:defRPr>
    </a:lvl5pPr>
    <a:lvl6pPr marL="2275939" algn="l" defTabSz="910365" rtl="0" eaLnBrk="1" latinLnBrk="1" hangingPunct="1">
      <a:defRPr kumimoji="1" sz="800" kern="1200">
        <a:solidFill>
          <a:schemeClr val="tx1"/>
        </a:solidFill>
        <a:latin typeface="Trebuchet MS" pitchFamily="34" charset="0"/>
        <a:ea typeface="굴림" pitchFamily="50" charset="-127"/>
        <a:cs typeface="+mn-cs"/>
      </a:defRPr>
    </a:lvl6pPr>
    <a:lvl7pPr marL="2731126" algn="l" defTabSz="910365" rtl="0" eaLnBrk="1" latinLnBrk="1" hangingPunct="1">
      <a:defRPr kumimoji="1" sz="800" kern="1200">
        <a:solidFill>
          <a:schemeClr val="tx1"/>
        </a:solidFill>
        <a:latin typeface="Trebuchet MS" pitchFamily="34" charset="0"/>
        <a:ea typeface="굴림" pitchFamily="50" charset="-127"/>
        <a:cs typeface="+mn-cs"/>
      </a:defRPr>
    </a:lvl7pPr>
    <a:lvl8pPr marL="3186313" algn="l" defTabSz="910365" rtl="0" eaLnBrk="1" latinLnBrk="1" hangingPunct="1">
      <a:defRPr kumimoji="1" sz="800" kern="1200">
        <a:solidFill>
          <a:schemeClr val="tx1"/>
        </a:solidFill>
        <a:latin typeface="Trebuchet MS" pitchFamily="34" charset="0"/>
        <a:ea typeface="굴림" pitchFamily="50" charset="-127"/>
        <a:cs typeface="+mn-cs"/>
      </a:defRPr>
    </a:lvl8pPr>
    <a:lvl9pPr marL="3641500" algn="l" defTabSz="910365" rtl="0" eaLnBrk="1" latinLnBrk="1" hangingPunct="1">
      <a:defRPr kumimoji="1" sz="800" kern="1200">
        <a:solidFill>
          <a:schemeClr val="tx1"/>
        </a:solidFill>
        <a:latin typeface="Trebuchet MS" pitchFamily="34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413">
          <p15:clr>
            <a:srgbClr val="A4A3A4"/>
          </p15:clr>
        </p15:guide>
        <p15:guide id="2" orient="horz" pos="412">
          <p15:clr>
            <a:srgbClr val="A4A3A4"/>
          </p15:clr>
        </p15:guide>
        <p15:guide id="3" orient="horz" pos="694">
          <p15:clr>
            <a:srgbClr val="A4A3A4"/>
          </p15:clr>
        </p15:guide>
        <p15:guide id="4" pos="461">
          <p15:clr>
            <a:srgbClr val="A4A3A4"/>
          </p15:clr>
        </p15:guide>
        <p15:guide id="5" pos="6428">
          <p15:clr>
            <a:srgbClr val="A4A3A4"/>
          </p15:clr>
        </p15:guide>
        <p15:guide id="6" pos="308">
          <p15:clr>
            <a:srgbClr val="A4A3A4"/>
          </p15:clr>
        </p15:guide>
        <p15:guide id="7" pos="73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FF"/>
    <a:srgbClr val="FF0000"/>
    <a:srgbClr val="FFFF00"/>
    <a:srgbClr val="008000"/>
    <a:srgbClr val="0033CC"/>
    <a:srgbClr val="0594FF"/>
    <a:srgbClr val="1D9EFF"/>
    <a:srgbClr val="726D6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31" autoAdjust="0"/>
    <p:restoredTop sz="99869" autoAdjust="0"/>
  </p:normalViewPr>
  <p:slideViewPr>
    <p:cSldViewPr snapToObjects="1">
      <p:cViewPr varScale="1">
        <p:scale>
          <a:sx n="71" d="100"/>
          <a:sy n="71" d="100"/>
        </p:scale>
        <p:origin x="1260" y="66"/>
      </p:cViewPr>
      <p:guideLst>
        <p:guide orient="horz" pos="4413"/>
        <p:guide orient="horz" pos="412"/>
        <p:guide orient="horz" pos="694"/>
        <p:guide pos="461"/>
        <p:guide pos="6428"/>
        <p:guide pos="308"/>
        <p:guide pos="73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-4020" y="-84"/>
      </p:cViewPr>
      <p:guideLst>
        <p:guide orient="horz" pos="3110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1B6800-D68A-478F-B4F1-778A9BD0854A}" type="doc">
      <dgm:prSet loTypeId="urn:microsoft.com/office/officeart/2005/8/layout/pyramid2" loCatId="pyramid" qsTypeId="urn:microsoft.com/office/officeart/2005/8/quickstyle/3d8" qsCatId="3D" csTypeId="urn:microsoft.com/office/officeart/2005/8/colors/colorful1#1" csCatId="colorful" phldr="1"/>
      <dgm:spPr/>
    </dgm:pt>
    <dgm:pt modelId="{99405842-4294-4CAD-87FD-21FF2DB05D92}">
      <dgm:prSet phldrT="[텍스트]" custT="1"/>
      <dgm:spPr/>
      <dgm:t>
        <a:bodyPr/>
        <a:lstStyle/>
        <a:p>
          <a:pPr latinLnBrk="0"/>
          <a:r>
            <a:rPr lang="ko-KR" altLang="en-US" sz="1800" dirty="0" smtClean="0">
              <a:latin typeface="HY헤드라인M" pitchFamily="18" charset="-127"/>
              <a:ea typeface="HY헤드라인M" pitchFamily="18" charset="-127"/>
            </a:rPr>
            <a:t>집단의 유전적 개량 가치 증대</a:t>
          </a:r>
          <a:endParaRPr lang="ko-KR" altLang="en-US" sz="1800" dirty="0">
            <a:latin typeface="HY헤드라인M" pitchFamily="18" charset="-127"/>
            <a:ea typeface="HY헤드라인M" pitchFamily="18" charset="-127"/>
          </a:endParaRPr>
        </a:p>
      </dgm:t>
    </dgm:pt>
    <dgm:pt modelId="{8AE8AE5A-8B82-4F3C-A79D-DFF908553BBE}" type="parTrans" cxnId="{8B3A9114-7046-494B-91F7-3AF650F0AD64}">
      <dgm:prSet/>
      <dgm:spPr/>
      <dgm:t>
        <a:bodyPr/>
        <a:lstStyle/>
        <a:p>
          <a:pPr latinLnBrk="1"/>
          <a:endParaRPr lang="ko-KR" altLang="en-US"/>
        </a:p>
      </dgm:t>
    </dgm:pt>
    <dgm:pt modelId="{F86D9D72-0155-4E78-B988-993075E4DBCE}" type="sibTrans" cxnId="{8B3A9114-7046-494B-91F7-3AF650F0AD64}">
      <dgm:prSet/>
      <dgm:spPr/>
      <dgm:t>
        <a:bodyPr/>
        <a:lstStyle/>
        <a:p>
          <a:pPr latinLnBrk="1"/>
          <a:endParaRPr lang="ko-KR" altLang="en-US"/>
        </a:p>
      </dgm:t>
    </dgm:pt>
    <dgm:pt modelId="{1B0D7F96-4112-4CCB-8D86-EC2C660B46BB}">
      <dgm:prSet phldrT="[텍스트]" custT="1"/>
      <dgm:spPr/>
      <dgm:t>
        <a:bodyPr/>
        <a:lstStyle/>
        <a:p>
          <a:pPr latinLnBrk="0"/>
          <a:r>
            <a:rPr lang="ko-KR" altLang="en-US" sz="1800" dirty="0" smtClean="0">
              <a:latin typeface="HY헤드라인M" pitchFamily="18" charset="-127"/>
              <a:ea typeface="HY헤드라인M" pitchFamily="18" charset="-127"/>
            </a:rPr>
            <a:t>번식능력이 우수한 개체 육성</a:t>
          </a:r>
          <a:endParaRPr lang="ko-KR" altLang="en-US" sz="1800" dirty="0">
            <a:latin typeface="HY헤드라인M" pitchFamily="18" charset="-127"/>
            <a:ea typeface="HY헤드라인M" pitchFamily="18" charset="-127"/>
          </a:endParaRPr>
        </a:p>
      </dgm:t>
    </dgm:pt>
    <dgm:pt modelId="{950DD7A2-3FB5-4F92-909F-157DAFF813F7}" type="parTrans" cxnId="{29D31C93-494F-4DB7-B803-043704118D90}">
      <dgm:prSet/>
      <dgm:spPr/>
      <dgm:t>
        <a:bodyPr/>
        <a:lstStyle/>
        <a:p>
          <a:pPr latinLnBrk="1"/>
          <a:endParaRPr lang="ko-KR" altLang="en-US"/>
        </a:p>
      </dgm:t>
    </dgm:pt>
    <dgm:pt modelId="{12B06D31-27B6-4820-A126-4852906624CF}" type="sibTrans" cxnId="{29D31C93-494F-4DB7-B803-043704118D90}">
      <dgm:prSet/>
      <dgm:spPr/>
      <dgm:t>
        <a:bodyPr/>
        <a:lstStyle/>
        <a:p>
          <a:pPr latinLnBrk="1"/>
          <a:endParaRPr lang="ko-KR" altLang="en-US"/>
        </a:p>
      </dgm:t>
    </dgm:pt>
    <dgm:pt modelId="{3534AFF9-353C-4B96-964D-AC356951E3ED}">
      <dgm:prSet phldrT="[텍스트]" custT="1"/>
      <dgm:spPr/>
      <dgm:t>
        <a:bodyPr/>
        <a:lstStyle/>
        <a:p>
          <a:pPr latinLnBrk="0"/>
          <a:r>
            <a:rPr lang="ko-KR" altLang="en-US" sz="1800" dirty="0" smtClean="0">
              <a:latin typeface="HY헤드라인M" pitchFamily="18" charset="-127"/>
              <a:ea typeface="HY헤드라인M" pitchFamily="18" charset="-127"/>
            </a:rPr>
            <a:t>농가 경제가치 향상 및 수익 증대</a:t>
          </a:r>
          <a:endParaRPr lang="ko-KR" altLang="en-US" sz="1800" dirty="0">
            <a:latin typeface="HY헤드라인M" pitchFamily="18" charset="-127"/>
            <a:ea typeface="HY헤드라인M" pitchFamily="18" charset="-127"/>
          </a:endParaRPr>
        </a:p>
      </dgm:t>
    </dgm:pt>
    <dgm:pt modelId="{22486E0D-B039-4E3F-B832-A4C8F91AE943}" type="parTrans" cxnId="{5D1CD7F6-F552-4557-BE48-F10F8ADF6DE9}">
      <dgm:prSet/>
      <dgm:spPr/>
      <dgm:t>
        <a:bodyPr/>
        <a:lstStyle/>
        <a:p>
          <a:pPr latinLnBrk="1"/>
          <a:endParaRPr lang="ko-KR" altLang="en-US"/>
        </a:p>
      </dgm:t>
    </dgm:pt>
    <dgm:pt modelId="{7339C3F7-5E39-48EF-938F-A1A85D00C0D3}" type="sibTrans" cxnId="{5D1CD7F6-F552-4557-BE48-F10F8ADF6DE9}">
      <dgm:prSet/>
      <dgm:spPr/>
      <dgm:t>
        <a:bodyPr/>
        <a:lstStyle/>
        <a:p>
          <a:pPr latinLnBrk="1"/>
          <a:endParaRPr lang="ko-KR" altLang="en-US"/>
        </a:p>
      </dgm:t>
    </dgm:pt>
    <dgm:pt modelId="{03FEEA5E-5649-4037-B1F6-C42194C77CBF}" type="pres">
      <dgm:prSet presAssocID="{BD1B6800-D68A-478F-B4F1-778A9BD0854A}" presName="compositeShape" presStyleCnt="0">
        <dgm:presLayoutVars>
          <dgm:dir val="rev"/>
          <dgm:resizeHandles/>
        </dgm:presLayoutVars>
      </dgm:prSet>
      <dgm:spPr/>
    </dgm:pt>
    <dgm:pt modelId="{B700FAA0-A5DD-428F-88E0-F2B814834EF6}" type="pres">
      <dgm:prSet presAssocID="{BD1B6800-D68A-478F-B4F1-778A9BD0854A}" presName="pyramid" presStyleLbl="node1" presStyleIdx="0" presStyleCnt="1" custLinFactNeighborX="9917" custLinFactNeighborY="-10909"/>
      <dgm:spPr>
        <a:prstGeom prst="upArrow">
          <a:avLst/>
        </a:prstGeom>
      </dgm:spPr>
    </dgm:pt>
    <dgm:pt modelId="{EF1CD696-89B2-4237-8E84-89C839487016}" type="pres">
      <dgm:prSet presAssocID="{BD1B6800-D68A-478F-B4F1-778A9BD0854A}" presName="theList" presStyleCnt="0"/>
      <dgm:spPr/>
    </dgm:pt>
    <dgm:pt modelId="{BA4A70DD-39CC-4E2B-A7E8-89B97DF2ED7F}" type="pres">
      <dgm:prSet presAssocID="{99405842-4294-4CAD-87FD-21FF2DB05D92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630497D-D5A0-423F-92A8-275E6763EA2A}" type="pres">
      <dgm:prSet presAssocID="{99405842-4294-4CAD-87FD-21FF2DB05D92}" presName="aSpace" presStyleCnt="0"/>
      <dgm:spPr/>
    </dgm:pt>
    <dgm:pt modelId="{7F7BEE8C-C044-4D9E-A3AB-A199A51D278F}" type="pres">
      <dgm:prSet presAssocID="{1B0D7F96-4112-4CCB-8D86-EC2C660B46BB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1529037-4EE5-48DB-83D1-28511680BAD0}" type="pres">
      <dgm:prSet presAssocID="{1B0D7F96-4112-4CCB-8D86-EC2C660B46BB}" presName="aSpace" presStyleCnt="0"/>
      <dgm:spPr/>
    </dgm:pt>
    <dgm:pt modelId="{2F58CB89-819F-4BCD-B5C2-DA0E07ACC988}" type="pres">
      <dgm:prSet presAssocID="{3534AFF9-353C-4B96-964D-AC356951E3ED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2B09795-2C86-45B4-881D-2083D2CCB617}" type="pres">
      <dgm:prSet presAssocID="{3534AFF9-353C-4B96-964D-AC356951E3ED}" presName="aSpace" presStyleCnt="0"/>
      <dgm:spPr/>
    </dgm:pt>
  </dgm:ptLst>
  <dgm:cxnLst>
    <dgm:cxn modelId="{5CEDC57D-9F94-4949-804A-AEE0B3DFEBC4}" type="presOf" srcId="{1B0D7F96-4112-4CCB-8D86-EC2C660B46BB}" destId="{7F7BEE8C-C044-4D9E-A3AB-A199A51D278F}" srcOrd="0" destOrd="0" presId="urn:microsoft.com/office/officeart/2005/8/layout/pyramid2"/>
    <dgm:cxn modelId="{018EA7E4-2E03-43D8-B840-BF84CA0DF105}" type="presOf" srcId="{BD1B6800-D68A-478F-B4F1-778A9BD0854A}" destId="{03FEEA5E-5649-4037-B1F6-C42194C77CBF}" srcOrd="0" destOrd="0" presId="urn:microsoft.com/office/officeart/2005/8/layout/pyramid2"/>
    <dgm:cxn modelId="{52E3B62A-B32C-44D0-B153-4FFD8AE3B687}" type="presOf" srcId="{99405842-4294-4CAD-87FD-21FF2DB05D92}" destId="{BA4A70DD-39CC-4E2B-A7E8-89B97DF2ED7F}" srcOrd="0" destOrd="0" presId="urn:microsoft.com/office/officeart/2005/8/layout/pyramid2"/>
    <dgm:cxn modelId="{29D31C93-494F-4DB7-B803-043704118D90}" srcId="{BD1B6800-D68A-478F-B4F1-778A9BD0854A}" destId="{1B0D7F96-4112-4CCB-8D86-EC2C660B46BB}" srcOrd="1" destOrd="0" parTransId="{950DD7A2-3FB5-4F92-909F-157DAFF813F7}" sibTransId="{12B06D31-27B6-4820-A126-4852906624CF}"/>
    <dgm:cxn modelId="{8B3A9114-7046-494B-91F7-3AF650F0AD64}" srcId="{BD1B6800-D68A-478F-B4F1-778A9BD0854A}" destId="{99405842-4294-4CAD-87FD-21FF2DB05D92}" srcOrd="0" destOrd="0" parTransId="{8AE8AE5A-8B82-4F3C-A79D-DFF908553BBE}" sibTransId="{F86D9D72-0155-4E78-B988-993075E4DBCE}"/>
    <dgm:cxn modelId="{7BBFD1B2-4C18-4487-833C-CAD1C3B5ADC0}" type="presOf" srcId="{3534AFF9-353C-4B96-964D-AC356951E3ED}" destId="{2F58CB89-819F-4BCD-B5C2-DA0E07ACC988}" srcOrd="0" destOrd="0" presId="urn:microsoft.com/office/officeart/2005/8/layout/pyramid2"/>
    <dgm:cxn modelId="{5D1CD7F6-F552-4557-BE48-F10F8ADF6DE9}" srcId="{BD1B6800-D68A-478F-B4F1-778A9BD0854A}" destId="{3534AFF9-353C-4B96-964D-AC356951E3ED}" srcOrd="2" destOrd="0" parTransId="{22486E0D-B039-4E3F-B832-A4C8F91AE943}" sibTransId="{7339C3F7-5E39-48EF-938F-A1A85D00C0D3}"/>
    <dgm:cxn modelId="{0B4B65B7-01E9-4571-9255-A0C7BBABA0DC}" type="presParOf" srcId="{03FEEA5E-5649-4037-B1F6-C42194C77CBF}" destId="{B700FAA0-A5DD-428F-88E0-F2B814834EF6}" srcOrd="0" destOrd="0" presId="urn:microsoft.com/office/officeart/2005/8/layout/pyramid2"/>
    <dgm:cxn modelId="{486B25D5-DFB7-40B7-8525-F5F93602BA59}" type="presParOf" srcId="{03FEEA5E-5649-4037-B1F6-C42194C77CBF}" destId="{EF1CD696-89B2-4237-8E84-89C839487016}" srcOrd="1" destOrd="0" presId="urn:microsoft.com/office/officeart/2005/8/layout/pyramid2"/>
    <dgm:cxn modelId="{9ECAC209-2B77-46C3-9DEB-45120F14C81D}" type="presParOf" srcId="{EF1CD696-89B2-4237-8E84-89C839487016}" destId="{BA4A70DD-39CC-4E2B-A7E8-89B97DF2ED7F}" srcOrd="0" destOrd="0" presId="urn:microsoft.com/office/officeart/2005/8/layout/pyramid2"/>
    <dgm:cxn modelId="{7D0423BE-C2D4-4F35-8AF2-94B918DD5CC5}" type="presParOf" srcId="{EF1CD696-89B2-4237-8E84-89C839487016}" destId="{4630497D-D5A0-423F-92A8-275E6763EA2A}" srcOrd="1" destOrd="0" presId="urn:microsoft.com/office/officeart/2005/8/layout/pyramid2"/>
    <dgm:cxn modelId="{F941CEC8-5C07-4DE9-A396-A520C3EF61C9}" type="presParOf" srcId="{EF1CD696-89B2-4237-8E84-89C839487016}" destId="{7F7BEE8C-C044-4D9E-A3AB-A199A51D278F}" srcOrd="2" destOrd="0" presId="urn:microsoft.com/office/officeart/2005/8/layout/pyramid2"/>
    <dgm:cxn modelId="{47AF2CA8-DE7E-4713-9585-941C2D152AD4}" type="presParOf" srcId="{EF1CD696-89B2-4237-8E84-89C839487016}" destId="{E1529037-4EE5-48DB-83D1-28511680BAD0}" srcOrd="3" destOrd="0" presId="urn:microsoft.com/office/officeart/2005/8/layout/pyramid2"/>
    <dgm:cxn modelId="{2A29EE63-EF49-4B03-92BD-84C36843FFA9}" type="presParOf" srcId="{EF1CD696-89B2-4237-8E84-89C839487016}" destId="{2F58CB89-819F-4BCD-B5C2-DA0E07ACC988}" srcOrd="4" destOrd="0" presId="urn:microsoft.com/office/officeart/2005/8/layout/pyramid2"/>
    <dgm:cxn modelId="{0867BFFC-1D7A-4F18-ADAD-3DB510D6943C}" type="presParOf" srcId="{EF1CD696-89B2-4237-8E84-89C839487016}" destId="{92B09795-2C86-45B4-881D-2083D2CCB617}" srcOrd="5" destOrd="0" presId="urn:microsoft.com/office/officeart/2005/8/layout/pyramid2"/>
  </dgm:cxnLst>
  <dgm:bg>
    <a:effectLst>
      <a:outerShdw blurRad="152400" dist="317500" dir="5400000" sx="90000" sy="-19000" rotWithShape="0">
        <a:prstClr val="black">
          <a:alpha val="15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1B6800-D68A-478F-B4F1-778A9BD0854A}" type="doc">
      <dgm:prSet loTypeId="urn:microsoft.com/office/officeart/2005/8/layout/pyramid2" loCatId="pyramid" qsTypeId="urn:microsoft.com/office/officeart/2005/8/quickstyle/3d8" qsCatId="3D" csTypeId="urn:microsoft.com/office/officeart/2005/8/colors/accent5_4" csCatId="accent5" phldr="1"/>
      <dgm:spPr/>
    </dgm:pt>
    <dgm:pt modelId="{99405842-4294-4CAD-87FD-21FF2DB05D92}">
      <dgm:prSet phldrT="[텍스트]" custT="1"/>
      <dgm:spPr/>
      <dgm:t>
        <a:bodyPr/>
        <a:lstStyle/>
        <a:p>
          <a:pPr latinLnBrk="0"/>
          <a:r>
            <a:rPr lang="ko-KR" altLang="en-US" sz="1800" dirty="0" smtClean="0">
              <a:latin typeface="HY헤드라인M" pitchFamily="18" charset="-127"/>
              <a:ea typeface="HY헤드라인M" pitchFamily="18" charset="-127"/>
            </a:rPr>
            <a:t>유전적 불량형질 보유 개체 도태</a:t>
          </a:r>
          <a:endParaRPr lang="ko-KR" altLang="en-US" sz="1800" dirty="0">
            <a:latin typeface="HY헤드라인M" pitchFamily="18" charset="-127"/>
            <a:ea typeface="HY헤드라인M" pitchFamily="18" charset="-127"/>
          </a:endParaRPr>
        </a:p>
      </dgm:t>
    </dgm:pt>
    <dgm:pt modelId="{8AE8AE5A-8B82-4F3C-A79D-DFF908553BBE}" type="parTrans" cxnId="{8B3A9114-7046-494B-91F7-3AF650F0AD64}">
      <dgm:prSet/>
      <dgm:spPr/>
      <dgm:t>
        <a:bodyPr/>
        <a:lstStyle/>
        <a:p>
          <a:pPr latinLnBrk="1"/>
          <a:endParaRPr lang="ko-KR" altLang="en-US"/>
        </a:p>
      </dgm:t>
    </dgm:pt>
    <dgm:pt modelId="{F86D9D72-0155-4E78-B988-993075E4DBCE}" type="sibTrans" cxnId="{8B3A9114-7046-494B-91F7-3AF650F0AD64}">
      <dgm:prSet/>
      <dgm:spPr/>
      <dgm:t>
        <a:bodyPr/>
        <a:lstStyle/>
        <a:p>
          <a:pPr latinLnBrk="1"/>
          <a:endParaRPr lang="ko-KR" altLang="en-US"/>
        </a:p>
      </dgm:t>
    </dgm:pt>
    <dgm:pt modelId="{1B0D7F96-4112-4CCB-8D86-EC2C660B46BB}">
      <dgm:prSet phldrT="[텍스트]" custT="1"/>
      <dgm:spPr/>
      <dgm:t>
        <a:bodyPr/>
        <a:lstStyle/>
        <a:p>
          <a:pPr latinLnBrk="0"/>
          <a:r>
            <a:rPr lang="ko-KR" altLang="en-US" sz="1800" dirty="0" err="1" smtClean="0">
              <a:latin typeface="HY헤드라인M" pitchFamily="18" charset="-127"/>
              <a:ea typeface="HY헤드라인M" pitchFamily="18" charset="-127"/>
            </a:rPr>
            <a:t>저능력우</a:t>
          </a:r>
          <a:r>
            <a:rPr lang="ko-KR" altLang="en-US" sz="1800" dirty="0" smtClean="0">
              <a:latin typeface="HY헤드라인M" pitchFamily="18" charset="-127"/>
              <a:ea typeface="HY헤드라인M" pitchFamily="18" charset="-127"/>
            </a:rPr>
            <a:t> 생산 비율 감소</a:t>
          </a:r>
          <a:endParaRPr lang="ko-KR" altLang="en-US" sz="1800" dirty="0">
            <a:latin typeface="HY헤드라인M" pitchFamily="18" charset="-127"/>
            <a:ea typeface="HY헤드라인M" pitchFamily="18" charset="-127"/>
          </a:endParaRPr>
        </a:p>
      </dgm:t>
    </dgm:pt>
    <dgm:pt modelId="{950DD7A2-3FB5-4F92-909F-157DAFF813F7}" type="parTrans" cxnId="{29D31C93-494F-4DB7-B803-043704118D90}">
      <dgm:prSet/>
      <dgm:spPr/>
      <dgm:t>
        <a:bodyPr/>
        <a:lstStyle/>
        <a:p>
          <a:pPr latinLnBrk="1"/>
          <a:endParaRPr lang="ko-KR" altLang="en-US"/>
        </a:p>
      </dgm:t>
    </dgm:pt>
    <dgm:pt modelId="{12B06D31-27B6-4820-A126-4852906624CF}" type="sibTrans" cxnId="{29D31C93-494F-4DB7-B803-043704118D90}">
      <dgm:prSet/>
      <dgm:spPr/>
      <dgm:t>
        <a:bodyPr/>
        <a:lstStyle/>
        <a:p>
          <a:pPr latinLnBrk="1"/>
          <a:endParaRPr lang="ko-KR" altLang="en-US"/>
        </a:p>
      </dgm:t>
    </dgm:pt>
    <dgm:pt modelId="{3534AFF9-353C-4B96-964D-AC356951E3ED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HY헤드라인M" pitchFamily="18" charset="-127"/>
              <a:ea typeface="HY헤드라인M" pitchFamily="18" charset="-127"/>
            </a:rPr>
            <a:t>생산비</a:t>
          </a:r>
          <a:r>
            <a:rPr lang="en-US" altLang="ko-KR" sz="1800" dirty="0" smtClean="0">
              <a:latin typeface="HY헤드라인M" pitchFamily="18" charset="-127"/>
              <a:ea typeface="HY헤드라인M" pitchFamily="18" charset="-127"/>
            </a:rPr>
            <a:t>, </a:t>
          </a:r>
          <a:r>
            <a:rPr lang="ko-KR" altLang="en-US" sz="1800" dirty="0" smtClean="0">
              <a:latin typeface="HY헤드라인M" pitchFamily="18" charset="-127"/>
              <a:ea typeface="HY헤드라인M" pitchFamily="18" charset="-127"/>
            </a:rPr>
            <a:t>경영비 등 </a:t>
          </a:r>
          <a:endParaRPr lang="en-US" altLang="ko-KR" sz="1800" dirty="0" smtClean="0">
            <a:latin typeface="HY헤드라인M" pitchFamily="18" charset="-127"/>
            <a:ea typeface="HY헤드라인M" pitchFamily="18" charset="-127"/>
          </a:endParaRPr>
        </a:p>
        <a:p>
          <a:pPr latinLnBrk="1"/>
          <a:r>
            <a:rPr lang="ko-KR" altLang="en-US" sz="1800" dirty="0" smtClean="0">
              <a:latin typeface="HY헤드라인M" pitchFamily="18" charset="-127"/>
              <a:ea typeface="HY헤드라인M" pitchFamily="18" charset="-127"/>
            </a:rPr>
            <a:t>경제비용 절감</a:t>
          </a:r>
          <a:endParaRPr lang="ko-KR" altLang="en-US" sz="1800" dirty="0">
            <a:latin typeface="HY헤드라인M" pitchFamily="18" charset="-127"/>
            <a:ea typeface="HY헤드라인M" pitchFamily="18" charset="-127"/>
          </a:endParaRPr>
        </a:p>
      </dgm:t>
    </dgm:pt>
    <dgm:pt modelId="{22486E0D-B039-4E3F-B832-A4C8F91AE943}" type="parTrans" cxnId="{5D1CD7F6-F552-4557-BE48-F10F8ADF6DE9}">
      <dgm:prSet/>
      <dgm:spPr/>
      <dgm:t>
        <a:bodyPr/>
        <a:lstStyle/>
        <a:p>
          <a:pPr latinLnBrk="1"/>
          <a:endParaRPr lang="ko-KR" altLang="en-US"/>
        </a:p>
      </dgm:t>
    </dgm:pt>
    <dgm:pt modelId="{7339C3F7-5E39-48EF-938F-A1A85D00C0D3}" type="sibTrans" cxnId="{5D1CD7F6-F552-4557-BE48-F10F8ADF6DE9}">
      <dgm:prSet/>
      <dgm:spPr/>
      <dgm:t>
        <a:bodyPr/>
        <a:lstStyle/>
        <a:p>
          <a:pPr latinLnBrk="1"/>
          <a:endParaRPr lang="ko-KR" altLang="en-US"/>
        </a:p>
      </dgm:t>
    </dgm:pt>
    <dgm:pt modelId="{03FEEA5E-5649-4037-B1F6-C42194C77CBF}" type="pres">
      <dgm:prSet presAssocID="{BD1B6800-D68A-478F-B4F1-778A9BD0854A}" presName="compositeShape" presStyleCnt="0">
        <dgm:presLayoutVars>
          <dgm:dir/>
          <dgm:resizeHandles/>
        </dgm:presLayoutVars>
      </dgm:prSet>
      <dgm:spPr/>
    </dgm:pt>
    <dgm:pt modelId="{B700FAA0-A5DD-428F-88E0-F2B814834EF6}" type="pres">
      <dgm:prSet presAssocID="{BD1B6800-D68A-478F-B4F1-778A9BD0854A}" presName="pyramid" presStyleLbl="node1" presStyleIdx="0" presStyleCnt="1" custLinFactNeighborY="1786"/>
      <dgm:spPr>
        <a:prstGeom prst="downArrow">
          <a:avLst/>
        </a:prstGeom>
      </dgm:spPr>
    </dgm:pt>
    <dgm:pt modelId="{EF1CD696-89B2-4237-8E84-89C839487016}" type="pres">
      <dgm:prSet presAssocID="{BD1B6800-D68A-478F-B4F1-778A9BD0854A}" presName="theList" presStyleCnt="0"/>
      <dgm:spPr/>
    </dgm:pt>
    <dgm:pt modelId="{BA4A70DD-39CC-4E2B-A7E8-89B97DF2ED7F}" type="pres">
      <dgm:prSet presAssocID="{99405842-4294-4CAD-87FD-21FF2DB05D92}" presName="aNode" presStyleLbl="fgAcc1" presStyleIdx="0" presStyleCnt="3" custLinFactY="-11674" custLinFactNeighborX="-663" custLinFactNeighborY="-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630497D-D5A0-423F-92A8-275E6763EA2A}" type="pres">
      <dgm:prSet presAssocID="{99405842-4294-4CAD-87FD-21FF2DB05D92}" presName="aSpace" presStyleCnt="0"/>
      <dgm:spPr/>
    </dgm:pt>
    <dgm:pt modelId="{7F7BEE8C-C044-4D9E-A3AB-A199A51D278F}" type="pres">
      <dgm:prSet presAssocID="{1B0D7F96-4112-4CCB-8D86-EC2C660B46BB}" presName="aNode" presStyleLbl="fgAcc1" presStyleIdx="1" presStyleCnt="3" custLinFactY="-11674" custLinFactNeighborX="-663" custLinFactNeighborY="-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1529037-4EE5-48DB-83D1-28511680BAD0}" type="pres">
      <dgm:prSet presAssocID="{1B0D7F96-4112-4CCB-8D86-EC2C660B46BB}" presName="aSpace" presStyleCnt="0"/>
      <dgm:spPr/>
    </dgm:pt>
    <dgm:pt modelId="{2F58CB89-819F-4BCD-B5C2-DA0E07ACC988}" type="pres">
      <dgm:prSet presAssocID="{3534AFF9-353C-4B96-964D-AC356951E3ED}" presName="aNode" presStyleLbl="fgAcc1" presStyleIdx="2" presStyleCnt="3" custLinFactY="-11674" custLinFactNeighborX="-663" custLinFactNeighborY="-10000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2B09795-2C86-45B4-881D-2083D2CCB617}" type="pres">
      <dgm:prSet presAssocID="{3534AFF9-353C-4B96-964D-AC356951E3ED}" presName="aSpace" presStyleCnt="0"/>
      <dgm:spPr/>
    </dgm:pt>
  </dgm:ptLst>
  <dgm:cxnLst>
    <dgm:cxn modelId="{7731F6F2-E24E-4E77-8651-390E44700095}" type="presOf" srcId="{1B0D7F96-4112-4CCB-8D86-EC2C660B46BB}" destId="{7F7BEE8C-C044-4D9E-A3AB-A199A51D278F}" srcOrd="0" destOrd="0" presId="urn:microsoft.com/office/officeart/2005/8/layout/pyramid2"/>
    <dgm:cxn modelId="{29D31C93-494F-4DB7-B803-043704118D90}" srcId="{BD1B6800-D68A-478F-B4F1-778A9BD0854A}" destId="{1B0D7F96-4112-4CCB-8D86-EC2C660B46BB}" srcOrd="1" destOrd="0" parTransId="{950DD7A2-3FB5-4F92-909F-157DAFF813F7}" sibTransId="{12B06D31-27B6-4820-A126-4852906624CF}"/>
    <dgm:cxn modelId="{8B3A9114-7046-494B-91F7-3AF650F0AD64}" srcId="{BD1B6800-D68A-478F-B4F1-778A9BD0854A}" destId="{99405842-4294-4CAD-87FD-21FF2DB05D92}" srcOrd="0" destOrd="0" parTransId="{8AE8AE5A-8B82-4F3C-A79D-DFF908553BBE}" sibTransId="{F86D9D72-0155-4E78-B988-993075E4DBCE}"/>
    <dgm:cxn modelId="{351C137A-DD48-4719-8BEA-870FCDC4562A}" type="presOf" srcId="{BD1B6800-D68A-478F-B4F1-778A9BD0854A}" destId="{03FEEA5E-5649-4037-B1F6-C42194C77CBF}" srcOrd="0" destOrd="0" presId="urn:microsoft.com/office/officeart/2005/8/layout/pyramid2"/>
    <dgm:cxn modelId="{575F91A7-842E-47C9-B192-90C42C3D10A1}" type="presOf" srcId="{3534AFF9-353C-4B96-964D-AC356951E3ED}" destId="{2F58CB89-819F-4BCD-B5C2-DA0E07ACC988}" srcOrd="0" destOrd="0" presId="urn:microsoft.com/office/officeart/2005/8/layout/pyramid2"/>
    <dgm:cxn modelId="{5D1CD7F6-F552-4557-BE48-F10F8ADF6DE9}" srcId="{BD1B6800-D68A-478F-B4F1-778A9BD0854A}" destId="{3534AFF9-353C-4B96-964D-AC356951E3ED}" srcOrd="2" destOrd="0" parTransId="{22486E0D-B039-4E3F-B832-A4C8F91AE943}" sibTransId="{7339C3F7-5E39-48EF-938F-A1A85D00C0D3}"/>
    <dgm:cxn modelId="{C85B646F-1349-4BB4-BBB2-9855F4B7F9C2}" type="presOf" srcId="{99405842-4294-4CAD-87FD-21FF2DB05D92}" destId="{BA4A70DD-39CC-4E2B-A7E8-89B97DF2ED7F}" srcOrd="0" destOrd="0" presId="urn:microsoft.com/office/officeart/2005/8/layout/pyramid2"/>
    <dgm:cxn modelId="{B41CD6B5-55A3-4234-86D5-407A8EFC5DE4}" type="presParOf" srcId="{03FEEA5E-5649-4037-B1F6-C42194C77CBF}" destId="{B700FAA0-A5DD-428F-88E0-F2B814834EF6}" srcOrd="0" destOrd="0" presId="urn:microsoft.com/office/officeart/2005/8/layout/pyramid2"/>
    <dgm:cxn modelId="{AE2378E2-001C-4A35-B611-7A822EA7FAF5}" type="presParOf" srcId="{03FEEA5E-5649-4037-B1F6-C42194C77CBF}" destId="{EF1CD696-89B2-4237-8E84-89C839487016}" srcOrd="1" destOrd="0" presId="urn:microsoft.com/office/officeart/2005/8/layout/pyramid2"/>
    <dgm:cxn modelId="{4C0FE521-0F66-4046-A674-DBFF76737375}" type="presParOf" srcId="{EF1CD696-89B2-4237-8E84-89C839487016}" destId="{BA4A70DD-39CC-4E2B-A7E8-89B97DF2ED7F}" srcOrd="0" destOrd="0" presId="urn:microsoft.com/office/officeart/2005/8/layout/pyramid2"/>
    <dgm:cxn modelId="{D6EBCA2B-7DAA-4152-8B07-804CDC45DEF1}" type="presParOf" srcId="{EF1CD696-89B2-4237-8E84-89C839487016}" destId="{4630497D-D5A0-423F-92A8-275E6763EA2A}" srcOrd="1" destOrd="0" presId="urn:microsoft.com/office/officeart/2005/8/layout/pyramid2"/>
    <dgm:cxn modelId="{6BED2EC3-E913-4FC7-A148-2B16FC4E156F}" type="presParOf" srcId="{EF1CD696-89B2-4237-8E84-89C839487016}" destId="{7F7BEE8C-C044-4D9E-A3AB-A199A51D278F}" srcOrd="2" destOrd="0" presId="urn:microsoft.com/office/officeart/2005/8/layout/pyramid2"/>
    <dgm:cxn modelId="{2FC16307-B755-4C3D-87B4-E97BC692AB98}" type="presParOf" srcId="{EF1CD696-89B2-4237-8E84-89C839487016}" destId="{E1529037-4EE5-48DB-83D1-28511680BAD0}" srcOrd="3" destOrd="0" presId="urn:microsoft.com/office/officeart/2005/8/layout/pyramid2"/>
    <dgm:cxn modelId="{0C25566E-F99B-491C-AE19-203ED77F8807}" type="presParOf" srcId="{EF1CD696-89B2-4237-8E84-89C839487016}" destId="{2F58CB89-819F-4BCD-B5C2-DA0E07ACC988}" srcOrd="4" destOrd="0" presId="urn:microsoft.com/office/officeart/2005/8/layout/pyramid2"/>
    <dgm:cxn modelId="{5DD8DAEB-EFF7-44B3-AB3A-8B7CAE085E67}" type="presParOf" srcId="{EF1CD696-89B2-4237-8E84-89C839487016}" destId="{92B09795-2C86-45B4-881D-2083D2CCB61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25" rIns="91265" bIns="45625" numCol="1" anchor="t" anchorCtr="0" compatLnSpc="1">
            <a:prstTxWarp prst="textNoShape">
              <a:avLst/>
            </a:prstTxWarp>
          </a:bodyPr>
          <a:lstStyle>
            <a:lvl1pPr defTabSz="912813" latinLnBrk="0">
              <a:spcBef>
                <a:spcPct val="50000"/>
              </a:spcBef>
              <a:defRPr kumimoji="0" sz="13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7338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25" rIns="91265" bIns="45625" numCol="1" anchor="t" anchorCtr="0" compatLnSpc="1">
            <a:prstTxWarp prst="textNoShape">
              <a:avLst/>
            </a:prstTxWarp>
          </a:bodyPr>
          <a:lstStyle>
            <a:lvl1pPr algn="r" defTabSz="912813" latinLnBrk="0">
              <a:spcBef>
                <a:spcPct val="50000"/>
              </a:spcBef>
              <a:defRPr kumimoji="0" sz="13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7338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25" rIns="91265" bIns="45625" numCol="1" anchor="b" anchorCtr="0" compatLnSpc="1">
            <a:prstTxWarp prst="textNoShape">
              <a:avLst/>
            </a:prstTxWarp>
          </a:bodyPr>
          <a:lstStyle>
            <a:lvl1pPr defTabSz="912813" latinLnBrk="0">
              <a:spcBef>
                <a:spcPct val="50000"/>
              </a:spcBef>
              <a:defRPr kumimoji="0" sz="13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409113"/>
            <a:ext cx="297338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25" rIns="91265" bIns="45625" numCol="1" anchor="b" anchorCtr="0" compatLnSpc="1">
            <a:prstTxWarp prst="textNoShape">
              <a:avLst/>
            </a:prstTxWarp>
          </a:bodyPr>
          <a:lstStyle>
            <a:lvl1pPr algn="r" defTabSz="912813" latinLnBrk="0">
              <a:spcBef>
                <a:spcPct val="50000"/>
              </a:spcBef>
              <a:defRPr kumimoji="0" sz="13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86CAF03-B687-4858-AF2E-3DBB49F6482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870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25" rIns="91265" bIns="45625" numCol="1" anchor="t" anchorCtr="0" compatLnSpc="1">
            <a:prstTxWarp prst="textNoShape">
              <a:avLst/>
            </a:prstTxWarp>
          </a:bodyPr>
          <a:lstStyle>
            <a:lvl1pPr defTabSz="912813" latinLnBrk="0">
              <a:defRPr kumimoji="0" sz="1300"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322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25" rIns="91265" bIns="45625" numCol="1" anchor="t" anchorCtr="0" compatLnSpc="1">
            <a:prstTxWarp prst="textNoShape">
              <a:avLst/>
            </a:prstTxWarp>
          </a:bodyPr>
          <a:lstStyle>
            <a:lvl1pPr algn="r" defTabSz="912813" latinLnBrk="0">
              <a:defRPr kumimoji="0" sz="1300"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689475"/>
            <a:ext cx="498475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25" rIns="91265" bIns="45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3713"/>
            <a:ext cx="294322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25" rIns="91265" bIns="45625" numCol="1" anchor="b" anchorCtr="0" compatLnSpc="1">
            <a:prstTxWarp prst="textNoShape">
              <a:avLst/>
            </a:prstTxWarp>
          </a:bodyPr>
          <a:lstStyle>
            <a:lvl1pPr defTabSz="912813" latinLnBrk="0">
              <a:defRPr kumimoji="0" sz="1300"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383713"/>
            <a:ext cx="294322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25" rIns="91265" bIns="45625" numCol="1" anchor="b" anchorCtr="0" compatLnSpc="1">
            <a:prstTxWarp prst="textNoShape">
              <a:avLst/>
            </a:prstTxWarp>
          </a:bodyPr>
          <a:lstStyle>
            <a:lvl1pPr algn="r" defTabSz="912813" latinLnBrk="0">
              <a:defRPr kumimoji="0" sz="1300"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fld id="{075EDF6F-4A20-455C-A7DA-66CB8D2F720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33321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굴림" pitchFamily="50" charset="-127"/>
        <a:ea typeface="굴림" pitchFamily="50" charset="-127"/>
        <a:cs typeface="Arial" charset="0"/>
      </a:defRPr>
    </a:lvl1pPr>
    <a:lvl2pPr marL="494698" algn="l" rtl="0" eaLnBrk="0" fontAlgn="base" latinLnBrk="1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굴림" pitchFamily="50" charset="-127"/>
        <a:ea typeface="굴림" pitchFamily="50" charset="-127"/>
        <a:cs typeface="Arial" charset="0"/>
      </a:defRPr>
    </a:lvl2pPr>
    <a:lvl3pPr marL="990982" algn="l" rtl="0" eaLnBrk="0" fontAlgn="base" latinLnBrk="1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굴림" pitchFamily="50" charset="-127"/>
        <a:ea typeface="굴림" pitchFamily="50" charset="-127"/>
        <a:cs typeface="Arial" charset="0"/>
      </a:defRPr>
    </a:lvl3pPr>
    <a:lvl4pPr marL="1485682" algn="l" rtl="0" eaLnBrk="0" fontAlgn="base" latinLnBrk="1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굴림" pitchFamily="50" charset="-127"/>
        <a:ea typeface="굴림" pitchFamily="50" charset="-127"/>
        <a:cs typeface="Arial" charset="0"/>
      </a:defRPr>
    </a:lvl4pPr>
    <a:lvl5pPr marL="1981961" algn="l" rtl="0" eaLnBrk="0" fontAlgn="base" latinLnBrk="1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굴림" pitchFamily="50" charset="-127"/>
        <a:ea typeface="굴림" pitchFamily="50" charset="-127"/>
        <a:cs typeface="Arial" charset="0"/>
      </a:defRPr>
    </a:lvl5pPr>
    <a:lvl6pPr marL="2478271" algn="l" defTabSz="991305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73917" algn="l" defTabSz="991305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69575" algn="l" defTabSz="991305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65228" algn="l" defTabSz="991305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eaLnBrk="1" hangingPunct="1"/>
            <a:fld id="{EA3E5FA6-B029-4FB9-8B80-45D463CDBD20}" type="slidenum">
              <a:rPr kumimoji="0" lang="ko-KR" altLang="en-US" smtClean="0"/>
              <a:pPr eaLnBrk="1" hangingPunct="1"/>
              <a:t>0</a:t>
            </a:fld>
            <a:endParaRPr kumimoji="0" lang="en-US" altLang="ko-KR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2638" y="741363"/>
            <a:ext cx="5232400" cy="3702050"/>
          </a:xfrm>
          <a:prstGeom prst="rect">
            <a:avLst/>
          </a:prstGeo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26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4538" indent="-285750" defTabSz="912813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7763" indent="-228600" defTabSz="912813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6550" indent="-228600" defTabSz="912813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65338" indent="-228600" defTabSz="912813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22538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9738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36938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94138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812557-40B6-44E8-8CC4-F47A8CE004E5}" type="slidenum">
              <a:rPr kumimoji="0" lang="ko-KR" altLang="en-GB" sz="1200" smtClean="0">
                <a:solidFill>
                  <a:srgbClr val="000000"/>
                </a:solidFill>
                <a:latin typeface="Arial" pitchFamily="34" charset="0"/>
                <a:ea typeface="HY견고딕" pitchFamily="18" charset="-127"/>
              </a:rPr>
              <a:pPr eaLnBrk="1" hangingPunct="1">
                <a:spcBef>
                  <a:spcPct val="0"/>
                </a:spcBef>
              </a:pPr>
              <a:t>9</a:t>
            </a:fld>
            <a:endParaRPr kumimoji="0" lang="en-GB" altLang="ko-KR" sz="1200" smtClean="0">
              <a:solidFill>
                <a:srgbClr val="000000"/>
              </a:solidFill>
              <a:latin typeface="Arial" pitchFamily="34" charset="0"/>
              <a:ea typeface="HY견고딕" pitchFamily="18" charset="-127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84225" y="741363"/>
            <a:ext cx="5232400" cy="3702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ko-KR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331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4538" indent="-285750" defTabSz="912813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7763" indent="-228600" defTabSz="912813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6550" indent="-228600" defTabSz="912813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65338" indent="-228600" defTabSz="912813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22538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9738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36938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94138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812557-40B6-44E8-8CC4-F47A8CE004E5}" type="slidenum">
              <a:rPr kumimoji="0" lang="ko-KR" altLang="en-GB" sz="1200" smtClean="0">
                <a:solidFill>
                  <a:srgbClr val="000000"/>
                </a:solidFill>
                <a:latin typeface="Arial" pitchFamily="34" charset="0"/>
                <a:ea typeface="HY견고딕" pitchFamily="18" charset="-127"/>
              </a:rPr>
              <a:pPr eaLnBrk="1" hangingPunct="1">
                <a:spcBef>
                  <a:spcPct val="0"/>
                </a:spcBef>
              </a:pPr>
              <a:t>10</a:t>
            </a:fld>
            <a:endParaRPr kumimoji="0" lang="en-GB" altLang="ko-KR" sz="1200" smtClean="0">
              <a:solidFill>
                <a:srgbClr val="000000"/>
              </a:solidFill>
              <a:latin typeface="Arial" pitchFamily="34" charset="0"/>
              <a:ea typeface="HY견고딕" pitchFamily="18" charset="-127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84225" y="741363"/>
            <a:ext cx="5232400" cy="3702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ko-KR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551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3987" cy="3702050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51D67-0C14-4576-BCC5-A508196B7BB5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20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3987" cy="3702050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51D67-0C14-4576-BCC5-A508196B7BB5}" type="slidenum">
              <a:rPr lang="ko-KR" altLang="en-US" smtClean="0">
                <a:solidFill>
                  <a:prstClr val="black"/>
                </a:solidFill>
              </a:rPr>
              <a:pPr/>
              <a:t>17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20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3987" cy="3702050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51D67-0C14-4576-BCC5-A508196B7BB5}" type="slidenum">
              <a:rPr lang="ko-KR" altLang="en-US" smtClean="0">
                <a:solidFill>
                  <a:prstClr val="black"/>
                </a:solidFill>
              </a:rPr>
              <a:pPr/>
              <a:t>20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20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3987" cy="3702050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51D67-0C14-4576-BCC5-A508196B7BB5}" type="slidenum">
              <a:rPr lang="ko-KR" altLang="en-US" smtClean="0">
                <a:solidFill>
                  <a:prstClr val="black"/>
                </a:solidFill>
              </a:rPr>
              <a:pPr/>
              <a:t>40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20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82638" y="741363"/>
            <a:ext cx="5233987" cy="3702050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51D67-0C14-4576-BCC5-A508196B7BB5}" type="slidenum">
              <a:rPr lang="ko-KR" altLang="en-US" smtClean="0">
                <a:solidFill>
                  <a:prstClr val="black"/>
                </a:solidFill>
              </a:rPr>
              <a:pPr/>
              <a:t>44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2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hyperlink" Target="http://hangeul.naver.com/font" TargetMode="External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hyperlink" Target="http://hangeul.naver.com/font" TargetMode="External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hyperlink" Target="http://hangeul.naver.com/font" TargetMode="External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hyperlink" Target="http://hangeul.naver.com/font" TargetMode="External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hyperlink" Target="http://hangeul.naver.com/font" TargetMode="External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hyperlink" Target="http://hangeul.naver.com/font" TargetMode="External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hyperlink" Target="http://hangeul.naver.com/font" TargetMode="External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hyperlink" Target="http://hangeul.naver.com/font" TargetMode="External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hyperlink" Target="http://hangeul.naver.com/font" TargetMode="External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hyperlink" Target="http://hangeul.naver.com/font" TargetMode="External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 userDrawn="1"/>
        </p:nvSpPr>
        <p:spPr bwMode="auto">
          <a:xfrm>
            <a:off x="7389813" y="7115203"/>
            <a:ext cx="3105150" cy="2381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99133" tIns="49583" rIns="99133" bIns="49583" anchor="ctr"/>
          <a:lstStyle/>
          <a:p>
            <a:pPr algn="ctr">
              <a:defRPr/>
            </a:pPr>
            <a:endParaRPr lang="ko-KR" altLang="en-US" sz="1300" dirty="0">
              <a:solidFill>
                <a:schemeClr val="bg1"/>
              </a:solidFill>
              <a:latin typeface="Tahoma" pitchFamily="34" charset="0"/>
              <a:ea typeface="HY견고딕" pitchFamily="18" charset="-127"/>
            </a:endParaRPr>
          </a:p>
        </p:txBody>
      </p:sp>
      <p:pic>
        <p:nvPicPr>
          <p:cNvPr id="3" name="그림 6" descr="bgindex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4" y="0"/>
            <a:ext cx="10691813" cy="756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lIns="99133" tIns="49583" rIns="99133" bIns="49583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832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 userDrawn="1"/>
        </p:nvCxnSpPr>
        <p:spPr>
          <a:xfrm>
            <a:off x="426617" y="3786901"/>
            <a:ext cx="9830350" cy="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부제목 2"/>
          <p:cNvSpPr txBox="1">
            <a:spLocks/>
          </p:cNvSpPr>
          <p:nvPr userDrawn="1"/>
        </p:nvSpPr>
        <p:spPr>
          <a:xfrm>
            <a:off x="309277" y="7042284"/>
            <a:ext cx="3747927" cy="503264"/>
          </a:xfrm>
          <a:prstGeom prst="rect">
            <a:avLst/>
          </a:prstGeom>
        </p:spPr>
        <p:txBody>
          <a:bodyPr vert="horz" lIns="104214" tIns="52107" rIns="104214" bIns="52107" rtlCol="0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ko-KR" altLang="en-US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이 문서는 나눔글꼴로 작성되었습니다</a:t>
            </a:r>
            <a:r>
              <a:rPr kumimoji="0" lang="en-US" altLang="ko-KR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kumimoji="0" lang="ko-KR" altLang="en-US" sz="900" u="sng" spc="-23" dirty="0" smtClean="0">
                <a:solidFill>
                  <a:srgbClr val="4495D2"/>
                </a:solidFill>
                <a:latin typeface="나눔고딕" pitchFamily="50" charset="-127"/>
                <a:ea typeface="나눔고딕" pitchFamily="50" charset="-127"/>
                <a:hlinkClick r:id="rId2"/>
              </a:rPr>
              <a:t>설치하기</a:t>
            </a:r>
            <a:endParaRPr kumimoji="0" lang="ko-KR" altLang="en-US" sz="900" u="sng" spc="-23" dirty="0">
              <a:solidFill>
                <a:srgbClr val="4495D2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426617" y="4398189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426617" y="4739974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 userDrawn="1"/>
        </p:nvCxnSpPr>
        <p:spPr>
          <a:xfrm>
            <a:off x="426617" y="508464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26617" y="542840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1268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426617" y="604040"/>
            <a:ext cx="983035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60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369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>
            <a:off x="426617" y="3786901"/>
            <a:ext cx="9830350" cy="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426617" y="4398189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 userDrawn="1"/>
        </p:nvCxnSpPr>
        <p:spPr>
          <a:xfrm>
            <a:off x="426617" y="4739974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26617" y="508464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 userDrawn="1"/>
        </p:nvCxnSpPr>
        <p:spPr>
          <a:xfrm>
            <a:off x="426617" y="542840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364936" y="272046"/>
            <a:ext cx="9751362" cy="204134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6200" b="1" spc="-285" baseline="0">
                <a:solidFill>
                  <a:schemeClr val="accent4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  <a:lvl2pPr marL="521068" indent="0">
              <a:buNone/>
              <a:defRPr sz="1400"/>
            </a:lvl2pPr>
            <a:lvl3pPr marL="1042136" indent="0">
              <a:buNone/>
              <a:defRPr sz="1100"/>
            </a:lvl3pPr>
            <a:lvl4pPr marL="1563204" indent="0">
              <a:buNone/>
              <a:defRPr sz="1000"/>
            </a:lvl4pPr>
            <a:lvl5pPr marL="2084273" indent="0">
              <a:buNone/>
              <a:defRPr sz="1000"/>
            </a:lvl5pPr>
            <a:lvl6pPr marL="2605339" indent="0">
              <a:buNone/>
              <a:defRPr sz="1000"/>
            </a:lvl6pPr>
            <a:lvl7pPr marL="3126408" indent="0">
              <a:buNone/>
              <a:defRPr sz="1000"/>
            </a:lvl7pPr>
            <a:lvl8pPr marL="3647477" indent="0">
              <a:buNone/>
              <a:defRPr sz="1000"/>
            </a:lvl8pPr>
            <a:lvl9pPr marL="4168543" indent="0">
              <a:buNone/>
              <a:defRPr sz="1000"/>
            </a:lvl9pPr>
          </a:lstStyle>
          <a:p>
            <a:pPr lvl="0"/>
            <a:r>
              <a:rPr lang="ko-KR" altLang="en-US" dirty="0" smtClean="0"/>
              <a:t>제목을 입력하세요</a:t>
            </a:r>
            <a:endParaRPr lang="en-US" altLang="ko-KR" dirty="0" smtClean="0"/>
          </a:p>
          <a:p>
            <a:pPr lvl="0"/>
            <a:endParaRPr lang="ko-KR" altLang="en-US" dirty="0" smtClean="0"/>
          </a:p>
        </p:txBody>
      </p:sp>
      <p:sp>
        <p:nvSpPr>
          <p:cNvPr id="21" name="제목 1"/>
          <p:cNvSpPr>
            <a:spLocks noGrp="1"/>
          </p:cNvSpPr>
          <p:nvPr>
            <p:ph type="title"/>
          </p:nvPr>
        </p:nvSpPr>
        <p:spPr>
          <a:xfrm>
            <a:off x="314022" y="4415772"/>
            <a:ext cx="9844712" cy="336085"/>
          </a:xfrm>
        </p:spPr>
        <p:txBody>
          <a:bodyPr anchor="t">
            <a:normAutofit/>
          </a:bodyPr>
          <a:lstStyle>
            <a:lvl1pPr algn="l">
              <a:buFont typeface="Wingdings" pitchFamily="2" charset="2"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4" name="부제목 2"/>
          <p:cNvSpPr txBox="1">
            <a:spLocks/>
          </p:cNvSpPr>
          <p:nvPr userDrawn="1"/>
        </p:nvSpPr>
        <p:spPr>
          <a:xfrm>
            <a:off x="309277" y="7042284"/>
            <a:ext cx="3747927" cy="503264"/>
          </a:xfrm>
          <a:prstGeom prst="rect">
            <a:avLst/>
          </a:prstGeom>
        </p:spPr>
        <p:txBody>
          <a:bodyPr vert="horz" lIns="104214" tIns="52107" rIns="104214" bIns="52107" rtlCol="0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ko-KR" altLang="en-US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이 문서는 나눔글꼴로 작성되었습니다</a:t>
            </a:r>
            <a:r>
              <a:rPr kumimoji="0" lang="en-US" altLang="ko-KR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kumimoji="0" lang="ko-KR" altLang="en-US" sz="900" u="sng" spc="-23" dirty="0" smtClean="0">
                <a:solidFill>
                  <a:srgbClr val="4495D2"/>
                </a:solidFill>
                <a:latin typeface="나눔고딕" pitchFamily="50" charset="-127"/>
                <a:ea typeface="나눔고딕" pitchFamily="50" charset="-127"/>
                <a:hlinkClick r:id="rId2"/>
              </a:rPr>
              <a:t>설치하기</a:t>
            </a:r>
            <a:endParaRPr kumimoji="0" lang="ko-KR" altLang="en-US" sz="900" u="sng" spc="-23" dirty="0">
              <a:solidFill>
                <a:srgbClr val="4495D2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97573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426617" y="604040"/>
            <a:ext cx="983035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430710" y="630105"/>
            <a:ext cx="9817135" cy="932906"/>
          </a:xfrm>
        </p:spPr>
        <p:txBody>
          <a:bodyPr>
            <a:normAutofit/>
          </a:bodyPr>
          <a:lstStyle>
            <a:lvl1pPr algn="l">
              <a:defRPr sz="4600" b="1">
                <a:solidFill>
                  <a:schemeClr val="accent4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4" name="내용 개체 틀 2"/>
          <p:cNvSpPr>
            <a:spLocks noGrp="1"/>
          </p:cNvSpPr>
          <p:nvPr>
            <p:ph idx="1" hasCustomPrompt="1"/>
          </p:nvPr>
        </p:nvSpPr>
        <p:spPr>
          <a:xfrm>
            <a:off x="430706" y="1736297"/>
            <a:ext cx="2227792" cy="350057"/>
          </a:xfrm>
        </p:spPr>
        <p:txBody>
          <a:bodyPr>
            <a:normAutofit/>
          </a:bodyPr>
          <a:lstStyle>
            <a:lvl1pPr>
              <a:buFontTx/>
              <a:buNone/>
              <a:defRPr sz="1400" b="1">
                <a:solidFill>
                  <a:srgbClr val="3D3C3E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ko-KR" altLang="en-US" smtClean="0"/>
              <a:t>내용제목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3" hasCustomPrompt="1"/>
          </p:nvPr>
        </p:nvSpPr>
        <p:spPr>
          <a:xfrm>
            <a:off x="2732758" y="1736297"/>
            <a:ext cx="7515084" cy="364060"/>
          </a:xfrm>
        </p:spPr>
        <p:txBody>
          <a:bodyPr>
            <a:normAutofit/>
          </a:bodyPr>
          <a:lstStyle>
            <a:lvl1pPr>
              <a:buNone/>
              <a:defRPr sz="1400" b="1" baseline="0">
                <a:solidFill>
                  <a:srgbClr val="3D3C3E"/>
                </a:solidFill>
                <a:latin typeface="나눔고딕" pitchFamily="50" charset="-127"/>
                <a:ea typeface="나눔고딕" pitchFamily="50" charset="-127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ko-KR" altLang="en-US" smtClean="0"/>
              <a:t>내용을 입력하십시오</a:t>
            </a:r>
            <a:r>
              <a:rPr lang="en-US" altLang="ko-KR" smtClean="0"/>
              <a:t>.</a:t>
            </a:r>
            <a:endParaRPr lang="ko-KR" altLang="en-US" smtClean="0"/>
          </a:p>
        </p:txBody>
      </p:sp>
      <p:pic>
        <p:nvPicPr>
          <p:cNvPr id="16" name="그림 15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60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861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60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166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02005" y="2348898"/>
            <a:ext cx="9089390" cy="1620771"/>
          </a:xfrm>
        </p:spPr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604010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  <a:lvl2pPr marL="521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4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5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6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7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8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6714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  <a:lvl2pPr>
              <a:defRPr>
                <a:latin typeface="나눔고딕" pitchFamily="50" charset="-127"/>
                <a:ea typeface="나눔고딕" pitchFamily="50" charset="-127"/>
              </a:defRPr>
            </a:lvl2pPr>
            <a:lvl3pPr>
              <a:defRPr>
                <a:latin typeface="나눔고딕" pitchFamily="50" charset="-127"/>
                <a:ea typeface="나눔고딕" pitchFamily="50" charset="-127"/>
              </a:defRPr>
            </a:lvl3pPr>
            <a:lvl4pPr>
              <a:defRPr>
                <a:latin typeface="나눔고딕" pitchFamily="50" charset="-127"/>
                <a:ea typeface="나눔고딕" pitchFamily="50" charset="-127"/>
              </a:defRPr>
            </a:lvl4pPr>
            <a:lvl5pPr>
              <a:defRPr>
                <a:latin typeface="나눔고딕" pitchFamily="50" charset="-127"/>
                <a:ea typeface="나눔고딕" pitchFamily="50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그림 7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60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098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788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 userDrawn="1"/>
        </p:nvCxnSpPr>
        <p:spPr>
          <a:xfrm>
            <a:off x="426617" y="3786901"/>
            <a:ext cx="9830350" cy="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부제목 2"/>
          <p:cNvSpPr txBox="1">
            <a:spLocks/>
          </p:cNvSpPr>
          <p:nvPr userDrawn="1"/>
        </p:nvSpPr>
        <p:spPr>
          <a:xfrm>
            <a:off x="309275" y="7042284"/>
            <a:ext cx="3747927" cy="503264"/>
          </a:xfrm>
          <a:prstGeom prst="rect">
            <a:avLst/>
          </a:prstGeom>
        </p:spPr>
        <p:txBody>
          <a:bodyPr vert="horz" lIns="104306" tIns="52153" rIns="104306" bIns="52153" rtlCol="0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ko-KR" altLang="en-US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이 문서는 나눔글꼴로 작성되었습니다</a:t>
            </a:r>
            <a:r>
              <a:rPr kumimoji="0" lang="en-US" altLang="ko-KR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kumimoji="0" lang="ko-KR" altLang="en-US" sz="900" u="sng" spc="-23" dirty="0" smtClean="0">
                <a:solidFill>
                  <a:srgbClr val="4495D2"/>
                </a:solidFill>
                <a:latin typeface="나눔고딕" pitchFamily="50" charset="-127"/>
                <a:ea typeface="나눔고딕" pitchFamily="50" charset="-127"/>
                <a:hlinkClick r:id="rId2"/>
              </a:rPr>
              <a:t>설치하기</a:t>
            </a:r>
            <a:endParaRPr kumimoji="0" lang="ko-KR" altLang="en-US" sz="900" u="sng" spc="-23" dirty="0">
              <a:solidFill>
                <a:srgbClr val="4495D2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426617" y="4398189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426617" y="4739974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 userDrawn="1"/>
        </p:nvCxnSpPr>
        <p:spPr>
          <a:xfrm>
            <a:off x="426617" y="508464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26617" y="542840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797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644782" y="143524"/>
            <a:ext cx="2513977" cy="1419488"/>
          </a:xfrm>
          <a:prstGeom prst="rect">
            <a:avLst/>
          </a:prstGeom>
        </p:spPr>
        <p:txBody>
          <a:bodyPr vert="eaVert" lIns="99133" tIns="49583" rIns="99133" bIns="49583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01109" y="143524"/>
            <a:ext cx="7379131" cy="14194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426617" y="604040"/>
            <a:ext cx="983035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54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327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>
            <a:off x="426617" y="3786901"/>
            <a:ext cx="9830350" cy="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426617" y="4398189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 userDrawn="1"/>
        </p:nvCxnSpPr>
        <p:spPr>
          <a:xfrm>
            <a:off x="426617" y="4739974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26617" y="508464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 userDrawn="1"/>
        </p:nvCxnSpPr>
        <p:spPr>
          <a:xfrm>
            <a:off x="426617" y="542840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364936" y="272046"/>
            <a:ext cx="9751362" cy="204134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6200" b="1" spc="-285" baseline="0">
                <a:solidFill>
                  <a:schemeClr val="accent4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ko-KR" altLang="en-US" dirty="0" smtClean="0"/>
              <a:t>제목을 입력하세요</a:t>
            </a:r>
            <a:endParaRPr lang="en-US" altLang="ko-KR" dirty="0" smtClean="0"/>
          </a:p>
          <a:p>
            <a:pPr lvl="0"/>
            <a:endParaRPr lang="ko-KR" altLang="en-US" dirty="0" smtClean="0"/>
          </a:p>
        </p:txBody>
      </p:sp>
      <p:sp>
        <p:nvSpPr>
          <p:cNvPr id="21" name="제목 1"/>
          <p:cNvSpPr>
            <a:spLocks noGrp="1"/>
          </p:cNvSpPr>
          <p:nvPr>
            <p:ph type="title"/>
          </p:nvPr>
        </p:nvSpPr>
        <p:spPr>
          <a:xfrm>
            <a:off x="314019" y="4415769"/>
            <a:ext cx="9844712" cy="336085"/>
          </a:xfrm>
        </p:spPr>
        <p:txBody>
          <a:bodyPr anchor="t">
            <a:normAutofit/>
          </a:bodyPr>
          <a:lstStyle>
            <a:lvl1pPr algn="l">
              <a:buFont typeface="Wingdings" pitchFamily="2" charset="2"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4" name="부제목 2"/>
          <p:cNvSpPr txBox="1">
            <a:spLocks/>
          </p:cNvSpPr>
          <p:nvPr userDrawn="1"/>
        </p:nvSpPr>
        <p:spPr>
          <a:xfrm>
            <a:off x="309275" y="7042284"/>
            <a:ext cx="3747927" cy="503264"/>
          </a:xfrm>
          <a:prstGeom prst="rect">
            <a:avLst/>
          </a:prstGeom>
        </p:spPr>
        <p:txBody>
          <a:bodyPr vert="horz" lIns="104306" tIns="52153" rIns="104306" bIns="52153" rtlCol="0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ko-KR" altLang="en-US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이 문서는 나눔글꼴로 작성되었습니다</a:t>
            </a:r>
            <a:r>
              <a:rPr kumimoji="0" lang="en-US" altLang="ko-KR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kumimoji="0" lang="ko-KR" altLang="en-US" sz="900" u="sng" spc="-23" dirty="0" smtClean="0">
                <a:solidFill>
                  <a:srgbClr val="4495D2"/>
                </a:solidFill>
                <a:latin typeface="나눔고딕" pitchFamily="50" charset="-127"/>
                <a:ea typeface="나눔고딕" pitchFamily="50" charset="-127"/>
                <a:hlinkClick r:id="rId2"/>
              </a:rPr>
              <a:t>설치하기</a:t>
            </a:r>
            <a:endParaRPr kumimoji="0" lang="ko-KR" altLang="en-US" sz="900" u="sng" spc="-23" dirty="0">
              <a:solidFill>
                <a:srgbClr val="4495D2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87453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426617" y="604040"/>
            <a:ext cx="983035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430707" y="630105"/>
            <a:ext cx="9817135" cy="932906"/>
          </a:xfrm>
        </p:spPr>
        <p:txBody>
          <a:bodyPr>
            <a:normAutofit/>
          </a:bodyPr>
          <a:lstStyle>
            <a:lvl1pPr algn="l">
              <a:defRPr sz="4600" b="1">
                <a:solidFill>
                  <a:schemeClr val="accent4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4" name="내용 개체 틀 2"/>
          <p:cNvSpPr>
            <a:spLocks noGrp="1"/>
          </p:cNvSpPr>
          <p:nvPr>
            <p:ph idx="1" hasCustomPrompt="1"/>
          </p:nvPr>
        </p:nvSpPr>
        <p:spPr>
          <a:xfrm>
            <a:off x="430706" y="1736292"/>
            <a:ext cx="2227792" cy="350057"/>
          </a:xfrm>
        </p:spPr>
        <p:txBody>
          <a:bodyPr>
            <a:normAutofit/>
          </a:bodyPr>
          <a:lstStyle>
            <a:lvl1pPr>
              <a:buFontTx/>
              <a:buNone/>
              <a:defRPr sz="1400" b="1">
                <a:solidFill>
                  <a:srgbClr val="3D3C3E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ko-KR" altLang="en-US" smtClean="0"/>
              <a:t>내용제목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3" hasCustomPrompt="1"/>
          </p:nvPr>
        </p:nvSpPr>
        <p:spPr>
          <a:xfrm>
            <a:off x="2732758" y="1736292"/>
            <a:ext cx="7515084" cy="364060"/>
          </a:xfrm>
        </p:spPr>
        <p:txBody>
          <a:bodyPr>
            <a:normAutofit/>
          </a:bodyPr>
          <a:lstStyle>
            <a:lvl1pPr>
              <a:buNone/>
              <a:defRPr sz="1400" b="1" baseline="0">
                <a:solidFill>
                  <a:srgbClr val="3D3C3E"/>
                </a:solidFill>
                <a:latin typeface="나눔고딕" pitchFamily="50" charset="-127"/>
                <a:ea typeface="나눔고딕" pitchFamily="50" charset="-127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ko-KR" altLang="en-US" smtClean="0"/>
              <a:t>내용을 입력하십시오</a:t>
            </a:r>
            <a:r>
              <a:rPr lang="en-US" altLang="ko-KR" smtClean="0"/>
              <a:t>.</a:t>
            </a:r>
            <a:endParaRPr lang="ko-KR" altLang="en-US" smtClean="0"/>
          </a:p>
        </p:txBody>
      </p:sp>
      <p:pic>
        <p:nvPicPr>
          <p:cNvPr id="16" name="그림 15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54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261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54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291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0158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  <a:lvl2pPr>
              <a:defRPr>
                <a:latin typeface="나눔고딕" pitchFamily="50" charset="-127"/>
                <a:ea typeface="나눔고딕" pitchFamily="50" charset="-127"/>
              </a:defRPr>
            </a:lvl2pPr>
            <a:lvl3pPr>
              <a:defRPr>
                <a:latin typeface="나눔고딕" pitchFamily="50" charset="-127"/>
                <a:ea typeface="나눔고딕" pitchFamily="50" charset="-127"/>
              </a:defRPr>
            </a:lvl3pPr>
            <a:lvl4pPr>
              <a:defRPr>
                <a:latin typeface="나눔고딕" pitchFamily="50" charset="-127"/>
                <a:ea typeface="나눔고딕" pitchFamily="50" charset="-127"/>
              </a:defRPr>
            </a:lvl4pPr>
            <a:lvl5pPr>
              <a:defRPr>
                <a:latin typeface="나눔고딕" pitchFamily="50" charset="-127"/>
                <a:ea typeface="나눔고딕" pitchFamily="50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그림 7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54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873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935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6000185" y="204785"/>
            <a:ext cx="4427737" cy="3843642"/>
            <a:chOff x="3232" y="117"/>
            <a:chExt cx="2385" cy="2196"/>
          </a:xfrm>
        </p:grpSpPr>
        <p:sp>
          <p:nvSpPr>
            <p:cNvPr id="5" name="AutoShape 101"/>
            <p:cNvSpPr>
              <a:spLocks noChangeArrowheads="1"/>
            </p:cNvSpPr>
            <p:nvPr userDrawn="1"/>
          </p:nvSpPr>
          <p:spPr bwMode="gray">
            <a:xfrm>
              <a:off x="4440" y="117"/>
              <a:ext cx="571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/>
            </a:p>
          </p:txBody>
        </p:sp>
        <p:sp>
          <p:nvSpPr>
            <p:cNvPr id="6" name="AutoShape 102"/>
            <p:cNvSpPr>
              <a:spLocks noChangeArrowheads="1"/>
            </p:cNvSpPr>
            <p:nvPr userDrawn="1"/>
          </p:nvSpPr>
          <p:spPr bwMode="gray">
            <a:xfrm>
              <a:off x="5045" y="117"/>
              <a:ext cx="572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39999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/>
            </a:p>
          </p:txBody>
        </p:sp>
        <p:sp>
          <p:nvSpPr>
            <p:cNvPr id="7" name="AutoShape 103"/>
            <p:cNvSpPr>
              <a:spLocks noChangeArrowheads="1"/>
            </p:cNvSpPr>
            <p:nvPr userDrawn="1"/>
          </p:nvSpPr>
          <p:spPr bwMode="gray">
            <a:xfrm>
              <a:off x="4440" y="683"/>
              <a:ext cx="571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39999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/>
            </a:p>
          </p:txBody>
        </p:sp>
        <p:sp>
          <p:nvSpPr>
            <p:cNvPr id="8" name="AutoShape 104"/>
            <p:cNvSpPr>
              <a:spLocks noChangeArrowheads="1"/>
            </p:cNvSpPr>
            <p:nvPr userDrawn="1"/>
          </p:nvSpPr>
          <p:spPr bwMode="gray">
            <a:xfrm>
              <a:off x="3232" y="117"/>
              <a:ext cx="572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/>
            </a:p>
          </p:txBody>
        </p:sp>
        <p:sp>
          <p:nvSpPr>
            <p:cNvPr id="9" name="AutoShape 105"/>
            <p:cNvSpPr>
              <a:spLocks noChangeArrowheads="1"/>
            </p:cNvSpPr>
            <p:nvPr userDrawn="1"/>
          </p:nvSpPr>
          <p:spPr bwMode="gray">
            <a:xfrm>
              <a:off x="3839" y="683"/>
              <a:ext cx="571" cy="538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/>
            </a:p>
          </p:txBody>
        </p:sp>
        <p:sp>
          <p:nvSpPr>
            <p:cNvPr id="10" name="AutoShape 106"/>
            <p:cNvSpPr>
              <a:spLocks noChangeArrowheads="1"/>
            </p:cNvSpPr>
            <p:nvPr userDrawn="1"/>
          </p:nvSpPr>
          <p:spPr bwMode="gray">
            <a:xfrm>
              <a:off x="5045" y="1201"/>
              <a:ext cx="572" cy="538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/>
            </a:p>
          </p:txBody>
        </p:sp>
        <p:sp>
          <p:nvSpPr>
            <p:cNvPr id="11" name="AutoShape 107"/>
            <p:cNvSpPr>
              <a:spLocks noChangeArrowheads="1"/>
            </p:cNvSpPr>
            <p:nvPr userDrawn="1"/>
          </p:nvSpPr>
          <p:spPr bwMode="gray">
            <a:xfrm>
              <a:off x="5045" y="1774"/>
              <a:ext cx="572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0331" y="1291744"/>
            <a:ext cx="6690181" cy="1620771"/>
          </a:xfrm>
          <a:prstGeom prst="rect">
            <a:avLst/>
          </a:prstGeom>
        </p:spPr>
        <p:txBody>
          <a:bodyPr lIns="103849" tIns="51925" rIns="103849" bIns="51925"/>
          <a:lstStyle>
            <a:lvl1pPr>
              <a:defRPr sz="5700"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altLang="ko-KR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2191" y="2846003"/>
            <a:ext cx="6714226" cy="551343"/>
          </a:xfrm>
        </p:spPr>
        <p:txBody>
          <a:bodyPr/>
          <a:lstStyle>
            <a:lvl1pPr marL="0" indent="0">
              <a:buFontTx/>
              <a:buNone/>
              <a:defRPr sz="2500"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smtClean="0"/>
              <a:t>마스터 부제목 스타일 편집</a:t>
            </a:r>
            <a:endParaRPr lang="en-US" altLang="ko-KR"/>
          </a:p>
        </p:txBody>
      </p:sp>
      <p:sp>
        <p:nvSpPr>
          <p:cNvPr id="12" name="Rectangle 32"/>
          <p:cNvSpPr>
            <a:spLocks noGrp="1" noChangeArrowheads="1"/>
          </p:cNvSpPr>
          <p:nvPr>
            <p:ph type="dt" sz="half" idx="10"/>
          </p:nvPr>
        </p:nvSpPr>
        <p:spPr>
          <a:xfrm>
            <a:off x="1043353" y="7148194"/>
            <a:ext cx="1706118" cy="262544"/>
          </a:xfrm>
          <a:prstGeom prst="rect">
            <a:avLst/>
          </a:prstGeom>
        </p:spPr>
        <p:txBody>
          <a:bodyPr lIns="103849" tIns="51925" rIns="103849" bIns="51925"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Rectangle 3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51148" y="7148194"/>
            <a:ext cx="1503759" cy="262544"/>
          </a:xfrm>
          <a:prstGeom prst="rect">
            <a:avLst/>
          </a:prstGeom>
          <a:ln algn="ctr"/>
        </p:spPr>
        <p:txBody>
          <a:bodyPr lIns="103849" tIns="51925" rIns="103849" bIns="51925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Rectangle 3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2529" y="7148194"/>
            <a:ext cx="865126" cy="262544"/>
          </a:xfrm>
          <a:prstGeom prst="rect">
            <a:avLst/>
          </a:prstGeom>
        </p:spPr>
        <p:txBody>
          <a:bodyPr lIns="103849" tIns="51925" rIns="103849" bIns="51925"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8712DF5-045B-4E04-B586-E6F37F56761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74471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673350" y="3444575"/>
            <a:ext cx="7218045" cy="208862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673350" y="5516394"/>
            <a:ext cx="7218045" cy="1512253"/>
          </a:xfrm>
        </p:spPr>
        <p:txBody>
          <a:bodyPr/>
          <a:lstStyle>
            <a:lvl1pPr marL="0" indent="0" algn="l">
              <a:buNone/>
              <a:defRPr sz="2100" b="1">
                <a:solidFill>
                  <a:schemeClr val="tx2"/>
                </a:solidFill>
              </a:defRPr>
            </a:lvl1pPr>
            <a:lvl2pPr marL="518411" indent="0" algn="ctr">
              <a:buNone/>
            </a:lvl2pPr>
            <a:lvl3pPr marL="1036814" indent="0" algn="ctr">
              <a:buNone/>
            </a:lvl3pPr>
            <a:lvl4pPr marL="1555224" indent="0" algn="ctr">
              <a:buNone/>
            </a:lvl4pPr>
            <a:lvl5pPr marL="2073636" indent="0" algn="ctr">
              <a:buNone/>
            </a:lvl5pPr>
            <a:lvl6pPr marL="2592040" indent="0" algn="ctr">
              <a:buNone/>
            </a:lvl6pPr>
            <a:lvl7pPr marL="3110446" indent="0" algn="ctr">
              <a:buNone/>
            </a:lvl7pPr>
            <a:lvl8pPr marL="3628861" indent="0" algn="ctr">
              <a:buNone/>
            </a:lvl8pPr>
            <a:lvl9pPr marL="4147265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9156757" y="1281752"/>
            <a:ext cx="2520421" cy="445558"/>
          </a:xfrm>
        </p:spPr>
        <p:txBody>
          <a:bodyPr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8398816" y="4597640"/>
            <a:ext cx="4032674" cy="449123"/>
          </a:xfrm>
        </p:spPr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445562" y="0"/>
            <a:ext cx="712893" cy="7561263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323159" y="0"/>
            <a:ext cx="122399" cy="7561263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4" name="직사각형 13"/>
          <p:cNvSpPr/>
          <p:nvPr/>
        </p:nvSpPr>
        <p:spPr bwMode="auto">
          <a:xfrm>
            <a:off x="1158453" y="0"/>
            <a:ext cx="212689" cy="7561263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334710" y="0"/>
            <a:ext cx="269300" cy="7561263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124363" y="0"/>
            <a:ext cx="0" cy="7561263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8" name="직선 연결선 17"/>
          <p:cNvSpPr>
            <a:spLocks noChangeShapeType="1"/>
          </p:cNvSpPr>
          <p:nvPr/>
        </p:nvSpPr>
        <p:spPr bwMode="auto">
          <a:xfrm>
            <a:off x="1069340" y="0"/>
            <a:ext cx="0" cy="7561263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0" name="직선 연결선 19"/>
          <p:cNvSpPr>
            <a:spLocks noChangeShapeType="1"/>
          </p:cNvSpPr>
          <p:nvPr/>
        </p:nvSpPr>
        <p:spPr bwMode="auto">
          <a:xfrm>
            <a:off x="998837" y="0"/>
            <a:ext cx="0" cy="7561263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2019210" y="0"/>
            <a:ext cx="0" cy="7561263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5" name="직선 연결선 14"/>
          <p:cNvSpPr>
            <a:spLocks noChangeShapeType="1"/>
          </p:cNvSpPr>
          <p:nvPr/>
        </p:nvSpPr>
        <p:spPr bwMode="auto">
          <a:xfrm>
            <a:off x="1247563" y="0"/>
            <a:ext cx="0" cy="7561263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2" name="직선 연결선 21"/>
          <p:cNvSpPr>
            <a:spLocks noChangeShapeType="1"/>
          </p:cNvSpPr>
          <p:nvPr/>
        </p:nvSpPr>
        <p:spPr bwMode="auto">
          <a:xfrm>
            <a:off x="10658148" y="0"/>
            <a:ext cx="0" cy="7561263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7" name="직사각형 26"/>
          <p:cNvSpPr/>
          <p:nvPr/>
        </p:nvSpPr>
        <p:spPr bwMode="auto">
          <a:xfrm>
            <a:off x="1425787" y="0"/>
            <a:ext cx="89112" cy="7561263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712894" y="3780631"/>
            <a:ext cx="1514898" cy="1428239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3" name="타원 22"/>
          <p:cNvSpPr/>
          <p:nvPr/>
        </p:nvSpPr>
        <p:spPr bwMode="auto">
          <a:xfrm>
            <a:off x="1531542" y="5365820"/>
            <a:ext cx="750110" cy="70720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4" name="타원 23"/>
          <p:cNvSpPr/>
          <p:nvPr/>
        </p:nvSpPr>
        <p:spPr bwMode="auto">
          <a:xfrm>
            <a:off x="1275957" y="6064702"/>
            <a:ext cx="160401" cy="1512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6" name="타원 25"/>
          <p:cNvSpPr/>
          <p:nvPr/>
        </p:nvSpPr>
        <p:spPr bwMode="auto">
          <a:xfrm>
            <a:off x="1946199" y="6381709"/>
            <a:ext cx="320802" cy="302451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2227792" y="4956828"/>
            <a:ext cx="427736" cy="403267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 bwMode="auto">
          <a:xfrm>
            <a:off x="1550150" y="5434123"/>
            <a:ext cx="712893" cy="570594"/>
          </a:xfrm>
        </p:spPr>
        <p:txBody>
          <a:bodyPr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1426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534670" y="1764294"/>
            <a:ext cx="8732943" cy="5373538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71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73350" y="3192533"/>
            <a:ext cx="7218045" cy="2264178"/>
          </a:xfrm>
        </p:spPr>
        <p:txBody>
          <a:bodyPr/>
          <a:lstStyle>
            <a:lvl1pPr algn="l">
              <a:buNone/>
              <a:defRPr sz="3400" b="1" cap="sm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673350" y="5523922"/>
            <a:ext cx="7218045" cy="1512253"/>
          </a:xfrm>
        </p:spPr>
        <p:txBody>
          <a:bodyPr anchor="t"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9155161" y="1277712"/>
            <a:ext cx="2520421" cy="445558"/>
          </a:xfrm>
        </p:spPr>
        <p:txBody>
          <a:bodyPr/>
          <a:lstStyle/>
          <a:p>
            <a:fld id="{582EF422-6799-4543-9129-69758A77C2D3}" type="datetimeFigureOut">
              <a:rPr lang="ko-KR" altLang="en-US" smtClean="0">
                <a:solidFill>
                  <a:srgbClr val="FFF39D"/>
                </a:solidFill>
              </a:rPr>
              <a:pPr/>
              <a:t>2018-03-29</a:t>
            </a:fld>
            <a:endParaRPr lang="ko-KR" altLang="en-US">
              <a:solidFill>
                <a:srgbClr val="FFF39D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8399035" y="4594483"/>
            <a:ext cx="4032674" cy="449123"/>
          </a:xfrm>
        </p:spPr>
        <p:txBody>
          <a:bodyPr/>
          <a:lstStyle/>
          <a:p>
            <a:endParaRPr lang="ko-KR" altLang="en-US">
              <a:solidFill>
                <a:srgbClr val="FFF39D"/>
              </a:solidFill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445562" y="0"/>
            <a:ext cx="712893" cy="7561263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323159" y="0"/>
            <a:ext cx="122399" cy="7561263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1158453" y="0"/>
            <a:ext cx="212689" cy="7561263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1334710" y="0"/>
            <a:ext cx="269300" cy="7561263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3" name="직선 연결선 12"/>
          <p:cNvSpPr>
            <a:spLocks noChangeShapeType="1"/>
          </p:cNvSpPr>
          <p:nvPr/>
        </p:nvSpPr>
        <p:spPr bwMode="auto">
          <a:xfrm>
            <a:off x="124363" y="0"/>
            <a:ext cx="0" cy="7561263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4" name="직선 연결선 13"/>
          <p:cNvSpPr>
            <a:spLocks noChangeShapeType="1"/>
          </p:cNvSpPr>
          <p:nvPr/>
        </p:nvSpPr>
        <p:spPr bwMode="auto">
          <a:xfrm>
            <a:off x="1069340" y="0"/>
            <a:ext cx="0" cy="7561263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5" name="직선 연결선 14"/>
          <p:cNvSpPr>
            <a:spLocks noChangeShapeType="1"/>
          </p:cNvSpPr>
          <p:nvPr/>
        </p:nvSpPr>
        <p:spPr bwMode="auto">
          <a:xfrm>
            <a:off x="998837" y="0"/>
            <a:ext cx="0" cy="7561263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2019210" y="0"/>
            <a:ext cx="0" cy="7561263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7" name="직선 연결선 16"/>
          <p:cNvSpPr>
            <a:spLocks noChangeShapeType="1"/>
          </p:cNvSpPr>
          <p:nvPr/>
        </p:nvSpPr>
        <p:spPr bwMode="auto">
          <a:xfrm>
            <a:off x="1247563" y="0"/>
            <a:ext cx="0" cy="7561263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8" name="직사각형 17"/>
          <p:cNvSpPr/>
          <p:nvPr/>
        </p:nvSpPr>
        <p:spPr bwMode="auto">
          <a:xfrm>
            <a:off x="1425787" y="0"/>
            <a:ext cx="89112" cy="7561263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19" name="타원 18"/>
          <p:cNvSpPr/>
          <p:nvPr/>
        </p:nvSpPr>
        <p:spPr bwMode="auto">
          <a:xfrm>
            <a:off x="712894" y="3780631"/>
            <a:ext cx="1514898" cy="1428239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0" name="타원 19"/>
          <p:cNvSpPr/>
          <p:nvPr/>
        </p:nvSpPr>
        <p:spPr bwMode="auto">
          <a:xfrm>
            <a:off x="1549168" y="5365820"/>
            <a:ext cx="750110" cy="70720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1275957" y="6064702"/>
            <a:ext cx="160401" cy="1512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2" name="타원 21"/>
          <p:cNvSpPr/>
          <p:nvPr/>
        </p:nvSpPr>
        <p:spPr bwMode="auto">
          <a:xfrm>
            <a:off x="1946199" y="6385066"/>
            <a:ext cx="320802" cy="302451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3" name="타원 22"/>
          <p:cNvSpPr/>
          <p:nvPr/>
        </p:nvSpPr>
        <p:spPr bwMode="auto">
          <a:xfrm>
            <a:off x="2197433" y="4939284"/>
            <a:ext cx="427736" cy="403267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6" name="직선 연결선 25"/>
          <p:cNvSpPr>
            <a:spLocks noChangeShapeType="1"/>
          </p:cNvSpPr>
          <p:nvPr/>
        </p:nvSpPr>
        <p:spPr bwMode="auto">
          <a:xfrm>
            <a:off x="10639540" y="0"/>
            <a:ext cx="0" cy="7561263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 bwMode="auto">
          <a:xfrm>
            <a:off x="1567776" y="5434123"/>
            <a:ext cx="712893" cy="570594"/>
          </a:xfrm>
        </p:spPr>
        <p:txBody>
          <a:bodyPr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2489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534670" y="1764295"/>
            <a:ext cx="4277360" cy="5040842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993818" y="1764295"/>
            <a:ext cx="4277360" cy="5040842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56930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8822055" cy="1260211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534670" y="2604435"/>
            <a:ext cx="4277360" cy="4284716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5112782" y="2604435"/>
            <a:ext cx="4277360" cy="4284716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"/>
          </p:nvPr>
        </p:nvSpPr>
        <p:spPr>
          <a:xfrm>
            <a:off x="534670" y="1730689"/>
            <a:ext cx="4277360" cy="7258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3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3"/>
          </p:nvPr>
        </p:nvSpPr>
        <p:spPr>
          <a:xfrm>
            <a:off x="5079365" y="1730689"/>
            <a:ext cx="4277360" cy="7258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3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561942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78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29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lIns="99133" tIns="49583" rIns="99133" bIns="49583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선 연결선 9"/>
          <p:cNvSpPr>
            <a:spLocks noChangeShapeType="1"/>
          </p:cNvSpPr>
          <p:nvPr/>
        </p:nvSpPr>
        <p:spPr bwMode="auto">
          <a:xfrm>
            <a:off x="10247842" y="0"/>
            <a:ext cx="0" cy="7561263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 rot="5400000">
            <a:off x="4154233" y="3513297"/>
            <a:ext cx="6956362" cy="534670"/>
          </a:xfrm>
        </p:spPr>
        <p:txBody>
          <a:bodyPr anchor="b"/>
          <a:lstStyle>
            <a:lvl1pPr algn="l">
              <a:buNone/>
              <a:defRPr sz="2300" b="1" cap="sm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7966583" y="302450"/>
            <a:ext cx="1785798" cy="5494518"/>
          </a:xfrm>
        </p:spPr>
        <p:txBody>
          <a:bodyPr/>
          <a:lstStyle>
            <a:lvl1pPr marL="0" indent="0">
              <a:spcBef>
                <a:spcPts val="456"/>
              </a:spcBef>
              <a:spcAft>
                <a:spcPts val="1141"/>
              </a:spcAft>
              <a:buNone/>
              <a:defRPr sz="1400"/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선 연결선 7"/>
          <p:cNvSpPr>
            <a:spLocks noChangeShapeType="1"/>
          </p:cNvSpPr>
          <p:nvPr/>
        </p:nvSpPr>
        <p:spPr bwMode="auto">
          <a:xfrm>
            <a:off x="7307157" y="0"/>
            <a:ext cx="0" cy="7561263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7241546" y="0"/>
            <a:ext cx="0" cy="7561263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10515177" y="0"/>
            <a:ext cx="0" cy="7561263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10336953" y="0"/>
            <a:ext cx="356447" cy="7561263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3" name="직선 연결선 12"/>
          <p:cNvSpPr>
            <a:spLocks noChangeShapeType="1"/>
          </p:cNvSpPr>
          <p:nvPr/>
        </p:nvSpPr>
        <p:spPr bwMode="auto">
          <a:xfrm>
            <a:off x="10426065" y="0"/>
            <a:ext cx="0" cy="7561263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9538513" y="6301058"/>
            <a:ext cx="641604" cy="60490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18" name="내용 개체 틀 17"/>
          <p:cNvSpPr>
            <a:spLocks noGrp="1"/>
          </p:cNvSpPr>
          <p:nvPr>
            <p:ph sz="quarter" idx="1"/>
          </p:nvPr>
        </p:nvSpPr>
        <p:spPr>
          <a:xfrm>
            <a:off x="356448" y="302454"/>
            <a:ext cx="6594263" cy="6976525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1" name="날짜 개체 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22" name="슬라이드 번호 개체 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3" name="바닥글 개체 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943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10247842" y="0"/>
            <a:ext cx="0" cy="7561263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9538513" y="6301058"/>
            <a:ext cx="641604" cy="60490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 rot="5400000">
            <a:off x="4128836" y="3513297"/>
            <a:ext cx="6956362" cy="534670"/>
          </a:xfrm>
        </p:spPr>
        <p:txBody>
          <a:bodyPr anchor="b"/>
          <a:lstStyle>
            <a:lvl1pPr algn="l">
              <a:buNone/>
              <a:defRPr sz="23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0" y="0"/>
            <a:ext cx="7218045" cy="7561263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700"/>
            </a:lvl1pPr>
          </a:lstStyle>
          <a:p>
            <a:pPr algn="ctr" eaLnBrk="1" latinLnBrk="0" hangingPunct="1">
              <a:buFontTx/>
              <a:buNone/>
            </a:pPr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7912225" y="291953"/>
            <a:ext cx="1782233" cy="5464273"/>
          </a:xfrm>
        </p:spPr>
        <p:txBody>
          <a:bodyPr rot="0" spcFirstLastPara="0" vertOverflow="overflow" horzOverflow="overflow" vert="horz" wrap="square" lIns="103685" tIns="51843" rIns="103685" bIns="51843" numCol="1" spcCol="311046" rtlCol="0" fromWordArt="0" anchor="t" anchorCtr="0" forceAA="0" compatLnSpc="1">
            <a:normAutofit/>
          </a:bodyPr>
          <a:lstStyle>
            <a:lvl1pPr marL="0" indent="0">
              <a:spcBef>
                <a:spcPts val="114"/>
              </a:spcBef>
              <a:spcAft>
                <a:spcPts val="456"/>
              </a:spcAft>
              <a:buFontTx/>
              <a:buNone/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0" name="직선 연결선 9"/>
          <p:cNvSpPr>
            <a:spLocks noChangeShapeType="1"/>
          </p:cNvSpPr>
          <p:nvPr/>
        </p:nvSpPr>
        <p:spPr bwMode="auto">
          <a:xfrm>
            <a:off x="10515177" y="0"/>
            <a:ext cx="0" cy="756126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10336953" y="0"/>
            <a:ext cx="356447" cy="7561263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2" name="직선 연결선 11"/>
          <p:cNvSpPr>
            <a:spLocks noChangeShapeType="1"/>
          </p:cNvSpPr>
          <p:nvPr/>
        </p:nvSpPr>
        <p:spPr bwMode="auto">
          <a:xfrm>
            <a:off x="10426065" y="0"/>
            <a:ext cx="0" cy="7561263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9" name="직선 연결선 18"/>
          <p:cNvSpPr>
            <a:spLocks noChangeShapeType="1"/>
          </p:cNvSpPr>
          <p:nvPr/>
        </p:nvSpPr>
        <p:spPr bwMode="auto">
          <a:xfrm>
            <a:off x="7307157" y="0"/>
            <a:ext cx="0" cy="7561263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0" name="직선 연결선 19"/>
          <p:cNvSpPr>
            <a:spLocks noChangeShapeType="1"/>
          </p:cNvSpPr>
          <p:nvPr/>
        </p:nvSpPr>
        <p:spPr bwMode="auto">
          <a:xfrm>
            <a:off x="7241546" y="0"/>
            <a:ext cx="0" cy="7561263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7" name="날짜 개체 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1" name="바닥글 개체 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37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9911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752716" y="302807"/>
            <a:ext cx="1960457" cy="6451578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34670" y="302807"/>
            <a:ext cx="7039822" cy="6451578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7207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802005" y="672112"/>
            <a:ext cx="9089390" cy="604901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25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6000185" y="204785"/>
            <a:ext cx="4427737" cy="3843642"/>
            <a:chOff x="3232" y="117"/>
            <a:chExt cx="2385" cy="2196"/>
          </a:xfrm>
        </p:grpSpPr>
        <p:sp>
          <p:nvSpPr>
            <p:cNvPr id="5" name="AutoShape 101"/>
            <p:cNvSpPr>
              <a:spLocks noChangeArrowheads="1"/>
            </p:cNvSpPr>
            <p:nvPr userDrawn="1"/>
          </p:nvSpPr>
          <p:spPr bwMode="gray">
            <a:xfrm>
              <a:off x="4440" y="117"/>
              <a:ext cx="571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" name="AutoShape 102"/>
            <p:cNvSpPr>
              <a:spLocks noChangeArrowheads="1"/>
            </p:cNvSpPr>
            <p:nvPr userDrawn="1"/>
          </p:nvSpPr>
          <p:spPr bwMode="gray">
            <a:xfrm>
              <a:off x="5045" y="117"/>
              <a:ext cx="572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39999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" name="AutoShape 103"/>
            <p:cNvSpPr>
              <a:spLocks noChangeArrowheads="1"/>
            </p:cNvSpPr>
            <p:nvPr userDrawn="1"/>
          </p:nvSpPr>
          <p:spPr bwMode="gray">
            <a:xfrm>
              <a:off x="4440" y="683"/>
              <a:ext cx="571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39999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" name="AutoShape 104"/>
            <p:cNvSpPr>
              <a:spLocks noChangeArrowheads="1"/>
            </p:cNvSpPr>
            <p:nvPr userDrawn="1"/>
          </p:nvSpPr>
          <p:spPr bwMode="gray">
            <a:xfrm>
              <a:off x="3232" y="117"/>
              <a:ext cx="572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" name="AutoShape 105"/>
            <p:cNvSpPr>
              <a:spLocks noChangeArrowheads="1"/>
            </p:cNvSpPr>
            <p:nvPr userDrawn="1"/>
          </p:nvSpPr>
          <p:spPr bwMode="gray">
            <a:xfrm>
              <a:off x="3839" y="683"/>
              <a:ext cx="571" cy="538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" name="AutoShape 106"/>
            <p:cNvSpPr>
              <a:spLocks noChangeArrowheads="1"/>
            </p:cNvSpPr>
            <p:nvPr userDrawn="1"/>
          </p:nvSpPr>
          <p:spPr bwMode="gray">
            <a:xfrm>
              <a:off x="5045" y="1201"/>
              <a:ext cx="572" cy="538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" name="AutoShape 107"/>
            <p:cNvSpPr>
              <a:spLocks noChangeArrowheads="1"/>
            </p:cNvSpPr>
            <p:nvPr userDrawn="1"/>
          </p:nvSpPr>
          <p:spPr bwMode="gray">
            <a:xfrm>
              <a:off x="5045" y="1774"/>
              <a:ext cx="572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0331" y="1291753"/>
            <a:ext cx="6690181" cy="1620771"/>
          </a:xfrm>
        </p:spPr>
        <p:txBody>
          <a:bodyPr/>
          <a:lstStyle>
            <a:lvl1pPr>
              <a:defRPr sz="5700"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altLang="ko-KR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2191" y="2846012"/>
            <a:ext cx="6714226" cy="551343"/>
          </a:xfrm>
        </p:spPr>
        <p:txBody>
          <a:bodyPr/>
          <a:lstStyle>
            <a:lvl1pPr marL="0" indent="0">
              <a:buFontTx/>
              <a:buNone/>
              <a:defRPr sz="2500"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smtClean="0"/>
              <a:t>마스터 부제목 스타일 편집</a:t>
            </a:r>
            <a:endParaRPr lang="en-US" altLang="ko-KR"/>
          </a:p>
        </p:txBody>
      </p:sp>
      <p:sp>
        <p:nvSpPr>
          <p:cNvPr id="12" name="Rectangle 32"/>
          <p:cNvSpPr>
            <a:spLocks noGrp="1" noChangeArrowheads="1"/>
          </p:cNvSpPr>
          <p:nvPr>
            <p:ph type="dt" sz="half" idx="10"/>
          </p:nvPr>
        </p:nvSpPr>
        <p:spPr>
          <a:xfrm>
            <a:off x="1043353" y="7148194"/>
            <a:ext cx="1706118" cy="2625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" name="Rectangle 3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51158" y="7148194"/>
            <a:ext cx="1503759" cy="262544"/>
          </a:xfrm>
          <a:ln algn="ctr"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Rectangle 3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2529" y="7148194"/>
            <a:ext cx="865126" cy="262544"/>
          </a:xfr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89412B1-8A1E-48B0-B720-1B7F07E700F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89408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맑은 고딕" pitchFamily="50" charset="-127"/>
                <a:ea typeface="맑은 고딕" pitchFamily="50" charset="-127"/>
              </a:defRPr>
            </a:lvl1pPr>
            <a:lvl2pPr>
              <a:defRPr>
                <a:latin typeface="맑은 고딕" pitchFamily="50" charset="-127"/>
                <a:ea typeface="맑은 고딕" pitchFamily="50" charset="-127"/>
              </a:defRPr>
            </a:lvl2pPr>
            <a:lvl3pPr>
              <a:defRPr>
                <a:latin typeface="맑은 고딕" pitchFamily="50" charset="-127"/>
                <a:ea typeface="맑은 고딕" pitchFamily="50" charset="-127"/>
              </a:defRPr>
            </a:lvl3pPr>
            <a:lvl4pPr>
              <a:defRPr>
                <a:latin typeface="맑은 고딕" pitchFamily="50" charset="-127"/>
                <a:ea typeface="맑은 고딕" pitchFamily="50" charset="-127"/>
              </a:defRPr>
            </a:lvl4pPr>
            <a:lvl5pPr>
              <a:defRPr>
                <a:latin typeface="맑은 고딕" pitchFamily="50" charset="-127"/>
                <a:ea typeface="맑은 고딕" pitchFamily="50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027E7-DD2D-4EC8-9AF0-0F6531E8AB2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91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4705" y="4858848"/>
            <a:ext cx="9089390" cy="1501751"/>
          </a:xfrm>
        </p:spPr>
        <p:txBody>
          <a:bodyPr anchor="t"/>
          <a:lstStyle>
            <a:lvl1pPr algn="l">
              <a:defRPr sz="4600" b="1" cap="all"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latin typeface="맑은 고딕" pitchFamily="50" charset="-127"/>
                <a:ea typeface="맑은 고딕" pitchFamily="50" charset="-127"/>
              </a:defRPr>
            </a:lvl1pPr>
            <a:lvl2pPr marL="518502" indent="0">
              <a:buNone/>
              <a:defRPr sz="2100"/>
            </a:lvl2pPr>
            <a:lvl3pPr marL="1036997" indent="0">
              <a:buNone/>
              <a:defRPr sz="1800"/>
            </a:lvl3pPr>
            <a:lvl4pPr marL="1555498" indent="0">
              <a:buNone/>
              <a:defRPr sz="1600"/>
            </a:lvl4pPr>
            <a:lvl5pPr marL="2074002" indent="0">
              <a:buNone/>
              <a:defRPr sz="1600"/>
            </a:lvl5pPr>
            <a:lvl6pPr marL="2592497" indent="0">
              <a:buNone/>
              <a:defRPr sz="1600"/>
            </a:lvl6pPr>
            <a:lvl7pPr marL="3110995" indent="0">
              <a:buNone/>
              <a:defRPr sz="1600"/>
            </a:lvl7pPr>
            <a:lvl8pPr marL="3629501" indent="0">
              <a:buNone/>
              <a:defRPr sz="1600"/>
            </a:lvl8pPr>
            <a:lvl9pPr marL="4147997" indent="0">
              <a:buNone/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3AEAA-8A0F-4E8D-967A-567679B2BAA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36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>
                <a:latin typeface="맑은 고딕" pitchFamily="50" charset="-127"/>
                <a:ea typeface="맑은 고딕" pitchFamily="50" charset="-127"/>
              </a:defRPr>
            </a:lvl1pPr>
            <a:lvl2pPr>
              <a:defRPr sz="2700">
                <a:latin typeface="맑은 고딕" pitchFamily="50" charset="-127"/>
                <a:ea typeface="맑은 고딕" pitchFamily="50" charset="-127"/>
              </a:defRPr>
            </a:lvl2pPr>
            <a:lvl3pPr>
              <a:defRPr sz="2300">
                <a:latin typeface="맑은 고딕" pitchFamily="50" charset="-127"/>
                <a:ea typeface="맑은 고딕" pitchFamily="50" charset="-127"/>
              </a:defRPr>
            </a:lvl3pPr>
            <a:lvl4pPr>
              <a:defRPr sz="2100">
                <a:latin typeface="맑은 고딕" pitchFamily="50" charset="-127"/>
                <a:ea typeface="맑은 고딕" pitchFamily="50" charset="-127"/>
              </a:defRPr>
            </a:lvl4pPr>
            <a:lvl5pPr>
              <a:defRPr sz="2100">
                <a:latin typeface="맑은 고딕" pitchFamily="50" charset="-127"/>
                <a:ea typeface="맑은 고딕" pitchFamily="50" charset="-127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>
                <a:latin typeface="맑은 고딕" pitchFamily="50" charset="-127"/>
                <a:ea typeface="맑은 고딕" pitchFamily="50" charset="-127"/>
              </a:defRPr>
            </a:lvl1pPr>
            <a:lvl2pPr>
              <a:defRPr sz="2700">
                <a:latin typeface="맑은 고딕" pitchFamily="50" charset="-127"/>
                <a:ea typeface="맑은 고딕" pitchFamily="50" charset="-127"/>
              </a:defRPr>
            </a:lvl2pPr>
            <a:lvl3pPr>
              <a:defRPr sz="2300">
                <a:latin typeface="맑은 고딕" pitchFamily="50" charset="-127"/>
                <a:ea typeface="맑은 고딕" pitchFamily="50" charset="-127"/>
              </a:defRPr>
            </a:lvl3pPr>
            <a:lvl4pPr>
              <a:defRPr sz="2100">
                <a:latin typeface="맑은 고딕" pitchFamily="50" charset="-127"/>
                <a:ea typeface="맑은 고딕" pitchFamily="50" charset="-127"/>
              </a:defRPr>
            </a:lvl4pPr>
            <a:lvl5pPr>
              <a:defRPr sz="2100">
                <a:latin typeface="맑은 고딕" pitchFamily="50" charset="-127"/>
                <a:ea typeface="맑은 고딕" pitchFamily="50" charset="-127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02CA5-9F07-4FFE-936C-FC38F7CB0E9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37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</p:spPr>
        <p:txBody>
          <a:bodyPr/>
          <a:lstStyle>
            <a:lvl1pPr>
              <a:defRPr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>
                <a:latin typeface="맑은 고딕" pitchFamily="50" charset="-127"/>
                <a:ea typeface="맑은 고딕" pitchFamily="50" charset="-127"/>
              </a:defRPr>
            </a:lvl1pPr>
            <a:lvl2pPr marL="518502" indent="0">
              <a:buNone/>
              <a:defRPr sz="2300" b="1"/>
            </a:lvl2pPr>
            <a:lvl3pPr marL="1036997" indent="0">
              <a:buNone/>
              <a:defRPr sz="2100" b="1"/>
            </a:lvl3pPr>
            <a:lvl4pPr marL="1555498" indent="0">
              <a:buNone/>
              <a:defRPr sz="1800" b="1"/>
            </a:lvl4pPr>
            <a:lvl5pPr marL="2074002" indent="0">
              <a:buNone/>
              <a:defRPr sz="1800" b="1"/>
            </a:lvl5pPr>
            <a:lvl6pPr marL="2592497" indent="0">
              <a:buNone/>
              <a:defRPr sz="1800" b="1"/>
            </a:lvl6pPr>
            <a:lvl7pPr marL="3110995" indent="0">
              <a:buNone/>
              <a:defRPr sz="1800" b="1"/>
            </a:lvl7pPr>
            <a:lvl8pPr marL="3629501" indent="0">
              <a:buNone/>
              <a:defRPr sz="1800" b="1"/>
            </a:lvl8pPr>
            <a:lvl9pPr marL="4147997" indent="0">
              <a:buNone/>
              <a:defRPr sz="18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>
                <a:latin typeface="맑은 고딕" pitchFamily="50" charset="-127"/>
                <a:ea typeface="맑은 고딕" pitchFamily="50" charset="-127"/>
              </a:defRPr>
            </a:lvl1pPr>
            <a:lvl2pPr>
              <a:defRPr sz="2300">
                <a:latin typeface="맑은 고딕" pitchFamily="50" charset="-127"/>
                <a:ea typeface="맑은 고딕" pitchFamily="50" charset="-127"/>
              </a:defRPr>
            </a:lvl2pPr>
            <a:lvl3pPr>
              <a:defRPr sz="2100">
                <a:latin typeface="맑은 고딕" pitchFamily="50" charset="-127"/>
                <a:ea typeface="맑은 고딕" pitchFamily="50" charset="-127"/>
              </a:defRPr>
            </a:lvl3pPr>
            <a:lvl4pPr>
              <a:defRPr sz="1800">
                <a:latin typeface="맑은 고딕" pitchFamily="50" charset="-127"/>
                <a:ea typeface="맑은 고딕" pitchFamily="50" charset="-127"/>
              </a:defRPr>
            </a:lvl4pPr>
            <a:lvl5pPr>
              <a:defRPr sz="1800">
                <a:latin typeface="맑은 고딕" pitchFamily="50" charset="-127"/>
                <a:ea typeface="맑은 고딕" pitchFamily="50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432138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>
                <a:latin typeface="맑은 고딕" pitchFamily="50" charset="-127"/>
                <a:ea typeface="맑은 고딕" pitchFamily="50" charset="-127"/>
              </a:defRPr>
            </a:lvl1pPr>
            <a:lvl2pPr marL="518502" indent="0">
              <a:buNone/>
              <a:defRPr sz="2300" b="1"/>
            </a:lvl2pPr>
            <a:lvl3pPr marL="1036997" indent="0">
              <a:buNone/>
              <a:defRPr sz="2100" b="1"/>
            </a:lvl3pPr>
            <a:lvl4pPr marL="1555498" indent="0">
              <a:buNone/>
              <a:defRPr sz="1800" b="1"/>
            </a:lvl4pPr>
            <a:lvl5pPr marL="2074002" indent="0">
              <a:buNone/>
              <a:defRPr sz="1800" b="1"/>
            </a:lvl5pPr>
            <a:lvl6pPr marL="2592497" indent="0">
              <a:buNone/>
              <a:defRPr sz="1800" b="1"/>
            </a:lvl6pPr>
            <a:lvl7pPr marL="3110995" indent="0">
              <a:buNone/>
              <a:defRPr sz="1800" b="1"/>
            </a:lvl7pPr>
            <a:lvl8pPr marL="3629501" indent="0">
              <a:buNone/>
              <a:defRPr sz="1800" b="1"/>
            </a:lvl8pPr>
            <a:lvl9pPr marL="4147997" indent="0">
              <a:buNone/>
              <a:defRPr sz="18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432138" y="2397901"/>
            <a:ext cx="4726631" cy="4356478"/>
          </a:xfrm>
        </p:spPr>
        <p:txBody>
          <a:bodyPr/>
          <a:lstStyle>
            <a:lvl1pPr>
              <a:defRPr sz="2700">
                <a:latin typeface="맑은 고딕" pitchFamily="50" charset="-127"/>
                <a:ea typeface="맑은 고딕" pitchFamily="50" charset="-127"/>
              </a:defRPr>
            </a:lvl1pPr>
            <a:lvl2pPr>
              <a:defRPr sz="2300">
                <a:latin typeface="맑은 고딕" pitchFamily="50" charset="-127"/>
                <a:ea typeface="맑은 고딕" pitchFamily="50" charset="-127"/>
              </a:defRPr>
            </a:lvl2pPr>
            <a:lvl3pPr>
              <a:defRPr sz="2100">
                <a:latin typeface="맑은 고딕" pitchFamily="50" charset="-127"/>
                <a:ea typeface="맑은 고딕" pitchFamily="50" charset="-127"/>
              </a:defRPr>
            </a:lvl3pPr>
            <a:lvl4pPr>
              <a:defRPr sz="1800">
                <a:latin typeface="맑은 고딕" pitchFamily="50" charset="-127"/>
                <a:ea typeface="맑은 고딕" pitchFamily="50" charset="-127"/>
              </a:defRPr>
            </a:lvl4pPr>
            <a:lvl5pPr>
              <a:defRPr sz="1800">
                <a:latin typeface="맑은 고딕" pitchFamily="50" charset="-127"/>
                <a:ea typeface="맑은 고딕" pitchFamily="50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F6BE8-6F86-41B6-92A8-523134B1E98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04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4848" y="4858840"/>
            <a:ext cx="9089390" cy="1501751"/>
          </a:xfrm>
          <a:prstGeom prst="rect">
            <a:avLst/>
          </a:prstGeom>
        </p:spPr>
        <p:txBody>
          <a:bodyPr lIns="99133" tIns="49583" rIns="99133" bIns="49583" anchor="t"/>
          <a:lstStyle>
            <a:lvl1pPr algn="l">
              <a:defRPr sz="44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4848" y="3204786"/>
            <a:ext cx="9089390" cy="1654026"/>
          </a:xfrm>
        </p:spPr>
        <p:txBody>
          <a:bodyPr anchor="b"/>
          <a:lstStyle>
            <a:lvl1pPr marL="0" indent="0">
              <a:buNone/>
              <a:defRPr sz="2200"/>
            </a:lvl1pPr>
            <a:lvl2pPr marL="495651" indent="0">
              <a:buNone/>
              <a:defRPr sz="2100"/>
            </a:lvl2pPr>
            <a:lvl3pPr marL="991305" indent="0">
              <a:buNone/>
              <a:defRPr sz="1700"/>
            </a:lvl3pPr>
            <a:lvl4pPr marL="1486957" indent="0">
              <a:buNone/>
              <a:defRPr sz="1500"/>
            </a:lvl4pPr>
            <a:lvl5pPr marL="1982616" indent="0">
              <a:buNone/>
              <a:defRPr sz="1500"/>
            </a:lvl5pPr>
            <a:lvl6pPr marL="2478271" indent="0">
              <a:buNone/>
              <a:defRPr sz="1500"/>
            </a:lvl6pPr>
            <a:lvl7pPr marL="2973917" indent="0">
              <a:buNone/>
              <a:defRPr sz="1500"/>
            </a:lvl7pPr>
            <a:lvl8pPr marL="3469575" indent="0">
              <a:buNone/>
              <a:defRPr sz="1500"/>
            </a:lvl8pPr>
            <a:lvl9pPr marL="3965228" indent="0">
              <a:buNone/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2645D-254A-4DD3-B3B8-34EC398E2D1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43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BCF36-184A-4399-B7A0-744FD1E600D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05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709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34709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8502" indent="0">
              <a:buNone/>
              <a:defRPr sz="1400"/>
            </a:lvl2pPr>
            <a:lvl3pPr marL="1036997" indent="0">
              <a:buNone/>
              <a:defRPr sz="1100"/>
            </a:lvl3pPr>
            <a:lvl4pPr marL="1555498" indent="0">
              <a:buNone/>
              <a:defRPr sz="1000"/>
            </a:lvl4pPr>
            <a:lvl5pPr marL="2074002" indent="0">
              <a:buNone/>
              <a:defRPr sz="1000"/>
            </a:lvl5pPr>
            <a:lvl6pPr marL="2592497" indent="0">
              <a:buNone/>
              <a:defRPr sz="1000"/>
            </a:lvl6pPr>
            <a:lvl7pPr marL="3110995" indent="0">
              <a:buNone/>
              <a:defRPr sz="1000"/>
            </a:lvl7pPr>
            <a:lvl8pPr marL="3629501" indent="0">
              <a:buNone/>
              <a:defRPr sz="1000"/>
            </a:lvl8pPr>
            <a:lvl9pPr marL="4147997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505F7-7709-46EB-BD78-8A596E418C9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35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18502" indent="0">
              <a:buNone/>
              <a:defRPr sz="3200"/>
            </a:lvl2pPr>
            <a:lvl3pPr marL="1036997" indent="0">
              <a:buNone/>
              <a:defRPr sz="2700"/>
            </a:lvl3pPr>
            <a:lvl4pPr marL="1555498" indent="0">
              <a:buNone/>
              <a:defRPr sz="2300"/>
            </a:lvl4pPr>
            <a:lvl5pPr marL="2074002" indent="0">
              <a:buNone/>
              <a:defRPr sz="2300"/>
            </a:lvl5pPr>
            <a:lvl6pPr marL="2592497" indent="0">
              <a:buNone/>
              <a:defRPr sz="2300"/>
            </a:lvl6pPr>
            <a:lvl7pPr marL="3110995" indent="0">
              <a:buNone/>
              <a:defRPr sz="2300"/>
            </a:lvl7pPr>
            <a:lvl8pPr marL="3629501" indent="0">
              <a:buNone/>
              <a:defRPr sz="2300"/>
            </a:lvl8pPr>
            <a:lvl9pPr marL="4147997" indent="0">
              <a:buNone/>
              <a:defRPr sz="23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8502" indent="0">
              <a:buNone/>
              <a:defRPr sz="1400"/>
            </a:lvl2pPr>
            <a:lvl3pPr marL="1036997" indent="0">
              <a:buNone/>
              <a:defRPr sz="1100"/>
            </a:lvl3pPr>
            <a:lvl4pPr marL="1555498" indent="0">
              <a:buNone/>
              <a:defRPr sz="1000"/>
            </a:lvl4pPr>
            <a:lvl5pPr marL="2074002" indent="0">
              <a:buNone/>
              <a:defRPr sz="1000"/>
            </a:lvl5pPr>
            <a:lvl6pPr marL="2592497" indent="0">
              <a:buNone/>
              <a:defRPr sz="1000"/>
            </a:lvl6pPr>
            <a:lvl7pPr marL="3110995" indent="0">
              <a:buNone/>
              <a:defRPr sz="1000"/>
            </a:lvl7pPr>
            <a:lvl8pPr marL="3629501" indent="0">
              <a:buNone/>
              <a:defRPr sz="1000"/>
            </a:lvl8pPr>
            <a:lvl9pPr marL="4147997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4EBFB-340A-4894-9620-D30E8E77D51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24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031C0-C9E0-45A9-9C71-5179F9A3685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448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769424" y="302807"/>
            <a:ext cx="2411584" cy="645157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34671" y="302807"/>
            <a:ext cx="7056531" cy="645157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1B087-7A5C-403F-8904-E0A9A7A2391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39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802005" y="672112"/>
            <a:ext cx="9089390" cy="604901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96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02005" y="672112"/>
            <a:ext cx="9089390" cy="126021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802005" y="2184365"/>
            <a:ext cx="9089390" cy="4536758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000000"/>
                </a:solidFill>
              </a:rPr>
              <a:t>(</a:t>
            </a:r>
            <a:r>
              <a:rPr lang="ko-KR" altLang="en-US">
                <a:solidFill>
                  <a:srgbClr val="000000"/>
                </a:solidFill>
              </a:rPr>
              <a:t>社</a:t>
            </a:r>
            <a:r>
              <a:rPr lang="en-US" altLang="ko-KR">
                <a:solidFill>
                  <a:srgbClr val="000000"/>
                </a:solidFill>
              </a:rPr>
              <a:t>)</a:t>
            </a:r>
            <a:r>
              <a:rPr lang="ko-KR" altLang="en-US">
                <a:solidFill>
                  <a:srgbClr val="000000"/>
                </a:solidFill>
              </a:rPr>
              <a:t>韓國種畜改良協會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1F0A3-975E-4016-899E-086F23B6D2B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06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02005" y="672112"/>
            <a:ext cx="9089390" cy="126021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802005" y="2184365"/>
            <a:ext cx="9089390" cy="4536758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000000"/>
                </a:solidFill>
              </a:rPr>
              <a:t>(</a:t>
            </a:r>
            <a:r>
              <a:rPr lang="ko-KR" altLang="en-US">
                <a:solidFill>
                  <a:srgbClr val="000000"/>
                </a:solidFill>
              </a:rPr>
              <a:t>社</a:t>
            </a:r>
            <a:r>
              <a:rPr lang="en-US" altLang="ko-KR">
                <a:solidFill>
                  <a:srgbClr val="000000"/>
                </a:solidFill>
              </a:rPr>
              <a:t>)</a:t>
            </a:r>
            <a:r>
              <a:rPr lang="ko-KR" altLang="en-US">
                <a:solidFill>
                  <a:srgbClr val="000000"/>
                </a:solidFill>
              </a:rPr>
              <a:t>韓國種畜改良協會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32AD7-9935-4EDD-9D76-23A90E9AB7F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30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802005" y="672112"/>
            <a:ext cx="9089390" cy="126021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802005" y="2184367"/>
            <a:ext cx="4455583" cy="218436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5435813" y="2184367"/>
            <a:ext cx="4455583" cy="218436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802005" y="4536761"/>
            <a:ext cx="4455583" cy="218436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435813" y="4536761"/>
            <a:ext cx="4455583" cy="218436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000000"/>
                </a:solidFill>
              </a:rPr>
              <a:t>(</a:t>
            </a:r>
            <a:r>
              <a:rPr lang="ko-KR" altLang="en-US">
                <a:solidFill>
                  <a:srgbClr val="000000"/>
                </a:solidFill>
              </a:rPr>
              <a:t>社</a:t>
            </a:r>
            <a:r>
              <a:rPr lang="en-US" altLang="ko-KR">
                <a:solidFill>
                  <a:srgbClr val="000000"/>
                </a:solidFill>
              </a:rPr>
              <a:t>)</a:t>
            </a:r>
            <a:r>
              <a:rPr lang="ko-KR" altLang="en-US">
                <a:solidFill>
                  <a:srgbClr val="000000"/>
                </a:solidFill>
              </a:rPr>
              <a:t>韓國種畜改良協會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458A0-CCAC-44A2-AEE7-962F6FB053B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5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lIns="99133" tIns="49583" rIns="99133" bIns="49583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01110" y="143524"/>
            <a:ext cx="3074353" cy="32905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339977" y="143524"/>
            <a:ext cx="3076066" cy="32905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 userDrawn="1"/>
        </p:nvSpPr>
        <p:spPr bwMode="auto">
          <a:xfrm>
            <a:off x="7389813" y="7115213"/>
            <a:ext cx="3105150" cy="2381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98977" tIns="49510" rIns="98977" bIns="49510" anchor="ctr"/>
          <a:lstStyle/>
          <a:p>
            <a:pPr algn="ctr">
              <a:defRPr/>
            </a:pPr>
            <a:endParaRPr lang="ko-KR" altLang="en-US" sz="1300" dirty="0">
              <a:solidFill>
                <a:srgbClr val="FFFFFF"/>
              </a:solidFill>
              <a:latin typeface="Tahoma" pitchFamily="34" charset="0"/>
              <a:ea typeface="HY견고딕" pitchFamily="18" charset="-127"/>
            </a:endParaRPr>
          </a:p>
        </p:txBody>
      </p:sp>
      <p:pic>
        <p:nvPicPr>
          <p:cNvPr id="3" name="그림 6" descr="bgindex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" y="0"/>
            <a:ext cx="10691813" cy="756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9860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lIns="98977" tIns="49510" rIns="98977" bIns="49510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68324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4848" y="4858850"/>
            <a:ext cx="9089390" cy="1501751"/>
          </a:xfrm>
          <a:prstGeom prst="rect">
            <a:avLst/>
          </a:prstGeom>
        </p:spPr>
        <p:txBody>
          <a:bodyPr lIns="98977" tIns="49510" rIns="98977" bIns="49510" anchor="t"/>
          <a:lstStyle>
            <a:lvl1pPr algn="l">
              <a:defRPr sz="44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4848" y="3204786"/>
            <a:ext cx="9089390" cy="1654026"/>
          </a:xfrm>
        </p:spPr>
        <p:txBody>
          <a:bodyPr anchor="b"/>
          <a:lstStyle>
            <a:lvl1pPr marL="0" indent="0">
              <a:buNone/>
              <a:defRPr sz="2200"/>
            </a:lvl1pPr>
            <a:lvl2pPr marL="494864" indent="0">
              <a:buNone/>
              <a:defRPr sz="2100"/>
            </a:lvl2pPr>
            <a:lvl3pPr marL="989732" indent="0">
              <a:buNone/>
              <a:defRPr sz="1700"/>
            </a:lvl3pPr>
            <a:lvl4pPr marL="1484597" indent="0">
              <a:buNone/>
              <a:defRPr sz="1500"/>
            </a:lvl4pPr>
            <a:lvl5pPr marL="1979472" indent="0">
              <a:buNone/>
              <a:defRPr sz="1500"/>
            </a:lvl5pPr>
            <a:lvl6pPr marL="2474338" indent="0">
              <a:buNone/>
              <a:defRPr sz="1500"/>
            </a:lvl6pPr>
            <a:lvl7pPr marL="2969196" indent="0">
              <a:buNone/>
              <a:defRPr sz="1500"/>
            </a:lvl7pPr>
            <a:lvl8pPr marL="3464069" indent="0">
              <a:buNone/>
              <a:defRPr sz="1500"/>
            </a:lvl8pPr>
            <a:lvl9pPr marL="3958936" indent="0">
              <a:buNone/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58963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lIns="98977" tIns="49510" rIns="98977" bIns="49510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01110" y="143524"/>
            <a:ext cx="3074353" cy="32905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339977" y="143524"/>
            <a:ext cx="3076066" cy="32905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719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lIns="98977" tIns="49510" rIns="98977" bIns="49510"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1" y="1692533"/>
            <a:ext cx="4724633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4864" indent="0">
              <a:buNone/>
              <a:defRPr sz="2200" b="1"/>
            </a:lvl2pPr>
            <a:lvl3pPr marL="989732" indent="0">
              <a:buNone/>
              <a:defRPr sz="2100" b="1"/>
            </a:lvl3pPr>
            <a:lvl4pPr marL="1484597" indent="0">
              <a:buNone/>
              <a:defRPr sz="1700" b="1"/>
            </a:lvl4pPr>
            <a:lvl5pPr marL="1979472" indent="0">
              <a:buNone/>
              <a:defRPr sz="1700" b="1"/>
            </a:lvl5pPr>
            <a:lvl6pPr marL="2474338" indent="0">
              <a:buNone/>
              <a:defRPr sz="1700" b="1"/>
            </a:lvl6pPr>
            <a:lvl7pPr marL="2969196" indent="0">
              <a:buNone/>
              <a:defRPr sz="1700" b="1"/>
            </a:lvl7pPr>
            <a:lvl8pPr marL="3464069" indent="0">
              <a:buNone/>
              <a:defRPr sz="1700" b="1"/>
            </a:lvl8pPr>
            <a:lvl9pPr marL="3958936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34671" y="2397901"/>
            <a:ext cx="4724633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432388" y="1692533"/>
            <a:ext cx="4726346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4864" indent="0">
              <a:buNone/>
              <a:defRPr sz="2200" b="1"/>
            </a:lvl2pPr>
            <a:lvl3pPr marL="989732" indent="0">
              <a:buNone/>
              <a:defRPr sz="2100" b="1"/>
            </a:lvl3pPr>
            <a:lvl4pPr marL="1484597" indent="0">
              <a:buNone/>
              <a:defRPr sz="1700" b="1"/>
            </a:lvl4pPr>
            <a:lvl5pPr marL="1979472" indent="0">
              <a:buNone/>
              <a:defRPr sz="1700" b="1"/>
            </a:lvl5pPr>
            <a:lvl6pPr marL="2474338" indent="0">
              <a:buNone/>
              <a:defRPr sz="1700" b="1"/>
            </a:lvl6pPr>
            <a:lvl7pPr marL="2969196" indent="0">
              <a:buNone/>
              <a:defRPr sz="1700" b="1"/>
            </a:lvl7pPr>
            <a:lvl8pPr marL="3464069" indent="0">
              <a:buNone/>
              <a:defRPr sz="1700" b="1"/>
            </a:lvl8pPr>
            <a:lvl9pPr marL="3958936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432388" y="2397901"/>
            <a:ext cx="4726346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4138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lIns="98977" tIns="49510" rIns="98977" bIns="49510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19493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154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3518198" cy="1281214"/>
          </a:xfrm>
          <a:prstGeom prst="rect">
            <a:avLst/>
          </a:prstGeom>
        </p:spPr>
        <p:txBody>
          <a:bodyPr lIns="98977" tIns="49510" rIns="98977" bIns="49510" anchor="b"/>
          <a:lstStyle>
            <a:lvl1pPr algn="l">
              <a:defRPr sz="22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81397" y="301051"/>
            <a:ext cx="5977336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34670" y="1582265"/>
            <a:ext cx="3518198" cy="5172114"/>
          </a:xfrm>
        </p:spPr>
        <p:txBody>
          <a:bodyPr/>
          <a:lstStyle>
            <a:lvl1pPr marL="0" indent="0">
              <a:buNone/>
              <a:defRPr sz="1500"/>
            </a:lvl1pPr>
            <a:lvl2pPr marL="494864" indent="0">
              <a:buNone/>
              <a:defRPr sz="1300"/>
            </a:lvl2pPr>
            <a:lvl3pPr marL="989732" indent="0">
              <a:buNone/>
              <a:defRPr sz="1100"/>
            </a:lvl3pPr>
            <a:lvl4pPr marL="1484597" indent="0">
              <a:buNone/>
              <a:defRPr sz="1000"/>
            </a:lvl4pPr>
            <a:lvl5pPr marL="1979472" indent="0">
              <a:buNone/>
              <a:defRPr sz="1000"/>
            </a:lvl5pPr>
            <a:lvl6pPr marL="2474338" indent="0">
              <a:buNone/>
              <a:defRPr sz="1000"/>
            </a:lvl6pPr>
            <a:lvl7pPr marL="2969196" indent="0">
              <a:buNone/>
              <a:defRPr sz="1000"/>
            </a:lvl7pPr>
            <a:lvl8pPr marL="3464069" indent="0">
              <a:buNone/>
              <a:defRPr sz="1000"/>
            </a:lvl8pPr>
            <a:lvl9pPr marL="3958936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6502692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5839" y="5292884"/>
            <a:ext cx="6416040" cy="624855"/>
          </a:xfrm>
          <a:prstGeom prst="rect">
            <a:avLst/>
          </a:prstGeom>
        </p:spPr>
        <p:txBody>
          <a:bodyPr lIns="98977" tIns="49510" rIns="98977" bIns="49510" anchor="b"/>
          <a:lstStyle>
            <a:lvl1pPr algn="l">
              <a:defRPr sz="22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95839" y="675613"/>
            <a:ext cx="6416040" cy="4536758"/>
          </a:xfrm>
        </p:spPr>
        <p:txBody>
          <a:bodyPr/>
          <a:lstStyle>
            <a:lvl1pPr marL="0" indent="0">
              <a:buNone/>
              <a:defRPr sz="3500"/>
            </a:lvl1pPr>
            <a:lvl2pPr marL="494864" indent="0">
              <a:buNone/>
              <a:defRPr sz="3000"/>
            </a:lvl2pPr>
            <a:lvl3pPr marL="989732" indent="0">
              <a:buNone/>
              <a:defRPr sz="2600"/>
            </a:lvl3pPr>
            <a:lvl4pPr marL="1484597" indent="0">
              <a:buNone/>
              <a:defRPr sz="2200"/>
            </a:lvl4pPr>
            <a:lvl5pPr marL="1979472" indent="0">
              <a:buNone/>
              <a:defRPr sz="2200"/>
            </a:lvl5pPr>
            <a:lvl6pPr marL="2474338" indent="0">
              <a:buNone/>
              <a:defRPr sz="2200"/>
            </a:lvl6pPr>
            <a:lvl7pPr marL="2969196" indent="0">
              <a:buNone/>
              <a:defRPr sz="2200"/>
            </a:lvl7pPr>
            <a:lvl8pPr marL="3464069" indent="0">
              <a:buNone/>
              <a:defRPr sz="2200"/>
            </a:lvl8pPr>
            <a:lvl9pPr marL="3958936" indent="0">
              <a:buNone/>
              <a:defRPr sz="22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95839" y="5917739"/>
            <a:ext cx="641604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4864" indent="0">
              <a:buNone/>
              <a:defRPr sz="1300"/>
            </a:lvl2pPr>
            <a:lvl3pPr marL="989732" indent="0">
              <a:buNone/>
              <a:defRPr sz="1100"/>
            </a:lvl3pPr>
            <a:lvl4pPr marL="1484597" indent="0">
              <a:buNone/>
              <a:defRPr sz="1000"/>
            </a:lvl4pPr>
            <a:lvl5pPr marL="1979472" indent="0">
              <a:buNone/>
              <a:defRPr sz="1000"/>
            </a:lvl5pPr>
            <a:lvl6pPr marL="2474338" indent="0">
              <a:buNone/>
              <a:defRPr sz="1000"/>
            </a:lvl6pPr>
            <a:lvl7pPr marL="2969196" indent="0">
              <a:buNone/>
              <a:defRPr sz="1000"/>
            </a:lvl7pPr>
            <a:lvl8pPr marL="3464069" indent="0">
              <a:buNone/>
              <a:defRPr sz="1000"/>
            </a:lvl8pPr>
            <a:lvl9pPr marL="3958936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213733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lIns="98977" tIns="49510" rIns="98977" bIns="49510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316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lIns="99133" tIns="49583" rIns="99133" bIns="49583"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1" y="1692533"/>
            <a:ext cx="4724633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651" indent="0">
              <a:buNone/>
              <a:defRPr sz="2200" b="1"/>
            </a:lvl2pPr>
            <a:lvl3pPr marL="991305" indent="0">
              <a:buNone/>
              <a:defRPr sz="2100" b="1"/>
            </a:lvl3pPr>
            <a:lvl4pPr marL="1486957" indent="0">
              <a:buNone/>
              <a:defRPr sz="1700" b="1"/>
            </a:lvl4pPr>
            <a:lvl5pPr marL="1982616" indent="0">
              <a:buNone/>
              <a:defRPr sz="1700" b="1"/>
            </a:lvl5pPr>
            <a:lvl6pPr marL="2478271" indent="0">
              <a:buNone/>
              <a:defRPr sz="1700" b="1"/>
            </a:lvl6pPr>
            <a:lvl7pPr marL="2973917" indent="0">
              <a:buNone/>
              <a:defRPr sz="1700" b="1"/>
            </a:lvl7pPr>
            <a:lvl8pPr marL="3469575" indent="0">
              <a:buNone/>
              <a:defRPr sz="1700" b="1"/>
            </a:lvl8pPr>
            <a:lvl9pPr marL="3965228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34671" y="2397901"/>
            <a:ext cx="4724633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432388" y="1692533"/>
            <a:ext cx="4726346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651" indent="0">
              <a:buNone/>
              <a:defRPr sz="2200" b="1"/>
            </a:lvl2pPr>
            <a:lvl3pPr marL="991305" indent="0">
              <a:buNone/>
              <a:defRPr sz="2100" b="1"/>
            </a:lvl3pPr>
            <a:lvl4pPr marL="1486957" indent="0">
              <a:buNone/>
              <a:defRPr sz="1700" b="1"/>
            </a:lvl4pPr>
            <a:lvl5pPr marL="1982616" indent="0">
              <a:buNone/>
              <a:defRPr sz="1700" b="1"/>
            </a:lvl5pPr>
            <a:lvl6pPr marL="2478271" indent="0">
              <a:buNone/>
              <a:defRPr sz="1700" b="1"/>
            </a:lvl6pPr>
            <a:lvl7pPr marL="2973917" indent="0">
              <a:buNone/>
              <a:defRPr sz="1700" b="1"/>
            </a:lvl7pPr>
            <a:lvl8pPr marL="3469575" indent="0">
              <a:buNone/>
              <a:defRPr sz="1700" b="1"/>
            </a:lvl8pPr>
            <a:lvl9pPr marL="3965228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432388" y="2397901"/>
            <a:ext cx="4726346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644792" y="143524"/>
            <a:ext cx="2513977" cy="1419488"/>
          </a:xfrm>
          <a:prstGeom prst="rect">
            <a:avLst/>
          </a:prstGeom>
        </p:spPr>
        <p:txBody>
          <a:bodyPr vert="eaVert" lIns="98977" tIns="49510" rIns="98977" bIns="49510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01109" y="143524"/>
            <a:ext cx="7379131" cy="14194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13903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673350" y="3444575"/>
            <a:ext cx="7218045" cy="208862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673350" y="5516394"/>
            <a:ext cx="7218045" cy="1512253"/>
          </a:xfrm>
        </p:spPr>
        <p:txBody>
          <a:bodyPr/>
          <a:lstStyle>
            <a:lvl1pPr marL="0" indent="0" algn="l">
              <a:buNone/>
              <a:defRPr sz="2100" b="1">
                <a:solidFill>
                  <a:schemeClr val="tx2"/>
                </a:solidFill>
              </a:defRPr>
            </a:lvl1pPr>
            <a:lvl2pPr marL="519233" indent="0" algn="ctr">
              <a:buNone/>
            </a:lvl2pPr>
            <a:lvl3pPr marL="1038462" indent="0" algn="ctr">
              <a:buNone/>
            </a:lvl3pPr>
            <a:lvl4pPr marL="1557698" indent="0" algn="ctr">
              <a:buNone/>
            </a:lvl4pPr>
            <a:lvl5pPr marL="2076931" indent="0" algn="ctr">
              <a:buNone/>
            </a:lvl5pPr>
            <a:lvl6pPr marL="2596160" indent="0" algn="ctr">
              <a:buNone/>
            </a:lvl6pPr>
            <a:lvl7pPr marL="3115391" indent="0" algn="ctr">
              <a:buNone/>
            </a:lvl7pPr>
            <a:lvl8pPr marL="3634627" indent="0" algn="ctr">
              <a:buNone/>
            </a:lvl8pPr>
            <a:lvl9pPr marL="4153857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9156757" y="1281752"/>
            <a:ext cx="2520421" cy="445558"/>
          </a:xfrm>
        </p:spPr>
        <p:txBody>
          <a:bodyPr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8398816" y="4597640"/>
            <a:ext cx="4032674" cy="449123"/>
          </a:xfrm>
        </p:spPr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445562" y="0"/>
            <a:ext cx="712893" cy="7561263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323159" y="0"/>
            <a:ext cx="122399" cy="7561263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4" name="직사각형 13"/>
          <p:cNvSpPr/>
          <p:nvPr/>
        </p:nvSpPr>
        <p:spPr bwMode="auto">
          <a:xfrm>
            <a:off x="1158453" y="0"/>
            <a:ext cx="212689" cy="7561263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334710" y="0"/>
            <a:ext cx="269300" cy="7561263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124363" y="0"/>
            <a:ext cx="0" cy="7561263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8" name="직선 연결선 17"/>
          <p:cNvSpPr>
            <a:spLocks noChangeShapeType="1"/>
          </p:cNvSpPr>
          <p:nvPr/>
        </p:nvSpPr>
        <p:spPr bwMode="auto">
          <a:xfrm>
            <a:off x="1069340" y="0"/>
            <a:ext cx="0" cy="7561263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0" name="직선 연결선 19"/>
          <p:cNvSpPr>
            <a:spLocks noChangeShapeType="1"/>
          </p:cNvSpPr>
          <p:nvPr/>
        </p:nvSpPr>
        <p:spPr bwMode="auto">
          <a:xfrm>
            <a:off x="998837" y="0"/>
            <a:ext cx="0" cy="7561263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2019210" y="0"/>
            <a:ext cx="0" cy="7561263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5" name="직선 연결선 14"/>
          <p:cNvSpPr>
            <a:spLocks noChangeShapeType="1"/>
          </p:cNvSpPr>
          <p:nvPr/>
        </p:nvSpPr>
        <p:spPr bwMode="auto">
          <a:xfrm>
            <a:off x="1247563" y="0"/>
            <a:ext cx="0" cy="7561263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2" name="직선 연결선 21"/>
          <p:cNvSpPr>
            <a:spLocks noChangeShapeType="1"/>
          </p:cNvSpPr>
          <p:nvPr/>
        </p:nvSpPr>
        <p:spPr bwMode="auto">
          <a:xfrm>
            <a:off x="10658148" y="0"/>
            <a:ext cx="0" cy="7561263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7" name="직사각형 26"/>
          <p:cNvSpPr/>
          <p:nvPr/>
        </p:nvSpPr>
        <p:spPr bwMode="auto">
          <a:xfrm>
            <a:off x="1425787" y="0"/>
            <a:ext cx="89112" cy="7561263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712894" y="3780631"/>
            <a:ext cx="1514898" cy="1428239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3" name="타원 22"/>
          <p:cNvSpPr/>
          <p:nvPr/>
        </p:nvSpPr>
        <p:spPr bwMode="auto">
          <a:xfrm>
            <a:off x="1531542" y="5365820"/>
            <a:ext cx="750110" cy="70720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4" name="타원 23"/>
          <p:cNvSpPr/>
          <p:nvPr/>
        </p:nvSpPr>
        <p:spPr bwMode="auto">
          <a:xfrm>
            <a:off x="1275957" y="6064702"/>
            <a:ext cx="160401" cy="1512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6" name="타원 25"/>
          <p:cNvSpPr/>
          <p:nvPr/>
        </p:nvSpPr>
        <p:spPr bwMode="auto">
          <a:xfrm>
            <a:off x="1946199" y="6381709"/>
            <a:ext cx="320802" cy="302451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2227792" y="4956828"/>
            <a:ext cx="427736" cy="403267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 bwMode="auto">
          <a:xfrm>
            <a:off x="1550150" y="5434123"/>
            <a:ext cx="712893" cy="570594"/>
          </a:xfrm>
        </p:spPr>
        <p:txBody>
          <a:bodyPr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3972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534670" y="1764294"/>
            <a:ext cx="8732943" cy="5373538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751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73350" y="3192533"/>
            <a:ext cx="7218045" cy="2264178"/>
          </a:xfrm>
        </p:spPr>
        <p:txBody>
          <a:bodyPr/>
          <a:lstStyle>
            <a:lvl1pPr algn="l">
              <a:buNone/>
              <a:defRPr sz="3400" b="1" cap="sm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673350" y="5523922"/>
            <a:ext cx="7218045" cy="1512253"/>
          </a:xfrm>
        </p:spPr>
        <p:txBody>
          <a:bodyPr anchor="t"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9155161" y="1277712"/>
            <a:ext cx="2520421" cy="445558"/>
          </a:xfrm>
        </p:spPr>
        <p:txBody>
          <a:bodyPr/>
          <a:lstStyle/>
          <a:p>
            <a:fld id="{582EF422-6799-4543-9129-69758A77C2D3}" type="datetimeFigureOut">
              <a:rPr lang="ko-KR" altLang="en-US" smtClean="0">
                <a:solidFill>
                  <a:srgbClr val="FFF39D"/>
                </a:solidFill>
              </a:rPr>
              <a:pPr/>
              <a:t>2018-03-29</a:t>
            </a:fld>
            <a:endParaRPr lang="ko-KR" altLang="en-US">
              <a:solidFill>
                <a:srgbClr val="FFF39D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8399035" y="4594483"/>
            <a:ext cx="4032674" cy="449123"/>
          </a:xfrm>
        </p:spPr>
        <p:txBody>
          <a:bodyPr/>
          <a:lstStyle/>
          <a:p>
            <a:endParaRPr lang="ko-KR" altLang="en-US">
              <a:solidFill>
                <a:srgbClr val="FFF39D"/>
              </a:solidFill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445562" y="0"/>
            <a:ext cx="712893" cy="7561263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323159" y="0"/>
            <a:ext cx="122399" cy="7561263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1158453" y="0"/>
            <a:ext cx="212689" cy="7561263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1334710" y="0"/>
            <a:ext cx="269300" cy="7561263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3" name="직선 연결선 12"/>
          <p:cNvSpPr>
            <a:spLocks noChangeShapeType="1"/>
          </p:cNvSpPr>
          <p:nvPr/>
        </p:nvSpPr>
        <p:spPr bwMode="auto">
          <a:xfrm>
            <a:off x="124363" y="0"/>
            <a:ext cx="0" cy="7561263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4" name="직선 연결선 13"/>
          <p:cNvSpPr>
            <a:spLocks noChangeShapeType="1"/>
          </p:cNvSpPr>
          <p:nvPr/>
        </p:nvSpPr>
        <p:spPr bwMode="auto">
          <a:xfrm>
            <a:off x="1069340" y="0"/>
            <a:ext cx="0" cy="7561263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5" name="직선 연결선 14"/>
          <p:cNvSpPr>
            <a:spLocks noChangeShapeType="1"/>
          </p:cNvSpPr>
          <p:nvPr/>
        </p:nvSpPr>
        <p:spPr bwMode="auto">
          <a:xfrm>
            <a:off x="998837" y="0"/>
            <a:ext cx="0" cy="7561263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2019210" y="0"/>
            <a:ext cx="0" cy="7561263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7" name="직선 연결선 16"/>
          <p:cNvSpPr>
            <a:spLocks noChangeShapeType="1"/>
          </p:cNvSpPr>
          <p:nvPr/>
        </p:nvSpPr>
        <p:spPr bwMode="auto">
          <a:xfrm>
            <a:off x="1247563" y="0"/>
            <a:ext cx="0" cy="7561263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18" name="직사각형 17"/>
          <p:cNvSpPr/>
          <p:nvPr/>
        </p:nvSpPr>
        <p:spPr bwMode="auto">
          <a:xfrm>
            <a:off x="1425787" y="0"/>
            <a:ext cx="89112" cy="7561263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19" name="타원 18"/>
          <p:cNvSpPr/>
          <p:nvPr/>
        </p:nvSpPr>
        <p:spPr bwMode="auto">
          <a:xfrm>
            <a:off x="712894" y="3780631"/>
            <a:ext cx="1514898" cy="1428239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0" name="타원 19"/>
          <p:cNvSpPr/>
          <p:nvPr/>
        </p:nvSpPr>
        <p:spPr bwMode="auto">
          <a:xfrm>
            <a:off x="1549168" y="5365820"/>
            <a:ext cx="750110" cy="70720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1" name="타원 20"/>
          <p:cNvSpPr/>
          <p:nvPr/>
        </p:nvSpPr>
        <p:spPr bwMode="auto">
          <a:xfrm>
            <a:off x="1275957" y="6064702"/>
            <a:ext cx="160401" cy="1512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2" name="타원 21"/>
          <p:cNvSpPr/>
          <p:nvPr/>
        </p:nvSpPr>
        <p:spPr bwMode="auto">
          <a:xfrm>
            <a:off x="1946199" y="6385066"/>
            <a:ext cx="320802" cy="302451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3" name="타원 22"/>
          <p:cNvSpPr/>
          <p:nvPr/>
        </p:nvSpPr>
        <p:spPr bwMode="auto">
          <a:xfrm>
            <a:off x="2197433" y="4939284"/>
            <a:ext cx="427736" cy="403267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6" name="직선 연결선 25"/>
          <p:cNvSpPr>
            <a:spLocks noChangeShapeType="1"/>
          </p:cNvSpPr>
          <p:nvPr/>
        </p:nvSpPr>
        <p:spPr bwMode="auto">
          <a:xfrm>
            <a:off x="10639540" y="0"/>
            <a:ext cx="0" cy="7561263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 bwMode="auto">
          <a:xfrm>
            <a:off x="1567776" y="5434123"/>
            <a:ext cx="712893" cy="570594"/>
          </a:xfrm>
        </p:spPr>
        <p:txBody>
          <a:bodyPr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4770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534670" y="1764295"/>
            <a:ext cx="4277360" cy="5040842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993818" y="1764295"/>
            <a:ext cx="4277360" cy="5040842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27903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8822055" cy="1260211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534670" y="2604435"/>
            <a:ext cx="4277360" cy="4284716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5112782" y="2604435"/>
            <a:ext cx="4277360" cy="4284716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"/>
          </p:nvPr>
        </p:nvSpPr>
        <p:spPr>
          <a:xfrm>
            <a:off x="534670" y="1730689"/>
            <a:ext cx="4277360" cy="7258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3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3"/>
          </p:nvPr>
        </p:nvSpPr>
        <p:spPr>
          <a:xfrm>
            <a:off x="5079365" y="1730689"/>
            <a:ext cx="4277360" cy="7258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3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9436191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812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46065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선 연결선 9"/>
          <p:cNvSpPr>
            <a:spLocks noChangeShapeType="1"/>
          </p:cNvSpPr>
          <p:nvPr/>
        </p:nvSpPr>
        <p:spPr bwMode="auto">
          <a:xfrm>
            <a:off x="10247842" y="0"/>
            <a:ext cx="0" cy="7561263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 rot="5400000">
            <a:off x="4154233" y="3513297"/>
            <a:ext cx="6956362" cy="534670"/>
          </a:xfrm>
        </p:spPr>
        <p:txBody>
          <a:bodyPr anchor="b"/>
          <a:lstStyle>
            <a:lvl1pPr algn="l">
              <a:buNone/>
              <a:defRPr sz="2300" b="1" cap="sm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7966583" y="302450"/>
            <a:ext cx="1785798" cy="5494518"/>
          </a:xfrm>
        </p:spPr>
        <p:txBody>
          <a:bodyPr/>
          <a:lstStyle>
            <a:lvl1pPr marL="0" indent="0">
              <a:spcBef>
                <a:spcPts val="456"/>
              </a:spcBef>
              <a:spcAft>
                <a:spcPts val="1141"/>
              </a:spcAft>
              <a:buNone/>
              <a:defRPr sz="1400"/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선 연결선 7"/>
          <p:cNvSpPr>
            <a:spLocks noChangeShapeType="1"/>
          </p:cNvSpPr>
          <p:nvPr/>
        </p:nvSpPr>
        <p:spPr bwMode="auto">
          <a:xfrm>
            <a:off x="7307157" y="0"/>
            <a:ext cx="0" cy="7561263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7241546" y="0"/>
            <a:ext cx="0" cy="7561263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10515177" y="0"/>
            <a:ext cx="0" cy="7561263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10336953" y="0"/>
            <a:ext cx="356447" cy="7561263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3" name="직선 연결선 12"/>
          <p:cNvSpPr>
            <a:spLocks noChangeShapeType="1"/>
          </p:cNvSpPr>
          <p:nvPr/>
        </p:nvSpPr>
        <p:spPr bwMode="auto">
          <a:xfrm>
            <a:off x="10426065" y="0"/>
            <a:ext cx="0" cy="7561263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9538513" y="6301058"/>
            <a:ext cx="641604" cy="60490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18" name="내용 개체 틀 17"/>
          <p:cNvSpPr>
            <a:spLocks noGrp="1"/>
          </p:cNvSpPr>
          <p:nvPr>
            <p:ph sz="quarter" idx="1"/>
          </p:nvPr>
        </p:nvSpPr>
        <p:spPr>
          <a:xfrm>
            <a:off x="356448" y="302454"/>
            <a:ext cx="6594263" cy="6976525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1" name="날짜 개체 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22" name="슬라이드 번호 개체 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3" name="바닥글 개체 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183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10247842" y="0"/>
            <a:ext cx="0" cy="7561263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9538513" y="6301058"/>
            <a:ext cx="641604" cy="60490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 rot="5400000">
            <a:off x="4128836" y="3513297"/>
            <a:ext cx="6956362" cy="534670"/>
          </a:xfrm>
        </p:spPr>
        <p:txBody>
          <a:bodyPr anchor="b"/>
          <a:lstStyle>
            <a:lvl1pPr algn="l">
              <a:buNone/>
              <a:defRPr sz="23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0" y="0"/>
            <a:ext cx="7218045" cy="7561263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700"/>
            </a:lvl1pPr>
          </a:lstStyle>
          <a:p>
            <a:pPr algn="ctr" eaLnBrk="1" latinLnBrk="0" hangingPunct="1">
              <a:buFontTx/>
              <a:buNone/>
            </a:pPr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7912225" y="291953"/>
            <a:ext cx="1782233" cy="5464273"/>
          </a:xfrm>
        </p:spPr>
        <p:txBody>
          <a:bodyPr rot="0" spcFirstLastPara="0" vertOverflow="overflow" horzOverflow="overflow" vert="horz" wrap="square" lIns="103849" tIns="51925" rIns="103849" bIns="51925" numCol="1" spcCol="311540" rtlCol="0" fromWordArt="0" anchor="t" anchorCtr="0" forceAA="0" compatLnSpc="1">
            <a:normAutofit/>
          </a:bodyPr>
          <a:lstStyle>
            <a:lvl1pPr marL="0" indent="0">
              <a:spcBef>
                <a:spcPts val="114"/>
              </a:spcBef>
              <a:spcAft>
                <a:spcPts val="456"/>
              </a:spcAft>
              <a:buFontTx/>
              <a:buNone/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0" name="직선 연결선 9"/>
          <p:cNvSpPr>
            <a:spLocks noChangeShapeType="1"/>
          </p:cNvSpPr>
          <p:nvPr/>
        </p:nvSpPr>
        <p:spPr bwMode="auto">
          <a:xfrm>
            <a:off x="10515177" y="0"/>
            <a:ext cx="0" cy="756126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10336953" y="0"/>
            <a:ext cx="356447" cy="7561263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2" name="직선 연결선 11"/>
          <p:cNvSpPr>
            <a:spLocks noChangeShapeType="1"/>
          </p:cNvSpPr>
          <p:nvPr/>
        </p:nvSpPr>
        <p:spPr bwMode="auto">
          <a:xfrm>
            <a:off x="10426065" y="0"/>
            <a:ext cx="0" cy="7561263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9" name="직선 연결선 18"/>
          <p:cNvSpPr>
            <a:spLocks noChangeShapeType="1"/>
          </p:cNvSpPr>
          <p:nvPr/>
        </p:nvSpPr>
        <p:spPr bwMode="auto">
          <a:xfrm>
            <a:off x="7307157" y="0"/>
            <a:ext cx="0" cy="7561263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0" name="직선 연결선 19"/>
          <p:cNvSpPr>
            <a:spLocks noChangeShapeType="1"/>
          </p:cNvSpPr>
          <p:nvPr/>
        </p:nvSpPr>
        <p:spPr bwMode="auto">
          <a:xfrm>
            <a:off x="7241546" y="0"/>
            <a:ext cx="0" cy="7561263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7" name="날짜 개체 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1" name="바닥글 개체 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79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lIns="99133" tIns="49583" rIns="99133" bIns="49583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8156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752716" y="302807"/>
            <a:ext cx="1960457" cy="6451578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34670" y="302807"/>
            <a:ext cx="7039822" cy="6451578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F422-6799-4543-9129-69758A77C2D3}" type="datetimeFigureOut">
              <a:rPr lang="ko-KR" altLang="en-US" smtClean="0">
                <a:solidFill>
                  <a:srgbClr val="575F6D"/>
                </a:solidFill>
              </a:rPr>
              <a:pPr/>
              <a:t>2018-03-29</a:t>
            </a:fld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575F6D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C04F2-410B-478E-B5E8-05AEE79BCA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76628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6000185" y="204785"/>
            <a:ext cx="4427737" cy="3843642"/>
            <a:chOff x="3232" y="117"/>
            <a:chExt cx="2385" cy="2196"/>
          </a:xfrm>
        </p:grpSpPr>
        <p:sp>
          <p:nvSpPr>
            <p:cNvPr id="5" name="AutoShape 101"/>
            <p:cNvSpPr>
              <a:spLocks noChangeArrowheads="1"/>
            </p:cNvSpPr>
            <p:nvPr userDrawn="1"/>
          </p:nvSpPr>
          <p:spPr bwMode="gray">
            <a:xfrm>
              <a:off x="4440" y="117"/>
              <a:ext cx="571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" name="AutoShape 102"/>
            <p:cNvSpPr>
              <a:spLocks noChangeArrowheads="1"/>
            </p:cNvSpPr>
            <p:nvPr userDrawn="1"/>
          </p:nvSpPr>
          <p:spPr bwMode="gray">
            <a:xfrm>
              <a:off x="5045" y="117"/>
              <a:ext cx="572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39999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" name="AutoShape 103"/>
            <p:cNvSpPr>
              <a:spLocks noChangeArrowheads="1"/>
            </p:cNvSpPr>
            <p:nvPr userDrawn="1"/>
          </p:nvSpPr>
          <p:spPr bwMode="gray">
            <a:xfrm>
              <a:off x="4440" y="683"/>
              <a:ext cx="571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39999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" name="AutoShape 104"/>
            <p:cNvSpPr>
              <a:spLocks noChangeArrowheads="1"/>
            </p:cNvSpPr>
            <p:nvPr userDrawn="1"/>
          </p:nvSpPr>
          <p:spPr bwMode="gray">
            <a:xfrm>
              <a:off x="3232" y="117"/>
              <a:ext cx="572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" name="AutoShape 105"/>
            <p:cNvSpPr>
              <a:spLocks noChangeArrowheads="1"/>
            </p:cNvSpPr>
            <p:nvPr userDrawn="1"/>
          </p:nvSpPr>
          <p:spPr bwMode="gray">
            <a:xfrm>
              <a:off x="3839" y="683"/>
              <a:ext cx="571" cy="538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" name="AutoShape 106"/>
            <p:cNvSpPr>
              <a:spLocks noChangeArrowheads="1"/>
            </p:cNvSpPr>
            <p:nvPr userDrawn="1"/>
          </p:nvSpPr>
          <p:spPr bwMode="gray">
            <a:xfrm>
              <a:off x="5045" y="1201"/>
              <a:ext cx="572" cy="538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" name="AutoShape 107"/>
            <p:cNvSpPr>
              <a:spLocks noChangeArrowheads="1"/>
            </p:cNvSpPr>
            <p:nvPr userDrawn="1"/>
          </p:nvSpPr>
          <p:spPr bwMode="gray">
            <a:xfrm>
              <a:off x="5045" y="1774"/>
              <a:ext cx="572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0331" y="1291738"/>
            <a:ext cx="6690181" cy="1620771"/>
          </a:xfrm>
        </p:spPr>
        <p:txBody>
          <a:bodyPr/>
          <a:lstStyle>
            <a:lvl1pPr>
              <a:defRPr sz="5700"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altLang="ko-KR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2191" y="2845998"/>
            <a:ext cx="6714226" cy="551343"/>
          </a:xfrm>
        </p:spPr>
        <p:txBody>
          <a:bodyPr/>
          <a:lstStyle>
            <a:lvl1pPr marL="0" indent="0">
              <a:buFontTx/>
              <a:buNone/>
              <a:defRPr sz="2500"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smtClean="0"/>
              <a:t>마스터 부제목 스타일 편집</a:t>
            </a:r>
            <a:endParaRPr lang="en-US" altLang="ko-KR"/>
          </a:p>
        </p:txBody>
      </p:sp>
      <p:sp>
        <p:nvSpPr>
          <p:cNvPr id="12" name="Rectangle 32"/>
          <p:cNvSpPr>
            <a:spLocks noGrp="1" noChangeArrowheads="1"/>
          </p:cNvSpPr>
          <p:nvPr>
            <p:ph type="dt" sz="half" idx="10"/>
          </p:nvPr>
        </p:nvSpPr>
        <p:spPr>
          <a:xfrm>
            <a:off x="1043353" y="7148194"/>
            <a:ext cx="1706118" cy="2625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3" name="Rectangle 3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51143" y="7148194"/>
            <a:ext cx="1503759" cy="262544"/>
          </a:xfrm>
          <a:ln algn="ctr"/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Rectangle 3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2529" y="7148194"/>
            <a:ext cx="865126" cy="262544"/>
          </a:xfr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8712DF5-045B-4E04-B586-E6F37F56761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815320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맑은 고딕" pitchFamily="50" charset="-127"/>
                <a:ea typeface="맑은 고딕" pitchFamily="50" charset="-127"/>
              </a:defRPr>
            </a:lvl1pPr>
            <a:lvl2pPr>
              <a:defRPr>
                <a:latin typeface="맑은 고딕" pitchFamily="50" charset="-127"/>
                <a:ea typeface="맑은 고딕" pitchFamily="50" charset="-127"/>
              </a:defRPr>
            </a:lvl2pPr>
            <a:lvl3pPr>
              <a:defRPr>
                <a:latin typeface="맑은 고딕" pitchFamily="50" charset="-127"/>
                <a:ea typeface="맑은 고딕" pitchFamily="50" charset="-127"/>
              </a:defRPr>
            </a:lvl3pPr>
            <a:lvl4pPr>
              <a:defRPr>
                <a:latin typeface="맑은 고딕" pitchFamily="50" charset="-127"/>
                <a:ea typeface="맑은 고딕" pitchFamily="50" charset="-127"/>
              </a:defRPr>
            </a:lvl4pPr>
            <a:lvl5pPr>
              <a:defRPr>
                <a:latin typeface="맑은 고딕" pitchFamily="50" charset="-127"/>
                <a:ea typeface="맑은 고딕" pitchFamily="50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FE0E8-92AC-4CB8-A989-36191248871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1149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4705" y="4858834"/>
            <a:ext cx="9089390" cy="1501751"/>
          </a:xfrm>
        </p:spPr>
        <p:txBody>
          <a:bodyPr anchor="t"/>
          <a:lstStyle>
            <a:lvl1pPr algn="l">
              <a:defRPr sz="4600" b="1" cap="all"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latin typeface="맑은 고딕" pitchFamily="50" charset="-127"/>
                <a:ea typeface="맑은 고딕" pitchFamily="50" charset="-127"/>
              </a:defRPr>
            </a:lvl1pPr>
            <a:lvl2pPr marL="519692" indent="0">
              <a:buNone/>
              <a:defRPr sz="2100"/>
            </a:lvl2pPr>
            <a:lvl3pPr marL="1039381" indent="0">
              <a:buNone/>
              <a:defRPr sz="1800"/>
            </a:lvl3pPr>
            <a:lvl4pPr marL="1559073" indent="0">
              <a:buNone/>
              <a:defRPr sz="1600"/>
            </a:lvl4pPr>
            <a:lvl5pPr marL="2078764" indent="0">
              <a:buNone/>
              <a:defRPr sz="1600"/>
            </a:lvl5pPr>
            <a:lvl6pPr marL="2598452" indent="0">
              <a:buNone/>
              <a:defRPr sz="1600"/>
            </a:lvl6pPr>
            <a:lvl7pPr marL="3118143" indent="0">
              <a:buNone/>
              <a:defRPr sz="1600"/>
            </a:lvl7pPr>
            <a:lvl8pPr marL="3637835" indent="0">
              <a:buNone/>
              <a:defRPr sz="1600"/>
            </a:lvl8pPr>
            <a:lvl9pPr marL="4157524" indent="0">
              <a:buNone/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5DF7F-3308-4B84-98ED-56B3F9E9CFC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062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>
                <a:latin typeface="맑은 고딕" pitchFamily="50" charset="-127"/>
                <a:ea typeface="맑은 고딕" pitchFamily="50" charset="-127"/>
              </a:defRPr>
            </a:lvl1pPr>
            <a:lvl2pPr>
              <a:defRPr sz="2700">
                <a:latin typeface="맑은 고딕" pitchFamily="50" charset="-127"/>
                <a:ea typeface="맑은 고딕" pitchFamily="50" charset="-127"/>
              </a:defRPr>
            </a:lvl2pPr>
            <a:lvl3pPr>
              <a:defRPr sz="2300">
                <a:latin typeface="맑은 고딕" pitchFamily="50" charset="-127"/>
                <a:ea typeface="맑은 고딕" pitchFamily="50" charset="-127"/>
              </a:defRPr>
            </a:lvl3pPr>
            <a:lvl4pPr>
              <a:defRPr sz="2100">
                <a:latin typeface="맑은 고딕" pitchFamily="50" charset="-127"/>
                <a:ea typeface="맑은 고딕" pitchFamily="50" charset="-127"/>
              </a:defRPr>
            </a:lvl4pPr>
            <a:lvl5pPr>
              <a:defRPr sz="2100">
                <a:latin typeface="맑은 고딕" pitchFamily="50" charset="-127"/>
                <a:ea typeface="맑은 고딕" pitchFamily="50" charset="-127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>
                <a:latin typeface="맑은 고딕" pitchFamily="50" charset="-127"/>
                <a:ea typeface="맑은 고딕" pitchFamily="50" charset="-127"/>
              </a:defRPr>
            </a:lvl1pPr>
            <a:lvl2pPr>
              <a:defRPr sz="2700">
                <a:latin typeface="맑은 고딕" pitchFamily="50" charset="-127"/>
                <a:ea typeface="맑은 고딕" pitchFamily="50" charset="-127"/>
              </a:defRPr>
            </a:lvl2pPr>
            <a:lvl3pPr>
              <a:defRPr sz="2300">
                <a:latin typeface="맑은 고딕" pitchFamily="50" charset="-127"/>
                <a:ea typeface="맑은 고딕" pitchFamily="50" charset="-127"/>
              </a:defRPr>
            </a:lvl3pPr>
            <a:lvl4pPr>
              <a:defRPr sz="2100">
                <a:latin typeface="맑은 고딕" pitchFamily="50" charset="-127"/>
                <a:ea typeface="맑은 고딕" pitchFamily="50" charset="-127"/>
              </a:defRPr>
            </a:lvl4pPr>
            <a:lvl5pPr>
              <a:defRPr sz="2100">
                <a:latin typeface="맑은 고딕" pitchFamily="50" charset="-127"/>
                <a:ea typeface="맑은 고딕" pitchFamily="50" charset="-127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7FDE0-6FF6-4329-9646-95664CDBE6F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01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</p:spPr>
        <p:txBody>
          <a:bodyPr/>
          <a:lstStyle>
            <a:lvl1pPr>
              <a:defRPr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>
                <a:latin typeface="맑은 고딕" pitchFamily="50" charset="-127"/>
                <a:ea typeface="맑은 고딕" pitchFamily="50" charset="-127"/>
              </a:defRPr>
            </a:lvl1pPr>
            <a:lvl2pPr marL="519692" indent="0">
              <a:buNone/>
              <a:defRPr sz="2300" b="1"/>
            </a:lvl2pPr>
            <a:lvl3pPr marL="1039381" indent="0">
              <a:buNone/>
              <a:defRPr sz="2100" b="1"/>
            </a:lvl3pPr>
            <a:lvl4pPr marL="1559073" indent="0">
              <a:buNone/>
              <a:defRPr sz="1800" b="1"/>
            </a:lvl4pPr>
            <a:lvl5pPr marL="2078764" indent="0">
              <a:buNone/>
              <a:defRPr sz="1800" b="1"/>
            </a:lvl5pPr>
            <a:lvl6pPr marL="2598452" indent="0">
              <a:buNone/>
              <a:defRPr sz="1800" b="1"/>
            </a:lvl6pPr>
            <a:lvl7pPr marL="3118143" indent="0">
              <a:buNone/>
              <a:defRPr sz="1800" b="1"/>
            </a:lvl7pPr>
            <a:lvl8pPr marL="3637835" indent="0">
              <a:buNone/>
              <a:defRPr sz="1800" b="1"/>
            </a:lvl8pPr>
            <a:lvl9pPr marL="4157524" indent="0">
              <a:buNone/>
              <a:defRPr sz="18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>
                <a:latin typeface="맑은 고딕" pitchFamily="50" charset="-127"/>
                <a:ea typeface="맑은 고딕" pitchFamily="50" charset="-127"/>
              </a:defRPr>
            </a:lvl1pPr>
            <a:lvl2pPr>
              <a:defRPr sz="2300">
                <a:latin typeface="맑은 고딕" pitchFamily="50" charset="-127"/>
                <a:ea typeface="맑은 고딕" pitchFamily="50" charset="-127"/>
              </a:defRPr>
            </a:lvl2pPr>
            <a:lvl3pPr>
              <a:defRPr sz="2100">
                <a:latin typeface="맑은 고딕" pitchFamily="50" charset="-127"/>
                <a:ea typeface="맑은 고딕" pitchFamily="50" charset="-127"/>
              </a:defRPr>
            </a:lvl3pPr>
            <a:lvl4pPr>
              <a:defRPr sz="1800">
                <a:latin typeface="맑은 고딕" pitchFamily="50" charset="-127"/>
                <a:ea typeface="맑은 고딕" pitchFamily="50" charset="-127"/>
              </a:defRPr>
            </a:lvl4pPr>
            <a:lvl5pPr>
              <a:defRPr sz="1800">
                <a:latin typeface="맑은 고딕" pitchFamily="50" charset="-127"/>
                <a:ea typeface="맑은 고딕" pitchFamily="50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432123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>
                <a:latin typeface="맑은 고딕" pitchFamily="50" charset="-127"/>
                <a:ea typeface="맑은 고딕" pitchFamily="50" charset="-127"/>
              </a:defRPr>
            </a:lvl1pPr>
            <a:lvl2pPr marL="519692" indent="0">
              <a:buNone/>
              <a:defRPr sz="2300" b="1"/>
            </a:lvl2pPr>
            <a:lvl3pPr marL="1039381" indent="0">
              <a:buNone/>
              <a:defRPr sz="2100" b="1"/>
            </a:lvl3pPr>
            <a:lvl4pPr marL="1559073" indent="0">
              <a:buNone/>
              <a:defRPr sz="1800" b="1"/>
            </a:lvl4pPr>
            <a:lvl5pPr marL="2078764" indent="0">
              <a:buNone/>
              <a:defRPr sz="1800" b="1"/>
            </a:lvl5pPr>
            <a:lvl6pPr marL="2598452" indent="0">
              <a:buNone/>
              <a:defRPr sz="1800" b="1"/>
            </a:lvl6pPr>
            <a:lvl7pPr marL="3118143" indent="0">
              <a:buNone/>
              <a:defRPr sz="1800" b="1"/>
            </a:lvl7pPr>
            <a:lvl8pPr marL="3637835" indent="0">
              <a:buNone/>
              <a:defRPr sz="1800" b="1"/>
            </a:lvl8pPr>
            <a:lvl9pPr marL="4157524" indent="0">
              <a:buNone/>
              <a:defRPr sz="18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432123" y="2397901"/>
            <a:ext cx="4726631" cy="4356478"/>
          </a:xfrm>
        </p:spPr>
        <p:txBody>
          <a:bodyPr/>
          <a:lstStyle>
            <a:lvl1pPr>
              <a:defRPr sz="2700">
                <a:latin typeface="맑은 고딕" pitchFamily="50" charset="-127"/>
                <a:ea typeface="맑은 고딕" pitchFamily="50" charset="-127"/>
              </a:defRPr>
            </a:lvl1pPr>
            <a:lvl2pPr>
              <a:defRPr sz="2300">
                <a:latin typeface="맑은 고딕" pitchFamily="50" charset="-127"/>
                <a:ea typeface="맑은 고딕" pitchFamily="50" charset="-127"/>
              </a:defRPr>
            </a:lvl2pPr>
            <a:lvl3pPr>
              <a:defRPr sz="2100">
                <a:latin typeface="맑은 고딕" pitchFamily="50" charset="-127"/>
                <a:ea typeface="맑은 고딕" pitchFamily="50" charset="-127"/>
              </a:defRPr>
            </a:lvl3pPr>
            <a:lvl4pPr>
              <a:defRPr sz="1800">
                <a:latin typeface="맑은 고딕" pitchFamily="50" charset="-127"/>
                <a:ea typeface="맑은 고딕" pitchFamily="50" charset="-127"/>
              </a:defRPr>
            </a:lvl4pPr>
            <a:lvl5pPr>
              <a:defRPr sz="1800">
                <a:latin typeface="맑은 고딕" pitchFamily="50" charset="-127"/>
                <a:ea typeface="맑은 고딕" pitchFamily="50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B22DE-D420-4820-AD9E-E705A0CD899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670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8985D-000B-4676-87BF-4CA7FE690AE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556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C6E7E-40CE-403C-B708-4B5E0402257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358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94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34694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9692" indent="0">
              <a:buNone/>
              <a:defRPr sz="1400"/>
            </a:lvl2pPr>
            <a:lvl3pPr marL="1039381" indent="0">
              <a:buNone/>
              <a:defRPr sz="1100"/>
            </a:lvl3pPr>
            <a:lvl4pPr marL="1559073" indent="0">
              <a:buNone/>
              <a:defRPr sz="1000"/>
            </a:lvl4pPr>
            <a:lvl5pPr marL="2078764" indent="0">
              <a:buNone/>
              <a:defRPr sz="1000"/>
            </a:lvl5pPr>
            <a:lvl6pPr marL="2598452" indent="0">
              <a:buNone/>
              <a:defRPr sz="1000"/>
            </a:lvl6pPr>
            <a:lvl7pPr marL="3118143" indent="0">
              <a:buNone/>
              <a:defRPr sz="1000"/>
            </a:lvl7pPr>
            <a:lvl8pPr marL="3637835" indent="0">
              <a:buNone/>
              <a:defRPr sz="1000"/>
            </a:lvl8pPr>
            <a:lvl9pPr marL="4157524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7FB17-2EA4-4566-A325-4B98898B389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64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19692" indent="0">
              <a:buNone/>
              <a:defRPr sz="3200"/>
            </a:lvl2pPr>
            <a:lvl3pPr marL="1039381" indent="0">
              <a:buNone/>
              <a:defRPr sz="2700"/>
            </a:lvl3pPr>
            <a:lvl4pPr marL="1559073" indent="0">
              <a:buNone/>
              <a:defRPr sz="2300"/>
            </a:lvl4pPr>
            <a:lvl5pPr marL="2078764" indent="0">
              <a:buNone/>
              <a:defRPr sz="2300"/>
            </a:lvl5pPr>
            <a:lvl6pPr marL="2598452" indent="0">
              <a:buNone/>
              <a:defRPr sz="2300"/>
            </a:lvl6pPr>
            <a:lvl7pPr marL="3118143" indent="0">
              <a:buNone/>
              <a:defRPr sz="2300"/>
            </a:lvl7pPr>
            <a:lvl8pPr marL="3637835" indent="0">
              <a:buNone/>
              <a:defRPr sz="2300"/>
            </a:lvl8pPr>
            <a:lvl9pPr marL="4157524" indent="0">
              <a:buNone/>
              <a:defRPr sz="23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9692" indent="0">
              <a:buNone/>
              <a:defRPr sz="1400"/>
            </a:lvl2pPr>
            <a:lvl3pPr marL="1039381" indent="0">
              <a:buNone/>
              <a:defRPr sz="1100"/>
            </a:lvl3pPr>
            <a:lvl4pPr marL="1559073" indent="0">
              <a:buNone/>
              <a:defRPr sz="1000"/>
            </a:lvl4pPr>
            <a:lvl5pPr marL="2078764" indent="0">
              <a:buNone/>
              <a:defRPr sz="1000"/>
            </a:lvl5pPr>
            <a:lvl6pPr marL="2598452" indent="0">
              <a:buNone/>
              <a:defRPr sz="1000"/>
            </a:lvl6pPr>
            <a:lvl7pPr marL="3118143" indent="0">
              <a:buNone/>
              <a:defRPr sz="1000"/>
            </a:lvl7pPr>
            <a:lvl8pPr marL="3637835" indent="0">
              <a:buNone/>
              <a:defRPr sz="1000"/>
            </a:lvl8pPr>
            <a:lvl9pPr marL="4157524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5DB83-DE6F-4AAB-8B68-DEFBD1ACCBB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673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7EC38-FE90-4E78-89DB-4B96477B74E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406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769424" y="302807"/>
            <a:ext cx="2411584" cy="645157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34671" y="302807"/>
            <a:ext cx="7056531" cy="645157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91ED6-36C9-4220-B0B2-017D649B2C1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914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802005" y="672112"/>
            <a:ext cx="9089390" cy="604901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095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02005" y="672112"/>
            <a:ext cx="9089390" cy="126021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802005" y="2184365"/>
            <a:ext cx="9089390" cy="4536758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000000"/>
                </a:solidFill>
              </a:rPr>
              <a:t>(</a:t>
            </a:r>
            <a:r>
              <a:rPr lang="ko-KR" altLang="en-US">
                <a:solidFill>
                  <a:srgbClr val="000000"/>
                </a:solidFill>
              </a:rPr>
              <a:t>社</a:t>
            </a:r>
            <a:r>
              <a:rPr lang="en-US" altLang="ko-KR">
                <a:solidFill>
                  <a:srgbClr val="000000"/>
                </a:solidFill>
              </a:rPr>
              <a:t>)</a:t>
            </a:r>
            <a:r>
              <a:rPr lang="ko-KR" altLang="en-US">
                <a:solidFill>
                  <a:srgbClr val="000000"/>
                </a:solidFill>
              </a:rPr>
              <a:t>韓國種畜改良協會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78454-E95A-4589-B067-F145BDDD0B1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768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02005" y="672112"/>
            <a:ext cx="9089390" cy="126021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802005" y="2184365"/>
            <a:ext cx="9089390" cy="4536758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000000"/>
                </a:solidFill>
              </a:rPr>
              <a:t>(</a:t>
            </a:r>
            <a:r>
              <a:rPr lang="ko-KR" altLang="en-US">
                <a:solidFill>
                  <a:srgbClr val="000000"/>
                </a:solidFill>
              </a:rPr>
              <a:t>社</a:t>
            </a:r>
            <a:r>
              <a:rPr lang="en-US" altLang="ko-KR">
                <a:solidFill>
                  <a:srgbClr val="000000"/>
                </a:solidFill>
              </a:rPr>
              <a:t>)</a:t>
            </a:r>
            <a:r>
              <a:rPr lang="ko-KR" altLang="en-US">
                <a:solidFill>
                  <a:srgbClr val="000000"/>
                </a:solidFill>
              </a:rPr>
              <a:t>韓國種畜改良協會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836E2-C35C-48CE-8D92-78902578C19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274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802005" y="672112"/>
            <a:ext cx="9089390" cy="126021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802005" y="2184367"/>
            <a:ext cx="4455583" cy="218436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5435813" y="2184367"/>
            <a:ext cx="4455583" cy="218436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802005" y="4536761"/>
            <a:ext cx="4455583" cy="218436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435813" y="4536761"/>
            <a:ext cx="4455583" cy="218436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000000"/>
                </a:solidFill>
              </a:rPr>
              <a:t>(</a:t>
            </a:r>
            <a:r>
              <a:rPr lang="ko-KR" altLang="en-US">
                <a:solidFill>
                  <a:srgbClr val="000000"/>
                </a:solidFill>
              </a:rPr>
              <a:t>社</a:t>
            </a:r>
            <a:r>
              <a:rPr lang="en-US" altLang="ko-KR">
                <a:solidFill>
                  <a:srgbClr val="000000"/>
                </a:solidFill>
              </a:rPr>
              <a:t>)</a:t>
            </a:r>
            <a:r>
              <a:rPr lang="ko-KR" altLang="en-US">
                <a:solidFill>
                  <a:srgbClr val="000000"/>
                </a:solidFill>
              </a:rPr>
              <a:t>韓國種畜改良協會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68932-F0F9-4A0B-B2FC-6B3F7B9A4EF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498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 userDrawn="1"/>
        </p:nvCxnSpPr>
        <p:spPr>
          <a:xfrm>
            <a:off x="426617" y="3786901"/>
            <a:ext cx="9830350" cy="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부제목 2"/>
          <p:cNvSpPr txBox="1">
            <a:spLocks/>
          </p:cNvSpPr>
          <p:nvPr userDrawn="1"/>
        </p:nvSpPr>
        <p:spPr>
          <a:xfrm>
            <a:off x="309277" y="7042284"/>
            <a:ext cx="3747927" cy="503264"/>
          </a:xfrm>
          <a:prstGeom prst="rect">
            <a:avLst/>
          </a:prstGeom>
        </p:spPr>
        <p:txBody>
          <a:bodyPr vert="horz" lIns="103941" tIns="51970" rIns="103941" bIns="51970" rtlCol="0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ko-KR" altLang="en-US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이 문서는 나눔글꼴로 작성되었습니다</a:t>
            </a:r>
            <a:r>
              <a:rPr kumimoji="0" lang="en-US" altLang="ko-KR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kumimoji="0" lang="ko-KR" altLang="en-US" sz="900" u="sng" spc="-23" dirty="0" smtClean="0">
                <a:solidFill>
                  <a:srgbClr val="4495D2"/>
                </a:solidFill>
                <a:latin typeface="나눔고딕" pitchFamily="50" charset="-127"/>
                <a:ea typeface="나눔고딕" pitchFamily="50" charset="-127"/>
                <a:hlinkClick r:id="rId2"/>
              </a:rPr>
              <a:t>설치하기</a:t>
            </a:r>
            <a:endParaRPr kumimoji="0" lang="ko-KR" altLang="en-US" sz="900" u="sng" spc="-23" dirty="0">
              <a:solidFill>
                <a:srgbClr val="4495D2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426617" y="4398189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426617" y="4739974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 userDrawn="1"/>
        </p:nvCxnSpPr>
        <p:spPr>
          <a:xfrm>
            <a:off x="426617" y="508464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26617" y="542840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0682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426617" y="604040"/>
            <a:ext cx="983035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78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425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>
            <a:off x="426617" y="3786901"/>
            <a:ext cx="9830350" cy="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426617" y="4398189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 userDrawn="1"/>
        </p:nvCxnSpPr>
        <p:spPr>
          <a:xfrm>
            <a:off x="426617" y="4739974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26617" y="508464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 userDrawn="1"/>
        </p:nvCxnSpPr>
        <p:spPr>
          <a:xfrm>
            <a:off x="426617" y="542840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364936" y="272046"/>
            <a:ext cx="9751362" cy="204134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6200" b="1" spc="-285" baseline="0">
                <a:solidFill>
                  <a:schemeClr val="accent4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  <a:lvl2pPr marL="519692" indent="0">
              <a:buNone/>
              <a:defRPr sz="1400"/>
            </a:lvl2pPr>
            <a:lvl3pPr marL="1039381" indent="0">
              <a:buNone/>
              <a:defRPr sz="1100"/>
            </a:lvl3pPr>
            <a:lvl4pPr marL="1559073" indent="0">
              <a:buNone/>
              <a:defRPr sz="1000"/>
            </a:lvl4pPr>
            <a:lvl5pPr marL="2078764" indent="0">
              <a:buNone/>
              <a:defRPr sz="1000"/>
            </a:lvl5pPr>
            <a:lvl6pPr marL="2598452" indent="0">
              <a:buNone/>
              <a:defRPr sz="1000"/>
            </a:lvl6pPr>
            <a:lvl7pPr marL="3118143" indent="0">
              <a:buNone/>
              <a:defRPr sz="1000"/>
            </a:lvl7pPr>
            <a:lvl8pPr marL="3637835" indent="0">
              <a:buNone/>
              <a:defRPr sz="1000"/>
            </a:lvl8pPr>
            <a:lvl9pPr marL="4157524" indent="0">
              <a:buNone/>
              <a:defRPr sz="1000"/>
            </a:lvl9pPr>
          </a:lstStyle>
          <a:p>
            <a:pPr lvl="0"/>
            <a:r>
              <a:rPr lang="ko-KR" altLang="en-US" dirty="0" smtClean="0"/>
              <a:t>제목을 입력하세요</a:t>
            </a:r>
            <a:endParaRPr lang="en-US" altLang="ko-KR" dirty="0" smtClean="0"/>
          </a:p>
          <a:p>
            <a:pPr lvl="0"/>
            <a:endParaRPr lang="ko-KR" altLang="en-US" dirty="0" smtClean="0"/>
          </a:p>
        </p:txBody>
      </p:sp>
      <p:sp>
        <p:nvSpPr>
          <p:cNvPr id="21" name="제목 1"/>
          <p:cNvSpPr>
            <a:spLocks noGrp="1"/>
          </p:cNvSpPr>
          <p:nvPr>
            <p:ph type="title"/>
          </p:nvPr>
        </p:nvSpPr>
        <p:spPr>
          <a:xfrm>
            <a:off x="314022" y="4415772"/>
            <a:ext cx="9844712" cy="336085"/>
          </a:xfrm>
        </p:spPr>
        <p:txBody>
          <a:bodyPr anchor="t">
            <a:normAutofit/>
          </a:bodyPr>
          <a:lstStyle>
            <a:lvl1pPr algn="l">
              <a:buFont typeface="Wingdings" pitchFamily="2" charset="2"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4" name="부제목 2"/>
          <p:cNvSpPr txBox="1">
            <a:spLocks/>
          </p:cNvSpPr>
          <p:nvPr userDrawn="1"/>
        </p:nvSpPr>
        <p:spPr>
          <a:xfrm>
            <a:off x="309277" y="7042284"/>
            <a:ext cx="3747927" cy="503264"/>
          </a:xfrm>
          <a:prstGeom prst="rect">
            <a:avLst/>
          </a:prstGeom>
        </p:spPr>
        <p:txBody>
          <a:bodyPr vert="horz" lIns="103941" tIns="51970" rIns="103941" bIns="51970" rtlCol="0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ko-KR" altLang="en-US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이 문서는 나눔글꼴로 작성되었습니다</a:t>
            </a:r>
            <a:r>
              <a:rPr kumimoji="0" lang="en-US" altLang="ko-KR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kumimoji="0" lang="ko-KR" altLang="en-US" sz="900" u="sng" spc="-23" dirty="0" smtClean="0">
                <a:solidFill>
                  <a:srgbClr val="4495D2"/>
                </a:solidFill>
                <a:latin typeface="나눔고딕" pitchFamily="50" charset="-127"/>
                <a:ea typeface="나눔고딕" pitchFamily="50" charset="-127"/>
                <a:hlinkClick r:id="rId2"/>
              </a:rPr>
              <a:t>설치하기</a:t>
            </a:r>
            <a:endParaRPr kumimoji="0" lang="ko-KR" altLang="en-US" sz="900" u="sng" spc="-23" dirty="0">
              <a:solidFill>
                <a:srgbClr val="4495D2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0169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3518198" cy="1281214"/>
          </a:xfrm>
          <a:prstGeom prst="rect">
            <a:avLst/>
          </a:prstGeom>
        </p:spPr>
        <p:txBody>
          <a:bodyPr lIns="99133" tIns="49583" rIns="99133" bIns="49583" anchor="b"/>
          <a:lstStyle>
            <a:lvl1pPr algn="l">
              <a:defRPr sz="22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81397" y="301051"/>
            <a:ext cx="5977336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34670" y="1582265"/>
            <a:ext cx="3518198" cy="5172114"/>
          </a:xfrm>
        </p:spPr>
        <p:txBody>
          <a:bodyPr/>
          <a:lstStyle>
            <a:lvl1pPr marL="0" indent="0">
              <a:buNone/>
              <a:defRPr sz="1500"/>
            </a:lvl1pPr>
            <a:lvl2pPr marL="495651" indent="0">
              <a:buNone/>
              <a:defRPr sz="1300"/>
            </a:lvl2pPr>
            <a:lvl3pPr marL="991305" indent="0">
              <a:buNone/>
              <a:defRPr sz="1100"/>
            </a:lvl3pPr>
            <a:lvl4pPr marL="1486957" indent="0">
              <a:buNone/>
              <a:defRPr sz="1000"/>
            </a:lvl4pPr>
            <a:lvl5pPr marL="1982616" indent="0">
              <a:buNone/>
              <a:defRPr sz="1000"/>
            </a:lvl5pPr>
            <a:lvl6pPr marL="2478271" indent="0">
              <a:buNone/>
              <a:defRPr sz="1000"/>
            </a:lvl6pPr>
            <a:lvl7pPr marL="2973917" indent="0">
              <a:buNone/>
              <a:defRPr sz="1000"/>
            </a:lvl7pPr>
            <a:lvl8pPr marL="3469575" indent="0">
              <a:buNone/>
              <a:defRPr sz="1000"/>
            </a:lvl8pPr>
            <a:lvl9pPr marL="3965228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426617" y="604040"/>
            <a:ext cx="983035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430710" y="630105"/>
            <a:ext cx="9817135" cy="932906"/>
          </a:xfrm>
        </p:spPr>
        <p:txBody>
          <a:bodyPr>
            <a:normAutofit/>
          </a:bodyPr>
          <a:lstStyle>
            <a:lvl1pPr algn="l">
              <a:defRPr sz="4600" b="1">
                <a:solidFill>
                  <a:schemeClr val="accent4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4" name="내용 개체 틀 2"/>
          <p:cNvSpPr>
            <a:spLocks noGrp="1"/>
          </p:cNvSpPr>
          <p:nvPr>
            <p:ph idx="1" hasCustomPrompt="1"/>
          </p:nvPr>
        </p:nvSpPr>
        <p:spPr>
          <a:xfrm>
            <a:off x="430706" y="1736314"/>
            <a:ext cx="2227792" cy="350057"/>
          </a:xfrm>
        </p:spPr>
        <p:txBody>
          <a:bodyPr>
            <a:normAutofit/>
          </a:bodyPr>
          <a:lstStyle>
            <a:lvl1pPr>
              <a:buFontTx/>
              <a:buNone/>
              <a:defRPr sz="1400" b="1">
                <a:solidFill>
                  <a:srgbClr val="3D3C3E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ko-KR" altLang="en-US" smtClean="0"/>
              <a:t>내용제목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3" hasCustomPrompt="1"/>
          </p:nvPr>
        </p:nvSpPr>
        <p:spPr>
          <a:xfrm>
            <a:off x="2732758" y="1736297"/>
            <a:ext cx="7515084" cy="364060"/>
          </a:xfrm>
        </p:spPr>
        <p:txBody>
          <a:bodyPr>
            <a:normAutofit/>
          </a:bodyPr>
          <a:lstStyle>
            <a:lvl1pPr>
              <a:buNone/>
              <a:defRPr sz="1400" b="1" baseline="0">
                <a:solidFill>
                  <a:srgbClr val="3D3C3E"/>
                </a:solidFill>
                <a:latin typeface="나눔고딕" pitchFamily="50" charset="-127"/>
                <a:ea typeface="나눔고딕" pitchFamily="50" charset="-127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ko-KR" altLang="en-US" smtClean="0"/>
              <a:t>내용을 입력하십시오</a:t>
            </a:r>
            <a:r>
              <a:rPr lang="en-US" altLang="ko-KR" smtClean="0"/>
              <a:t>.</a:t>
            </a:r>
            <a:endParaRPr lang="ko-KR" altLang="en-US" smtClean="0"/>
          </a:p>
        </p:txBody>
      </p:sp>
      <p:pic>
        <p:nvPicPr>
          <p:cNvPr id="16" name="그림 15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78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338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78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451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02005" y="2348915"/>
            <a:ext cx="9089390" cy="1620771"/>
          </a:xfrm>
        </p:spPr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604010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  <a:lvl2pPr marL="519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9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9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8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8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18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37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57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909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  <a:lvl2pPr>
              <a:defRPr>
                <a:latin typeface="나눔고딕" pitchFamily="50" charset="-127"/>
                <a:ea typeface="나눔고딕" pitchFamily="50" charset="-127"/>
              </a:defRPr>
            </a:lvl2pPr>
            <a:lvl3pPr>
              <a:defRPr>
                <a:latin typeface="나눔고딕" pitchFamily="50" charset="-127"/>
                <a:ea typeface="나눔고딕" pitchFamily="50" charset="-127"/>
              </a:defRPr>
            </a:lvl3pPr>
            <a:lvl4pPr>
              <a:defRPr>
                <a:latin typeface="나눔고딕" pitchFamily="50" charset="-127"/>
                <a:ea typeface="나눔고딕" pitchFamily="50" charset="-127"/>
              </a:defRPr>
            </a:lvl4pPr>
            <a:lvl5pPr>
              <a:defRPr>
                <a:latin typeface="나눔고딕" pitchFamily="50" charset="-127"/>
                <a:ea typeface="나눔고딕" pitchFamily="50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그림 7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78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493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6223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 userDrawn="1"/>
        </p:nvCxnSpPr>
        <p:spPr>
          <a:xfrm>
            <a:off x="426617" y="3786901"/>
            <a:ext cx="9830350" cy="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부제목 2"/>
          <p:cNvSpPr txBox="1">
            <a:spLocks/>
          </p:cNvSpPr>
          <p:nvPr userDrawn="1"/>
        </p:nvSpPr>
        <p:spPr>
          <a:xfrm>
            <a:off x="309277" y="7042284"/>
            <a:ext cx="3747927" cy="503264"/>
          </a:xfrm>
          <a:prstGeom prst="rect">
            <a:avLst/>
          </a:prstGeom>
        </p:spPr>
        <p:txBody>
          <a:bodyPr vert="horz" lIns="103959" tIns="51979" rIns="103959" bIns="51979" rtlCol="0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ko-KR" altLang="en-US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이 문서는 나눔글꼴로 작성되었습니다</a:t>
            </a:r>
            <a:r>
              <a:rPr kumimoji="0" lang="en-US" altLang="ko-KR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kumimoji="0" lang="ko-KR" altLang="en-US" sz="900" u="sng" spc="-23" dirty="0" smtClean="0">
                <a:solidFill>
                  <a:srgbClr val="4495D2"/>
                </a:solidFill>
                <a:latin typeface="나눔고딕" pitchFamily="50" charset="-127"/>
                <a:ea typeface="나눔고딕" pitchFamily="50" charset="-127"/>
                <a:hlinkClick r:id="rId2"/>
              </a:rPr>
              <a:t>설치하기</a:t>
            </a:r>
            <a:endParaRPr kumimoji="0" lang="ko-KR" altLang="en-US" sz="900" u="sng" spc="-23" dirty="0">
              <a:solidFill>
                <a:srgbClr val="4495D2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426617" y="4398189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426617" y="4739974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 userDrawn="1"/>
        </p:nvCxnSpPr>
        <p:spPr>
          <a:xfrm>
            <a:off x="426617" y="508464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26617" y="542840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3403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426617" y="604040"/>
            <a:ext cx="983035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77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523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>
            <a:off x="426617" y="3786901"/>
            <a:ext cx="9830350" cy="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426617" y="4398189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 userDrawn="1"/>
        </p:nvCxnSpPr>
        <p:spPr>
          <a:xfrm>
            <a:off x="426617" y="4739974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26617" y="508464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 userDrawn="1"/>
        </p:nvCxnSpPr>
        <p:spPr>
          <a:xfrm>
            <a:off x="426617" y="542840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364936" y="272046"/>
            <a:ext cx="9751362" cy="204134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6200" b="1" spc="-285" baseline="0">
                <a:solidFill>
                  <a:schemeClr val="accent4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  <a:lvl2pPr marL="519783" indent="0">
              <a:buNone/>
              <a:defRPr sz="1400"/>
            </a:lvl2pPr>
            <a:lvl3pPr marL="1039564" indent="0">
              <a:buNone/>
              <a:defRPr sz="1100"/>
            </a:lvl3pPr>
            <a:lvl4pPr marL="1559348" indent="0">
              <a:buNone/>
              <a:defRPr sz="1000"/>
            </a:lvl4pPr>
            <a:lvl5pPr marL="2079131" indent="0">
              <a:buNone/>
              <a:defRPr sz="1000"/>
            </a:lvl5pPr>
            <a:lvl6pPr marL="2598910" indent="0">
              <a:buNone/>
              <a:defRPr sz="1000"/>
            </a:lvl6pPr>
            <a:lvl7pPr marL="3118694" indent="0">
              <a:buNone/>
              <a:defRPr sz="1000"/>
            </a:lvl7pPr>
            <a:lvl8pPr marL="3638477" indent="0">
              <a:buNone/>
              <a:defRPr sz="1000"/>
            </a:lvl8pPr>
            <a:lvl9pPr marL="4158258" indent="0">
              <a:buNone/>
              <a:defRPr sz="1000"/>
            </a:lvl9pPr>
          </a:lstStyle>
          <a:p>
            <a:pPr lvl="0"/>
            <a:r>
              <a:rPr lang="ko-KR" altLang="en-US" dirty="0" smtClean="0"/>
              <a:t>제목을 입력하세요</a:t>
            </a:r>
            <a:endParaRPr lang="en-US" altLang="ko-KR" dirty="0" smtClean="0"/>
          </a:p>
          <a:p>
            <a:pPr lvl="0"/>
            <a:endParaRPr lang="ko-KR" altLang="en-US" dirty="0" smtClean="0"/>
          </a:p>
        </p:txBody>
      </p:sp>
      <p:sp>
        <p:nvSpPr>
          <p:cNvPr id="21" name="제목 1"/>
          <p:cNvSpPr>
            <a:spLocks noGrp="1"/>
          </p:cNvSpPr>
          <p:nvPr>
            <p:ph type="title"/>
          </p:nvPr>
        </p:nvSpPr>
        <p:spPr>
          <a:xfrm>
            <a:off x="314022" y="4415772"/>
            <a:ext cx="9844712" cy="336085"/>
          </a:xfrm>
        </p:spPr>
        <p:txBody>
          <a:bodyPr anchor="t">
            <a:normAutofit/>
          </a:bodyPr>
          <a:lstStyle>
            <a:lvl1pPr algn="l">
              <a:buFont typeface="Wingdings" pitchFamily="2" charset="2"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4" name="부제목 2"/>
          <p:cNvSpPr txBox="1">
            <a:spLocks/>
          </p:cNvSpPr>
          <p:nvPr userDrawn="1"/>
        </p:nvSpPr>
        <p:spPr>
          <a:xfrm>
            <a:off x="309277" y="7042284"/>
            <a:ext cx="3747927" cy="503264"/>
          </a:xfrm>
          <a:prstGeom prst="rect">
            <a:avLst/>
          </a:prstGeom>
        </p:spPr>
        <p:txBody>
          <a:bodyPr vert="horz" lIns="103959" tIns="51979" rIns="103959" bIns="51979" rtlCol="0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ko-KR" altLang="en-US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이 문서는 나눔글꼴로 작성되었습니다</a:t>
            </a:r>
            <a:r>
              <a:rPr kumimoji="0" lang="en-US" altLang="ko-KR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kumimoji="0" lang="ko-KR" altLang="en-US" sz="900" u="sng" spc="-23" dirty="0" smtClean="0">
                <a:solidFill>
                  <a:srgbClr val="4495D2"/>
                </a:solidFill>
                <a:latin typeface="나눔고딕" pitchFamily="50" charset="-127"/>
                <a:ea typeface="나눔고딕" pitchFamily="50" charset="-127"/>
                <a:hlinkClick r:id="rId2"/>
              </a:rPr>
              <a:t>설치하기</a:t>
            </a:r>
            <a:endParaRPr kumimoji="0" lang="ko-KR" altLang="en-US" sz="900" u="sng" spc="-23" dirty="0">
              <a:solidFill>
                <a:srgbClr val="4495D2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08432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426617" y="604040"/>
            <a:ext cx="983035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430710" y="630105"/>
            <a:ext cx="9817135" cy="932906"/>
          </a:xfrm>
        </p:spPr>
        <p:txBody>
          <a:bodyPr>
            <a:normAutofit/>
          </a:bodyPr>
          <a:lstStyle>
            <a:lvl1pPr algn="l">
              <a:defRPr sz="4600" b="1">
                <a:solidFill>
                  <a:schemeClr val="accent4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4" name="내용 개체 틀 2"/>
          <p:cNvSpPr>
            <a:spLocks noGrp="1"/>
          </p:cNvSpPr>
          <p:nvPr>
            <p:ph idx="1" hasCustomPrompt="1"/>
          </p:nvPr>
        </p:nvSpPr>
        <p:spPr>
          <a:xfrm>
            <a:off x="430706" y="1736313"/>
            <a:ext cx="2227792" cy="350057"/>
          </a:xfrm>
        </p:spPr>
        <p:txBody>
          <a:bodyPr>
            <a:normAutofit/>
          </a:bodyPr>
          <a:lstStyle>
            <a:lvl1pPr>
              <a:buFontTx/>
              <a:buNone/>
              <a:defRPr sz="1400" b="1">
                <a:solidFill>
                  <a:srgbClr val="3D3C3E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ko-KR" altLang="en-US" smtClean="0"/>
              <a:t>내용제목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3" hasCustomPrompt="1"/>
          </p:nvPr>
        </p:nvSpPr>
        <p:spPr>
          <a:xfrm>
            <a:off x="2732758" y="1736297"/>
            <a:ext cx="7515084" cy="364060"/>
          </a:xfrm>
        </p:spPr>
        <p:txBody>
          <a:bodyPr>
            <a:normAutofit/>
          </a:bodyPr>
          <a:lstStyle>
            <a:lvl1pPr>
              <a:buNone/>
              <a:defRPr sz="1400" b="1" baseline="0">
                <a:solidFill>
                  <a:srgbClr val="3D3C3E"/>
                </a:solidFill>
                <a:latin typeface="나눔고딕" pitchFamily="50" charset="-127"/>
                <a:ea typeface="나눔고딕" pitchFamily="50" charset="-127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ko-KR" altLang="en-US" smtClean="0"/>
              <a:t>내용을 입력하십시오</a:t>
            </a:r>
            <a:r>
              <a:rPr lang="en-US" altLang="ko-KR" smtClean="0"/>
              <a:t>.</a:t>
            </a:r>
            <a:endParaRPr lang="ko-KR" altLang="en-US" smtClean="0"/>
          </a:p>
        </p:txBody>
      </p:sp>
      <p:pic>
        <p:nvPicPr>
          <p:cNvPr id="16" name="그림 15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77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60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77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0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5839" y="5292884"/>
            <a:ext cx="6416040" cy="624855"/>
          </a:xfrm>
          <a:prstGeom prst="rect">
            <a:avLst/>
          </a:prstGeom>
        </p:spPr>
        <p:txBody>
          <a:bodyPr lIns="99133" tIns="49583" rIns="99133" bIns="49583" anchor="b"/>
          <a:lstStyle>
            <a:lvl1pPr algn="l">
              <a:defRPr sz="22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95839" y="675613"/>
            <a:ext cx="6416040" cy="4536758"/>
          </a:xfrm>
        </p:spPr>
        <p:txBody>
          <a:bodyPr/>
          <a:lstStyle>
            <a:lvl1pPr marL="0" indent="0">
              <a:buNone/>
              <a:defRPr sz="3500"/>
            </a:lvl1pPr>
            <a:lvl2pPr marL="495651" indent="0">
              <a:buNone/>
              <a:defRPr sz="3000"/>
            </a:lvl2pPr>
            <a:lvl3pPr marL="991305" indent="0">
              <a:buNone/>
              <a:defRPr sz="2600"/>
            </a:lvl3pPr>
            <a:lvl4pPr marL="1486957" indent="0">
              <a:buNone/>
              <a:defRPr sz="2200"/>
            </a:lvl4pPr>
            <a:lvl5pPr marL="1982616" indent="0">
              <a:buNone/>
              <a:defRPr sz="2200"/>
            </a:lvl5pPr>
            <a:lvl6pPr marL="2478271" indent="0">
              <a:buNone/>
              <a:defRPr sz="2200"/>
            </a:lvl6pPr>
            <a:lvl7pPr marL="2973917" indent="0">
              <a:buNone/>
              <a:defRPr sz="2200"/>
            </a:lvl7pPr>
            <a:lvl8pPr marL="3469575" indent="0">
              <a:buNone/>
              <a:defRPr sz="2200"/>
            </a:lvl8pPr>
            <a:lvl9pPr marL="3965228" indent="0">
              <a:buNone/>
              <a:defRPr sz="22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95839" y="5917739"/>
            <a:ext cx="641604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5651" indent="0">
              <a:buNone/>
              <a:defRPr sz="1300"/>
            </a:lvl2pPr>
            <a:lvl3pPr marL="991305" indent="0">
              <a:buNone/>
              <a:defRPr sz="1100"/>
            </a:lvl3pPr>
            <a:lvl4pPr marL="1486957" indent="0">
              <a:buNone/>
              <a:defRPr sz="1000"/>
            </a:lvl4pPr>
            <a:lvl5pPr marL="1982616" indent="0">
              <a:buNone/>
              <a:defRPr sz="1000"/>
            </a:lvl5pPr>
            <a:lvl6pPr marL="2478271" indent="0">
              <a:buNone/>
              <a:defRPr sz="1000"/>
            </a:lvl6pPr>
            <a:lvl7pPr marL="2973917" indent="0">
              <a:buNone/>
              <a:defRPr sz="1000"/>
            </a:lvl7pPr>
            <a:lvl8pPr marL="3469575" indent="0">
              <a:buNone/>
              <a:defRPr sz="1000"/>
            </a:lvl8pPr>
            <a:lvl9pPr marL="3965228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02005" y="2348914"/>
            <a:ext cx="9089390" cy="1620771"/>
          </a:xfrm>
        </p:spPr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604010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  <a:lvl2pPr marL="519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9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9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8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1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3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5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331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  <a:lvl2pPr>
              <a:defRPr>
                <a:latin typeface="나눔고딕" pitchFamily="50" charset="-127"/>
                <a:ea typeface="나눔고딕" pitchFamily="50" charset="-127"/>
              </a:defRPr>
            </a:lvl2pPr>
            <a:lvl3pPr>
              <a:defRPr>
                <a:latin typeface="나눔고딕" pitchFamily="50" charset="-127"/>
                <a:ea typeface="나눔고딕" pitchFamily="50" charset="-127"/>
              </a:defRPr>
            </a:lvl3pPr>
            <a:lvl4pPr>
              <a:defRPr>
                <a:latin typeface="나눔고딕" pitchFamily="50" charset="-127"/>
                <a:ea typeface="나눔고딕" pitchFamily="50" charset="-127"/>
              </a:defRPr>
            </a:lvl4pPr>
            <a:lvl5pPr>
              <a:defRPr>
                <a:latin typeface="나눔고딕" pitchFamily="50" charset="-127"/>
                <a:ea typeface="나눔고딕" pitchFamily="50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그림 7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77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631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7167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 userDrawn="1"/>
        </p:nvCxnSpPr>
        <p:spPr>
          <a:xfrm>
            <a:off x="426617" y="3786901"/>
            <a:ext cx="9830350" cy="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부제목 2"/>
          <p:cNvSpPr txBox="1">
            <a:spLocks/>
          </p:cNvSpPr>
          <p:nvPr userDrawn="1"/>
        </p:nvSpPr>
        <p:spPr>
          <a:xfrm>
            <a:off x="309277" y="7042284"/>
            <a:ext cx="3747927" cy="503264"/>
          </a:xfrm>
          <a:prstGeom prst="rect">
            <a:avLst/>
          </a:prstGeom>
        </p:spPr>
        <p:txBody>
          <a:bodyPr vert="horz" lIns="104141" tIns="52071" rIns="104141" bIns="52071" rtlCol="0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ko-KR" altLang="en-US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이 문서는 나눔글꼴로 작성되었습니다</a:t>
            </a:r>
            <a:r>
              <a:rPr kumimoji="0" lang="en-US" altLang="ko-KR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kumimoji="0" lang="ko-KR" altLang="en-US" sz="900" u="sng" spc="-23" dirty="0" smtClean="0">
                <a:solidFill>
                  <a:srgbClr val="4495D2"/>
                </a:solidFill>
                <a:latin typeface="나눔고딕" pitchFamily="50" charset="-127"/>
                <a:ea typeface="나눔고딕" pitchFamily="50" charset="-127"/>
                <a:hlinkClick r:id="rId2"/>
              </a:rPr>
              <a:t>설치하기</a:t>
            </a:r>
            <a:endParaRPr kumimoji="0" lang="ko-KR" altLang="en-US" sz="900" u="sng" spc="-23" dirty="0">
              <a:solidFill>
                <a:srgbClr val="4495D2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426617" y="4398189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426617" y="4739974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 userDrawn="1"/>
        </p:nvCxnSpPr>
        <p:spPr>
          <a:xfrm>
            <a:off x="426617" y="508464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26617" y="542840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3192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직선 연결선 5"/>
          <p:cNvCxnSpPr/>
          <p:nvPr userDrawn="1"/>
        </p:nvCxnSpPr>
        <p:spPr>
          <a:xfrm>
            <a:off x="426617" y="604040"/>
            <a:ext cx="983035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65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648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>
            <a:off x="426617" y="3786901"/>
            <a:ext cx="9830350" cy="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426617" y="4398189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 userDrawn="1"/>
        </p:nvCxnSpPr>
        <p:spPr>
          <a:xfrm>
            <a:off x="426617" y="4739974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426617" y="508464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 userDrawn="1"/>
        </p:nvCxnSpPr>
        <p:spPr>
          <a:xfrm>
            <a:off x="426617" y="5428406"/>
            <a:ext cx="186244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364936" y="272046"/>
            <a:ext cx="9751362" cy="204134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6200" b="1" spc="-285" baseline="0">
                <a:solidFill>
                  <a:schemeClr val="accent4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  <a:lvl2pPr marL="520700" indent="0">
              <a:buNone/>
              <a:defRPr sz="1400"/>
            </a:lvl2pPr>
            <a:lvl3pPr marL="1041401" indent="0">
              <a:buNone/>
              <a:defRPr sz="1100"/>
            </a:lvl3pPr>
            <a:lvl4pPr marL="1562101" indent="0">
              <a:buNone/>
              <a:defRPr sz="1000"/>
            </a:lvl4pPr>
            <a:lvl5pPr marL="2082803" indent="0">
              <a:buNone/>
              <a:defRPr sz="1000"/>
            </a:lvl5pPr>
            <a:lvl6pPr marL="2603501" indent="0">
              <a:buNone/>
              <a:defRPr sz="1000"/>
            </a:lvl6pPr>
            <a:lvl7pPr marL="3124204" indent="0">
              <a:buNone/>
              <a:defRPr sz="1000"/>
            </a:lvl7pPr>
            <a:lvl8pPr marL="3644904" indent="0">
              <a:buNone/>
              <a:defRPr sz="1000"/>
            </a:lvl8pPr>
            <a:lvl9pPr marL="4165601" indent="0">
              <a:buNone/>
              <a:defRPr sz="1000"/>
            </a:lvl9pPr>
          </a:lstStyle>
          <a:p>
            <a:pPr lvl="0"/>
            <a:r>
              <a:rPr lang="ko-KR" altLang="en-US" dirty="0" smtClean="0"/>
              <a:t>제목을 입력하세요</a:t>
            </a:r>
            <a:endParaRPr lang="en-US" altLang="ko-KR" dirty="0" smtClean="0"/>
          </a:p>
          <a:p>
            <a:pPr lvl="0"/>
            <a:endParaRPr lang="ko-KR" altLang="en-US" dirty="0" smtClean="0"/>
          </a:p>
        </p:txBody>
      </p:sp>
      <p:sp>
        <p:nvSpPr>
          <p:cNvPr id="21" name="제목 1"/>
          <p:cNvSpPr>
            <a:spLocks noGrp="1"/>
          </p:cNvSpPr>
          <p:nvPr>
            <p:ph type="title"/>
          </p:nvPr>
        </p:nvSpPr>
        <p:spPr>
          <a:xfrm>
            <a:off x="314022" y="4415772"/>
            <a:ext cx="9844712" cy="336085"/>
          </a:xfrm>
        </p:spPr>
        <p:txBody>
          <a:bodyPr anchor="t">
            <a:normAutofit/>
          </a:bodyPr>
          <a:lstStyle>
            <a:lvl1pPr algn="l">
              <a:buFont typeface="Wingdings" pitchFamily="2" charset="2"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4" name="부제목 2"/>
          <p:cNvSpPr txBox="1">
            <a:spLocks/>
          </p:cNvSpPr>
          <p:nvPr userDrawn="1"/>
        </p:nvSpPr>
        <p:spPr>
          <a:xfrm>
            <a:off x="309277" y="7042284"/>
            <a:ext cx="3747927" cy="503264"/>
          </a:xfrm>
          <a:prstGeom prst="rect">
            <a:avLst/>
          </a:prstGeom>
        </p:spPr>
        <p:txBody>
          <a:bodyPr vert="horz" lIns="104141" tIns="52071" rIns="104141" bIns="52071" rtlCol="0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ko-KR" altLang="en-US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이 문서는 나눔글꼴로 작성되었습니다</a:t>
            </a:r>
            <a:r>
              <a:rPr kumimoji="0" lang="en-US" altLang="ko-KR" sz="900" spc="-23" dirty="0" smtClean="0">
                <a:solidFill>
                  <a:prstClr val="white">
                    <a:lumMod val="50000"/>
                  </a:prstClr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kumimoji="0" lang="ko-KR" altLang="en-US" sz="900" u="sng" spc="-23" dirty="0" smtClean="0">
                <a:solidFill>
                  <a:srgbClr val="4495D2"/>
                </a:solidFill>
                <a:latin typeface="나눔고딕" pitchFamily="50" charset="-127"/>
                <a:ea typeface="나눔고딕" pitchFamily="50" charset="-127"/>
                <a:hlinkClick r:id="rId2"/>
              </a:rPr>
              <a:t>설치하기</a:t>
            </a:r>
            <a:endParaRPr kumimoji="0" lang="ko-KR" altLang="en-US" sz="900" u="sng" spc="-23" dirty="0">
              <a:solidFill>
                <a:srgbClr val="4495D2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91481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426617" y="604040"/>
            <a:ext cx="9830350" cy="0"/>
          </a:xfrm>
          <a:prstGeom prst="line">
            <a:avLst/>
          </a:prstGeom>
          <a:ln w="31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430710" y="630105"/>
            <a:ext cx="9817135" cy="932906"/>
          </a:xfrm>
        </p:spPr>
        <p:txBody>
          <a:bodyPr>
            <a:normAutofit/>
          </a:bodyPr>
          <a:lstStyle>
            <a:lvl1pPr algn="l">
              <a:defRPr sz="4600" b="1">
                <a:solidFill>
                  <a:schemeClr val="accent4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4" name="내용 개체 틀 2"/>
          <p:cNvSpPr>
            <a:spLocks noGrp="1"/>
          </p:cNvSpPr>
          <p:nvPr>
            <p:ph idx="1" hasCustomPrompt="1"/>
          </p:nvPr>
        </p:nvSpPr>
        <p:spPr>
          <a:xfrm>
            <a:off x="430706" y="1736302"/>
            <a:ext cx="2227792" cy="350057"/>
          </a:xfrm>
        </p:spPr>
        <p:txBody>
          <a:bodyPr>
            <a:normAutofit/>
          </a:bodyPr>
          <a:lstStyle>
            <a:lvl1pPr>
              <a:buFontTx/>
              <a:buNone/>
              <a:defRPr sz="1400" b="1">
                <a:solidFill>
                  <a:srgbClr val="3D3C3E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ko-KR" altLang="en-US" smtClean="0"/>
              <a:t>내용제목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3" hasCustomPrompt="1"/>
          </p:nvPr>
        </p:nvSpPr>
        <p:spPr>
          <a:xfrm>
            <a:off x="2732758" y="1736297"/>
            <a:ext cx="7515084" cy="364060"/>
          </a:xfrm>
        </p:spPr>
        <p:txBody>
          <a:bodyPr>
            <a:normAutofit/>
          </a:bodyPr>
          <a:lstStyle>
            <a:lvl1pPr>
              <a:buNone/>
              <a:defRPr sz="1400" b="1" baseline="0">
                <a:solidFill>
                  <a:srgbClr val="3D3C3E"/>
                </a:solidFill>
                <a:latin typeface="나눔고딕" pitchFamily="50" charset="-127"/>
                <a:ea typeface="나눔고딕" pitchFamily="50" charset="-127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ko-KR" altLang="en-US" smtClean="0"/>
              <a:t>내용을 입력하십시오</a:t>
            </a:r>
            <a:r>
              <a:rPr lang="en-US" altLang="ko-KR" smtClean="0"/>
              <a:t>.</a:t>
            </a:r>
            <a:endParaRPr lang="ko-KR" altLang="en-US" smtClean="0"/>
          </a:p>
        </p:txBody>
      </p:sp>
      <p:pic>
        <p:nvPicPr>
          <p:cNvPr id="16" name="그림 15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65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019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65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753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02005" y="2348903"/>
            <a:ext cx="9089390" cy="1620771"/>
          </a:xfrm>
        </p:spPr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604010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  <a:lvl2pPr marL="520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1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2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3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4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4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7137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  <a:lvl2pPr>
              <a:defRPr>
                <a:latin typeface="나눔고딕" pitchFamily="50" charset="-127"/>
                <a:ea typeface="나눔고딕" pitchFamily="50" charset="-127"/>
              </a:defRPr>
            </a:lvl2pPr>
            <a:lvl3pPr>
              <a:defRPr>
                <a:latin typeface="나눔고딕" pitchFamily="50" charset="-127"/>
                <a:ea typeface="나눔고딕" pitchFamily="50" charset="-127"/>
              </a:defRPr>
            </a:lvl3pPr>
            <a:lvl4pPr>
              <a:defRPr>
                <a:latin typeface="나눔고딕" pitchFamily="50" charset="-127"/>
                <a:ea typeface="나눔고딕" pitchFamily="50" charset="-127"/>
              </a:defRPr>
            </a:lvl4pPr>
            <a:lvl5pPr>
              <a:defRPr>
                <a:latin typeface="나눔고딕" pitchFamily="50" charset="-127"/>
                <a:ea typeface="나눔고딕" pitchFamily="50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8761FD00-3F21-42CF-9EF5-8F6D81CE3A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2018-03-29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97D217C8-C1B9-4E84-BCEB-D9195FCD889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그림 7" descr="jg_a4_02_c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22565" y="7084281"/>
            <a:ext cx="1367793" cy="2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" y="166688"/>
            <a:ext cx="6315075" cy="328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9133" tIns="49583" rIns="99133" bIns="495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2810245" name="Rectangle 5"/>
          <p:cNvSpPr>
            <a:spLocks noChangeArrowheads="1"/>
          </p:cNvSpPr>
          <p:nvPr/>
        </p:nvSpPr>
        <p:spPr bwMode="auto">
          <a:xfrm>
            <a:off x="10033001" y="225451"/>
            <a:ext cx="425450" cy="50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133" tIns="49583" rIns="99133" bIns="49583"/>
          <a:lstStyle/>
          <a:p>
            <a:pPr eaLnBrk="0" latinLnBrk="0" hangingPunct="0">
              <a:defRPr/>
            </a:pPr>
            <a:fld id="{01FBA289-EBC9-4055-B372-E93BBFE82FD4}" type="slidenum">
              <a:rPr kumimoji="0" lang="ko-KR" altLang="en-US" b="1">
                <a:solidFill>
                  <a:srgbClr val="FFFFFF"/>
                </a:solidFill>
                <a:latin typeface="Tahoma" pitchFamily="34" charset="0"/>
              </a:rPr>
              <a:pPr eaLnBrk="0" latinLnBrk="0" hangingPunct="0">
                <a:defRPr/>
              </a:pPr>
              <a:t>‹#›</a:t>
            </a:fld>
            <a:endParaRPr kumimoji="0" lang="en-US" altLang="ko-KR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2810246" name="Rectangle 6"/>
          <p:cNvSpPr>
            <a:spLocks noChangeArrowheads="1"/>
          </p:cNvSpPr>
          <p:nvPr/>
        </p:nvSpPr>
        <p:spPr bwMode="auto">
          <a:xfrm>
            <a:off x="9621841" y="233363"/>
            <a:ext cx="836612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133" tIns="49583" rIns="99133" bIns="49583"/>
          <a:lstStyle/>
          <a:p>
            <a:pPr eaLnBrk="0" latinLnBrk="0" hangingPunct="0">
              <a:defRPr/>
            </a:pPr>
            <a:r>
              <a:rPr kumimoji="0" lang="en-US" altLang="ko-KR" b="1" smtClean="0">
                <a:solidFill>
                  <a:srgbClr val="FFFFFF"/>
                </a:solidFill>
                <a:latin typeface="Arial" charset="0"/>
              </a:rPr>
              <a:t>PAGE - </a:t>
            </a:r>
            <a:endParaRPr kumimoji="0" lang="en-US" altLang="ko-KR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4018" r:id="rId12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800" b="1">
          <a:solidFill>
            <a:schemeClr val="tx1"/>
          </a:solidFill>
          <a:latin typeface="굴림" pitchFamily="50" charset="-127"/>
          <a:ea typeface="굴림" pitchFamily="50" charset="-127"/>
          <a:cs typeface="Arial" charset="0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800" b="1">
          <a:solidFill>
            <a:schemeClr val="tx1"/>
          </a:solidFill>
          <a:latin typeface="굴림" pitchFamily="50" charset="-127"/>
          <a:ea typeface="굴림" pitchFamily="50" charset="-127"/>
          <a:cs typeface="Arial" charset="0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800" b="1">
          <a:solidFill>
            <a:schemeClr val="tx1"/>
          </a:solidFill>
          <a:latin typeface="굴림" pitchFamily="50" charset="-127"/>
          <a:ea typeface="굴림" pitchFamily="50" charset="-127"/>
          <a:cs typeface="Arial" charset="0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800" b="1">
          <a:solidFill>
            <a:schemeClr val="tx1"/>
          </a:solidFill>
          <a:latin typeface="굴림" pitchFamily="50" charset="-127"/>
          <a:ea typeface="굴림" pitchFamily="50" charset="-127"/>
          <a:cs typeface="Arial" charset="0"/>
        </a:defRPr>
      </a:lvl5pPr>
      <a:lvl6pPr marL="495651" algn="l" rtl="0" fontAlgn="base" latinLnBrk="1">
        <a:spcBef>
          <a:spcPct val="0"/>
        </a:spcBef>
        <a:spcAft>
          <a:spcPct val="0"/>
        </a:spcAft>
        <a:defRPr kumimoji="1" b="1">
          <a:solidFill>
            <a:schemeClr val="tx1"/>
          </a:solidFill>
          <a:latin typeface="굴림" pitchFamily="50" charset="-127"/>
          <a:ea typeface="굴림" pitchFamily="50" charset="-127"/>
          <a:cs typeface="Arial" charset="0"/>
        </a:defRPr>
      </a:lvl6pPr>
      <a:lvl7pPr marL="991305" algn="l" rtl="0" fontAlgn="base" latinLnBrk="1">
        <a:spcBef>
          <a:spcPct val="0"/>
        </a:spcBef>
        <a:spcAft>
          <a:spcPct val="0"/>
        </a:spcAft>
        <a:defRPr kumimoji="1" b="1">
          <a:solidFill>
            <a:schemeClr val="tx1"/>
          </a:solidFill>
          <a:latin typeface="굴림" pitchFamily="50" charset="-127"/>
          <a:ea typeface="굴림" pitchFamily="50" charset="-127"/>
          <a:cs typeface="Arial" charset="0"/>
        </a:defRPr>
      </a:lvl7pPr>
      <a:lvl8pPr marL="1486957" algn="l" rtl="0" fontAlgn="base" latinLnBrk="1">
        <a:spcBef>
          <a:spcPct val="0"/>
        </a:spcBef>
        <a:spcAft>
          <a:spcPct val="0"/>
        </a:spcAft>
        <a:defRPr kumimoji="1" b="1">
          <a:solidFill>
            <a:schemeClr val="tx1"/>
          </a:solidFill>
          <a:latin typeface="굴림" pitchFamily="50" charset="-127"/>
          <a:ea typeface="굴림" pitchFamily="50" charset="-127"/>
          <a:cs typeface="Arial" charset="0"/>
        </a:defRPr>
      </a:lvl8pPr>
      <a:lvl9pPr marL="1982616" algn="l" rtl="0" fontAlgn="base" latinLnBrk="1">
        <a:spcBef>
          <a:spcPct val="0"/>
        </a:spcBef>
        <a:spcAft>
          <a:spcPct val="0"/>
        </a:spcAft>
        <a:defRPr kumimoji="1" b="1">
          <a:solidFill>
            <a:schemeClr val="tx1"/>
          </a:solidFill>
          <a:latin typeface="굴림" pitchFamily="50" charset="-127"/>
          <a:ea typeface="굴림" pitchFamily="50" charset="-127"/>
          <a:cs typeface="Arial" charset="0"/>
        </a:defRPr>
      </a:lvl9pPr>
    </p:titleStyle>
    <p:bodyStyle>
      <a:lvl1pPr marL="371427" indent="-371427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700">
          <a:solidFill>
            <a:schemeClr val="bg1"/>
          </a:solidFill>
          <a:latin typeface="+mn-lt"/>
          <a:ea typeface="+mn-ea"/>
          <a:cs typeface="+mn-cs"/>
        </a:defRPr>
      </a:lvl1pPr>
      <a:lvl2pPr marL="804482" indent="-309781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  <a:cs typeface="+mn-cs"/>
        </a:defRPr>
      </a:lvl2pPr>
      <a:lvl3pPr marL="1239122" indent="-24656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00">
          <a:solidFill>
            <a:schemeClr val="tx1"/>
          </a:solidFill>
          <a:latin typeface="+mn-lt"/>
          <a:ea typeface="+mn-ea"/>
          <a:cs typeface="+mn-cs"/>
        </a:defRPr>
      </a:lvl3pPr>
      <a:lvl4pPr marL="1733816" indent="-24656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  <a:cs typeface="+mn-cs"/>
        </a:defRPr>
      </a:lvl4pPr>
      <a:lvl5pPr marL="2230102" indent="-24656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  <a:cs typeface="+mn-cs"/>
        </a:defRPr>
      </a:lvl5pPr>
      <a:lvl6pPr marL="2726095" indent="-247827" algn="l" rtl="0" fontAlgn="base" latinLnBrk="1">
        <a:spcBef>
          <a:spcPct val="20000"/>
        </a:spcBef>
        <a:spcAft>
          <a:spcPct val="0"/>
        </a:spcAft>
        <a:defRPr kumimoji="1" sz="2200">
          <a:solidFill>
            <a:schemeClr val="tx1"/>
          </a:solidFill>
          <a:latin typeface="+mn-lt"/>
          <a:ea typeface="+mn-ea"/>
          <a:cs typeface="+mn-cs"/>
        </a:defRPr>
      </a:lvl6pPr>
      <a:lvl7pPr marL="3221747" indent="-247827" algn="l" rtl="0" fontAlgn="base" latinLnBrk="1">
        <a:spcBef>
          <a:spcPct val="20000"/>
        </a:spcBef>
        <a:spcAft>
          <a:spcPct val="0"/>
        </a:spcAft>
        <a:defRPr kumimoji="1" sz="2200">
          <a:solidFill>
            <a:schemeClr val="tx1"/>
          </a:solidFill>
          <a:latin typeface="+mn-lt"/>
          <a:ea typeface="+mn-ea"/>
          <a:cs typeface="+mn-cs"/>
        </a:defRPr>
      </a:lvl7pPr>
      <a:lvl8pPr marL="3717404" indent="-247827" algn="l" rtl="0" fontAlgn="base" latinLnBrk="1">
        <a:spcBef>
          <a:spcPct val="20000"/>
        </a:spcBef>
        <a:spcAft>
          <a:spcPct val="0"/>
        </a:spcAft>
        <a:defRPr kumimoji="1" sz="2200">
          <a:solidFill>
            <a:schemeClr val="tx1"/>
          </a:solidFill>
          <a:latin typeface="+mn-lt"/>
          <a:ea typeface="+mn-ea"/>
          <a:cs typeface="+mn-cs"/>
        </a:defRPr>
      </a:lvl8pPr>
      <a:lvl9pPr marL="4213053" indent="-247827" algn="l" rtl="0" fontAlgn="base" latinLnBrk="1">
        <a:spcBef>
          <a:spcPct val="20000"/>
        </a:spcBef>
        <a:spcAft>
          <a:spcPct val="0"/>
        </a:spcAft>
        <a:defRPr kumimoji="1" sz="2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130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651" algn="l" defTabSz="99130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1305" algn="l" defTabSz="99130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86957" algn="l" defTabSz="99130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82616" algn="l" defTabSz="99130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78271" algn="l" defTabSz="99130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3917" algn="l" defTabSz="99130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69575" algn="l" defTabSz="99130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65228" algn="l" defTabSz="991305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vert="horz" lIns="104214" tIns="52107" rIns="104214" bIns="52107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214" tIns="52107" rIns="104214" bIns="52107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671" y="7008177"/>
            <a:ext cx="2495127" cy="402567"/>
          </a:xfrm>
          <a:prstGeom prst="rect">
            <a:avLst/>
          </a:prstGeom>
        </p:spPr>
        <p:txBody>
          <a:bodyPr vert="horz" lIns="104214" tIns="52107" rIns="104214" bIns="5210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defTabSz="1042136" fontAlgn="auto">
              <a:spcBef>
                <a:spcPts val="0"/>
              </a:spcBef>
              <a:spcAft>
                <a:spcPts val="0"/>
              </a:spcAft>
            </a:pPr>
            <a:fld id="{8761FD00-3F21-42CF-9EF5-8F6D81CE3AFD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</a:rPr>
              <a:pPr defTabSz="1042136" fontAlgn="auto">
                <a:spcBef>
                  <a:spcPts val="0"/>
                </a:spcBef>
                <a:spcAft>
                  <a:spcPts val="0"/>
                </a:spcAft>
              </a:pPr>
              <a:t>2018-03-29</a:t>
            </a:fld>
            <a:endParaRPr kumimoji="0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3582" y="7008177"/>
            <a:ext cx="3386243" cy="402567"/>
          </a:xfrm>
          <a:prstGeom prst="rect">
            <a:avLst/>
          </a:prstGeom>
        </p:spPr>
        <p:txBody>
          <a:bodyPr vert="horz" lIns="104214" tIns="52107" rIns="104214" bIns="5210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defTabSz="1042136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3603" y="7008177"/>
            <a:ext cx="2495127" cy="402567"/>
          </a:xfrm>
          <a:prstGeom prst="rect">
            <a:avLst/>
          </a:prstGeom>
        </p:spPr>
        <p:txBody>
          <a:bodyPr vert="horz" lIns="104214" tIns="52107" rIns="104214" bIns="5210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defTabSz="1042136" fontAlgn="auto">
              <a:spcBef>
                <a:spcPts val="0"/>
              </a:spcBef>
              <a:spcAft>
                <a:spcPts val="0"/>
              </a:spcAft>
            </a:pPr>
            <a:fld id="{97D217C8-C1B9-4E84-BCEB-D9195FCD889E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</a:rPr>
              <a:pPr defTabSz="104213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2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</p:sldLayoutIdLst>
  <p:txStyles>
    <p:titleStyle>
      <a:lvl1pPr algn="ctr" defTabSz="1042136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j-cs"/>
        </a:defRPr>
      </a:lvl1pPr>
    </p:titleStyle>
    <p:bodyStyle>
      <a:lvl1pPr marL="390800" indent="-390800" algn="l" defTabSz="1042136" rtl="0" eaLnBrk="1" latinLnBrk="1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1pPr>
      <a:lvl2pPr marL="846736" indent="-325670" algn="l" defTabSz="1042136" rtl="0" eaLnBrk="1" latinLnBrk="1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2pPr>
      <a:lvl3pPr marL="1302670" indent="-260534" algn="l" defTabSz="1042136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3pPr>
      <a:lvl4pPr marL="1823739" indent="-260534" algn="l" defTabSz="1042136" rtl="0" eaLnBrk="1" latinLnBrk="1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4pPr>
      <a:lvl5pPr marL="2344806" indent="-260534" algn="l" defTabSz="1042136" rtl="0" eaLnBrk="1" latinLnBrk="1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5pPr>
      <a:lvl6pPr marL="2865875" indent="-260534" algn="l" defTabSz="104213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6941" indent="-260534" algn="l" defTabSz="104213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8011" indent="-260534" algn="l" defTabSz="104213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9079" indent="-260534" algn="l" defTabSz="104213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4213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068" algn="l" defTabSz="104213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136" algn="l" defTabSz="104213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204" algn="l" defTabSz="104213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4273" algn="l" defTabSz="104213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5339" algn="l" defTabSz="104213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6408" algn="l" defTabSz="104213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7477" algn="l" defTabSz="104213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8543" algn="l" defTabSz="104213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defTabSz="1043056" fontAlgn="auto">
              <a:spcBef>
                <a:spcPts val="0"/>
              </a:spcBef>
              <a:spcAft>
                <a:spcPts val="0"/>
              </a:spcAft>
            </a:pPr>
            <a:fld id="{8761FD00-3F21-42CF-9EF5-8F6D81CE3AFD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</a:rPr>
              <a:pPr defTabSz="1043056" fontAlgn="auto">
                <a:spcBef>
                  <a:spcPts val="0"/>
                </a:spcBef>
                <a:spcAft>
                  <a:spcPts val="0"/>
                </a:spcAft>
              </a:pPr>
              <a:t>2018-03-29</a:t>
            </a:fld>
            <a:endParaRPr kumimoji="0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defTabSz="1043056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defTabSz="1043056" fontAlgn="auto">
              <a:spcBef>
                <a:spcPts val="0"/>
              </a:spcBef>
              <a:spcAft>
                <a:spcPts val="0"/>
              </a:spcAft>
            </a:pPr>
            <a:fld id="{97D217C8-C1B9-4E84-BCEB-D9195FCD889E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</a:rPr>
              <a:pPr defTabSz="104305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8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</p:sldLayoutIdLst>
  <p:txStyles>
    <p:titleStyle>
      <a:lvl1pPr algn="ctr" defTabSz="1043056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j-cs"/>
        </a:defRPr>
      </a:lvl1pPr>
    </p:titleStyle>
    <p:bodyStyle>
      <a:lvl1pPr marL="391146" indent="-391146" algn="l" defTabSz="1043056" rtl="0" eaLnBrk="1" latinLnBrk="1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1pPr>
      <a:lvl2pPr marL="847483" indent="-325955" algn="l" defTabSz="1043056" rtl="0" eaLnBrk="1" latinLnBrk="1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2pPr>
      <a:lvl3pPr marL="1303820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3pPr>
      <a:lvl4pPr marL="1825348" indent="-260764" algn="l" defTabSz="1043056" rtl="0" eaLnBrk="1" latinLnBrk="1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4pPr>
      <a:lvl5pPr marL="2346876" indent="-260764" algn="l" defTabSz="1043056" rtl="0" eaLnBrk="1" latinLnBrk="1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5pPr>
      <a:lvl6pPr marL="2868404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10247842" y="0"/>
            <a:ext cx="0" cy="7561263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534670" y="302802"/>
            <a:ext cx="8732943" cy="1260211"/>
          </a:xfrm>
          <a:prstGeom prst="rect">
            <a:avLst/>
          </a:prstGeom>
        </p:spPr>
        <p:txBody>
          <a:bodyPr vert="horz" lIns="103685" tIns="51843" rIns="103685" bIns="51843" anchor="b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534670" y="1764294"/>
            <a:ext cx="8732943" cy="5373538"/>
          </a:xfrm>
          <a:prstGeom prst="rect">
            <a:avLst/>
          </a:prstGeom>
        </p:spPr>
        <p:txBody>
          <a:bodyPr vert="horz" lIns="103685" tIns="51843" rIns="103685" bIns="51843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 rot="5400000">
            <a:off x="8942811" y="1179947"/>
            <a:ext cx="2217970" cy="449123"/>
          </a:xfrm>
          <a:prstGeom prst="rect">
            <a:avLst/>
          </a:prstGeom>
        </p:spPr>
        <p:txBody>
          <a:bodyPr vert="horz" lIns="103685" tIns="51843" rIns="103685" bIns="51843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fld id="{582EF422-6799-4543-9129-69758A77C2D3}" type="datetimeFigureOut">
              <a:rPr lang="ko-KR" altLang="en-US" smtClean="0">
                <a:solidFill>
                  <a:srgbClr val="575F6D"/>
                </a:solidFill>
                <a:latin typeface="Century Schoolbook"/>
                <a:ea typeface="휴먼매직체"/>
              </a:rPr>
              <a:pPr defTabSz="1036814" fontAlgn="auto">
                <a:spcBef>
                  <a:spcPts val="0"/>
                </a:spcBef>
                <a:spcAft>
                  <a:spcPts val="0"/>
                </a:spcAft>
              </a:pPr>
              <a:t>2018-03-29</a:t>
            </a:fld>
            <a:endParaRPr lang="ko-KR" altLang="en-US">
              <a:solidFill>
                <a:srgbClr val="575F6D"/>
              </a:solidFill>
              <a:latin typeface="Century Schoolbook"/>
              <a:ea typeface="휴먼매직체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 rot="5400000">
            <a:off x="8281687" y="4108246"/>
            <a:ext cx="3528589" cy="427736"/>
          </a:xfrm>
          <a:prstGeom prst="rect">
            <a:avLst/>
          </a:prstGeom>
        </p:spPr>
        <p:txBody>
          <a:bodyPr vert="horz" lIns="103685" tIns="51843" rIns="103685" bIns="51843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srgbClr val="575F6D"/>
              </a:solidFill>
              <a:latin typeface="Century Schoolbook"/>
              <a:ea typeface="휴먼매직체"/>
            </a:endParaRPr>
          </a:p>
        </p:txBody>
      </p:sp>
      <p:sp>
        <p:nvSpPr>
          <p:cNvPr id="7" name="직선 연결선 6"/>
          <p:cNvSpPr>
            <a:spLocks noChangeShapeType="1"/>
          </p:cNvSpPr>
          <p:nvPr/>
        </p:nvSpPr>
        <p:spPr bwMode="auto">
          <a:xfrm>
            <a:off x="89112" y="0"/>
            <a:ext cx="0" cy="7561263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10515177" y="0"/>
            <a:ext cx="0" cy="7561263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10336953" y="0"/>
            <a:ext cx="356447" cy="7561263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10426065" y="0"/>
            <a:ext cx="0" cy="7561263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685" tIns="51843" rIns="103685" bIns="51843" anchor="t" compatLnSpc="1"/>
          <a:lstStyle/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9538513" y="6301058"/>
            <a:ext cx="641604" cy="60490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685" tIns="51843" rIns="103685" bIns="51843" anchor="ctr"/>
          <a:lstStyle/>
          <a:p>
            <a:pPr algn="ctr" defTabSz="1036814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9506434" y="6322056"/>
            <a:ext cx="712893" cy="574656"/>
          </a:xfrm>
          <a:prstGeom prst="rect">
            <a:avLst/>
          </a:prstGeom>
        </p:spPr>
        <p:txBody>
          <a:bodyPr vert="horz" lIns="103685" tIns="51843" rIns="103685" bIns="51843" anchor="ctr"/>
          <a:lstStyle>
            <a:lvl1pPr algn="ctr" eaLnBrk="1" latinLnBrk="0" hangingPunct="1">
              <a:defRPr kumimoji="0" sz="1600" b="1">
                <a:solidFill>
                  <a:srgbClr val="FFFFFF"/>
                </a:solidFill>
              </a:defRPr>
            </a:lvl1pPr>
          </a:lstStyle>
          <a:p>
            <a:pPr defTabSz="1036814" fontAlgn="auto">
              <a:spcBef>
                <a:spcPts val="0"/>
              </a:spcBef>
              <a:spcAft>
                <a:spcPts val="0"/>
              </a:spcAft>
            </a:pPr>
            <a:fld id="{0FFC04F2-410B-478E-B5E8-05AEE79BCA15}" type="slidenum">
              <a:rPr lang="ko-KR" altLang="en-US" smtClean="0">
                <a:latin typeface="Century Schoolbook"/>
                <a:ea typeface="휴먼매직체"/>
              </a:rPr>
              <a:pPr defTabSz="103681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ko-KR" altLang="en-US">
              <a:latin typeface="Century Schoolbook"/>
              <a:ea typeface="휴먼매직체"/>
            </a:endParaRPr>
          </a:p>
        </p:txBody>
      </p:sp>
    </p:spTree>
    <p:extLst>
      <p:ext uri="{BB962C8B-B14F-4D97-AF65-F5344CB8AC3E}">
        <p14:creationId xmlns:p14="http://schemas.microsoft.com/office/powerpoint/2010/main" val="286276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xStyles>
    <p:titleStyle>
      <a:lvl1pPr algn="l" rtl="0" eaLnBrk="1" latinLnBrk="1" hangingPunct="1">
        <a:spcBef>
          <a:spcPct val="0"/>
        </a:spcBef>
        <a:buNone/>
        <a:defRPr kumimoji="0" sz="34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1046" indent="-311046" algn="l" rtl="0" eaLnBrk="1" latinLnBrk="1" hangingPunct="1">
        <a:spcBef>
          <a:spcPts val="684"/>
        </a:spcBef>
        <a:buClr>
          <a:schemeClr val="accent1"/>
        </a:buClr>
        <a:buSzPct val="70000"/>
        <a:buFont typeface="Wingdings"/>
        <a:buChar char="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69" indent="-311046" algn="l" rtl="0" eaLnBrk="1" latinLnBrk="1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4" indent="-20737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861" indent="-207370" algn="l" rtl="0" eaLnBrk="1" latinLnBrk="1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9" indent="-207370" algn="l" rtl="0" eaLnBrk="1" latinLnBrk="1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969957" indent="-207370" algn="l" rtl="0" eaLnBrk="1" latinLnBrk="1" hangingPunct="1">
        <a:spcBef>
          <a:spcPct val="20000"/>
        </a:spcBef>
        <a:buClr>
          <a:schemeClr val="accent1"/>
        </a:buClr>
        <a:buChar char="•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280992" indent="-207370" algn="l" rtl="0" eaLnBrk="1" latinLnBrk="1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92040" indent="-207370" algn="l" rtl="0" eaLnBrk="1" latinLnBrk="1" hangingPunct="1">
        <a:spcBef>
          <a:spcPct val="20000"/>
        </a:spcBef>
        <a:buClr>
          <a:schemeClr val="accent2"/>
        </a:buClr>
        <a:buChar char="•"/>
        <a:defRPr kumimoji="0" sz="16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903088" indent="-20737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8411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4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55224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73636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9204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10446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28861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47265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gradFill rotWithShape="0">
          <a:gsLst>
            <a:gs pos="0">
              <a:schemeClr val="bg1"/>
            </a:gs>
            <a:gs pos="50000">
              <a:srgbClr val="FFFFFF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4" descr="0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4" r="-2553" b="14572"/>
          <a:stretch>
            <a:fillRect/>
          </a:stretch>
        </p:blipFill>
        <p:spPr bwMode="gray">
          <a:xfrm>
            <a:off x="3" y="2604435"/>
            <a:ext cx="5008818" cy="495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66"/>
          <p:cNvGrpSpPr>
            <a:grpSpLocks/>
          </p:cNvGrpSpPr>
          <p:nvPr/>
        </p:nvGrpSpPr>
        <p:grpSpPr bwMode="auto">
          <a:xfrm>
            <a:off x="6000185" y="204785"/>
            <a:ext cx="4427737" cy="3843642"/>
            <a:chOff x="3232" y="117"/>
            <a:chExt cx="2385" cy="2196"/>
          </a:xfrm>
        </p:grpSpPr>
        <p:sp>
          <p:nvSpPr>
            <p:cNvPr id="1091" name="AutoShape 67"/>
            <p:cNvSpPr>
              <a:spLocks noChangeArrowheads="1"/>
            </p:cNvSpPr>
            <p:nvPr userDrawn="1"/>
          </p:nvSpPr>
          <p:spPr bwMode="gray">
            <a:xfrm>
              <a:off x="4440" y="117"/>
              <a:ext cx="571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92" name="AutoShape 68"/>
            <p:cNvSpPr>
              <a:spLocks noChangeArrowheads="1"/>
            </p:cNvSpPr>
            <p:nvPr userDrawn="1"/>
          </p:nvSpPr>
          <p:spPr bwMode="gray">
            <a:xfrm>
              <a:off x="5045" y="117"/>
              <a:ext cx="572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39999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93" name="AutoShape 69"/>
            <p:cNvSpPr>
              <a:spLocks noChangeArrowheads="1"/>
            </p:cNvSpPr>
            <p:nvPr userDrawn="1"/>
          </p:nvSpPr>
          <p:spPr bwMode="gray">
            <a:xfrm>
              <a:off x="4440" y="683"/>
              <a:ext cx="571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39999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94" name="AutoShape 70"/>
            <p:cNvSpPr>
              <a:spLocks noChangeArrowheads="1"/>
            </p:cNvSpPr>
            <p:nvPr userDrawn="1"/>
          </p:nvSpPr>
          <p:spPr bwMode="gray">
            <a:xfrm>
              <a:off x="3232" y="117"/>
              <a:ext cx="572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95" name="AutoShape 71"/>
            <p:cNvSpPr>
              <a:spLocks noChangeArrowheads="1"/>
            </p:cNvSpPr>
            <p:nvPr userDrawn="1"/>
          </p:nvSpPr>
          <p:spPr bwMode="gray">
            <a:xfrm>
              <a:off x="3839" y="683"/>
              <a:ext cx="571" cy="538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96" name="AutoShape 72"/>
            <p:cNvSpPr>
              <a:spLocks noChangeArrowheads="1"/>
            </p:cNvSpPr>
            <p:nvPr userDrawn="1"/>
          </p:nvSpPr>
          <p:spPr bwMode="gray">
            <a:xfrm>
              <a:off x="5045" y="1201"/>
              <a:ext cx="572" cy="538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97" name="AutoShape 73"/>
            <p:cNvSpPr>
              <a:spLocks noChangeArrowheads="1"/>
            </p:cNvSpPr>
            <p:nvPr userDrawn="1"/>
          </p:nvSpPr>
          <p:spPr bwMode="gray">
            <a:xfrm>
              <a:off x="5045" y="1774"/>
              <a:ext cx="572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371988" y="302802"/>
            <a:ext cx="8809059" cy="126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3703" tIns="51852" rIns="103703" bIns="518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altLang="ko-KR" smtClean="0"/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4670" y="1764295"/>
            <a:ext cx="9624060" cy="499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3703" tIns="51852" rIns="103703" bIns="518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altLang="ko-KR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34671" y="7148194"/>
            <a:ext cx="2495127" cy="26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03" tIns="51852" rIns="103703" bIns="51852" numCol="1" anchor="t" anchorCtr="0" compatLnSpc="1">
            <a:prstTxWarp prst="textNoShape">
              <a:avLst/>
            </a:prstTxWarp>
          </a:bodyPr>
          <a:lstStyle>
            <a:lvl1pPr algn="l" latinLnBrk="0">
              <a:defRPr kumimoji="0" sz="1100">
                <a:latin typeface="Arial" charset="0"/>
                <a:ea typeface="굴림" charset="-127"/>
                <a:cs typeface="Arial" charset="0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653582" y="7148194"/>
            <a:ext cx="3386243" cy="26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03" tIns="51852" rIns="103703" bIns="51852" numCol="1" anchor="t" anchorCtr="0" compatLnSpc="1">
            <a:prstTxWarp prst="textNoShape">
              <a:avLst/>
            </a:prstTxWarp>
          </a:bodyPr>
          <a:lstStyle>
            <a:lvl1pPr algn="ctr" latinLnBrk="0">
              <a:defRPr kumimoji="0" sz="1100">
                <a:latin typeface="Arial" charset="0"/>
                <a:ea typeface="굴림" charset="-127"/>
                <a:cs typeface="Arial" charset="0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663603" y="7148194"/>
            <a:ext cx="2495127" cy="26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03" tIns="51852" rIns="103703" bIns="51852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100">
                <a:latin typeface="Arial" charset="0"/>
                <a:ea typeface="굴림" charset="-127"/>
                <a:cs typeface="Arial" charset="0"/>
              </a:defRPr>
            </a:lvl1pPr>
          </a:lstStyle>
          <a:p>
            <a:pPr>
              <a:defRPr/>
            </a:pPr>
            <a:fld id="{C35E4155-C6CB-4FB9-AA92-48B5F936279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9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5pPr>
      <a:lvl6pPr marL="518502" algn="l" rtl="0" eaLnBrk="1" fontAlgn="base" latinLnBrk="1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6pPr>
      <a:lvl7pPr marL="1036997" algn="l" rtl="0" eaLnBrk="1" fontAlgn="base" latinLnBrk="1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7pPr>
      <a:lvl8pPr marL="1555498" algn="l" rtl="0" eaLnBrk="1" fontAlgn="base" latinLnBrk="1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8pPr>
      <a:lvl9pPr marL="2074002" algn="l" rtl="0" eaLnBrk="1" fontAlgn="base" latinLnBrk="1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88871" indent="-388871" algn="l" rtl="0" eaLnBrk="0" fontAlgn="base" latinLnBrk="1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42563" indent="-324071" algn="l" rtl="0" eaLnBrk="0" fontAlgn="base" latinLnBrk="1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cs typeface="+mn-cs"/>
        </a:defRPr>
      </a:lvl2pPr>
      <a:lvl3pPr marL="1296250" indent="-259249" algn="l" rtl="0" eaLnBrk="0" fontAlgn="base" latinLnBrk="1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cs typeface="+mn-cs"/>
        </a:defRPr>
      </a:lvl3pPr>
      <a:lvl4pPr marL="1814752" indent="-259249" algn="l" rtl="0" eaLnBrk="0" fontAlgn="base" latinLnBrk="1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cs typeface="+mn-cs"/>
        </a:defRPr>
      </a:lvl4pPr>
      <a:lvl5pPr marL="2333246" indent="-259249" algn="l" rtl="0" eaLnBrk="0" fontAlgn="base" latinLnBrk="1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5pPr>
      <a:lvl6pPr marL="2851750" indent="-259249" algn="l" rtl="0" eaLnBrk="1" fontAlgn="base" latinLnBrk="1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6pPr>
      <a:lvl7pPr marL="3370249" indent="-259249" algn="l" rtl="0" eaLnBrk="1" fontAlgn="base" latinLnBrk="1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7pPr>
      <a:lvl8pPr marL="3888747" indent="-259249" algn="l" rtl="0" eaLnBrk="1" fontAlgn="base" latinLnBrk="1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8pPr>
      <a:lvl9pPr marL="4407253" indent="-259249" algn="l" rtl="0" eaLnBrk="1" fontAlgn="base" latinLnBrk="1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ko-KR"/>
      </a:defPPr>
      <a:lvl1pPr marL="0" algn="l" defTabSz="103699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8502" algn="l" defTabSz="103699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6997" algn="l" defTabSz="103699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55498" algn="l" defTabSz="103699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74002" algn="l" defTabSz="103699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92497" algn="l" defTabSz="103699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0995" algn="l" defTabSz="103699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9501" algn="l" defTabSz="103699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7997" algn="l" defTabSz="1036997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" y="166688"/>
            <a:ext cx="6315075" cy="328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8977" tIns="49510" rIns="98977" bIns="49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2810245" name="Rectangle 5"/>
          <p:cNvSpPr>
            <a:spLocks noChangeArrowheads="1"/>
          </p:cNvSpPr>
          <p:nvPr/>
        </p:nvSpPr>
        <p:spPr bwMode="auto">
          <a:xfrm>
            <a:off x="10033001" y="225461"/>
            <a:ext cx="425450" cy="50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8977" tIns="49510" rIns="98977" bIns="49510"/>
          <a:lstStyle/>
          <a:p>
            <a:pPr eaLnBrk="0" latinLnBrk="0" hangingPunct="0">
              <a:defRPr/>
            </a:pPr>
            <a:fld id="{01FBA289-EBC9-4055-B372-E93BBFE82FD4}" type="slidenum">
              <a:rPr kumimoji="0" lang="ko-KR" altLang="en-US" b="1">
                <a:solidFill>
                  <a:srgbClr val="FFFFFF"/>
                </a:solidFill>
                <a:latin typeface="Tahoma" pitchFamily="34" charset="0"/>
              </a:rPr>
              <a:pPr eaLnBrk="0" latinLnBrk="0" hangingPunct="0">
                <a:defRPr/>
              </a:pPr>
              <a:t>‹#›</a:t>
            </a:fld>
            <a:endParaRPr kumimoji="0" lang="en-US" altLang="ko-KR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2810246" name="Rectangle 6"/>
          <p:cNvSpPr>
            <a:spLocks noChangeArrowheads="1"/>
          </p:cNvSpPr>
          <p:nvPr/>
        </p:nvSpPr>
        <p:spPr bwMode="auto">
          <a:xfrm>
            <a:off x="9621841" y="233363"/>
            <a:ext cx="836612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8977" tIns="49510" rIns="98977" bIns="49510"/>
          <a:lstStyle/>
          <a:p>
            <a:pPr eaLnBrk="0" latinLnBrk="0" hangingPunct="0">
              <a:defRPr/>
            </a:pPr>
            <a:r>
              <a:rPr kumimoji="0" lang="en-US" altLang="ko-KR" b="1" smtClean="0">
                <a:solidFill>
                  <a:srgbClr val="FFFFFF"/>
                </a:solidFill>
                <a:latin typeface="Arial" charset="0"/>
              </a:rPr>
              <a:t>PAGE - </a:t>
            </a:r>
            <a:endParaRPr kumimoji="0" lang="en-US" altLang="ko-KR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02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800" b="1">
          <a:solidFill>
            <a:schemeClr val="tx1"/>
          </a:solidFill>
          <a:latin typeface="굴림" pitchFamily="50" charset="-127"/>
          <a:ea typeface="굴림" pitchFamily="50" charset="-127"/>
          <a:cs typeface="Arial" charset="0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800" b="1">
          <a:solidFill>
            <a:schemeClr val="tx1"/>
          </a:solidFill>
          <a:latin typeface="굴림" pitchFamily="50" charset="-127"/>
          <a:ea typeface="굴림" pitchFamily="50" charset="-127"/>
          <a:cs typeface="Arial" charset="0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800" b="1">
          <a:solidFill>
            <a:schemeClr val="tx1"/>
          </a:solidFill>
          <a:latin typeface="굴림" pitchFamily="50" charset="-127"/>
          <a:ea typeface="굴림" pitchFamily="50" charset="-127"/>
          <a:cs typeface="Arial" charset="0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800" b="1">
          <a:solidFill>
            <a:schemeClr val="tx1"/>
          </a:solidFill>
          <a:latin typeface="굴림" pitchFamily="50" charset="-127"/>
          <a:ea typeface="굴림" pitchFamily="50" charset="-127"/>
          <a:cs typeface="Arial" charset="0"/>
        </a:defRPr>
      </a:lvl5pPr>
      <a:lvl6pPr marL="494864" algn="l" rtl="0" fontAlgn="base" latinLnBrk="1">
        <a:spcBef>
          <a:spcPct val="0"/>
        </a:spcBef>
        <a:spcAft>
          <a:spcPct val="0"/>
        </a:spcAft>
        <a:defRPr kumimoji="1" b="1">
          <a:solidFill>
            <a:schemeClr val="tx1"/>
          </a:solidFill>
          <a:latin typeface="굴림" pitchFamily="50" charset="-127"/>
          <a:ea typeface="굴림" pitchFamily="50" charset="-127"/>
          <a:cs typeface="Arial" charset="0"/>
        </a:defRPr>
      </a:lvl6pPr>
      <a:lvl7pPr marL="989732" algn="l" rtl="0" fontAlgn="base" latinLnBrk="1">
        <a:spcBef>
          <a:spcPct val="0"/>
        </a:spcBef>
        <a:spcAft>
          <a:spcPct val="0"/>
        </a:spcAft>
        <a:defRPr kumimoji="1" b="1">
          <a:solidFill>
            <a:schemeClr val="tx1"/>
          </a:solidFill>
          <a:latin typeface="굴림" pitchFamily="50" charset="-127"/>
          <a:ea typeface="굴림" pitchFamily="50" charset="-127"/>
          <a:cs typeface="Arial" charset="0"/>
        </a:defRPr>
      </a:lvl7pPr>
      <a:lvl8pPr marL="1484597" algn="l" rtl="0" fontAlgn="base" latinLnBrk="1">
        <a:spcBef>
          <a:spcPct val="0"/>
        </a:spcBef>
        <a:spcAft>
          <a:spcPct val="0"/>
        </a:spcAft>
        <a:defRPr kumimoji="1" b="1">
          <a:solidFill>
            <a:schemeClr val="tx1"/>
          </a:solidFill>
          <a:latin typeface="굴림" pitchFamily="50" charset="-127"/>
          <a:ea typeface="굴림" pitchFamily="50" charset="-127"/>
          <a:cs typeface="Arial" charset="0"/>
        </a:defRPr>
      </a:lvl8pPr>
      <a:lvl9pPr marL="1979472" algn="l" rtl="0" fontAlgn="base" latinLnBrk="1">
        <a:spcBef>
          <a:spcPct val="0"/>
        </a:spcBef>
        <a:spcAft>
          <a:spcPct val="0"/>
        </a:spcAft>
        <a:defRPr kumimoji="1" b="1">
          <a:solidFill>
            <a:schemeClr val="tx1"/>
          </a:solidFill>
          <a:latin typeface="굴림" pitchFamily="50" charset="-127"/>
          <a:ea typeface="굴림" pitchFamily="50" charset="-127"/>
          <a:cs typeface="Arial" charset="0"/>
        </a:defRPr>
      </a:lvl9pPr>
    </p:titleStyle>
    <p:bodyStyle>
      <a:lvl1pPr marL="370842" indent="-37084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700">
          <a:solidFill>
            <a:schemeClr val="bg1"/>
          </a:solidFill>
          <a:latin typeface="+mn-lt"/>
          <a:ea typeface="+mn-ea"/>
          <a:cs typeface="+mn-cs"/>
        </a:defRPr>
      </a:lvl1pPr>
      <a:lvl2pPr marL="803207" indent="-309289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  <a:cs typeface="+mn-cs"/>
        </a:defRPr>
      </a:lvl2pPr>
      <a:lvl3pPr marL="1237154" indent="-24617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00">
          <a:solidFill>
            <a:schemeClr val="tx1"/>
          </a:solidFill>
          <a:latin typeface="+mn-lt"/>
          <a:ea typeface="+mn-ea"/>
          <a:cs typeface="+mn-cs"/>
        </a:defRPr>
      </a:lvl3pPr>
      <a:lvl4pPr marL="1731065" indent="-24617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  <a:cs typeface="+mn-cs"/>
        </a:defRPr>
      </a:lvl4pPr>
      <a:lvl5pPr marL="2226561" indent="-24617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  <a:cs typeface="+mn-cs"/>
        </a:defRPr>
      </a:lvl5pPr>
      <a:lvl6pPr marL="2721768" indent="-247434" algn="l" rtl="0" fontAlgn="base" latinLnBrk="1">
        <a:spcBef>
          <a:spcPct val="20000"/>
        </a:spcBef>
        <a:spcAft>
          <a:spcPct val="0"/>
        </a:spcAft>
        <a:defRPr kumimoji="1" sz="2200">
          <a:solidFill>
            <a:schemeClr val="tx1"/>
          </a:solidFill>
          <a:latin typeface="+mn-lt"/>
          <a:ea typeface="+mn-ea"/>
          <a:cs typeface="+mn-cs"/>
        </a:defRPr>
      </a:lvl6pPr>
      <a:lvl7pPr marL="3216635" indent="-247434" algn="l" rtl="0" fontAlgn="base" latinLnBrk="1">
        <a:spcBef>
          <a:spcPct val="20000"/>
        </a:spcBef>
        <a:spcAft>
          <a:spcPct val="0"/>
        </a:spcAft>
        <a:defRPr kumimoji="1" sz="2200">
          <a:solidFill>
            <a:schemeClr val="tx1"/>
          </a:solidFill>
          <a:latin typeface="+mn-lt"/>
          <a:ea typeface="+mn-ea"/>
          <a:cs typeface="+mn-cs"/>
        </a:defRPr>
      </a:lvl7pPr>
      <a:lvl8pPr marL="3711502" indent="-247434" algn="l" rtl="0" fontAlgn="base" latinLnBrk="1">
        <a:spcBef>
          <a:spcPct val="20000"/>
        </a:spcBef>
        <a:spcAft>
          <a:spcPct val="0"/>
        </a:spcAft>
        <a:defRPr kumimoji="1" sz="2200">
          <a:solidFill>
            <a:schemeClr val="tx1"/>
          </a:solidFill>
          <a:latin typeface="+mn-lt"/>
          <a:ea typeface="+mn-ea"/>
          <a:cs typeface="+mn-cs"/>
        </a:defRPr>
      </a:lvl8pPr>
      <a:lvl9pPr marL="4206367" indent="-247434" algn="l" rtl="0" fontAlgn="base" latinLnBrk="1">
        <a:spcBef>
          <a:spcPct val="20000"/>
        </a:spcBef>
        <a:spcAft>
          <a:spcPct val="0"/>
        </a:spcAft>
        <a:defRPr kumimoji="1" sz="2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8973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4864" algn="l" defTabSz="98973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9732" algn="l" defTabSz="98973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84597" algn="l" defTabSz="98973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79472" algn="l" defTabSz="98973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74338" algn="l" defTabSz="98973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96" algn="l" defTabSz="98973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64069" algn="l" defTabSz="98973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58936" algn="l" defTabSz="98973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10247842" y="0"/>
            <a:ext cx="0" cy="7561263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534670" y="302802"/>
            <a:ext cx="8732943" cy="1260211"/>
          </a:xfrm>
          <a:prstGeom prst="rect">
            <a:avLst/>
          </a:prstGeom>
        </p:spPr>
        <p:txBody>
          <a:bodyPr vert="horz" lIns="103849" tIns="51925" rIns="103849" bIns="51925" anchor="b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534670" y="1764294"/>
            <a:ext cx="8732943" cy="5373538"/>
          </a:xfrm>
          <a:prstGeom prst="rect">
            <a:avLst/>
          </a:prstGeom>
        </p:spPr>
        <p:txBody>
          <a:bodyPr vert="horz" lIns="103849" tIns="51925" rIns="103849" bIns="51925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 rot="5400000">
            <a:off x="8942811" y="1179947"/>
            <a:ext cx="2217970" cy="449123"/>
          </a:xfrm>
          <a:prstGeom prst="rect">
            <a:avLst/>
          </a:prstGeom>
        </p:spPr>
        <p:txBody>
          <a:bodyPr vert="horz" lIns="103849" tIns="51925" rIns="103849" bIns="51925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fld id="{582EF422-6799-4543-9129-69758A77C2D3}" type="datetimeFigureOut">
              <a:rPr lang="ko-KR" altLang="en-US" smtClean="0">
                <a:solidFill>
                  <a:srgbClr val="575F6D"/>
                </a:solidFill>
                <a:latin typeface="Century Schoolbook"/>
                <a:ea typeface="휴먼매직체"/>
              </a:rPr>
              <a:pPr defTabSz="1038462" fontAlgn="auto">
                <a:spcBef>
                  <a:spcPts val="0"/>
                </a:spcBef>
                <a:spcAft>
                  <a:spcPts val="0"/>
                </a:spcAft>
              </a:pPr>
              <a:t>2018-03-29</a:t>
            </a:fld>
            <a:endParaRPr lang="ko-KR" altLang="en-US">
              <a:solidFill>
                <a:srgbClr val="575F6D"/>
              </a:solidFill>
              <a:latin typeface="Century Schoolbook"/>
              <a:ea typeface="휴먼매직체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 rot="5400000">
            <a:off x="8281687" y="4108246"/>
            <a:ext cx="3528589" cy="427736"/>
          </a:xfrm>
          <a:prstGeom prst="rect">
            <a:avLst/>
          </a:prstGeom>
        </p:spPr>
        <p:txBody>
          <a:bodyPr vert="horz" lIns="103849" tIns="51925" rIns="103849" bIns="51925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srgbClr val="575F6D"/>
              </a:solidFill>
              <a:latin typeface="Century Schoolbook"/>
              <a:ea typeface="휴먼매직체"/>
            </a:endParaRPr>
          </a:p>
        </p:txBody>
      </p:sp>
      <p:sp>
        <p:nvSpPr>
          <p:cNvPr id="7" name="직선 연결선 6"/>
          <p:cNvSpPr>
            <a:spLocks noChangeShapeType="1"/>
          </p:cNvSpPr>
          <p:nvPr/>
        </p:nvSpPr>
        <p:spPr bwMode="auto">
          <a:xfrm>
            <a:off x="89112" y="0"/>
            <a:ext cx="0" cy="7561263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10515177" y="0"/>
            <a:ext cx="0" cy="7561263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10336953" y="0"/>
            <a:ext cx="356447" cy="7561263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white"/>
              </a:solidFill>
            </a:endParaRPr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10426065" y="0"/>
            <a:ext cx="0" cy="7561263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849" tIns="51925" rIns="103849" bIns="51925" anchor="t" compatLnSpc="1"/>
          <a:lstStyle/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endParaRPr kumimoji="0" lang="en-US" sz="210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9538513" y="6301058"/>
            <a:ext cx="641604" cy="60490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3849" tIns="51925" rIns="103849" bIns="51925" anchor="ctr"/>
          <a:lstStyle/>
          <a:p>
            <a:pPr algn="ctr" defTabSz="1038462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sz="2100" dirty="0">
              <a:solidFill>
                <a:prstClr val="white"/>
              </a:solidFill>
            </a:endParaRPr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9506434" y="6322056"/>
            <a:ext cx="712893" cy="574656"/>
          </a:xfrm>
          <a:prstGeom prst="rect">
            <a:avLst/>
          </a:prstGeom>
        </p:spPr>
        <p:txBody>
          <a:bodyPr vert="horz" lIns="103849" tIns="51925" rIns="103849" bIns="51925" anchor="ctr"/>
          <a:lstStyle>
            <a:lvl1pPr algn="ctr" eaLnBrk="1" latinLnBrk="0" hangingPunct="1">
              <a:defRPr kumimoji="0" sz="1600" b="1">
                <a:solidFill>
                  <a:srgbClr val="FFFFFF"/>
                </a:solidFill>
              </a:defRPr>
            </a:lvl1pPr>
          </a:lstStyle>
          <a:p>
            <a:pPr defTabSz="1038462" fontAlgn="auto">
              <a:spcBef>
                <a:spcPts val="0"/>
              </a:spcBef>
              <a:spcAft>
                <a:spcPts val="0"/>
              </a:spcAft>
            </a:pPr>
            <a:fld id="{0FFC04F2-410B-478E-B5E8-05AEE79BCA15}" type="slidenum">
              <a:rPr lang="ko-KR" altLang="en-US" smtClean="0">
                <a:latin typeface="Century Schoolbook"/>
                <a:ea typeface="휴먼매직체"/>
              </a:rPr>
              <a:pPr defTabSz="103846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ko-KR" altLang="en-US">
              <a:latin typeface="Century Schoolbook"/>
              <a:ea typeface="휴먼매직체"/>
            </a:endParaRPr>
          </a:p>
        </p:txBody>
      </p:sp>
    </p:spTree>
    <p:extLst>
      <p:ext uri="{BB962C8B-B14F-4D97-AF65-F5344CB8AC3E}">
        <p14:creationId xmlns:p14="http://schemas.microsoft.com/office/powerpoint/2010/main" val="381546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l" rtl="0" eaLnBrk="1" latinLnBrk="1" hangingPunct="1">
        <a:spcBef>
          <a:spcPct val="0"/>
        </a:spcBef>
        <a:buNone/>
        <a:defRPr kumimoji="0" sz="34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1540" indent="-311540" algn="l" rtl="0" eaLnBrk="1" latinLnBrk="1" hangingPunct="1">
        <a:spcBef>
          <a:spcPts val="684"/>
        </a:spcBef>
        <a:buClr>
          <a:schemeClr val="accent1"/>
        </a:buClr>
        <a:buSzPct val="70000"/>
        <a:buFont typeface="Wingdings"/>
        <a:buChar char="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726922" indent="-311540" algn="l" rtl="0" eaLnBrk="1" latinLnBrk="1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38462" indent="-207699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50002" indent="-207699" algn="l" rtl="0" eaLnBrk="1" latinLnBrk="1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661544" indent="-207699" algn="l" rtl="0" eaLnBrk="1" latinLnBrk="1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973089" indent="-207699" algn="l" rtl="0" eaLnBrk="1" latinLnBrk="1" hangingPunct="1">
        <a:spcBef>
          <a:spcPct val="20000"/>
        </a:spcBef>
        <a:buClr>
          <a:schemeClr val="accent1"/>
        </a:buClr>
        <a:buChar char="•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284618" indent="-207699" algn="l" rtl="0" eaLnBrk="1" latinLnBrk="1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96160" indent="-207699" algn="l" rtl="0" eaLnBrk="1" latinLnBrk="1" hangingPunct="1">
        <a:spcBef>
          <a:spcPct val="20000"/>
        </a:spcBef>
        <a:buClr>
          <a:schemeClr val="accent2"/>
        </a:buClr>
        <a:buChar char="•"/>
        <a:defRPr kumimoji="0" sz="16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907701" indent="-207699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9233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38462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57698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76931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9616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15391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34627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53857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gradFill rotWithShape="0">
          <a:gsLst>
            <a:gs pos="0">
              <a:schemeClr val="bg1"/>
            </a:gs>
            <a:gs pos="50000">
              <a:srgbClr val="FFFFFF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4" descr="0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4" r="-2553" b="14572"/>
          <a:stretch>
            <a:fillRect/>
          </a:stretch>
        </p:blipFill>
        <p:spPr bwMode="gray">
          <a:xfrm>
            <a:off x="3" y="2604435"/>
            <a:ext cx="5008818" cy="495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66"/>
          <p:cNvGrpSpPr>
            <a:grpSpLocks/>
          </p:cNvGrpSpPr>
          <p:nvPr/>
        </p:nvGrpSpPr>
        <p:grpSpPr bwMode="auto">
          <a:xfrm>
            <a:off x="6000185" y="204785"/>
            <a:ext cx="4427737" cy="3843642"/>
            <a:chOff x="3232" y="117"/>
            <a:chExt cx="2385" cy="2196"/>
          </a:xfrm>
        </p:grpSpPr>
        <p:sp>
          <p:nvSpPr>
            <p:cNvPr id="1091" name="AutoShape 67"/>
            <p:cNvSpPr>
              <a:spLocks noChangeArrowheads="1"/>
            </p:cNvSpPr>
            <p:nvPr userDrawn="1"/>
          </p:nvSpPr>
          <p:spPr bwMode="gray">
            <a:xfrm>
              <a:off x="4440" y="117"/>
              <a:ext cx="571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92" name="AutoShape 68"/>
            <p:cNvSpPr>
              <a:spLocks noChangeArrowheads="1"/>
            </p:cNvSpPr>
            <p:nvPr userDrawn="1"/>
          </p:nvSpPr>
          <p:spPr bwMode="gray">
            <a:xfrm>
              <a:off x="5045" y="117"/>
              <a:ext cx="572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39999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93" name="AutoShape 69"/>
            <p:cNvSpPr>
              <a:spLocks noChangeArrowheads="1"/>
            </p:cNvSpPr>
            <p:nvPr userDrawn="1"/>
          </p:nvSpPr>
          <p:spPr bwMode="gray">
            <a:xfrm>
              <a:off x="4440" y="683"/>
              <a:ext cx="571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39999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94" name="AutoShape 70"/>
            <p:cNvSpPr>
              <a:spLocks noChangeArrowheads="1"/>
            </p:cNvSpPr>
            <p:nvPr userDrawn="1"/>
          </p:nvSpPr>
          <p:spPr bwMode="gray">
            <a:xfrm>
              <a:off x="3232" y="117"/>
              <a:ext cx="572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95" name="AutoShape 71"/>
            <p:cNvSpPr>
              <a:spLocks noChangeArrowheads="1"/>
            </p:cNvSpPr>
            <p:nvPr userDrawn="1"/>
          </p:nvSpPr>
          <p:spPr bwMode="gray">
            <a:xfrm>
              <a:off x="3839" y="683"/>
              <a:ext cx="571" cy="538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96" name="AutoShape 72"/>
            <p:cNvSpPr>
              <a:spLocks noChangeArrowheads="1"/>
            </p:cNvSpPr>
            <p:nvPr userDrawn="1"/>
          </p:nvSpPr>
          <p:spPr bwMode="gray">
            <a:xfrm>
              <a:off x="5045" y="1201"/>
              <a:ext cx="572" cy="538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97" name="AutoShape 73"/>
            <p:cNvSpPr>
              <a:spLocks noChangeArrowheads="1"/>
            </p:cNvSpPr>
            <p:nvPr userDrawn="1"/>
          </p:nvSpPr>
          <p:spPr bwMode="gray">
            <a:xfrm>
              <a:off x="5045" y="1774"/>
              <a:ext cx="572" cy="539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2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latinLnBrk="0">
                <a:defRPr/>
              </a:pPr>
              <a:endParaRPr kumimoji="0" lang="ko-KR" altLang="en-US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371973" y="302802"/>
            <a:ext cx="8809059" cy="126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3941" tIns="51970" rIns="103941" bIns="519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altLang="ko-KR" smtClean="0"/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4670" y="1764295"/>
            <a:ext cx="9624060" cy="499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3941" tIns="51970" rIns="103941" bIns="519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altLang="ko-KR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34671" y="7148194"/>
            <a:ext cx="2495127" cy="26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941" tIns="51970" rIns="103941" bIns="51970" numCol="1" anchor="t" anchorCtr="0" compatLnSpc="1">
            <a:prstTxWarp prst="textNoShape">
              <a:avLst/>
            </a:prstTxWarp>
          </a:bodyPr>
          <a:lstStyle>
            <a:lvl1pPr algn="l" latinLnBrk="0">
              <a:defRPr kumimoji="0" sz="1100">
                <a:latin typeface="Arial" charset="0"/>
                <a:ea typeface="굴림" charset="-127"/>
                <a:cs typeface="Arial" charset="0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653582" y="7148194"/>
            <a:ext cx="3386243" cy="26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941" tIns="51970" rIns="103941" bIns="51970" numCol="1" anchor="t" anchorCtr="0" compatLnSpc="1">
            <a:prstTxWarp prst="textNoShape">
              <a:avLst/>
            </a:prstTxWarp>
          </a:bodyPr>
          <a:lstStyle>
            <a:lvl1pPr algn="ctr" latinLnBrk="0">
              <a:defRPr kumimoji="0" sz="1100">
                <a:latin typeface="Arial" charset="0"/>
                <a:ea typeface="굴림" charset="-127"/>
                <a:cs typeface="Arial" charset="0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663603" y="7148194"/>
            <a:ext cx="2495127" cy="26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941" tIns="51970" rIns="103941" bIns="51970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100">
                <a:latin typeface="Arial" charset="0"/>
                <a:ea typeface="굴림" charset="-127"/>
                <a:cs typeface="Arial" charset="0"/>
              </a:defRPr>
            </a:lvl1pPr>
          </a:lstStyle>
          <a:p>
            <a:pPr>
              <a:defRPr/>
            </a:pPr>
            <a:fld id="{05D6FA2F-4B6B-49A4-BA24-5AD1A1EE84C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4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8" r:id="rId13"/>
    <p:sldLayoutId id="2147484049" r:id="rId14"/>
    <p:sldLayoutId id="2147484050" r:id="rId15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5pPr>
      <a:lvl6pPr marL="519692" algn="l" rtl="0" eaLnBrk="1" fontAlgn="base" latinLnBrk="1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6pPr>
      <a:lvl7pPr marL="1039381" algn="l" rtl="0" eaLnBrk="1" fontAlgn="base" latinLnBrk="1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7pPr>
      <a:lvl8pPr marL="1559073" algn="l" rtl="0" eaLnBrk="1" fontAlgn="base" latinLnBrk="1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8pPr>
      <a:lvl9pPr marL="2078764" algn="l" rtl="0" eaLnBrk="1" fontAlgn="base" latinLnBrk="1" hangingPunct="1">
        <a:spcBef>
          <a:spcPct val="0"/>
        </a:spcBef>
        <a:spcAft>
          <a:spcPct val="0"/>
        </a:spcAft>
        <a:defRPr sz="4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89766" indent="-389766" algn="l" rtl="0" eaLnBrk="0" fontAlgn="base" latinLnBrk="1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44496" indent="-324812" algn="l" rtl="0" eaLnBrk="0" fontAlgn="base" latinLnBrk="1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cs typeface="+mn-cs"/>
        </a:defRPr>
      </a:lvl2pPr>
      <a:lvl3pPr marL="1299227" indent="-259845" algn="l" rtl="0" eaLnBrk="0" fontAlgn="base" latinLnBrk="1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cs typeface="+mn-cs"/>
        </a:defRPr>
      </a:lvl3pPr>
      <a:lvl4pPr marL="1818918" indent="-259845" algn="l" rtl="0" eaLnBrk="0" fontAlgn="base" latinLnBrk="1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cs typeface="+mn-cs"/>
        </a:defRPr>
      </a:lvl4pPr>
      <a:lvl5pPr marL="2338612" indent="-259845" algn="l" rtl="0" eaLnBrk="0" fontAlgn="base" latinLnBrk="1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5pPr>
      <a:lvl6pPr marL="2858299" indent="-259845" algn="l" rtl="0" eaLnBrk="1" fontAlgn="base" latinLnBrk="1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6pPr>
      <a:lvl7pPr marL="3377989" indent="-259845" algn="l" rtl="0" eaLnBrk="1" fontAlgn="base" latinLnBrk="1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7pPr>
      <a:lvl8pPr marL="3897681" indent="-259845" algn="l" rtl="0" eaLnBrk="1" fontAlgn="base" latinLnBrk="1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8pPr>
      <a:lvl9pPr marL="4417371" indent="-259845" algn="l" rtl="0" eaLnBrk="1" fontAlgn="base" latinLnBrk="1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ko-KR"/>
      </a:defPPr>
      <a:lvl1pPr marL="0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9692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9381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59073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78764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98452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8143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7835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7524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vert="horz" lIns="103941" tIns="51970" rIns="103941" bIns="5197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3941" tIns="51970" rIns="103941" bIns="5197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671" y="7008193"/>
            <a:ext cx="2495127" cy="402567"/>
          </a:xfrm>
          <a:prstGeom prst="rect">
            <a:avLst/>
          </a:prstGeom>
        </p:spPr>
        <p:txBody>
          <a:bodyPr vert="horz" lIns="103941" tIns="51970" rIns="103941" bIns="5197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defTabSz="1039381" fontAlgn="auto">
              <a:spcBef>
                <a:spcPts val="0"/>
              </a:spcBef>
              <a:spcAft>
                <a:spcPts val="0"/>
              </a:spcAft>
            </a:pPr>
            <a:fld id="{8761FD00-3F21-42CF-9EF5-8F6D81CE3AFD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</a:rPr>
              <a:pPr defTabSz="1039381" fontAlgn="auto">
                <a:spcBef>
                  <a:spcPts val="0"/>
                </a:spcBef>
                <a:spcAft>
                  <a:spcPts val="0"/>
                </a:spcAft>
              </a:pPr>
              <a:t>2018-03-29</a:t>
            </a:fld>
            <a:endParaRPr kumimoji="0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3582" y="7008193"/>
            <a:ext cx="3386243" cy="402567"/>
          </a:xfrm>
          <a:prstGeom prst="rect">
            <a:avLst/>
          </a:prstGeom>
        </p:spPr>
        <p:txBody>
          <a:bodyPr vert="horz" lIns="103941" tIns="51970" rIns="103941" bIns="5197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defTabSz="1039381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3603" y="7008193"/>
            <a:ext cx="2495127" cy="402567"/>
          </a:xfrm>
          <a:prstGeom prst="rect">
            <a:avLst/>
          </a:prstGeom>
        </p:spPr>
        <p:txBody>
          <a:bodyPr vert="horz" lIns="103941" tIns="51970" rIns="103941" bIns="5197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defTabSz="1039381" fontAlgn="auto">
              <a:spcBef>
                <a:spcPts val="0"/>
              </a:spcBef>
              <a:spcAft>
                <a:spcPts val="0"/>
              </a:spcAft>
            </a:pPr>
            <a:fld id="{97D217C8-C1B9-4E84-BCEB-D9195FCD889E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</a:rPr>
              <a:pPr defTabSz="10393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4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</p:sldLayoutIdLst>
  <p:txStyles>
    <p:titleStyle>
      <a:lvl1pPr algn="ctr" defTabSz="1039381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j-cs"/>
        </a:defRPr>
      </a:lvl1pPr>
    </p:titleStyle>
    <p:bodyStyle>
      <a:lvl1pPr marL="389766" indent="-389766" algn="l" defTabSz="1039381" rtl="0" eaLnBrk="1" latinLnBrk="1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1pPr>
      <a:lvl2pPr marL="844496" indent="-324812" algn="l" defTabSz="1039381" rtl="0" eaLnBrk="1" latinLnBrk="1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2pPr>
      <a:lvl3pPr marL="1299227" indent="-259845" algn="l" defTabSz="1039381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3pPr>
      <a:lvl4pPr marL="1818918" indent="-259845" algn="l" defTabSz="1039381" rtl="0" eaLnBrk="1" latinLnBrk="1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4pPr>
      <a:lvl5pPr marL="2338612" indent="-259845" algn="l" defTabSz="1039381" rtl="0" eaLnBrk="1" latinLnBrk="1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5pPr>
      <a:lvl6pPr marL="2858299" indent="-259845" algn="l" defTabSz="1039381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77989" indent="-259845" algn="l" defTabSz="1039381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97681" indent="-259845" algn="l" defTabSz="1039381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17371" indent="-259845" algn="l" defTabSz="1039381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9692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9381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59073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78764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98452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8143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7835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7524" algn="l" defTabSz="103938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vert="horz" lIns="103959" tIns="51979" rIns="103959" bIns="51979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3959" tIns="51979" rIns="103959" bIns="51979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671" y="7008192"/>
            <a:ext cx="2495127" cy="402567"/>
          </a:xfrm>
          <a:prstGeom prst="rect">
            <a:avLst/>
          </a:prstGeom>
        </p:spPr>
        <p:txBody>
          <a:bodyPr vert="horz" lIns="103959" tIns="51979" rIns="103959" bIns="5197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defTabSz="1039564" fontAlgn="auto">
              <a:spcBef>
                <a:spcPts val="0"/>
              </a:spcBef>
              <a:spcAft>
                <a:spcPts val="0"/>
              </a:spcAft>
            </a:pPr>
            <a:fld id="{8761FD00-3F21-42CF-9EF5-8F6D81CE3AFD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</a:rPr>
              <a:pPr defTabSz="1039564" fontAlgn="auto">
                <a:spcBef>
                  <a:spcPts val="0"/>
                </a:spcBef>
                <a:spcAft>
                  <a:spcPts val="0"/>
                </a:spcAft>
              </a:pPr>
              <a:t>2018-03-29</a:t>
            </a:fld>
            <a:endParaRPr kumimoji="0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3582" y="7008192"/>
            <a:ext cx="3386243" cy="402567"/>
          </a:xfrm>
          <a:prstGeom prst="rect">
            <a:avLst/>
          </a:prstGeom>
        </p:spPr>
        <p:txBody>
          <a:bodyPr vert="horz" lIns="103959" tIns="51979" rIns="103959" bIns="5197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defTabSz="1039564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3603" y="7008192"/>
            <a:ext cx="2495127" cy="402567"/>
          </a:xfrm>
          <a:prstGeom prst="rect">
            <a:avLst/>
          </a:prstGeom>
        </p:spPr>
        <p:txBody>
          <a:bodyPr vert="horz" lIns="103959" tIns="51979" rIns="103959" bIns="5197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defTabSz="1039564" fontAlgn="auto">
              <a:spcBef>
                <a:spcPts val="0"/>
              </a:spcBef>
              <a:spcAft>
                <a:spcPts val="0"/>
              </a:spcAft>
            </a:pPr>
            <a:fld id="{97D217C8-C1B9-4E84-BCEB-D9195FCD889E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</a:rPr>
              <a:pPr defTabSz="103956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</p:sldLayoutIdLst>
  <p:txStyles>
    <p:titleStyle>
      <a:lvl1pPr algn="ctr" defTabSz="1039564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j-cs"/>
        </a:defRPr>
      </a:lvl1pPr>
    </p:titleStyle>
    <p:bodyStyle>
      <a:lvl1pPr marL="389834" indent="-389834" algn="l" defTabSz="1039564" rtl="0" eaLnBrk="1" latinLnBrk="1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1pPr>
      <a:lvl2pPr marL="844645" indent="-324869" algn="l" defTabSz="1039564" rtl="0" eaLnBrk="1" latinLnBrk="1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2pPr>
      <a:lvl3pPr marL="1299456" indent="-259891" algn="l" defTabSz="1039564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3pPr>
      <a:lvl4pPr marL="1819239" indent="-259891" algn="l" defTabSz="1039564" rtl="0" eaLnBrk="1" latinLnBrk="1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4pPr>
      <a:lvl5pPr marL="2339025" indent="-259891" algn="l" defTabSz="1039564" rtl="0" eaLnBrk="1" latinLnBrk="1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5pPr>
      <a:lvl6pPr marL="2858803" indent="-259891" algn="l" defTabSz="1039564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78585" indent="-259891" algn="l" defTabSz="1039564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98368" indent="-259891" algn="l" defTabSz="1039564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18151" indent="-259891" algn="l" defTabSz="1039564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39564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9783" algn="l" defTabSz="1039564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9564" algn="l" defTabSz="1039564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59348" algn="l" defTabSz="1039564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79131" algn="l" defTabSz="1039564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98910" algn="l" defTabSz="1039564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8694" algn="l" defTabSz="1039564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8477" algn="l" defTabSz="1039564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8258" algn="l" defTabSz="1039564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vert="horz" lIns="104141" tIns="52071" rIns="104141" bIns="52071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141" tIns="52071" rIns="104141" bIns="52071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671" y="7008181"/>
            <a:ext cx="2495127" cy="402567"/>
          </a:xfrm>
          <a:prstGeom prst="rect">
            <a:avLst/>
          </a:prstGeom>
        </p:spPr>
        <p:txBody>
          <a:bodyPr vert="horz" lIns="104141" tIns="52071" rIns="104141" bIns="5207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defTabSz="1041401" fontAlgn="auto">
              <a:spcBef>
                <a:spcPts val="0"/>
              </a:spcBef>
              <a:spcAft>
                <a:spcPts val="0"/>
              </a:spcAft>
            </a:pPr>
            <a:fld id="{8761FD00-3F21-42CF-9EF5-8F6D81CE3AFD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</a:rPr>
              <a:pPr defTabSz="1041401" fontAlgn="auto">
                <a:spcBef>
                  <a:spcPts val="0"/>
                </a:spcBef>
                <a:spcAft>
                  <a:spcPts val="0"/>
                </a:spcAft>
              </a:pPr>
              <a:t>2018-03-29</a:t>
            </a:fld>
            <a:endParaRPr kumimoji="0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3582" y="7008181"/>
            <a:ext cx="3386243" cy="402567"/>
          </a:xfrm>
          <a:prstGeom prst="rect">
            <a:avLst/>
          </a:prstGeom>
        </p:spPr>
        <p:txBody>
          <a:bodyPr vert="horz" lIns="104141" tIns="52071" rIns="104141" bIns="5207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defTabSz="1041401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3603" y="7008181"/>
            <a:ext cx="2495127" cy="402567"/>
          </a:xfrm>
          <a:prstGeom prst="rect">
            <a:avLst/>
          </a:prstGeom>
        </p:spPr>
        <p:txBody>
          <a:bodyPr vert="horz" lIns="104141" tIns="52071" rIns="104141" bIns="5207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defTabSz="1041401" fontAlgn="auto">
              <a:spcBef>
                <a:spcPts val="0"/>
              </a:spcBef>
              <a:spcAft>
                <a:spcPts val="0"/>
              </a:spcAft>
            </a:pPr>
            <a:fld id="{97D217C8-C1B9-4E84-BCEB-D9195FCD889E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</a:rPr>
              <a:pPr defTabSz="104140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0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</p:sldLayoutIdLst>
  <p:txStyles>
    <p:titleStyle>
      <a:lvl1pPr algn="ctr" defTabSz="1041401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j-cs"/>
        </a:defRPr>
      </a:lvl1pPr>
    </p:titleStyle>
    <p:bodyStyle>
      <a:lvl1pPr marL="390524" indent="-390524" algn="l" defTabSz="1041401" rtl="0" eaLnBrk="1" latinLnBrk="1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1pPr>
      <a:lvl2pPr marL="846138" indent="-325442" algn="l" defTabSz="1041401" rtl="0" eaLnBrk="1" latinLnBrk="1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2pPr>
      <a:lvl3pPr marL="1301751" indent="-260350" algn="l" defTabSz="1041401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3pPr>
      <a:lvl4pPr marL="1822452" indent="-260350" algn="l" defTabSz="1041401" rtl="0" eaLnBrk="1" latinLnBrk="1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4pPr>
      <a:lvl5pPr marL="2343153" indent="-260350" algn="l" defTabSz="1041401" rtl="0" eaLnBrk="1" latinLnBrk="1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5pPr>
      <a:lvl6pPr marL="2863852" indent="-260350" algn="l" defTabSz="1041401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4552" indent="-260350" algn="l" defTabSz="1041401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5255" indent="-260350" algn="l" defTabSz="1041401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5954" indent="-260350" algn="l" defTabSz="1041401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4140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algn="l" defTabSz="104140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1401" algn="l" defTabSz="104140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2101" algn="l" defTabSz="104140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2803" algn="l" defTabSz="104140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3501" algn="l" defTabSz="104140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4204" algn="l" defTabSz="104140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4904" algn="l" defTabSz="104140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5601" algn="l" defTabSz="1041401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5.xml"/><Relationship Id="rId7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9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56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9.emf"/><Relationship Id="rId4" Type="http://schemas.openxmlformats.org/officeDocument/2006/relationships/oleObject" Target="../embeddings/Microsoft_Excel_97-2003_____11.xls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0" y="3780628"/>
            <a:ext cx="10693400" cy="1469456"/>
          </a:xfrm>
          <a:prstGeom prst="rect">
            <a:avLst/>
          </a:prstGeom>
          <a:solidFill>
            <a:srgbClr val="CCCC00"/>
          </a:solidFill>
          <a:ln w="9525">
            <a:noFill/>
            <a:miter lim="800000"/>
            <a:headEnd/>
            <a:tailEnd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txBody>
          <a:bodyPr lIns="103849" tIns="51925" rIns="103849" bIns="134916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latinLnBrk="0">
              <a:lnSpc>
                <a:spcPct val="110000"/>
              </a:lnSpc>
              <a:defRPr/>
            </a:pPr>
            <a:r>
              <a:rPr kumimoji="0" lang="ko-KR" altLang="en-US" sz="2700" b="1" spc="5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    </a:t>
            </a:r>
            <a:r>
              <a:rPr kumimoji="0" lang="ko-KR" altLang="en-US" sz="3600" b="1" spc="57" dirty="0" smtClean="0">
                <a:ln w="11430"/>
                <a:latin typeface="HY견고딕" pitchFamily="18" charset="-127"/>
                <a:ea typeface="HY견고딕" pitchFamily="18" charset="-127"/>
              </a:rPr>
              <a:t>암소개량 및 컨설팅 자료 활용법</a:t>
            </a:r>
            <a:endParaRPr kumimoji="0" lang="ko-KR" altLang="en-US" sz="3600" b="1" spc="57" dirty="0">
              <a:ln w="11430"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339" name="Rectangle 66"/>
          <p:cNvSpPr>
            <a:spLocks noChangeArrowheads="1"/>
          </p:cNvSpPr>
          <p:nvPr/>
        </p:nvSpPr>
        <p:spPr bwMode="ltGray">
          <a:xfrm>
            <a:off x="0" y="0"/>
            <a:ext cx="10693400" cy="756126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49" tIns="51925" rIns="103849" bIns="51925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r" eaLnBrk="1" latinLnBrk="0" hangingPunct="1"/>
            <a:endParaRPr kumimoji="0" lang="ko-KR" altLang="en-US"/>
          </a:p>
        </p:txBody>
      </p:sp>
      <p:pic>
        <p:nvPicPr>
          <p:cNvPr id="14340" name="Picture 2" descr="D:\┃2010 국립축산과학원 백업┃\┃사진 및 로고┃\┃한국종축개량협회┃\종축개량협회로고와_마크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8" y="6453329"/>
            <a:ext cx="4505709" cy="78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408521" y="5250084"/>
            <a:ext cx="4689501" cy="11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3849" tIns="51925" rIns="103849" bIns="5192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latinLnBrk="0">
              <a:defRPr/>
            </a:pPr>
            <a:r>
              <a:rPr kumimoji="0" lang="ko-KR" altLang="en-US" sz="3600" b="1" spc="57" dirty="0" smtClean="0">
                <a:ln w="11430"/>
                <a:latin typeface="HY견고딕" pitchFamily="18" charset="-127"/>
                <a:ea typeface="HY견고딕" pitchFamily="18" charset="-127"/>
              </a:rPr>
              <a:t>전북지역본부</a:t>
            </a:r>
            <a:endParaRPr kumimoji="0" lang="en-US" altLang="ko-KR" sz="3600" b="1" spc="57" dirty="0" smtClean="0">
              <a:ln w="11430"/>
              <a:latin typeface="HY견고딕" pitchFamily="18" charset="-127"/>
              <a:ea typeface="HY견고딕" pitchFamily="18" charset="-127"/>
            </a:endParaRPr>
          </a:p>
          <a:p>
            <a:pPr algn="ctr" latinLnBrk="0">
              <a:defRPr/>
            </a:pPr>
            <a:r>
              <a:rPr kumimoji="0" lang="ko-KR" altLang="en-US" sz="2800" b="1" spc="57" dirty="0" smtClean="0">
                <a:ln w="11430"/>
                <a:latin typeface="HY견고딕" pitchFamily="18" charset="-127"/>
                <a:ea typeface="HY견고딕" pitchFamily="18" charset="-127"/>
              </a:rPr>
              <a:t>팀 장  김  용  균</a:t>
            </a:r>
            <a:endParaRPr kumimoji="0" lang="ko-KR" altLang="en-US" sz="2800" b="1" spc="57" dirty="0">
              <a:ln w="11430"/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4342" name="Picture 3" descr="D:\┃2010 국립축산과학원 백업┃\┃사진 및 로고┃\품종별 사진\한우\한우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129"/>
            <a:ext cx="3408521" cy="304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D:\┃2010 국립축산과학원 백업┃\┃사진 및 로고┃\품종별 사진\한우\hanwoo\SD-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663" y="740374"/>
            <a:ext cx="3731551" cy="305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D:\┃2010 국립축산과학원 백업┃\┃사진 및 로고┃\품종별 사진\한우\hanwoo\한우\cow4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296" y="756130"/>
            <a:ext cx="3375104" cy="302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21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Rectangle 18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28"/>
          <a:ext cx="185738" cy="17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9" r:id="rId6" imgW="0" imgH="0" progId="">
                  <p:embed/>
                </p:oleObj>
              </mc:Choice>
              <mc:Fallback>
                <p:oleObj r:id="rId6" imgW="0" imgH="0" progId="">
                  <p:embed/>
                  <p:pic>
                    <p:nvPicPr>
                      <p:cNvPr id="0" name="AutoShape 160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"/>
                        <a:ext cx="185738" cy="174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9682" name="그룹 10"/>
          <p:cNvGrpSpPr>
            <a:grpSpLocks/>
          </p:cNvGrpSpPr>
          <p:nvPr/>
        </p:nvGrpSpPr>
        <p:grpSpPr bwMode="auto">
          <a:xfrm>
            <a:off x="-138111" y="757238"/>
            <a:ext cx="11114088" cy="850900"/>
            <a:chOff x="-9763" y="645259"/>
            <a:chExt cx="9503569" cy="771525"/>
          </a:xfrm>
        </p:grpSpPr>
        <p:pic>
          <p:nvPicPr>
            <p:cNvPr id="69686" name="Picture 3" descr="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763" y="645259"/>
              <a:ext cx="9503569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87" name="Rectangle 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741231" y="802804"/>
              <a:ext cx="6318515" cy="431800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 latinLnBrk="0">
                <a:spcBef>
                  <a:spcPct val="50000"/>
                </a:spcBef>
              </a:pPr>
              <a:r>
                <a:rPr kumimoji="0" lang="ko-KR" altLang="en-US" sz="2200" b="1">
                  <a:solidFill>
                    <a:srgbClr val="FFFF99"/>
                  </a:solidFill>
                  <a:latin typeface="HY견고딕" pitchFamily="18" charset="-127"/>
                  <a:ea typeface="HY견고딕" pitchFamily="18" charset="-127"/>
                </a:rPr>
                <a:t>동일 </a:t>
              </a:r>
              <a:r>
                <a:rPr kumimoji="0" lang="en-US" altLang="ko-KR" sz="2200" b="1">
                  <a:solidFill>
                    <a:srgbClr val="FFFF99"/>
                  </a:solidFill>
                  <a:latin typeface="HY견고딕" pitchFamily="18" charset="-127"/>
                  <a:ea typeface="HY견고딕" pitchFamily="18" charset="-127"/>
                </a:rPr>
                <a:t>KPN </a:t>
              </a:r>
              <a:r>
                <a:rPr kumimoji="0" lang="ko-KR" altLang="en-US" sz="2200" b="1">
                  <a:solidFill>
                    <a:srgbClr val="FFFF99"/>
                  </a:solidFill>
                  <a:latin typeface="HY견고딕" pitchFamily="18" charset="-127"/>
                  <a:ea typeface="HY견고딕" pitchFamily="18" charset="-127"/>
                </a:rPr>
                <a:t>사용에 따른 농장별 성적 비교 분석</a:t>
              </a:r>
            </a:p>
          </p:txBody>
        </p:sp>
        <p:pic>
          <p:nvPicPr>
            <p:cNvPr id="69688" name="Picture 81" descr="3"/>
            <p:cNvPicPr>
              <a:picLocks noChangeAspect="1" noChangeArrowheads="1"/>
            </p:cNvPicPr>
            <p:nvPr/>
          </p:nvPicPr>
          <p:blipFill>
            <a:blip r:embed="rId8" cstate="print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13" y="764704"/>
              <a:ext cx="595048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" y="217493"/>
            <a:ext cx="68770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33" tIns="0" rIns="0" bIns="0">
            <a:spAutoFit/>
          </a:bodyPr>
          <a:lstStyle/>
          <a:p>
            <a:pPr>
              <a:defRPr/>
            </a:pPr>
            <a:r>
              <a:rPr lang="en-US" altLang="ko-KR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3. </a:t>
            </a:r>
            <a:r>
              <a:rPr lang="ko-KR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부계</a:t>
            </a:r>
            <a:r>
              <a:rPr lang="en-US" altLang="ko-KR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정액</a:t>
            </a:r>
            <a:r>
              <a:rPr lang="en-US" altLang="ko-KR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개량의 한계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31" y="1467036"/>
            <a:ext cx="8229600" cy="468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_x274151888" descr="EMB00001b7c133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00138" y="6167438"/>
            <a:ext cx="10001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_x274150688" descr="EMB00001b7c133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63" y="6164263"/>
            <a:ext cx="85725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100263" y="6167438"/>
            <a:ext cx="3286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lnSpc>
                <a:spcPct val="150000"/>
              </a:lnSpc>
            </a:pPr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600" b="1" dirty="0" smtClean="0">
                <a:latin typeface="HY헤드라인M" pitchFamily="18" charset="-127"/>
                <a:ea typeface="HY헤드라인M" pitchFamily="18" charset="-127"/>
              </a:rPr>
              <a:t>번과 </a:t>
            </a:r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1600" b="1" dirty="0" smtClean="0">
                <a:latin typeface="HY헤드라인M" pitchFamily="18" charset="-127"/>
                <a:ea typeface="HY헤드라인M" pitchFamily="18" charset="-127"/>
              </a:rPr>
              <a:t>번 </a:t>
            </a:r>
            <a:r>
              <a:rPr lang="ko-KR" altLang="en-US" sz="1600" b="1" dirty="0">
                <a:latin typeface="HY헤드라인M" pitchFamily="18" charset="-127"/>
                <a:ea typeface="HY헤드라인M" pitchFamily="18" charset="-127"/>
              </a:rPr>
              <a:t>두 개체의 </a:t>
            </a:r>
            <a:endParaRPr lang="en-US" altLang="ko-KR" sz="1600" b="1" dirty="0">
              <a:latin typeface="HY헤드라인M" pitchFamily="18" charset="-127"/>
              <a:ea typeface="HY헤드라인M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1600" b="1" dirty="0">
                <a:latin typeface="HY헤드라인M" pitchFamily="18" charset="-127"/>
                <a:ea typeface="HY헤드라인M" pitchFamily="18" charset="-127"/>
              </a:rPr>
              <a:t>아빠 </a:t>
            </a:r>
            <a:r>
              <a:rPr lang="en-US" altLang="ko-KR" sz="1600" b="1" dirty="0">
                <a:latin typeface="HY헤드라인M" pitchFamily="18" charset="-127"/>
                <a:ea typeface="HY헤드라인M" pitchFamily="18" charset="-127"/>
              </a:rPr>
              <a:t>KPN605, </a:t>
            </a:r>
            <a:r>
              <a:rPr lang="ko-KR" altLang="en-US" sz="1600" b="1" dirty="0">
                <a:latin typeface="HY헤드라인M" pitchFamily="18" charset="-127"/>
                <a:ea typeface="HY헤드라인M" pitchFamily="18" charset="-127"/>
              </a:rPr>
              <a:t>할아버지 </a:t>
            </a:r>
            <a:r>
              <a:rPr lang="en-US" altLang="ko-KR" sz="1600" b="1" dirty="0">
                <a:latin typeface="HY헤드라인M" pitchFamily="18" charset="-127"/>
                <a:ea typeface="HY헤드라인M" pitchFamily="18" charset="-127"/>
              </a:rPr>
              <a:t>KPN281</a:t>
            </a:r>
            <a:r>
              <a:rPr lang="ko-KR" altLang="en-US" sz="1600" b="1" dirty="0">
                <a:latin typeface="HY헤드라인M" pitchFamily="18" charset="-127"/>
                <a:ea typeface="HY헤드라인M" pitchFamily="18" charset="-127"/>
              </a:rPr>
              <a:t>가</a:t>
            </a:r>
            <a:endParaRPr lang="en-US" altLang="ko-KR" sz="1600" b="1" dirty="0">
              <a:latin typeface="HY헤드라인M" pitchFamily="18" charset="-127"/>
              <a:ea typeface="HY헤드라인M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1600" b="1" dirty="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rPr>
              <a:t>같은데</a:t>
            </a:r>
            <a:r>
              <a:rPr lang="en-US" altLang="ko-KR" sz="1600" b="1" dirty="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rPr>
              <a:t>!!! </a:t>
            </a:r>
            <a:r>
              <a:rPr lang="ko-KR" altLang="en-US" sz="1600" b="1" dirty="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rPr>
              <a:t>왜 결과는</a:t>
            </a:r>
            <a:r>
              <a:rPr lang="en-US" altLang="ko-KR" sz="1600" b="1" dirty="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rPr>
              <a:t>???</a:t>
            </a:r>
            <a:endParaRPr lang="ko-KR" altLang="en-US" sz="1600" b="1" dirty="0">
              <a:solidFill>
                <a:schemeClr val="tx2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3" name="_x274150688" descr="EMB00001b7c133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82025" y="6586538"/>
            <a:ext cx="1204913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6253163" y="6238875"/>
            <a:ext cx="3143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lnSpc>
                <a:spcPct val="150000"/>
              </a:lnSpc>
            </a:pPr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600" b="1" dirty="0" smtClean="0">
                <a:latin typeface="HY헤드라인M" pitchFamily="18" charset="-127"/>
                <a:ea typeface="HY헤드라인M" pitchFamily="18" charset="-127"/>
              </a:rPr>
              <a:t>번  개체의 </a:t>
            </a:r>
            <a:r>
              <a:rPr lang="ko-KR" altLang="en-US" sz="1600" b="1" dirty="0">
                <a:latin typeface="HY헤드라인M" pitchFamily="18" charset="-127"/>
                <a:ea typeface="HY헤드라인M" pitchFamily="18" charset="-127"/>
              </a:rPr>
              <a:t>엄마는 </a:t>
            </a:r>
            <a:r>
              <a:rPr lang="ko-KR" altLang="en-US" sz="1600" b="1" dirty="0" err="1">
                <a:solidFill>
                  <a:srgbClr val="6600CC"/>
                </a:solidFill>
                <a:latin typeface="HY헤드라인M" pitchFamily="18" charset="-127"/>
                <a:ea typeface="HY헤드라인M" pitchFamily="18" charset="-127"/>
              </a:rPr>
              <a:t>기초등록우</a:t>
            </a:r>
            <a:r>
              <a:rPr lang="ko-KR" altLang="en-US" sz="1600" b="1" dirty="0"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1600" b="1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5629275" y="6881813"/>
            <a:ext cx="3143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lnSpc>
                <a:spcPct val="150000"/>
              </a:lnSpc>
            </a:pPr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1600" b="1" dirty="0" smtClean="0">
                <a:latin typeface="HY헤드라인M" pitchFamily="18" charset="-127"/>
                <a:ea typeface="HY헤드라인M" pitchFamily="18" charset="-127"/>
              </a:rPr>
              <a:t>번 </a:t>
            </a:r>
            <a:r>
              <a:rPr lang="ko-KR" altLang="en-US" sz="1600" b="1" dirty="0">
                <a:latin typeface="HY헤드라인M" pitchFamily="18" charset="-127"/>
                <a:ea typeface="HY헤드라인M" pitchFamily="18" charset="-127"/>
              </a:rPr>
              <a:t>개체의 엄마는 </a:t>
            </a:r>
            <a:r>
              <a:rPr lang="ko-KR" altLang="en-US" sz="1600" b="1" dirty="0" err="1">
                <a:solidFill>
                  <a:srgbClr val="6600CC"/>
                </a:solidFill>
                <a:latin typeface="HY헤드라인M" pitchFamily="18" charset="-127"/>
                <a:ea typeface="HY헤드라인M" pitchFamily="18" charset="-127"/>
              </a:rPr>
              <a:t>고등등록우</a:t>
            </a:r>
            <a:r>
              <a:rPr lang="ko-KR" altLang="en-US" sz="1600" b="1" dirty="0"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1600" b="1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08449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Rectangle 18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28"/>
          <a:ext cx="185738" cy="17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" r:id="rId6" imgW="0" imgH="0" progId="">
                  <p:embed/>
                </p:oleObj>
              </mc:Choice>
              <mc:Fallback>
                <p:oleObj r:id="rId6" imgW="0" imgH="0" progId="">
                  <p:embed/>
                  <p:pic>
                    <p:nvPicPr>
                      <p:cNvPr id="0" name="AutoShape 203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"/>
                        <a:ext cx="185738" cy="174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9682" name="그룹 10"/>
          <p:cNvGrpSpPr>
            <a:grpSpLocks/>
          </p:cNvGrpSpPr>
          <p:nvPr/>
        </p:nvGrpSpPr>
        <p:grpSpPr bwMode="auto">
          <a:xfrm>
            <a:off x="-138111" y="757238"/>
            <a:ext cx="11114088" cy="850900"/>
            <a:chOff x="-9763" y="645259"/>
            <a:chExt cx="9503569" cy="771525"/>
          </a:xfrm>
        </p:grpSpPr>
        <p:pic>
          <p:nvPicPr>
            <p:cNvPr id="69686" name="Picture 3" descr="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763" y="645259"/>
              <a:ext cx="9503569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87" name="Rectangle 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741231" y="802804"/>
              <a:ext cx="6318515" cy="431800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 latinLnBrk="0">
                <a:spcBef>
                  <a:spcPct val="50000"/>
                </a:spcBef>
              </a:pPr>
              <a:r>
                <a:rPr kumimoji="0" lang="ko-KR" altLang="en-US" sz="2200" b="1">
                  <a:solidFill>
                    <a:srgbClr val="FFFF99"/>
                  </a:solidFill>
                  <a:latin typeface="HY견고딕" pitchFamily="18" charset="-127"/>
                  <a:ea typeface="HY견고딕" pitchFamily="18" charset="-127"/>
                </a:rPr>
                <a:t>동일 </a:t>
              </a:r>
              <a:r>
                <a:rPr kumimoji="0" lang="en-US" altLang="ko-KR" sz="2200" b="1">
                  <a:solidFill>
                    <a:srgbClr val="FFFF99"/>
                  </a:solidFill>
                  <a:latin typeface="HY견고딕" pitchFamily="18" charset="-127"/>
                  <a:ea typeface="HY견고딕" pitchFamily="18" charset="-127"/>
                </a:rPr>
                <a:t>KPN </a:t>
              </a:r>
              <a:r>
                <a:rPr kumimoji="0" lang="ko-KR" altLang="en-US" sz="2200" b="1">
                  <a:solidFill>
                    <a:srgbClr val="FFFF99"/>
                  </a:solidFill>
                  <a:latin typeface="HY견고딕" pitchFamily="18" charset="-127"/>
                  <a:ea typeface="HY견고딕" pitchFamily="18" charset="-127"/>
                </a:rPr>
                <a:t>사용에 따른 농장별 성적 비교 분석</a:t>
              </a:r>
            </a:p>
          </p:txBody>
        </p:sp>
        <p:pic>
          <p:nvPicPr>
            <p:cNvPr id="69688" name="Picture 81" descr="3"/>
            <p:cNvPicPr>
              <a:picLocks noChangeAspect="1" noChangeArrowheads="1"/>
            </p:cNvPicPr>
            <p:nvPr/>
          </p:nvPicPr>
          <p:blipFill>
            <a:blip r:embed="rId8" cstate="print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13" y="764704"/>
              <a:ext cx="595048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" y="217493"/>
            <a:ext cx="68770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33" tIns="0" rIns="0" bIns="0">
            <a:spAutoFit/>
          </a:bodyPr>
          <a:lstStyle/>
          <a:p>
            <a:pPr>
              <a:defRPr/>
            </a:pPr>
            <a:r>
              <a:rPr lang="en-US" altLang="ko-KR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3. </a:t>
            </a:r>
            <a:r>
              <a:rPr lang="ko-KR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부계</a:t>
            </a:r>
            <a:r>
              <a:rPr lang="en-US" altLang="ko-KR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정액</a:t>
            </a:r>
            <a:r>
              <a:rPr lang="en-US" altLang="ko-KR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개량의 한계</a:t>
            </a:r>
          </a:p>
        </p:txBody>
      </p:sp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1" y="1608144"/>
            <a:ext cx="9144000" cy="538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927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994795"/>
              </p:ext>
            </p:extLst>
          </p:nvPr>
        </p:nvGraphicFramePr>
        <p:xfrm>
          <a:off x="137023" y="1675182"/>
          <a:ext cx="10411874" cy="4782556"/>
        </p:xfrm>
        <a:graphic>
          <a:graphicData uri="http://schemas.openxmlformats.org/drawingml/2006/table">
            <a:tbl>
              <a:tblPr/>
              <a:tblGrid>
                <a:gridCol w="1404371"/>
                <a:gridCol w="1416153"/>
                <a:gridCol w="1265225"/>
                <a:gridCol w="1265225"/>
                <a:gridCol w="1265225"/>
                <a:gridCol w="1265225"/>
                <a:gridCol w="1265225"/>
                <a:gridCol w="1265225"/>
              </a:tblGrid>
              <a:tr h="683222">
                <a:tc row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도축년도</a:t>
                      </a:r>
                      <a:endParaRPr kumimoji="0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1139" marR="11139" marT="10502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도축두수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6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등급출현율</a:t>
                      </a: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(%)</a:t>
                      </a:r>
                      <a:endParaRPr kumimoji="0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8322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1++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1+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kumimoji="0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등급이상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56935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2011</a:t>
                      </a:r>
                    </a:p>
                  </a:txBody>
                  <a:tcPr marL="11139" marR="11139" marT="10502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 </a:t>
                      </a: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300,677 </a:t>
                      </a:r>
                    </a:p>
                  </a:txBody>
                  <a:tcPr marL="11139" marR="126301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9.2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22.6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30.6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25.5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11.6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62.4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35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2012</a:t>
                      </a:r>
                    </a:p>
                  </a:txBody>
                  <a:tcPr marL="11139" marR="11139" marT="10502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 </a:t>
                      </a: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327,030 </a:t>
                      </a:r>
                    </a:p>
                  </a:txBody>
                  <a:tcPr marL="11139" marR="126301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9.3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20.2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28.6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27.3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14.1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58.1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35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2013</a:t>
                      </a:r>
                    </a:p>
                  </a:txBody>
                  <a:tcPr marL="11139" marR="11139" marT="10502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 </a:t>
                      </a: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464,815 </a:t>
                      </a:r>
                    </a:p>
                  </a:txBody>
                  <a:tcPr marL="11139" marR="126301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9.2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21.0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31.0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27.1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11.2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61.2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35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2014</a:t>
                      </a:r>
                    </a:p>
                  </a:txBody>
                  <a:tcPr marL="11139" marR="11139" marT="10502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 </a:t>
                      </a: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427,625 </a:t>
                      </a:r>
                    </a:p>
                  </a:txBody>
                  <a:tcPr marL="11139" marR="126301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9.3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22.9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32.0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25.7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9.8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64.2</a:t>
                      </a:r>
                    </a:p>
                  </a:txBody>
                  <a:tcPr marL="11139" marR="11139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35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2015</a:t>
                      </a:r>
                    </a:p>
                  </a:txBody>
                  <a:tcPr marL="11139" marR="11139" marT="10502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469,947</a:t>
                      </a:r>
                    </a:p>
                  </a:txBody>
                  <a:tcPr marL="11139" marR="126301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9.3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26.8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29.8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25.3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8.6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65.8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352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2016</a:t>
                      </a:r>
                    </a:p>
                  </a:txBody>
                  <a:tcPr marL="11139" marR="11139" marT="10502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395,335</a:t>
                      </a:r>
                    </a:p>
                  </a:txBody>
                  <a:tcPr marL="11139" marR="126301" marT="1050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8.2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30.5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27.5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25.0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8.5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66.2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" y="6585951"/>
            <a:ext cx="10693400" cy="489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03977" tIns="51990" rIns="103977" bIns="51990">
            <a:spAutoFit/>
          </a:bodyPr>
          <a:lstStyle/>
          <a:p>
            <a:pPr marL="389904" indent="-389904" defTabSz="1041217" fontAlgn="auto"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70000"/>
              <a:defRPr/>
            </a:pPr>
            <a:r>
              <a:rPr kumimoji="0" lang="en-US" altLang="ko-KR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부계</a:t>
            </a:r>
            <a:r>
              <a:rPr kumimoji="0" lang="en-US" altLang="ko-KR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정액</a:t>
            </a:r>
            <a:r>
              <a:rPr kumimoji="0" lang="en-US" altLang="ko-KR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)</a:t>
            </a:r>
            <a:r>
              <a:rPr kumimoji="0" lang="ko-KR" alt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혈통개량만으로는 </a:t>
            </a:r>
            <a:r>
              <a:rPr kumimoji="0" lang="en-US" altLang="ko-KR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1+</a:t>
            </a:r>
            <a:r>
              <a:rPr kumimoji="0" lang="ko-KR" altLang="en-US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등급이상 출현증가는 한계가 있음</a:t>
            </a:r>
            <a:r>
              <a:rPr kumimoji="0" lang="en-US" altLang="ko-KR" sz="25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.</a:t>
            </a:r>
            <a:endParaRPr kumimoji="0" lang="ko-KR" altLang="en-US" sz="25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" y="217493"/>
            <a:ext cx="68770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33" tIns="0" rIns="0" bIns="0">
            <a:spAutoFit/>
          </a:bodyPr>
          <a:lstStyle/>
          <a:p>
            <a:pPr>
              <a:defRPr/>
            </a:pPr>
            <a:r>
              <a:rPr lang="en-US" altLang="ko-KR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3. </a:t>
            </a:r>
            <a:r>
              <a:rPr lang="ko-KR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부계</a:t>
            </a:r>
            <a:r>
              <a:rPr lang="en-US" altLang="ko-KR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정액</a:t>
            </a:r>
            <a:r>
              <a:rPr lang="en-US" altLang="ko-KR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개량의 한계</a:t>
            </a:r>
          </a:p>
        </p:txBody>
      </p:sp>
      <p:grpSp>
        <p:nvGrpSpPr>
          <p:cNvPr id="13" name="그룹 10"/>
          <p:cNvGrpSpPr>
            <a:grpSpLocks/>
          </p:cNvGrpSpPr>
          <p:nvPr/>
        </p:nvGrpSpPr>
        <p:grpSpPr bwMode="auto">
          <a:xfrm>
            <a:off x="-138111" y="757238"/>
            <a:ext cx="11114088" cy="850900"/>
            <a:chOff x="-9763" y="645259"/>
            <a:chExt cx="9503569" cy="771525"/>
          </a:xfrm>
        </p:grpSpPr>
        <p:pic>
          <p:nvPicPr>
            <p:cNvPr id="14" name="Picture 3" descr="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763" y="645259"/>
              <a:ext cx="9503569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741231" y="802804"/>
              <a:ext cx="6318515" cy="431800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 latinLnBrk="0">
                <a:spcBef>
                  <a:spcPct val="50000"/>
                </a:spcBef>
              </a:pPr>
              <a:r>
                <a:rPr kumimoji="0" lang="ko-KR" altLang="en-US" sz="2200" b="1" dirty="0">
                  <a:solidFill>
                    <a:srgbClr val="FFFF99"/>
                  </a:solidFill>
                  <a:latin typeface="HY견고딕" pitchFamily="18" charset="-127"/>
                  <a:ea typeface="HY견고딕" pitchFamily="18" charset="-127"/>
                </a:rPr>
                <a:t>한우 도체 </a:t>
              </a:r>
              <a:r>
                <a:rPr kumimoji="0" lang="ko-KR" altLang="en-US" sz="2200" b="1" dirty="0" err="1">
                  <a:solidFill>
                    <a:srgbClr val="FFFF99"/>
                  </a:solidFill>
                  <a:latin typeface="HY견고딕" pitchFamily="18" charset="-127"/>
                  <a:ea typeface="HY견고딕" pitchFamily="18" charset="-127"/>
                </a:rPr>
                <a:t>등급출현율</a:t>
              </a:r>
              <a:r>
                <a:rPr kumimoji="0" lang="en-US" altLang="ko-KR" sz="2200" b="1" dirty="0">
                  <a:solidFill>
                    <a:srgbClr val="FFFF99"/>
                  </a:solidFill>
                  <a:latin typeface="HY견고딕" pitchFamily="18" charset="-127"/>
                  <a:ea typeface="HY견고딕" pitchFamily="18" charset="-127"/>
                </a:rPr>
                <a:t>(%)</a:t>
              </a:r>
              <a:endParaRPr kumimoji="0" lang="ko-KR" altLang="en-US" sz="2200" b="1" dirty="0">
                <a:solidFill>
                  <a:srgbClr val="FFFF99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16" name="Picture 81" descr="3"/>
            <p:cNvPicPr>
              <a:picLocks noChangeAspect="1" noChangeArrowheads="1"/>
            </p:cNvPicPr>
            <p:nvPr/>
          </p:nvPicPr>
          <p:blipFill>
            <a:blip r:embed="rId5" cstate="print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13" y="764704"/>
              <a:ext cx="595048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041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그룹 627"/>
          <p:cNvGrpSpPr>
            <a:grpSpLocks/>
          </p:cNvGrpSpPr>
          <p:nvPr/>
        </p:nvGrpSpPr>
        <p:grpSpPr bwMode="auto">
          <a:xfrm>
            <a:off x="207966" y="1063626"/>
            <a:ext cx="9504362" cy="771524"/>
            <a:chOff x="-9763" y="645259"/>
            <a:chExt cx="9503569" cy="771525"/>
          </a:xfrm>
        </p:grpSpPr>
        <p:pic>
          <p:nvPicPr>
            <p:cNvPr id="70733" name="Picture 3" descr="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763" y="645259"/>
              <a:ext cx="9503569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741061" y="802422"/>
              <a:ext cx="6319311" cy="43180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lIns="90000" tIns="46800" rIns="90000" bIns="46800" anchor="ctr"/>
            <a:lstStyle/>
            <a:p>
              <a:pPr fontAlgn="auto" latinLnBrk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ko-KR" altLang="en-US" sz="2100" b="1" kern="0" dirty="0">
                  <a:solidFill>
                    <a:srgbClr val="FFFF99"/>
                  </a:solidFill>
                  <a:latin typeface="HY견고딕"/>
                  <a:ea typeface="HY견고딕"/>
                </a:rPr>
                <a:t>암소개량의 방법</a:t>
              </a:r>
            </a:p>
          </p:txBody>
        </p:sp>
        <p:pic>
          <p:nvPicPr>
            <p:cNvPr id="70735" name="Picture 81" descr="3"/>
            <p:cNvPicPr>
              <a:picLocks noChangeAspect="1" noChangeArrowheads="1"/>
            </p:cNvPicPr>
            <p:nvPr/>
          </p:nvPicPr>
          <p:blipFill>
            <a:blip r:embed="rId4" cstate="print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13" y="764704"/>
              <a:ext cx="595048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모서리가 둥근 직사각형 5"/>
          <p:cNvSpPr/>
          <p:nvPr/>
        </p:nvSpPr>
        <p:spPr>
          <a:xfrm>
            <a:off x="469901" y="1746250"/>
            <a:ext cx="10098088" cy="1135063"/>
          </a:xfrm>
          <a:prstGeom prst="roundRect">
            <a:avLst>
              <a:gd name="adj" fmla="val 9808"/>
            </a:avLst>
          </a:prstGeom>
          <a:gradFill>
            <a:gsLst>
              <a:gs pos="100000">
                <a:srgbClr val="4F81BD">
                  <a:lumMod val="20000"/>
                  <a:lumOff val="80000"/>
                </a:srgbClr>
              </a:gs>
              <a:gs pos="77000">
                <a:sysClr val="window" lastClr="FFFFFF">
                  <a:lumMod val="95000"/>
                </a:sysClr>
              </a:gs>
              <a:gs pos="0">
                <a:sysClr val="window" lastClr="FFFFFF">
                  <a:alpha val="92000"/>
                </a:sysClr>
              </a:gs>
            </a:gsLst>
            <a:lin ang="2700000" scaled="1"/>
          </a:gradFill>
          <a:ln w="12700" cap="flat" cmpd="sng" algn="ctr">
            <a:solidFill>
              <a:srgbClr val="1F497D">
                <a:lumMod val="60000"/>
                <a:lumOff val="40000"/>
              </a:srgb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024" tIns="45513" rIns="91024" bIns="45513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400" kern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70660" name="Group 3"/>
          <p:cNvGrpSpPr>
            <a:grpSpLocks/>
          </p:cNvGrpSpPr>
          <p:nvPr/>
        </p:nvGrpSpPr>
        <p:grpSpPr bwMode="auto">
          <a:xfrm>
            <a:off x="2757489" y="3146425"/>
            <a:ext cx="3962401" cy="3730626"/>
            <a:chOff x="184" y="2688"/>
            <a:chExt cx="1268" cy="1194"/>
          </a:xfrm>
        </p:grpSpPr>
        <p:sp>
          <p:nvSpPr>
            <p:cNvPr id="8" name="Freeform 4"/>
            <p:cNvSpPr>
              <a:spLocks/>
            </p:cNvSpPr>
            <p:nvPr/>
          </p:nvSpPr>
          <p:spPr bwMode="ltGray">
            <a:xfrm>
              <a:off x="184" y="2692"/>
              <a:ext cx="770" cy="942"/>
            </a:xfrm>
            <a:custGeom>
              <a:avLst/>
              <a:gdLst>
                <a:gd name="T0" fmla="*/ 636 w 770"/>
                <a:gd name="T1" fmla="*/ 0 h 942"/>
                <a:gd name="T2" fmla="*/ 770 w 770"/>
                <a:gd name="T3" fmla="*/ 602 h 942"/>
                <a:gd name="T4" fmla="*/ 270 w 770"/>
                <a:gd name="T5" fmla="*/ 942 h 942"/>
                <a:gd name="T6" fmla="*/ 0 w 770"/>
                <a:gd name="T7" fmla="*/ 216 h 942"/>
                <a:gd name="T8" fmla="*/ 636 w 770"/>
                <a:gd name="T9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942">
                  <a:moveTo>
                    <a:pt x="636" y="0"/>
                  </a:moveTo>
                  <a:lnTo>
                    <a:pt x="770" y="602"/>
                  </a:lnTo>
                  <a:lnTo>
                    <a:pt x="270" y="942"/>
                  </a:lnTo>
                  <a:lnTo>
                    <a:pt x="0" y="216"/>
                  </a:lnTo>
                  <a:lnTo>
                    <a:pt x="636" y="0"/>
                  </a:lnTo>
                  <a:close/>
                </a:path>
              </a:pathLst>
            </a:custGeom>
            <a:solidFill>
              <a:srgbClr val="4F81BD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Aft>
                  <a:spcPts val="0"/>
                </a:spcAft>
                <a:defRPr/>
              </a:pPr>
              <a:endParaRPr lang="ko-KR" altLang="en-US" sz="1800" kern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ltGray">
            <a:xfrm>
              <a:off x="816" y="2688"/>
              <a:ext cx="636" cy="724"/>
            </a:xfrm>
            <a:custGeom>
              <a:avLst/>
              <a:gdLst>
                <a:gd name="T0" fmla="*/ 0 w 636"/>
                <a:gd name="T1" fmla="*/ 2 h 724"/>
                <a:gd name="T2" fmla="*/ 138 w 636"/>
                <a:gd name="T3" fmla="*/ 606 h 724"/>
                <a:gd name="T4" fmla="*/ 636 w 636"/>
                <a:gd name="T5" fmla="*/ 724 h 724"/>
                <a:gd name="T6" fmla="*/ 574 w 636"/>
                <a:gd name="T7" fmla="*/ 0 h 724"/>
                <a:gd name="T8" fmla="*/ 0 w 636"/>
                <a:gd name="T9" fmla="*/ 2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6" h="724">
                  <a:moveTo>
                    <a:pt x="0" y="2"/>
                  </a:moveTo>
                  <a:lnTo>
                    <a:pt x="138" y="606"/>
                  </a:lnTo>
                  <a:lnTo>
                    <a:pt x="636" y="724"/>
                  </a:lnTo>
                  <a:lnTo>
                    <a:pt x="57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4F81BD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Aft>
                  <a:spcPts val="0"/>
                </a:spcAft>
                <a:defRPr/>
              </a:pPr>
              <a:endParaRPr lang="ko-KR" altLang="en-US" sz="1800" kern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ltGray">
            <a:xfrm>
              <a:off x="452" y="3296"/>
              <a:ext cx="998" cy="586"/>
            </a:xfrm>
            <a:custGeom>
              <a:avLst/>
              <a:gdLst>
                <a:gd name="T0" fmla="*/ 0 w 998"/>
                <a:gd name="T1" fmla="*/ 340 h 586"/>
                <a:gd name="T2" fmla="*/ 500 w 998"/>
                <a:gd name="T3" fmla="*/ 0 h 586"/>
                <a:gd name="T4" fmla="*/ 998 w 998"/>
                <a:gd name="T5" fmla="*/ 116 h 586"/>
                <a:gd name="T6" fmla="*/ 540 w 998"/>
                <a:gd name="T7" fmla="*/ 586 h 586"/>
                <a:gd name="T8" fmla="*/ 0 w 998"/>
                <a:gd name="T9" fmla="*/ 34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8" h="586">
                  <a:moveTo>
                    <a:pt x="0" y="340"/>
                  </a:moveTo>
                  <a:lnTo>
                    <a:pt x="500" y="0"/>
                  </a:lnTo>
                  <a:lnTo>
                    <a:pt x="998" y="116"/>
                  </a:lnTo>
                  <a:lnTo>
                    <a:pt x="540" y="586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rgbClr val="4F81BD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Aft>
                  <a:spcPts val="0"/>
                </a:spcAft>
                <a:defRPr/>
              </a:pPr>
              <a:endParaRPr lang="ko-KR" altLang="en-US" sz="1800" kern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70661" name="Group 7"/>
          <p:cNvGrpSpPr>
            <a:grpSpLocks/>
          </p:cNvGrpSpPr>
          <p:nvPr/>
        </p:nvGrpSpPr>
        <p:grpSpPr bwMode="auto">
          <a:xfrm>
            <a:off x="3198842" y="3448050"/>
            <a:ext cx="3203575" cy="3016250"/>
            <a:chOff x="184" y="2688"/>
            <a:chExt cx="1268" cy="1194"/>
          </a:xfrm>
        </p:grpSpPr>
        <p:sp>
          <p:nvSpPr>
            <p:cNvPr id="12" name="Freeform 8"/>
            <p:cNvSpPr>
              <a:spLocks/>
            </p:cNvSpPr>
            <p:nvPr/>
          </p:nvSpPr>
          <p:spPr bwMode="gray">
            <a:xfrm>
              <a:off x="184" y="2692"/>
              <a:ext cx="770" cy="942"/>
            </a:xfrm>
            <a:custGeom>
              <a:avLst/>
              <a:gdLst>
                <a:gd name="T0" fmla="*/ 636 w 770"/>
                <a:gd name="T1" fmla="*/ 0 h 942"/>
                <a:gd name="T2" fmla="*/ 770 w 770"/>
                <a:gd name="T3" fmla="*/ 602 h 942"/>
                <a:gd name="T4" fmla="*/ 270 w 770"/>
                <a:gd name="T5" fmla="*/ 942 h 942"/>
                <a:gd name="T6" fmla="*/ 0 w 770"/>
                <a:gd name="T7" fmla="*/ 216 h 942"/>
                <a:gd name="T8" fmla="*/ 636 w 770"/>
                <a:gd name="T9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942">
                  <a:moveTo>
                    <a:pt x="636" y="0"/>
                  </a:moveTo>
                  <a:lnTo>
                    <a:pt x="770" y="602"/>
                  </a:lnTo>
                  <a:lnTo>
                    <a:pt x="270" y="942"/>
                  </a:lnTo>
                  <a:lnTo>
                    <a:pt x="0" y="216"/>
                  </a:lnTo>
                  <a:lnTo>
                    <a:pt x="636" y="0"/>
                  </a:lnTo>
                  <a:close/>
                </a:path>
              </a:pathLst>
            </a:custGeom>
            <a:gradFill rotWithShape="1">
              <a:gsLst>
                <a:gs pos="0">
                  <a:srgbClr val="C0504D">
                    <a:gamma/>
                    <a:tint val="63529"/>
                    <a:invGamma/>
                  </a:srgbClr>
                </a:gs>
                <a:gs pos="100000">
                  <a:srgbClr val="C0504D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Aft>
                  <a:spcPts val="0"/>
                </a:spcAft>
                <a:defRPr/>
              </a:pPr>
              <a:endParaRPr lang="ko-KR" altLang="en-US" sz="1800" kern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gray">
            <a:xfrm>
              <a:off x="816" y="2688"/>
              <a:ext cx="636" cy="724"/>
            </a:xfrm>
            <a:custGeom>
              <a:avLst/>
              <a:gdLst>
                <a:gd name="T0" fmla="*/ 0 w 636"/>
                <a:gd name="T1" fmla="*/ 2 h 724"/>
                <a:gd name="T2" fmla="*/ 138 w 636"/>
                <a:gd name="T3" fmla="*/ 606 h 724"/>
                <a:gd name="T4" fmla="*/ 636 w 636"/>
                <a:gd name="T5" fmla="*/ 724 h 724"/>
                <a:gd name="T6" fmla="*/ 574 w 636"/>
                <a:gd name="T7" fmla="*/ 0 h 724"/>
                <a:gd name="T8" fmla="*/ 0 w 636"/>
                <a:gd name="T9" fmla="*/ 2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6" h="724">
                  <a:moveTo>
                    <a:pt x="0" y="2"/>
                  </a:moveTo>
                  <a:lnTo>
                    <a:pt x="138" y="606"/>
                  </a:lnTo>
                  <a:lnTo>
                    <a:pt x="636" y="724"/>
                  </a:lnTo>
                  <a:lnTo>
                    <a:pt x="574" y="0"/>
                  </a:lnTo>
                  <a:lnTo>
                    <a:pt x="0" y="2"/>
                  </a:lnTo>
                  <a:close/>
                </a:path>
              </a:pathLst>
            </a:custGeom>
            <a:gradFill rotWithShape="1">
              <a:gsLst>
                <a:gs pos="0">
                  <a:srgbClr val="C0504D"/>
                </a:gs>
                <a:gs pos="100000">
                  <a:srgbClr val="C0504D">
                    <a:gamma/>
                    <a:tint val="69804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Aft>
                  <a:spcPts val="0"/>
                </a:spcAft>
                <a:defRPr/>
              </a:pPr>
              <a:endParaRPr lang="ko-KR" altLang="en-US" sz="1800" kern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gray">
            <a:xfrm>
              <a:off x="452" y="3296"/>
              <a:ext cx="998" cy="586"/>
            </a:xfrm>
            <a:custGeom>
              <a:avLst/>
              <a:gdLst>
                <a:gd name="T0" fmla="*/ 0 w 998"/>
                <a:gd name="T1" fmla="*/ 340 h 586"/>
                <a:gd name="T2" fmla="*/ 500 w 998"/>
                <a:gd name="T3" fmla="*/ 0 h 586"/>
                <a:gd name="T4" fmla="*/ 998 w 998"/>
                <a:gd name="T5" fmla="*/ 116 h 586"/>
                <a:gd name="T6" fmla="*/ 540 w 998"/>
                <a:gd name="T7" fmla="*/ 586 h 586"/>
                <a:gd name="T8" fmla="*/ 0 w 998"/>
                <a:gd name="T9" fmla="*/ 34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8" h="586">
                  <a:moveTo>
                    <a:pt x="0" y="340"/>
                  </a:moveTo>
                  <a:lnTo>
                    <a:pt x="500" y="0"/>
                  </a:lnTo>
                  <a:lnTo>
                    <a:pt x="998" y="116"/>
                  </a:lnTo>
                  <a:lnTo>
                    <a:pt x="540" y="586"/>
                  </a:lnTo>
                  <a:lnTo>
                    <a:pt x="0" y="340"/>
                  </a:lnTo>
                  <a:close/>
                </a:path>
              </a:pathLst>
            </a:custGeom>
            <a:gradFill rotWithShape="1">
              <a:gsLst>
                <a:gs pos="0">
                  <a:srgbClr val="C0504D">
                    <a:gamma/>
                    <a:shade val="75686"/>
                    <a:invGamma/>
                  </a:srgbClr>
                </a:gs>
                <a:gs pos="100000">
                  <a:srgbClr val="C0504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Aft>
                  <a:spcPts val="0"/>
                </a:spcAft>
                <a:defRPr/>
              </a:pPr>
              <a:endParaRPr lang="ko-KR" altLang="en-US" sz="1800" kern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469929" y="1836743"/>
            <a:ext cx="98266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24" tIns="45513" rIns="91024" bIns="45513">
            <a:spAutoFit/>
          </a:bodyPr>
          <a:lstStyle/>
          <a:p>
            <a:pPr marL="284445" indent="-284445" eaLnBrk="0" hangingPunct="0">
              <a:lnSpc>
                <a:spcPct val="110000"/>
              </a:lnSpc>
              <a:buClr>
                <a:srgbClr val="D7181F"/>
              </a:buClr>
              <a:buFont typeface="Wingdings" panose="05000000000000000000" pitchFamily="2" charset="2"/>
              <a:buChar char="l"/>
              <a:defRPr/>
            </a:pPr>
            <a:r>
              <a:rPr lang="ko-KR" altLang="en-US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암소개량은 혈통등록</a:t>
            </a:r>
            <a:r>
              <a:rPr lang="en-US" altLang="ko-KR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유전평가</a:t>
            </a:r>
            <a:r>
              <a:rPr lang="en-US" altLang="ko-KR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선발</a:t>
            </a:r>
            <a:r>
              <a:rPr lang="en-US" altLang="ko-KR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도태</a:t>
            </a:r>
            <a:r>
              <a:rPr lang="en-US" altLang="ko-KR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교배의 작업이 단계별로 </a:t>
            </a:r>
            <a:r>
              <a:rPr lang="ko-KR" altLang="en-US" sz="1800" dirty="0" err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실행해야함</a:t>
            </a:r>
            <a:r>
              <a:rPr lang="en-US" altLang="ko-KR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284445" indent="-284445" eaLnBrk="0" hangingPunct="0">
              <a:lnSpc>
                <a:spcPct val="110000"/>
              </a:lnSpc>
              <a:buClr>
                <a:srgbClr val="D7181F"/>
              </a:buClr>
              <a:buFont typeface="Wingdings" panose="05000000000000000000" pitchFamily="2" charset="2"/>
              <a:buChar char="l"/>
              <a:defRPr/>
            </a:pPr>
            <a:r>
              <a:rPr lang="ko-KR" altLang="en-US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최종 현장 심사</a:t>
            </a:r>
            <a:r>
              <a:rPr lang="en-US" altLang="ko-KR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체형</a:t>
            </a:r>
            <a:r>
              <a:rPr lang="en-US" altLang="ko-KR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상태</a:t>
            </a:r>
            <a:r>
              <a:rPr lang="en-US" altLang="ko-KR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질병유무</a:t>
            </a:r>
            <a:r>
              <a:rPr lang="en-US" altLang="ko-KR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를 통해 선발 또는 도태함</a:t>
            </a:r>
            <a:r>
              <a:rPr lang="en-US" altLang="ko-KR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284445" indent="-284445" eaLnBrk="0" hangingPunct="0">
              <a:lnSpc>
                <a:spcPct val="110000"/>
              </a:lnSpc>
              <a:buClr>
                <a:srgbClr val="D7181F"/>
              </a:buClr>
              <a:buFont typeface="Wingdings" panose="05000000000000000000" pitchFamily="2" charset="2"/>
              <a:buChar char="l"/>
              <a:defRPr/>
            </a:pPr>
            <a:r>
              <a:rPr lang="ko-KR" altLang="en-US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선발된 암소에 대해 계획교배를 실시함</a:t>
            </a:r>
            <a:r>
              <a:rPr lang="en-US" altLang="ko-KR" sz="18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gray">
          <a:xfrm>
            <a:off x="3639197" y="4499872"/>
            <a:ext cx="2601154" cy="8305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24" tIns="45513" rIns="91024" bIns="45513">
            <a:spAutoFit/>
          </a:bodyPr>
          <a:lstStyle/>
          <a:p>
            <a:pPr algn="ctr">
              <a:defRPr/>
            </a:pPr>
            <a:r>
              <a:rPr lang="ko-KR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암소개량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70664" name="Group 13"/>
          <p:cNvGrpSpPr>
            <a:grpSpLocks/>
          </p:cNvGrpSpPr>
          <p:nvPr/>
        </p:nvGrpSpPr>
        <p:grpSpPr bwMode="auto">
          <a:xfrm rot="4976862" flipH="1">
            <a:off x="6027742" y="3435376"/>
            <a:ext cx="323850" cy="311151"/>
            <a:chOff x="1944" y="1111"/>
            <a:chExt cx="204" cy="196"/>
          </a:xfrm>
        </p:grpSpPr>
        <p:pic>
          <p:nvPicPr>
            <p:cNvPr id="70710" name="Picture 14" descr="circuler_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Oval 15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ko-KR" altLang="en-US" sz="180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grpSp>
          <p:nvGrpSpPr>
            <p:cNvPr id="70714" name="Group 16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70717" name="Group 1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70723" name="AutoShape 18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724" name="AutoShape 19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725" name="AutoShape 20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726" name="AutoShape 2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</p:grpSp>
          <p:grpSp>
            <p:nvGrpSpPr>
              <p:cNvPr id="70718" name="Group 2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70719" name="AutoShape 23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720" name="AutoShape 24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721" name="AutoShape 25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722" name="AutoShape 26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</p:grpSp>
        </p:grpSp>
        <p:sp>
          <p:nvSpPr>
            <p:cNvPr id="70715" name="Arc 27"/>
            <p:cNvSpPr>
              <a:spLocks/>
            </p:cNvSpPr>
            <p:nvPr/>
          </p:nvSpPr>
          <p:spPr bwMode="gray">
            <a:xfrm rot="3847716">
              <a:off x="1948" y="1107"/>
              <a:ext cx="196" cy="204"/>
            </a:xfrm>
            <a:custGeom>
              <a:avLst/>
              <a:gdLst>
                <a:gd name="T0" fmla="*/ 0 w 43200"/>
                <a:gd name="T1" fmla="*/ 0 h 43155"/>
                <a:gd name="T2" fmla="*/ 0 w 43200"/>
                <a:gd name="T3" fmla="*/ 0 h 43155"/>
                <a:gd name="T4" fmla="*/ 0 w 43200"/>
                <a:gd name="T5" fmla="*/ 0 h 431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lnTo>
                    <a:pt x="3603" y="3354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70716" name="Picture 28" descr="light_shadow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65" name="Group 29"/>
          <p:cNvGrpSpPr>
            <a:grpSpLocks/>
          </p:cNvGrpSpPr>
          <p:nvPr/>
        </p:nvGrpSpPr>
        <p:grpSpPr bwMode="auto">
          <a:xfrm rot="4976862" flipH="1">
            <a:off x="3059113" y="3938615"/>
            <a:ext cx="323850" cy="311151"/>
            <a:chOff x="1944" y="1111"/>
            <a:chExt cx="204" cy="196"/>
          </a:xfrm>
        </p:grpSpPr>
        <p:pic>
          <p:nvPicPr>
            <p:cNvPr id="70693" name="Picture 30" descr="circuler_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Oval 31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ko-KR" altLang="en-US" sz="180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grpSp>
          <p:nvGrpSpPr>
            <p:cNvPr id="70697" name="Group 32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70700" name="Group 33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70706" name="AutoShape 3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707" name="AutoShape 3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708" name="AutoShape 3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709" name="AutoShape 3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</p:grpSp>
          <p:grpSp>
            <p:nvGrpSpPr>
              <p:cNvPr id="70701" name="Group 38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70702" name="AutoShape 3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703" name="AutoShape 4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704" name="AutoShape 4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705" name="AutoShape 4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</p:grpSp>
        </p:grpSp>
        <p:sp>
          <p:nvSpPr>
            <p:cNvPr id="70698" name="Arc 43"/>
            <p:cNvSpPr>
              <a:spLocks/>
            </p:cNvSpPr>
            <p:nvPr/>
          </p:nvSpPr>
          <p:spPr bwMode="gray">
            <a:xfrm rot="3847716">
              <a:off x="1948" y="1107"/>
              <a:ext cx="196" cy="204"/>
            </a:xfrm>
            <a:custGeom>
              <a:avLst/>
              <a:gdLst>
                <a:gd name="T0" fmla="*/ 0 w 43200"/>
                <a:gd name="T1" fmla="*/ 0 h 43155"/>
                <a:gd name="T2" fmla="*/ 0 w 43200"/>
                <a:gd name="T3" fmla="*/ 0 h 43155"/>
                <a:gd name="T4" fmla="*/ 0 w 43200"/>
                <a:gd name="T5" fmla="*/ 0 h 431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lnTo>
                    <a:pt x="3603" y="3354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70699" name="Picture 44" descr="light_shadow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66" name="Group 45"/>
          <p:cNvGrpSpPr>
            <a:grpSpLocks/>
          </p:cNvGrpSpPr>
          <p:nvPr/>
        </p:nvGrpSpPr>
        <p:grpSpPr bwMode="auto">
          <a:xfrm rot="4976862" flipH="1">
            <a:off x="5032375" y="6384951"/>
            <a:ext cx="323850" cy="311151"/>
            <a:chOff x="1944" y="1111"/>
            <a:chExt cx="204" cy="196"/>
          </a:xfrm>
        </p:grpSpPr>
        <p:pic>
          <p:nvPicPr>
            <p:cNvPr id="70676" name="Picture 46" descr="circuler_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Oval 47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ko-KR" altLang="en-US" sz="180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grpSp>
          <p:nvGrpSpPr>
            <p:cNvPr id="70680" name="Group 48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70683" name="Group 4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70689" name="AutoShape 5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690" name="AutoShape 5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691" name="AutoShape 5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692" name="AutoShape 5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</p:grpSp>
          <p:grpSp>
            <p:nvGrpSpPr>
              <p:cNvPr id="70684" name="Group 5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70685" name="AutoShape 5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686" name="AutoShape 5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687" name="AutoShape 5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70688" name="AutoShape 5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ko-KR" altLang="en-US" sz="18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</p:grpSp>
        </p:grpSp>
        <p:sp>
          <p:nvSpPr>
            <p:cNvPr id="70681" name="Arc 59"/>
            <p:cNvSpPr>
              <a:spLocks/>
            </p:cNvSpPr>
            <p:nvPr/>
          </p:nvSpPr>
          <p:spPr bwMode="gray">
            <a:xfrm rot="3847716">
              <a:off x="1948" y="1107"/>
              <a:ext cx="196" cy="204"/>
            </a:xfrm>
            <a:custGeom>
              <a:avLst/>
              <a:gdLst>
                <a:gd name="T0" fmla="*/ 0 w 43200"/>
                <a:gd name="T1" fmla="*/ 0 h 43155"/>
                <a:gd name="T2" fmla="*/ 0 w 43200"/>
                <a:gd name="T3" fmla="*/ 0 h 43155"/>
                <a:gd name="T4" fmla="*/ 0 w 43200"/>
                <a:gd name="T5" fmla="*/ 0 h 431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lnTo>
                    <a:pt x="3603" y="3354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70682" name="Picture 60" descr="light_shadow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667" name="Text Box 61"/>
          <p:cNvSpPr txBox="1">
            <a:spLocks noChangeArrowheads="1"/>
          </p:cNvSpPr>
          <p:nvPr/>
        </p:nvSpPr>
        <p:spPr bwMode="gray">
          <a:xfrm>
            <a:off x="3504931" y="4057664"/>
            <a:ext cx="1261044" cy="41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lIns="91024" tIns="45513" rIns="91024" bIns="45513">
            <a:spAutoFit/>
          </a:bodyPr>
          <a:lstStyle/>
          <a:p>
            <a:pPr algn="ctr"/>
            <a:r>
              <a:rPr lang="ko-KR" altLang="en-US" sz="2100">
                <a:solidFill>
                  <a:srgbClr val="EEECE1"/>
                </a:solidFill>
                <a:latin typeface="HY헤드라인M" pitchFamily="18" charset="-127"/>
                <a:ea typeface="HY헤드라인M" pitchFamily="18" charset="-127"/>
              </a:rPr>
              <a:t>혈통관리</a:t>
            </a:r>
            <a:endParaRPr lang="en-US" altLang="ko-KR" sz="2100">
              <a:solidFill>
                <a:srgbClr val="EEECE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0668" name="Text Box 62"/>
          <p:cNvSpPr txBox="1">
            <a:spLocks noChangeArrowheads="1"/>
          </p:cNvSpPr>
          <p:nvPr/>
        </p:nvSpPr>
        <p:spPr bwMode="gray">
          <a:xfrm>
            <a:off x="5074177" y="4057664"/>
            <a:ext cx="1261044" cy="41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lIns="91024" tIns="45513" rIns="91024" bIns="45513">
            <a:spAutoFit/>
          </a:bodyPr>
          <a:lstStyle/>
          <a:p>
            <a:pPr algn="ctr"/>
            <a:r>
              <a:rPr lang="ko-KR" altLang="en-US" sz="2100">
                <a:solidFill>
                  <a:srgbClr val="EEECE1"/>
                </a:solidFill>
                <a:latin typeface="HY헤드라인M" pitchFamily="18" charset="-127"/>
                <a:ea typeface="HY헤드라인M" pitchFamily="18" charset="-127"/>
              </a:rPr>
              <a:t>유전평가</a:t>
            </a:r>
            <a:endParaRPr lang="en-US" altLang="ko-KR" sz="2100">
              <a:solidFill>
                <a:srgbClr val="EEECE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0669" name="Text Box 63"/>
          <p:cNvSpPr txBox="1">
            <a:spLocks noChangeArrowheads="1"/>
          </p:cNvSpPr>
          <p:nvPr/>
        </p:nvSpPr>
        <p:spPr bwMode="gray">
          <a:xfrm>
            <a:off x="4583637" y="5559442"/>
            <a:ext cx="1261044" cy="41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lIns="91024" tIns="45513" rIns="91024" bIns="45513">
            <a:spAutoFit/>
          </a:bodyPr>
          <a:lstStyle/>
          <a:p>
            <a:pPr algn="ctr"/>
            <a:r>
              <a:rPr lang="ko-KR" altLang="en-US" sz="2100">
                <a:solidFill>
                  <a:srgbClr val="EEECE1"/>
                </a:solidFill>
                <a:latin typeface="HY헤드라인M" pitchFamily="18" charset="-127"/>
                <a:ea typeface="HY헤드라인M" pitchFamily="18" charset="-127"/>
              </a:rPr>
              <a:t>계획교배</a:t>
            </a:r>
            <a:endParaRPr lang="en-US" altLang="ko-KR" sz="2100">
              <a:solidFill>
                <a:srgbClr val="EEECE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8" name="AutoShape 64"/>
          <p:cNvSpPr>
            <a:spLocks/>
          </p:cNvSpPr>
          <p:nvPr/>
        </p:nvSpPr>
        <p:spPr bwMode="auto">
          <a:xfrm>
            <a:off x="7343804" y="3081338"/>
            <a:ext cx="2163763" cy="712787"/>
          </a:xfrm>
          <a:prstGeom prst="accentCallout2">
            <a:avLst>
              <a:gd name="adj1" fmla="val 31167"/>
              <a:gd name="adj2" fmla="val -5046"/>
              <a:gd name="adj3" fmla="val 31167"/>
              <a:gd name="adj4" fmla="val -38907"/>
              <a:gd name="adj5" fmla="val 77061"/>
              <a:gd name="adj6" fmla="val -52469"/>
            </a:avLst>
          </a:prstGeom>
          <a:noFill/>
          <a:ln w="9525">
            <a:solidFill>
              <a:srgbClr val="4F81BD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24" tIns="45513" rIns="91024" bIns="45513" anchor="ctr"/>
          <a:lstStyle/>
          <a:p>
            <a:pPr eaLnBrk="0" fontAlgn="auto" hangingPunct="0">
              <a:spcAft>
                <a:spcPts val="0"/>
              </a:spcAft>
              <a:defRPr/>
            </a:pPr>
            <a:r>
              <a:rPr lang="ko-KR" altLang="en-US" sz="1600" kern="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개체 장단점 파악</a:t>
            </a:r>
            <a:endParaRPr lang="en-US" altLang="ko-KR" sz="1600" kern="0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0" fontAlgn="auto" hangingPunct="0">
              <a:spcAft>
                <a:spcPts val="0"/>
              </a:spcAft>
              <a:defRPr/>
            </a:pPr>
            <a:r>
              <a:rPr lang="ko-KR" altLang="en-US" sz="1600" kern="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선발</a:t>
            </a:r>
            <a:r>
              <a:rPr lang="en-US" altLang="ko-KR" sz="1600" kern="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kern="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도태의 기준</a:t>
            </a:r>
            <a:endParaRPr lang="en-US" altLang="ko-KR" sz="1600" kern="0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0" fontAlgn="auto" hangingPunct="0">
              <a:spcAft>
                <a:spcPts val="0"/>
              </a:spcAft>
              <a:defRPr/>
            </a:pPr>
            <a:r>
              <a:rPr lang="ko-KR" altLang="en-US" sz="1600" kern="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계획교배의 필수단계</a:t>
            </a:r>
            <a:endParaRPr lang="en-US" altLang="ko-KR" sz="1600" kern="0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9" name="AutoShape 65"/>
          <p:cNvSpPr>
            <a:spLocks/>
          </p:cNvSpPr>
          <p:nvPr/>
        </p:nvSpPr>
        <p:spPr bwMode="auto">
          <a:xfrm>
            <a:off x="6405563" y="6226176"/>
            <a:ext cx="2778125" cy="795338"/>
          </a:xfrm>
          <a:prstGeom prst="accentCallout2">
            <a:avLst>
              <a:gd name="adj1" fmla="val 31167"/>
              <a:gd name="adj2" fmla="val -5046"/>
              <a:gd name="adj3" fmla="val 31167"/>
              <a:gd name="adj4" fmla="val -38907"/>
              <a:gd name="adj5" fmla="val 48370"/>
              <a:gd name="adj6" fmla="val -51901"/>
            </a:avLst>
          </a:prstGeom>
          <a:noFill/>
          <a:ln w="9525">
            <a:solidFill>
              <a:srgbClr val="4F81BD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24" tIns="45513" rIns="91024" bIns="45513" anchor="ctr"/>
          <a:lstStyle/>
          <a:p>
            <a:pPr eaLnBrk="0" fontAlgn="auto" hangingPunct="0">
              <a:spcAft>
                <a:spcPts val="0"/>
              </a:spcAft>
              <a:defRPr/>
            </a:pPr>
            <a:r>
              <a:rPr lang="ko-KR" altLang="en-US" sz="1600" kern="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최종 선발된 </a:t>
            </a:r>
            <a:r>
              <a:rPr lang="ko-KR" altLang="en-US" sz="1600" kern="0" dirty="0" err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가임암소에</a:t>
            </a:r>
            <a:endParaRPr lang="en-US" altLang="ko-KR" sz="1600" kern="0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0" fontAlgn="auto" hangingPunct="0">
              <a:spcAft>
                <a:spcPts val="0"/>
              </a:spcAft>
              <a:defRPr/>
            </a:pPr>
            <a:r>
              <a:rPr lang="ko-KR" altLang="en-US" sz="1600" kern="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계획적인 교배를 실시하여</a:t>
            </a:r>
            <a:endParaRPr lang="en-US" altLang="ko-KR" sz="1600" kern="0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0" fontAlgn="auto" hangingPunct="0">
              <a:spcAft>
                <a:spcPts val="0"/>
              </a:spcAft>
              <a:defRPr/>
            </a:pPr>
            <a:r>
              <a:rPr lang="ko-KR" altLang="en-US" sz="1600" kern="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우량 송아지 생산</a:t>
            </a:r>
            <a:endParaRPr lang="en-US" altLang="ko-KR" sz="1600" kern="0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0" name="AutoShape 66"/>
          <p:cNvSpPr>
            <a:spLocks/>
          </p:cNvSpPr>
          <p:nvPr/>
        </p:nvSpPr>
        <p:spPr bwMode="auto">
          <a:xfrm>
            <a:off x="361951" y="4364043"/>
            <a:ext cx="2016125" cy="585787"/>
          </a:xfrm>
          <a:prstGeom prst="accentCallout2">
            <a:avLst>
              <a:gd name="adj1" fmla="val 31167"/>
              <a:gd name="adj2" fmla="val 105046"/>
              <a:gd name="adj3" fmla="val 11288"/>
              <a:gd name="adj4" fmla="val 116513"/>
              <a:gd name="adj5" fmla="val -42315"/>
              <a:gd name="adj6" fmla="val 139053"/>
            </a:avLst>
          </a:prstGeom>
          <a:noFill/>
          <a:ln w="9525">
            <a:solidFill>
              <a:srgbClr val="4F81BD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24" tIns="45513" rIns="91024" bIns="45513" anchor="ctr"/>
          <a:lstStyle/>
          <a:p>
            <a:pPr eaLnBrk="0" fontAlgn="auto" hangingPunct="0">
              <a:spcAft>
                <a:spcPts val="0"/>
              </a:spcAft>
              <a:defRPr/>
            </a:pPr>
            <a:r>
              <a:rPr lang="ko-KR" altLang="en-US" sz="1600" kern="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혈통자료</a:t>
            </a:r>
            <a:r>
              <a:rPr lang="en-US" altLang="ko-KR" sz="1600" kern="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</a:p>
          <a:p>
            <a:pPr eaLnBrk="0" fontAlgn="auto" hangingPunct="0">
              <a:spcAft>
                <a:spcPts val="0"/>
              </a:spcAft>
              <a:defRPr/>
            </a:pPr>
            <a:r>
              <a:rPr lang="ko-KR" altLang="en-US" sz="1600" kern="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등록자료</a:t>
            </a:r>
            <a:r>
              <a:rPr lang="en-US" altLang="ko-KR" sz="1600" kern="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600" kern="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환경효과</a:t>
            </a:r>
            <a:r>
              <a:rPr lang="en-US" altLang="ko-KR" sz="1600" kern="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</a:p>
        </p:txBody>
      </p:sp>
      <p:graphicFrame>
        <p:nvGraphicFramePr>
          <p:cNvPr id="71" name="표 70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73" name="Text Box 8"/>
          <p:cNvSpPr txBox="1">
            <a:spLocks noChangeArrowheads="1"/>
          </p:cNvSpPr>
          <p:nvPr/>
        </p:nvSpPr>
        <p:spPr bwMode="auto">
          <a:xfrm>
            <a:off x="3" y="217488"/>
            <a:ext cx="68770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>
            <a:defPPr>
              <a:defRPr lang="en-US"/>
            </a:defPPr>
            <a:lvl1pPr>
              <a:defRPr sz="29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r>
              <a:rPr lang="en-US" altLang="ko-KR" dirty="0"/>
              <a:t>4. </a:t>
            </a:r>
            <a:r>
              <a:rPr lang="ko-KR" altLang="en-US" dirty="0" smtClean="0"/>
              <a:t>암소개량방법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086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1219201" y="117475"/>
            <a:ext cx="8137525" cy="696913"/>
          </a:xfrm>
          <a:prstGeom prst="rect">
            <a:avLst/>
          </a:prstGeom>
        </p:spPr>
        <p:txBody>
          <a:bodyPr lIns="91024" tIns="45513" rIns="91024" bIns="45513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charset="0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charset="0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charset="0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charset="0"/>
              </a:defRPr>
            </a:lvl5pPr>
            <a:lvl6pPr marL="497845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charset="0"/>
              </a:defRPr>
            </a:lvl6pPr>
            <a:lvl7pPr marL="99569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charset="0"/>
              </a:defRPr>
            </a:lvl7pPr>
            <a:lvl8pPr marL="1493535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charset="0"/>
              </a:defRPr>
            </a:lvl8pPr>
            <a:lvl9pPr marL="1991380" algn="l" rtl="0" fontAlgn="base" latinLnBrk="1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ko-KR" altLang="en-US" sz="4100" kern="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가축의 개량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" y="217493"/>
            <a:ext cx="68770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r>
              <a:rPr lang="en-US" altLang="ko-KR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4. </a:t>
            </a:r>
            <a:r>
              <a:rPr lang="ko-KR" altLang="en-US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암소개량방법</a:t>
            </a:r>
          </a:p>
        </p:txBody>
      </p:sp>
      <p:sp>
        <p:nvSpPr>
          <p:cNvPr id="71686" name="Rectangle 30"/>
          <p:cNvSpPr>
            <a:spLocks noChangeArrowheads="1"/>
          </p:cNvSpPr>
          <p:nvPr/>
        </p:nvSpPr>
        <p:spPr bwMode="auto">
          <a:xfrm>
            <a:off x="811213" y="1274763"/>
            <a:ext cx="90868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40" tIns="45521" rIns="91040" bIns="4552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3333CC"/>
              </a:buClr>
              <a:buFont typeface="Wingdings" pitchFamily="2" charset="2"/>
              <a:buChar char="q"/>
            </a:pPr>
            <a:r>
              <a:rPr lang="ko-KR" altLang="en-US" sz="2400">
                <a:solidFill>
                  <a:srgbClr val="3333CC"/>
                </a:solidFill>
                <a:latin typeface="HY헤드라인M" pitchFamily="18" charset="-127"/>
                <a:ea typeface="HY헤드라인M" pitchFamily="18" charset="-127"/>
              </a:rPr>
              <a:t>  심사, 등록, 검정, 평가, 선발 및 계획교배의 과정을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</a:pPr>
            <a:r>
              <a:rPr lang="ko-KR" altLang="en-US" sz="2400">
                <a:solidFill>
                  <a:srgbClr val="3333CC"/>
                </a:solidFill>
                <a:latin typeface="HY헤드라인M" pitchFamily="18" charset="-127"/>
                <a:ea typeface="HY헤드라인M" pitchFamily="18" charset="-127"/>
              </a:rPr>
              <a:t>     순환하는 일련의 연속작업</a:t>
            </a:r>
            <a:r>
              <a:rPr lang="ko-KR" altLang="en-US" sz="2400">
                <a:solidFill>
                  <a:srgbClr val="3333CC"/>
                </a:solidFill>
                <a:latin typeface="HY헤드라인M" pitchFamily="18" charset="-127"/>
                <a:ea typeface="한양신명조"/>
                <a:cs typeface="한양신명조"/>
              </a:rPr>
              <a:t> </a:t>
            </a:r>
            <a:endParaRPr lang="ko-KR" altLang="en-US" sz="2400">
              <a:solidFill>
                <a:srgbClr val="3333CC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71687" name="Group 32"/>
          <p:cNvGrpSpPr>
            <a:grpSpLocks/>
          </p:cNvGrpSpPr>
          <p:nvPr/>
        </p:nvGrpSpPr>
        <p:grpSpPr bwMode="auto">
          <a:xfrm>
            <a:off x="668962" y="2541590"/>
            <a:ext cx="9209762" cy="3931259"/>
            <a:chOff x="146" y="1738"/>
            <a:chExt cx="5334" cy="1957"/>
          </a:xfrm>
        </p:grpSpPr>
        <p:sp>
          <p:nvSpPr>
            <p:cNvPr id="71688" name="Rectangle 4"/>
            <p:cNvSpPr>
              <a:spLocks noChangeArrowheads="1"/>
            </p:cNvSpPr>
            <p:nvPr/>
          </p:nvSpPr>
          <p:spPr bwMode="auto">
            <a:xfrm>
              <a:off x="1239" y="1907"/>
              <a:ext cx="374" cy="39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1700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생산</a:t>
              </a:r>
            </a:p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기획</a:t>
              </a:r>
            </a:p>
          </p:txBody>
        </p:sp>
        <p:sp>
          <p:nvSpPr>
            <p:cNvPr id="71689" name="Rectangle 5"/>
            <p:cNvSpPr>
              <a:spLocks noChangeArrowheads="1"/>
            </p:cNvSpPr>
            <p:nvPr/>
          </p:nvSpPr>
          <p:spPr bwMode="auto">
            <a:xfrm>
              <a:off x="1102" y="2588"/>
              <a:ext cx="720" cy="39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1700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수소</a:t>
              </a:r>
            </a:p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개량</a:t>
              </a:r>
            </a:p>
          </p:txBody>
        </p:sp>
        <p:sp>
          <p:nvSpPr>
            <p:cNvPr id="71690" name="Rectangle 6"/>
            <p:cNvSpPr>
              <a:spLocks noChangeArrowheads="1"/>
            </p:cNvSpPr>
            <p:nvPr/>
          </p:nvSpPr>
          <p:spPr bwMode="auto">
            <a:xfrm>
              <a:off x="1128" y="3294"/>
              <a:ext cx="686" cy="39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1700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당, 후대</a:t>
              </a:r>
            </a:p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 능력검정</a:t>
              </a:r>
            </a:p>
          </p:txBody>
        </p:sp>
        <p:sp>
          <p:nvSpPr>
            <p:cNvPr id="71691" name="Rectangle 7"/>
            <p:cNvSpPr>
              <a:spLocks noChangeArrowheads="1"/>
            </p:cNvSpPr>
            <p:nvPr/>
          </p:nvSpPr>
          <p:spPr bwMode="auto">
            <a:xfrm>
              <a:off x="146" y="2579"/>
              <a:ext cx="642" cy="39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1700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후보종축</a:t>
              </a:r>
            </a:p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생산</a:t>
              </a:r>
            </a:p>
          </p:txBody>
        </p:sp>
        <p:sp>
          <p:nvSpPr>
            <p:cNvPr id="71692" name="Rectangle 8"/>
            <p:cNvSpPr>
              <a:spLocks noChangeArrowheads="1"/>
            </p:cNvSpPr>
            <p:nvPr/>
          </p:nvSpPr>
          <p:spPr bwMode="auto">
            <a:xfrm>
              <a:off x="2138" y="2574"/>
              <a:ext cx="642" cy="39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1700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보증종축</a:t>
              </a:r>
            </a:p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선발</a:t>
              </a:r>
            </a:p>
          </p:txBody>
        </p:sp>
        <p:sp>
          <p:nvSpPr>
            <p:cNvPr id="46" name="Line 9"/>
            <p:cNvSpPr>
              <a:spLocks noChangeShapeType="1"/>
            </p:cNvSpPr>
            <p:nvPr/>
          </p:nvSpPr>
          <p:spPr bwMode="auto">
            <a:xfrm>
              <a:off x="478" y="2064"/>
              <a:ext cx="624" cy="1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t" latinLnBrk="0" hangingPunct="0">
                <a:spcBef>
                  <a:spcPct val="50000"/>
                </a:spcBef>
                <a:defRPr/>
              </a:pPr>
              <a:endParaRPr kumimoji="0" lang="ko-KR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</a:endParaRPr>
            </a:p>
          </p:txBody>
        </p:sp>
        <p:sp>
          <p:nvSpPr>
            <p:cNvPr id="47" name="Line 10"/>
            <p:cNvSpPr>
              <a:spLocks noChangeShapeType="1"/>
            </p:cNvSpPr>
            <p:nvPr/>
          </p:nvSpPr>
          <p:spPr bwMode="auto">
            <a:xfrm>
              <a:off x="1822" y="2064"/>
              <a:ext cx="624" cy="1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 type="arrow" w="med" len="med"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t" latinLnBrk="0" hangingPunct="0">
                <a:spcBef>
                  <a:spcPct val="50000"/>
                </a:spcBef>
                <a:defRPr/>
              </a:pPr>
              <a:endParaRPr kumimoji="0" lang="ko-KR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</a:endParaRPr>
            </a:p>
          </p:txBody>
        </p:sp>
        <p:sp>
          <p:nvSpPr>
            <p:cNvPr id="48" name="Line 11"/>
            <p:cNvSpPr>
              <a:spLocks noChangeShapeType="1"/>
            </p:cNvSpPr>
            <p:nvPr/>
          </p:nvSpPr>
          <p:spPr bwMode="auto">
            <a:xfrm>
              <a:off x="478" y="3504"/>
              <a:ext cx="624" cy="1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t" latinLnBrk="0" hangingPunct="0">
                <a:spcBef>
                  <a:spcPct val="50000"/>
                </a:spcBef>
                <a:defRPr/>
              </a:pPr>
              <a:endParaRPr kumimoji="0" lang="ko-KR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</a:endParaRPr>
            </a:p>
          </p:txBody>
        </p:sp>
        <p:sp>
          <p:nvSpPr>
            <p:cNvPr id="49" name="Line 12"/>
            <p:cNvSpPr>
              <a:spLocks noChangeShapeType="1"/>
            </p:cNvSpPr>
            <p:nvPr/>
          </p:nvSpPr>
          <p:spPr bwMode="auto">
            <a:xfrm>
              <a:off x="1822" y="3504"/>
              <a:ext cx="624" cy="1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t" latinLnBrk="0" hangingPunct="0">
                <a:spcBef>
                  <a:spcPct val="50000"/>
                </a:spcBef>
                <a:defRPr/>
              </a:pPr>
              <a:endParaRPr kumimoji="0" lang="ko-KR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</a:endParaRPr>
            </a:p>
          </p:txBody>
        </p:sp>
        <p:sp>
          <p:nvSpPr>
            <p:cNvPr id="50" name="Line 13"/>
            <p:cNvSpPr>
              <a:spLocks noChangeShapeType="1"/>
            </p:cNvSpPr>
            <p:nvPr/>
          </p:nvSpPr>
          <p:spPr bwMode="auto">
            <a:xfrm>
              <a:off x="478" y="2064"/>
              <a:ext cx="4" cy="431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t" latinLnBrk="0" hangingPunct="0">
                <a:spcBef>
                  <a:spcPct val="50000"/>
                </a:spcBef>
                <a:defRPr/>
              </a:pPr>
              <a:endParaRPr kumimoji="0" lang="ko-KR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</a:endParaRPr>
            </a:p>
          </p:txBody>
        </p:sp>
        <p:sp>
          <p:nvSpPr>
            <p:cNvPr id="51" name="Line 14"/>
            <p:cNvSpPr>
              <a:spLocks noChangeShapeType="1"/>
            </p:cNvSpPr>
            <p:nvPr/>
          </p:nvSpPr>
          <p:spPr bwMode="auto">
            <a:xfrm>
              <a:off x="2446" y="2064"/>
              <a:ext cx="1" cy="431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t" latinLnBrk="0" hangingPunct="0">
                <a:spcBef>
                  <a:spcPct val="50000"/>
                </a:spcBef>
                <a:defRPr/>
              </a:pPr>
              <a:endParaRPr kumimoji="0" lang="ko-KR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</a:endParaRPr>
            </a:p>
          </p:txBody>
        </p:sp>
        <p:sp>
          <p:nvSpPr>
            <p:cNvPr id="52" name="Line 15"/>
            <p:cNvSpPr>
              <a:spLocks noChangeShapeType="1"/>
            </p:cNvSpPr>
            <p:nvPr/>
          </p:nvSpPr>
          <p:spPr bwMode="auto">
            <a:xfrm>
              <a:off x="478" y="3024"/>
              <a:ext cx="4" cy="48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t" latinLnBrk="0" hangingPunct="0">
                <a:spcBef>
                  <a:spcPct val="50000"/>
                </a:spcBef>
                <a:defRPr/>
              </a:pPr>
              <a:endParaRPr kumimoji="0" lang="ko-KR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</a:endParaRPr>
            </a:p>
          </p:txBody>
        </p:sp>
        <p:sp>
          <p:nvSpPr>
            <p:cNvPr id="53" name="Line 16"/>
            <p:cNvSpPr>
              <a:spLocks noChangeShapeType="1"/>
            </p:cNvSpPr>
            <p:nvPr/>
          </p:nvSpPr>
          <p:spPr bwMode="auto">
            <a:xfrm>
              <a:off x="2446" y="3024"/>
              <a:ext cx="1" cy="48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 type="arrow" w="med" len="med"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t" latinLnBrk="0" hangingPunct="0">
                <a:spcBef>
                  <a:spcPct val="50000"/>
                </a:spcBef>
                <a:defRPr/>
              </a:pPr>
              <a:endParaRPr kumimoji="0" lang="ko-KR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</a:endParaRPr>
            </a:p>
          </p:txBody>
        </p:sp>
        <p:sp>
          <p:nvSpPr>
            <p:cNvPr id="71701" name="Rectangle 17"/>
            <p:cNvSpPr>
              <a:spLocks noChangeArrowheads="1"/>
            </p:cNvSpPr>
            <p:nvPr/>
          </p:nvSpPr>
          <p:spPr bwMode="auto">
            <a:xfrm>
              <a:off x="3950" y="1918"/>
              <a:ext cx="808" cy="391"/>
            </a:xfrm>
            <a:prstGeom prst="rect">
              <a:avLst/>
            </a:prstGeom>
            <a:solidFill>
              <a:schemeClr val="tx1"/>
            </a:solidFill>
            <a:ln/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1700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 dirty="0">
                  <a:latin typeface="HY헤드라인M" pitchFamily="18" charset="-127"/>
                  <a:ea typeface="HY헤드라인M" pitchFamily="18" charset="-127"/>
                </a:rPr>
                <a:t>혈통등록</a:t>
              </a:r>
              <a:endParaRPr kumimoji="0" lang="en-US" altLang="ko-KR" sz="1800" dirty="0">
                <a:latin typeface="HY헤드라인M" pitchFamily="18" charset="-127"/>
                <a:ea typeface="HY헤드라인M" pitchFamily="18" charset="-127"/>
              </a:endParaRPr>
            </a:p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 dirty="0">
                  <a:latin typeface="HY헤드라인M" pitchFamily="18" charset="-127"/>
                  <a:ea typeface="HY헤드라인M" pitchFamily="18" charset="-127"/>
                </a:rPr>
                <a:t>능력검정</a:t>
              </a:r>
            </a:p>
          </p:txBody>
        </p:sp>
        <p:sp>
          <p:nvSpPr>
            <p:cNvPr id="71702" name="Rectangle 18"/>
            <p:cNvSpPr>
              <a:spLocks noChangeArrowheads="1"/>
            </p:cNvSpPr>
            <p:nvPr/>
          </p:nvSpPr>
          <p:spPr bwMode="auto">
            <a:xfrm>
              <a:off x="3986" y="2623"/>
              <a:ext cx="720" cy="391"/>
            </a:xfrm>
            <a:prstGeom prst="rect">
              <a:avLst/>
            </a:prstGeom>
            <a:solidFill>
              <a:schemeClr val="tx1"/>
            </a:solidFill>
            <a:ln/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1700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 dirty="0">
                  <a:latin typeface="HY헤드라인M" pitchFamily="18" charset="-127"/>
                  <a:ea typeface="HY헤드라인M" pitchFamily="18" charset="-127"/>
                </a:rPr>
                <a:t>농가</a:t>
              </a:r>
              <a:endParaRPr kumimoji="0" lang="en-US" altLang="ko-KR" sz="1800" dirty="0">
                <a:latin typeface="HY헤드라인M" pitchFamily="18" charset="-127"/>
                <a:ea typeface="HY헤드라인M" pitchFamily="18" charset="-127"/>
              </a:endParaRPr>
            </a:p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 dirty="0">
                  <a:latin typeface="HY헤드라인M" pitchFamily="18" charset="-127"/>
                  <a:ea typeface="HY헤드라인M" pitchFamily="18" charset="-127"/>
                </a:rPr>
                <a:t>암소 개량</a:t>
              </a:r>
            </a:p>
          </p:txBody>
        </p:sp>
        <p:sp>
          <p:nvSpPr>
            <p:cNvPr id="71703" name="Rectangle 19"/>
            <p:cNvSpPr>
              <a:spLocks noChangeArrowheads="1"/>
            </p:cNvSpPr>
            <p:nvPr/>
          </p:nvSpPr>
          <p:spPr bwMode="auto">
            <a:xfrm>
              <a:off x="3967" y="3304"/>
              <a:ext cx="775" cy="391"/>
            </a:xfrm>
            <a:prstGeom prst="rect">
              <a:avLst/>
            </a:prstGeom>
            <a:solidFill>
              <a:schemeClr val="tx1"/>
            </a:solidFill>
            <a:ln/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1700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>
                  <a:latin typeface="HY헤드라인M" pitchFamily="18" charset="-127"/>
                  <a:ea typeface="HY헤드라인M" pitchFamily="18" charset="-127"/>
                </a:rPr>
                <a:t>우량선발</a:t>
              </a:r>
              <a:endParaRPr kumimoji="0" lang="en-US" altLang="ko-KR" sz="1800">
                <a:latin typeface="HY헤드라인M" pitchFamily="18" charset="-127"/>
                <a:ea typeface="HY헤드라인M" pitchFamily="18" charset="-127"/>
              </a:endParaRPr>
            </a:p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>
                  <a:latin typeface="HY헤드라인M" pitchFamily="18" charset="-127"/>
                  <a:ea typeface="HY헤드라인M" pitchFamily="18" charset="-127"/>
                </a:rPr>
                <a:t>저능력도태</a:t>
              </a:r>
            </a:p>
          </p:txBody>
        </p:sp>
        <p:sp>
          <p:nvSpPr>
            <p:cNvPr id="71704" name="Rectangle 20"/>
            <p:cNvSpPr>
              <a:spLocks noChangeArrowheads="1"/>
            </p:cNvSpPr>
            <p:nvPr/>
          </p:nvSpPr>
          <p:spPr bwMode="auto">
            <a:xfrm>
              <a:off x="3114" y="2589"/>
              <a:ext cx="374" cy="391"/>
            </a:xfrm>
            <a:prstGeom prst="rect">
              <a:avLst/>
            </a:prstGeom>
            <a:solidFill>
              <a:schemeClr val="tx1"/>
            </a:solidFill>
            <a:ln/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1700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 dirty="0">
                  <a:latin typeface="HY헤드라인M" pitchFamily="18" charset="-127"/>
                  <a:ea typeface="HY헤드라인M" pitchFamily="18" charset="-127"/>
                </a:rPr>
                <a:t>계획</a:t>
              </a:r>
              <a:endParaRPr kumimoji="0" lang="en-US" altLang="ko-KR" sz="1800" dirty="0">
                <a:latin typeface="HY헤드라인M" pitchFamily="18" charset="-127"/>
                <a:ea typeface="HY헤드라인M" pitchFamily="18" charset="-127"/>
              </a:endParaRPr>
            </a:p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 dirty="0">
                  <a:latin typeface="HY헤드라인M" pitchFamily="18" charset="-127"/>
                  <a:ea typeface="HY헤드라인M" pitchFamily="18" charset="-127"/>
                </a:rPr>
                <a:t>교배</a:t>
              </a:r>
            </a:p>
          </p:txBody>
        </p:sp>
        <p:sp>
          <p:nvSpPr>
            <p:cNvPr id="71705" name="Rectangle 21"/>
            <p:cNvSpPr>
              <a:spLocks noChangeArrowheads="1"/>
            </p:cNvSpPr>
            <p:nvPr/>
          </p:nvSpPr>
          <p:spPr bwMode="auto">
            <a:xfrm>
              <a:off x="5106" y="2585"/>
              <a:ext cx="374" cy="391"/>
            </a:xfrm>
            <a:prstGeom prst="rect">
              <a:avLst/>
            </a:prstGeom>
            <a:solidFill>
              <a:schemeClr val="tx1"/>
            </a:solidFill>
            <a:ln/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1700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 dirty="0">
                  <a:latin typeface="HY헤드라인M" pitchFamily="18" charset="-127"/>
                  <a:ea typeface="HY헤드라인M" pitchFamily="18" charset="-127"/>
                </a:rPr>
                <a:t>유전</a:t>
              </a:r>
              <a:endParaRPr kumimoji="0" lang="en-US" altLang="ko-KR" sz="1800" dirty="0">
                <a:latin typeface="HY헤드라인M" pitchFamily="18" charset="-127"/>
                <a:ea typeface="HY헤드라인M" pitchFamily="18" charset="-127"/>
              </a:endParaRPr>
            </a:p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 dirty="0">
                  <a:latin typeface="HY헤드라인M" pitchFamily="18" charset="-127"/>
                  <a:ea typeface="HY헤드라인M" pitchFamily="18" charset="-127"/>
                </a:rPr>
                <a:t>평가</a:t>
              </a:r>
              <a:endParaRPr kumimoji="0" lang="en-US" altLang="ko-KR" sz="1800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59" name="Line 22"/>
            <p:cNvSpPr>
              <a:spLocks noChangeShapeType="1"/>
            </p:cNvSpPr>
            <p:nvPr/>
          </p:nvSpPr>
          <p:spPr bwMode="auto">
            <a:xfrm flipV="1">
              <a:off x="3362" y="2065"/>
              <a:ext cx="588" cy="8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 eaLnBrk="0" fontAlgn="t" latinLnBrk="0" hangingPunct="0">
                <a:spcBef>
                  <a:spcPct val="50000"/>
                </a:spcBef>
                <a:defRPr/>
              </a:pPr>
              <a:endParaRPr kumimoji="0" lang="ko-KR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</a:endParaRPr>
            </a:p>
          </p:txBody>
        </p:sp>
        <p:sp>
          <p:nvSpPr>
            <p:cNvPr id="60" name="Line 23"/>
            <p:cNvSpPr>
              <a:spLocks noChangeShapeType="1"/>
            </p:cNvSpPr>
            <p:nvPr/>
          </p:nvSpPr>
          <p:spPr bwMode="auto">
            <a:xfrm>
              <a:off x="4758" y="2073"/>
              <a:ext cx="57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 type="arrow" w="med" len="med"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 eaLnBrk="0" fontAlgn="t" latinLnBrk="0" hangingPunct="0">
                <a:spcBef>
                  <a:spcPct val="50000"/>
                </a:spcBef>
                <a:defRPr/>
              </a:pPr>
              <a:endParaRPr kumimoji="0" lang="ko-KR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</a:endParaRPr>
            </a:p>
          </p:txBody>
        </p:sp>
        <p:sp>
          <p:nvSpPr>
            <p:cNvPr id="61" name="Line 24"/>
            <p:cNvSpPr>
              <a:spLocks noChangeShapeType="1"/>
            </p:cNvSpPr>
            <p:nvPr/>
          </p:nvSpPr>
          <p:spPr bwMode="auto">
            <a:xfrm>
              <a:off x="3362" y="3513"/>
              <a:ext cx="62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t" latinLnBrk="0" hangingPunct="0">
                <a:spcBef>
                  <a:spcPct val="50000"/>
                </a:spcBef>
                <a:defRPr/>
              </a:pPr>
              <a:endParaRPr kumimoji="0" lang="ko-KR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</a:endParaRPr>
            </a:p>
          </p:txBody>
        </p:sp>
        <p:sp>
          <p:nvSpPr>
            <p:cNvPr id="62" name="Line 25"/>
            <p:cNvSpPr>
              <a:spLocks noChangeShapeType="1"/>
            </p:cNvSpPr>
            <p:nvPr/>
          </p:nvSpPr>
          <p:spPr bwMode="auto">
            <a:xfrm>
              <a:off x="4706" y="3513"/>
              <a:ext cx="62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t" latinLnBrk="0" hangingPunct="0">
                <a:spcBef>
                  <a:spcPct val="50000"/>
                </a:spcBef>
                <a:defRPr/>
              </a:pPr>
              <a:endParaRPr kumimoji="0" lang="ko-KR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</a:endParaRPr>
            </a:p>
          </p:txBody>
        </p:sp>
        <p:sp>
          <p:nvSpPr>
            <p:cNvPr id="63" name="Line 26"/>
            <p:cNvSpPr>
              <a:spLocks noChangeShapeType="1"/>
            </p:cNvSpPr>
            <p:nvPr/>
          </p:nvSpPr>
          <p:spPr bwMode="auto">
            <a:xfrm>
              <a:off x="3362" y="2073"/>
              <a:ext cx="0" cy="432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t" latinLnBrk="0" hangingPunct="0">
                <a:spcBef>
                  <a:spcPct val="50000"/>
                </a:spcBef>
                <a:defRPr/>
              </a:pPr>
              <a:endParaRPr kumimoji="0" lang="ko-KR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</a:endParaRPr>
            </a:p>
          </p:txBody>
        </p:sp>
        <p:sp>
          <p:nvSpPr>
            <p:cNvPr id="64" name="Line 27"/>
            <p:cNvSpPr>
              <a:spLocks noChangeShapeType="1"/>
            </p:cNvSpPr>
            <p:nvPr/>
          </p:nvSpPr>
          <p:spPr bwMode="auto">
            <a:xfrm>
              <a:off x="5330" y="2073"/>
              <a:ext cx="0" cy="432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t" latinLnBrk="0" hangingPunct="0">
                <a:spcBef>
                  <a:spcPct val="50000"/>
                </a:spcBef>
                <a:defRPr/>
              </a:pPr>
              <a:endParaRPr kumimoji="0" lang="ko-KR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</a:endParaRPr>
            </a:p>
          </p:txBody>
        </p:sp>
        <p:sp>
          <p:nvSpPr>
            <p:cNvPr id="65" name="Line 28"/>
            <p:cNvSpPr>
              <a:spLocks noChangeShapeType="1"/>
            </p:cNvSpPr>
            <p:nvPr/>
          </p:nvSpPr>
          <p:spPr bwMode="auto">
            <a:xfrm>
              <a:off x="3362" y="3033"/>
              <a:ext cx="0" cy="48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t" latinLnBrk="0" hangingPunct="0">
                <a:spcBef>
                  <a:spcPct val="50000"/>
                </a:spcBef>
                <a:defRPr/>
              </a:pPr>
              <a:endParaRPr kumimoji="0" lang="ko-KR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</a:endParaRPr>
            </a:p>
          </p:txBody>
        </p:sp>
        <p:sp>
          <p:nvSpPr>
            <p:cNvPr id="66" name="Line 29"/>
            <p:cNvSpPr>
              <a:spLocks noChangeShapeType="1"/>
            </p:cNvSpPr>
            <p:nvPr/>
          </p:nvSpPr>
          <p:spPr bwMode="auto">
            <a:xfrm>
              <a:off x="5330" y="3033"/>
              <a:ext cx="0" cy="48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 type="arrow" w="med" len="med"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fontAlgn="t" latinLnBrk="0" hangingPunct="0">
                <a:spcBef>
                  <a:spcPct val="50000"/>
                </a:spcBef>
                <a:defRPr/>
              </a:pPr>
              <a:endParaRPr kumimoji="0" lang="ko-KR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헤드라인M" pitchFamily="18" charset="-127"/>
              </a:endParaRPr>
            </a:p>
          </p:txBody>
        </p:sp>
        <p:sp>
          <p:nvSpPr>
            <p:cNvPr id="71714" name="Rectangle 31"/>
            <p:cNvSpPr>
              <a:spLocks noChangeArrowheads="1"/>
            </p:cNvSpPr>
            <p:nvPr/>
          </p:nvSpPr>
          <p:spPr bwMode="auto">
            <a:xfrm>
              <a:off x="2554" y="1738"/>
              <a:ext cx="720" cy="184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1700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algn="ctr" fontAlgn="t" latinLnBrk="0">
                <a:spcBef>
                  <a:spcPct val="50000"/>
                </a:spcBef>
                <a:buFontTx/>
                <a:buNone/>
              </a:pPr>
              <a:r>
                <a:rPr kumimoji="0" lang="ko-KR" altLang="en-US" sz="18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(개량체계)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035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" y="217493"/>
            <a:ext cx="68770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r>
              <a:rPr lang="en-US" altLang="ko-KR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5. </a:t>
            </a:r>
            <a:r>
              <a:rPr lang="ko-KR" altLang="en-US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유전과 환경과의 관계</a:t>
            </a:r>
          </a:p>
        </p:txBody>
      </p:sp>
      <p:sp>
        <p:nvSpPr>
          <p:cNvPr id="21509" name="Rectangle 1"/>
          <p:cNvSpPr>
            <a:spLocks noChangeArrowheads="1"/>
          </p:cNvSpPr>
          <p:nvPr/>
        </p:nvSpPr>
        <p:spPr bwMode="auto">
          <a:xfrm>
            <a:off x="0" y="-33333"/>
            <a:ext cx="1841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endParaRPr lang="ko-KR" altLang="en-US" sz="29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1510" name="Rectangle 2"/>
          <p:cNvSpPr>
            <a:spLocks noChangeArrowheads="1"/>
          </p:cNvSpPr>
          <p:nvPr/>
        </p:nvSpPr>
        <p:spPr bwMode="auto">
          <a:xfrm>
            <a:off x="0" y="-33333"/>
            <a:ext cx="1841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endParaRPr lang="ko-KR" altLang="en-US" sz="29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3735" name="Rectangle 3"/>
          <p:cNvSpPr>
            <a:spLocks noChangeArrowheads="1"/>
          </p:cNvSpPr>
          <p:nvPr/>
        </p:nvSpPr>
        <p:spPr bwMode="auto">
          <a:xfrm>
            <a:off x="935039" y="1216052"/>
            <a:ext cx="8956674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4" tIns="45513" rIns="91024" bIns="4551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ko-KR" altLang="en-US" sz="2400" b="1">
                <a:solidFill>
                  <a:srgbClr val="008000"/>
                </a:solidFill>
                <a:latin typeface="HY헤드라인M" pitchFamily="18" charset="-127"/>
                <a:ea typeface="HY헤드라인M" pitchFamily="18" charset="-127"/>
              </a:rPr>
              <a:t> 유전</a:t>
            </a:r>
            <a:r>
              <a:rPr lang="ko-KR" altLang="en-US" sz="2400" b="1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 : 부모의 특성이 반반씩 자식에게 전달되어지는 현상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ko-KR" altLang="en-US" sz="2400" b="1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            가축이 갖고 있는 유전자의 종합적인 효과</a:t>
            </a:r>
          </a:p>
        </p:txBody>
      </p:sp>
      <p:sp>
        <p:nvSpPr>
          <p:cNvPr id="73736" name="Rectangle 4"/>
          <p:cNvSpPr>
            <a:spLocks noChangeArrowheads="1"/>
          </p:cNvSpPr>
          <p:nvPr/>
        </p:nvSpPr>
        <p:spPr bwMode="auto">
          <a:xfrm>
            <a:off x="935066" y="2535243"/>
            <a:ext cx="8686801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4" tIns="45513" rIns="91024" bIns="4551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Char char="q"/>
            </a:pPr>
            <a:r>
              <a:rPr lang="ko-KR" altLang="en-US" sz="2400" b="1">
                <a:solidFill>
                  <a:srgbClr val="008000"/>
                </a:solidFill>
                <a:latin typeface="HY헤드라인M" pitchFamily="18" charset="-127"/>
                <a:ea typeface="HY헤드라인M" pitchFamily="18" charset="-127"/>
              </a:rPr>
              <a:t> 환경</a:t>
            </a:r>
            <a:r>
              <a:rPr lang="ko-KR" altLang="en-US" sz="2400" b="1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 : 부모에게 전달받은 능력을 최대한 발현하도록 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ko-KR" altLang="en-US" sz="2400" b="1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            최적의 조건으로 급여하는 사료의 질과 양, 사양관리,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ko-KR" altLang="en-US" sz="2400" b="1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            우사시설 및 질병 등 외부적으로 영향을 주는 효과 </a:t>
            </a:r>
          </a:p>
        </p:txBody>
      </p:sp>
      <p:sp>
        <p:nvSpPr>
          <p:cNvPr id="73737" name="Rectangle 6"/>
          <p:cNvSpPr>
            <a:spLocks noChangeArrowheads="1"/>
          </p:cNvSpPr>
          <p:nvPr/>
        </p:nvSpPr>
        <p:spPr bwMode="auto">
          <a:xfrm>
            <a:off x="1795464" y="5361016"/>
            <a:ext cx="2438400" cy="9540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4" tIns="45513" rIns="91024" bIns="45513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3200" b="1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가축의 능력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2400" b="1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(표현형)</a:t>
            </a:r>
          </a:p>
        </p:txBody>
      </p:sp>
      <p:sp>
        <p:nvSpPr>
          <p:cNvPr id="73738" name="Rectangle 7"/>
          <p:cNvSpPr>
            <a:spLocks noChangeArrowheads="1"/>
          </p:cNvSpPr>
          <p:nvPr/>
        </p:nvSpPr>
        <p:spPr bwMode="auto">
          <a:xfrm>
            <a:off x="6208726" y="6123717"/>
            <a:ext cx="1927893" cy="58435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24" tIns="45513" rIns="91024" bIns="45513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3200" b="1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환경 효과</a:t>
            </a:r>
          </a:p>
        </p:txBody>
      </p:sp>
      <p:sp>
        <p:nvSpPr>
          <p:cNvPr id="73739" name="Rectangle 8"/>
          <p:cNvSpPr>
            <a:spLocks noChangeArrowheads="1"/>
          </p:cNvSpPr>
          <p:nvPr/>
        </p:nvSpPr>
        <p:spPr bwMode="auto">
          <a:xfrm>
            <a:off x="5962666" y="4859272"/>
            <a:ext cx="2354292" cy="58435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24" tIns="45513" rIns="91024" bIns="45513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320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유전적</a:t>
            </a:r>
            <a:r>
              <a:rPr lang="ko-KR" altLang="en-US" sz="3200" b="1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능력</a:t>
            </a: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4614863" y="5454654"/>
            <a:ext cx="1054100" cy="733425"/>
          </a:xfrm>
          <a:prstGeom prst="leftArrow">
            <a:avLst>
              <a:gd name="adj1" fmla="val 50000"/>
              <a:gd name="adj2" fmla="val 40625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1024" tIns="45513" rIns="91024" bIns="45513" anchor="ctr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1" kern="0">
              <a:solidFill>
                <a:sysClr val="windowText" lastClr="000000"/>
              </a:solidFill>
            </a:endParaRPr>
          </a:p>
        </p:txBody>
      </p:sp>
      <p:sp>
        <p:nvSpPr>
          <p:cNvPr id="73741" name="Rectangle 11"/>
          <p:cNvSpPr>
            <a:spLocks noChangeArrowheads="1"/>
          </p:cNvSpPr>
          <p:nvPr/>
        </p:nvSpPr>
        <p:spPr bwMode="auto">
          <a:xfrm>
            <a:off x="7040578" y="5591675"/>
            <a:ext cx="315272" cy="368914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24" tIns="45513" rIns="91024" bIns="45513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kumimoji="0" lang="ko-KR" altLang="en-US" sz="1800" b="1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+</a:t>
            </a:r>
          </a:p>
        </p:txBody>
      </p:sp>
      <p:pic>
        <p:nvPicPr>
          <p:cNvPr id="13" name="Picture 4" descr="C:\Users\son\AppData\Local\Microsoft\Windows\Temporary Internet Files\Content.IE5\AG6PSPUX\MC900436915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909730">
            <a:off x="8594057" y="4513060"/>
            <a:ext cx="834838" cy="1026922"/>
          </a:xfrm>
          <a:prstGeom prst="rect">
            <a:avLst/>
          </a:prstGeom>
          <a:noFill/>
        </p:spPr>
      </p:pic>
      <p:pic>
        <p:nvPicPr>
          <p:cNvPr id="14" name="Picture 11" descr="C:\Users\이기환\AppData\Local\Microsoft\Windows\Temporary Internet Files\Content.IE5\PYD58GY4\MC90042907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3087" y="6349850"/>
            <a:ext cx="508635" cy="628153"/>
          </a:xfrm>
          <a:prstGeom prst="rect">
            <a:avLst/>
          </a:prstGeom>
          <a:noFill/>
        </p:spPr>
      </p:pic>
      <p:pic>
        <p:nvPicPr>
          <p:cNvPr id="15" name="Picture 19" descr="C:\Users\이기환\AppData\Local\Microsoft\Windows\Temporary Internet Files\Content.IE5\2VADTWPZ\MC900290605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634880" y="6441059"/>
            <a:ext cx="635794" cy="595639"/>
          </a:xfrm>
          <a:prstGeom prst="rect">
            <a:avLst/>
          </a:prstGeom>
          <a:noFill/>
        </p:spPr>
      </p:pic>
      <p:pic>
        <p:nvPicPr>
          <p:cNvPr id="16" name="Picture 2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6244" y="5827569"/>
            <a:ext cx="431388" cy="59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kihhwani\AppData\Local\Microsoft\Windows\Temporary Internet Files\Content.IE5\76104U7G\MC900441753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545" y="6003075"/>
            <a:ext cx="779003" cy="59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00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74756" name="Rectangle 1"/>
          <p:cNvSpPr>
            <a:spLocks noChangeArrowheads="1"/>
          </p:cNvSpPr>
          <p:nvPr/>
        </p:nvSpPr>
        <p:spPr bwMode="auto">
          <a:xfrm>
            <a:off x="17" y="121097"/>
            <a:ext cx="183890" cy="21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24" tIns="45513" rIns="91024" bIns="45513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0486" name="Rectangle 2"/>
          <p:cNvSpPr>
            <a:spLocks noChangeArrowheads="1"/>
          </p:cNvSpPr>
          <p:nvPr/>
        </p:nvSpPr>
        <p:spPr bwMode="auto">
          <a:xfrm>
            <a:off x="0" y="-33333"/>
            <a:ext cx="1841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endParaRPr lang="ko-KR" altLang="en-US" sz="29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6121" y="1056320"/>
            <a:ext cx="10666185" cy="1194142"/>
          </a:xfrm>
          <a:prstGeom prst="rect">
            <a:avLst/>
          </a:prstGeom>
        </p:spPr>
        <p:txBody>
          <a:bodyPr lIns="91024" tIns="45513" rIns="91024" bIns="45513">
            <a:normAutofit fontScale="97500"/>
          </a:bodyPr>
          <a:lstStyle/>
          <a:p>
            <a:pPr>
              <a:defRPr/>
            </a:pPr>
            <a:r>
              <a:rPr lang="ko-KR" altLang="en-US" sz="37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한우암소개량 </a:t>
            </a:r>
            <a:r>
              <a:rPr lang="en-US" altLang="ko-KR" sz="37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= </a:t>
            </a:r>
            <a:r>
              <a:rPr lang="ko-KR" altLang="en-US" sz="37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좋은 자질을 물려주는 암소만 사육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74742" y="1898650"/>
            <a:ext cx="9063037" cy="4357688"/>
          </a:xfrm>
          <a:prstGeom prst="rect">
            <a:avLst/>
          </a:prstGeom>
        </p:spPr>
        <p:txBody>
          <a:bodyPr lIns="91024" tIns="45513" rIns="91024" bIns="45513"/>
          <a:lstStyle/>
          <a:p>
            <a:pPr marL="371362" indent="-371362">
              <a:spcBef>
                <a:spcPct val="20000"/>
              </a:spcBef>
              <a:buFontTx/>
              <a:buChar char="•"/>
              <a:defRPr/>
            </a:pPr>
            <a:r>
              <a:rPr lang="ko-KR" altLang="en-US" sz="3700" b="1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우량 종축 선발 </a:t>
            </a:r>
            <a:r>
              <a:rPr lang="en-US" altLang="ko-KR" sz="3700" b="1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= </a:t>
            </a:r>
            <a:r>
              <a:rPr lang="ko-KR" altLang="en-US" sz="3700" b="1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큰 그릇 선택</a:t>
            </a:r>
            <a:r>
              <a:rPr lang="en-US" altLang="ko-KR" sz="3700" b="1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700" b="1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활용</a:t>
            </a:r>
            <a:r>
              <a:rPr lang="en-US" altLang="ko-KR" sz="3700" b="1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en-US" altLang="ko-KR" sz="3700" b="1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                    (</a:t>
            </a:r>
            <a:r>
              <a:rPr lang="ko-KR" altLang="en-US" sz="3700" b="1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생산효율성 증대</a:t>
            </a:r>
            <a:r>
              <a:rPr lang="en-US" altLang="ko-KR" sz="3700" b="1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3700" b="1" kern="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2646363" y="3441712"/>
            <a:ext cx="7740650" cy="96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4" tIns="45513" rIns="91024" bIns="4551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21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유전적 불량 개체선택</a:t>
            </a:r>
            <a:r>
              <a:rPr lang="en-US" altLang="ko-KR" sz="21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= </a:t>
            </a:r>
            <a:r>
              <a:rPr lang="ko-KR" altLang="en-US" sz="21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작은 그릇</a:t>
            </a:r>
            <a:endParaRPr lang="ko-KR" altLang="en-US" sz="100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à"/>
            </a:pPr>
            <a:r>
              <a:rPr lang="ko-KR" altLang="en-US" sz="18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 큰 그릇 개체와 동일한 사양관리를 해도 담질 못하고 손실이 발생</a:t>
            </a:r>
            <a:endParaRPr lang="en-US" altLang="ko-KR" sz="180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sym typeface="Wingdings" pitchFamily="2" charset="2"/>
            </a:endParaRP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à"/>
            </a:pPr>
            <a:r>
              <a:rPr lang="en-US" altLang="ko-KR" sz="18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 (</a:t>
            </a:r>
            <a:r>
              <a:rPr lang="ko-KR" altLang="en-US" sz="18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비효율적인 생산개체</a:t>
            </a:r>
            <a:r>
              <a:rPr lang="en-US" altLang="ko-KR" sz="180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)</a:t>
            </a:r>
          </a:p>
        </p:txBody>
      </p:sp>
      <p:pic>
        <p:nvPicPr>
          <p:cNvPr id="74761" name="Picture 2" descr="C:\Users\kihhwani\AppData\Local\Microsoft\Windows\Temporary Internet Files\Content.IE5\53FTU0N3\bowl-309198_64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4978405"/>
            <a:ext cx="27686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62" name="그룹 4"/>
          <p:cNvGrpSpPr>
            <a:grpSpLocks/>
          </p:cNvGrpSpPr>
          <p:nvPr/>
        </p:nvGrpSpPr>
        <p:grpSpPr bwMode="auto">
          <a:xfrm>
            <a:off x="3095625" y="5364163"/>
            <a:ext cx="1968500" cy="1477962"/>
            <a:chOff x="2460210" y="4776124"/>
            <a:chExt cx="1967880" cy="1477792"/>
          </a:xfrm>
        </p:grpSpPr>
        <p:pic>
          <p:nvPicPr>
            <p:cNvPr id="74771" name="Picture 2" descr="C:\Users\kihhwani\AppData\Local\Microsoft\Windows\Temporary Internet Files\Content.IE5\53FTU0N3\bowl-309198_640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210" y="5028281"/>
              <a:ext cx="1697850" cy="1225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2" name="Picture 3" descr="C:\Users\kihhwani\AppData\Local\Microsoft\Windows\Temporary Internet Files\Content.IE5\GETDC2MK\wave-34602_640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240" y="4776124"/>
              <a:ext cx="1697850" cy="84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" name="직선 연결선 6"/>
          <p:cNvCxnSpPr/>
          <p:nvPr/>
        </p:nvCxnSpPr>
        <p:spPr bwMode="auto">
          <a:xfrm>
            <a:off x="2060604" y="5164138"/>
            <a:ext cx="8012113" cy="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4764" name="Picture 4" descr="C:\Users\kihhwani\AppData\Local\Microsoft\Windows\Temporary Internet Files\Content.IE5\8NIE6OGU\water-159015_64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4" y="3898900"/>
            <a:ext cx="15128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5" name="TextBox 9"/>
          <p:cNvSpPr txBox="1">
            <a:spLocks noChangeArrowheads="1"/>
          </p:cNvSpPr>
          <p:nvPr/>
        </p:nvSpPr>
        <p:spPr bwMode="auto">
          <a:xfrm>
            <a:off x="3006755" y="6975475"/>
            <a:ext cx="196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4" tIns="45513" rIns="91024" bIns="45513">
            <a:spAutoFit/>
          </a:bodyPr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저능력 암소</a:t>
            </a:r>
          </a:p>
        </p:txBody>
      </p:sp>
      <p:sp>
        <p:nvSpPr>
          <p:cNvPr id="74766" name="TextBox 22"/>
          <p:cNvSpPr txBox="1">
            <a:spLocks noChangeArrowheads="1"/>
          </p:cNvSpPr>
          <p:nvPr/>
        </p:nvSpPr>
        <p:spPr bwMode="auto">
          <a:xfrm>
            <a:off x="6381750" y="6975475"/>
            <a:ext cx="196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4" tIns="45513" rIns="91024" bIns="45513">
            <a:spAutoFit/>
          </a:bodyPr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고능력 암소</a:t>
            </a:r>
          </a:p>
        </p:txBody>
      </p:sp>
      <p:sp>
        <p:nvSpPr>
          <p:cNvPr id="74767" name="TextBox 23"/>
          <p:cNvSpPr txBox="1">
            <a:spLocks noChangeArrowheads="1"/>
          </p:cNvSpPr>
          <p:nvPr/>
        </p:nvSpPr>
        <p:spPr bwMode="auto">
          <a:xfrm>
            <a:off x="2867027" y="5265738"/>
            <a:ext cx="998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4" tIns="45513" rIns="91024" bIns="45513">
            <a:spAutoFit/>
          </a:bodyPr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넘침</a:t>
            </a:r>
          </a:p>
        </p:txBody>
      </p:sp>
      <p:sp>
        <p:nvSpPr>
          <p:cNvPr id="74768" name="TextBox 24"/>
          <p:cNvSpPr txBox="1">
            <a:spLocks noChangeArrowheads="1"/>
          </p:cNvSpPr>
          <p:nvPr/>
        </p:nvSpPr>
        <p:spPr bwMode="auto">
          <a:xfrm>
            <a:off x="6472238" y="5265738"/>
            <a:ext cx="1657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4" tIns="45513" rIns="91024" bIns="45513">
            <a:spAutoFit/>
          </a:bodyPr>
          <a:lstStyle/>
          <a:p>
            <a:pPr algn="ctr"/>
            <a:r>
              <a:rPr lang="ko-KR" altLang="en-US" sz="180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모두 담을 수 있음</a:t>
            </a:r>
            <a:r>
              <a:rPr lang="en-US" altLang="ko-KR" sz="180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  <a:endParaRPr lang="ko-KR" altLang="en-US" sz="180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" y="217495"/>
            <a:ext cx="68770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r>
              <a:rPr lang="en-US" altLang="ko-KR" dirty="0" smtClean="0"/>
              <a:t>6. </a:t>
            </a:r>
            <a:r>
              <a:rPr lang="ko-KR" altLang="en-US" dirty="0" smtClean="0"/>
              <a:t>좋은 </a:t>
            </a:r>
            <a:r>
              <a:rPr lang="ko-KR" altLang="en-US" dirty="0"/>
              <a:t>유전자원</a:t>
            </a:r>
            <a:r>
              <a:rPr lang="en-US" altLang="ko-KR" dirty="0"/>
              <a:t>(</a:t>
            </a:r>
            <a:r>
              <a:rPr lang="ko-KR" altLang="en-US" dirty="0"/>
              <a:t>암소</a:t>
            </a:r>
            <a:r>
              <a:rPr lang="en-US" altLang="ko-KR" dirty="0"/>
              <a:t>) </a:t>
            </a:r>
            <a:r>
              <a:rPr lang="ko-KR" altLang="en-US" dirty="0"/>
              <a:t>보유목적</a:t>
            </a:r>
          </a:p>
        </p:txBody>
      </p:sp>
      <p:cxnSp>
        <p:nvCxnSpPr>
          <p:cNvPr id="4" name="직선 화살표 연결선 3"/>
          <p:cNvCxnSpPr>
            <a:stCxn id="74772" idx="0"/>
          </p:cNvCxnSpPr>
          <p:nvPr/>
        </p:nvCxnSpPr>
        <p:spPr bwMode="auto">
          <a:xfrm flipH="1" flipV="1">
            <a:off x="4214813" y="4410075"/>
            <a:ext cx="0" cy="95408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3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76804" name="Rectangle 1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76805" name="Rectangle 2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6" name="AutoShape 17" descr="그림1"/>
          <p:cNvSpPr>
            <a:spLocks noChangeArrowheads="1"/>
          </p:cNvSpPr>
          <p:nvPr/>
        </p:nvSpPr>
        <p:spPr bwMode="auto">
          <a:xfrm>
            <a:off x="2286004" y="3016277"/>
            <a:ext cx="6296025" cy="1439863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164435" tIns="45505" rIns="91008" bIns="45505" anchor="ctr"/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4000" b="1" dirty="0">
                <a:latin typeface="HY헤드라인M" pitchFamily="18" charset="-127"/>
                <a:ea typeface="HY헤드라인M" pitchFamily="18" charset="-127"/>
              </a:rPr>
              <a:t>암소 개량방법</a:t>
            </a:r>
            <a:endParaRPr lang="en-US" altLang="ko-KR" sz="4000" b="1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295525" y="3232150"/>
            <a:ext cx="10810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/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700" b="1">
                <a:latin typeface="Arial Narrow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4216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제목 1"/>
          <p:cNvSpPr>
            <a:spLocks noGrp="1"/>
          </p:cNvSpPr>
          <p:nvPr>
            <p:ph type="title"/>
          </p:nvPr>
        </p:nvSpPr>
        <p:spPr>
          <a:xfrm>
            <a:off x="300014" y="819560"/>
            <a:ext cx="8180404" cy="640498"/>
          </a:xfrm>
        </p:spPr>
        <p:txBody>
          <a:bodyPr>
            <a:noAutofit/>
          </a:bodyPr>
          <a:lstStyle/>
          <a:p>
            <a:pPr algn="l"/>
            <a:r>
              <a:rPr lang="ko-KR" altLang="en-US" sz="3600" spc="-171" dirty="0">
                <a:solidFill>
                  <a:schemeClr val="accent4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농가의 단계별 해야 할 일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71497" y="3240454"/>
            <a:ext cx="1715921" cy="1501007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03922" tIns="51961" rIns="103922" bIns="51961" rtlCol="0" anchor="ctr"/>
          <a:lstStyle/>
          <a:p>
            <a:pPr algn="ctr" defTabSz="1039197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spc="-57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목표</a:t>
            </a:r>
            <a:endParaRPr kumimoji="0" lang="en-US" altLang="ko-KR" sz="3200" spc="-57" dirty="0">
              <a:solidFill>
                <a:prstClr val="white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defTabSz="1039197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spc="-57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설정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2153731" y="3240454"/>
            <a:ext cx="3056758" cy="1501007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0000">
                <a:schemeClr val="tx2">
                  <a:lumMod val="10000"/>
                  <a:lumOff val="9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51961" rIns="103922" bIns="51961" rtlCol="0" anchor="ctr"/>
          <a:lstStyle/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6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나만의 기준 설정</a:t>
            </a:r>
            <a:endParaRPr kumimoji="0" lang="en-US" altLang="ko-KR" sz="1600" b="1" spc="-57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6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육량</a:t>
            </a:r>
            <a:r>
              <a:rPr kumimoji="0" lang="en-US" altLang="ko-KR" sz="16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kumimoji="0" lang="ko-KR" altLang="en-US" sz="16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육질</a:t>
            </a:r>
            <a:r>
              <a:rPr kumimoji="0" lang="en-US" altLang="ko-KR" sz="16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kumimoji="0" lang="ko-KR" altLang="en-US" sz="16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외모 등</a:t>
            </a:r>
            <a:endParaRPr kumimoji="0" lang="en-US" altLang="ko-KR" sz="1600" b="1" spc="-57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전국</a:t>
            </a:r>
            <a:r>
              <a:rPr kumimoji="0" lang="en-US" altLang="ko-KR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&gt; </a:t>
            </a: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도 </a:t>
            </a:r>
            <a:r>
              <a:rPr kumimoji="0" lang="en-US" altLang="ko-KR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&gt; </a:t>
            </a: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지역 </a:t>
            </a:r>
            <a:r>
              <a:rPr kumimoji="0" lang="en-US" altLang="ko-KR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&gt; </a:t>
            </a: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선도농가</a:t>
            </a:r>
            <a:endParaRPr kumimoji="0" lang="en-US" altLang="ko-KR" sz="1400" b="1" spc="-57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71497" y="4826963"/>
            <a:ext cx="1715921" cy="1501007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03922" tIns="51961" rIns="103922" bIns="51961" rtlCol="0" anchor="ctr"/>
          <a:lstStyle/>
          <a:p>
            <a:pPr algn="ctr" defTabSz="1039197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spc="-57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계획</a:t>
            </a:r>
            <a:endParaRPr kumimoji="0" lang="en-US" altLang="ko-KR" sz="3200" spc="-57" dirty="0">
              <a:solidFill>
                <a:prstClr val="white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defTabSz="1039197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spc="-57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교배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153731" y="4826963"/>
            <a:ext cx="3056758" cy="1501007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0000">
                <a:schemeClr val="tx2">
                  <a:lumMod val="10000"/>
                  <a:lumOff val="9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51961" rIns="103922" bIns="51961" rtlCol="0" anchor="ctr"/>
          <a:lstStyle/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6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단점 보완</a:t>
            </a:r>
            <a:endParaRPr kumimoji="0" lang="en-US" altLang="ko-KR" sz="1600" b="1" spc="-57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6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장점 강화</a:t>
            </a:r>
            <a:endParaRPr kumimoji="0" lang="en-US" altLang="ko-KR" sz="1600" b="1" spc="-57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6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궁합이 맞는 신랑 찾기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5267959" y="3240454"/>
            <a:ext cx="1715921" cy="1501007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03922" tIns="51961" rIns="103922" bIns="51961" rtlCol="0" anchor="ctr"/>
          <a:lstStyle/>
          <a:p>
            <a:pPr algn="ctr" defTabSz="1039197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spc="-57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개체</a:t>
            </a:r>
            <a:endParaRPr kumimoji="0" lang="en-US" altLang="ko-KR" sz="3200" spc="-57" dirty="0">
              <a:solidFill>
                <a:prstClr val="white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defTabSz="1039197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spc="-57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선발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050214" y="3240454"/>
            <a:ext cx="3205593" cy="1501007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0000">
                <a:schemeClr val="tx2">
                  <a:lumMod val="10000"/>
                  <a:lumOff val="9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51961" rIns="103922" bIns="51961" rtlCol="0" anchor="ctr"/>
          <a:lstStyle/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번식능력</a:t>
            </a:r>
            <a:endParaRPr kumimoji="0" lang="en-US" altLang="ko-KR" sz="1400" b="1" spc="-57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외모</a:t>
            </a:r>
            <a:r>
              <a:rPr kumimoji="0" lang="en-US" altLang="ko-KR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체형</a:t>
            </a:r>
            <a:r>
              <a:rPr kumimoji="0" lang="en-US" altLang="ko-KR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선형심사</a:t>
            </a:r>
            <a:r>
              <a:rPr kumimoji="0" lang="en-US" altLang="ko-KR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유전능력</a:t>
            </a:r>
            <a:r>
              <a:rPr kumimoji="0" lang="en-US" altLang="ko-KR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후대도체성적</a:t>
            </a:r>
            <a:r>
              <a:rPr kumimoji="0" lang="en-US" altLang="ko-KR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근친</a:t>
            </a:r>
            <a:endParaRPr kumimoji="0" lang="en-US" altLang="ko-KR" sz="1400" b="1" spc="-57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267959" y="4826963"/>
            <a:ext cx="1715921" cy="1501007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03922" tIns="51961" rIns="103922" bIns="51961" rtlCol="0" anchor="ctr"/>
          <a:lstStyle/>
          <a:p>
            <a:pPr algn="ctr" defTabSz="1039197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spc="-57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개체</a:t>
            </a:r>
            <a:endParaRPr kumimoji="0" lang="en-US" altLang="ko-KR" sz="3200" spc="-57" dirty="0">
              <a:solidFill>
                <a:prstClr val="white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defTabSz="1039197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spc="-57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도태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7050189" y="4826963"/>
            <a:ext cx="3182842" cy="1501007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0000">
                <a:schemeClr val="tx2">
                  <a:lumMod val="10000"/>
                  <a:lumOff val="9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51961" rIns="103922" bIns="51961" rtlCol="0" anchor="ctr"/>
          <a:lstStyle/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번식 기능 저하</a:t>
            </a:r>
            <a:r>
              <a:rPr kumimoji="0" lang="en-US" altLang="ko-KR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근친 상승</a:t>
            </a:r>
            <a:endParaRPr kumimoji="0" lang="en-US" altLang="ko-KR" sz="1400" b="1" spc="-57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유전능력  저하</a:t>
            </a:r>
            <a:endParaRPr kumimoji="0" lang="en-US" altLang="ko-KR" sz="1400" b="1" spc="-57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후대 성적 저하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380826" y="1667750"/>
            <a:ext cx="1715921" cy="1501007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03922" tIns="51961" rIns="103922" bIns="51961" rtlCol="0" anchor="ctr"/>
          <a:lstStyle/>
          <a:p>
            <a:pPr algn="ctr" defTabSz="1039197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spc="-57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기록</a:t>
            </a:r>
            <a:endParaRPr kumimoji="0" lang="en-US" altLang="ko-KR" sz="3200" spc="-57" dirty="0">
              <a:solidFill>
                <a:prstClr val="white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defTabSz="1039197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spc="-57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관리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2163060" y="1667750"/>
            <a:ext cx="3056758" cy="1501007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0000">
                <a:schemeClr val="tx2">
                  <a:lumMod val="10000"/>
                  <a:lumOff val="9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51961" rIns="103922" bIns="51961" rtlCol="0" anchor="ctr"/>
          <a:lstStyle/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6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수정 및 </a:t>
            </a:r>
            <a:r>
              <a:rPr kumimoji="0" lang="ko-KR" altLang="en-US" sz="1600" b="1" spc="-57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분만일자별</a:t>
            </a:r>
            <a:r>
              <a:rPr kumimoji="0" lang="ko-KR" altLang="en-US" sz="16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기록</a:t>
            </a:r>
            <a:endParaRPr kumimoji="0" lang="en-US" altLang="ko-KR" sz="1600" b="1" spc="-57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6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후대기록</a:t>
            </a:r>
            <a:endParaRPr kumimoji="0" lang="en-US" altLang="ko-KR" sz="1600" b="1" spc="-57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6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질병 등 특이사항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5277284" y="1667750"/>
            <a:ext cx="1715921" cy="1501007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03922" tIns="51961" rIns="103922" bIns="51961" rtlCol="0" anchor="ctr"/>
          <a:lstStyle/>
          <a:p>
            <a:pPr algn="ctr" defTabSz="1039197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spc="-57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혈통</a:t>
            </a:r>
            <a:endParaRPr kumimoji="0" lang="en-US" altLang="ko-KR" sz="3200" spc="-57" dirty="0">
              <a:solidFill>
                <a:prstClr val="white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defTabSz="1039197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spc="-57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관리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7059543" y="1667750"/>
            <a:ext cx="3241769" cy="1501007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0000">
                <a:schemeClr val="tx2">
                  <a:lumMod val="10000"/>
                  <a:lumOff val="9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51961" rIns="103922" bIns="51961" rtlCol="0" anchor="ctr"/>
          <a:lstStyle/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혈통등록</a:t>
            </a:r>
            <a:r>
              <a:rPr kumimoji="0" lang="en-US" altLang="ko-KR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미등록 및 </a:t>
            </a:r>
            <a:r>
              <a:rPr kumimoji="0" lang="ko-KR" altLang="en-US" sz="1400" b="1" spc="-57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기초등록우</a:t>
            </a: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0" lang="en-US" altLang="ko-KR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집단 및 개체의 능력파악</a:t>
            </a:r>
            <a:endParaRPr kumimoji="0" lang="en-US" altLang="ko-KR" sz="1400" b="1" spc="-57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617025" indent="-313919" defTabSz="1039197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집단의 혈연관계 규명</a:t>
            </a:r>
            <a:r>
              <a:rPr kumimoji="0" lang="en-US" altLang="ko-KR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kumimoji="0" lang="ko-KR" altLang="en-US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근친</a:t>
            </a:r>
            <a:r>
              <a:rPr kumimoji="0" lang="en-US" altLang="ko-KR" sz="1400" b="1" spc="-57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404617" y="6502853"/>
            <a:ext cx="9855269" cy="608148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400" tIns="163368" rIns="98400" bIns="163368" anchor="ctr">
            <a:spAutoFit/>
          </a:bodyPr>
          <a:lstStyle>
            <a:lvl1pPr defTabSz="866775"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defTabSz="866775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defTabSz="866775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defTabSz="866775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defTabSz="866775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defTabSz="866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defTabSz="866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defTabSz="866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defTabSz="866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defTabSz="985074" eaLnBrk="1" fontAlgn="auto" latinLnBrk="0" hangingPunct="1">
              <a:spcAft>
                <a:spcPts val="0"/>
              </a:spcAft>
              <a:buNone/>
              <a:defRPr/>
            </a:pPr>
            <a:r>
              <a:rPr lang="en-US" altLang="ko-KR" sz="1800" b="1" kern="0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* </a:t>
            </a:r>
            <a:r>
              <a:rPr lang="ko-KR" altLang="en-US" sz="1800" b="1" kern="0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위의 작업을 반복 수행하여 우리 농장의 암소 집단을 최적의 암소 집단으로 개선</a:t>
            </a:r>
            <a:endParaRPr lang="en-US" altLang="ko-KR" sz="1800" b="1" kern="0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2" name="표 2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3" y="134938"/>
            <a:ext cx="6877050" cy="492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r>
              <a:rPr lang="en-US" altLang="ko-K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1. </a:t>
            </a:r>
            <a:r>
              <a:rPr lang="ko-KR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농장 암소 개량방법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0" y="-33333"/>
            <a:ext cx="1841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endParaRPr lang="ko-KR" altLang="en-US" sz="29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-33333"/>
            <a:ext cx="1841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endParaRPr lang="ko-KR" altLang="en-US" sz="29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5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" y="134938"/>
            <a:ext cx="687705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r>
              <a:rPr lang="en-US" altLang="ko-K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1. </a:t>
            </a:r>
            <a:r>
              <a:rPr lang="ko-KR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농장 암소 개량방법 </a:t>
            </a:r>
            <a:r>
              <a:rPr lang="en-US" altLang="ko-K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–</a:t>
            </a:r>
            <a:r>
              <a:rPr lang="ko-KR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단계별 할일</a:t>
            </a:r>
          </a:p>
        </p:txBody>
      </p:sp>
      <p:sp>
        <p:nvSpPr>
          <p:cNvPr id="26629" name="Rectangle 1"/>
          <p:cNvSpPr>
            <a:spLocks noChangeArrowheads="1"/>
          </p:cNvSpPr>
          <p:nvPr/>
        </p:nvSpPr>
        <p:spPr bwMode="auto">
          <a:xfrm>
            <a:off x="0" y="-33333"/>
            <a:ext cx="1841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endParaRPr lang="ko-KR" altLang="en-US" sz="29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630" name="Rectangle 2"/>
          <p:cNvSpPr>
            <a:spLocks noChangeArrowheads="1"/>
          </p:cNvSpPr>
          <p:nvPr/>
        </p:nvSpPr>
        <p:spPr bwMode="auto">
          <a:xfrm>
            <a:off x="0" y="-33333"/>
            <a:ext cx="1841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endParaRPr lang="ko-KR" altLang="en-US" sz="29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4584" name="내용 개체 틀 2"/>
          <p:cNvSpPr txBox="1">
            <a:spLocks/>
          </p:cNvSpPr>
          <p:nvPr/>
        </p:nvSpPr>
        <p:spPr bwMode="auto">
          <a:xfrm>
            <a:off x="396150" y="810301"/>
            <a:ext cx="9856786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4" tIns="45513" rIns="91024" bIns="45513"/>
          <a:lstStyle>
            <a:lvl1pPr marL="342900" indent="-342900" eaLnBrk="0" hangingPunct="0">
              <a:defRPr kumimoji="1" sz="800">
                <a:solidFill>
                  <a:schemeClr val="tx1"/>
                </a:solidFill>
                <a:latin typeface="Trebuchet MS" pitchFamily="34" charset="0"/>
                <a:ea typeface="굴림" pitchFamily="50" charset="-127"/>
              </a:defRPr>
            </a:lvl1pPr>
            <a:lvl2pPr marL="742950" indent="-285750" eaLnBrk="0" hangingPunct="0">
              <a:defRPr kumimoji="1" sz="800">
                <a:solidFill>
                  <a:schemeClr val="tx1"/>
                </a:solidFill>
                <a:latin typeface="Trebuchet MS" pitchFamily="34" charset="0"/>
                <a:ea typeface="굴림" pitchFamily="50" charset="-127"/>
              </a:defRPr>
            </a:lvl2pPr>
            <a:lvl3pPr marL="1143000" indent="-228600" eaLnBrk="0" hangingPunct="0">
              <a:defRPr kumimoji="1" sz="800">
                <a:solidFill>
                  <a:schemeClr val="tx1"/>
                </a:solidFill>
                <a:latin typeface="Trebuchet MS" pitchFamily="34" charset="0"/>
                <a:ea typeface="굴림" pitchFamily="50" charset="-127"/>
              </a:defRPr>
            </a:lvl3pPr>
            <a:lvl4pPr marL="1600200" indent="-228600" eaLnBrk="0" hangingPunct="0">
              <a:defRPr kumimoji="1" sz="800">
                <a:solidFill>
                  <a:schemeClr val="tx1"/>
                </a:solidFill>
                <a:latin typeface="Trebuchet MS" pitchFamily="34" charset="0"/>
                <a:ea typeface="굴림" pitchFamily="50" charset="-127"/>
              </a:defRPr>
            </a:lvl4pPr>
            <a:lvl5pPr marL="2057400" indent="-228600" eaLnBrk="0" hangingPunct="0">
              <a:defRPr kumimoji="1" sz="800">
                <a:solidFill>
                  <a:schemeClr val="tx1"/>
                </a:solidFill>
                <a:latin typeface="Trebuchet MS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Trebuchet MS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Trebuchet MS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Trebuchet MS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Trebuchet MS" pitchFamily="34" charset="0"/>
                <a:ea typeface="굴림" pitchFamily="50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기록관리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(</a:t>
            </a:r>
            <a:r>
              <a:rPr kumimoji="0" lang="ko-KR" altLang="en-US" sz="2900" b="1" dirty="0" err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수정일자별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기록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후대기록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질병 등 특이사항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혈통관리 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미등록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2900" b="1" dirty="0" err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기초등록우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-&gt;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혈통등록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나만의 기준설정 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육량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육질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외모 최소기준 설정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 -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전국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지역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선도농가 성적과 </a:t>
            </a:r>
            <a:r>
              <a:rPr kumimoji="0" lang="ko-KR" altLang="en-US" sz="2900" b="1" dirty="0" err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비교후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목표치 설정</a:t>
            </a:r>
            <a:endParaRPr kumimoji="0" lang="en-US" altLang="ko-KR" sz="2900" b="1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차기 </a:t>
            </a:r>
            <a:r>
              <a:rPr kumimoji="0" lang="ko-KR" altLang="en-US" sz="2900" b="1" dirty="0" err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번식우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선발 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번식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외모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유전능력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후대성적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근친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5. </a:t>
            </a:r>
            <a:r>
              <a:rPr kumimoji="0" lang="ko-KR" altLang="en-US" sz="2900" b="1" dirty="0" err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번식우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단점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보완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장점 강화 교배 실시 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보유정액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6.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우량 번식우의 후대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암송아지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는 </a:t>
            </a: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kumimoji="0" lang="ko-KR" altLang="en-US" sz="2900" b="1" dirty="0" err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산이상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검정 실시</a:t>
            </a:r>
            <a:endParaRPr kumimoji="0" lang="en-US" altLang="ko-KR" sz="2900" b="1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7. </a:t>
            </a:r>
            <a:r>
              <a:rPr kumimoji="0" lang="ko-KR" altLang="en-US" sz="2900" b="1" dirty="0" err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저능력우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비육도태</a:t>
            </a:r>
            <a:endParaRPr kumimoji="0" lang="en-US" altLang="ko-KR" sz="2900" b="1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en-US" altLang="ko-KR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8. </a:t>
            </a:r>
            <a:r>
              <a:rPr kumimoji="0" lang="ko-KR" altLang="en-US" sz="29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위의 작업을 반복 수행</a:t>
            </a:r>
            <a:endParaRPr kumimoji="0" lang="en-US" altLang="ko-KR" sz="2900" b="1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kumimoji="0" lang="en-US" altLang="ko-KR" sz="2900" b="1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kumimoji="0" lang="en-US" altLang="ko-KR" sz="2900" b="1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kumimoji="0" lang="en-US" altLang="ko-KR" sz="2900" b="1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61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7754" y="504086"/>
            <a:ext cx="8643832" cy="537340"/>
          </a:xfrm>
        </p:spPr>
        <p:txBody>
          <a:bodyPr/>
          <a:lstStyle/>
          <a:p>
            <a:pPr algn="ctr"/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목  차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1941907" y="796401"/>
            <a:ext cx="209791" cy="22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3849" tIns="51925" rIns="103849" bIns="51925">
            <a:spAutoFit/>
          </a:bodyPr>
          <a:lstStyle/>
          <a:p>
            <a:pPr algn="l"/>
            <a:endParaRPr lang="ko-KR" altLang="ko-KR"/>
          </a:p>
        </p:txBody>
      </p:sp>
      <p:sp>
        <p:nvSpPr>
          <p:cNvPr id="106542" name="Line 46"/>
          <p:cNvSpPr>
            <a:spLocks noChangeShapeType="1"/>
          </p:cNvSpPr>
          <p:nvPr/>
        </p:nvSpPr>
        <p:spPr bwMode="auto">
          <a:xfrm>
            <a:off x="2603243" y="2585157"/>
            <a:ext cx="5614035" cy="0"/>
          </a:xfrm>
          <a:prstGeom prst="line">
            <a:avLst/>
          </a:prstGeom>
          <a:noFill/>
          <a:ln w="25400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lIns="91040" tIns="45521" rIns="91040" bIns="45521" anchor="ctr"/>
          <a:lstStyle/>
          <a:p>
            <a:endParaRPr lang="ko-KR" altLang="en-US"/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2319199" y="2391331"/>
            <a:ext cx="213496" cy="201284"/>
            <a:chOff x="1239" y="1515"/>
            <a:chExt cx="115" cy="115"/>
          </a:xfrm>
        </p:grpSpPr>
        <p:sp>
          <p:nvSpPr>
            <p:cNvPr id="106544" name="AutoShape 48"/>
            <p:cNvSpPr>
              <a:spLocks noChangeArrowheads="1"/>
            </p:cNvSpPr>
            <p:nvPr/>
          </p:nvSpPr>
          <p:spPr bwMode="gray">
            <a:xfrm rot="2700000">
              <a:off x="1239" y="1515"/>
              <a:ext cx="115" cy="115"/>
            </a:xfrm>
            <a:prstGeom prst="rtTriangle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6545" name="AutoShape 49"/>
            <p:cNvSpPr>
              <a:spLocks noChangeArrowheads="1"/>
            </p:cNvSpPr>
            <p:nvPr/>
          </p:nvSpPr>
          <p:spPr bwMode="gray">
            <a:xfrm rot="18900000" flipH="1">
              <a:off x="1239" y="1515"/>
              <a:ext cx="115" cy="115"/>
            </a:xfrm>
            <a:prstGeom prst="rtTriangle">
              <a:avLst/>
            </a:prstGeom>
            <a:solidFill>
              <a:schemeClr val="folHlink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106546" name="Text Box 50"/>
          <p:cNvSpPr txBox="1">
            <a:spLocks noChangeArrowheads="1"/>
          </p:cNvSpPr>
          <p:nvPr/>
        </p:nvSpPr>
        <p:spPr bwMode="auto">
          <a:xfrm>
            <a:off x="3186474" y="2008025"/>
            <a:ext cx="4338842" cy="5074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040" tIns="45521" rIns="91040" bIns="45521">
            <a:spAutoFit/>
          </a:bodyPr>
          <a:lstStyle/>
          <a:p>
            <a:pPr algn="l" eaLnBrk="0" hangingPunct="0"/>
            <a:r>
              <a:rPr lang="en-US" altLang="ko-KR" sz="27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1. </a:t>
            </a:r>
            <a:r>
              <a:rPr lang="ko-KR" altLang="en-US" sz="27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전라북도 주요사업 소개</a:t>
            </a:r>
            <a:endParaRPr lang="en-US" altLang="ko-KR" sz="2700" dirty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6548" name="Line 52"/>
          <p:cNvSpPr>
            <a:spLocks noChangeShapeType="1"/>
          </p:cNvSpPr>
          <p:nvPr/>
        </p:nvSpPr>
        <p:spPr bwMode="auto">
          <a:xfrm>
            <a:off x="2614362" y="3399227"/>
            <a:ext cx="5614035" cy="0"/>
          </a:xfrm>
          <a:prstGeom prst="line">
            <a:avLst/>
          </a:prstGeom>
          <a:noFill/>
          <a:ln w="25400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lIns="91040" tIns="45521" rIns="91040" bIns="45521" anchor="ctr"/>
          <a:lstStyle/>
          <a:p>
            <a:endParaRPr lang="ko-KR" altLang="en-US"/>
          </a:p>
        </p:txBody>
      </p: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2330348" y="3281957"/>
            <a:ext cx="213497" cy="201284"/>
            <a:chOff x="1239" y="1515"/>
            <a:chExt cx="115" cy="115"/>
          </a:xfrm>
        </p:grpSpPr>
        <p:sp>
          <p:nvSpPr>
            <p:cNvPr id="106550" name="AutoShape 54"/>
            <p:cNvSpPr>
              <a:spLocks noChangeArrowheads="1"/>
            </p:cNvSpPr>
            <p:nvPr/>
          </p:nvSpPr>
          <p:spPr bwMode="gray">
            <a:xfrm rot="2700000">
              <a:off x="1239" y="1515"/>
              <a:ext cx="115" cy="115"/>
            </a:xfrm>
            <a:prstGeom prst="rtTriangle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6551" name="AutoShape 55"/>
            <p:cNvSpPr>
              <a:spLocks noChangeArrowheads="1"/>
            </p:cNvSpPr>
            <p:nvPr/>
          </p:nvSpPr>
          <p:spPr bwMode="gray">
            <a:xfrm rot="18900000" flipH="1">
              <a:off x="1239" y="1515"/>
              <a:ext cx="115" cy="115"/>
            </a:xfrm>
            <a:prstGeom prst="rtTriangle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106552" name="Text Box 56"/>
          <p:cNvSpPr txBox="1">
            <a:spLocks noChangeArrowheads="1"/>
          </p:cNvSpPr>
          <p:nvPr/>
        </p:nvSpPr>
        <p:spPr bwMode="auto">
          <a:xfrm>
            <a:off x="3201596" y="2898656"/>
            <a:ext cx="4454258" cy="5074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040" tIns="45521" rIns="91040" bIns="45521">
            <a:spAutoFit/>
          </a:bodyPr>
          <a:lstStyle/>
          <a:p>
            <a:pPr algn="l" eaLnBrk="0" hangingPunct="0"/>
            <a:r>
              <a:rPr lang="en-US" altLang="ko-KR" sz="27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2. </a:t>
            </a:r>
            <a:r>
              <a:rPr lang="ko-KR" altLang="en-US" sz="27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한우 암소 개량의 필요성</a:t>
            </a:r>
            <a:endParaRPr lang="en-US" altLang="ko-KR" sz="2700" dirty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1" name="Line 64"/>
          <p:cNvSpPr>
            <a:spLocks noChangeShapeType="1"/>
          </p:cNvSpPr>
          <p:nvPr/>
        </p:nvSpPr>
        <p:spPr bwMode="auto">
          <a:xfrm>
            <a:off x="2614362" y="5199893"/>
            <a:ext cx="5614035" cy="0"/>
          </a:xfrm>
          <a:prstGeom prst="line">
            <a:avLst/>
          </a:prstGeom>
          <a:noFill/>
          <a:ln w="25400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lIns="91040" tIns="45521" rIns="91040" bIns="45521" anchor="ctr"/>
          <a:lstStyle/>
          <a:p>
            <a:endParaRPr lang="ko-KR" altLang="en-US"/>
          </a:p>
        </p:txBody>
      </p:sp>
      <p:grpSp>
        <p:nvGrpSpPr>
          <p:cNvPr id="7" name="Group 65"/>
          <p:cNvGrpSpPr>
            <a:grpSpLocks/>
          </p:cNvGrpSpPr>
          <p:nvPr/>
        </p:nvGrpSpPr>
        <p:grpSpPr bwMode="auto">
          <a:xfrm>
            <a:off x="2330348" y="5082628"/>
            <a:ext cx="213497" cy="201284"/>
            <a:chOff x="1239" y="1515"/>
            <a:chExt cx="115" cy="115"/>
          </a:xfrm>
        </p:grpSpPr>
        <p:sp>
          <p:nvSpPr>
            <p:cNvPr id="34" name="AutoShape 66"/>
            <p:cNvSpPr>
              <a:spLocks noChangeArrowheads="1"/>
            </p:cNvSpPr>
            <p:nvPr/>
          </p:nvSpPr>
          <p:spPr bwMode="gray">
            <a:xfrm rot="2700000">
              <a:off x="1239" y="1515"/>
              <a:ext cx="115" cy="115"/>
            </a:xfrm>
            <a:prstGeom prst="rtTriangle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5" name="AutoShape 67"/>
            <p:cNvSpPr>
              <a:spLocks noChangeArrowheads="1"/>
            </p:cNvSpPr>
            <p:nvPr/>
          </p:nvSpPr>
          <p:spPr bwMode="gray">
            <a:xfrm rot="18900000" flipH="1">
              <a:off x="1239" y="1515"/>
              <a:ext cx="115" cy="115"/>
            </a:xfrm>
            <a:prstGeom prst="rtTriangle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33" name="Text Box 68"/>
          <p:cNvSpPr txBox="1">
            <a:spLocks noChangeArrowheads="1"/>
          </p:cNvSpPr>
          <p:nvPr/>
        </p:nvSpPr>
        <p:spPr bwMode="auto">
          <a:xfrm>
            <a:off x="3234098" y="4699321"/>
            <a:ext cx="5146755" cy="5074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040" tIns="45521" rIns="91040" bIns="45521">
            <a:spAutoFit/>
          </a:bodyPr>
          <a:lstStyle/>
          <a:p>
            <a:pPr eaLnBrk="0" hangingPunct="0"/>
            <a:r>
              <a:rPr lang="en-US" altLang="ko-KR" sz="27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4. </a:t>
            </a:r>
            <a:r>
              <a:rPr lang="ko-KR" altLang="en-US" sz="27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암소 개량컨설팅 자료의 활용</a:t>
            </a:r>
            <a:endParaRPr lang="en-US" altLang="ko-KR" sz="2700" dirty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6554" name="Line 58"/>
          <p:cNvSpPr>
            <a:spLocks noChangeShapeType="1"/>
          </p:cNvSpPr>
          <p:nvPr/>
        </p:nvSpPr>
        <p:spPr bwMode="auto">
          <a:xfrm>
            <a:off x="2571947" y="4294689"/>
            <a:ext cx="5661290" cy="323"/>
          </a:xfrm>
          <a:prstGeom prst="line">
            <a:avLst/>
          </a:prstGeom>
          <a:noFill/>
          <a:ln w="25400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lIns="91040" tIns="45521" rIns="91040" bIns="45521" anchor="ctr"/>
          <a:lstStyle/>
          <a:p>
            <a:endParaRPr lang="ko-KR" altLang="en-US"/>
          </a:p>
        </p:txBody>
      </p:sp>
      <p:sp>
        <p:nvSpPr>
          <p:cNvPr id="106558" name="Text Box 62"/>
          <p:cNvSpPr txBox="1">
            <a:spLocks noChangeArrowheads="1"/>
          </p:cNvSpPr>
          <p:nvPr/>
        </p:nvSpPr>
        <p:spPr bwMode="auto">
          <a:xfrm>
            <a:off x="3210730" y="3794078"/>
            <a:ext cx="3756150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040" tIns="45521" rIns="91040" bIns="45521">
            <a:spAutoFit/>
          </a:bodyPr>
          <a:lstStyle/>
          <a:p>
            <a:pPr eaLnBrk="0" hangingPunct="0"/>
            <a:r>
              <a:rPr lang="en-US" altLang="ko-KR" sz="27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3. </a:t>
            </a:r>
            <a:r>
              <a:rPr lang="ko-KR" altLang="en-US" sz="27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암소 개량방법</a:t>
            </a:r>
            <a:endParaRPr lang="en-US" altLang="ko-KR" sz="2700" dirty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2333622" y="4186262"/>
            <a:ext cx="213496" cy="201284"/>
            <a:chOff x="1239" y="1515"/>
            <a:chExt cx="115" cy="115"/>
          </a:xfrm>
        </p:grpSpPr>
        <p:sp>
          <p:nvSpPr>
            <p:cNvPr id="38" name="AutoShape 48"/>
            <p:cNvSpPr>
              <a:spLocks noChangeArrowheads="1"/>
            </p:cNvSpPr>
            <p:nvPr/>
          </p:nvSpPr>
          <p:spPr bwMode="gray">
            <a:xfrm rot="2700000">
              <a:off x="1239" y="1515"/>
              <a:ext cx="115" cy="115"/>
            </a:xfrm>
            <a:prstGeom prst="rtTriangle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9" name="AutoShape 49"/>
            <p:cNvSpPr>
              <a:spLocks noChangeArrowheads="1"/>
            </p:cNvSpPr>
            <p:nvPr/>
          </p:nvSpPr>
          <p:spPr bwMode="gray">
            <a:xfrm rot="18900000" flipH="1">
              <a:off x="1239" y="1515"/>
              <a:ext cx="115" cy="115"/>
            </a:xfrm>
            <a:prstGeom prst="rtTriangle">
              <a:avLst/>
            </a:prstGeom>
            <a:solidFill>
              <a:schemeClr val="folHlink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29" name="Line 64"/>
          <p:cNvSpPr>
            <a:spLocks noChangeShapeType="1"/>
          </p:cNvSpPr>
          <p:nvPr/>
        </p:nvSpPr>
        <p:spPr bwMode="auto">
          <a:xfrm>
            <a:off x="2614268" y="6078510"/>
            <a:ext cx="5614035" cy="0"/>
          </a:xfrm>
          <a:prstGeom prst="line">
            <a:avLst/>
          </a:prstGeom>
          <a:noFill/>
          <a:ln w="25400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lIns="91040" tIns="45521" rIns="91040" bIns="45521" anchor="ctr"/>
          <a:lstStyle/>
          <a:p>
            <a:endParaRPr lang="ko-KR" altLang="en-US"/>
          </a:p>
        </p:txBody>
      </p:sp>
      <p:grpSp>
        <p:nvGrpSpPr>
          <p:cNvPr id="30" name="Group 47"/>
          <p:cNvGrpSpPr>
            <a:grpSpLocks/>
          </p:cNvGrpSpPr>
          <p:nvPr/>
        </p:nvGrpSpPr>
        <p:grpSpPr bwMode="auto">
          <a:xfrm>
            <a:off x="2342894" y="5964612"/>
            <a:ext cx="213496" cy="201284"/>
            <a:chOff x="1239" y="1515"/>
            <a:chExt cx="115" cy="115"/>
          </a:xfrm>
        </p:grpSpPr>
        <p:sp>
          <p:nvSpPr>
            <p:cNvPr id="32" name="AutoShape 48"/>
            <p:cNvSpPr>
              <a:spLocks noChangeArrowheads="1"/>
            </p:cNvSpPr>
            <p:nvPr/>
          </p:nvSpPr>
          <p:spPr bwMode="gray">
            <a:xfrm rot="2700000">
              <a:off x="1239" y="1515"/>
              <a:ext cx="115" cy="115"/>
            </a:xfrm>
            <a:prstGeom prst="rtTriangle">
              <a:avLst/>
            </a:prstGeom>
            <a:solidFill>
              <a:srgbClr val="80808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6" name="AutoShape 49"/>
            <p:cNvSpPr>
              <a:spLocks noChangeArrowheads="1"/>
            </p:cNvSpPr>
            <p:nvPr/>
          </p:nvSpPr>
          <p:spPr bwMode="gray">
            <a:xfrm rot="18900000" flipH="1">
              <a:off x="1239" y="1515"/>
              <a:ext cx="115" cy="115"/>
            </a:xfrm>
            <a:prstGeom prst="rtTriangle">
              <a:avLst/>
            </a:prstGeom>
            <a:solidFill>
              <a:schemeClr val="folHlink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37" name="Text Box 68"/>
          <p:cNvSpPr txBox="1">
            <a:spLocks noChangeArrowheads="1"/>
          </p:cNvSpPr>
          <p:nvPr/>
        </p:nvSpPr>
        <p:spPr bwMode="auto">
          <a:xfrm>
            <a:off x="3262673" y="5571081"/>
            <a:ext cx="4800507" cy="5074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040" tIns="45521" rIns="91040" bIns="45521">
            <a:spAutoFit/>
          </a:bodyPr>
          <a:lstStyle/>
          <a:p>
            <a:pPr eaLnBrk="0" hangingPunct="0"/>
            <a:r>
              <a:rPr lang="en-US" altLang="ko-KR" sz="27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5. </a:t>
            </a:r>
            <a:r>
              <a:rPr lang="ko-KR" altLang="en-US" sz="27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한우 컨설팅 프로그램 시연</a:t>
            </a:r>
            <a:endParaRPr lang="en-US" altLang="ko-KR" sz="2700" dirty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6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기록을 해 봅시다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sz="3200" b="0" dirty="0"/>
          </a:p>
        </p:txBody>
      </p:sp>
    </p:spTree>
    <p:extLst>
      <p:ext uri="{BB962C8B-B14F-4D97-AF65-F5344CB8AC3E}">
        <p14:creationId xmlns:p14="http://schemas.microsoft.com/office/powerpoint/2010/main" val="313319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8247618" y="3760197"/>
            <a:ext cx="2345985" cy="1789272"/>
            <a:chOff x="7052593" y="3262182"/>
            <a:chExt cx="2006068" cy="162285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52593" y="3262182"/>
              <a:ext cx="2006068" cy="1622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직사각형 13"/>
            <p:cNvSpPr/>
            <p:nvPr/>
          </p:nvSpPr>
          <p:spPr>
            <a:xfrm>
              <a:off x="7718854" y="4654379"/>
              <a:ext cx="799070" cy="148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39381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100" dirty="0">
                <a:solidFill>
                  <a:prstClr val="white"/>
                </a:solidFill>
              </a:endParaRPr>
            </a:p>
          </p:txBody>
        </p:sp>
      </p:grpSp>
      <p:sp>
        <p:nvSpPr>
          <p:cNvPr id="31" name="제목 1"/>
          <p:cNvSpPr>
            <a:spLocks noGrp="1"/>
          </p:cNvSpPr>
          <p:nvPr>
            <p:ph type="title"/>
          </p:nvPr>
        </p:nvSpPr>
        <p:spPr>
          <a:xfrm>
            <a:off x="300014" y="630280"/>
            <a:ext cx="8180404" cy="640498"/>
          </a:xfrm>
        </p:spPr>
        <p:txBody>
          <a:bodyPr>
            <a:noAutofit/>
          </a:bodyPr>
          <a:lstStyle/>
          <a:p>
            <a:pPr algn="l"/>
            <a:r>
              <a:rPr lang="ko-KR" altLang="en-US" sz="4600" spc="-171" dirty="0">
                <a:solidFill>
                  <a:schemeClr val="accent4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기록관리</a:t>
            </a: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96225" y="4040233"/>
            <a:ext cx="8180404" cy="640498"/>
          </a:xfrm>
          <a:prstGeom prst="rect">
            <a:avLst/>
          </a:prstGeom>
        </p:spPr>
        <p:txBody>
          <a:bodyPr vert="horz" lIns="103941" tIns="51970" rIns="103941" bIns="51970" rtlCol="0" anchor="ctr">
            <a:noAutofit/>
          </a:bodyPr>
          <a:lstStyle/>
          <a:p>
            <a:pPr defTabSz="1039381" fontAlgn="auto">
              <a:spcAft>
                <a:spcPts val="0"/>
              </a:spcAft>
              <a:defRPr/>
            </a:pPr>
            <a:r>
              <a:rPr kumimoji="0" lang="ko-KR" altLang="en-US" sz="4600" spc="-171" dirty="0">
                <a:solidFill>
                  <a:srgbClr val="39639D">
                    <a:lumMod val="50000"/>
                  </a:srgb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혈통관리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273024" y="793117"/>
            <a:ext cx="10061266" cy="2714349"/>
            <a:chOff x="99621" y="906161"/>
            <a:chExt cx="8810912" cy="2461891"/>
          </a:xfrm>
        </p:grpSpPr>
        <p:sp>
          <p:nvSpPr>
            <p:cNvPr id="7" name="제목 3"/>
            <p:cNvSpPr txBox="1">
              <a:spLocks/>
            </p:cNvSpPr>
            <p:nvPr/>
          </p:nvSpPr>
          <p:spPr>
            <a:xfrm>
              <a:off x="99621" y="1275565"/>
              <a:ext cx="8732943" cy="12602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defTabSz="1039381" fontAlgn="auto">
                <a:spcAft>
                  <a:spcPts val="0"/>
                </a:spcAft>
                <a:defRPr/>
              </a:pPr>
              <a:r>
                <a:rPr kumimoji="0" lang="ko-KR" altLang="en-US" sz="3700" dirty="0"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가계부를 쓰는 이유는</a:t>
              </a:r>
              <a:r>
                <a:rPr kumimoji="0" lang="en-US" altLang="ko-KR" sz="3700" dirty="0"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?</a:t>
              </a:r>
              <a:endParaRPr kumimoji="0" lang="ko-KR" altLang="en-US" sz="37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b="60683"/>
            <a:stretch>
              <a:fillRect/>
            </a:stretch>
          </p:blipFill>
          <p:spPr bwMode="auto">
            <a:xfrm>
              <a:off x="695723" y="2424143"/>
              <a:ext cx="7680428" cy="943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89954" y="906161"/>
              <a:ext cx="3720579" cy="17538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2" name="제목 3"/>
          <p:cNvSpPr txBox="1">
            <a:spLocks/>
          </p:cNvSpPr>
          <p:nvPr/>
        </p:nvSpPr>
        <p:spPr>
          <a:xfrm>
            <a:off x="291986" y="4905756"/>
            <a:ext cx="10237642" cy="2093233"/>
          </a:xfrm>
          <a:prstGeom prst="rect">
            <a:avLst/>
          </a:prstGeom>
        </p:spPr>
        <p:txBody>
          <a:bodyPr vert="horz" lIns="103941" tIns="51970" rIns="103941" bIns="51970" rtlCol="0" anchor="ctr">
            <a:noAutofit/>
          </a:bodyPr>
          <a:lstStyle/>
          <a:p>
            <a:pPr defTabSz="103938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kumimoji="0" lang="ko-KR" altLang="en-US" sz="32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등록은 </a:t>
            </a:r>
            <a:r>
              <a:rPr kumimoji="0" lang="ko-KR" altLang="en-US" sz="3200" dirty="0">
                <a:solidFill>
                  <a:srgbClr val="DA1F28"/>
                </a:solidFill>
                <a:latin typeface="HY헤드라인M" pitchFamily="18" charset="-127"/>
                <a:ea typeface="HY헤드라인M" pitchFamily="18" charset="-127"/>
              </a:rPr>
              <a:t>가축개량에서 가장 기초적인 첫걸음</a:t>
            </a:r>
            <a:endParaRPr kumimoji="0" lang="en-US" altLang="ko-KR" sz="3200" dirty="0">
              <a:solidFill>
                <a:srgbClr val="DA1F28"/>
              </a:solidFill>
              <a:latin typeface="HY헤드라인M" pitchFamily="18" charset="-127"/>
              <a:ea typeface="HY헤드라인M" pitchFamily="18" charset="-127"/>
            </a:endParaRPr>
          </a:p>
          <a:p>
            <a:pPr defTabSz="103938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kumimoji="0" lang="en-US" altLang="ko-KR" sz="32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ko-KR" altLang="en-US" sz="3200" dirty="0">
                <a:solidFill>
                  <a:srgbClr val="DA1F28"/>
                </a:solidFill>
                <a:latin typeface="HY헤드라인M" pitchFamily="18" charset="-127"/>
                <a:ea typeface="HY헤드라인M" pitchFamily="18" charset="-127"/>
              </a:rPr>
              <a:t>혈통을 확립</a:t>
            </a:r>
            <a:r>
              <a:rPr kumimoji="0" lang="ko-KR" altLang="en-US" sz="32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하고 </a:t>
            </a:r>
            <a:r>
              <a:rPr kumimoji="0" lang="ko-KR" altLang="en-US" sz="3200" dirty="0">
                <a:solidFill>
                  <a:srgbClr val="DA1F28"/>
                </a:solidFill>
                <a:latin typeface="HY헤드라인M" pitchFamily="18" charset="-127"/>
                <a:ea typeface="HY헤드라인M" pitchFamily="18" charset="-127"/>
              </a:rPr>
              <a:t>근친교배를 </a:t>
            </a:r>
            <a:r>
              <a:rPr kumimoji="0" lang="ko-KR" altLang="en-US" sz="3200" dirty="0" smtClean="0">
                <a:solidFill>
                  <a:srgbClr val="DA1F28"/>
                </a:solidFill>
                <a:latin typeface="HY헤드라인M" pitchFamily="18" charset="-127"/>
                <a:ea typeface="HY헤드라인M" pitchFamily="18" charset="-127"/>
              </a:rPr>
              <a:t>방지</a:t>
            </a:r>
            <a:r>
              <a:rPr kumimoji="0" lang="ko-KR" altLang="en-US" sz="3200" dirty="0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한다</a:t>
            </a:r>
            <a:r>
              <a:rPr kumimoji="0" lang="en-US" altLang="ko-KR" sz="3200" dirty="0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!</a:t>
            </a:r>
            <a:endParaRPr kumimoji="0" lang="en-US" altLang="ko-KR" sz="3200" dirty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defTabSz="103938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kumimoji="0" lang="en-US" altLang="ko-KR" sz="32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ko-KR" altLang="en-US" sz="3200" dirty="0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전산화되지 않는 농장만의 기록관리 추가</a:t>
            </a:r>
            <a:r>
              <a:rPr kumimoji="0" lang="en-US" altLang="ko-KR" sz="3200" dirty="0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!</a:t>
            </a:r>
            <a:endParaRPr kumimoji="0" lang="en-US" altLang="ko-KR" sz="3200" dirty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6" name="모서리가 둥근 사각형 설명선 15"/>
          <p:cNvSpPr/>
          <p:nvPr/>
        </p:nvSpPr>
        <p:spPr>
          <a:xfrm>
            <a:off x="5549012" y="3536813"/>
            <a:ext cx="2466224" cy="781103"/>
          </a:xfrm>
          <a:prstGeom prst="wedgeRoundRectCallout">
            <a:avLst>
              <a:gd name="adj1" fmla="val 72994"/>
              <a:gd name="adj2" fmla="val 8919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41" tIns="51970" rIns="103941" bIns="51970" rtlCol="0" anchor="ctr"/>
          <a:lstStyle/>
          <a:p>
            <a:pPr algn="ctr" defTabSz="103938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100" b="1" dirty="0">
                <a:solidFill>
                  <a:prstClr val="black"/>
                </a:solidFill>
              </a:rPr>
              <a:t>뼈대 있는 집안을 만들자</a:t>
            </a:r>
          </a:p>
        </p:txBody>
      </p:sp>
    </p:spTree>
    <p:extLst>
      <p:ext uri="{BB962C8B-B14F-4D97-AF65-F5344CB8AC3E}">
        <p14:creationId xmlns:p14="http://schemas.microsoft.com/office/powerpoint/2010/main" val="368804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6200" dirty="0"/>
              <a:t>기록관리</a:t>
            </a:r>
            <a:r>
              <a:rPr lang="en-US" altLang="ko-KR" sz="6200" dirty="0"/>
              <a:t>(</a:t>
            </a:r>
            <a:r>
              <a:rPr lang="ko-KR" altLang="en-US" sz="6200" dirty="0"/>
              <a:t>필수항목</a:t>
            </a:r>
            <a:r>
              <a:rPr lang="en-US" altLang="ko-KR" sz="6200" dirty="0"/>
              <a:t>)</a:t>
            </a:r>
            <a:endParaRPr lang="ko-KR" altLang="en-US" sz="6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05" y="1496485"/>
            <a:ext cx="9607419" cy="3142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17699" y="1807822"/>
            <a:ext cx="990022" cy="735620"/>
          </a:xfrm>
          <a:prstGeom prst="rect">
            <a:avLst/>
          </a:prstGeom>
          <a:noFill/>
        </p:spPr>
        <p:txBody>
          <a:bodyPr wrap="none" lIns="103667" tIns="51833" rIns="103667" bIns="51833" rtlCol="0">
            <a:spAutoFit/>
          </a:bodyPr>
          <a:lstStyle/>
          <a:p>
            <a:pPr defTabSz="1036631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  <a:ea typeface="휴먼매직체"/>
              </a:rPr>
              <a:t>혈통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136" y="3780631"/>
            <a:ext cx="9858047" cy="209318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762" y="5490820"/>
            <a:ext cx="9998736" cy="1519161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066151" y="7088710"/>
            <a:ext cx="2736304" cy="215444"/>
          </a:xfrm>
          <a:prstGeom prst="rect">
            <a:avLst/>
          </a:prstGeom>
          <a:noFill/>
        </p:spPr>
        <p:txBody>
          <a:bodyPr wrap="square" lIns="91040" tIns="45521" rIns="91040" bIns="45521" rtlCol="0">
            <a:spAutoFit/>
          </a:bodyPr>
          <a:lstStyle/>
          <a:p>
            <a:pPr algn="r"/>
            <a:r>
              <a:rPr lang="ko-KR" altLang="en-US" dirty="0" smtClean="0">
                <a:solidFill>
                  <a:prstClr val="black"/>
                </a:solidFill>
              </a:rPr>
              <a:t>농촌진흥청 국립축산과학원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7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5500" dirty="0"/>
              <a:t>기록관리</a:t>
            </a:r>
            <a:r>
              <a:rPr lang="en-US" altLang="ko-KR" sz="5500" dirty="0"/>
              <a:t>(</a:t>
            </a:r>
            <a:r>
              <a:rPr lang="ko-KR" altLang="en-US" sz="5500" dirty="0"/>
              <a:t>권장항목</a:t>
            </a:r>
            <a:r>
              <a:rPr lang="en-US" altLang="ko-KR" sz="5500" dirty="0"/>
              <a:t>)</a:t>
            </a:r>
            <a:endParaRPr lang="ko-KR" altLang="en-US" sz="55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447" y="1575302"/>
            <a:ext cx="9322936" cy="364426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762" y="3623108"/>
            <a:ext cx="9523876" cy="213209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432" y="4962088"/>
            <a:ext cx="9618555" cy="1871381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066151" y="7088710"/>
            <a:ext cx="2736304" cy="215444"/>
          </a:xfrm>
          <a:prstGeom prst="rect">
            <a:avLst/>
          </a:prstGeom>
          <a:noFill/>
        </p:spPr>
        <p:txBody>
          <a:bodyPr wrap="square" lIns="91040" tIns="45521" rIns="91040" bIns="45521" rtlCol="0">
            <a:spAutoFit/>
          </a:bodyPr>
          <a:lstStyle/>
          <a:p>
            <a:pPr algn="r"/>
            <a:r>
              <a:rPr lang="ko-KR" altLang="en-US" dirty="0" smtClean="0">
                <a:solidFill>
                  <a:prstClr val="black"/>
                </a:solidFill>
              </a:rPr>
              <a:t>농촌진흥청 국립축산과학원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5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92" y="1890303"/>
            <a:ext cx="9292286" cy="313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370" y="3623104"/>
            <a:ext cx="9510847" cy="303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8732943" cy="1260211"/>
          </a:xfrm>
        </p:spPr>
        <p:txBody>
          <a:bodyPr>
            <a:normAutofit/>
          </a:bodyPr>
          <a:lstStyle/>
          <a:p>
            <a:r>
              <a:rPr lang="ko-KR" altLang="en-US" sz="5500" dirty="0"/>
              <a:t>기록관리</a:t>
            </a:r>
            <a:r>
              <a:rPr lang="en-US" altLang="ko-KR" sz="5500" dirty="0"/>
              <a:t>(</a:t>
            </a:r>
            <a:r>
              <a:rPr lang="ko-KR" altLang="en-US" sz="5500" dirty="0"/>
              <a:t>번식기록</a:t>
            </a:r>
            <a:r>
              <a:rPr lang="en-US" altLang="ko-KR" sz="5500" dirty="0"/>
              <a:t>)</a:t>
            </a:r>
            <a:endParaRPr lang="ko-KR" altLang="en-US" sz="5500" dirty="0"/>
          </a:p>
        </p:txBody>
      </p:sp>
      <p:sp>
        <p:nvSpPr>
          <p:cNvPr id="6" name="TextBox 5"/>
          <p:cNvSpPr txBox="1"/>
          <p:nvPr/>
        </p:nvSpPr>
        <p:spPr>
          <a:xfrm>
            <a:off x="7066151" y="7088710"/>
            <a:ext cx="2736304" cy="215444"/>
          </a:xfrm>
          <a:prstGeom prst="rect">
            <a:avLst/>
          </a:prstGeom>
          <a:noFill/>
        </p:spPr>
        <p:txBody>
          <a:bodyPr wrap="square" lIns="91040" tIns="45521" rIns="91040" bIns="45521" rtlCol="0">
            <a:spAutoFit/>
          </a:bodyPr>
          <a:lstStyle/>
          <a:p>
            <a:pPr algn="r"/>
            <a:r>
              <a:rPr lang="ko-KR" altLang="en-US" dirty="0" smtClean="0">
                <a:solidFill>
                  <a:prstClr val="black"/>
                </a:solidFill>
              </a:rPr>
              <a:t>농촌진흥청 국립축산과학원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8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025" y="2047834"/>
            <a:ext cx="10023242" cy="444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8732943" cy="1260211"/>
          </a:xfrm>
        </p:spPr>
        <p:txBody>
          <a:bodyPr>
            <a:normAutofit/>
          </a:bodyPr>
          <a:lstStyle/>
          <a:p>
            <a:r>
              <a:rPr lang="ko-KR" altLang="en-US" sz="5500" dirty="0"/>
              <a:t>기록관리</a:t>
            </a:r>
            <a:r>
              <a:rPr lang="en-US" altLang="ko-KR" sz="5500" dirty="0"/>
              <a:t>(</a:t>
            </a:r>
            <a:r>
              <a:rPr lang="ko-KR" altLang="en-US" sz="5500" dirty="0"/>
              <a:t>도축성적</a:t>
            </a:r>
            <a:r>
              <a:rPr lang="en-US" altLang="ko-KR" sz="5500" dirty="0"/>
              <a:t>)</a:t>
            </a:r>
            <a:endParaRPr lang="ko-KR" altLang="en-US" sz="5500" dirty="0"/>
          </a:p>
        </p:txBody>
      </p:sp>
      <p:sp>
        <p:nvSpPr>
          <p:cNvPr id="4" name="TextBox 3"/>
          <p:cNvSpPr txBox="1"/>
          <p:nvPr/>
        </p:nvSpPr>
        <p:spPr>
          <a:xfrm>
            <a:off x="7066151" y="7088710"/>
            <a:ext cx="2736304" cy="215444"/>
          </a:xfrm>
          <a:prstGeom prst="rect">
            <a:avLst/>
          </a:prstGeom>
          <a:noFill/>
        </p:spPr>
        <p:txBody>
          <a:bodyPr wrap="square" lIns="91040" tIns="45521" rIns="91040" bIns="45521" rtlCol="0">
            <a:spAutoFit/>
          </a:bodyPr>
          <a:lstStyle/>
          <a:p>
            <a:pPr algn="r"/>
            <a:r>
              <a:rPr lang="ko-KR" altLang="en-US" dirty="0" smtClean="0">
                <a:solidFill>
                  <a:prstClr val="black"/>
                </a:solidFill>
              </a:rPr>
              <a:t>농촌진흥청 국립축산과학원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4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슬라이드 번호 개체 틀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662863" y="6996113"/>
            <a:ext cx="2495550" cy="4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831" tIns="51916" rIns="103831" bIns="51916"/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840833" indent="-322425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296018" indent="-257623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814428" indent="-257623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334409" indent="-257623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789602" indent="-25762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3244786" indent="-25762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699975" indent="-25762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4155167" indent="-25762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976CB8E-D380-4FC3-9316-40F0C313702A}" type="slidenum">
              <a:rPr lang="ko-KR" altLang="en-US" sz="800" b="1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r>
              <a:rPr lang="en-US" altLang="ko-KR" sz="800" b="1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/54</a:t>
            </a:r>
          </a:p>
        </p:txBody>
      </p:sp>
      <p:pic>
        <p:nvPicPr>
          <p:cNvPr id="78851" name="Picture 3" descr="C:\DOCUME~1\Owner\LOCALS~1\Temp\Hnc\BinData\EMB000001c4003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9" y="152403"/>
            <a:ext cx="8612187" cy="740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5"/>
          <p:cNvSpPr>
            <a:spLocks noChangeArrowheads="1"/>
          </p:cNvSpPr>
          <p:nvPr/>
        </p:nvSpPr>
        <p:spPr bwMode="auto">
          <a:xfrm>
            <a:off x="620731" y="109875"/>
            <a:ext cx="1360646" cy="22795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31" tIns="51916" rIns="103831" bIns="51916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800">
                <a:solidFill>
                  <a:srgbClr val="FFFF00"/>
                </a:solidFill>
                <a:latin typeface="Arial" pitchFamily="34" charset="0"/>
                <a:ea typeface="HY헤드라인M" pitchFamily="18" charset="-127"/>
              </a:rPr>
              <a:t>암소 개량자료 기록표(예)</a:t>
            </a:r>
          </a:p>
        </p:txBody>
      </p:sp>
      <p:sp>
        <p:nvSpPr>
          <p:cNvPr id="78853" name="직사각형 1"/>
          <p:cNvSpPr>
            <a:spLocks noChangeArrowheads="1"/>
          </p:cNvSpPr>
          <p:nvPr/>
        </p:nvSpPr>
        <p:spPr bwMode="auto">
          <a:xfrm>
            <a:off x="1301778" y="1169989"/>
            <a:ext cx="4224339" cy="4140811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040" tIns="45521" rIns="91040" bIns="45521">
            <a:no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806450" indent="-309563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243013" indent="-246063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739900" indent="-246063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238375" indent="-246063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695575" indent="-246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3152775" indent="-246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609975" indent="-246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4067175" indent="-246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700">
              <a:solidFill>
                <a:schemeClr val="tx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1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6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혈통등록은 </a:t>
            </a:r>
            <a:r>
              <a:rPr lang="ko-KR" altLang="en-US" sz="62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왜하죠</a:t>
            </a:r>
            <a:r>
              <a:rPr lang="en-US" altLang="ko-KR" sz="62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6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텍스트 개체 틀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sz="3200" b="0" dirty="0"/>
          </a:p>
        </p:txBody>
      </p:sp>
    </p:spTree>
    <p:extLst>
      <p:ext uri="{BB962C8B-B14F-4D97-AF65-F5344CB8AC3E}">
        <p14:creationId xmlns:p14="http://schemas.microsoft.com/office/powerpoint/2010/main" val="2286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445558" y="4510504"/>
            <a:ext cx="9891395" cy="260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703" tIns="51852" rIns="103703" bIns="51852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latinLnBrk="0">
              <a:lnSpc>
                <a:spcPct val="120000"/>
              </a:lnSpc>
            </a:pPr>
            <a:r>
              <a:rPr kumimoji="0" lang="en-US" altLang="ko-KR" sz="41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41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개량에서 </a:t>
            </a:r>
            <a:r>
              <a:rPr kumimoji="0" lang="ko-KR" altLang="en-US" sz="41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가장 </a:t>
            </a:r>
            <a:r>
              <a:rPr kumimoji="0" lang="ko-KR" altLang="en-US" sz="41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기초</a:t>
            </a:r>
            <a:r>
              <a:rPr kumimoji="0" lang="ko-KR" altLang="en-US" sz="41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적인 제</a:t>
            </a:r>
            <a:r>
              <a:rPr kumimoji="0" lang="en-US" altLang="ko-KR" sz="41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kumimoji="0" lang="ko-KR" altLang="en-US" sz="41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단계로</a:t>
            </a:r>
          </a:p>
          <a:p>
            <a:pPr latinLnBrk="0">
              <a:lnSpc>
                <a:spcPct val="120000"/>
              </a:lnSpc>
            </a:pPr>
            <a:r>
              <a:rPr kumimoji="0" lang="en-US" altLang="ko-KR" sz="41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41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혈통</a:t>
            </a:r>
            <a:r>
              <a:rPr kumimoji="0" lang="ko-KR" altLang="en-US" sz="41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을 확립하고 </a:t>
            </a:r>
          </a:p>
          <a:p>
            <a:pPr latinLnBrk="0">
              <a:lnSpc>
                <a:spcPct val="120000"/>
              </a:lnSpc>
            </a:pPr>
            <a:r>
              <a:rPr kumimoji="0" lang="en-US" altLang="ko-KR" sz="41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kumimoji="0" lang="ko-KR" altLang="en-US" sz="41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근친교배</a:t>
            </a:r>
            <a:r>
              <a:rPr kumimoji="0" lang="ko-KR" altLang="en-US" sz="41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를 방지</a:t>
            </a:r>
          </a:p>
          <a:p>
            <a:pPr latinLnBrk="0">
              <a:lnSpc>
                <a:spcPct val="120000"/>
              </a:lnSpc>
            </a:pPr>
            <a:endParaRPr kumimoji="0" lang="en-US" altLang="ko-KR" sz="23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52963" name="Text Box 3"/>
          <p:cNvSpPr txBox="1">
            <a:spLocks noChangeArrowheads="1"/>
          </p:cNvSpPr>
          <p:nvPr/>
        </p:nvSpPr>
        <p:spPr bwMode="auto">
          <a:xfrm>
            <a:off x="495684" y="1100972"/>
            <a:ext cx="6906154" cy="136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703" tIns="51852" rIns="103703" bIns="51852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atinLnBrk="0">
              <a:defRPr/>
            </a:pPr>
            <a:r>
              <a:rPr kumimoji="0" lang="ko-KR" altLang="en-US" sz="4100" b="1" spc="57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등록이란</a:t>
            </a:r>
            <a:r>
              <a:rPr kumimoji="0" lang="en-US" altLang="ko-KR" sz="4100" b="1" spc="57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?</a:t>
            </a:r>
          </a:p>
          <a:p>
            <a:pPr marL="583308" indent="-583308" latinLnBrk="0">
              <a:defRPr/>
            </a:pPr>
            <a:r>
              <a:rPr kumimoji="0" lang="en-US" altLang="ko-KR" sz="4100" b="1" spc="57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   </a:t>
            </a:r>
            <a:r>
              <a:rPr kumimoji="0" lang="en-US" altLang="ko-KR" sz="3700" b="1" spc="57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(Registration)</a:t>
            </a:r>
          </a:p>
        </p:txBody>
      </p:sp>
      <p:pic>
        <p:nvPicPr>
          <p:cNvPr id="58374" name="Picture 4" descr="캐릭터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51817" y="1001167"/>
            <a:ext cx="3105912" cy="3374564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3778487"/>
      </p:ext>
    </p:extLst>
  </p:cSld>
  <p:clrMapOvr>
    <a:masterClrMapping/>
  </p:clrMapOvr>
  <p:transition advTm="3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Text Box 4"/>
          <p:cNvSpPr txBox="1">
            <a:spLocks noChangeArrowheads="1"/>
          </p:cNvSpPr>
          <p:nvPr/>
        </p:nvSpPr>
        <p:spPr bwMode="auto">
          <a:xfrm>
            <a:off x="462267" y="208309"/>
            <a:ext cx="6906154" cy="67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685" tIns="51843" rIns="103685" bIns="51843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atinLnBrk="0">
              <a:defRPr/>
            </a:pPr>
            <a:r>
              <a:rPr kumimoji="0" lang="en-US" altLang="ko-KR" sz="3700" b="1" spc="57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§ </a:t>
            </a:r>
            <a:r>
              <a:rPr kumimoji="0" lang="ko-KR" altLang="en-US" sz="3700" b="1" spc="57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등록의 종류와 단계</a:t>
            </a:r>
          </a:p>
        </p:txBody>
      </p:sp>
      <p:sp>
        <p:nvSpPr>
          <p:cNvPr id="62470" name="Rectangle 7"/>
          <p:cNvSpPr>
            <a:spLocks noChangeArrowheads="1"/>
          </p:cNvSpPr>
          <p:nvPr/>
        </p:nvSpPr>
        <p:spPr bwMode="auto">
          <a:xfrm>
            <a:off x="1739575" y="1363780"/>
            <a:ext cx="8341223" cy="1032672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103685" tIns="51843" rIns="103685" bIns="51843" anchor="ctr"/>
          <a:lstStyle/>
          <a:p>
            <a:pPr latinLnBrk="0">
              <a:defRPr/>
            </a:pP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기초등록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부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모 모름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en-US" altLang="ko-KR" sz="2100" b="1" dirty="0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r>
              <a:rPr kumimoji="0" lang="ko-KR" altLang="en-US" sz="2100" b="1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개월령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이상의 한우</a:t>
            </a:r>
          </a:p>
          <a:p>
            <a:pPr latinLnBrk="0">
              <a:defRPr/>
            </a:pP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             경미한 </a:t>
            </a:r>
            <a:r>
              <a:rPr kumimoji="0" lang="ko-KR" altLang="en-US" sz="2100" b="1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이모색이나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10cm 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미만의 백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흑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반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100" b="1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흑비경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2100" b="1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발현우</a:t>
            </a:r>
            <a:endParaRPr kumimoji="0" lang="en-US" altLang="ko-KR" sz="2100" b="1" dirty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  <a:p>
            <a:pPr latinLnBrk="0">
              <a:defRPr/>
            </a:pP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             (</a:t>
            </a:r>
            <a:r>
              <a:rPr kumimoji="0" lang="ko-KR" altLang="en-US" sz="2100" b="1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한우판별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이 종료함에 따라 후속조치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2012.9.14)</a:t>
            </a:r>
            <a:endParaRPr kumimoji="0" lang="ko-KR" altLang="en-US" sz="2100" b="1" dirty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2471" name="Rectangle 8"/>
          <p:cNvSpPr>
            <a:spLocks noChangeArrowheads="1"/>
          </p:cNvSpPr>
          <p:nvPr/>
        </p:nvSpPr>
        <p:spPr bwMode="auto">
          <a:xfrm>
            <a:off x="1739575" y="2787281"/>
            <a:ext cx="8341223" cy="1032672"/>
          </a:xfrm>
          <a:prstGeom prst="rect">
            <a:avLst/>
          </a:prstGeom>
          <a:solidFill>
            <a:srgbClr val="FF660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103685" tIns="51843" rIns="103685" bIns="51843" anchor="ctr"/>
          <a:lstStyle/>
          <a:p>
            <a:pPr latinLnBrk="0">
              <a:defRPr/>
            </a:pP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혈통등록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부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모가 </a:t>
            </a:r>
            <a:r>
              <a:rPr kumimoji="0" lang="ko-KR" altLang="en-US" sz="2100" b="1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등록우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이상</a:t>
            </a:r>
          </a:p>
          <a:p>
            <a:pPr latinLnBrk="0">
              <a:defRPr/>
            </a:pP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             2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개월 이내에 등록신청   </a:t>
            </a:r>
          </a:p>
        </p:txBody>
      </p:sp>
      <p:sp>
        <p:nvSpPr>
          <p:cNvPr id="62472" name="Rectangle 9"/>
          <p:cNvSpPr>
            <a:spLocks noChangeArrowheads="1"/>
          </p:cNvSpPr>
          <p:nvPr/>
        </p:nvSpPr>
        <p:spPr bwMode="auto">
          <a:xfrm>
            <a:off x="1739575" y="4180191"/>
            <a:ext cx="8341223" cy="1213525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103685" tIns="51843" rIns="103685" bIns="51843" anchor="ctr"/>
          <a:lstStyle/>
          <a:p>
            <a:pPr latinLnBrk="0">
              <a:defRPr/>
            </a:pP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고등등록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부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모가 </a:t>
            </a:r>
            <a:r>
              <a:rPr kumimoji="0" lang="ko-KR" altLang="en-US" sz="2100" b="1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혈통등록우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이상이며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24~48</a:t>
            </a:r>
            <a:r>
              <a:rPr kumimoji="0" lang="ko-KR" altLang="en-US" sz="2100" b="1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개월령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이내인 개체</a:t>
            </a:r>
          </a:p>
          <a:p>
            <a:pPr latinLnBrk="0">
              <a:defRPr/>
            </a:pP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             선형심사를 </a:t>
            </a:r>
            <a:r>
              <a:rPr kumimoji="0" lang="ko-KR" altLang="en-US" sz="2100" b="1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필해야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하며 심사점수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80</a:t>
            </a:r>
            <a:r>
              <a:rPr kumimoji="0" lang="ko-KR" altLang="en-US" sz="2100" b="1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점이상</a:t>
            </a:r>
            <a:endParaRPr kumimoji="0" lang="en-US" altLang="ko-KR" sz="2100" b="1" dirty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  <a:p>
            <a:pPr latinLnBrk="0">
              <a:defRPr/>
            </a:pP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             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유전능력평가 결과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개의 </a:t>
            </a:r>
            <a:r>
              <a:rPr kumimoji="0" lang="ko-KR" altLang="en-US" sz="2100" b="1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형질중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개의 형질이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B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이상</a:t>
            </a:r>
            <a:endParaRPr kumimoji="0" lang="en-US" altLang="ko-KR" sz="2100" b="1" dirty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  <a:p>
            <a:pPr latinLnBrk="0">
              <a:defRPr/>
            </a:pP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             (2012.1.1) </a:t>
            </a:r>
            <a:endParaRPr kumimoji="0" lang="ko-KR" altLang="en-US" sz="2100" b="1" dirty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2473" name="Rectangle 10"/>
          <p:cNvSpPr>
            <a:spLocks noChangeArrowheads="1"/>
          </p:cNvSpPr>
          <p:nvPr/>
        </p:nvSpPr>
        <p:spPr bwMode="auto">
          <a:xfrm>
            <a:off x="1739575" y="5782667"/>
            <a:ext cx="8341223" cy="1320293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103685" tIns="51843" rIns="103685" bIns="51843" anchor="ctr"/>
          <a:lstStyle/>
          <a:p>
            <a:pPr latinLnBrk="0">
              <a:defRPr/>
            </a:pP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육 종 우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ko-KR" altLang="en-US" sz="2100" b="1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고등등록우에서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생산된 </a:t>
            </a:r>
            <a:r>
              <a:rPr kumimoji="0" lang="ko-KR" altLang="en-US" sz="2100" b="1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등록우로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36</a:t>
            </a:r>
            <a:r>
              <a:rPr kumimoji="0" lang="ko-KR" altLang="en-US" sz="2100" b="1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개월이상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,</a:t>
            </a:r>
          </a:p>
          <a:p>
            <a:pPr latinLnBrk="0">
              <a:defRPr/>
            </a:pP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            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선형심사를 </a:t>
            </a:r>
            <a:r>
              <a:rPr kumimoji="0" lang="ko-KR" altLang="en-US" sz="2100" b="1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필해야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하며 심사점수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85</a:t>
            </a:r>
            <a:r>
              <a:rPr kumimoji="0" lang="ko-KR" altLang="en-US" sz="2100" b="1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점이상</a:t>
            </a:r>
            <a:endParaRPr kumimoji="0" lang="en-US" altLang="ko-KR" sz="2100" b="1" dirty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  <a:p>
            <a:pPr latinLnBrk="0">
              <a:defRPr/>
            </a:pP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            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유전능력평가 결과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개의 </a:t>
            </a:r>
            <a:r>
              <a:rPr kumimoji="0" lang="ko-KR" altLang="en-US" sz="2100" b="1" dirty="0" err="1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형질중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개의 형질이 </a:t>
            </a: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A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이며</a:t>
            </a:r>
            <a:endParaRPr kumimoji="0" lang="en-US" altLang="ko-KR" sz="2100" b="1" dirty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  <a:p>
            <a:pPr latinLnBrk="0">
              <a:defRPr/>
            </a:pPr>
            <a:r>
              <a:rPr kumimoji="0" lang="en-US" altLang="ko-KR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            D</a:t>
            </a:r>
            <a:r>
              <a:rPr kumimoji="0" lang="ko-KR" altLang="en-US" sz="21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등급이 없는 개체</a:t>
            </a:r>
          </a:p>
        </p:txBody>
      </p:sp>
      <p:sp>
        <p:nvSpPr>
          <p:cNvPr id="45071" name="Text Box 12"/>
          <p:cNvSpPr txBox="1">
            <a:spLocks noChangeArrowheads="1"/>
          </p:cNvSpPr>
          <p:nvPr/>
        </p:nvSpPr>
        <p:spPr bwMode="auto">
          <a:xfrm>
            <a:off x="432455" y="952178"/>
            <a:ext cx="1167991" cy="601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685" tIns="51843" rIns="103685" bIns="5184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latinLnBrk="0" hangingPunct="1"/>
            <a:endParaRPr kumimoji="0" lang="en-US" altLang="ko-KR" sz="29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 eaLnBrk="1" latinLnBrk="0" hangingPunct="1"/>
            <a:endParaRPr kumimoji="0" lang="en-US" altLang="ko-KR" sz="14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 eaLnBrk="1" latinLnBrk="0" hangingPunct="1"/>
            <a:r>
              <a:rPr kumimoji="0" lang="en-US" altLang="ko-KR" sz="29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kumimoji="0" lang="ko-KR" altLang="en-US" sz="29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단계</a:t>
            </a:r>
          </a:p>
          <a:p>
            <a:pPr algn="ctr" eaLnBrk="1" latinLnBrk="0" hangingPunct="1"/>
            <a:endParaRPr kumimoji="0" lang="ko-KR" altLang="en-US" sz="29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 eaLnBrk="1" latinLnBrk="0" hangingPunct="1"/>
            <a:endParaRPr kumimoji="0" lang="ko-KR" altLang="en-US" sz="41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 eaLnBrk="1" latinLnBrk="0" hangingPunct="1"/>
            <a:r>
              <a:rPr kumimoji="0" lang="en-US" altLang="ko-KR" sz="29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kumimoji="0" lang="ko-KR" altLang="en-US" sz="29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단계</a:t>
            </a:r>
          </a:p>
          <a:p>
            <a:pPr algn="ctr" eaLnBrk="1" latinLnBrk="0" hangingPunct="1"/>
            <a:endParaRPr kumimoji="0" lang="ko-KR" altLang="en-US" sz="29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 eaLnBrk="1" latinLnBrk="0" hangingPunct="1"/>
            <a:endParaRPr kumimoji="0" lang="ko-KR" altLang="en-US" sz="46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 eaLnBrk="1" latinLnBrk="0" hangingPunct="1"/>
            <a:r>
              <a:rPr kumimoji="0" lang="en-US" altLang="ko-KR" sz="29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kumimoji="0" lang="ko-KR" altLang="en-US" sz="29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단계</a:t>
            </a:r>
          </a:p>
          <a:p>
            <a:pPr algn="ctr" eaLnBrk="1" latinLnBrk="0" hangingPunct="1"/>
            <a:endParaRPr kumimoji="0" lang="ko-KR" altLang="en-US" sz="29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 eaLnBrk="1" latinLnBrk="0" hangingPunct="1"/>
            <a:endParaRPr kumimoji="0" lang="en-US" altLang="ko-KR" sz="29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 eaLnBrk="1" latinLnBrk="0" hangingPunct="1"/>
            <a:endParaRPr kumimoji="0" lang="ko-KR" altLang="en-US" sz="1400" b="1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 eaLnBrk="1" latinLnBrk="0" hangingPunct="1"/>
            <a:endParaRPr kumimoji="0" lang="en-US" altLang="ko-KR" b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 eaLnBrk="1" latinLnBrk="0" hangingPunct="1"/>
            <a:r>
              <a:rPr kumimoji="0" lang="en-US" altLang="ko-KR" sz="29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kumimoji="0" lang="ko-KR" altLang="en-US" sz="2900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단계</a:t>
            </a:r>
          </a:p>
        </p:txBody>
      </p:sp>
      <p:sp>
        <p:nvSpPr>
          <p:cNvPr id="45072" name="AutoShape 4"/>
          <p:cNvSpPr>
            <a:spLocks noChangeArrowheads="1"/>
          </p:cNvSpPr>
          <p:nvPr/>
        </p:nvSpPr>
        <p:spPr bwMode="gray">
          <a:xfrm rot="5400000">
            <a:off x="681302" y="2273035"/>
            <a:ext cx="672112" cy="326743"/>
          </a:xfrm>
          <a:prstGeom prst="rightArrow">
            <a:avLst>
              <a:gd name="adj1" fmla="val 49380"/>
              <a:gd name="adj2" fmla="val 60657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685" tIns="51843" rIns="103685" bIns="51843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r" eaLnBrk="1" latinLnBrk="0" hangingPunct="1"/>
            <a:endParaRPr kumimoji="0" lang="ko-KR" altLang="en-US" sz="2100">
              <a:solidFill>
                <a:srgbClr val="000000"/>
              </a:solidFill>
            </a:endParaRPr>
          </a:p>
        </p:txBody>
      </p:sp>
      <p:sp>
        <p:nvSpPr>
          <p:cNvPr id="45073" name="AutoShape 4"/>
          <p:cNvSpPr>
            <a:spLocks noChangeArrowheads="1"/>
          </p:cNvSpPr>
          <p:nvPr/>
        </p:nvSpPr>
        <p:spPr bwMode="gray">
          <a:xfrm rot="5400000">
            <a:off x="681302" y="3895557"/>
            <a:ext cx="672112" cy="326743"/>
          </a:xfrm>
          <a:prstGeom prst="rightArrow">
            <a:avLst>
              <a:gd name="adj1" fmla="val 49380"/>
              <a:gd name="adj2" fmla="val 60657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685" tIns="51843" rIns="103685" bIns="51843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r" eaLnBrk="1" latinLnBrk="0" hangingPunct="1"/>
            <a:endParaRPr kumimoji="0" lang="ko-KR" altLang="en-US" sz="2100">
              <a:solidFill>
                <a:srgbClr val="000000"/>
              </a:solidFill>
            </a:endParaRPr>
          </a:p>
        </p:txBody>
      </p:sp>
      <p:sp>
        <p:nvSpPr>
          <p:cNvPr id="45074" name="AutoShape 4"/>
          <p:cNvSpPr>
            <a:spLocks noChangeArrowheads="1"/>
          </p:cNvSpPr>
          <p:nvPr/>
        </p:nvSpPr>
        <p:spPr bwMode="gray">
          <a:xfrm rot="5400000">
            <a:off x="692441" y="5413060"/>
            <a:ext cx="672112" cy="326743"/>
          </a:xfrm>
          <a:prstGeom prst="rightArrow">
            <a:avLst>
              <a:gd name="adj1" fmla="val 49380"/>
              <a:gd name="adj2" fmla="val 60657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685" tIns="51843" rIns="103685" bIns="51843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r" eaLnBrk="1" latinLnBrk="0" hangingPunct="1"/>
            <a:endParaRPr kumimoji="0" lang="ko-KR" altLang="en-US" sz="2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3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8032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AutoShape 17" descr="그림1"/>
          <p:cNvSpPr>
            <a:spLocks noChangeArrowheads="1"/>
          </p:cNvSpPr>
          <p:nvPr/>
        </p:nvSpPr>
        <p:spPr bwMode="auto">
          <a:xfrm>
            <a:off x="2286360" y="3015546"/>
            <a:ext cx="6296414" cy="1439862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lIns="1164845" tIns="45521" rIns="91040" bIns="45521" anchor="ctr"/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전라북도  주요사업  소개</a:t>
            </a:r>
            <a:endParaRPr lang="ko-KR" altLang="en-US" sz="3200" b="1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295646" y="3231449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040" tIns="45521" rIns="91040" bIns="45521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74756" name="Rectangle 1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40" tIns="45521" rIns="91040" bIns="45521" anchor="ctr">
            <a:spAutoFit/>
          </a:bodyPr>
          <a:lstStyle/>
          <a:p>
            <a:endParaRPr lang="ko-KR" altLang="en-US"/>
          </a:p>
        </p:txBody>
      </p:sp>
      <p:sp>
        <p:nvSpPr>
          <p:cNvPr id="74757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40" tIns="45521" rIns="91040" bIns="45521" anchor="ctr">
            <a:spAutoFit/>
          </a:bodyPr>
          <a:lstStyle/>
          <a:p>
            <a:endParaRPr lang="ko-KR" altLang="en-US"/>
          </a:p>
        </p:txBody>
      </p:sp>
      <p:sp>
        <p:nvSpPr>
          <p:cNvPr id="6" name="AutoShape 17" descr="그림1"/>
          <p:cNvSpPr>
            <a:spLocks noChangeArrowheads="1"/>
          </p:cNvSpPr>
          <p:nvPr/>
        </p:nvSpPr>
        <p:spPr bwMode="auto">
          <a:xfrm>
            <a:off x="2286004" y="3016277"/>
            <a:ext cx="6296025" cy="1439863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lIns="1164845" tIns="45521" rIns="91040" bIns="45521" anchor="ctr"/>
          <a:lstStyle/>
          <a:p>
            <a:pPr algn="ctr"/>
            <a:r>
              <a:rPr lang="ko-KR" altLang="en-US" sz="3200" b="1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암소 개량컨설팅 자료의 활용</a:t>
            </a: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295525" y="3232150"/>
            <a:ext cx="10810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40" tIns="45521" rIns="91040" bIns="45521" anchor="ctr"/>
          <a:lstStyle/>
          <a:p>
            <a:pPr algn="ctr"/>
            <a:r>
              <a:rPr lang="en-US" altLang="ko-KR" sz="11700" b="1" dirty="0" smtClean="0">
                <a:solidFill>
                  <a:schemeClr val="bg1"/>
                </a:solidFill>
                <a:latin typeface="Arial Narrow" pitchFamily="34" charset="0"/>
              </a:rPr>
              <a:t>4</a:t>
            </a:r>
            <a:endParaRPr lang="en-US" altLang="ko-KR" sz="11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75780" name="Rectangle 1"/>
          <p:cNvSpPr>
            <a:spLocks noChangeArrowheads="1"/>
          </p:cNvSpPr>
          <p:nvPr/>
        </p:nvSpPr>
        <p:spPr bwMode="auto">
          <a:xfrm>
            <a:off x="17" y="121097"/>
            <a:ext cx="183890" cy="21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24" tIns="45513" rIns="91024" bIns="45513" anchor="ctr">
            <a:spAutoFit/>
          </a:bodyPr>
          <a:lstStyle/>
          <a:p>
            <a:endParaRPr lang="ko-KR" altLang="en-US"/>
          </a:p>
        </p:txBody>
      </p:sp>
      <p:sp>
        <p:nvSpPr>
          <p:cNvPr id="75781" name="Rectangle 2"/>
          <p:cNvSpPr>
            <a:spLocks noChangeArrowheads="1"/>
          </p:cNvSpPr>
          <p:nvPr/>
        </p:nvSpPr>
        <p:spPr bwMode="auto">
          <a:xfrm>
            <a:off x="17" y="121097"/>
            <a:ext cx="183890" cy="21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24" tIns="45513" rIns="91024" bIns="45513" anchor="ctr">
            <a:spAutoFit/>
          </a:bodyPr>
          <a:lstStyle/>
          <a:p>
            <a:endParaRPr lang="ko-KR" altLang="en-US"/>
          </a:p>
        </p:txBody>
      </p:sp>
      <p:sp>
        <p:nvSpPr>
          <p:cNvPr id="6" name="AutoShape 17" descr="그림1"/>
          <p:cNvSpPr>
            <a:spLocks noChangeArrowheads="1"/>
          </p:cNvSpPr>
          <p:nvPr/>
        </p:nvSpPr>
        <p:spPr bwMode="auto">
          <a:xfrm>
            <a:off x="1520825" y="3016277"/>
            <a:ext cx="7831138" cy="1439863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lIns="1164640" tIns="45513" rIns="91024" bIns="45513" anchor="ctr"/>
          <a:lstStyle/>
          <a:p>
            <a:r>
              <a:rPr lang="ko-KR" altLang="en-US" sz="4000" b="1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혈통자료와 근친도 결과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1098553"/>
            <a:ext cx="10117138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76805" name="Rectangle 1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08" tIns="45505" rIns="91008" bIns="45505" anchor="ctr">
            <a:spAutoFit/>
          </a:bodyPr>
          <a:lstStyle/>
          <a:p>
            <a:endParaRPr lang="ko-KR" altLang="en-US"/>
          </a:p>
        </p:txBody>
      </p:sp>
      <p:sp>
        <p:nvSpPr>
          <p:cNvPr id="76806" name="Rectangle 2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08" tIns="45505" rIns="91008" bIns="45505" anchor="ctr">
            <a:spAutoFit/>
          </a:bodyPr>
          <a:lstStyle/>
          <a:p>
            <a:endParaRPr lang="ko-KR" altLang="en-US"/>
          </a:p>
        </p:txBody>
      </p:sp>
      <p:sp>
        <p:nvSpPr>
          <p:cNvPr id="76807" name="직사각형 9"/>
          <p:cNvSpPr>
            <a:spLocks noChangeArrowheads="1"/>
          </p:cNvSpPr>
          <p:nvPr/>
        </p:nvSpPr>
        <p:spPr bwMode="auto">
          <a:xfrm>
            <a:off x="176226" y="120661"/>
            <a:ext cx="6364973" cy="5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08" tIns="45505" rIns="91008" bIns="45505">
            <a:spAutoFit/>
          </a:bodyPr>
          <a:lstStyle/>
          <a:p>
            <a:r>
              <a:rPr lang="ko-KR" altLang="en-US" sz="2900" b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① 혈통등록역사 및 근친도</a:t>
            </a:r>
            <a:r>
              <a:rPr lang="en-US" altLang="ko-KR" sz="2900" b="1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900" b="1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교배역사</a:t>
            </a:r>
            <a:r>
              <a:rPr lang="en-US" altLang="ko-KR" sz="2900" b="1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2900" b="1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7650" y="6291263"/>
            <a:ext cx="10136188" cy="830262"/>
          </a:xfrm>
          <a:prstGeom prst="rect">
            <a:avLst/>
          </a:prstGeom>
          <a:solidFill>
            <a:srgbClr val="FFFF00"/>
          </a:solidFill>
        </p:spPr>
        <p:txBody>
          <a:bodyPr lIns="91008" tIns="45505" rIns="91008" bIns="45505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암소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의 기본적인 정보와 근친도</a:t>
            </a:r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교배역사</a:t>
            </a:r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를 한눈에 볼 수 있다</a:t>
            </a:r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ko-KR" sz="2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혈통을 확인하지 않고 정액을 </a:t>
            </a:r>
            <a:r>
              <a:rPr lang="ko-KR" altLang="en-US" sz="2400" dirty="0" err="1">
                <a:latin typeface="HY헤드라인M" pitchFamily="18" charset="-127"/>
                <a:ea typeface="HY헤드라인M" pitchFamily="18" charset="-127"/>
              </a:rPr>
              <a:t>몇세대에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걸쳐 </a:t>
            </a:r>
            <a:r>
              <a:rPr lang="ko-KR" altLang="en-US" sz="2400" dirty="0" err="1">
                <a:latin typeface="HY헤드라인M" pitchFamily="18" charset="-127"/>
                <a:ea typeface="HY헤드라인M" pitchFamily="18" charset="-127"/>
              </a:rPr>
              <a:t>계속사용시</a:t>
            </a:r>
            <a:r>
              <a:rPr lang="ko-KR" altLang="en-US" sz="2400" dirty="0">
                <a:latin typeface="HY헤드라인M" pitchFamily="18" charset="-127"/>
                <a:ea typeface="HY헤드라인M" pitchFamily="18" charset="-127"/>
              </a:rPr>
              <a:t> 문제발생</a:t>
            </a:r>
            <a:endParaRPr lang="en-US" altLang="ko-KR" sz="2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9764743" y="1135063"/>
            <a:ext cx="584199" cy="5111750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008" tIns="45505" rIns="91008" bIns="45505"/>
          <a:lstStyle/>
          <a:p>
            <a:pPr latinLnBrk="0"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110596" name="Rectangle 1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10597" name="Rectangle 2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52400" y="134965"/>
            <a:ext cx="68770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33" tIns="0" rIns="0" bIns="0">
            <a:spAutoFit/>
          </a:bodyPr>
          <a:lstStyle/>
          <a:p>
            <a:pPr>
              <a:defRPr/>
            </a:pP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근친의 이해와 근교피해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40" tIns="45521" rIns="91040" bIns="45521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gray">
          <a:xfrm>
            <a:off x="611216" y="1341438"/>
            <a:ext cx="8153401" cy="495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40" tIns="45521" rIns="91040" bIns="4552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1390" indent="-341390" defTabSz="910365" eaLnBrk="1" hangingPunct="1">
              <a:buClr>
                <a:srgbClr val="FFFF99"/>
              </a:buClr>
              <a:buNone/>
              <a:defRPr/>
            </a:pPr>
            <a:r>
              <a:rPr kumimoji="0" lang="en-US" altLang="ko-KR" b="1" kern="0">
                <a:solidFill>
                  <a:srgbClr val="000000"/>
                </a:solidFill>
                <a:cs typeface="Arial"/>
              </a:rPr>
              <a:t>   </a:t>
            </a:r>
          </a:p>
          <a:p>
            <a:pPr marL="341390" indent="-341390" defTabSz="910365" eaLnBrk="1" hangingPunct="1">
              <a:buClr>
                <a:srgbClr val="FFFF99"/>
              </a:buClr>
              <a:buNone/>
              <a:defRPr/>
            </a:pPr>
            <a:r>
              <a:rPr kumimoji="0" lang="en-US" altLang="ko-KR" b="1" kern="0">
                <a:solidFill>
                  <a:srgbClr val="000000"/>
                </a:solidFill>
                <a:cs typeface="Arial"/>
              </a:rPr>
              <a:t>         </a:t>
            </a:r>
            <a:r>
              <a:rPr kumimoji="0" lang="ko-KR" altLang="en-US" b="1" kern="0">
                <a:solidFill>
                  <a:srgbClr val="000000"/>
                </a:solidFill>
                <a:cs typeface="Arial"/>
              </a:rPr>
              <a:t>아비 </a:t>
            </a:r>
            <a:r>
              <a:rPr kumimoji="0" lang="en-US" altLang="ko-KR" b="1" kern="0">
                <a:solidFill>
                  <a:srgbClr val="000000"/>
                </a:solidFill>
                <a:cs typeface="Arial"/>
              </a:rPr>
              <a:t>× </a:t>
            </a:r>
            <a:r>
              <a:rPr kumimoji="0" lang="ko-KR" altLang="en-US" b="1" kern="0">
                <a:solidFill>
                  <a:srgbClr val="000000"/>
                </a:solidFill>
                <a:cs typeface="Arial"/>
              </a:rPr>
              <a:t>딸 </a:t>
            </a:r>
            <a:r>
              <a:rPr kumimoji="0" lang="en-US" altLang="ko-KR" b="1" kern="0">
                <a:solidFill>
                  <a:srgbClr val="000000"/>
                </a:solidFill>
                <a:cs typeface="Arial"/>
              </a:rPr>
              <a:t>= </a:t>
            </a:r>
            <a:r>
              <a:rPr kumimoji="0" lang="en-US" altLang="ko-KR" b="1" kern="0">
                <a:solidFill>
                  <a:srgbClr val="FF0000"/>
                </a:solidFill>
                <a:cs typeface="Arial"/>
              </a:rPr>
              <a:t>25.0%</a:t>
            </a:r>
          </a:p>
          <a:p>
            <a:pPr marL="341390" indent="-341390" defTabSz="910365" eaLnBrk="1" hangingPunct="1">
              <a:buClr>
                <a:srgbClr val="FFFF99"/>
              </a:buClr>
              <a:buNone/>
              <a:defRPr/>
            </a:pPr>
            <a:endParaRPr kumimoji="0" lang="en-US" altLang="ko-KR" b="1" kern="0">
              <a:solidFill>
                <a:srgbClr val="64C489"/>
              </a:solidFill>
              <a:cs typeface="Arial"/>
            </a:endParaRPr>
          </a:p>
          <a:p>
            <a:pPr marL="341390" indent="-341390" defTabSz="910365" eaLnBrk="1" hangingPunct="1">
              <a:buClr>
                <a:srgbClr val="FFFF99"/>
              </a:buClr>
              <a:buNone/>
              <a:defRPr/>
            </a:pPr>
            <a:r>
              <a:rPr kumimoji="0" lang="en-US" altLang="ko-KR" b="1" kern="0">
                <a:solidFill>
                  <a:srgbClr val="000000"/>
                </a:solidFill>
                <a:cs typeface="Arial"/>
              </a:rPr>
              <a:t>         </a:t>
            </a:r>
            <a:r>
              <a:rPr kumimoji="0" lang="ko-KR" altLang="en-US" b="1" kern="0">
                <a:solidFill>
                  <a:srgbClr val="000000"/>
                </a:solidFill>
                <a:cs typeface="Arial"/>
              </a:rPr>
              <a:t>어미 </a:t>
            </a:r>
            <a:r>
              <a:rPr kumimoji="0" lang="en-US" altLang="ko-KR" b="1" kern="0">
                <a:solidFill>
                  <a:srgbClr val="000000"/>
                </a:solidFill>
                <a:cs typeface="Arial"/>
              </a:rPr>
              <a:t>× </a:t>
            </a:r>
            <a:r>
              <a:rPr kumimoji="0" lang="ko-KR" altLang="en-US" b="1" kern="0">
                <a:solidFill>
                  <a:srgbClr val="000000"/>
                </a:solidFill>
                <a:cs typeface="Arial"/>
              </a:rPr>
              <a:t>아들 </a:t>
            </a:r>
            <a:r>
              <a:rPr kumimoji="0" lang="en-US" altLang="ko-KR" b="1" kern="0">
                <a:solidFill>
                  <a:srgbClr val="000000"/>
                </a:solidFill>
                <a:cs typeface="Arial"/>
              </a:rPr>
              <a:t>= </a:t>
            </a:r>
            <a:r>
              <a:rPr kumimoji="0" lang="en-US" altLang="ko-KR" b="1" kern="0">
                <a:solidFill>
                  <a:srgbClr val="FF0000"/>
                </a:solidFill>
                <a:cs typeface="Arial"/>
              </a:rPr>
              <a:t>25.0%</a:t>
            </a:r>
            <a:r>
              <a:rPr kumimoji="0" lang="en-US" altLang="ko-KR" b="1" kern="0">
                <a:solidFill>
                  <a:srgbClr val="000000"/>
                </a:solidFill>
                <a:cs typeface="Arial"/>
              </a:rPr>
              <a:t>             </a:t>
            </a:r>
          </a:p>
          <a:p>
            <a:pPr marL="341390" indent="-341390" defTabSz="910365" eaLnBrk="1" hangingPunct="1">
              <a:buClr>
                <a:srgbClr val="FFFF99"/>
              </a:buClr>
              <a:buNone/>
              <a:defRPr/>
            </a:pPr>
            <a:endParaRPr kumimoji="0" lang="en-US" altLang="ko-KR" b="1" kern="0">
              <a:solidFill>
                <a:srgbClr val="000000"/>
              </a:solidFill>
              <a:cs typeface="Arial"/>
            </a:endParaRPr>
          </a:p>
          <a:p>
            <a:pPr marL="341390" indent="-341390" defTabSz="910365" eaLnBrk="1" hangingPunct="1">
              <a:buNone/>
              <a:defRPr/>
            </a:pPr>
            <a:r>
              <a:rPr kumimoji="0" lang="en-US" altLang="ko-KR" b="1" kern="0">
                <a:solidFill>
                  <a:srgbClr val="000000"/>
                </a:solidFill>
                <a:cs typeface="Arial"/>
              </a:rPr>
              <a:t>         </a:t>
            </a:r>
            <a:r>
              <a:rPr kumimoji="0" lang="ko-KR" altLang="en-US" b="1" kern="0">
                <a:solidFill>
                  <a:srgbClr val="000000"/>
                </a:solidFill>
                <a:cs typeface="Arial"/>
              </a:rPr>
              <a:t>전 형매 </a:t>
            </a:r>
            <a:r>
              <a:rPr kumimoji="0" lang="en-US" altLang="ko-KR" b="1" kern="0">
                <a:solidFill>
                  <a:srgbClr val="000000"/>
                </a:solidFill>
                <a:cs typeface="Arial"/>
              </a:rPr>
              <a:t>= </a:t>
            </a:r>
            <a:r>
              <a:rPr kumimoji="0" lang="en-US" altLang="ko-KR" b="1" kern="0">
                <a:solidFill>
                  <a:srgbClr val="FF0000"/>
                </a:solidFill>
                <a:cs typeface="Arial"/>
              </a:rPr>
              <a:t>25.0%</a:t>
            </a:r>
          </a:p>
          <a:p>
            <a:pPr marL="341390" indent="-341390" defTabSz="910365" eaLnBrk="1" hangingPunct="1">
              <a:buNone/>
              <a:defRPr/>
            </a:pPr>
            <a:endParaRPr kumimoji="0" lang="en-US" altLang="ko-KR" b="1" kern="0">
              <a:solidFill>
                <a:srgbClr val="64C489"/>
              </a:solidFill>
              <a:cs typeface="Arial"/>
            </a:endParaRPr>
          </a:p>
          <a:p>
            <a:pPr marL="341390" indent="-341390" defTabSz="910365" eaLnBrk="1" hangingPunct="1">
              <a:buNone/>
              <a:defRPr/>
            </a:pPr>
            <a:r>
              <a:rPr kumimoji="0" lang="en-US" altLang="ko-KR" b="1" kern="0">
                <a:solidFill>
                  <a:srgbClr val="000000"/>
                </a:solidFill>
                <a:cs typeface="Arial"/>
              </a:rPr>
              <a:t>         </a:t>
            </a:r>
            <a:r>
              <a:rPr kumimoji="0" lang="ko-KR" altLang="en-US" b="1" kern="0">
                <a:solidFill>
                  <a:srgbClr val="000000"/>
                </a:solidFill>
                <a:cs typeface="Arial"/>
              </a:rPr>
              <a:t>아비 </a:t>
            </a:r>
            <a:r>
              <a:rPr kumimoji="0" lang="en-US" altLang="ko-KR" b="1" kern="0">
                <a:solidFill>
                  <a:srgbClr val="000000"/>
                </a:solidFill>
                <a:cs typeface="Arial"/>
              </a:rPr>
              <a:t>× </a:t>
            </a:r>
            <a:r>
              <a:rPr kumimoji="0" lang="ko-KR" altLang="en-US" b="1" kern="0">
                <a:solidFill>
                  <a:srgbClr val="000000"/>
                </a:solidFill>
                <a:cs typeface="Arial"/>
              </a:rPr>
              <a:t>아비의 외손녀 </a:t>
            </a:r>
            <a:r>
              <a:rPr kumimoji="0" lang="en-US" altLang="ko-KR" b="1" kern="0">
                <a:solidFill>
                  <a:srgbClr val="000000"/>
                </a:solidFill>
                <a:cs typeface="Arial"/>
              </a:rPr>
              <a:t>= </a:t>
            </a:r>
            <a:r>
              <a:rPr kumimoji="0" lang="en-US" altLang="ko-KR" b="1" kern="0">
                <a:solidFill>
                  <a:srgbClr val="FF0000"/>
                </a:solidFill>
                <a:cs typeface="Arial"/>
              </a:rPr>
              <a:t>12.5%</a:t>
            </a:r>
            <a:endParaRPr kumimoji="0" lang="en-US" altLang="ko-KR" b="1" kern="0" dirty="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274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52400" y="134965"/>
            <a:ext cx="68770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33" tIns="0" rIns="0" bIns="0">
            <a:spAutoFit/>
          </a:bodyPr>
          <a:lstStyle/>
          <a:p>
            <a:pPr>
              <a:defRPr/>
            </a:pP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근친의 이해와 근교피해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gray">
          <a:xfrm>
            <a:off x="936211" y="1671674"/>
            <a:ext cx="8748712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40" tIns="45521" rIns="91040" bIns="4552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1390" indent="-341390" defTabSz="910365" eaLnBrk="1" hangingPunct="1">
              <a:lnSpc>
                <a:spcPct val="80000"/>
              </a:lnSpc>
              <a:defRPr/>
            </a:pPr>
            <a:r>
              <a:rPr kumimoji="0" lang="ko-KR" altLang="en-US" b="1" kern="0" dirty="0">
                <a:solidFill>
                  <a:srgbClr val="000000"/>
                </a:solidFill>
                <a:cs typeface="Arial"/>
              </a:rPr>
              <a:t>근친교배는 유전적으로 우수한 개체도 생산</a:t>
            </a:r>
            <a:endParaRPr kumimoji="0" lang="en-US" altLang="ko-KR" b="1" kern="0" dirty="0">
              <a:solidFill>
                <a:srgbClr val="000000"/>
              </a:solidFill>
              <a:cs typeface="Arial"/>
            </a:endParaRPr>
          </a:p>
          <a:p>
            <a:pPr marL="0" indent="0" defTabSz="910365" eaLnBrk="1" hangingPunct="1">
              <a:lnSpc>
                <a:spcPct val="80000"/>
              </a:lnSpc>
              <a:buNone/>
              <a:defRPr/>
            </a:pPr>
            <a:r>
              <a:rPr kumimoji="0" lang="en-US" altLang="ko-KR" b="1" kern="0" noProof="0" dirty="0" smtClean="0">
                <a:solidFill>
                  <a:srgbClr val="000000"/>
                </a:solidFill>
                <a:cs typeface="Arial"/>
              </a:rPr>
              <a:t>   - </a:t>
            </a:r>
            <a:r>
              <a:rPr kumimoji="0" lang="ko-KR" altLang="en-US" b="1" kern="0" noProof="0" dirty="0" smtClean="0">
                <a:solidFill>
                  <a:srgbClr val="000000"/>
                </a:solidFill>
                <a:cs typeface="Arial"/>
              </a:rPr>
              <a:t>비슷한 유전자</a:t>
            </a:r>
            <a:r>
              <a:rPr kumimoji="0" lang="en-US" altLang="ko-KR" b="1" kern="0" noProof="0" dirty="0" smtClean="0">
                <a:solidFill>
                  <a:srgbClr val="000000"/>
                </a:solidFill>
                <a:cs typeface="Arial"/>
              </a:rPr>
              <a:t>(</a:t>
            </a:r>
            <a:r>
              <a:rPr kumimoji="0" lang="ko-KR" altLang="en-US" b="1" kern="0" noProof="0" dirty="0" smtClean="0">
                <a:solidFill>
                  <a:srgbClr val="000000"/>
                </a:solidFill>
                <a:cs typeface="Arial"/>
              </a:rPr>
              <a:t>동형접합체 증가</a:t>
            </a:r>
            <a:r>
              <a:rPr kumimoji="0" lang="en-US" altLang="ko-KR" b="1" kern="0" noProof="0" dirty="0" smtClean="0">
                <a:solidFill>
                  <a:srgbClr val="000000"/>
                </a:solidFill>
                <a:cs typeface="Arial"/>
              </a:rPr>
              <a:t>) </a:t>
            </a:r>
            <a:r>
              <a:rPr kumimoji="0" lang="ko-KR" altLang="en-US" b="1" kern="0" noProof="0" dirty="0" smtClean="0">
                <a:solidFill>
                  <a:srgbClr val="000000"/>
                </a:solidFill>
                <a:cs typeface="Arial"/>
              </a:rPr>
              <a:t>증가</a:t>
            </a:r>
            <a:endParaRPr kumimoji="0" lang="ko-KR" altLang="en-US" b="1" kern="0" dirty="0">
              <a:solidFill>
                <a:srgbClr val="000000"/>
              </a:solidFill>
              <a:cs typeface="Arial"/>
            </a:endParaRPr>
          </a:p>
          <a:p>
            <a:pPr marL="341390" indent="-341390" defTabSz="910365" eaLnBrk="1" hangingPunct="1">
              <a:lnSpc>
                <a:spcPct val="80000"/>
              </a:lnSpc>
              <a:buNone/>
              <a:defRPr/>
            </a:pPr>
            <a:endParaRPr kumimoji="0" lang="ko-KR" altLang="en-US" b="1" kern="0" dirty="0">
              <a:solidFill>
                <a:srgbClr val="000000"/>
              </a:solidFill>
              <a:cs typeface="Arial"/>
            </a:endParaRPr>
          </a:p>
          <a:p>
            <a:pPr marL="341390" indent="-341390" defTabSz="910365" eaLnBrk="1" hangingPunct="1">
              <a:lnSpc>
                <a:spcPct val="80000"/>
              </a:lnSpc>
              <a:defRPr/>
            </a:pPr>
            <a:r>
              <a:rPr kumimoji="0" lang="ko-KR" altLang="en-US" b="1" kern="0" dirty="0">
                <a:solidFill>
                  <a:srgbClr val="000000"/>
                </a:solidFill>
                <a:cs typeface="Arial"/>
              </a:rPr>
              <a:t>하지만</a:t>
            </a:r>
            <a:r>
              <a:rPr kumimoji="0" lang="en-US" altLang="ko-KR" b="1" kern="0" dirty="0">
                <a:solidFill>
                  <a:srgbClr val="000000"/>
                </a:solidFill>
                <a:cs typeface="Arial"/>
              </a:rPr>
              <a:t>, </a:t>
            </a:r>
            <a:r>
              <a:rPr kumimoji="0" lang="ko-KR" altLang="en-US" b="1" kern="0" dirty="0">
                <a:solidFill>
                  <a:srgbClr val="000000"/>
                </a:solidFill>
                <a:cs typeface="Arial"/>
              </a:rPr>
              <a:t>불량유전자 형질도 증가</a:t>
            </a:r>
            <a:r>
              <a:rPr kumimoji="0" lang="en-US" altLang="ko-KR" b="1" kern="0" dirty="0">
                <a:solidFill>
                  <a:srgbClr val="000000"/>
                </a:solidFill>
                <a:cs typeface="Arial"/>
              </a:rPr>
              <a:t>.</a:t>
            </a:r>
            <a:endParaRPr kumimoji="0" lang="ko-KR" altLang="en-US" b="1" kern="0" dirty="0">
              <a:solidFill>
                <a:srgbClr val="000000"/>
              </a:solidFill>
              <a:cs typeface="Arial"/>
            </a:endParaRPr>
          </a:p>
          <a:p>
            <a:pPr marL="341390" indent="-341390" defTabSz="910365" eaLnBrk="1" hangingPunct="1">
              <a:lnSpc>
                <a:spcPct val="80000"/>
              </a:lnSpc>
              <a:buNone/>
              <a:defRPr/>
            </a:pPr>
            <a:endParaRPr kumimoji="0" lang="ko-KR" altLang="en-US" b="1" kern="0" dirty="0">
              <a:solidFill>
                <a:srgbClr val="000000"/>
              </a:solidFill>
              <a:cs typeface="Arial"/>
            </a:endParaRPr>
          </a:p>
          <a:p>
            <a:pPr marL="341390" indent="-341390" defTabSz="910365" eaLnBrk="1" hangingPunct="1">
              <a:lnSpc>
                <a:spcPct val="80000"/>
              </a:lnSpc>
              <a:defRPr/>
            </a:pPr>
            <a:r>
              <a:rPr kumimoji="0" lang="ko-KR" altLang="en-US" b="1" kern="0" dirty="0">
                <a:solidFill>
                  <a:srgbClr val="000000"/>
                </a:solidFill>
                <a:cs typeface="Arial"/>
              </a:rPr>
              <a:t>사산</a:t>
            </a:r>
            <a:r>
              <a:rPr kumimoji="0" lang="en-US" altLang="ko-KR" b="1" kern="0" dirty="0">
                <a:solidFill>
                  <a:srgbClr val="000000"/>
                </a:solidFill>
                <a:cs typeface="Arial"/>
              </a:rPr>
              <a:t>, </a:t>
            </a:r>
            <a:r>
              <a:rPr kumimoji="0" lang="ko-KR" altLang="en-US" b="1" kern="0" dirty="0">
                <a:solidFill>
                  <a:srgbClr val="000000"/>
                </a:solidFill>
                <a:cs typeface="Arial"/>
              </a:rPr>
              <a:t>기형</a:t>
            </a:r>
            <a:r>
              <a:rPr kumimoji="0" lang="en-US" altLang="ko-KR" b="1" kern="0" dirty="0">
                <a:solidFill>
                  <a:srgbClr val="000000"/>
                </a:solidFill>
                <a:cs typeface="Arial"/>
              </a:rPr>
              <a:t>, </a:t>
            </a:r>
            <a:r>
              <a:rPr kumimoji="0" lang="ko-KR" altLang="en-US" b="1" kern="0" dirty="0">
                <a:solidFill>
                  <a:srgbClr val="FF0000"/>
                </a:solidFill>
                <a:cs typeface="Arial"/>
              </a:rPr>
              <a:t>열성인자 발현</a:t>
            </a:r>
            <a:r>
              <a:rPr kumimoji="0" lang="ko-KR" altLang="en-US" b="1" kern="0" dirty="0">
                <a:solidFill>
                  <a:srgbClr val="000000"/>
                </a:solidFill>
                <a:cs typeface="Arial"/>
              </a:rPr>
              <a:t>에 의한  </a:t>
            </a:r>
          </a:p>
          <a:p>
            <a:pPr marL="341390" indent="-341390" defTabSz="910365" eaLnBrk="1" hangingPunct="1">
              <a:lnSpc>
                <a:spcPct val="80000"/>
              </a:lnSpc>
              <a:buNone/>
              <a:defRPr/>
            </a:pPr>
            <a:r>
              <a:rPr kumimoji="0" lang="ko-KR" altLang="en-US" b="1" kern="0" dirty="0">
                <a:solidFill>
                  <a:srgbClr val="000000"/>
                </a:solidFill>
                <a:cs typeface="Arial"/>
              </a:rPr>
              <a:t>   능력저하</a:t>
            </a:r>
            <a:r>
              <a:rPr kumimoji="0" lang="en-US" altLang="ko-KR" b="1" kern="0" dirty="0">
                <a:solidFill>
                  <a:srgbClr val="000000"/>
                </a:solidFill>
                <a:cs typeface="Arial"/>
              </a:rPr>
              <a:t>, </a:t>
            </a:r>
            <a:r>
              <a:rPr kumimoji="0" lang="ko-KR" altLang="en-US" b="1" kern="0" dirty="0">
                <a:solidFill>
                  <a:srgbClr val="000000"/>
                </a:solidFill>
                <a:cs typeface="Arial"/>
              </a:rPr>
              <a:t>생산성 저하</a:t>
            </a:r>
          </a:p>
          <a:p>
            <a:pPr marL="341390" indent="-341390" defTabSz="910365" eaLnBrk="1" hangingPunct="1">
              <a:lnSpc>
                <a:spcPct val="80000"/>
              </a:lnSpc>
              <a:buNone/>
              <a:defRPr/>
            </a:pPr>
            <a:endParaRPr kumimoji="0" lang="ko-KR" altLang="en-US" b="1" kern="0" dirty="0">
              <a:solidFill>
                <a:srgbClr val="000000"/>
              </a:solidFill>
              <a:cs typeface="Arial"/>
            </a:endParaRPr>
          </a:p>
          <a:p>
            <a:pPr marL="341390" indent="-341390" defTabSz="910365" eaLnBrk="1" hangingPunct="1">
              <a:lnSpc>
                <a:spcPct val="80000"/>
              </a:lnSpc>
              <a:defRPr/>
            </a:pPr>
            <a:r>
              <a:rPr kumimoji="0" lang="ko-KR" altLang="en-US" sz="3000" b="1" kern="0" dirty="0">
                <a:solidFill>
                  <a:srgbClr val="000000"/>
                </a:solidFill>
                <a:cs typeface="Arial"/>
              </a:rPr>
              <a:t>특히 </a:t>
            </a:r>
            <a:r>
              <a:rPr kumimoji="0" lang="ko-KR" altLang="en-US" sz="3000" b="1" kern="0" dirty="0" err="1">
                <a:solidFill>
                  <a:srgbClr val="000000"/>
                </a:solidFill>
                <a:cs typeface="Arial"/>
              </a:rPr>
              <a:t>유전력이</a:t>
            </a:r>
            <a:r>
              <a:rPr kumimoji="0" lang="ko-KR" altLang="en-US" sz="3000" b="1" kern="0" dirty="0">
                <a:solidFill>
                  <a:srgbClr val="000000"/>
                </a:solidFill>
                <a:cs typeface="Arial"/>
              </a:rPr>
              <a:t> 낮은 번식능력이나 활력 등이 </a:t>
            </a:r>
            <a:endParaRPr kumimoji="0" lang="en-US" altLang="ko-KR" sz="3000" b="1" kern="0" dirty="0">
              <a:solidFill>
                <a:srgbClr val="000000"/>
              </a:solidFill>
              <a:cs typeface="Arial"/>
            </a:endParaRPr>
          </a:p>
          <a:p>
            <a:pPr marL="0" indent="0" defTabSz="910365" eaLnBrk="1" hangingPunct="1">
              <a:lnSpc>
                <a:spcPct val="80000"/>
              </a:lnSpc>
              <a:buNone/>
              <a:defRPr/>
            </a:pPr>
            <a:r>
              <a:rPr kumimoji="0" lang="en-US" altLang="ko-KR" sz="3000" b="1" kern="0" dirty="0">
                <a:solidFill>
                  <a:srgbClr val="000000"/>
                </a:solidFill>
                <a:cs typeface="Arial"/>
              </a:rPr>
              <a:t>   </a:t>
            </a:r>
            <a:r>
              <a:rPr kumimoji="0" lang="ko-KR" altLang="en-US" sz="3000" b="1" kern="0" dirty="0">
                <a:solidFill>
                  <a:srgbClr val="000000"/>
                </a:solidFill>
                <a:cs typeface="Arial"/>
              </a:rPr>
              <a:t>저하되는 </a:t>
            </a:r>
            <a:r>
              <a:rPr kumimoji="0" lang="ko-KR" altLang="en-US" sz="3000" b="1" kern="0" dirty="0">
                <a:solidFill>
                  <a:srgbClr val="FF0000"/>
                </a:solidFill>
                <a:cs typeface="Arial"/>
              </a:rPr>
              <a:t>근교퇴화</a:t>
            </a:r>
            <a:r>
              <a:rPr kumimoji="0" lang="ko-KR" altLang="en-US" sz="3000" b="1" kern="0" dirty="0">
                <a:solidFill>
                  <a:srgbClr val="000000"/>
                </a:solidFill>
                <a:cs typeface="Arial"/>
              </a:rPr>
              <a:t>현상이 강하게 나타남</a:t>
            </a:r>
            <a:r>
              <a:rPr kumimoji="0" lang="en-US" altLang="ko-KR" sz="3000" b="1" kern="0" dirty="0">
                <a:solidFill>
                  <a:srgbClr val="000000"/>
                </a:solidFill>
                <a:cs typeface="Arial"/>
              </a:rPr>
              <a:t>.</a:t>
            </a:r>
            <a:endParaRPr kumimoji="0" lang="ko-KR" altLang="en-US" sz="3000" b="1" kern="0" dirty="0">
              <a:solidFill>
                <a:srgbClr val="000000"/>
              </a:solidFill>
              <a:cs typeface="Arial"/>
            </a:endParaRPr>
          </a:p>
          <a:p>
            <a:pPr marL="341390" indent="-341390" defTabSz="910365" eaLnBrk="1" hangingPunct="1">
              <a:lnSpc>
                <a:spcPct val="80000"/>
              </a:lnSpc>
              <a:defRPr/>
            </a:pPr>
            <a:endParaRPr kumimoji="0" lang="en-US" altLang="ko-KR" sz="3000" b="1" kern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453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4"/>
          <p:cNvSpPr>
            <a:spLocks noChangeArrowheads="1"/>
          </p:cNvSpPr>
          <p:nvPr/>
        </p:nvSpPr>
        <p:spPr bwMode="gray">
          <a:xfrm>
            <a:off x="504825" y="1601793"/>
            <a:ext cx="9685338" cy="8064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lIns="103849" tIns="51925" rIns="103849" bIns="51925" anchor="ctr"/>
          <a:lstStyle/>
          <a:p>
            <a:pPr algn="ctr"/>
            <a:r>
              <a:rPr lang="ko-KR" altLang="en-US" sz="3700" b="1">
                <a:latin typeface="굴림" pitchFamily="50" charset="-127"/>
              </a:rPr>
              <a:t>도체중 </a:t>
            </a:r>
            <a:r>
              <a:rPr lang="en-US" altLang="ko-KR" sz="3700" b="1">
                <a:latin typeface="굴림" pitchFamily="50" charset="-127"/>
              </a:rPr>
              <a:t>-14.8kg , </a:t>
            </a:r>
            <a:r>
              <a:rPr lang="ko-KR" altLang="en-US" sz="3700" b="1">
                <a:latin typeface="굴림" pitchFamily="50" charset="-127"/>
              </a:rPr>
              <a:t>근내지방도 </a:t>
            </a:r>
            <a:r>
              <a:rPr lang="en-US" altLang="ko-KR" sz="3700" b="1">
                <a:latin typeface="굴림" pitchFamily="50" charset="-127"/>
              </a:rPr>
              <a:t>-0.05 </a:t>
            </a:r>
            <a:r>
              <a:rPr lang="ko-KR" altLang="en-US" sz="3700" b="1">
                <a:latin typeface="굴림" pitchFamily="50" charset="-127"/>
              </a:rPr>
              <a:t>감소</a:t>
            </a:r>
            <a:endParaRPr lang="ko-KR" altLang="en-US" sz="3700" b="1" dirty="0">
              <a:latin typeface="굴림" pitchFamily="50" charset="-127"/>
            </a:endParaRPr>
          </a:p>
        </p:txBody>
      </p:sp>
      <p:grpSp>
        <p:nvGrpSpPr>
          <p:cNvPr id="2" name="그룹 18"/>
          <p:cNvGrpSpPr/>
          <p:nvPr/>
        </p:nvGrpSpPr>
        <p:grpSpPr>
          <a:xfrm>
            <a:off x="505877" y="1049138"/>
            <a:ext cx="5301190" cy="567057"/>
            <a:chOff x="739949" y="1840062"/>
            <a:chExt cx="4876800" cy="500062"/>
          </a:xfrm>
          <a:solidFill>
            <a:schemeClr val="accent4">
              <a:lumMod val="75000"/>
            </a:schemeClr>
          </a:solidFill>
        </p:grpSpPr>
        <p:sp>
          <p:nvSpPr>
            <p:cNvPr id="179" name="AutoShape 10"/>
            <p:cNvSpPr>
              <a:spLocks noChangeArrowheads="1"/>
            </p:cNvSpPr>
            <p:nvPr/>
          </p:nvSpPr>
          <p:spPr bwMode="ltGray">
            <a:xfrm>
              <a:off x="739949" y="1840062"/>
              <a:ext cx="4876800" cy="500062"/>
            </a:xfrm>
            <a:prstGeom prst="roundRect">
              <a:avLst>
                <a:gd name="adj" fmla="val 17509"/>
              </a:avLst>
            </a:pr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752649" y="1855934"/>
              <a:ext cx="4857750" cy="461961"/>
              <a:chOff x="744" y="1407"/>
              <a:chExt cx="3988" cy="444"/>
            </a:xfrm>
            <a:grpFill/>
          </p:grpSpPr>
          <p:sp>
            <p:nvSpPr>
              <p:cNvPr id="182" name="AutoShape 12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  <p:sp>
            <p:nvSpPr>
              <p:cNvPr id="183" name="AutoShape 13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</p:grpSp>
        <p:sp>
          <p:nvSpPr>
            <p:cNvPr id="181" name="Rectangle 23"/>
            <p:cNvSpPr>
              <a:spLocks noChangeArrowheads="1"/>
            </p:cNvSpPr>
            <p:nvPr/>
          </p:nvSpPr>
          <p:spPr bwMode="black">
            <a:xfrm>
              <a:off x="883965" y="1844824"/>
              <a:ext cx="4655929" cy="44887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1F3F5F"/>
                </a:buClr>
                <a:buFontTx/>
                <a:buBlip>
                  <a:blip r:embed="rId2"/>
                </a:buBlip>
                <a:defRPr/>
              </a:pPr>
              <a:r>
                <a:rPr lang="en-US" altLang="ko-KR" sz="270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270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근친계수</a:t>
              </a:r>
              <a:r>
                <a:rPr lang="en-US" altLang="ko-KR" sz="270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10% </a:t>
              </a:r>
              <a:r>
                <a:rPr lang="ko-KR" altLang="en-US" sz="270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이상</a:t>
              </a:r>
              <a:endParaRPr lang="en-US" altLang="ko-KR" sz="2700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77828" name="AutoShape 4"/>
          <p:cNvSpPr>
            <a:spLocks noChangeArrowheads="1"/>
          </p:cNvSpPr>
          <p:nvPr/>
        </p:nvSpPr>
        <p:spPr bwMode="gray">
          <a:xfrm>
            <a:off x="166688" y="3433791"/>
            <a:ext cx="5095875" cy="388778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lIns="103849" tIns="51925" rIns="103849" bIns="51925" anchor="ctr"/>
          <a:lstStyle/>
          <a:p>
            <a:pPr>
              <a:buFont typeface="Arial" pitchFamily="34" charset="0"/>
              <a:buChar char="•"/>
            </a:pPr>
            <a:r>
              <a:rPr lang="ko-KR" altLang="en-US" sz="1800" b="1">
                <a:latin typeface="굴림" pitchFamily="50" charset="-127"/>
              </a:rPr>
              <a:t> 거세우 평균도체중 </a:t>
            </a:r>
            <a:r>
              <a:rPr lang="en-US" altLang="ko-KR" sz="1800" b="1">
                <a:latin typeface="굴림" pitchFamily="50" charset="-127"/>
              </a:rPr>
              <a:t>: 430kg</a:t>
            </a:r>
            <a:endParaRPr lang="en-US" altLang="ko-KR" sz="1800" b="1" dirty="0">
              <a:latin typeface="굴림" pitchFamily="50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1800" b="1">
                <a:latin typeface="굴림" pitchFamily="50" charset="-127"/>
              </a:rPr>
              <a:t> 거세우 평균경락가격 </a:t>
            </a:r>
            <a:r>
              <a:rPr lang="en-US" altLang="ko-KR" sz="1800" b="1">
                <a:latin typeface="굴림" pitchFamily="50" charset="-127"/>
              </a:rPr>
              <a:t>: 16,822</a:t>
            </a:r>
            <a:r>
              <a:rPr lang="ko-KR" altLang="en-US" sz="1800" b="1" dirty="0">
                <a:latin typeface="굴림" pitchFamily="50" charset="-127"/>
              </a:rPr>
              <a:t>원</a:t>
            </a:r>
            <a:r>
              <a:rPr lang="en-US" altLang="ko-KR" sz="1800" b="1" dirty="0">
                <a:latin typeface="굴림" pitchFamily="50" charset="-127"/>
              </a:rPr>
              <a:t>(15</a:t>
            </a:r>
            <a:r>
              <a:rPr lang="ko-KR" altLang="en-US" sz="1800" b="1" dirty="0" err="1">
                <a:latin typeface="굴림" pitchFamily="50" charset="-127"/>
              </a:rPr>
              <a:t>년말</a:t>
            </a:r>
            <a:r>
              <a:rPr lang="en-US" altLang="ko-KR" sz="1800" b="1" dirty="0">
                <a:latin typeface="굴림" pitchFamily="50" charset="-127"/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en-US" altLang="ko-KR" sz="1800" b="1" dirty="0">
              <a:latin typeface="굴림" pitchFamily="50" charset="-127"/>
            </a:endParaRPr>
          </a:p>
          <a:p>
            <a:pPr>
              <a:buFont typeface="Arial" pitchFamily="34" charset="0"/>
              <a:buChar char="•"/>
            </a:pPr>
            <a:endParaRPr lang="en-US" altLang="ko-KR" sz="1800" b="1" dirty="0">
              <a:latin typeface="굴림" pitchFamily="50" charset="-127"/>
            </a:endParaRPr>
          </a:p>
          <a:p>
            <a:pPr>
              <a:buFont typeface="Arial" pitchFamily="34" charset="0"/>
              <a:buChar char="•"/>
            </a:pPr>
            <a:endParaRPr lang="en-US" altLang="ko-KR" sz="1800" b="1" dirty="0">
              <a:latin typeface="굴림" pitchFamily="50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1800" b="1">
                <a:latin typeface="굴림" pitchFamily="50" charset="-127"/>
              </a:rPr>
              <a:t> 근친아닐때</a:t>
            </a:r>
            <a:endParaRPr lang="en-US" altLang="ko-KR" sz="1800" b="1" dirty="0">
              <a:latin typeface="굴림" pitchFamily="50" charset="-127"/>
            </a:endParaRPr>
          </a:p>
          <a:p>
            <a:r>
              <a:rPr lang="en-US" altLang="ko-KR" sz="1800" b="1">
                <a:latin typeface="굴림" pitchFamily="50" charset="-127"/>
              </a:rPr>
              <a:t>  430kg * 16,822</a:t>
            </a:r>
            <a:r>
              <a:rPr lang="ko-KR" altLang="en-US" sz="1800" b="1">
                <a:latin typeface="굴림" pitchFamily="50" charset="-127"/>
              </a:rPr>
              <a:t>원 </a:t>
            </a:r>
            <a:r>
              <a:rPr lang="en-US" altLang="ko-KR" sz="1800" b="1">
                <a:latin typeface="굴림" pitchFamily="50" charset="-127"/>
              </a:rPr>
              <a:t>= 7,233</a:t>
            </a:r>
            <a:r>
              <a:rPr lang="ko-KR" altLang="en-US" sz="1800" b="1" dirty="0">
                <a:latin typeface="굴림" pitchFamily="50" charset="-127"/>
              </a:rPr>
              <a:t>천원</a:t>
            </a:r>
            <a:endParaRPr lang="en-US" altLang="ko-KR" sz="1800" b="1" dirty="0">
              <a:latin typeface="굴림" pitchFamily="50" charset="-127"/>
            </a:endParaRPr>
          </a:p>
          <a:p>
            <a:endParaRPr lang="en-US" altLang="ko-KR" sz="1800" b="1" dirty="0">
              <a:latin typeface="굴림" pitchFamily="50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1800" b="1">
                <a:latin typeface="굴림" pitchFamily="50" charset="-127"/>
              </a:rPr>
              <a:t> 근친</a:t>
            </a:r>
            <a:r>
              <a:rPr lang="en-US" altLang="ko-KR" sz="1800" b="1" dirty="0">
                <a:latin typeface="굴림" pitchFamily="50" charset="-127"/>
              </a:rPr>
              <a:t>10%</a:t>
            </a:r>
            <a:r>
              <a:rPr lang="ko-KR" altLang="en-US" sz="1800" b="1" dirty="0" err="1">
                <a:latin typeface="굴림" pitchFamily="50" charset="-127"/>
              </a:rPr>
              <a:t>이상일때</a:t>
            </a:r>
            <a:endParaRPr lang="en-US" altLang="ko-KR" sz="1800" b="1" dirty="0">
              <a:latin typeface="굴림" pitchFamily="50" charset="-127"/>
            </a:endParaRPr>
          </a:p>
          <a:p>
            <a:r>
              <a:rPr lang="en-US" altLang="ko-KR" sz="1800" b="1">
                <a:latin typeface="굴림" pitchFamily="50" charset="-127"/>
              </a:rPr>
              <a:t>  (430-14.8kg) * 16,822</a:t>
            </a:r>
            <a:r>
              <a:rPr lang="ko-KR" altLang="en-US" sz="1800" b="1">
                <a:latin typeface="굴림" pitchFamily="50" charset="-127"/>
              </a:rPr>
              <a:t>원 </a:t>
            </a:r>
            <a:r>
              <a:rPr lang="en-US" altLang="ko-KR" sz="1800" b="1">
                <a:latin typeface="굴림" pitchFamily="50" charset="-127"/>
              </a:rPr>
              <a:t>= 6,984</a:t>
            </a:r>
            <a:r>
              <a:rPr lang="ko-KR" altLang="en-US" sz="1800" b="1" dirty="0">
                <a:latin typeface="굴림" pitchFamily="50" charset="-127"/>
              </a:rPr>
              <a:t>천원</a:t>
            </a:r>
            <a:endParaRPr lang="en-US" altLang="ko-KR" sz="1800" b="1" dirty="0">
              <a:latin typeface="굴림" pitchFamily="50" charset="-127"/>
            </a:endParaRPr>
          </a:p>
          <a:p>
            <a:endParaRPr lang="en-US" altLang="ko-KR" sz="1800" b="1" dirty="0">
              <a:latin typeface="굴림" pitchFamily="50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1800" b="1">
                <a:latin typeface="굴림" pitchFamily="50" charset="-127"/>
              </a:rPr>
              <a:t>차이</a:t>
            </a:r>
            <a:r>
              <a:rPr lang="en-US" altLang="ko-KR" sz="1800" b="1">
                <a:latin typeface="굴림" pitchFamily="50" charset="-127"/>
              </a:rPr>
              <a:t>  </a:t>
            </a:r>
            <a:r>
              <a:rPr lang="en-US" altLang="ko-KR" sz="3700" b="1">
                <a:solidFill>
                  <a:srgbClr val="C00000"/>
                </a:solidFill>
                <a:latin typeface="굴림" pitchFamily="50" charset="-127"/>
              </a:rPr>
              <a:t>-</a:t>
            </a:r>
            <a:r>
              <a:rPr lang="en-US" altLang="ko-KR" sz="3700" b="1" dirty="0">
                <a:solidFill>
                  <a:srgbClr val="C00000"/>
                </a:solidFill>
                <a:latin typeface="굴림" pitchFamily="50" charset="-127"/>
              </a:rPr>
              <a:t>248,966</a:t>
            </a:r>
            <a:r>
              <a:rPr lang="ko-KR" altLang="en-US" sz="3700" b="1" dirty="0">
                <a:solidFill>
                  <a:srgbClr val="C00000"/>
                </a:solidFill>
                <a:latin typeface="굴림" pitchFamily="50" charset="-127"/>
              </a:rPr>
              <a:t>원</a:t>
            </a:r>
            <a:endParaRPr lang="ko-KR" altLang="en-US" sz="1800" b="1" dirty="0">
              <a:solidFill>
                <a:srgbClr val="C00000"/>
              </a:solidFill>
              <a:latin typeface="굴림" pitchFamily="50" charset="-127"/>
            </a:endParaRPr>
          </a:p>
        </p:txBody>
      </p:sp>
      <p:grpSp>
        <p:nvGrpSpPr>
          <p:cNvPr id="4" name="그룹 18"/>
          <p:cNvGrpSpPr>
            <a:grpSpLocks/>
          </p:cNvGrpSpPr>
          <p:nvPr/>
        </p:nvGrpSpPr>
        <p:grpSpPr bwMode="auto">
          <a:xfrm>
            <a:off x="166718" y="2714626"/>
            <a:ext cx="5133975" cy="566737"/>
            <a:chOff x="739949" y="1840062"/>
            <a:chExt cx="4876800" cy="500062"/>
          </a:xfrm>
        </p:grpSpPr>
        <p:sp>
          <p:nvSpPr>
            <p:cNvPr id="77840" name="AutoShape 10"/>
            <p:cNvSpPr>
              <a:spLocks noChangeArrowheads="1"/>
            </p:cNvSpPr>
            <p:nvPr/>
          </p:nvSpPr>
          <p:spPr bwMode="ltGray">
            <a:xfrm>
              <a:off x="739949" y="1840062"/>
              <a:ext cx="4876800" cy="500062"/>
            </a:xfrm>
            <a:prstGeom prst="roundRect">
              <a:avLst>
                <a:gd name="adj" fmla="val 17509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752649" y="1855934"/>
              <a:ext cx="4857750" cy="461961"/>
              <a:chOff x="744" y="1407"/>
              <a:chExt cx="3988" cy="444"/>
            </a:xfrm>
          </p:grpSpPr>
          <p:sp>
            <p:nvSpPr>
              <p:cNvPr id="189" name="AutoShape 12"/>
              <p:cNvSpPr>
                <a:spLocks noChangeArrowheads="1"/>
              </p:cNvSpPr>
              <p:nvPr/>
            </p:nvSpPr>
            <p:spPr bwMode="ltGray">
              <a:xfrm>
                <a:off x="741" y="1736"/>
                <a:ext cx="3991" cy="11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1921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  <p:sp>
            <p:nvSpPr>
              <p:cNvPr id="190" name="AutoShape 13"/>
              <p:cNvSpPr>
                <a:spLocks noChangeArrowheads="1"/>
              </p:cNvSpPr>
              <p:nvPr/>
            </p:nvSpPr>
            <p:spPr bwMode="ltGray">
              <a:xfrm>
                <a:off x="741" y="1407"/>
                <a:ext cx="3991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15686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</p:grpSp>
        <p:sp>
          <p:nvSpPr>
            <p:cNvPr id="89106" name="Rectangle 23"/>
            <p:cNvSpPr>
              <a:spLocks noChangeArrowheads="1"/>
            </p:cNvSpPr>
            <p:nvPr/>
          </p:nvSpPr>
          <p:spPr bwMode="black">
            <a:xfrm>
              <a:off x="884715" y="1844265"/>
              <a:ext cx="4103207" cy="449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1F3F5F"/>
                </a:buClr>
                <a:buFontTx/>
                <a:buBlip>
                  <a:blip r:embed="rId3"/>
                </a:buBlip>
                <a:defRPr/>
              </a:pPr>
              <a:r>
                <a:rPr lang="en-US" altLang="ko-KR" sz="270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270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도체중 손실액</a:t>
              </a:r>
              <a:r>
                <a:rPr lang="en-US" altLang="ko-KR" sz="2700" dirty="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(1</a:t>
              </a:r>
              <a:r>
                <a:rPr lang="ko-KR" altLang="en-US" sz="2700" dirty="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두</a:t>
              </a:r>
              <a:r>
                <a:rPr lang="en-US" altLang="ko-KR" sz="2700" dirty="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</a:p>
          </p:txBody>
        </p:sp>
      </p:grpSp>
      <p:sp>
        <p:nvSpPr>
          <p:cNvPr id="77830" name="AutoShape 4"/>
          <p:cNvSpPr>
            <a:spLocks noChangeArrowheads="1"/>
          </p:cNvSpPr>
          <p:nvPr/>
        </p:nvSpPr>
        <p:spPr bwMode="gray">
          <a:xfrm>
            <a:off x="5430838" y="3433791"/>
            <a:ext cx="5095875" cy="388778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lIns="103849" tIns="51925" rIns="103849" bIns="51925" anchor="ctr"/>
          <a:lstStyle/>
          <a:p>
            <a:pPr>
              <a:buFont typeface="Arial" pitchFamily="34" charset="0"/>
              <a:buChar char="•"/>
            </a:pPr>
            <a:r>
              <a:rPr lang="ko-KR" altLang="en-US" sz="1800" b="1">
                <a:latin typeface="굴림" pitchFamily="50" charset="-127"/>
              </a:rPr>
              <a:t> 거세우 </a:t>
            </a:r>
            <a:r>
              <a:rPr lang="en-US" altLang="ko-KR" sz="1800" b="1">
                <a:latin typeface="굴림" pitchFamily="50" charset="-127"/>
              </a:rPr>
              <a:t>1++</a:t>
            </a:r>
            <a:r>
              <a:rPr lang="ko-KR" altLang="en-US" sz="1800" b="1">
                <a:latin typeface="굴림" pitchFamily="50" charset="-127"/>
              </a:rPr>
              <a:t>평균경락가격 </a:t>
            </a:r>
            <a:r>
              <a:rPr lang="en-US" altLang="ko-KR" sz="1800" b="1">
                <a:latin typeface="굴림" pitchFamily="50" charset="-127"/>
              </a:rPr>
              <a:t>: 18,956</a:t>
            </a:r>
            <a:r>
              <a:rPr lang="ko-KR" altLang="en-US" sz="1800" b="1" dirty="0">
                <a:latin typeface="굴림" pitchFamily="50" charset="-127"/>
              </a:rPr>
              <a:t>원</a:t>
            </a:r>
            <a:endParaRPr lang="en-US" altLang="ko-KR" sz="1800" b="1" dirty="0">
              <a:latin typeface="굴림" pitchFamily="50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1800" b="1">
                <a:latin typeface="굴림" pitchFamily="50" charset="-127"/>
              </a:rPr>
              <a:t> 거세우 </a:t>
            </a:r>
            <a:r>
              <a:rPr lang="en-US" altLang="ko-KR" sz="1800" b="1">
                <a:latin typeface="굴림" pitchFamily="50" charset="-127"/>
              </a:rPr>
              <a:t>3</a:t>
            </a:r>
            <a:r>
              <a:rPr lang="ko-KR" altLang="en-US" sz="1800" b="1">
                <a:latin typeface="굴림" pitchFamily="50" charset="-127"/>
              </a:rPr>
              <a:t>    평균경락가격 </a:t>
            </a:r>
            <a:r>
              <a:rPr lang="en-US" altLang="ko-KR" sz="1800" b="1">
                <a:latin typeface="굴림" pitchFamily="50" charset="-127"/>
              </a:rPr>
              <a:t>: 12,534</a:t>
            </a:r>
            <a:r>
              <a:rPr lang="ko-KR" altLang="en-US" sz="1800" b="1" dirty="0">
                <a:latin typeface="굴림" pitchFamily="50" charset="-127"/>
              </a:rPr>
              <a:t>원</a:t>
            </a:r>
            <a:endParaRPr lang="en-US" altLang="ko-KR" sz="1800" b="1" dirty="0">
              <a:latin typeface="굴림" pitchFamily="50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1800" b="1">
                <a:latin typeface="굴림" pitchFamily="50" charset="-127"/>
              </a:rPr>
              <a:t> 등급간 차이 </a:t>
            </a:r>
            <a:r>
              <a:rPr lang="en-US" altLang="ko-KR" sz="1800" b="1">
                <a:latin typeface="굴림" pitchFamily="50" charset="-127"/>
              </a:rPr>
              <a:t>: 6,422</a:t>
            </a:r>
            <a:r>
              <a:rPr lang="ko-KR" altLang="en-US" sz="1800" b="1" dirty="0">
                <a:latin typeface="굴림" pitchFamily="50" charset="-127"/>
              </a:rPr>
              <a:t>원</a:t>
            </a:r>
            <a:endParaRPr lang="en-US" altLang="ko-KR" sz="1800" b="1" dirty="0">
              <a:latin typeface="굴림" pitchFamily="50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1800" b="1">
                <a:latin typeface="굴림" pitchFamily="50" charset="-127"/>
              </a:rPr>
              <a:t> 근내지방도 </a:t>
            </a:r>
            <a:r>
              <a:rPr lang="en-US" altLang="ko-KR" sz="1800" b="1">
                <a:latin typeface="굴림" pitchFamily="50" charset="-127"/>
              </a:rPr>
              <a:t>9</a:t>
            </a:r>
            <a:r>
              <a:rPr lang="ko-KR" altLang="en-US" sz="1800" b="1">
                <a:latin typeface="굴림" pitchFamily="50" charset="-127"/>
              </a:rPr>
              <a:t>단계로  계산 </a:t>
            </a:r>
            <a:r>
              <a:rPr lang="en-US" altLang="ko-KR" sz="1800" b="1">
                <a:latin typeface="굴림" pitchFamily="50" charset="-127"/>
              </a:rPr>
              <a:t>: 380</a:t>
            </a:r>
            <a:r>
              <a:rPr lang="ko-KR" altLang="en-US" sz="1800" b="1" dirty="0">
                <a:latin typeface="굴림" pitchFamily="50" charset="-127"/>
              </a:rPr>
              <a:t>원</a:t>
            </a:r>
            <a:endParaRPr lang="en-US" altLang="ko-KR" sz="1800" b="1" dirty="0">
              <a:latin typeface="굴림" pitchFamily="50" charset="-127"/>
            </a:endParaRPr>
          </a:p>
          <a:p>
            <a:pPr>
              <a:buFont typeface="Arial" pitchFamily="34" charset="0"/>
              <a:buChar char="•"/>
            </a:pPr>
            <a:endParaRPr lang="en-US" altLang="ko-KR" sz="1800" b="1" dirty="0">
              <a:latin typeface="굴림" pitchFamily="50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1800" b="1">
                <a:latin typeface="굴림" pitchFamily="50" charset="-127"/>
              </a:rPr>
              <a:t> 근친아닐때</a:t>
            </a:r>
            <a:endParaRPr lang="en-US" altLang="ko-KR" sz="1800" b="1" dirty="0">
              <a:latin typeface="굴림" pitchFamily="50" charset="-127"/>
            </a:endParaRPr>
          </a:p>
          <a:p>
            <a:r>
              <a:rPr lang="en-US" altLang="ko-KR" sz="1800" b="1">
                <a:latin typeface="굴림" pitchFamily="50" charset="-127"/>
              </a:rPr>
              <a:t>  430kg * 18,956</a:t>
            </a:r>
            <a:r>
              <a:rPr lang="ko-KR" altLang="en-US" sz="1800" b="1">
                <a:latin typeface="굴림" pitchFamily="50" charset="-127"/>
              </a:rPr>
              <a:t>원 </a:t>
            </a:r>
            <a:r>
              <a:rPr lang="en-US" altLang="ko-KR" sz="1800" b="1">
                <a:latin typeface="굴림" pitchFamily="50" charset="-127"/>
              </a:rPr>
              <a:t>= 7,233</a:t>
            </a:r>
            <a:r>
              <a:rPr lang="ko-KR" altLang="en-US" sz="1800" b="1" dirty="0">
                <a:latin typeface="굴림" pitchFamily="50" charset="-127"/>
              </a:rPr>
              <a:t>천원</a:t>
            </a:r>
            <a:endParaRPr lang="en-US" altLang="ko-KR" sz="1800" b="1" dirty="0">
              <a:latin typeface="굴림" pitchFamily="50" charset="-127"/>
            </a:endParaRPr>
          </a:p>
          <a:p>
            <a:endParaRPr lang="en-US" altLang="ko-KR" sz="1800" b="1" dirty="0">
              <a:latin typeface="굴림" pitchFamily="50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1800" b="1">
                <a:latin typeface="굴림" pitchFamily="50" charset="-127"/>
              </a:rPr>
              <a:t> 근친</a:t>
            </a:r>
            <a:r>
              <a:rPr lang="en-US" altLang="ko-KR" sz="1800" b="1" dirty="0">
                <a:latin typeface="굴림" pitchFamily="50" charset="-127"/>
              </a:rPr>
              <a:t>10%</a:t>
            </a:r>
            <a:r>
              <a:rPr lang="ko-KR" altLang="en-US" sz="1800" b="1" dirty="0" err="1">
                <a:latin typeface="굴림" pitchFamily="50" charset="-127"/>
              </a:rPr>
              <a:t>이상일때</a:t>
            </a:r>
            <a:endParaRPr lang="en-US" altLang="ko-KR" sz="1800" b="1" dirty="0">
              <a:latin typeface="굴림" pitchFamily="50" charset="-127"/>
            </a:endParaRPr>
          </a:p>
          <a:p>
            <a:r>
              <a:rPr lang="en-US" altLang="ko-KR" sz="1800" b="1">
                <a:latin typeface="굴림" pitchFamily="50" charset="-127"/>
              </a:rPr>
              <a:t>  430kg * (</a:t>
            </a:r>
            <a:r>
              <a:rPr lang="en-US" altLang="ko-KR" sz="1800" b="1" dirty="0">
                <a:latin typeface="굴림" pitchFamily="50" charset="-127"/>
              </a:rPr>
              <a:t>18,956-380</a:t>
            </a:r>
            <a:r>
              <a:rPr lang="ko-KR" altLang="en-US" sz="1800" b="1">
                <a:latin typeface="굴림" pitchFamily="50" charset="-127"/>
              </a:rPr>
              <a:t>원</a:t>
            </a:r>
            <a:r>
              <a:rPr lang="en-US" altLang="ko-KR" sz="1800" b="1">
                <a:latin typeface="굴림" pitchFamily="50" charset="-127"/>
              </a:rPr>
              <a:t>)</a:t>
            </a:r>
            <a:r>
              <a:rPr lang="ko-KR" altLang="en-US" sz="1800" b="1">
                <a:latin typeface="굴림" pitchFamily="50" charset="-127"/>
              </a:rPr>
              <a:t> </a:t>
            </a:r>
            <a:r>
              <a:rPr lang="en-US" altLang="ko-KR" sz="1800" b="1">
                <a:latin typeface="굴림" pitchFamily="50" charset="-127"/>
              </a:rPr>
              <a:t>= 6,818,337</a:t>
            </a:r>
            <a:r>
              <a:rPr lang="ko-KR" altLang="en-US" sz="1800" b="1" dirty="0">
                <a:latin typeface="굴림" pitchFamily="50" charset="-127"/>
              </a:rPr>
              <a:t>원</a:t>
            </a:r>
            <a:endParaRPr lang="en-US" altLang="ko-KR" sz="1800" b="1" dirty="0">
              <a:latin typeface="굴림" pitchFamily="50" charset="-127"/>
            </a:endParaRPr>
          </a:p>
          <a:p>
            <a:endParaRPr lang="en-US" altLang="ko-KR" sz="1800" b="1" dirty="0">
              <a:latin typeface="굴림" pitchFamily="50" charset="-127"/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1800" b="1">
                <a:latin typeface="굴림" pitchFamily="50" charset="-127"/>
              </a:rPr>
              <a:t>차이</a:t>
            </a:r>
            <a:r>
              <a:rPr lang="en-US" altLang="ko-KR" sz="1800" b="1">
                <a:latin typeface="굴림" pitchFamily="50" charset="-127"/>
              </a:rPr>
              <a:t>  </a:t>
            </a:r>
            <a:r>
              <a:rPr lang="en-US" altLang="ko-KR" sz="3700" b="1">
                <a:solidFill>
                  <a:srgbClr val="C00000"/>
                </a:solidFill>
                <a:latin typeface="굴림" pitchFamily="50" charset="-127"/>
              </a:rPr>
              <a:t>-</a:t>
            </a:r>
            <a:r>
              <a:rPr lang="en-US" altLang="ko-KR" sz="3700" b="1" dirty="0">
                <a:solidFill>
                  <a:srgbClr val="C00000"/>
                </a:solidFill>
                <a:latin typeface="굴림" pitchFamily="50" charset="-127"/>
              </a:rPr>
              <a:t>167,508</a:t>
            </a:r>
            <a:r>
              <a:rPr lang="ko-KR" altLang="en-US" sz="3700" b="1" dirty="0">
                <a:solidFill>
                  <a:srgbClr val="C00000"/>
                </a:solidFill>
                <a:latin typeface="굴림" pitchFamily="50" charset="-127"/>
              </a:rPr>
              <a:t>원</a:t>
            </a:r>
            <a:endParaRPr lang="ko-KR" altLang="en-US" sz="1800" b="1" dirty="0">
              <a:solidFill>
                <a:srgbClr val="C00000"/>
              </a:solidFill>
              <a:latin typeface="굴림" pitchFamily="50" charset="-127"/>
            </a:endParaRPr>
          </a:p>
        </p:txBody>
      </p:sp>
      <p:grpSp>
        <p:nvGrpSpPr>
          <p:cNvPr id="6" name="그룹 18"/>
          <p:cNvGrpSpPr>
            <a:grpSpLocks/>
          </p:cNvGrpSpPr>
          <p:nvPr/>
        </p:nvGrpSpPr>
        <p:grpSpPr bwMode="auto">
          <a:xfrm>
            <a:off x="5430868" y="2714626"/>
            <a:ext cx="5133975" cy="566737"/>
            <a:chOff x="739949" y="1840062"/>
            <a:chExt cx="4876800" cy="500062"/>
          </a:xfrm>
        </p:grpSpPr>
        <p:sp>
          <p:nvSpPr>
            <p:cNvPr id="77835" name="AutoShape 10"/>
            <p:cNvSpPr>
              <a:spLocks noChangeArrowheads="1"/>
            </p:cNvSpPr>
            <p:nvPr/>
          </p:nvSpPr>
          <p:spPr bwMode="ltGray">
            <a:xfrm>
              <a:off x="739949" y="1840062"/>
              <a:ext cx="4876800" cy="500062"/>
            </a:xfrm>
            <a:prstGeom prst="roundRect">
              <a:avLst>
                <a:gd name="adj" fmla="val 17509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752649" y="1855934"/>
              <a:ext cx="4857750" cy="461961"/>
              <a:chOff x="744" y="1407"/>
              <a:chExt cx="3988" cy="444"/>
            </a:xfrm>
          </p:grpSpPr>
          <p:sp>
            <p:nvSpPr>
              <p:cNvPr id="196" name="AutoShape 12"/>
              <p:cNvSpPr>
                <a:spLocks noChangeArrowheads="1"/>
              </p:cNvSpPr>
              <p:nvPr/>
            </p:nvSpPr>
            <p:spPr bwMode="ltGray">
              <a:xfrm>
                <a:off x="741" y="1736"/>
                <a:ext cx="3991" cy="11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1921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  <p:sp>
            <p:nvSpPr>
              <p:cNvPr id="197" name="AutoShape 13"/>
              <p:cNvSpPr>
                <a:spLocks noChangeArrowheads="1"/>
              </p:cNvSpPr>
              <p:nvPr/>
            </p:nvSpPr>
            <p:spPr bwMode="ltGray">
              <a:xfrm>
                <a:off x="741" y="1407"/>
                <a:ext cx="3991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15686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</p:grpSp>
        <p:sp>
          <p:nvSpPr>
            <p:cNvPr id="89101" name="Rectangle 23"/>
            <p:cNvSpPr>
              <a:spLocks noChangeArrowheads="1"/>
            </p:cNvSpPr>
            <p:nvPr/>
          </p:nvSpPr>
          <p:spPr bwMode="black">
            <a:xfrm>
              <a:off x="884715" y="1844265"/>
              <a:ext cx="4615919" cy="449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1F3F5F"/>
                </a:buClr>
                <a:buFontTx/>
                <a:buBlip>
                  <a:blip r:embed="rId3"/>
                </a:buBlip>
                <a:defRPr/>
              </a:pPr>
              <a:r>
                <a:rPr lang="en-US" altLang="ko-KR" sz="270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270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근내지방도 손실액</a:t>
              </a:r>
              <a:r>
                <a:rPr lang="en-US" altLang="ko-KR" sz="2700" dirty="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(1</a:t>
              </a:r>
              <a:r>
                <a:rPr lang="ko-KR" altLang="en-US" sz="2700" dirty="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두</a:t>
              </a:r>
              <a:r>
                <a:rPr lang="en-US" altLang="ko-KR" sz="2700" dirty="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</a:p>
          </p:txBody>
        </p:sp>
      </p:grpSp>
      <p:graphicFrame>
        <p:nvGraphicFramePr>
          <p:cNvPr id="25" name="표 24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-8895" y="134938"/>
            <a:ext cx="10639905" cy="492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86633" tIns="0" rIns="0" bIns="0">
            <a:spAutoFit/>
          </a:bodyPr>
          <a:lstStyle/>
          <a:p>
            <a:pPr>
              <a:defRPr/>
            </a:pP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근교피해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불량유전자에 의한 경제적 손실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02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Text Box 2"/>
          <p:cNvSpPr txBox="1">
            <a:spLocks noChangeArrowheads="1"/>
          </p:cNvSpPr>
          <p:nvPr/>
        </p:nvSpPr>
        <p:spPr bwMode="auto">
          <a:xfrm>
            <a:off x="462293" y="208300"/>
            <a:ext cx="9011417" cy="67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922" tIns="51961" rIns="103922" bIns="5196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atinLnBrk="0">
              <a:defRPr/>
            </a:pPr>
            <a:r>
              <a:rPr kumimoji="0" lang="en-US" altLang="ko-KR" sz="3700" b="1" spc="57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§ </a:t>
            </a:r>
            <a:r>
              <a:rPr kumimoji="0" lang="ko-KR" altLang="en-US" sz="3700" b="1" spc="57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근친교배에 따른 피해는</a:t>
            </a:r>
            <a:r>
              <a:rPr kumimoji="0" lang="en-US" altLang="ko-KR" sz="3700" b="1" spc="57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?????? </a:t>
            </a:r>
          </a:p>
        </p:txBody>
      </p:sp>
      <p:graphicFrame>
        <p:nvGraphicFramePr>
          <p:cNvPr id="55603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232782"/>
              </p:ext>
            </p:extLst>
          </p:nvPr>
        </p:nvGraphicFramePr>
        <p:xfrm>
          <a:off x="560664" y="1788799"/>
          <a:ext cx="9768866" cy="5159862"/>
        </p:xfrm>
        <a:graphic>
          <a:graphicData uri="http://schemas.openxmlformats.org/drawingml/2006/table">
            <a:tbl>
              <a:tblPr/>
              <a:tblGrid>
                <a:gridCol w="3200594"/>
                <a:gridCol w="1073053"/>
                <a:gridCol w="1743248"/>
                <a:gridCol w="2008725"/>
                <a:gridCol w="1743246"/>
              </a:tblGrid>
              <a:tr h="8716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형질</a:t>
                      </a:r>
                    </a:p>
                  </a:txBody>
                  <a:tcPr marL="106934" marR="106934" marT="50408" marB="50408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단위</a:t>
                      </a:r>
                    </a:p>
                  </a:txBody>
                  <a:tcPr marL="106934" marR="106934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6.25%</a:t>
                      </a:r>
                    </a:p>
                  </a:txBody>
                  <a:tcPr marL="106934" marR="106934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12.5%</a:t>
                      </a:r>
                    </a:p>
                  </a:txBody>
                  <a:tcPr marL="106934" marR="106934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25%</a:t>
                      </a:r>
                    </a:p>
                  </a:txBody>
                  <a:tcPr marL="106934" marR="106934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42882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r>
                        <a:rPr kumimoji="1" lang="ko-KR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유 량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생시 체중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일년 시 체중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</a:t>
                      </a:r>
                      <a:r>
                        <a:rPr kumimoji="1" lang="ko-KR" altLang="en-US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공태기간</a:t>
                      </a:r>
                      <a:endParaRPr kumimoji="1" lang="ko-KR" alt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  폐 사 율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비근친 </a:t>
                      </a: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100 </a:t>
                      </a:r>
                      <a:r>
                        <a:rPr kumimoji="1" lang="ko-KR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기준</a:t>
                      </a: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106934" marR="106934" marT="50408" marB="50408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Kg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Kg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kg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06934" marR="106934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-238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-0.7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-4.5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12.5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06934" marR="106934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-566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-1.4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-11.4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125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06934" marR="106934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-1,133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-2.7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-27.3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150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06934" marR="106934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464" name="Text Box 24"/>
          <p:cNvSpPr txBox="1">
            <a:spLocks noChangeArrowheads="1"/>
          </p:cNvSpPr>
          <p:nvPr/>
        </p:nvSpPr>
        <p:spPr bwMode="auto">
          <a:xfrm>
            <a:off x="577383" y="1148200"/>
            <a:ext cx="3380614" cy="520435"/>
          </a:xfrm>
          <a:prstGeom prst="rect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03922" tIns="51961" rIns="103922" bIns="51961">
            <a:spAutoFit/>
          </a:bodyPr>
          <a:lstStyle/>
          <a:p>
            <a:pPr latinLnBrk="0">
              <a:defRPr/>
            </a:pPr>
            <a:r>
              <a:rPr kumimoji="0" lang="ko-KR" altLang="en-US" sz="2700" b="1" dirty="0">
                <a:ln w="1905"/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근친계수 </a:t>
            </a:r>
            <a:r>
              <a:rPr kumimoji="0" lang="en-US" altLang="ko-KR" sz="2700" b="1" dirty="0">
                <a:ln w="1905"/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1% </a:t>
            </a:r>
            <a:r>
              <a:rPr kumimoji="0" lang="ko-KR" altLang="en-US" sz="2700" b="1" dirty="0" err="1">
                <a:ln w="1905"/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상승시</a:t>
            </a:r>
            <a:endParaRPr kumimoji="0" lang="ko-KR" altLang="en-US" sz="2700" b="1" dirty="0">
              <a:ln w="1905"/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AutoShape 28" descr="한우"/>
          <p:cNvSpPr>
            <a:spLocks noChangeArrowheads="1"/>
          </p:cNvSpPr>
          <p:nvPr/>
        </p:nvSpPr>
        <p:spPr bwMode="auto">
          <a:xfrm>
            <a:off x="9367889" y="199535"/>
            <a:ext cx="1050775" cy="943408"/>
          </a:xfrm>
          <a:prstGeom prst="roundRect">
            <a:avLst>
              <a:gd name="adj" fmla="val 8977"/>
            </a:avLst>
          </a:prstGeom>
          <a:blipFill dpi="0" rotWithShape="0">
            <a:blip r:embed="rId2" cstate="screen"/>
            <a:srcRect/>
            <a:stretch>
              <a:fillRect/>
            </a:stretch>
          </a:blipFill>
          <a:ln w="9525">
            <a:solidFill>
              <a:srgbClr val="7C7B3E"/>
            </a:solidFill>
            <a:round/>
            <a:headEnd/>
            <a:tailEnd/>
          </a:ln>
          <a:effectLst>
            <a:outerShdw dist="35921" dir="2700000" algn="ctr" rotWithShape="0">
              <a:schemeClr val="bg1">
                <a:lumMod val="50000"/>
              </a:schemeClr>
            </a:outerShdw>
          </a:effectLst>
        </p:spPr>
        <p:txBody>
          <a:bodyPr wrap="none" lIns="103922" tIns="51961" rIns="103922" bIns="53190" anchor="ctr"/>
          <a:lstStyle/>
          <a:p>
            <a:pPr algn="r" latinLnBrk="0">
              <a:lnSpc>
                <a:spcPct val="130000"/>
              </a:lnSpc>
              <a:spcBef>
                <a:spcPct val="20000"/>
              </a:spcBef>
              <a:defRPr/>
            </a:pPr>
            <a:endParaRPr kumimoji="0" lang="ko-KR" altLang="en-US" sz="21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81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6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6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79876" name="Rectangle 1"/>
          <p:cNvSpPr>
            <a:spLocks noChangeArrowheads="1"/>
          </p:cNvSpPr>
          <p:nvPr/>
        </p:nvSpPr>
        <p:spPr bwMode="auto">
          <a:xfrm>
            <a:off x="17" y="121097"/>
            <a:ext cx="183890" cy="21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24" tIns="45513" rIns="91024" bIns="45513" anchor="ctr">
            <a:spAutoFit/>
          </a:bodyPr>
          <a:lstStyle/>
          <a:p>
            <a:endParaRPr lang="ko-KR" altLang="en-US"/>
          </a:p>
        </p:txBody>
      </p:sp>
      <p:sp>
        <p:nvSpPr>
          <p:cNvPr id="79877" name="Rectangle 2"/>
          <p:cNvSpPr>
            <a:spLocks noChangeArrowheads="1"/>
          </p:cNvSpPr>
          <p:nvPr/>
        </p:nvSpPr>
        <p:spPr bwMode="auto">
          <a:xfrm>
            <a:off x="17" y="121097"/>
            <a:ext cx="183890" cy="21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24" tIns="45513" rIns="91024" bIns="45513" anchor="ctr">
            <a:spAutoFit/>
          </a:bodyPr>
          <a:lstStyle/>
          <a:p>
            <a:endParaRPr lang="ko-KR" altLang="en-US"/>
          </a:p>
        </p:txBody>
      </p:sp>
      <p:sp>
        <p:nvSpPr>
          <p:cNvPr id="6" name="AutoShape 17" descr="그림1"/>
          <p:cNvSpPr>
            <a:spLocks noChangeArrowheads="1"/>
          </p:cNvSpPr>
          <p:nvPr/>
        </p:nvSpPr>
        <p:spPr bwMode="auto">
          <a:xfrm>
            <a:off x="1071565" y="3016277"/>
            <a:ext cx="9045574" cy="1439863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none" lIns="1164640" tIns="45513" rIns="91024" bIns="45513" anchor="ctr"/>
          <a:lstStyle/>
          <a:p>
            <a:r>
              <a:rPr lang="ko-KR" altLang="en-US" sz="4000" b="1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암소 유전능력평가 결과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116740" name="Rectangle 1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16741" name="Rectangle 2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pic>
        <p:nvPicPr>
          <p:cNvPr id="116742" name="_x101754312" descr="EMB00000b68be8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1" y="2339979"/>
            <a:ext cx="8423274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74816" y="1190984"/>
            <a:ext cx="7273925" cy="649287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008" tIns="45505" rIns="91008" bIns="45505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790685" y="1170343"/>
            <a:ext cx="6958012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lIns="91008" tIns="45505" rIns="91008" bIns="45505" anchor="ctr"/>
          <a:lstStyle/>
          <a:p>
            <a:pPr>
              <a:defRPr/>
            </a:pPr>
            <a:r>
              <a:rPr kumimoji="0" lang="ko-KR" altLang="en-US" sz="37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유전능력</a:t>
            </a:r>
            <a:r>
              <a:rPr kumimoji="0" lang="en-US" altLang="ko-KR" sz="37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(</a:t>
            </a:r>
            <a:r>
              <a:rPr kumimoji="0" lang="ko-KR" altLang="en-US" sz="3700" b="1" kern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육종가</a:t>
            </a:r>
            <a:r>
              <a:rPr kumimoji="0" lang="en-US" altLang="ko-KR" sz="37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)</a:t>
            </a:r>
            <a:r>
              <a:rPr kumimoji="0" lang="ko-KR" altLang="en-US" sz="37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이란</a:t>
            </a:r>
            <a:r>
              <a:rPr kumimoji="0" lang="en-US" altLang="ko-KR" sz="37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? </a:t>
            </a:r>
            <a:endParaRPr kumimoji="0" lang="ko-KR" altLang="en-US" sz="3700" b="1" kern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1116014" y="4873625"/>
            <a:ext cx="2025650" cy="21923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008" tIns="45505" rIns="91008" bIns="45505" anchor="ctr"/>
          <a:lstStyle/>
          <a:p>
            <a:pPr algn="ctr" latinLnBrk="0">
              <a:defRPr/>
            </a:pPr>
            <a:r>
              <a:rPr kumimoji="0" lang="ko-KR" altLang="en-US" sz="24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도체중</a:t>
            </a:r>
            <a:endParaRPr kumimoji="0" lang="en-US" altLang="ko-KR" sz="24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 latinLnBrk="0">
              <a:defRPr/>
            </a:pPr>
            <a:r>
              <a:rPr kumimoji="0"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등심단면적</a:t>
            </a:r>
            <a:endParaRPr kumimoji="0" lang="en-US" altLang="ko-KR" sz="24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 latinLnBrk="0">
              <a:defRPr/>
            </a:pPr>
            <a:r>
              <a:rPr kumimoji="0" lang="ko-KR" altLang="en-US" sz="24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등지방두께</a:t>
            </a:r>
            <a:endParaRPr kumimoji="0" lang="en-US" altLang="ko-KR" sz="24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 latinLnBrk="0">
              <a:defRPr/>
            </a:pPr>
            <a:r>
              <a:rPr kumimoji="0" lang="ko-KR" altLang="en-US" sz="24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근내지방도</a:t>
            </a:r>
            <a:endParaRPr kumimoji="0" lang="en-US" altLang="ko-KR" sz="24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 latinLnBrk="0">
              <a:defRPr/>
            </a:pPr>
            <a:r>
              <a:rPr kumimoji="0"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체형성적</a:t>
            </a:r>
            <a:endParaRPr kumimoji="0" lang="en-US" altLang="ko-KR" sz="24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7011988" y="4860925"/>
            <a:ext cx="3060700" cy="252010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008" tIns="45505" rIns="91008" bIns="45505" anchor="ctr"/>
          <a:lstStyle/>
          <a:p>
            <a:pPr marL="284395" indent="-284395" latinLnBrk="0">
              <a:buFont typeface="Wingdings" pitchFamily="2" charset="2"/>
              <a:buChar char="v"/>
              <a:defRPr/>
            </a:pPr>
            <a:r>
              <a:rPr kumimoji="0" lang="ko-KR" altLang="en-US" sz="24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일시적 효과</a:t>
            </a:r>
            <a:r>
              <a:rPr kumimoji="0" lang="en-US" altLang="ko-KR" sz="24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sz="24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전달</a:t>
            </a:r>
            <a:r>
              <a:rPr kumimoji="0" lang="en-US" altLang="ko-KR" sz="24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x)</a:t>
            </a:r>
          </a:p>
          <a:p>
            <a:pPr marL="284395" indent="-284395" latinLnBrk="0">
              <a:buFont typeface="Wingdings" pitchFamily="2" charset="2"/>
              <a:buChar char="v"/>
              <a:defRPr/>
            </a:pPr>
            <a:r>
              <a:rPr kumimoji="0"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개체</a:t>
            </a:r>
            <a:endParaRPr kumimoji="0" lang="en-US" altLang="ko-KR" sz="24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latinLnBrk="0">
              <a:defRPr/>
            </a:pPr>
            <a:r>
              <a:rPr kumimoji="0" lang="ko-KR" altLang="en-US" sz="21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21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kumimoji="0" lang="ko-KR" altLang="en-US" sz="21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월령</a:t>
            </a:r>
            <a:r>
              <a:rPr kumimoji="0" lang="en-US" altLang="ko-KR" sz="21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21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산차</a:t>
            </a:r>
            <a:r>
              <a:rPr kumimoji="0" lang="en-US" altLang="ko-KR" sz="21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ko-KR" altLang="en-US" sz="21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성별 등</a:t>
            </a:r>
            <a:endParaRPr kumimoji="0" lang="en-US" altLang="ko-KR" sz="21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latinLnBrk="0">
              <a:defRPr/>
            </a:pPr>
            <a:endParaRPr kumimoji="0" lang="en-US" altLang="ko-KR" sz="10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84395" indent="-284395" latinLnBrk="0">
              <a:buFont typeface="Wingdings" pitchFamily="2" charset="2"/>
              <a:buChar char="v"/>
              <a:defRPr/>
            </a:pPr>
            <a:r>
              <a:rPr kumimoji="0"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사양관리</a:t>
            </a:r>
            <a:endParaRPr kumimoji="0" lang="en-US" altLang="ko-KR" sz="24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84395" indent="-284395" latinLnBrk="0">
              <a:buFont typeface="Wingdings" pitchFamily="2" charset="2"/>
              <a:buChar char="v"/>
              <a:defRPr/>
            </a:pPr>
            <a:r>
              <a:rPr kumimoji="0"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사료영양</a:t>
            </a:r>
            <a:endParaRPr kumimoji="0" lang="en-US" altLang="ko-KR" sz="24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84395" indent="-284395" latinLnBrk="0">
              <a:buFont typeface="Wingdings" pitchFamily="2" charset="2"/>
              <a:buChar char="v"/>
              <a:defRPr/>
            </a:pPr>
            <a:r>
              <a:rPr kumimoji="0"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우사환경</a:t>
            </a:r>
            <a:endParaRPr kumimoji="0" lang="en-US" altLang="ko-KR" sz="21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" y="217493"/>
            <a:ext cx="68770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r>
              <a:rPr lang="ko-KR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유전능력이란</a:t>
            </a:r>
            <a:r>
              <a:rPr lang="en-US" altLang="ko-KR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Rectangle 124"/>
          <p:cNvSpPr>
            <a:spLocks noChangeArrowheads="1"/>
          </p:cNvSpPr>
          <p:nvPr/>
        </p:nvSpPr>
        <p:spPr bwMode="auto">
          <a:xfrm>
            <a:off x="4841874" y="4050661"/>
            <a:ext cx="1152525" cy="655638"/>
          </a:xfrm>
          <a:prstGeom prst="rect">
            <a:avLst/>
          </a:prstGeom>
          <a:gradFill rotWithShape="0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5400000" scaled="1"/>
          </a:gradFill>
          <a:ln w="57150" cmpd="thinThick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40" tIns="45521" rIns="91040" bIns="45521"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29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30%</a:t>
            </a:r>
          </a:p>
        </p:txBody>
      </p:sp>
      <p:sp>
        <p:nvSpPr>
          <p:cNvPr id="15" name="Rectangle 124"/>
          <p:cNvSpPr>
            <a:spLocks noChangeArrowheads="1"/>
          </p:cNvSpPr>
          <p:nvPr/>
        </p:nvSpPr>
        <p:spPr bwMode="auto">
          <a:xfrm>
            <a:off x="7966075" y="4054946"/>
            <a:ext cx="1152525" cy="655638"/>
          </a:xfrm>
          <a:prstGeom prst="rect">
            <a:avLst/>
          </a:prstGeom>
          <a:gradFill rotWithShape="0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5400000" scaled="1"/>
          </a:gradFill>
          <a:ln w="57150" cmpd="thinThick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40" tIns="45521" rIns="91040" bIns="45521"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29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70%</a:t>
            </a:r>
          </a:p>
        </p:txBody>
      </p:sp>
      <p:sp>
        <p:nvSpPr>
          <p:cNvPr id="16" name="직사각형 15"/>
          <p:cNvSpPr/>
          <p:nvPr/>
        </p:nvSpPr>
        <p:spPr bwMode="auto">
          <a:xfrm>
            <a:off x="3887787" y="4854381"/>
            <a:ext cx="3060700" cy="2076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008" tIns="45505" rIns="91008" bIns="45505" anchor="ctr"/>
          <a:lstStyle/>
          <a:p>
            <a:pPr marL="284395" indent="-284395" latinLnBrk="0">
              <a:buFont typeface="Wingdings" pitchFamily="2" charset="2"/>
              <a:buChar char="v"/>
              <a:defRPr/>
            </a:pPr>
            <a:r>
              <a:rPr kumimoji="0" lang="en-US" altLang="ko-KR" sz="24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60</a:t>
            </a:r>
            <a:r>
              <a:rPr kumimoji="0" lang="ko-KR" altLang="en-US" sz="24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개 </a:t>
            </a:r>
            <a:r>
              <a:rPr kumimoji="0" lang="ko-KR" altLang="en-US" sz="2400" dirty="0" err="1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염색체안에</a:t>
            </a:r>
            <a:r>
              <a:rPr kumimoji="0" lang="ko-KR" altLang="en-US" sz="24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각 </a:t>
            </a:r>
            <a:r>
              <a:rPr kumimoji="0" lang="en-US" altLang="ko-KR" sz="24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DNA</a:t>
            </a:r>
            <a:r>
              <a:rPr kumimoji="0" lang="ko-KR" altLang="en-US" sz="24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효과의 합</a:t>
            </a:r>
            <a:endParaRPr kumimoji="0" lang="en-US" altLang="ko-KR" sz="24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84395" indent="-284395" latinLnBrk="0">
              <a:buFont typeface="Wingdings" pitchFamily="2" charset="2"/>
              <a:buChar char="v"/>
              <a:defRPr/>
            </a:pPr>
            <a:r>
              <a:rPr kumimoji="0" lang="ko-KR" altLang="en-US" sz="24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영구적 효과</a:t>
            </a:r>
            <a:endParaRPr kumimoji="0" lang="en-US" altLang="ko-KR" sz="24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84395" indent="-284395" latinLnBrk="0">
              <a:buFont typeface="Wingdings" pitchFamily="2" charset="2"/>
              <a:buChar char="v"/>
              <a:defRPr/>
            </a:pPr>
            <a:r>
              <a:rPr kumimoji="0" lang="ko-KR" altLang="en-US" sz="24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번식우</a:t>
            </a:r>
            <a:r>
              <a:rPr kumimoji="0"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후대에 능력을 </a:t>
            </a:r>
            <a:r>
              <a:rPr kumimoji="0" lang="ko-KR" altLang="en-US" sz="24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대물림해줌</a:t>
            </a:r>
            <a:endParaRPr kumimoji="0" lang="en-US" altLang="ko-KR" sz="24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532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17742" y="418350"/>
            <a:ext cx="10104563" cy="71586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103831" tIns="51916" rIns="103831" bIns="51916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2493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2588"/>
            <a:ext cx="10067925" cy="698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ko-KR" altLang="en-US" sz="4100" b="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한우 개량의 비중도</a:t>
            </a: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80345" y="5918906"/>
            <a:ext cx="10521950" cy="99739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03831" tIns="51916" rIns="103831" bIns="51916">
            <a:spAutoFit/>
          </a:bodyPr>
          <a:lstStyle/>
          <a:p>
            <a:pPr algn="ctr" eaLnBrk="0" latinLnBrk="0" hangingPunct="0"/>
            <a:r>
              <a:rPr kumimoji="0" lang="ko-KR" altLang="en-US" sz="29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번식우의 기본적인 자질</a:t>
            </a:r>
            <a:r>
              <a:rPr kumimoji="0" lang="en-US" altLang="ko-KR" sz="29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0" lang="ko-KR" altLang="en-US" sz="29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그릇</a:t>
            </a:r>
            <a:r>
              <a:rPr kumimoji="0" lang="en-US" altLang="ko-KR" sz="29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kumimoji="0" lang="ko-KR" altLang="en-US" sz="29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이 우수해야 </a:t>
            </a:r>
            <a:endParaRPr kumimoji="0" lang="en-US" altLang="ko-KR" sz="29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 eaLnBrk="0" latinLnBrk="0" hangingPunct="0"/>
            <a:r>
              <a:rPr kumimoji="0" lang="ko-KR" altLang="en-US" sz="29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투자한 </a:t>
            </a:r>
            <a:r>
              <a:rPr kumimoji="0" lang="ko-KR" altLang="en-US" sz="2900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좋은사료</a:t>
            </a:r>
            <a:r>
              <a:rPr kumimoji="0" lang="en-US" altLang="ko-KR" sz="29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 sz="29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사양관리노력 만큼의 능력이 발휘된다</a:t>
            </a:r>
            <a:r>
              <a:rPr kumimoji="0" lang="en-US" altLang="ko-KR" sz="29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!</a:t>
            </a:r>
          </a:p>
        </p:txBody>
      </p:sp>
      <p:grpSp>
        <p:nvGrpSpPr>
          <p:cNvPr id="64" name="Group 15"/>
          <p:cNvGrpSpPr>
            <a:grpSpLocks/>
          </p:cNvGrpSpPr>
          <p:nvPr/>
        </p:nvGrpSpPr>
        <p:grpSpPr bwMode="auto">
          <a:xfrm>
            <a:off x="1639648" y="1739079"/>
            <a:ext cx="1691303" cy="1511300"/>
            <a:chOff x="1186" y="1831"/>
            <a:chExt cx="1088" cy="952"/>
          </a:xfrm>
        </p:grpSpPr>
        <p:sp>
          <p:nvSpPr>
            <p:cNvPr id="65" name="Oval 16"/>
            <p:cNvSpPr>
              <a:spLocks noChangeArrowheads="1"/>
            </p:cNvSpPr>
            <p:nvPr/>
          </p:nvSpPr>
          <p:spPr bwMode="gray">
            <a:xfrm>
              <a:off x="1646" y="2108"/>
              <a:ext cx="167" cy="401"/>
            </a:xfrm>
            <a:prstGeom prst="ellipse">
              <a:avLst/>
            </a:prstGeom>
            <a:gradFill rotWithShape="1">
              <a:gsLst>
                <a:gs pos="0">
                  <a:srgbClr val="99CC00">
                    <a:gamma/>
                    <a:tint val="0"/>
                    <a:invGamma/>
                  </a:srgbClr>
                </a:gs>
                <a:gs pos="50000">
                  <a:srgbClr val="99CC00"/>
                </a:gs>
                <a:gs pos="100000">
                  <a:srgbClr val="99CC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sp>
          <p:nvSpPr>
            <p:cNvPr id="66" name="Oval 17"/>
            <p:cNvSpPr>
              <a:spLocks noChangeArrowheads="1"/>
            </p:cNvSpPr>
            <p:nvPr/>
          </p:nvSpPr>
          <p:spPr bwMode="gray">
            <a:xfrm>
              <a:off x="1646" y="2108"/>
              <a:ext cx="167" cy="401"/>
            </a:xfrm>
            <a:prstGeom prst="ellipse">
              <a:avLst/>
            </a:prstGeom>
            <a:gradFill rotWithShape="1">
              <a:gsLst>
                <a:gs pos="0">
                  <a:srgbClr val="99CC00">
                    <a:alpha val="32001"/>
                  </a:srgbClr>
                </a:gs>
                <a:gs pos="100000">
                  <a:srgbClr val="99CC00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sp>
          <p:nvSpPr>
            <p:cNvPr id="67" name="Oval 18"/>
            <p:cNvSpPr>
              <a:spLocks noChangeArrowheads="1"/>
            </p:cNvSpPr>
            <p:nvPr/>
          </p:nvSpPr>
          <p:spPr bwMode="gray">
            <a:xfrm>
              <a:off x="1186" y="2107"/>
              <a:ext cx="1087" cy="403"/>
            </a:xfrm>
            <a:prstGeom prst="ellipse">
              <a:avLst/>
            </a:prstGeom>
            <a:gradFill rotWithShape="1">
              <a:gsLst>
                <a:gs pos="0">
                  <a:srgbClr val="99CC00">
                    <a:gamma/>
                    <a:shade val="54118"/>
                    <a:invGamma/>
                  </a:srgbClr>
                </a:gs>
                <a:gs pos="50000">
                  <a:srgbClr val="99CC00"/>
                </a:gs>
                <a:gs pos="100000">
                  <a:srgbClr val="99CC00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sp>
          <p:nvSpPr>
            <p:cNvPr id="68" name="Oval 19"/>
            <p:cNvSpPr>
              <a:spLocks noChangeArrowheads="1"/>
            </p:cNvSpPr>
            <p:nvPr/>
          </p:nvSpPr>
          <p:spPr bwMode="gray">
            <a:xfrm>
              <a:off x="1187" y="2109"/>
              <a:ext cx="1087" cy="403"/>
            </a:xfrm>
            <a:prstGeom prst="ellipse">
              <a:avLst/>
            </a:prstGeom>
            <a:gradFill rotWithShape="1">
              <a:gsLst>
                <a:gs pos="0">
                  <a:srgbClr val="99CC00">
                    <a:gamma/>
                    <a:shade val="63529"/>
                    <a:invGamma/>
                  </a:srgbClr>
                </a:gs>
                <a:gs pos="100000">
                  <a:srgbClr val="99CC00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sp>
          <p:nvSpPr>
            <p:cNvPr id="69" name="Oval 20"/>
            <p:cNvSpPr>
              <a:spLocks noChangeArrowheads="1"/>
            </p:cNvSpPr>
            <p:nvPr/>
          </p:nvSpPr>
          <p:spPr bwMode="gray">
            <a:xfrm>
              <a:off x="1240" y="2107"/>
              <a:ext cx="979" cy="40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grpSp>
          <p:nvGrpSpPr>
            <p:cNvPr id="70" name="Group 21"/>
            <p:cNvGrpSpPr>
              <a:grpSpLocks/>
            </p:cNvGrpSpPr>
            <p:nvPr/>
          </p:nvGrpSpPr>
          <p:grpSpPr bwMode="auto">
            <a:xfrm>
              <a:off x="1256" y="1831"/>
              <a:ext cx="947" cy="952"/>
              <a:chOff x="4166" y="1706"/>
              <a:chExt cx="1252" cy="1252"/>
            </a:xfrm>
          </p:grpSpPr>
          <p:sp>
            <p:nvSpPr>
              <p:cNvPr id="72" name="Oval 22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0365" fontAlgn="auto" latinLnBrk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333399"/>
                  </a:solidFill>
                  <a:ea typeface="태 나무" pitchFamily="18" charset="-127"/>
                </a:endParaRPr>
              </a:p>
            </p:txBody>
          </p:sp>
          <p:sp>
            <p:nvSpPr>
              <p:cNvPr id="73" name="Oval 23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0365" fontAlgn="auto" latinLnBrk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333399"/>
                  </a:solidFill>
                  <a:ea typeface="태 나무" pitchFamily="18" charset="-127"/>
                </a:endParaRPr>
              </a:p>
            </p:txBody>
          </p:sp>
          <p:sp>
            <p:nvSpPr>
              <p:cNvPr id="74" name="Oval 24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0365" fontAlgn="auto" latinLnBrk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333399"/>
                  </a:solidFill>
                  <a:ea typeface="태 나무" pitchFamily="18" charset="-127"/>
                </a:endParaRPr>
              </a:p>
            </p:txBody>
          </p:sp>
          <p:sp>
            <p:nvSpPr>
              <p:cNvPr id="75" name="Oval 25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0365" fontAlgn="auto" latinLnBrk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333399"/>
                  </a:solidFill>
                  <a:ea typeface="태 나무" pitchFamily="18" charset="-127"/>
                </a:endParaRPr>
              </a:p>
            </p:txBody>
          </p:sp>
        </p:grpSp>
        <p:sp>
          <p:nvSpPr>
            <p:cNvPr id="71" name="Text Box 26"/>
            <p:cNvSpPr txBox="1">
              <a:spLocks noChangeArrowheads="1"/>
            </p:cNvSpPr>
            <p:nvPr/>
          </p:nvSpPr>
          <p:spPr bwMode="gray">
            <a:xfrm>
              <a:off x="1649" y="2027"/>
              <a:ext cx="119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0365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4000" ker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76" name="Group 81"/>
          <p:cNvGrpSpPr>
            <a:grpSpLocks/>
          </p:cNvGrpSpPr>
          <p:nvPr/>
        </p:nvGrpSpPr>
        <p:grpSpPr bwMode="auto">
          <a:xfrm>
            <a:off x="5849204" y="3826642"/>
            <a:ext cx="1727200" cy="1511300"/>
            <a:chOff x="1186" y="1831"/>
            <a:chExt cx="1088" cy="952"/>
          </a:xfrm>
        </p:grpSpPr>
        <p:sp>
          <p:nvSpPr>
            <p:cNvPr id="77" name="Oval 82"/>
            <p:cNvSpPr>
              <a:spLocks noChangeArrowheads="1"/>
            </p:cNvSpPr>
            <p:nvPr/>
          </p:nvSpPr>
          <p:spPr bwMode="gray">
            <a:xfrm>
              <a:off x="1648" y="2108"/>
              <a:ext cx="164" cy="401"/>
            </a:xfrm>
            <a:prstGeom prst="ellipse">
              <a:avLst/>
            </a:prstGeom>
            <a:gradFill rotWithShape="1">
              <a:gsLst>
                <a:gs pos="0">
                  <a:srgbClr val="99CC00">
                    <a:gamma/>
                    <a:tint val="0"/>
                    <a:invGamma/>
                  </a:srgbClr>
                </a:gs>
                <a:gs pos="50000">
                  <a:srgbClr val="99CC00"/>
                </a:gs>
                <a:gs pos="100000">
                  <a:srgbClr val="99CC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sp>
          <p:nvSpPr>
            <p:cNvPr id="78" name="Oval 83"/>
            <p:cNvSpPr>
              <a:spLocks noChangeArrowheads="1"/>
            </p:cNvSpPr>
            <p:nvPr/>
          </p:nvSpPr>
          <p:spPr bwMode="gray">
            <a:xfrm>
              <a:off x="1648" y="2108"/>
              <a:ext cx="164" cy="401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alpha val="32001"/>
                  </a:srgbClr>
                </a:gs>
                <a:gs pos="100000">
                  <a:srgbClr val="FF0000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sp>
          <p:nvSpPr>
            <p:cNvPr id="79" name="Oval 84"/>
            <p:cNvSpPr>
              <a:spLocks noChangeArrowheads="1"/>
            </p:cNvSpPr>
            <p:nvPr/>
          </p:nvSpPr>
          <p:spPr bwMode="gray">
            <a:xfrm>
              <a:off x="1186" y="2107"/>
              <a:ext cx="1087" cy="403"/>
            </a:xfrm>
            <a:prstGeom prst="ellipse">
              <a:avLst/>
            </a:prstGeom>
            <a:gradFill rotWithShape="1">
              <a:gsLst>
                <a:gs pos="0">
                  <a:srgbClr val="99CC00">
                    <a:gamma/>
                    <a:shade val="54118"/>
                    <a:invGamma/>
                  </a:srgbClr>
                </a:gs>
                <a:gs pos="50000">
                  <a:srgbClr val="99CC00"/>
                </a:gs>
                <a:gs pos="100000">
                  <a:srgbClr val="99CC00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sp>
          <p:nvSpPr>
            <p:cNvPr id="80" name="Oval 85"/>
            <p:cNvSpPr>
              <a:spLocks noChangeArrowheads="1"/>
            </p:cNvSpPr>
            <p:nvPr/>
          </p:nvSpPr>
          <p:spPr bwMode="gray">
            <a:xfrm>
              <a:off x="1187" y="2109"/>
              <a:ext cx="1087" cy="403"/>
            </a:xfrm>
            <a:prstGeom prst="ellipse">
              <a:avLst/>
            </a:prstGeom>
            <a:solidFill>
              <a:srgbClr val="0000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sp>
          <p:nvSpPr>
            <p:cNvPr id="81" name="Oval 86"/>
            <p:cNvSpPr>
              <a:spLocks noChangeArrowheads="1"/>
            </p:cNvSpPr>
            <p:nvPr/>
          </p:nvSpPr>
          <p:spPr bwMode="gray">
            <a:xfrm>
              <a:off x="1240" y="2107"/>
              <a:ext cx="979" cy="403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50000">
                  <a:srgbClr val="FFFFFF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grpSp>
          <p:nvGrpSpPr>
            <p:cNvPr id="82" name="Group 87"/>
            <p:cNvGrpSpPr>
              <a:grpSpLocks/>
            </p:cNvGrpSpPr>
            <p:nvPr/>
          </p:nvGrpSpPr>
          <p:grpSpPr bwMode="auto">
            <a:xfrm>
              <a:off x="1256" y="1831"/>
              <a:ext cx="947" cy="952"/>
              <a:chOff x="4166" y="1706"/>
              <a:chExt cx="1252" cy="1252"/>
            </a:xfrm>
          </p:grpSpPr>
          <p:sp>
            <p:nvSpPr>
              <p:cNvPr id="84" name="Oval 88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0365" fontAlgn="auto" latinLnBrk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333399"/>
                  </a:solidFill>
                  <a:ea typeface="태 나무" pitchFamily="18" charset="-127"/>
                </a:endParaRPr>
              </a:p>
            </p:txBody>
          </p:sp>
          <p:sp>
            <p:nvSpPr>
              <p:cNvPr id="85" name="Oval 89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0365" fontAlgn="auto" latinLnBrk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333399"/>
                  </a:solidFill>
                  <a:ea typeface="태 나무" pitchFamily="18" charset="-127"/>
                </a:endParaRPr>
              </a:p>
            </p:txBody>
          </p:sp>
          <p:sp>
            <p:nvSpPr>
              <p:cNvPr id="86" name="Oval 90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0365" fontAlgn="auto" latinLnBrk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333399"/>
                  </a:solidFill>
                  <a:ea typeface="태 나무" pitchFamily="18" charset="-127"/>
                </a:endParaRPr>
              </a:p>
            </p:txBody>
          </p:sp>
          <p:sp>
            <p:nvSpPr>
              <p:cNvPr id="87" name="Oval 91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0365" fontAlgn="auto" latinLnBrk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333399"/>
                  </a:solidFill>
                  <a:ea typeface="태 나무" pitchFamily="18" charset="-127"/>
                </a:endParaRPr>
              </a:p>
            </p:txBody>
          </p:sp>
        </p:grpSp>
        <p:sp>
          <p:nvSpPr>
            <p:cNvPr id="83" name="Text Box 92"/>
            <p:cNvSpPr txBox="1">
              <a:spLocks noChangeArrowheads="1"/>
            </p:cNvSpPr>
            <p:nvPr/>
          </p:nvSpPr>
          <p:spPr bwMode="gray">
            <a:xfrm>
              <a:off x="1651" y="2027"/>
              <a:ext cx="116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0365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4000" ker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88" name="Group 93"/>
          <p:cNvGrpSpPr>
            <a:grpSpLocks/>
          </p:cNvGrpSpPr>
          <p:nvPr/>
        </p:nvGrpSpPr>
        <p:grpSpPr bwMode="auto">
          <a:xfrm>
            <a:off x="1601052" y="3826642"/>
            <a:ext cx="1727200" cy="1511300"/>
            <a:chOff x="1186" y="1831"/>
            <a:chExt cx="1088" cy="952"/>
          </a:xfrm>
        </p:grpSpPr>
        <p:sp>
          <p:nvSpPr>
            <p:cNvPr id="89" name="Oval 94"/>
            <p:cNvSpPr>
              <a:spLocks noChangeArrowheads="1"/>
            </p:cNvSpPr>
            <p:nvPr/>
          </p:nvSpPr>
          <p:spPr bwMode="gray">
            <a:xfrm>
              <a:off x="1648" y="2108"/>
              <a:ext cx="164" cy="401"/>
            </a:xfrm>
            <a:prstGeom prst="ellipse">
              <a:avLst/>
            </a:prstGeom>
            <a:gradFill rotWithShape="1">
              <a:gsLst>
                <a:gs pos="0">
                  <a:srgbClr val="99CC00">
                    <a:gamma/>
                    <a:tint val="0"/>
                    <a:invGamma/>
                  </a:srgbClr>
                </a:gs>
                <a:gs pos="50000">
                  <a:srgbClr val="99CC00"/>
                </a:gs>
                <a:gs pos="100000">
                  <a:srgbClr val="99CC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sp>
          <p:nvSpPr>
            <p:cNvPr id="90" name="Oval 95"/>
            <p:cNvSpPr>
              <a:spLocks noChangeArrowheads="1"/>
            </p:cNvSpPr>
            <p:nvPr/>
          </p:nvSpPr>
          <p:spPr bwMode="gray">
            <a:xfrm>
              <a:off x="1648" y="2108"/>
              <a:ext cx="164" cy="401"/>
            </a:xfrm>
            <a:prstGeom prst="ellipse">
              <a:avLst/>
            </a:prstGeom>
            <a:solidFill>
              <a:srgbClr val="FFFF00">
                <a:alpha val="32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33CC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sp>
          <p:nvSpPr>
            <p:cNvPr id="91" name="Oval 96"/>
            <p:cNvSpPr>
              <a:spLocks noChangeArrowheads="1"/>
            </p:cNvSpPr>
            <p:nvPr/>
          </p:nvSpPr>
          <p:spPr bwMode="gray">
            <a:xfrm>
              <a:off x="1186" y="2107"/>
              <a:ext cx="1087" cy="403"/>
            </a:xfrm>
            <a:prstGeom prst="ellipse">
              <a:avLst/>
            </a:prstGeom>
            <a:gradFill rotWithShape="1">
              <a:gsLst>
                <a:gs pos="0">
                  <a:srgbClr val="99CC00">
                    <a:gamma/>
                    <a:shade val="54118"/>
                    <a:invGamma/>
                  </a:srgbClr>
                </a:gs>
                <a:gs pos="50000">
                  <a:srgbClr val="99CC00"/>
                </a:gs>
                <a:gs pos="100000">
                  <a:srgbClr val="99CC00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sp>
          <p:nvSpPr>
            <p:cNvPr id="92" name="Oval 97"/>
            <p:cNvSpPr>
              <a:spLocks noChangeArrowheads="1"/>
            </p:cNvSpPr>
            <p:nvPr/>
          </p:nvSpPr>
          <p:spPr bwMode="gray">
            <a:xfrm>
              <a:off x="1187" y="2109"/>
              <a:ext cx="1087" cy="403"/>
            </a:xfrm>
            <a:prstGeom prst="ellipse">
              <a:avLst/>
            </a:prstGeom>
            <a:gradFill rotWithShape="1">
              <a:gsLst>
                <a:gs pos="0">
                  <a:srgbClr val="99CC00">
                    <a:gamma/>
                    <a:shade val="63529"/>
                    <a:invGamma/>
                  </a:srgbClr>
                </a:gs>
                <a:gs pos="100000">
                  <a:srgbClr val="99CC00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sp>
          <p:nvSpPr>
            <p:cNvPr id="93" name="Oval 98"/>
            <p:cNvSpPr>
              <a:spLocks noChangeArrowheads="1"/>
            </p:cNvSpPr>
            <p:nvPr/>
          </p:nvSpPr>
          <p:spPr bwMode="gray">
            <a:xfrm>
              <a:off x="1240" y="2107"/>
              <a:ext cx="979" cy="40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grpSp>
          <p:nvGrpSpPr>
            <p:cNvPr id="94" name="Group 99"/>
            <p:cNvGrpSpPr>
              <a:grpSpLocks/>
            </p:cNvGrpSpPr>
            <p:nvPr/>
          </p:nvGrpSpPr>
          <p:grpSpPr bwMode="auto">
            <a:xfrm>
              <a:off x="1256" y="1831"/>
              <a:ext cx="947" cy="952"/>
              <a:chOff x="4166" y="1706"/>
              <a:chExt cx="1252" cy="1252"/>
            </a:xfrm>
          </p:grpSpPr>
          <p:sp>
            <p:nvSpPr>
              <p:cNvPr id="96" name="Oval 100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0365" fontAlgn="auto" latinLnBrk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333399"/>
                  </a:solidFill>
                  <a:ea typeface="태 나무" pitchFamily="18" charset="-127"/>
                </a:endParaRPr>
              </a:p>
            </p:txBody>
          </p:sp>
          <p:sp>
            <p:nvSpPr>
              <p:cNvPr id="97" name="Oval 101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0365" fontAlgn="auto" latinLnBrk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333399"/>
                  </a:solidFill>
                  <a:ea typeface="태 나무" pitchFamily="18" charset="-127"/>
                </a:endParaRPr>
              </a:p>
            </p:txBody>
          </p:sp>
          <p:sp>
            <p:nvSpPr>
              <p:cNvPr id="98" name="Oval 102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0365" fontAlgn="auto" latinLnBrk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333399"/>
                  </a:solidFill>
                  <a:ea typeface="태 나무" pitchFamily="18" charset="-127"/>
                </a:endParaRPr>
              </a:p>
            </p:txBody>
          </p:sp>
          <p:sp>
            <p:nvSpPr>
              <p:cNvPr id="99" name="Oval 103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0365" fontAlgn="auto" latinLnBrk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333399"/>
                  </a:solidFill>
                  <a:ea typeface="태 나무" pitchFamily="18" charset="-127"/>
                </a:endParaRPr>
              </a:p>
            </p:txBody>
          </p:sp>
        </p:grpSp>
        <p:sp>
          <p:nvSpPr>
            <p:cNvPr id="95" name="Text Box 104"/>
            <p:cNvSpPr txBox="1">
              <a:spLocks noChangeArrowheads="1"/>
            </p:cNvSpPr>
            <p:nvPr/>
          </p:nvSpPr>
          <p:spPr bwMode="gray">
            <a:xfrm>
              <a:off x="1651" y="2027"/>
              <a:ext cx="116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0365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4000" ker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100" name="Group 105"/>
          <p:cNvGrpSpPr>
            <a:grpSpLocks/>
          </p:cNvGrpSpPr>
          <p:nvPr/>
        </p:nvGrpSpPr>
        <p:grpSpPr bwMode="auto">
          <a:xfrm>
            <a:off x="5777762" y="1739079"/>
            <a:ext cx="1727199" cy="1511300"/>
            <a:chOff x="1186" y="1831"/>
            <a:chExt cx="1088" cy="952"/>
          </a:xfrm>
        </p:grpSpPr>
        <p:sp>
          <p:nvSpPr>
            <p:cNvPr id="101" name="Oval 106"/>
            <p:cNvSpPr>
              <a:spLocks noChangeArrowheads="1"/>
            </p:cNvSpPr>
            <p:nvPr/>
          </p:nvSpPr>
          <p:spPr bwMode="gray">
            <a:xfrm>
              <a:off x="1648" y="2108"/>
              <a:ext cx="164" cy="401"/>
            </a:xfrm>
            <a:prstGeom prst="ellipse">
              <a:avLst/>
            </a:prstGeom>
            <a:gradFill rotWithShape="1">
              <a:gsLst>
                <a:gs pos="0">
                  <a:srgbClr val="99CC00">
                    <a:gamma/>
                    <a:tint val="0"/>
                    <a:invGamma/>
                  </a:srgbClr>
                </a:gs>
                <a:gs pos="50000">
                  <a:srgbClr val="99CC00"/>
                </a:gs>
                <a:gs pos="100000">
                  <a:srgbClr val="99CC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sp>
          <p:nvSpPr>
            <p:cNvPr id="102" name="Oval 107"/>
            <p:cNvSpPr>
              <a:spLocks noChangeArrowheads="1"/>
            </p:cNvSpPr>
            <p:nvPr/>
          </p:nvSpPr>
          <p:spPr bwMode="gray">
            <a:xfrm>
              <a:off x="1648" y="2108"/>
              <a:ext cx="164" cy="401"/>
            </a:xfrm>
            <a:prstGeom prst="ellipse">
              <a:avLst/>
            </a:prstGeom>
            <a:solidFill>
              <a:srgbClr val="FF0000">
                <a:alpha val="32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sp>
          <p:nvSpPr>
            <p:cNvPr id="103" name="Oval 108"/>
            <p:cNvSpPr>
              <a:spLocks noChangeArrowheads="1"/>
            </p:cNvSpPr>
            <p:nvPr/>
          </p:nvSpPr>
          <p:spPr bwMode="gray">
            <a:xfrm>
              <a:off x="1186" y="2107"/>
              <a:ext cx="1087" cy="403"/>
            </a:xfrm>
            <a:prstGeom prst="ellipse">
              <a:avLst/>
            </a:prstGeom>
            <a:gradFill rotWithShape="1">
              <a:gsLst>
                <a:gs pos="0">
                  <a:srgbClr val="99CC00">
                    <a:gamma/>
                    <a:shade val="54118"/>
                    <a:invGamma/>
                  </a:srgbClr>
                </a:gs>
                <a:gs pos="50000">
                  <a:srgbClr val="99CC00"/>
                </a:gs>
                <a:gs pos="100000">
                  <a:srgbClr val="99CC00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sp>
          <p:nvSpPr>
            <p:cNvPr id="104" name="Oval 109"/>
            <p:cNvSpPr>
              <a:spLocks noChangeArrowheads="1"/>
            </p:cNvSpPr>
            <p:nvPr/>
          </p:nvSpPr>
          <p:spPr bwMode="gray">
            <a:xfrm>
              <a:off x="1187" y="2109"/>
              <a:ext cx="1087" cy="403"/>
            </a:xfrm>
            <a:prstGeom prst="ellipse">
              <a:avLst/>
            </a:prstGeom>
            <a:gradFill rotWithShape="1">
              <a:gsLst>
                <a:gs pos="0">
                  <a:srgbClr val="99CC00">
                    <a:gamma/>
                    <a:shade val="63529"/>
                    <a:invGamma/>
                  </a:srgbClr>
                </a:gs>
                <a:gs pos="100000">
                  <a:srgbClr val="99CC00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sp>
          <p:nvSpPr>
            <p:cNvPr id="105" name="Oval 110"/>
            <p:cNvSpPr>
              <a:spLocks noChangeArrowheads="1"/>
            </p:cNvSpPr>
            <p:nvPr/>
          </p:nvSpPr>
          <p:spPr bwMode="gray">
            <a:xfrm>
              <a:off x="1240" y="2107"/>
              <a:ext cx="979" cy="40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defTabSz="910365" fontAlgn="auto" latinLnBrk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333399"/>
                </a:solidFill>
                <a:ea typeface="태 나무" pitchFamily="18" charset="-127"/>
              </a:endParaRPr>
            </a:p>
          </p:txBody>
        </p:sp>
        <p:grpSp>
          <p:nvGrpSpPr>
            <p:cNvPr id="106" name="Group 111"/>
            <p:cNvGrpSpPr>
              <a:grpSpLocks/>
            </p:cNvGrpSpPr>
            <p:nvPr/>
          </p:nvGrpSpPr>
          <p:grpSpPr bwMode="auto">
            <a:xfrm>
              <a:off x="1256" y="1831"/>
              <a:ext cx="947" cy="952"/>
              <a:chOff x="4166" y="1706"/>
              <a:chExt cx="1252" cy="1252"/>
            </a:xfrm>
          </p:grpSpPr>
          <p:sp>
            <p:nvSpPr>
              <p:cNvPr id="108" name="Oval 112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0365" fontAlgn="auto" latinLnBrk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333399"/>
                  </a:solidFill>
                  <a:ea typeface="태 나무" pitchFamily="18" charset="-127"/>
                </a:endParaRPr>
              </a:p>
            </p:txBody>
          </p:sp>
          <p:sp>
            <p:nvSpPr>
              <p:cNvPr id="109" name="Oval 113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0365" fontAlgn="auto" latinLnBrk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333399"/>
                  </a:solidFill>
                  <a:ea typeface="태 나무" pitchFamily="18" charset="-127"/>
                </a:endParaRPr>
              </a:p>
            </p:txBody>
          </p:sp>
          <p:sp>
            <p:nvSpPr>
              <p:cNvPr id="110" name="Oval 114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0365" fontAlgn="auto" latinLnBrk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333399"/>
                  </a:solidFill>
                  <a:ea typeface="태 나무" pitchFamily="18" charset="-127"/>
                </a:endParaRPr>
              </a:p>
            </p:txBody>
          </p:sp>
          <p:sp>
            <p:nvSpPr>
              <p:cNvPr id="111" name="Oval 115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defTabSz="910365" fontAlgn="auto" latinLnBrk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rgbClr val="333399"/>
                  </a:solidFill>
                  <a:ea typeface="태 나무" pitchFamily="18" charset="-127"/>
                </a:endParaRPr>
              </a:p>
            </p:txBody>
          </p:sp>
        </p:grpSp>
        <p:sp>
          <p:nvSpPr>
            <p:cNvPr id="107" name="Text Box 116"/>
            <p:cNvSpPr txBox="1">
              <a:spLocks noChangeArrowheads="1"/>
            </p:cNvSpPr>
            <p:nvPr/>
          </p:nvSpPr>
          <p:spPr bwMode="gray">
            <a:xfrm>
              <a:off x="1651" y="2027"/>
              <a:ext cx="116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0365" eaLnBrk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4000" ker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112" name="Rectangle 117"/>
          <p:cNvSpPr>
            <a:spLocks noChangeArrowheads="1"/>
          </p:cNvSpPr>
          <p:nvPr/>
        </p:nvSpPr>
        <p:spPr bwMode="auto">
          <a:xfrm>
            <a:off x="3477475" y="2108969"/>
            <a:ext cx="1706563" cy="685800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50000">
                <a:srgbClr val="FFFFFF"/>
              </a:gs>
              <a:gs pos="100000">
                <a:srgbClr val="00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40" tIns="45521" rIns="91040" bIns="45521" anchor="ctr"/>
          <a:lstStyle/>
          <a:p>
            <a:pPr algn="ctr" eaLnBrk="0" latinLnBrk="0" hangingPunct="0"/>
            <a:r>
              <a:rPr kumimoji="0" lang="ko-KR" altLang="en-US" sz="400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개량</a:t>
            </a:r>
          </a:p>
        </p:txBody>
      </p:sp>
      <p:sp>
        <p:nvSpPr>
          <p:cNvPr id="113" name="Rectangle 121"/>
          <p:cNvSpPr>
            <a:spLocks noChangeArrowheads="1"/>
          </p:cNvSpPr>
          <p:nvPr/>
        </p:nvSpPr>
        <p:spPr bwMode="auto">
          <a:xfrm>
            <a:off x="7654191" y="2108969"/>
            <a:ext cx="1706562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FFFFFF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40" tIns="45521" rIns="91040" bIns="45521" anchor="ctr"/>
          <a:lstStyle/>
          <a:p>
            <a:pPr algn="ctr" eaLnBrk="0" latinLnBrk="0" hangingPunct="0"/>
            <a:r>
              <a:rPr kumimoji="0" lang="ko-KR" altLang="en-US" sz="4000">
                <a:solidFill>
                  <a:srgbClr val="CC00CC"/>
                </a:solidFill>
                <a:latin typeface="HY견고딕" pitchFamily="18" charset="-127"/>
                <a:ea typeface="HY견고딕" pitchFamily="18" charset="-127"/>
              </a:rPr>
              <a:t>사료</a:t>
            </a:r>
          </a:p>
        </p:txBody>
      </p:sp>
      <p:sp>
        <p:nvSpPr>
          <p:cNvPr id="114" name="Rectangle 122"/>
          <p:cNvSpPr>
            <a:spLocks noChangeArrowheads="1"/>
          </p:cNvSpPr>
          <p:nvPr/>
        </p:nvSpPr>
        <p:spPr bwMode="auto">
          <a:xfrm>
            <a:off x="3456842" y="4236222"/>
            <a:ext cx="1706562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FFFFFF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40" tIns="45521" rIns="91040" bIns="45521" anchor="ctr"/>
          <a:lstStyle/>
          <a:p>
            <a:pPr algn="ctr" eaLnBrk="0" latinLnBrk="0" hangingPunct="0"/>
            <a:r>
              <a:rPr kumimoji="0" lang="ko-KR" altLang="en-US" sz="4000">
                <a:solidFill>
                  <a:srgbClr val="008000"/>
                </a:solidFill>
                <a:latin typeface="HY견고딕" pitchFamily="18" charset="-127"/>
                <a:ea typeface="HY견고딕" pitchFamily="18" charset="-127"/>
              </a:rPr>
              <a:t>사양</a:t>
            </a:r>
          </a:p>
        </p:txBody>
      </p:sp>
      <p:sp>
        <p:nvSpPr>
          <p:cNvPr id="115" name="Rectangle 123"/>
          <p:cNvSpPr>
            <a:spLocks noChangeArrowheads="1"/>
          </p:cNvSpPr>
          <p:nvPr/>
        </p:nvSpPr>
        <p:spPr bwMode="auto">
          <a:xfrm>
            <a:off x="7704988" y="4236222"/>
            <a:ext cx="1706562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FFFFFF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40" tIns="45521" rIns="91040" bIns="45521" anchor="ctr"/>
          <a:lstStyle/>
          <a:p>
            <a:pPr algn="ctr" eaLnBrk="0" latinLnBrk="0" hangingPunct="0"/>
            <a:r>
              <a:rPr kumimoji="0" lang="ko-KR" altLang="en-US" sz="400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rPr>
              <a:t>환경</a:t>
            </a:r>
          </a:p>
        </p:txBody>
      </p:sp>
      <p:sp>
        <p:nvSpPr>
          <p:cNvPr id="116" name="Rectangle 124"/>
          <p:cNvSpPr>
            <a:spLocks noChangeArrowheads="1"/>
          </p:cNvSpPr>
          <p:nvPr/>
        </p:nvSpPr>
        <p:spPr bwMode="auto">
          <a:xfrm>
            <a:off x="1943950" y="2147068"/>
            <a:ext cx="1152525" cy="655638"/>
          </a:xfrm>
          <a:prstGeom prst="rect">
            <a:avLst/>
          </a:prstGeom>
          <a:gradFill rotWithShape="0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5400000" scaled="1"/>
          </a:gradFill>
          <a:ln w="57150" cmpd="thinThick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40" tIns="45521" rIns="91040" bIns="45521"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29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30%</a:t>
            </a:r>
          </a:p>
        </p:txBody>
      </p:sp>
      <p:sp>
        <p:nvSpPr>
          <p:cNvPr id="117" name="Rectangle 125"/>
          <p:cNvSpPr>
            <a:spLocks noChangeArrowheads="1"/>
          </p:cNvSpPr>
          <p:nvPr/>
        </p:nvSpPr>
        <p:spPr bwMode="auto">
          <a:xfrm>
            <a:off x="1872513" y="4236218"/>
            <a:ext cx="1152525" cy="655638"/>
          </a:xfrm>
          <a:prstGeom prst="rect">
            <a:avLst/>
          </a:prstGeom>
          <a:gradFill rotWithShape="0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5400000" scaled="1"/>
          </a:gradFill>
          <a:ln w="57150" cmpd="thinThick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40" tIns="45521" rIns="91040" bIns="45521"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29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40%</a:t>
            </a:r>
          </a:p>
        </p:txBody>
      </p:sp>
      <p:sp>
        <p:nvSpPr>
          <p:cNvPr id="118" name="Rectangle 126"/>
          <p:cNvSpPr>
            <a:spLocks noChangeArrowheads="1"/>
          </p:cNvSpPr>
          <p:nvPr/>
        </p:nvSpPr>
        <p:spPr bwMode="auto">
          <a:xfrm>
            <a:off x="6047638" y="2147068"/>
            <a:ext cx="1152525" cy="655638"/>
          </a:xfrm>
          <a:prstGeom prst="rect">
            <a:avLst/>
          </a:prstGeom>
          <a:gradFill rotWithShape="0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5400000" scaled="1"/>
          </a:gradFill>
          <a:ln w="57150" cmpd="thinThick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40" tIns="45521" rIns="91040" bIns="45521"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2900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20%</a:t>
            </a:r>
          </a:p>
        </p:txBody>
      </p:sp>
      <p:sp>
        <p:nvSpPr>
          <p:cNvPr id="119" name="Rectangle 127"/>
          <p:cNvSpPr>
            <a:spLocks noChangeArrowheads="1"/>
          </p:cNvSpPr>
          <p:nvPr/>
        </p:nvSpPr>
        <p:spPr bwMode="auto">
          <a:xfrm>
            <a:off x="6120664" y="4236218"/>
            <a:ext cx="1152525" cy="655638"/>
          </a:xfrm>
          <a:prstGeom prst="rect">
            <a:avLst/>
          </a:prstGeom>
          <a:gradFill rotWithShape="0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5400000" scaled="1"/>
          </a:gradFill>
          <a:ln w="57150" cmpd="thinThick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40" tIns="45521" rIns="91040" bIns="45521" anchor="ctr"/>
          <a:lstStyle>
            <a:lvl1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algn="l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29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2995126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8032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101"/>
          <p:cNvSpPr>
            <a:spLocks noChangeArrowheads="1"/>
          </p:cNvSpPr>
          <p:nvPr/>
        </p:nvSpPr>
        <p:spPr bwMode="auto">
          <a:xfrm>
            <a:off x="-8895" y="159188"/>
            <a:ext cx="5652120" cy="64135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 algn="ctr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anchor="ctr" anchorCtr="1">
            <a:flatTx/>
          </a:bodyPr>
          <a:lstStyle/>
          <a:p>
            <a:pPr marL="180975" algn="l">
              <a:defRPr/>
            </a:pPr>
            <a:r>
              <a:rPr lang="ko-KR" altLang="en-US" sz="3200" dirty="0" err="1">
                <a:latin typeface="HY견고딕" pitchFamily="18" charset="-127"/>
                <a:ea typeface="HY견고딕" pitchFamily="18" charset="-127"/>
              </a:rPr>
              <a:t>고능력</a:t>
            </a:r>
            <a:r>
              <a:rPr lang="ko-KR" altLang="en-US" sz="3200" dirty="0">
                <a:latin typeface="HY견고딕" pitchFamily="18" charset="-127"/>
                <a:ea typeface="HY견고딕" pitchFamily="18" charset="-127"/>
              </a:rPr>
              <a:t> 암소축군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조성사업   </a:t>
            </a:r>
            <a:endParaRPr lang="ko-KR" altLang="en-US" sz="320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84845" y="990321"/>
            <a:ext cx="10270755" cy="5751047"/>
          </a:xfrm>
          <a:prstGeom prst="round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kumimoji="1" lang="en-US" altLang="ko-KR" sz="2000" b="1" dirty="0" smtClean="0">
                <a:latin typeface="HY중고딕" pitchFamily="18" charset="-127"/>
                <a:ea typeface="HY중고딕" pitchFamily="18" charset="-127"/>
                <a:cs typeface="굴림" pitchFamily="50" charset="-127"/>
              </a:rPr>
              <a:t> </a:t>
            </a:r>
            <a:r>
              <a:rPr kumimoji="1" lang="ko-KR" altLang="ko-KR" sz="2800" b="1" dirty="0" smtClean="0">
                <a:latin typeface="HY견고딕" pitchFamily="18" charset="-127"/>
                <a:ea typeface="HY견고딕" pitchFamily="18" charset="-127"/>
                <a:cs typeface="굴림" pitchFamily="50" charset="-127"/>
              </a:rPr>
              <a:t> </a:t>
            </a:r>
            <a:r>
              <a:rPr kumimoji="1" lang="en-US" altLang="ko-KR" sz="2800" b="1" dirty="0" smtClean="0">
                <a:latin typeface="HY견고딕" pitchFamily="18" charset="-127"/>
                <a:ea typeface="HY견고딕" pitchFamily="18" charset="-127"/>
                <a:cs typeface="굴림" pitchFamily="50" charset="-127"/>
              </a:rPr>
              <a:t>    </a:t>
            </a:r>
            <a:r>
              <a:rPr lang="ko-KR" altLang="en-US" sz="2800" b="1" dirty="0" smtClean="0">
                <a:latin typeface="HY견고딕" pitchFamily="18" charset="-127"/>
                <a:ea typeface="HY견고딕" pitchFamily="18" charset="-127"/>
              </a:rPr>
              <a:t>목 적</a:t>
            </a:r>
            <a:endParaRPr lang="en-US" altLang="ko-KR" sz="2800" b="1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ts val="3000"/>
              </a:lnSpc>
            </a:pPr>
            <a:r>
              <a:rPr lang="en-US" altLang="ko-KR" sz="2000" b="1" dirty="0" smtClean="0">
                <a:latin typeface="HY견고딕" pitchFamily="18" charset="-127"/>
                <a:ea typeface="HY견고딕" pitchFamily="18" charset="-127"/>
              </a:rPr>
              <a:t>       </a:t>
            </a:r>
            <a:r>
              <a:rPr lang="ko-KR" altLang="en-US" sz="2000" dirty="0" smtClean="0">
                <a:latin typeface="HY중고딕" pitchFamily="18" charset="-127"/>
                <a:ea typeface="HY중고딕" pitchFamily="18" charset="-127"/>
              </a:rPr>
              <a:t>전북 </a:t>
            </a:r>
            <a:r>
              <a:rPr lang="ko-KR" altLang="en-US" sz="2000" dirty="0" err="1" smtClean="0">
                <a:latin typeface="HY중고딕" pitchFamily="18" charset="-127"/>
                <a:ea typeface="HY중고딕" pitchFamily="18" charset="-127"/>
              </a:rPr>
              <a:t>고능력</a:t>
            </a:r>
            <a:r>
              <a:rPr lang="ko-KR" altLang="en-US" sz="2000" dirty="0" smtClean="0">
                <a:latin typeface="HY중고딕" pitchFamily="18" charset="-127"/>
                <a:ea typeface="HY중고딕" pitchFamily="18" charset="-127"/>
              </a:rPr>
              <a:t> 암소를 선발 구축하여</a:t>
            </a:r>
            <a:r>
              <a:rPr lang="en-US" altLang="ko-KR" sz="2000" dirty="0" smtClean="0">
                <a:latin typeface="HY중고딕" pitchFamily="18" charset="-127"/>
                <a:ea typeface="HY중고딕" pitchFamily="18" charset="-127"/>
              </a:rPr>
              <a:t>, </a:t>
            </a:r>
            <a:r>
              <a:rPr lang="ko-KR" altLang="en-US" sz="2000" dirty="0" smtClean="0">
                <a:latin typeface="HY중고딕" pitchFamily="18" charset="-127"/>
                <a:ea typeface="HY중고딕" pitchFamily="18" charset="-127"/>
              </a:rPr>
              <a:t>고품질 송아지 생산으로 </a:t>
            </a:r>
            <a:r>
              <a:rPr lang="en-US" altLang="ko-KR" sz="2000" dirty="0" smtClean="0">
                <a:latin typeface="HY중고딕" pitchFamily="18" charset="-127"/>
                <a:ea typeface="HY중고딕" pitchFamily="18" charset="-127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altLang="ko-KR" sz="2000" dirty="0" smtClean="0">
                <a:latin typeface="HY중고딕" pitchFamily="18" charset="-127"/>
                <a:ea typeface="HY중고딕" pitchFamily="18" charset="-127"/>
              </a:rPr>
              <a:t>       </a:t>
            </a:r>
            <a:r>
              <a:rPr lang="ko-KR" altLang="en-US" sz="2000" dirty="0" smtClean="0">
                <a:latin typeface="HY중고딕" pitchFamily="18" charset="-127"/>
                <a:ea typeface="HY중고딕" pitchFamily="18" charset="-127"/>
              </a:rPr>
              <a:t>전북 한우만의 차별성과 개량의 성과를 극대화하여 농가소득 향상</a:t>
            </a:r>
            <a:endParaRPr lang="en-US" altLang="ko-KR" sz="2000" dirty="0" smtClean="0">
              <a:latin typeface="HY중고딕" pitchFamily="18" charset="-127"/>
              <a:ea typeface="HY중고딕" pitchFamily="18" charset="-127"/>
            </a:endParaRPr>
          </a:p>
          <a:p>
            <a:pPr>
              <a:lnSpc>
                <a:spcPts val="3000"/>
              </a:lnSpc>
            </a:pPr>
            <a:endParaRPr lang="ko-KR" altLang="en-US" sz="20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ts val="3000"/>
              </a:lnSpc>
            </a:pPr>
            <a:r>
              <a:rPr lang="en-US" altLang="ko-KR" sz="2000" b="1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ko-KR" altLang="en-US" sz="2800" b="1" dirty="0" smtClean="0">
                <a:latin typeface="HY견고딕" pitchFamily="18" charset="-127"/>
                <a:ea typeface="HY견고딕" pitchFamily="18" charset="-127"/>
              </a:rPr>
              <a:t>추 진 현 황</a:t>
            </a:r>
            <a:endParaRPr lang="en-US" altLang="ko-KR" sz="2800" b="1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ts val="3000"/>
              </a:lnSpc>
            </a:pPr>
            <a:r>
              <a:rPr lang="en-US" altLang="ko-KR" sz="2000" dirty="0" smtClean="0">
                <a:latin typeface="HY중고딕" pitchFamily="18" charset="-127"/>
                <a:ea typeface="HY중고딕" pitchFamily="18" charset="-127"/>
              </a:rPr>
              <a:t>        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- 4</a:t>
            </a: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개 분석기관 및 추진협의회를 통한 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3</a:t>
            </a:r>
            <a:r>
              <a:rPr lang="ko-KR" altLang="en-US" sz="1800" dirty="0" err="1" smtClean="0">
                <a:latin typeface="HY중고딕" pitchFamily="18" charset="-127"/>
                <a:ea typeface="HY중고딕" pitchFamily="18" charset="-127"/>
              </a:rPr>
              <a:t>년차</a:t>
            </a: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 선발조건 변경추진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          1</a:t>
            </a: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차년도 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: </a:t>
            </a: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유전능력 상위 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30%</a:t>
            </a:r>
            <a:endParaRPr lang="ko-KR" altLang="en-US" sz="1800" dirty="0" smtClean="0">
              <a:latin typeface="HY중고딕" pitchFamily="18" charset="-127"/>
              <a:ea typeface="HY중고딕" pitchFamily="18" charset="-127"/>
            </a:endParaRPr>
          </a:p>
          <a:p>
            <a:pPr>
              <a:lnSpc>
                <a:spcPts val="3000"/>
              </a:lnSpc>
            </a:pP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          2</a:t>
            </a: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차년도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(</a:t>
            </a: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현행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) : </a:t>
            </a:r>
            <a:r>
              <a:rPr lang="ko-KR" altLang="en-US" sz="1800" dirty="0" err="1" smtClean="0">
                <a:latin typeface="HY중고딕" pitchFamily="18" charset="-127"/>
                <a:ea typeface="HY중고딕" pitchFamily="18" charset="-127"/>
              </a:rPr>
              <a:t>고등등록우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, </a:t>
            </a: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혈통지수 상위 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30%(</a:t>
            </a: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개체 및 어미 선형심사 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79</a:t>
            </a: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점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), </a:t>
            </a:r>
            <a:endParaRPr lang="ko-KR" altLang="en-US" sz="1800" dirty="0" smtClean="0">
              <a:latin typeface="HY중고딕" pitchFamily="18" charset="-127"/>
              <a:ea typeface="HY중고딕" pitchFamily="18" charset="-127"/>
            </a:endParaRPr>
          </a:p>
          <a:p>
            <a:pPr>
              <a:lnSpc>
                <a:spcPts val="3000"/>
              </a:lnSpc>
            </a:pP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                            후대도축성적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( </a:t>
            </a:r>
            <a:r>
              <a:rPr lang="ko-KR" altLang="en-US" sz="1800" dirty="0" err="1" smtClean="0">
                <a:latin typeface="HY중고딕" pitchFamily="18" charset="-127"/>
                <a:ea typeface="HY중고딕" pitchFamily="18" charset="-127"/>
              </a:rPr>
              <a:t>도체중</a:t>
            </a: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 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450kg, </a:t>
            </a: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등심단면적 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100㎠, </a:t>
            </a: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육질등급 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1+</a:t>
            </a: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이상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)</a:t>
            </a: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          </a:t>
            </a:r>
            <a:r>
              <a:rPr lang="en-US" altLang="ko-KR" sz="1800" b="1" dirty="0" smtClean="0">
                <a:latin typeface="HY중고딕" pitchFamily="18" charset="-127"/>
                <a:ea typeface="HY중고딕" pitchFamily="18" charset="-127"/>
              </a:rPr>
              <a:t>3</a:t>
            </a:r>
            <a:r>
              <a:rPr lang="ko-KR" altLang="en-US" sz="1800" b="1" dirty="0" smtClean="0">
                <a:latin typeface="HY중고딕" pitchFamily="18" charset="-127"/>
                <a:ea typeface="HY중고딕" pitchFamily="18" charset="-127"/>
              </a:rPr>
              <a:t>차년도</a:t>
            </a:r>
            <a:r>
              <a:rPr lang="en-US" altLang="ko-KR" sz="1800" b="1" dirty="0" smtClean="0">
                <a:latin typeface="HY중고딕" pitchFamily="18" charset="-127"/>
                <a:ea typeface="HY중고딕" pitchFamily="18" charset="-127"/>
              </a:rPr>
              <a:t>(2018</a:t>
            </a:r>
            <a:r>
              <a:rPr lang="ko-KR" altLang="en-US" sz="1800" b="1" dirty="0" smtClean="0">
                <a:latin typeface="HY중고딕" pitchFamily="18" charset="-127"/>
                <a:ea typeface="HY중고딕" pitchFamily="18" charset="-127"/>
              </a:rPr>
              <a:t>년</a:t>
            </a:r>
            <a:r>
              <a:rPr lang="en-US" altLang="ko-KR" sz="1800" b="1" dirty="0" smtClean="0">
                <a:latin typeface="HY중고딕" pitchFamily="18" charset="-127"/>
                <a:ea typeface="HY중고딕" pitchFamily="18" charset="-127"/>
              </a:rPr>
              <a:t>) </a:t>
            </a:r>
            <a:r>
              <a:rPr lang="ko-KR" altLang="en-US" sz="1800" b="1" dirty="0" smtClean="0">
                <a:latin typeface="HY중고딕" pitchFamily="18" charset="-127"/>
                <a:ea typeface="HY중고딕" pitchFamily="18" charset="-127"/>
              </a:rPr>
              <a:t>개선안 </a:t>
            </a:r>
            <a:r>
              <a:rPr lang="en-US" altLang="ko-KR" sz="1800" b="1" dirty="0" smtClean="0">
                <a:latin typeface="HY중고딕" pitchFamily="18" charset="-127"/>
                <a:ea typeface="HY중고딕" pitchFamily="18" charset="-127"/>
              </a:rPr>
              <a:t>: </a:t>
            </a:r>
            <a:r>
              <a:rPr lang="ko-KR" altLang="en-US" sz="1800" b="1" dirty="0" smtClean="0">
                <a:latin typeface="HY중고딕" pitchFamily="18" charset="-127"/>
                <a:ea typeface="HY중고딕" pitchFamily="18" charset="-127"/>
              </a:rPr>
              <a:t>누적</a:t>
            </a:r>
            <a:r>
              <a:rPr lang="en-US" altLang="ko-KR" sz="1800" b="1" dirty="0" smtClean="0">
                <a:latin typeface="HY중고딕" pitchFamily="18" charset="-127"/>
                <a:ea typeface="HY중고딕" pitchFamily="18" charset="-127"/>
              </a:rPr>
              <a:t>32,000</a:t>
            </a:r>
            <a:r>
              <a:rPr lang="ko-KR" altLang="en-US" sz="1800" b="1" dirty="0" smtClean="0">
                <a:latin typeface="HY중고딕" pitchFamily="18" charset="-127"/>
                <a:ea typeface="HY중고딕" pitchFamily="18" charset="-127"/>
              </a:rPr>
              <a:t>두 선발 </a:t>
            </a:r>
          </a:p>
          <a:p>
            <a:pPr>
              <a:lnSpc>
                <a:spcPts val="3000"/>
              </a:lnSpc>
            </a:pPr>
            <a:r>
              <a:rPr lang="ko-KR" altLang="en-US" sz="1800" b="1" dirty="0" smtClean="0">
                <a:latin typeface="HY중고딕" pitchFamily="18" charset="-127"/>
                <a:ea typeface="HY중고딕" pitchFamily="18" charset="-127"/>
              </a:rPr>
              <a:t>             </a:t>
            </a:r>
            <a:r>
              <a:rPr lang="en-US" altLang="ko-KR" sz="1800" b="1" dirty="0" smtClean="0">
                <a:latin typeface="HY중고딕" pitchFamily="18" charset="-127"/>
                <a:ea typeface="HY중고딕" pitchFamily="18" charset="-127"/>
              </a:rPr>
              <a:t>- </a:t>
            </a:r>
            <a:r>
              <a:rPr lang="ko-KR" altLang="en-US" sz="1800" b="1" dirty="0" smtClean="0">
                <a:latin typeface="HY중고딕" pitchFamily="18" charset="-127"/>
                <a:ea typeface="HY중고딕" pitchFamily="18" charset="-127"/>
              </a:rPr>
              <a:t>현장검정 </a:t>
            </a:r>
            <a:r>
              <a:rPr lang="ko-KR" altLang="en-US" sz="1800" b="1" dirty="0" err="1" smtClean="0">
                <a:latin typeface="HY중고딕" pitchFamily="18" charset="-127"/>
                <a:ea typeface="HY중고딕" pitchFamily="18" charset="-127"/>
              </a:rPr>
              <a:t>육종가</a:t>
            </a:r>
            <a:r>
              <a:rPr lang="ko-KR" altLang="en-US" sz="1800" b="1" dirty="0" smtClean="0">
                <a:latin typeface="HY중고딕" pitchFamily="18" charset="-127"/>
                <a:ea typeface="HY중고딕" pitchFamily="18" charset="-127"/>
              </a:rPr>
              <a:t> 지수 상위 </a:t>
            </a:r>
            <a:r>
              <a:rPr lang="en-US" altLang="ko-KR" sz="1800" b="1" dirty="0" smtClean="0">
                <a:latin typeface="HY중고딕" pitchFamily="18" charset="-127"/>
                <a:ea typeface="HY중고딕" pitchFamily="18" charset="-127"/>
              </a:rPr>
              <a:t>25% </a:t>
            </a:r>
            <a:r>
              <a:rPr lang="ko-KR" altLang="en-US" sz="1800" b="1" dirty="0" smtClean="0">
                <a:latin typeface="HY중고딕" pitchFamily="18" charset="-127"/>
                <a:ea typeface="HY중고딕" pitchFamily="18" charset="-127"/>
              </a:rPr>
              <a:t>이내</a:t>
            </a:r>
            <a:r>
              <a:rPr lang="en-US" altLang="ko-KR" sz="1800" b="1" dirty="0" smtClean="0">
                <a:latin typeface="HY중고딕" pitchFamily="18" charset="-127"/>
                <a:ea typeface="HY중고딕" pitchFamily="18" charset="-127"/>
              </a:rPr>
              <a:t>,  </a:t>
            </a:r>
            <a:r>
              <a:rPr lang="ko-KR" altLang="en-US" sz="1800" b="1" dirty="0" smtClean="0">
                <a:latin typeface="HY중고딕" pitchFamily="18" charset="-127"/>
                <a:ea typeface="HY중고딕" pitchFamily="18" charset="-127"/>
              </a:rPr>
              <a:t>선형심사 종합점수 표현형 </a:t>
            </a:r>
            <a:r>
              <a:rPr lang="en-US" altLang="ko-KR" sz="1800" b="1" dirty="0" smtClean="0">
                <a:latin typeface="HY중고딕" pitchFamily="18" charset="-127"/>
                <a:ea typeface="HY중고딕" pitchFamily="18" charset="-127"/>
              </a:rPr>
              <a:t>: 80</a:t>
            </a:r>
            <a:r>
              <a:rPr lang="ko-KR" altLang="en-US" sz="1800" b="1" dirty="0" err="1" smtClean="0">
                <a:latin typeface="HY중고딕" pitchFamily="18" charset="-127"/>
                <a:ea typeface="HY중고딕" pitchFamily="18" charset="-127"/>
              </a:rPr>
              <a:t>점이상</a:t>
            </a:r>
            <a:endParaRPr lang="ko-KR" altLang="en-US" sz="1800" b="1" dirty="0" smtClean="0">
              <a:latin typeface="HY중고딕" pitchFamily="18" charset="-127"/>
              <a:ea typeface="HY중고딕" pitchFamily="18" charset="-127"/>
            </a:endParaRPr>
          </a:p>
          <a:p>
            <a:pPr>
              <a:lnSpc>
                <a:spcPts val="3000"/>
              </a:lnSpc>
            </a:pPr>
            <a:r>
              <a:rPr lang="en-US" altLang="ko-KR" sz="1800" b="1" dirty="0" smtClean="0">
                <a:latin typeface="HY중고딕" pitchFamily="18" charset="-127"/>
                <a:ea typeface="HY중고딕" pitchFamily="18" charset="-127"/>
              </a:rPr>
              <a:t>             - </a:t>
            </a:r>
            <a:r>
              <a:rPr lang="ko-KR" altLang="en-US" sz="1800" b="1" dirty="0" err="1" smtClean="0">
                <a:latin typeface="HY중고딕" pitchFamily="18" charset="-127"/>
                <a:ea typeface="HY중고딕" pitchFamily="18" charset="-127"/>
              </a:rPr>
              <a:t>후대축</a:t>
            </a:r>
            <a:r>
              <a:rPr lang="ko-KR" altLang="en-US" sz="1800" b="1" dirty="0" smtClean="0">
                <a:latin typeface="HY중고딕" pitchFamily="18" charset="-127"/>
                <a:ea typeface="HY중고딕" pitchFamily="18" charset="-127"/>
              </a:rPr>
              <a:t> 도축성적 아래 기준 이상 </a:t>
            </a:r>
          </a:p>
          <a:p>
            <a:pPr>
              <a:lnSpc>
                <a:spcPts val="3000"/>
              </a:lnSpc>
            </a:pPr>
            <a:r>
              <a:rPr lang="en-US" altLang="ko-KR" sz="1800" b="1" dirty="0" smtClean="0">
                <a:latin typeface="HY중고딕" pitchFamily="18" charset="-127"/>
                <a:ea typeface="HY중고딕" pitchFamily="18" charset="-127"/>
              </a:rPr>
              <a:t>                (</a:t>
            </a:r>
            <a:r>
              <a:rPr lang="ko-KR" altLang="en-US" sz="1800" b="1" dirty="0" err="1" smtClean="0">
                <a:latin typeface="HY중고딕" pitchFamily="18" charset="-127"/>
                <a:ea typeface="HY중고딕" pitchFamily="18" charset="-127"/>
              </a:rPr>
              <a:t>도체중</a:t>
            </a:r>
            <a:r>
              <a:rPr lang="ko-KR" altLang="en-US" sz="1800" b="1" dirty="0" smtClean="0">
                <a:latin typeface="HY중고딕" pitchFamily="18" charset="-127"/>
                <a:ea typeface="HY중고딕" pitchFamily="18" charset="-127"/>
              </a:rPr>
              <a:t> </a:t>
            </a:r>
            <a:r>
              <a:rPr lang="en-US" altLang="ko-KR" sz="1800" b="1" dirty="0" smtClean="0">
                <a:latin typeface="HY중고딕" pitchFamily="18" charset="-127"/>
                <a:ea typeface="HY중고딕" pitchFamily="18" charset="-127"/>
              </a:rPr>
              <a:t>450kg, </a:t>
            </a:r>
            <a:r>
              <a:rPr lang="ko-KR" altLang="en-US" sz="1800" b="1" dirty="0" smtClean="0">
                <a:latin typeface="HY중고딕" pitchFamily="18" charset="-127"/>
                <a:ea typeface="HY중고딕" pitchFamily="18" charset="-127"/>
              </a:rPr>
              <a:t>등심단면적 </a:t>
            </a:r>
            <a:r>
              <a:rPr lang="en-US" altLang="ko-KR" sz="1800" b="1" dirty="0" smtClean="0">
                <a:latin typeface="HY중고딕" pitchFamily="18" charset="-127"/>
                <a:ea typeface="HY중고딕" pitchFamily="18" charset="-127"/>
              </a:rPr>
              <a:t>100㎠, </a:t>
            </a:r>
            <a:r>
              <a:rPr lang="ko-KR" altLang="en-US" sz="1800" b="1" dirty="0" smtClean="0">
                <a:latin typeface="HY중고딕" pitchFamily="18" charset="-127"/>
                <a:ea typeface="HY중고딕" pitchFamily="18" charset="-127"/>
              </a:rPr>
              <a:t>육질등급 </a:t>
            </a:r>
            <a:r>
              <a:rPr lang="en-US" altLang="ko-KR" sz="1800" b="1" dirty="0" smtClean="0">
                <a:latin typeface="HY중고딕" pitchFamily="18" charset="-127"/>
                <a:ea typeface="HY중고딕" pitchFamily="18" charset="-127"/>
              </a:rPr>
              <a:t>1++</a:t>
            </a:r>
            <a:r>
              <a:rPr lang="ko-KR" altLang="en-US" sz="1800" b="1" dirty="0" smtClean="0">
                <a:latin typeface="HY중고딕" pitchFamily="18" charset="-127"/>
                <a:ea typeface="HY중고딕" pitchFamily="18" charset="-127"/>
              </a:rPr>
              <a:t>이상</a:t>
            </a:r>
            <a:r>
              <a:rPr lang="en-US" altLang="ko-KR" sz="1800" b="1" dirty="0" smtClean="0">
                <a:latin typeface="HY중고딕" pitchFamily="18" charset="-127"/>
                <a:ea typeface="HY중고딕" pitchFamily="18" charset="-127"/>
              </a:rPr>
              <a:t>)</a:t>
            </a:r>
            <a:endParaRPr lang="ko-KR" altLang="en-US" sz="1800" b="1" dirty="0" smtClean="0">
              <a:latin typeface="HY중고딕" pitchFamily="18" charset="-127"/>
              <a:ea typeface="HY중고딕" pitchFamily="18" charset="-127"/>
            </a:endParaRP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798618" y="2925536"/>
            <a:ext cx="381000" cy="381000"/>
            <a:chOff x="2078" y="1680"/>
            <a:chExt cx="1615" cy="1615"/>
          </a:xfrm>
        </p:grpSpPr>
        <p:sp>
          <p:nvSpPr>
            <p:cNvPr id="11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latinLnBrk="0"/>
              <a:endParaRPr kumimoji="0" lang="ko-KR" altLang="en-US"/>
            </a:p>
          </p:txBody>
        </p:sp>
        <p:sp>
          <p:nvSpPr>
            <p:cNvPr id="12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latinLnBrk="0"/>
              <a:endParaRPr kumimoji="0" lang="ko-KR" altLang="en-US"/>
            </a:p>
          </p:txBody>
        </p:sp>
        <p:sp>
          <p:nvSpPr>
            <p:cNvPr id="13" name="Oval 14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latinLnBrk="0">
                <a:defRPr/>
              </a:pPr>
              <a:endParaRPr kumimoji="0" lang="ko-KR" altLang="en-US"/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latinLnBrk="0">
                <a:defRPr/>
              </a:pPr>
              <a:endParaRPr kumimoji="0" lang="ko-KR" altLang="en-US"/>
            </a:p>
          </p:txBody>
        </p:sp>
        <p:sp>
          <p:nvSpPr>
            <p:cNvPr id="15" name="Oval 16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latinLnBrk="0">
                <a:defRPr/>
              </a:pPr>
              <a:endParaRPr kumimoji="0" lang="ko-KR" altLang="en-US"/>
            </a:p>
          </p:txBody>
        </p:sp>
        <p:sp>
          <p:nvSpPr>
            <p:cNvPr id="16" name="Oval 1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latinLnBrk="0">
                <a:defRPr/>
              </a:pPr>
              <a:endParaRPr kumimoji="0" lang="ko-KR" altLang="en-US"/>
            </a:p>
          </p:txBody>
        </p:sp>
      </p:grpSp>
      <p:grpSp>
        <p:nvGrpSpPr>
          <p:cNvPr id="17" name="Group 11"/>
          <p:cNvGrpSpPr>
            <a:grpSpLocks/>
          </p:cNvGrpSpPr>
          <p:nvPr/>
        </p:nvGrpSpPr>
        <p:grpSpPr bwMode="auto">
          <a:xfrm>
            <a:off x="757333" y="1395366"/>
            <a:ext cx="381000" cy="381000"/>
            <a:chOff x="2078" y="1680"/>
            <a:chExt cx="1615" cy="1615"/>
          </a:xfrm>
        </p:grpSpPr>
        <p:sp>
          <p:nvSpPr>
            <p:cNvPr id="18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latinLnBrk="0"/>
              <a:endParaRPr kumimoji="0" lang="ko-KR" altLang="en-US"/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latinLnBrk="0"/>
              <a:endParaRPr kumimoji="0" lang="ko-KR" altLang="en-US"/>
            </a:p>
          </p:txBody>
        </p:sp>
        <p:sp>
          <p:nvSpPr>
            <p:cNvPr id="20" name="Oval 14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latinLnBrk="0">
                <a:defRPr/>
              </a:pPr>
              <a:endParaRPr kumimoji="0" lang="ko-KR" altLang="en-US"/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latinLnBrk="0">
                <a:defRPr/>
              </a:pPr>
              <a:endParaRPr kumimoji="0" lang="ko-KR" altLang="en-US"/>
            </a:p>
          </p:txBody>
        </p:sp>
        <p:sp>
          <p:nvSpPr>
            <p:cNvPr id="22" name="Oval 16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latinLnBrk="0">
                <a:defRPr/>
              </a:pPr>
              <a:endParaRPr kumimoji="0" lang="ko-KR" altLang="en-US"/>
            </a:p>
          </p:txBody>
        </p:sp>
        <p:sp>
          <p:nvSpPr>
            <p:cNvPr id="23" name="Oval 1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latinLnBrk="0">
                <a:defRPr/>
              </a:pPr>
              <a:endParaRPr kumimoji="0"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/>
          <p:cNvSpPr>
            <a:spLocks noChangeArrowheads="1"/>
          </p:cNvSpPr>
          <p:nvPr/>
        </p:nvSpPr>
        <p:spPr bwMode="auto">
          <a:xfrm>
            <a:off x="810215" y="972596"/>
            <a:ext cx="8076754" cy="143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896" tIns="45449" rIns="90896" bIns="4544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ko-KR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주요 </a:t>
            </a:r>
            <a:r>
              <a:rPr lang="ko-KR" altLang="en-US" sz="2900" b="1" dirty="0" err="1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도체형질별</a:t>
            </a:r>
            <a:r>
              <a:rPr lang="ko-KR" altLang="en-US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900" b="1" dirty="0" err="1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유전력</a:t>
            </a:r>
            <a:endParaRPr lang="en-US" altLang="ko-KR" sz="2900" b="1" dirty="0">
              <a:solidFill>
                <a:srgbClr val="660066"/>
              </a:solidFill>
              <a:latin typeface="HY헤드라인M" pitchFamily="18" charset="-127"/>
              <a:ea typeface="HY헤드라인M" pitchFamily="18" charset="-127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ko-KR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환경요인</a:t>
            </a:r>
            <a:r>
              <a:rPr lang="en-US" altLang="ko-KR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사양관리</a:t>
            </a:r>
            <a:r>
              <a:rPr lang="en-US" altLang="ko-KR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은 </a:t>
            </a:r>
            <a:r>
              <a:rPr lang="ko-KR" altLang="en-US" sz="2900" b="1" dirty="0" err="1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전달안됨</a:t>
            </a:r>
            <a:r>
              <a:rPr lang="en-US" altLang="ko-KR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ko-KR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유전능력만이 다음</a:t>
            </a:r>
            <a:r>
              <a:rPr lang="en-US" altLang="ko-KR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후대에 전달됨</a:t>
            </a:r>
            <a:r>
              <a:rPr lang="en-US" altLang="ko-KR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매우 중요</a:t>
            </a:r>
            <a:r>
              <a:rPr lang="en-US" altLang="ko-KR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).</a:t>
            </a:r>
            <a:r>
              <a:rPr lang="ko-KR" altLang="en-US" sz="2900" b="1" dirty="0">
                <a:solidFill>
                  <a:srgbClr val="660066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118808" name="Rectangle 1"/>
          <p:cNvSpPr>
            <a:spLocks noChangeArrowheads="1"/>
          </p:cNvSpPr>
          <p:nvPr/>
        </p:nvSpPr>
        <p:spPr bwMode="auto">
          <a:xfrm>
            <a:off x="21" y="121168"/>
            <a:ext cx="183632" cy="21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896" tIns="45449" rIns="90896" bIns="4544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18809" name="Rectangle 2"/>
          <p:cNvSpPr>
            <a:spLocks noChangeArrowheads="1"/>
          </p:cNvSpPr>
          <p:nvPr/>
        </p:nvSpPr>
        <p:spPr bwMode="auto">
          <a:xfrm>
            <a:off x="21" y="121168"/>
            <a:ext cx="183632" cy="21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896" tIns="45449" rIns="90896" bIns="45449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" y="217493"/>
            <a:ext cx="68770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280" tIns="0" rIns="0" bIns="0">
            <a:spAutoFit/>
          </a:bodyPr>
          <a:lstStyle/>
          <a:p>
            <a:pPr>
              <a:defRPr/>
            </a:pPr>
            <a:r>
              <a:rPr lang="ko-KR" altLang="en-US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유전능력이란</a:t>
            </a:r>
            <a:r>
              <a:rPr lang="en-US" altLang="ko-KR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29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61" y="2484487"/>
            <a:ext cx="7920880" cy="482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32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1186" y="1116251"/>
            <a:ext cx="10474333" cy="126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032" tIns="52017" rIns="104032" bIns="5201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defTabSz="1041952" eaLnBrk="1" fontAlgn="auto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ko-KR" altLang="en-US" sz="2700" b="1" dirty="0">
                <a:solidFill>
                  <a:srgbClr val="008000"/>
                </a:solidFill>
                <a:latin typeface="HY헤드라인M" pitchFamily="18" charset="-127"/>
                <a:ea typeface="HY헤드라인M" pitchFamily="18" charset="-127"/>
              </a:rPr>
              <a:t> 선발</a:t>
            </a:r>
            <a:r>
              <a:rPr lang="ko-KR" altLang="en-US" sz="2700" b="1" dirty="0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 : 우수 종축을 이용하여 다음 세대 가축의 유전적 조성을 </a:t>
            </a:r>
            <a:endParaRPr lang="en-US" altLang="ko-KR" sz="2700" b="1" dirty="0">
              <a:solidFill>
                <a:srgbClr val="0000CC"/>
              </a:solidFill>
              <a:latin typeface="HY헤드라인M" pitchFamily="18" charset="-127"/>
              <a:ea typeface="HY헤드라인M" pitchFamily="18" charset="-127"/>
            </a:endParaRPr>
          </a:p>
          <a:p>
            <a:pPr defTabSz="1041952" eaLnBrk="1" fontAlgn="auto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ko-KR" sz="2700" b="1" dirty="0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             </a:t>
            </a:r>
            <a:r>
              <a:rPr lang="ko-KR" altLang="en-US" sz="2700" b="1" dirty="0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인간의 목적에 보다 적합하도록 변화시키기 위한 것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1202" y="2426195"/>
            <a:ext cx="10158731" cy="68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032" tIns="52017" rIns="104032" bIns="5201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defTabSz="1041952" eaLnBrk="1" fontAlgn="auto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ko-KR" altLang="en-US" sz="2700" b="1" dirty="0">
                <a:solidFill>
                  <a:srgbClr val="008000"/>
                </a:solidFill>
                <a:latin typeface="HY헤드라인M" pitchFamily="18" charset="-127"/>
                <a:ea typeface="HY헤드라인M" pitchFamily="18" charset="-127"/>
              </a:rPr>
              <a:t> 도태</a:t>
            </a:r>
            <a:r>
              <a:rPr lang="ko-KR" altLang="en-US" sz="2700" b="1" dirty="0">
                <a:solidFill>
                  <a:srgbClr val="0000CC"/>
                </a:solidFill>
                <a:latin typeface="HY헤드라인M" pitchFamily="18" charset="-127"/>
                <a:ea typeface="HY헤드라인M" pitchFamily="18" charset="-127"/>
              </a:rPr>
              <a:t> : 육종 목표에 벗어나는 개체를 없애는 것</a:t>
            </a:r>
          </a:p>
        </p:txBody>
      </p:sp>
      <p:graphicFrame>
        <p:nvGraphicFramePr>
          <p:cNvPr id="21" name="다이어그램 20"/>
          <p:cNvGraphicFramePr/>
          <p:nvPr>
            <p:extLst>
              <p:ext uri="{D42A27DB-BD31-4B8C-83A1-F6EECF244321}">
                <p14:modId xmlns:p14="http://schemas.microsoft.com/office/powerpoint/2010/main" val="855559476"/>
              </p:ext>
            </p:extLst>
          </p:nvPr>
        </p:nvGraphicFramePr>
        <p:xfrm>
          <a:off x="546055" y="3365648"/>
          <a:ext cx="4994907" cy="356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2" name="다이어그램 21"/>
          <p:cNvGraphicFramePr/>
          <p:nvPr>
            <p:extLst>
              <p:ext uri="{D42A27DB-BD31-4B8C-83A1-F6EECF244321}">
                <p14:modId xmlns:p14="http://schemas.microsoft.com/office/powerpoint/2010/main" val="555271513"/>
              </p:ext>
            </p:extLst>
          </p:nvPr>
        </p:nvGraphicFramePr>
        <p:xfrm>
          <a:off x="5166404" y="3254353"/>
          <a:ext cx="4911658" cy="3630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" y="217493"/>
            <a:ext cx="68770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r>
              <a:rPr lang="ko-KR" altLang="en-US" sz="2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농가개량시</a:t>
            </a:r>
            <a:r>
              <a:rPr lang="ko-KR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가장 중요한 것</a:t>
            </a:r>
          </a:p>
        </p:txBody>
      </p:sp>
    </p:spTree>
    <p:extLst>
      <p:ext uri="{BB962C8B-B14F-4D97-AF65-F5344CB8AC3E}">
        <p14:creationId xmlns:p14="http://schemas.microsoft.com/office/powerpoint/2010/main" val="64107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249" y="2114556"/>
            <a:ext cx="87630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6" y="1720850"/>
            <a:ext cx="2538412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904" y="3059113"/>
            <a:ext cx="701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0068" y="3400425"/>
            <a:ext cx="701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3350" y="1957388"/>
            <a:ext cx="1233488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꺾인 연결선 15"/>
          <p:cNvCxnSpPr/>
          <p:nvPr/>
        </p:nvCxnSpPr>
        <p:spPr bwMode="auto">
          <a:xfrm>
            <a:off x="3906838" y="2625752"/>
            <a:ext cx="2808288" cy="473075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타원 17"/>
          <p:cNvSpPr/>
          <p:nvPr/>
        </p:nvSpPr>
        <p:spPr bwMode="auto">
          <a:xfrm>
            <a:off x="2589213" y="1878013"/>
            <a:ext cx="1336675" cy="1497012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3831" tIns="51916" rIns="103831" bIns="51916"/>
          <a:lstStyle/>
          <a:p>
            <a:pPr marL="389353" indent="-389353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83977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9205" y="3375030"/>
            <a:ext cx="701675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8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29" y="1404942"/>
            <a:ext cx="701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9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4205" y="1090614"/>
            <a:ext cx="701675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0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8392" y="1274769"/>
            <a:ext cx="701675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0963" y="4737127"/>
            <a:ext cx="10521950" cy="25982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03831" tIns="51916" rIns="103831" bIns="51916">
            <a:spAutoFit/>
          </a:bodyPr>
          <a:lstStyle/>
          <a:p>
            <a:pPr marL="455098" indent="-455098">
              <a:lnSpc>
                <a:spcPct val="150000"/>
              </a:lnSpc>
              <a:buClr>
                <a:srgbClr val="FF9900"/>
              </a:buClr>
              <a:buFontTx/>
              <a:buChar char="-"/>
              <a:defRPr/>
            </a:pP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좋은 정액을 쓰는 것보다 </a:t>
            </a:r>
            <a:r>
              <a:rPr lang="ko-KR" altLang="en-US" sz="2700" dirty="0" err="1">
                <a:latin typeface="HY견고딕" pitchFamily="18" charset="-127"/>
                <a:ea typeface="HY견고딕" pitchFamily="18" charset="-127"/>
              </a:rPr>
              <a:t>우리집</a:t>
            </a: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 암소 중 </a:t>
            </a:r>
            <a:r>
              <a:rPr lang="ko-KR" altLang="en-US" sz="2700" dirty="0" err="1">
                <a:latin typeface="HY견고딕" pitchFamily="18" charset="-127"/>
                <a:ea typeface="HY견고딕" pitchFamily="18" charset="-127"/>
              </a:rPr>
              <a:t>고능력</a:t>
            </a: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 암소를 </a:t>
            </a:r>
            <a:r>
              <a:rPr lang="ko-KR" altLang="en-US" sz="2700" dirty="0" err="1">
                <a:latin typeface="HY견고딕" pitchFamily="18" charset="-127"/>
                <a:ea typeface="HY견고딕" pitchFamily="18" charset="-127"/>
              </a:rPr>
              <a:t>후보축으로</a:t>
            </a: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 사용하여 송아지를 생산하는 것이 </a:t>
            </a:r>
            <a:r>
              <a:rPr lang="ko-KR" altLang="en-US" sz="2700" dirty="0" err="1">
                <a:latin typeface="HY견고딕" pitchFamily="18" charset="-127"/>
                <a:ea typeface="HY견고딕" pitchFamily="18" charset="-127"/>
              </a:rPr>
              <a:t>지속적수익</a:t>
            </a: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 창출</a:t>
            </a:r>
            <a:endParaRPr lang="en-US" altLang="ko-KR" sz="2700" dirty="0">
              <a:latin typeface="HY견고딕" pitchFamily="18" charset="-127"/>
              <a:ea typeface="HY견고딕" pitchFamily="18" charset="-127"/>
            </a:endParaRPr>
          </a:p>
          <a:p>
            <a:pPr marL="455098" indent="-455098">
              <a:lnSpc>
                <a:spcPct val="150000"/>
              </a:lnSpc>
              <a:buClr>
                <a:srgbClr val="FF9900"/>
              </a:buClr>
              <a:buFontTx/>
              <a:buChar char="-"/>
              <a:defRPr/>
            </a:pP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나머지 암소의 후대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암소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를 다시 번식에 이용하면 암소의</a:t>
            </a:r>
            <a:endParaRPr lang="en-US" altLang="ko-KR" sz="2700" dirty="0">
              <a:latin typeface="HY견고딕" pitchFamily="18" charset="-127"/>
              <a:ea typeface="HY견고딕" pitchFamily="18" charset="-127"/>
            </a:endParaRPr>
          </a:p>
          <a:p>
            <a:pPr marL="455098" indent="-455098">
              <a:lnSpc>
                <a:spcPct val="150000"/>
              </a:lnSpc>
              <a:buClr>
                <a:srgbClr val="FF9900"/>
              </a:buClr>
              <a:buFontTx/>
              <a:buChar char="-"/>
              <a:defRPr/>
            </a:pP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유전능력만큼 </a:t>
            </a:r>
            <a:r>
              <a:rPr lang="ko-KR" altLang="en-US" sz="2700" dirty="0" err="1">
                <a:latin typeface="HY견고딕" pitchFamily="18" charset="-127"/>
                <a:ea typeface="HY견고딕" pitchFamily="18" charset="-127"/>
              </a:rPr>
              <a:t>우리집</a:t>
            </a: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 소들 능력이 증가한다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270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" y="217493"/>
            <a:ext cx="68770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r>
              <a:rPr lang="ko-KR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선발</a:t>
            </a:r>
          </a:p>
        </p:txBody>
      </p:sp>
      <p:sp>
        <p:nvSpPr>
          <p:cNvPr id="83985" name="Rectangle 1"/>
          <p:cNvSpPr>
            <a:spLocks noChangeArrowheads="1"/>
          </p:cNvSpPr>
          <p:nvPr/>
        </p:nvSpPr>
        <p:spPr bwMode="auto">
          <a:xfrm>
            <a:off x="17" y="121097"/>
            <a:ext cx="183890" cy="21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24" tIns="45513" rIns="91024" bIns="45513" anchor="ctr">
            <a:spAutoFit/>
          </a:bodyPr>
          <a:lstStyle/>
          <a:p>
            <a:endParaRPr lang="ko-KR" altLang="en-US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-33333"/>
            <a:ext cx="1841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endParaRPr lang="ko-KR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1955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17742" y="418350"/>
            <a:ext cx="10104563" cy="71586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103831" tIns="51916" rIns="103831" bIns="51916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2493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2588"/>
            <a:ext cx="10067925" cy="698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ko-KR" altLang="en-US" sz="4100" b="0" dirty="0" err="1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저능력</a:t>
            </a:r>
            <a:r>
              <a:rPr lang="ko-KR" altLang="en-US" sz="4100" b="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암소 도태 </a:t>
            </a:r>
            <a:r>
              <a:rPr lang="en-US" altLang="ko-KR" sz="4100" b="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-&gt; </a:t>
            </a:r>
            <a:r>
              <a:rPr lang="ko-KR" altLang="en-US" sz="4100" b="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불량 유전자 제거</a:t>
            </a:r>
            <a:r>
              <a:rPr lang="en-US" altLang="ko-KR" sz="4100" b="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4100" b="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24934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7" y="2025652"/>
            <a:ext cx="7683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5" name="Picture 3" descr="C:\Users\greatman\Desktop\한우캐릭터이미지사진\hanwo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074867"/>
            <a:ext cx="658812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6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90" y="2451100"/>
            <a:ext cx="7683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8" name="직선 연결선 77"/>
          <p:cNvCxnSpPr/>
          <p:nvPr/>
        </p:nvCxnSpPr>
        <p:spPr bwMode="auto">
          <a:xfrm>
            <a:off x="1408113" y="2497139"/>
            <a:ext cx="5461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4938" name="Picture 3" descr="C:\Users\greatman\Desktop\한우캐릭터이미지사진\hanwo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625849"/>
            <a:ext cx="658812" cy="84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9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3400430"/>
            <a:ext cx="134302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7" name="직선 연결선 106"/>
          <p:cNvCxnSpPr/>
          <p:nvPr/>
        </p:nvCxnSpPr>
        <p:spPr bwMode="auto">
          <a:xfrm>
            <a:off x="1377979" y="4130675"/>
            <a:ext cx="544513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4941" name="TextBox 5"/>
          <p:cNvSpPr txBox="1">
            <a:spLocks noChangeArrowheads="1"/>
          </p:cNvSpPr>
          <p:nvPr/>
        </p:nvSpPr>
        <p:spPr bwMode="auto">
          <a:xfrm>
            <a:off x="3408363" y="2265363"/>
            <a:ext cx="2205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4" tIns="45513" rIns="91024" bIns="45513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후대 평균 </a:t>
            </a:r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도체중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육종가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-20kg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4942" name="TextBox 107"/>
          <p:cNvSpPr txBox="1">
            <a:spLocks noChangeArrowheads="1"/>
          </p:cNvSpPr>
          <p:nvPr/>
        </p:nvSpPr>
        <p:spPr bwMode="auto">
          <a:xfrm>
            <a:off x="3427413" y="3898900"/>
            <a:ext cx="22050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4" tIns="45513" rIns="91024" bIns="45513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후대 평균 </a:t>
            </a:r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도체중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육종가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+40kg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24943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222777"/>
            <a:ext cx="1343025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44" name="TextBox 109"/>
          <p:cNvSpPr txBox="1">
            <a:spLocks noChangeArrowheads="1"/>
          </p:cNvSpPr>
          <p:nvPr/>
        </p:nvSpPr>
        <p:spPr bwMode="auto">
          <a:xfrm>
            <a:off x="756190" y="6031393"/>
            <a:ext cx="5130570" cy="46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24" tIns="45513" rIns="91024" bIns="45513">
            <a:spAutoFit/>
          </a:bodyPr>
          <a:lstStyle/>
          <a:p>
            <a:r>
              <a:rPr lang="ko-KR" altLang="en-US" sz="1800" dirty="0">
                <a:latin typeface="HY견고딕" pitchFamily="18" charset="-127"/>
                <a:ea typeface="HY견고딕" pitchFamily="18" charset="-127"/>
              </a:rPr>
              <a:t>농장 평균 </a:t>
            </a:r>
            <a:r>
              <a:rPr lang="en-US" altLang="ko-KR" sz="1800" dirty="0">
                <a:latin typeface="HY견고딕" pitchFamily="18" charset="-127"/>
                <a:ea typeface="HY견고딕" pitchFamily="18" charset="-127"/>
              </a:rPr>
              <a:t>= (-20+40) / 2 = </a:t>
            </a:r>
            <a:r>
              <a:rPr lang="en-US" altLang="ko-KR" sz="2400" dirty="0">
                <a:latin typeface="HY견고딕" pitchFamily="18" charset="-127"/>
                <a:ea typeface="HY견고딕" pitchFamily="18" charset="-127"/>
              </a:rPr>
              <a:t>20</a:t>
            </a:r>
            <a:r>
              <a:rPr lang="en-US" altLang="ko-KR" sz="1800" dirty="0">
                <a:latin typeface="HY견고딕" pitchFamily="18" charset="-127"/>
                <a:ea typeface="HY견고딕" pitchFamily="18" charset="-127"/>
              </a:rPr>
              <a:t>kg</a:t>
            </a:r>
            <a:endParaRPr lang="ko-KR" altLang="en-US" sz="18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24945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8" y="2025652"/>
            <a:ext cx="7683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6" name="Picture 3" descr="C:\Users\greatman\Desktop\한우캐릭터이미지사진\hanwo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2074867"/>
            <a:ext cx="658812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7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66" y="2451100"/>
            <a:ext cx="7683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4" name="직선 연결선 113"/>
          <p:cNvCxnSpPr/>
          <p:nvPr/>
        </p:nvCxnSpPr>
        <p:spPr bwMode="auto">
          <a:xfrm>
            <a:off x="6569105" y="2497139"/>
            <a:ext cx="544513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4949" name="Picture 3" descr="C:\Users\greatman\Desktop\한우캐릭터이미지사진\hanwo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3625849"/>
            <a:ext cx="658812" cy="84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50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3400430"/>
            <a:ext cx="1344612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7" name="직선 연결선 116"/>
          <p:cNvCxnSpPr/>
          <p:nvPr/>
        </p:nvCxnSpPr>
        <p:spPr bwMode="auto">
          <a:xfrm>
            <a:off x="6537354" y="4130675"/>
            <a:ext cx="544513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4952" name="TextBox 117"/>
          <p:cNvSpPr txBox="1">
            <a:spLocks noChangeArrowheads="1"/>
          </p:cNvSpPr>
          <p:nvPr/>
        </p:nvSpPr>
        <p:spPr bwMode="auto">
          <a:xfrm>
            <a:off x="8567738" y="2265390"/>
            <a:ext cx="2205037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4" tIns="45513" rIns="91024" bIns="45513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후대 평균 </a:t>
            </a:r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도체중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육종가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-20kg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4953" name="TextBox 118"/>
          <p:cNvSpPr txBox="1">
            <a:spLocks noChangeArrowheads="1"/>
          </p:cNvSpPr>
          <p:nvPr/>
        </p:nvSpPr>
        <p:spPr bwMode="auto">
          <a:xfrm>
            <a:off x="8586788" y="3898900"/>
            <a:ext cx="22050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4" tIns="45513" rIns="91024" bIns="45513">
            <a:spAutoFit/>
          </a:bodyPr>
          <a:lstStyle/>
          <a:p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후대 평균 </a:t>
            </a:r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도체중</a:t>
            </a:r>
            <a:endParaRPr lang="en-US" altLang="ko-KR" sz="1600" dirty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err="1">
                <a:latin typeface="HY견고딕" pitchFamily="18" charset="-127"/>
                <a:ea typeface="HY견고딕" pitchFamily="18" charset="-127"/>
              </a:rPr>
              <a:t>육종가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+40kg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24954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4222777"/>
            <a:ext cx="1343025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1881343" y="6863261"/>
            <a:ext cx="7650851" cy="41508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024" tIns="45513" rIns="91024" bIns="45513">
            <a:spAutoFit/>
          </a:bodyPr>
          <a:lstStyle/>
          <a:p>
            <a:pPr algn="ctr">
              <a:defRPr/>
            </a:pPr>
            <a:r>
              <a:rPr lang="ko-KR" altLang="en-US" sz="21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저능력우</a:t>
            </a:r>
            <a:r>
              <a:rPr lang="ko-KR" altLang="en-US" sz="2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도태에 의한 유전능력 </a:t>
            </a:r>
            <a:r>
              <a:rPr lang="ko-KR" altLang="en-US" sz="21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증가량</a:t>
            </a:r>
            <a:r>
              <a:rPr lang="ko-KR" altLang="en-US" sz="21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100" dirty="0">
                <a:latin typeface="HY견고딕" panose="02030600000101010101" pitchFamily="18" charset="-127"/>
                <a:ea typeface="HY견고딕" panose="02030600000101010101" pitchFamily="18" charset="-127"/>
              </a:rPr>
              <a:t>= 20 – 40 = 20kg</a:t>
            </a:r>
            <a:endParaRPr lang="ko-KR" altLang="en-US" sz="21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곱셈 기호 6"/>
          <p:cNvSpPr/>
          <p:nvPr/>
        </p:nvSpPr>
        <p:spPr bwMode="auto">
          <a:xfrm>
            <a:off x="4232304" y="1620840"/>
            <a:ext cx="6964363" cy="1779589"/>
          </a:xfrm>
          <a:prstGeom prst="mathMultiply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lIns="91024" tIns="45513" rIns="91024" bIns="45513">
            <a:noAutofit/>
          </a:bodyPr>
          <a:lstStyle/>
          <a:p>
            <a:pPr marL="455098" indent="-455098">
              <a:defRPr/>
            </a:pPr>
            <a:endParaRPr lang="ko-KR" altLang="en-US" sz="700"/>
          </a:p>
        </p:txBody>
      </p:sp>
      <p:sp>
        <p:nvSpPr>
          <p:cNvPr id="124957" name="TextBox 132"/>
          <p:cNvSpPr txBox="1">
            <a:spLocks noChangeArrowheads="1"/>
          </p:cNvSpPr>
          <p:nvPr/>
        </p:nvSpPr>
        <p:spPr bwMode="auto">
          <a:xfrm>
            <a:off x="6741855" y="5985892"/>
            <a:ext cx="3330370" cy="41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24" tIns="45513" rIns="91024" bIns="45513">
            <a:spAutoFit/>
          </a:bodyPr>
          <a:lstStyle/>
          <a:p>
            <a:r>
              <a:rPr lang="ko-KR" altLang="en-US" sz="1800" dirty="0">
                <a:latin typeface="HY견고딕" pitchFamily="18" charset="-127"/>
                <a:ea typeface="HY견고딕" pitchFamily="18" charset="-127"/>
              </a:rPr>
              <a:t>농장 평균 </a:t>
            </a:r>
            <a:r>
              <a:rPr lang="en-US" altLang="ko-KR" sz="1800" dirty="0">
                <a:latin typeface="HY견고딕" pitchFamily="18" charset="-127"/>
                <a:ea typeface="HY견고딕" pitchFamily="18" charset="-127"/>
              </a:rPr>
              <a:t>= </a:t>
            </a:r>
            <a:r>
              <a:rPr lang="en-US" altLang="ko-KR" sz="2100" dirty="0">
                <a:latin typeface="HY견고딕" pitchFamily="18" charset="-127"/>
                <a:ea typeface="HY견고딕" pitchFamily="18" charset="-127"/>
              </a:rPr>
              <a:t>40</a:t>
            </a:r>
            <a:r>
              <a:rPr lang="en-US" altLang="ko-KR" sz="1800" dirty="0">
                <a:latin typeface="HY견고딕" pitchFamily="18" charset="-127"/>
                <a:ea typeface="HY견고딕" pitchFamily="18" charset="-127"/>
              </a:rPr>
              <a:t>kg</a:t>
            </a:r>
            <a:endParaRPr lang="ko-KR" altLang="en-US" sz="18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4439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1085850" y="2024091"/>
            <a:ext cx="9172575" cy="32210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03831" tIns="51916" rIns="103831" bIns="51916">
            <a:spAutoFit/>
          </a:bodyPr>
          <a:lstStyle/>
          <a:p>
            <a:pPr marL="518411" indent="-518411">
              <a:lnSpc>
                <a:spcPct val="150000"/>
              </a:lnSpc>
              <a:buClr>
                <a:srgbClr val="FF9900"/>
              </a:buClr>
              <a:buFontTx/>
              <a:buAutoNum type="arabicPeriod"/>
            </a:pP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번식능력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700" err="1">
                <a:latin typeface="HY견고딕" pitchFamily="18" charset="-127"/>
                <a:ea typeface="HY견고딕" pitchFamily="18" charset="-127"/>
              </a:rPr>
              <a:t>수태율</a:t>
            </a:r>
            <a:r>
              <a:rPr lang="en-US" altLang="ko-KR" sz="270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700">
                <a:latin typeface="HY견고딕" pitchFamily="18" charset="-127"/>
                <a:ea typeface="HY견고딕" pitchFamily="18" charset="-127"/>
              </a:rPr>
              <a:t>포유능력</a:t>
            </a:r>
            <a:r>
              <a:rPr lang="en-US" altLang="ko-KR" sz="270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700">
                <a:latin typeface="HY견고딕" pitchFamily="18" charset="-127"/>
                <a:ea typeface="HY견고딕" pitchFamily="18" charset="-127"/>
              </a:rPr>
              <a:t>을 보고 선발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700">
                <a:latin typeface="HY견고딕" pitchFamily="18" charset="-127"/>
                <a:ea typeface="HY견고딕" pitchFamily="18" charset="-127"/>
              </a:rPr>
              <a:t>초기</a:t>
            </a:r>
            <a:r>
              <a:rPr lang="en-US" altLang="ko-KR" sz="2700">
                <a:latin typeface="HY견고딕" pitchFamily="18" charset="-127"/>
                <a:ea typeface="HY견고딕" pitchFamily="18" charset="-127"/>
              </a:rPr>
              <a:t>) </a:t>
            </a:r>
            <a:endParaRPr lang="en-US" altLang="ko-KR" sz="2700" dirty="0">
              <a:latin typeface="HY견고딕" pitchFamily="18" charset="-127"/>
              <a:ea typeface="HY견고딕" pitchFamily="18" charset="-127"/>
            </a:endParaRPr>
          </a:p>
          <a:p>
            <a:pPr marL="518411" indent="-518411">
              <a:lnSpc>
                <a:spcPct val="150000"/>
              </a:lnSpc>
              <a:buClr>
                <a:srgbClr val="FF9900"/>
              </a:buClr>
              <a:buFontTx/>
              <a:buAutoNum type="arabicPeriod"/>
            </a:pPr>
            <a:r>
              <a:rPr lang="ko-KR" altLang="en-US" sz="2700">
                <a:latin typeface="HY견고딕" pitchFamily="18" charset="-127"/>
                <a:ea typeface="HY견고딕" pitchFamily="18" charset="-127"/>
              </a:rPr>
              <a:t>외모를 보고 선발 </a:t>
            </a:r>
            <a:r>
              <a:rPr lang="en-US" altLang="ko-KR" sz="270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700">
                <a:latin typeface="HY견고딕" pitchFamily="18" charset="-127"/>
                <a:ea typeface="HY견고딕" pitchFamily="18" charset="-127"/>
              </a:rPr>
              <a:t>암소나 후대의 체형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marL="518411" indent="-518411">
              <a:lnSpc>
                <a:spcPct val="150000"/>
              </a:lnSpc>
              <a:buClr>
                <a:srgbClr val="FF9900"/>
              </a:buClr>
              <a:buFont typeface="Wingdings" pitchFamily="2" charset="2"/>
              <a:buAutoNum type="arabicPeriod"/>
            </a:pPr>
            <a:r>
              <a:rPr lang="ko-KR" altLang="en-US" sz="2700">
                <a:latin typeface="HY견고딕" pitchFamily="18" charset="-127"/>
                <a:ea typeface="HY견고딕" pitchFamily="18" charset="-127"/>
              </a:rPr>
              <a:t>외모 </a:t>
            </a:r>
            <a:r>
              <a:rPr lang="en-US" altLang="ko-KR" sz="2700">
                <a:latin typeface="HY견고딕" pitchFamily="18" charset="-127"/>
                <a:ea typeface="HY견고딕" pitchFamily="18" charset="-127"/>
              </a:rPr>
              <a:t>+ </a:t>
            </a:r>
            <a:r>
              <a:rPr lang="ko-KR" altLang="en-US" sz="2700">
                <a:latin typeface="HY견고딕" pitchFamily="18" charset="-127"/>
                <a:ea typeface="HY견고딕" pitchFamily="18" charset="-127"/>
              </a:rPr>
              <a:t>혈통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족보</a:t>
            </a:r>
            <a:r>
              <a:rPr lang="en-US" altLang="ko-KR" sz="270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700">
                <a:latin typeface="HY견고딕" pitchFamily="18" charset="-127"/>
                <a:ea typeface="HY견고딕" pitchFamily="18" charset="-127"/>
              </a:rPr>
              <a:t>을 보고 선발</a:t>
            </a:r>
            <a:endParaRPr lang="en-US" altLang="ko-KR" sz="2700" dirty="0">
              <a:latin typeface="HY견고딕" pitchFamily="18" charset="-127"/>
              <a:ea typeface="HY견고딕" pitchFamily="18" charset="-127"/>
            </a:endParaRPr>
          </a:p>
          <a:p>
            <a:pPr marL="518411" indent="-518411">
              <a:lnSpc>
                <a:spcPct val="150000"/>
              </a:lnSpc>
              <a:buClr>
                <a:srgbClr val="FF9900"/>
              </a:buClr>
              <a:buFont typeface="Wingdings" pitchFamily="2" charset="2"/>
              <a:buAutoNum type="arabicPeriod"/>
            </a:pPr>
            <a:r>
              <a:rPr lang="ko-KR" altLang="en-US" sz="2700">
                <a:latin typeface="HY견고딕" pitchFamily="18" charset="-127"/>
                <a:ea typeface="HY견고딕" pitchFamily="18" charset="-127"/>
              </a:rPr>
              <a:t>유전능력을 활용한 선발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700" err="1">
                <a:latin typeface="HY견고딕" pitchFamily="18" charset="-127"/>
                <a:ea typeface="HY견고딕" pitchFamily="18" charset="-127"/>
              </a:rPr>
              <a:t>미경산우</a:t>
            </a:r>
            <a:r>
              <a:rPr lang="en-US" altLang="ko-KR" sz="270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700">
                <a:latin typeface="HY견고딕" pitchFamily="18" charset="-127"/>
                <a:ea typeface="HY견고딕" pitchFamily="18" charset="-127"/>
              </a:rPr>
              <a:t>후대 미검정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marL="518411" indent="-518411">
              <a:lnSpc>
                <a:spcPct val="150000"/>
              </a:lnSpc>
              <a:buClr>
                <a:srgbClr val="FF9900"/>
              </a:buClr>
              <a:buFont typeface="Wingdings" pitchFamily="2" charset="2"/>
              <a:buAutoNum type="arabicPeriod"/>
            </a:pP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추가</a:t>
            </a:r>
            <a:r>
              <a:rPr lang="en-US" altLang="ko-KR" sz="270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700">
                <a:latin typeface="HY견고딕" pitchFamily="18" charset="-127"/>
                <a:ea typeface="HY견고딕" pitchFamily="18" charset="-127"/>
              </a:rPr>
              <a:t>키우기 편한 소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700">
                <a:latin typeface="HY견고딕" pitchFamily="18" charset="-127"/>
                <a:ea typeface="HY견고딕" pitchFamily="18" charset="-127"/>
              </a:rPr>
              <a:t>성격</a:t>
            </a:r>
            <a:r>
              <a:rPr lang="en-US" altLang="ko-KR" sz="2700">
                <a:latin typeface="HY견고딕" pitchFamily="18" charset="-127"/>
                <a:ea typeface="HY견고딕" pitchFamily="18" charset="-127"/>
              </a:rPr>
              <a:t>), </a:t>
            </a:r>
            <a:r>
              <a:rPr lang="ko-KR" altLang="en-US" sz="2700">
                <a:latin typeface="HY견고딕" pitchFamily="18" charset="-127"/>
                <a:ea typeface="HY견고딕" pitchFamily="18" charset="-127"/>
              </a:rPr>
              <a:t>질병이 잘 안걸리는 소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7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4518" name="Rectangle 3"/>
          <p:cNvSpPr>
            <a:spLocks noChangeArrowheads="1"/>
          </p:cNvSpPr>
          <p:nvPr/>
        </p:nvSpPr>
        <p:spPr bwMode="auto">
          <a:xfrm>
            <a:off x="751880" y="978204"/>
            <a:ext cx="9273182" cy="71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554" tIns="52278" rIns="104554" bIns="52278" anchor="ctr"/>
          <a:lstStyle/>
          <a:p>
            <a:pPr>
              <a:defRPr/>
            </a:pPr>
            <a:r>
              <a:rPr lang="ko-KR" altLang="en-US" sz="320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견고딕" pitchFamily="18" charset="-127"/>
                <a:ea typeface="HY견고딕" pitchFamily="18" charset="-127"/>
              </a:rPr>
              <a:t>선발 방법</a:t>
            </a:r>
            <a:endParaRPr lang="en-US" altLang="ko-KR" sz="3200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126151" y="5756428"/>
            <a:ext cx="10441159" cy="158263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103831" tIns="51916" rIns="103831" bIns="51916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32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  가장 확실한 선발 방법</a:t>
            </a:r>
            <a:endParaRPr lang="en-US" altLang="ko-KR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32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      </a:t>
            </a:r>
            <a:r>
              <a:rPr lang="en-US" altLang="ko-KR" sz="32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= </a:t>
            </a:r>
            <a:r>
              <a:rPr lang="ko-KR" altLang="en-US" sz="32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번식 </a:t>
            </a:r>
            <a:r>
              <a:rPr lang="en-US" altLang="ko-KR" sz="32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+ </a:t>
            </a:r>
            <a:r>
              <a:rPr lang="ko-KR" altLang="en-US" sz="32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외모 </a:t>
            </a:r>
            <a:r>
              <a:rPr lang="en-US" altLang="ko-KR" sz="32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+ </a:t>
            </a:r>
            <a:r>
              <a:rPr lang="ko-KR" altLang="en-US" sz="32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혈통 </a:t>
            </a:r>
            <a:r>
              <a:rPr lang="en-US" altLang="ko-KR" sz="32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+ </a:t>
            </a:r>
            <a:r>
              <a:rPr lang="ko-KR" altLang="en-US" sz="32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유전능력 </a:t>
            </a:r>
            <a:r>
              <a:rPr lang="en-US" altLang="ko-KR" sz="32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+ </a:t>
            </a:r>
            <a:r>
              <a:rPr lang="ko-KR" altLang="en-US" sz="32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Y헤드라인M" pitchFamily="18" charset="-127"/>
                <a:ea typeface="HY헤드라인M" pitchFamily="18" charset="-127"/>
              </a:rPr>
              <a:t>후대도축성적</a:t>
            </a:r>
            <a:endParaRPr lang="el-GR" altLang="en-US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Y헤드라인M" pitchFamily="18" charset="-127"/>
              <a:ea typeface="HY헤드라인M" pitchFamily="18" charset="-127"/>
              <a:cs typeface="Times New Roman" pitchFamily="18" charset="0"/>
            </a:endParaRPr>
          </a:p>
        </p:txBody>
      </p:sp>
      <p:sp>
        <p:nvSpPr>
          <p:cNvPr id="84997" name="모서리가 둥근 직사각형 4"/>
          <p:cNvSpPr>
            <a:spLocks noChangeArrowheads="1"/>
          </p:cNvSpPr>
          <p:nvPr/>
        </p:nvSpPr>
        <p:spPr bwMode="auto">
          <a:xfrm>
            <a:off x="827089" y="1905005"/>
            <a:ext cx="9105900" cy="3527425"/>
          </a:xfrm>
          <a:prstGeom prst="roundRect">
            <a:avLst>
              <a:gd name="adj" fmla="val 16667"/>
            </a:avLst>
          </a:prstGeom>
          <a:noFill/>
          <a:ln w="63500" algn="ctr">
            <a:solidFill>
              <a:srgbClr val="FFC000"/>
            </a:solidFill>
            <a:round/>
            <a:headEnd/>
            <a:tailEnd/>
          </a:ln>
        </p:spPr>
        <p:txBody>
          <a:bodyPr lIns="103831" tIns="51916" rIns="103831" bIns="51916"/>
          <a:lstStyle/>
          <a:p>
            <a:pPr latinLnBrk="0"/>
            <a:endParaRPr kumimoji="0" lang="ko-KR" altLang="en-US"/>
          </a:p>
        </p:txBody>
      </p:sp>
      <p:graphicFrame>
        <p:nvGraphicFramePr>
          <p:cNvPr id="10" name="표 9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" y="217493"/>
            <a:ext cx="68770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r>
              <a:rPr lang="ko-KR" alt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선발</a:t>
            </a:r>
          </a:p>
        </p:txBody>
      </p:sp>
      <p:sp>
        <p:nvSpPr>
          <p:cNvPr id="85001" name="Rectangle 1"/>
          <p:cNvSpPr>
            <a:spLocks noChangeArrowheads="1"/>
          </p:cNvSpPr>
          <p:nvPr/>
        </p:nvSpPr>
        <p:spPr bwMode="auto">
          <a:xfrm>
            <a:off x="17" y="121097"/>
            <a:ext cx="183890" cy="21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24" tIns="45513" rIns="91024" bIns="45513" anchor="ctr">
            <a:spAutoFit/>
          </a:bodyPr>
          <a:lstStyle/>
          <a:p>
            <a:endParaRPr lang="ko-KR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-33333"/>
            <a:ext cx="1841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endParaRPr lang="ko-KR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5969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그룹 581"/>
          <p:cNvGrpSpPr/>
          <p:nvPr/>
        </p:nvGrpSpPr>
        <p:grpSpPr>
          <a:xfrm>
            <a:off x="569710" y="1215346"/>
            <a:ext cx="9550926" cy="5493393"/>
            <a:chOff x="528352" y="1441628"/>
            <a:chExt cx="8167063" cy="4982460"/>
          </a:xfrm>
        </p:grpSpPr>
        <p:sp>
          <p:nvSpPr>
            <p:cNvPr id="21" name="Text Box 29"/>
            <p:cNvSpPr txBox="1">
              <a:spLocks noChangeArrowheads="1"/>
            </p:cNvSpPr>
            <p:nvPr/>
          </p:nvSpPr>
          <p:spPr bwMode="gray">
            <a:xfrm>
              <a:off x="2844713" y="3422807"/>
              <a:ext cx="1462853" cy="669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pPr algn="ctr" defTabSz="1042872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2100" b="0" dirty="0"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번식능력 및 </a:t>
              </a:r>
              <a:endParaRPr kumimoji="0" lang="en-US" altLang="ko-KR" sz="2100" b="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algn="ctr" defTabSz="1042872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2100" b="0" dirty="0"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근친 파악</a:t>
              </a:r>
              <a:endParaRPr kumimoji="0" lang="en-US" altLang="ko-KR" sz="2100" b="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30" name="그룹 68"/>
            <p:cNvGrpSpPr>
              <a:grpSpLocks/>
            </p:cNvGrpSpPr>
            <p:nvPr/>
          </p:nvGrpSpPr>
          <p:grpSpPr bwMode="auto">
            <a:xfrm>
              <a:off x="2639390" y="1574957"/>
              <a:ext cx="1673225" cy="1714500"/>
              <a:chOff x="827088" y="2571744"/>
              <a:chExt cx="1673210" cy="1714512"/>
            </a:xfrm>
          </p:grpSpPr>
          <p:pic>
            <p:nvPicPr>
              <p:cNvPr id="32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088" y="2714625"/>
                <a:ext cx="469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2375" y="2714625"/>
                <a:ext cx="469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5776" y="2714625"/>
                <a:ext cx="469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0398" y="2714625"/>
                <a:ext cx="469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8834" y="2981329"/>
                <a:ext cx="469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4121" y="2981329"/>
                <a:ext cx="469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7522" y="2981329"/>
                <a:ext cx="469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5852" y="3276605"/>
                <a:ext cx="469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1139" y="3276605"/>
                <a:ext cx="469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604" y="3571881"/>
                <a:ext cx="469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Oval 56"/>
              <p:cNvSpPr>
                <a:spLocks noChangeArrowheads="1"/>
              </p:cNvSpPr>
              <p:nvPr/>
            </p:nvSpPr>
            <p:spPr bwMode="gray">
              <a:xfrm>
                <a:off x="2000232" y="2571744"/>
                <a:ext cx="500066" cy="92869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9pPr>
              </a:lstStyle>
              <a:p>
                <a:pPr defTabSz="1042872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21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2" name="Text Box 41"/>
            <p:cNvSpPr txBox="1">
              <a:spLocks noChangeArrowheads="1"/>
            </p:cNvSpPr>
            <p:nvPr/>
          </p:nvSpPr>
          <p:spPr bwMode="gray">
            <a:xfrm>
              <a:off x="528352" y="5754126"/>
              <a:ext cx="1923421" cy="669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pPr algn="ctr" defTabSz="1042872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2100" b="0" dirty="0"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유전능력평가 및 </a:t>
              </a:r>
              <a:endParaRPr kumimoji="0" lang="en-US" altLang="ko-KR" sz="2100" b="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algn="ctr" defTabSz="1042872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2100" b="0" dirty="0"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후대검정</a:t>
              </a:r>
            </a:p>
          </p:txBody>
        </p:sp>
        <p:sp>
          <p:nvSpPr>
            <p:cNvPr id="23" name="Text Box 52"/>
            <p:cNvSpPr txBox="1">
              <a:spLocks noChangeArrowheads="1"/>
            </p:cNvSpPr>
            <p:nvPr/>
          </p:nvSpPr>
          <p:spPr bwMode="gray">
            <a:xfrm>
              <a:off x="4535611" y="5752744"/>
              <a:ext cx="1693137" cy="669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pPr algn="ctr" defTabSz="1042872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2100" b="0" dirty="0"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우량 암소집단</a:t>
              </a:r>
              <a:r>
                <a:rPr kumimoji="0" lang="en-US" altLang="ko-KR" sz="2100" b="0" dirty="0"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</a:p>
            <a:p>
              <a:pPr algn="ctr" defTabSz="1042872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2100" b="0" dirty="0"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선발</a:t>
              </a:r>
              <a:endParaRPr kumimoji="0" lang="en-US" altLang="ko-KR" sz="2100" b="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54" name="그룹 70"/>
            <p:cNvGrpSpPr>
              <a:grpSpLocks/>
            </p:cNvGrpSpPr>
            <p:nvPr/>
          </p:nvGrpSpPr>
          <p:grpSpPr bwMode="auto">
            <a:xfrm>
              <a:off x="4474432" y="4098569"/>
              <a:ext cx="1530350" cy="1571625"/>
              <a:chOff x="6715140" y="2714620"/>
              <a:chExt cx="1530334" cy="1571631"/>
            </a:xfrm>
          </p:grpSpPr>
          <p:pic>
            <p:nvPicPr>
              <p:cNvPr id="55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15140" y="2714620"/>
                <a:ext cx="469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0427" y="2714620"/>
                <a:ext cx="469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2173" y="2981324"/>
                <a:ext cx="469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5574" y="2981324"/>
                <a:ext cx="469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904" y="3276600"/>
                <a:ext cx="469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9656" y="3571876"/>
                <a:ext cx="469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4" name="그룹 573"/>
            <p:cNvGrpSpPr/>
            <p:nvPr/>
          </p:nvGrpSpPr>
          <p:grpSpPr>
            <a:xfrm>
              <a:off x="1582449" y="2950742"/>
              <a:ext cx="372534" cy="517497"/>
              <a:chOff x="1425927" y="2950742"/>
              <a:chExt cx="372534" cy="517497"/>
            </a:xfrm>
          </p:grpSpPr>
          <p:cxnSp>
            <p:nvCxnSpPr>
              <p:cNvPr id="72" name="직선 연결선 71"/>
              <p:cNvCxnSpPr/>
              <p:nvPr/>
            </p:nvCxnSpPr>
            <p:spPr>
              <a:xfrm rot="7732850">
                <a:off x="1589222" y="3259001"/>
                <a:ext cx="209239" cy="209238"/>
              </a:xfrm>
              <a:prstGeom prst="line">
                <a:avLst/>
              </a:prstGeom>
              <a:ln w="28575" cap="sq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직선 연결선 72"/>
              <p:cNvCxnSpPr/>
              <p:nvPr/>
            </p:nvCxnSpPr>
            <p:spPr>
              <a:xfrm rot="7732850" flipH="1">
                <a:off x="1425927" y="3127305"/>
                <a:ext cx="208244" cy="208244"/>
              </a:xfrm>
              <a:prstGeom prst="line">
                <a:avLst/>
              </a:prstGeom>
              <a:ln w="28575" cap="sq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직선 연결선 73"/>
              <p:cNvCxnSpPr/>
              <p:nvPr/>
            </p:nvCxnSpPr>
            <p:spPr>
              <a:xfrm rot="18532850">
                <a:off x="1459539" y="3189782"/>
                <a:ext cx="478079" cy="0"/>
              </a:xfrm>
              <a:prstGeom prst="line">
                <a:avLst/>
              </a:prstGeom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3" name="그룹 572"/>
            <p:cNvGrpSpPr/>
            <p:nvPr/>
          </p:nvGrpSpPr>
          <p:grpSpPr>
            <a:xfrm>
              <a:off x="3178442" y="5057890"/>
              <a:ext cx="481957" cy="419223"/>
              <a:chOff x="3021920" y="5057890"/>
              <a:chExt cx="481957" cy="419223"/>
            </a:xfrm>
          </p:grpSpPr>
          <p:cxnSp>
            <p:nvCxnSpPr>
              <p:cNvPr id="76" name="직선 연결선 75"/>
              <p:cNvCxnSpPr/>
              <p:nvPr/>
            </p:nvCxnSpPr>
            <p:spPr>
              <a:xfrm>
                <a:off x="3294638" y="5057890"/>
                <a:ext cx="209239" cy="209238"/>
              </a:xfrm>
              <a:prstGeom prst="line">
                <a:avLst/>
              </a:prstGeom>
              <a:ln w="28575" cap="sq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직선 연결선 76"/>
              <p:cNvCxnSpPr/>
              <p:nvPr/>
            </p:nvCxnSpPr>
            <p:spPr>
              <a:xfrm flipH="1">
                <a:off x="3295042" y="5268869"/>
                <a:ext cx="208244" cy="208244"/>
              </a:xfrm>
              <a:prstGeom prst="line">
                <a:avLst/>
              </a:prstGeom>
              <a:ln w="28575" cap="sq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직선 연결선 77"/>
              <p:cNvCxnSpPr/>
              <p:nvPr/>
            </p:nvCxnSpPr>
            <p:spPr>
              <a:xfrm rot="10800000">
                <a:off x="3021920" y="5267940"/>
                <a:ext cx="478079" cy="0"/>
              </a:xfrm>
              <a:prstGeom prst="line">
                <a:avLst/>
              </a:prstGeom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 Box 52"/>
            <p:cNvSpPr txBox="1">
              <a:spLocks noChangeArrowheads="1"/>
            </p:cNvSpPr>
            <p:nvPr/>
          </p:nvSpPr>
          <p:spPr bwMode="gray">
            <a:xfrm>
              <a:off x="6311426" y="3458507"/>
              <a:ext cx="2383989" cy="669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굴림" pitchFamily="50" charset="-127"/>
                </a:defRPr>
              </a:lvl9pPr>
            </a:lstStyle>
            <a:p>
              <a:pPr algn="ctr" defTabSz="1042872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2100" b="0" dirty="0"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유전능력평가 및</a:t>
              </a:r>
              <a:endParaRPr kumimoji="0" lang="en-US" altLang="ko-KR" sz="2100" b="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algn="ctr" defTabSz="1042872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2100" b="0" dirty="0"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맞춤형 계획교배 실시</a:t>
              </a:r>
            </a:p>
          </p:txBody>
        </p:sp>
        <p:grpSp>
          <p:nvGrpSpPr>
            <p:cNvPr id="572" name="그룹 571"/>
            <p:cNvGrpSpPr/>
            <p:nvPr/>
          </p:nvGrpSpPr>
          <p:grpSpPr>
            <a:xfrm>
              <a:off x="6868466" y="4615967"/>
              <a:ext cx="376170" cy="517561"/>
              <a:chOff x="6711944" y="4615967"/>
              <a:chExt cx="376170" cy="517561"/>
            </a:xfrm>
          </p:grpSpPr>
          <p:cxnSp>
            <p:nvCxnSpPr>
              <p:cNvPr id="91" name="직선 연결선 90"/>
              <p:cNvCxnSpPr/>
              <p:nvPr/>
            </p:nvCxnSpPr>
            <p:spPr>
              <a:xfrm rot="18436566">
                <a:off x="6711943" y="4615968"/>
                <a:ext cx="209239" cy="209238"/>
              </a:xfrm>
              <a:prstGeom prst="line">
                <a:avLst/>
              </a:prstGeom>
              <a:ln w="28575" cap="sq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직선 연결선 91"/>
              <p:cNvCxnSpPr/>
              <p:nvPr/>
            </p:nvCxnSpPr>
            <p:spPr>
              <a:xfrm rot="18436566" flipH="1">
                <a:off x="6879870" y="4744019"/>
                <a:ext cx="208244" cy="208244"/>
              </a:xfrm>
              <a:prstGeom prst="line">
                <a:avLst/>
              </a:prstGeom>
              <a:ln w="28575" cap="sq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직선 연결선 92"/>
              <p:cNvCxnSpPr/>
              <p:nvPr/>
            </p:nvCxnSpPr>
            <p:spPr>
              <a:xfrm rot="7636566">
                <a:off x="6577655" y="4894489"/>
                <a:ext cx="478079" cy="0"/>
              </a:xfrm>
              <a:prstGeom prst="line">
                <a:avLst/>
              </a:prstGeom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6" name="그룹 575"/>
            <p:cNvGrpSpPr/>
            <p:nvPr/>
          </p:nvGrpSpPr>
          <p:grpSpPr>
            <a:xfrm>
              <a:off x="6207185" y="1441628"/>
              <a:ext cx="2401361" cy="1905188"/>
              <a:chOff x="5671715" y="1441628"/>
              <a:chExt cx="2401361" cy="1905188"/>
            </a:xfrm>
          </p:grpSpPr>
          <p:pic>
            <p:nvPicPr>
              <p:cNvPr id="82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5399" y="1581906"/>
                <a:ext cx="469905" cy="714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7877" y="1715692"/>
                <a:ext cx="381902" cy="580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5" name="Group 166"/>
              <p:cNvGrpSpPr>
                <a:grpSpLocks/>
              </p:cNvGrpSpPr>
              <p:nvPr/>
            </p:nvGrpSpPr>
            <p:grpSpPr bwMode="auto">
              <a:xfrm>
                <a:off x="6194848" y="2651628"/>
                <a:ext cx="378941" cy="695188"/>
                <a:chOff x="192" y="480"/>
                <a:chExt cx="1038" cy="1824"/>
              </a:xfrm>
            </p:grpSpPr>
            <p:pic>
              <p:nvPicPr>
                <p:cNvPr id="108" name="Picture 167" descr="j041746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92" y="480"/>
                  <a:ext cx="1038" cy="16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09" name="Group 168"/>
                <p:cNvGrpSpPr>
                  <a:grpSpLocks/>
                </p:cNvGrpSpPr>
                <p:nvPr/>
              </p:nvGrpSpPr>
              <p:grpSpPr bwMode="auto">
                <a:xfrm>
                  <a:off x="279" y="1545"/>
                  <a:ext cx="885" cy="759"/>
                  <a:chOff x="3160" y="3505"/>
                  <a:chExt cx="602" cy="660"/>
                </a:xfrm>
              </p:grpSpPr>
              <p:sp>
                <p:nvSpPr>
                  <p:cNvPr id="110" name="Freeform 169"/>
                  <p:cNvSpPr>
                    <a:spLocks/>
                  </p:cNvSpPr>
                  <p:nvPr/>
                </p:nvSpPr>
                <p:spPr bwMode="auto">
                  <a:xfrm>
                    <a:off x="3292" y="3975"/>
                    <a:ext cx="136" cy="177"/>
                  </a:xfrm>
                  <a:custGeom>
                    <a:avLst/>
                    <a:gdLst>
                      <a:gd name="T0" fmla="*/ 0 w 955"/>
                      <a:gd name="T1" fmla="*/ 0 h 1249"/>
                      <a:gd name="T2" fmla="*/ 0 w 955"/>
                      <a:gd name="T3" fmla="*/ 0 h 1249"/>
                      <a:gd name="T4" fmla="*/ 0 w 955"/>
                      <a:gd name="T5" fmla="*/ 0 h 1249"/>
                      <a:gd name="T6" fmla="*/ 0 w 955"/>
                      <a:gd name="T7" fmla="*/ 0 h 1249"/>
                      <a:gd name="T8" fmla="*/ 0 w 955"/>
                      <a:gd name="T9" fmla="*/ 0 h 1249"/>
                      <a:gd name="T10" fmla="*/ 0 w 955"/>
                      <a:gd name="T11" fmla="*/ 0 h 1249"/>
                      <a:gd name="T12" fmla="*/ 0 w 955"/>
                      <a:gd name="T13" fmla="*/ 0 h 1249"/>
                      <a:gd name="T14" fmla="*/ 0 w 955"/>
                      <a:gd name="T15" fmla="*/ 0 h 1249"/>
                      <a:gd name="T16" fmla="*/ 0 w 955"/>
                      <a:gd name="T17" fmla="*/ 0 h 1249"/>
                      <a:gd name="T18" fmla="*/ 0 w 955"/>
                      <a:gd name="T19" fmla="*/ 0 h 1249"/>
                      <a:gd name="T20" fmla="*/ 0 w 955"/>
                      <a:gd name="T21" fmla="*/ 0 h 1249"/>
                      <a:gd name="T22" fmla="*/ 0 w 955"/>
                      <a:gd name="T23" fmla="*/ 0 h 1249"/>
                      <a:gd name="T24" fmla="*/ 0 w 955"/>
                      <a:gd name="T25" fmla="*/ 0 h 1249"/>
                      <a:gd name="T26" fmla="*/ 0 w 955"/>
                      <a:gd name="T27" fmla="*/ 0 h 1249"/>
                      <a:gd name="T28" fmla="*/ 0 w 955"/>
                      <a:gd name="T29" fmla="*/ 0 h 1249"/>
                      <a:gd name="T30" fmla="*/ 0 w 955"/>
                      <a:gd name="T31" fmla="*/ 0 h 1249"/>
                      <a:gd name="T32" fmla="*/ 0 w 955"/>
                      <a:gd name="T33" fmla="*/ 0 h 1249"/>
                      <a:gd name="T34" fmla="*/ 0 w 955"/>
                      <a:gd name="T35" fmla="*/ 0 h 1249"/>
                      <a:gd name="T36" fmla="*/ 0 w 955"/>
                      <a:gd name="T37" fmla="*/ 0 h 1249"/>
                      <a:gd name="T38" fmla="*/ 0 w 955"/>
                      <a:gd name="T39" fmla="*/ 0 h 1249"/>
                      <a:gd name="T40" fmla="*/ 0 w 955"/>
                      <a:gd name="T41" fmla="*/ 0 h 1249"/>
                      <a:gd name="T42" fmla="*/ 0 w 955"/>
                      <a:gd name="T43" fmla="*/ 0 h 1249"/>
                      <a:gd name="T44" fmla="*/ 0 w 955"/>
                      <a:gd name="T45" fmla="*/ 0 h 1249"/>
                      <a:gd name="T46" fmla="*/ 0 w 955"/>
                      <a:gd name="T47" fmla="*/ 0 h 1249"/>
                      <a:gd name="T48" fmla="*/ 0 w 955"/>
                      <a:gd name="T49" fmla="*/ 0 h 1249"/>
                      <a:gd name="T50" fmla="*/ 0 w 955"/>
                      <a:gd name="T51" fmla="*/ 0 h 1249"/>
                      <a:gd name="T52" fmla="*/ 0 w 955"/>
                      <a:gd name="T53" fmla="*/ 0 h 1249"/>
                      <a:gd name="T54" fmla="*/ 0 w 955"/>
                      <a:gd name="T55" fmla="*/ 0 h 1249"/>
                      <a:gd name="T56" fmla="*/ 0 w 955"/>
                      <a:gd name="T57" fmla="*/ 0 h 1249"/>
                      <a:gd name="T58" fmla="*/ 0 w 955"/>
                      <a:gd name="T59" fmla="*/ 0 h 1249"/>
                      <a:gd name="T60" fmla="*/ 0 w 955"/>
                      <a:gd name="T61" fmla="*/ 0 h 1249"/>
                      <a:gd name="T62" fmla="*/ 0 w 955"/>
                      <a:gd name="T63" fmla="*/ 0 h 1249"/>
                      <a:gd name="T64" fmla="*/ 0 w 955"/>
                      <a:gd name="T65" fmla="*/ 0 h 1249"/>
                      <a:gd name="T66" fmla="*/ 0 w 955"/>
                      <a:gd name="T67" fmla="*/ 0 h 1249"/>
                      <a:gd name="T68" fmla="*/ 0 w 955"/>
                      <a:gd name="T69" fmla="*/ 0 h 1249"/>
                      <a:gd name="T70" fmla="*/ 0 w 955"/>
                      <a:gd name="T71" fmla="*/ 0 h 1249"/>
                      <a:gd name="T72" fmla="*/ 0 w 955"/>
                      <a:gd name="T73" fmla="*/ 0 h 1249"/>
                      <a:gd name="T74" fmla="*/ 0 w 955"/>
                      <a:gd name="T75" fmla="*/ 0 h 1249"/>
                      <a:gd name="T76" fmla="*/ 0 w 955"/>
                      <a:gd name="T77" fmla="*/ 0 h 1249"/>
                      <a:gd name="T78" fmla="*/ 0 w 955"/>
                      <a:gd name="T79" fmla="*/ 0 h 1249"/>
                      <a:gd name="T80" fmla="*/ 0 w 955"/>
                      <a:gd name="T81" fmla="*/ 0 h 1249"/>
                      <a:gd name="T82" fmla="*/ 0 w 955"/>
                      <a:gd name="T83" fmla="*/ 0 h 1249"/>
                      <a:gd name="T84" fmla="*/ 0 w 955"/>
                      <a:gd name="T85" fmla="*/ 0 h 1249"/>
                      <a:gd name="T86" fmla="*/ 0 w 955"/>
                      <a:gd name="T87" fmla="*/ 0 h 1249"/>
                      <a:gd name="T88" fmla="*/ 0 w 955"/>
                      <a:gd name="T89" fmla="*/ 0 h 1249"/>
                      <a:gd name="T90" fmla="*/ 0 w 955"/>
                      <a:gd name="T91" fmla="*/ 0 h 1249"/>
                      <a:gd name="T92" fmla="*/ 0 w 955"/>
                      <a:gd name="T93" fmla="*/ 0 h 1249"/>
                      <a:gd name="T94" fmla="*/ 0 w 955"/>
                      <a:gd name="T95" fmla="*/ 0 h 1249"/>
                      <a:gd name="T96" fmla="*/ 0 w 955"/>
                      <a:gd name="T97" fmla="*/ 0 h 1249"/>
                      <a:gd name="T98" fmla="*/ 0 w 955"/>
                      <a:gd name="T99" fmla="*/ 0 h 1249"/>
                      <a:gd name="T100" fmla="*/ 0 w 955"/>
                      <a:gd name="T101" fmla="*/ 0 h 124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955"/>
                      <a:gd name="T154" fmla="*/ 0 h 1249"/>
                      <a:gd name="T155" fmla="*/ 955 w 955"/>
                      <a:gd name="T156" fmla="*/ 1249 h 124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955" h="1249">
                        <a:moveTo>
                          <a:pt x="953" y="531"/>
                        </a:moveTo>
                        <a:lnTo>
                          <a:pt x="955" y="463"/>
                        </a:lnTo>
                        <a:lnTo>
                          <a:pt x="951" y="401"/>
                        </a:lnTo>
                        <a:lnTo>
                          <a:pt x="942" y="344"/>
                        </a:lnTo>
                        <a:lnTo>
                          <a:pt x="929" y="292"/>
                        </a:lnTo>
                        <a:lnTo>
                          <a:pt x="911" y="245"/>
                        </a:lnTo>
                        <a:lnTo>
                          <a:pt x="889" y="202"/>
                        </a:lnTo>
                        <a:lnTo>
                          <a:pt x="863" y="164"/>
                        </a:lnTo>
                        <a:lnTo>
                          <a:pt x="834" y="130"/>
                        </a:lnTo>
                        <a:lnTo>
                          <a:pt x="802" y="100"/>
                        </a:lnTo>
                        <a:lnTo>
                          <a:pt x="768" y="75"/>
                        </a:lnTo>
                        <a:lnTo>
                          <a:pt x="731" y="54"/>
                        </a:lnTo>
                        <a:lnTo>
                          <a:pt x="692" y="36"/>
                        </a:lnTo>
                        <a:lnTo>
                          <a:pt x="652" y="23"/>
                        </a:lnTo>
                        <a:lnTo>
                          <a:pt x="611" y="11"/>
                        </a:lnTo>
                        <a:lnTo>
                          <a:pt x="567" y="5"/>
                        </a:lnTo>
                        <a:lnTo>
                          <a:pt x="524" y="0"/>
                        </a:lnTo>
                        <a:lnTo>
                          <a:pt x="480" y="0"/>
                        </a:lnTo>
                        <a:lnTo>
                          <a:pt x="437" y="2"/>
                        </a:lnTo>
                        <a:lnTo>
                          <a:pt x="395" y="7"/>
                        </a:lnTo>
                        <a:lnTo>
                          <a:pt x="352" y="15"/>
                        </a:lnTo>
                        <a:lnTo>
                          <a:pt x="311" y="25"/>
                        </a:lnTo>
                        <a:lnTo>
                          <a:pt x="272" y="37"/>
                        </a:lnTo>
                        <a:lnTo>
                          <a:pt x="234" y="53"/>
                        </a:lnTo>
                        <a:lnTo>
                          <a:pt x="199" y="69"/>
                        </a:lnTo>
                        <a:lnTo>
                          <a:pt x="165" y="88"/>
                        </a:lnTo>
                        <a:lnTo>
                          <a:pt x="135" y="109"/>
                        </a:lnTo>
                        <a:lnTo>
                          <a:pt x="109" y="132"/>
                        </a:lnTo>
                        <a:lnTo>
                          <a:pt x="85" y="155"/>
                        </a:lnTo>
                        <a:lnTo>
                          <a:pt x="66" y="181"/>
                        </a:lnTo>
                        <a:lnTo>
                          <a:pt x="51" y="207"/>
                        </a:lnTo>
                        <a:lnTo>
                          <a:pt x="41" y="235"/>
                        </a:lnTo>
                        <a:lnTo>
                          <a:pt x="35" y="264"/>
                        </a:lnTo>
                        <a:lnTo>
                          <a:pt x="25" y="352"/>
                        </a:lnTo>
                        <a:lnTo>
                          <a:pt x="14" y="448"/>
                        </a:lnTo>
                        <a:lnTo>
                          <a:pt x="10" y="497"/>
                        </a:lnTo>
                        <a:lnTo>
                          <a:pt x="5" y="547"/>
                        </a:lnTo>
                        <a:lnTo>
                          <a:pt x="2" y="596"/>
                        </a:lnTo>
                        <a:lnTo>
                          <a:pt x="1" y="645"/>
                        </a:lnTo>
                        <a:lnTo>
                          <a:pt x="0" y="692"/>
                        </a:lnTo>
                        <a:lnTo>
                          <a:pt x="2" y="738"/>
                        </a:lnTo>
                        <a:lnTo>
                          <a:pt x="3" y="760"/>
                        </a:lnTo>
                        <a:lnTo>
                          <a:pt x="5" y="781"/>
                        </a:lnTo>
                        <a:lnTo>
                          <a:pt x="8" y="803"/>
                        </a:lnTo>
                        <a:lnTo>
                          <a:pt x="12" y="823"/>
                        </a:lnTo>
                        <a:lnTo>
                          <a:pt x="15" y="843"/>
                        </a:lnTo>
                        <a:lnTo>
                          <a:pt x="21" y="860"/>
                        </a:lnTo>
                        <a:lnTo>
                          <a:pt x="26" y="878"/>
                        </a:lnTo>
                        <a:lnTo>
                          <a:pt x="33" y="895"/>
                        </a:lnTo>
                        <a:lnTo>
                          <a:pt x="40" y="911"/>
                        </a:lnTo>
                        <a:lnTo>
                          <a:pt x="47" y="926"/>
                        </a:lnTo>
                        <a:lnTo>
                          <a:pt x="57" y="939"/>
                        </a:lnTo>
                        <a:lnTo>
                          <a:pt x="67" y="952"/>
                        </a:lnTo>
                        <a:lnTo>
                          <a:pt x="79" y="963"/>
                        </a:lnTo>
                        <a:lnTo>
                          <a:pt x="91" y="975"/>
                        </a:lnTo>
                        <a:lnTo>
                          <a:pt x="104" y="987"/>
                        </a:lnTo>
                        <a:lnTo>
                          <a:pt x="120" y="1001"/>
                        </a:lnTo>
                        <a:lnTo>
                          <a:pt x="153" y="1026"/>
                        </a:lnTo>
                        <a:lnTo>
                          <a:pt x="190" y="1052"/>
                        </a:lnTo>
                        <a:lnTo>
                          <a:pt x="231" y="1079"/>
                        </a:lnTo>
                        <a:lnTo>
                          <a:pt x="274" y="1104"/>
                        </a:lnTo>
                        <a:lnTo>
                          <a:pt x="320" y="1129"/>
                        </a:lnTo>
                        <a:lnTo>
                          <a:pt x="368" y="1152"/>
                        </a:lnTo>
                        <a:lnTo>
                          <a:pt x="416" y="1174"/>
                        </a:lnTo>
                        <a:lnTo>
                          <a:pt x="465" y="1194"/>
                        </a:lnTo>
                        <a:lnTo>
                          <a:pt x="489" y="1203"/>
                        </a:lnTo>
                        <a:lnTo>
                          <a:pt x="514" y="1212"/>
                        </a:lnTo>
                        <a:lnTo>
                          <a:pt x="538" y="1220"/>
                        </a:lnTo>
                        <a:lnTo>
                          <a:pt x="563" y="1227"/>
                        </a:lnTo>
                        <a:lnTo>
                          <a:pt x="586" y="1232"/>
                        </a:lnTo>
                        <a:lnTo>
                          <a:pt x="609" y="1238"/>
                        </a:lnTo>
                        <a:lnTo>
                          <a:pt x="633" y="1242"/>
                        </a:lnTo>
                        <a:lnTo>
                          <a:pt x="655" y="1246"/>
                        </a:lnTo>
                        <a:lnTo>
                          <a:pt x="676" y="1248"/>
                        </a:lnTo>
                        <a:lnTo>
                          <a:pt x="697" y="1249"/>
                        </a:lnTo>
                        <a:lnTo>
                          <a:pt x="719" y="1249"/>
                        </a:lnTo>
                        <a:lnTo>
                          <a:pt x="737" y="1248"/>
                        </a:lnTo>
                        <a:lnTo>
                          <a:pt x="762" y="1244"/>
                        </a:lnTo>
                        <a:lnTo>
                          <a:pt x="784" y="1239"/>
                        </a:lnTo>
                        <a:lnTo>
                          <a:pt x="805" y="1231"/>
                        </a:lnTo>
                        <a:lnTo>
                          <a:pt x="824" y="1221"/>
                        </a:lnTo>
                        <a:lnTo>
                          <a:pt x="841" y="1210"/>
                        </a:lnTo>
                        <a:lnTo>
                          <a:pt x="858" y="1197"/>
                        </a:lnTo>
                        <a:lnTo>
                          <a:pt x="871" y="1181"/>
                        </a:lnTo>
                        <a:lnTo>
                          <a:pt x="883" y="1164"/>
                        </a:lnTo>
                        <a:lnTo>
                          <a:pt x="894" y="1146"/>
                        </a:lnTo>
                        <a:lnTo>
                          <a:pt x="904" y="1126"/>
                        </a:lnTo>
                        <a:lnTo>
                          <a:pt x="913" y="1105"/>
                        </a:lnTo>
                        <a:lnTo>
                          <a:pt x="921" y="1083"/>
                        </a:lnTo>
                        <a:lnTo>
                          <a:pt x="928" y="1060"/>
                        </a:lnTo>
                        <a:lnTo>
                          <a:pt x="932" y="1035"/>
                        </a:lnTo>
                        <a:lnTo>
                          <a:pt x="937" y="1010"/>
                        </a:lnTo>
                        <a:lnTo>
                          <a:pt x="941" y="984"/>
                        </a:lnTo>
                        <a:lnTo>
                          <a:pt x="943" y="957"/>
                        </a:lnTo>
                        <a:lnTo>
                          <a:pt x="946" y="929"/>
                        </a:lnTo>
                        <a:lnTo>
                          <a:pt x="948" y="902"/>
                        </a:lnTo>
                        <a:lnTo>
                          <a:pt x="949" y="873"/>
                        </a:lnTo>
                        <a:lnTo>
                          <a:pt x="950" y="815"/>
                        </a:lnTo>
                        <a:lnTo>
                          <a:pt x="950" y="756"/>
                        </a:lnTo>
                        <a:lnTo>
                          <a:pt x="950" y="698"/>
                        </a:lnTo>
                        <a:lnTo>
                          <a:pt x="950" y="640"/>
                        </a:lnTo>
                        <a:lnTo>
                          <a:pt x="951" y="584"/>
                        </a:lnTo>
                        <a:lnTo>
                          <a:pt x="953" y="531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11" name="Freeform 170"/>
                  <p:cNvSpPr>
                    <a:spLocks/>
                  </p:cNvSpPr>
                  <p:nvPr/>
                </p:nvSpPr>
                <p:spPr bwMode="auto">
                  <a:xfrm>
                    <a:off x="3357" y="3975"/>
                    <a:ext cx="71" cy="138"/>
                  </a:xfrm>
                  <a:custGeom>
                    <a:avLst/>
                    <a:gdLst>
                      <a:gd name="T0" fmla="*/ 0 w 502"/>
                      <a:gd name="T1" fmla="*/ 0 h 967"/>
                      <a:gd name="T2" fmla="*/ 0 w 502"/>
                      <a:gd name="T3" fmla="*/ 0 h 967"/>
                      <a:gd name="T4" fmla="*/ 0 w 502"/>
                      <a:gd name="T5" fmla="*/ 0 h 967"/>
                      <a:gd name="T6" fmla="*/ 0 w 502"/>
                      <a:gd name="T7" fmla="*/ 0 h 967"/>
                      <a:gd name="T8" fmla="*/ 0 w 502"/>
                      <a:gd name="T9" fmla="*/ 0 h 967"/>
                      <a:gd name="T10" fmla="*/ 0 w 502"/>
                      <a:gd name="T11" fmla="*/ 0 h 967"/>
                      <a:gd name="T12" fmla="*/ 0 w 502"/>
                      <a:gd name="T13" fmla="*/ 0 h 967"/>
                      <a:gd name="T14" fmla="*/ 0 w 502"/>
                      <a:gd name="T15" fmla="*/ 0 h 967"/>
                      <a:gd name="T16" fmla="*/ 0 w 502"/>
                      <a:gd name="T17" fmla="*/ 0 h 967"/>
                      <a:gd name="T18" fmla="*/ 0 w 502"/>
                      <a:gd name="T19" fmla="*/ 0 h 967"/>
                      <a:gd name="T20" fmla="*/ 0 w 502"/>
                      <a:gd name="T21" fmla="*/ 0 h 967"/>
                      <a:gd name="T22" fmla="*/ 0 w 502"/>
                      <a:gd name="T23" fmla="*/ 0 h 967"/>
                      <a:gd name="T24" fmla="*/ 0 w 502"/>
                      <a:gd name="T25" fmla="*/ 0 h 967"/>
                      <a:gd name="T26" fmla="*/ 0 w 502"/>
                      <a:gd name="T27" fmla="*/ 0 h 967"/>
                      <a:gd name="T28" fmla="*/ 0 w 502"/>
                      <a:gd name="T29" fmla="*/ 0 h 967"/>
                      <a:gd name="T30" fmla="*/ 0 w 502"/>
                      <a:gd name="T31" fmla="*/ 0 h 967"/>
                      <a:gd name="T32" fmla="*/ 0 w 502"/>
                      <a:gd name="T33" fmla="*/ 0 h 967"/>
                      <a:gd name="T34" fmla="*/ 0 w 502"/>
                      <a:gd name="T35" fmla="*/ 0 h 967"/>
                      <a:gd name="T36" fmla="*/ 0 w 502"/>
                      <a:gd name="T37" fmla="*/ 0 h 967"/>
                      <a:gd name="T38" fmla="*/ 0 w 502"/>
                      <a:gd name="T39" fmla="*/ 0 h 967"/>
                      <a:gd name="T40" fmla="*/ 0 w 502"/>
                      <a:gd name="T41" fmla="*/ 0 h 967"/>
                      <a:gd name="T42" fmla="*/ 0 w 502"/>
                      <a:gd name="T43" fmla="*/ 0 h 967"/>
                      <a:gd name="T44" fmla="*/ 0 w 502"/>
                      <a:gd name="T45" fmla="*/ 0 h 967"/>
                      <a:gd name="T46" fmla="*/ 0 w 502"/>
                      <a:gd name="T47" fmla="*/ 0 h 967"/>
                      <a:gd name="T48" fmla="*/ 0 w 502"/>
                      <a:gd name="T49" fmla="*/ 0 h 967"/>
                      <a:gd name="T50" fmla="*/ 0 w 502"/>
                      <a:gd name="T51" fmla="*/ 0 h 967"/>
                      <a:gd name="T52" fmla="*/ 0 w 502"/>
                      <a:gd name="T53" fmla="*/ 0 h 967"/>
                      <a:gd name="T54" fmla="*/ 0 w 502"/>
                      <a:gd name="T55" fmla="*/ 0 h 967"/>
                      <a:gd name="T56" fmla="*/ 0 w 502"/>
                      <a:gd name="T57" fmla="*/ 0 h 967"/>
                      <a:gd name="T58" fmla="*/ 0 w 502"/>
                      <a:gd name="T59" fmla="*/ 0 h 967"/>
                      <a:gd name="T60" fmla="*/ 0 w 502"/>
                      <a:gd name="T61" fmla="*/ 0 h 967"/>
                      <a:gd name="T62" fmla="*/ 0 w 502"/>
                      <a:gd name="T63" fmla="*/ 0 h 967"/>
                      <a:gd name="T64" fmla="*/ 0 w 502"/>
                      <a:gd name="T65" fmla="*/ 0 h 967"/>
                      <a:gd name="T66" fmla="*/ 0 w 502"/>
                      <a:gd name="T67" fmla="*/ 0 h 967"/>
                      <a:gd name="T68" fmla="*/ 0 w 502"/>
                      <a:gd name="T69" fmla="*/ 0 h 967"/>
                      <a:gd name="T70" fmla="*/ 0 w 502"/>
                      <a:gd name="T71" fmla="*/ 0 h 967"/>
                      <a:gd name="T72" fmla="*/ 0 w 502"/>
                      <a:gd name="T73" fmla="*/ 0 h 967"/>
                      <a:gd name="T74" fmla="*/ 0 w 502"/>
                      <a:gd name="T75" fmla="*/ 0 h 967"/>
                      <a:gd name="T76" fmla="*/ 0 w 502"/>
                      <a:gd name="T77" fmla="*/ 0 h 967"/>
                      <a:gd name="T78" fmla="*/ 0 w 502"/>
                      <a:gd name="T79" fmla="*/ 0 h 967"/>
                      <a:gd name="T80" fmla="*/ 0 w 502"/>
                      <a:gd name="T81" fmla="*/ 0 h 967"/>
                      <a:gd name="T82" fmla="*/ 0 w 502"/>
                      <a:gd name="T83" fmla="*/ 0 h 967"/>
                      <a:gd name="T84" fmla="*/ 0 w 502"/>
                      <a:gd name="T85" fmla="*/ 0 h 967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502"/>
                      <a:gd name="T130" fmla="*/ 0 h 967"/>
                      <a:gd name="T131" fmla="*/ 502 w 502"/>
                      <a:gd name="T132" fmla="*/ 967 h 967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502" h="967">
                        <a:moveTo>
                          <a:pt x="499" y="379"/>
                        </a:moveTo>
                        <a:lnTo>
                          <a:pt x="496" y="358"/>
                        </a:lnTo>
                        <a:lnTo>
                          <a:pt x="492" y="337"/>
                        </a:lnTo>
                        <a:lnTo>
                          <a:pt x="485" y="315"/>
                        </a:lnTo>
                        <a:lnTo>
                          <a:pt x="478" y="291"/>
                        </a:lnTo>
                        <a:lnTo>
                          <a:pt x="469" y="269"/>
                        </a:lnTo>
                        <a:lnTo>
                          <a:pt x="458" y="246"/>
                        </a:lnTo>
                        <a:lnTo>
                          <a:pt x="447" y="224"/>
                        </a:lnTo>
                        <a:lnTo>
                          <a:pt x="434" y="200"/>
                        </a:lnTo>
                        <a:lnTo>
                          <a:pt x="420" y="179"/>
                        </a:lnTo>
                        <a:lnTo>
                          <a:pt x="405" y="157"/>
                        </a:lnTo>
                        <a:lnTo>
                          <a:pt x="389" y="137"/>
                        </a:lnTo>
                        <a:lnTo>
                          <a:pt x="373" y="118"/>
                        </a:lnTo>
                        <a:lnTo>
                          <a:pt x="355" y="100"/>
                        </a:lnTo>
                        <a:lnTo>
                          <a:pt x="337" y="83"/>
                        </a:lnTo>
                        <a:lnTo>
                          <a:pt x="318" y="69"/>
                        </a:lnTo>
                        <a:lnTo>
                          <a:pt x="298" y="55"/>
                        </a:lnTo>
                        <a:lnTo>
                          <a:pt x="288" y="50"/>
                        </a:lnTo>
                        <a:lnTo>
                          <a:pt x="272" y="43"/>
                        </a:lnTo>
                        <a:lnTo>
                          <a:pt x="255" y="37"/>
                        </a:lnTo>
                        <a:lnTo>
                          <a:pt x="233" y="30"/>
                        </a:lnTo>
                        <a:lnTo>
                          <a:pt x="210" y="22"/>
                        </a:lnTo>
                        <a:lnTo>
                          <a:pt x="186" y="15"/>
                        </a:lnTo>
                        <a:lnTo>
                          <a:pt x="160" y="10"/>
                        </a:lnTo>
                        <a:lnTo>
                          <a:pt x="134" y="5"/>
                        </a:lnTo>
                        <a:lnTo>
                          <a:pt x="110" y="2"/>
                        </a:lnTo>
                        <a:lnTo>
                          <a:pt x="86" y="0"/>
                        </a:lnTo>
                        <a:lnTo>
                          <a:pt x="75" y="0"/>
                        </a:lnTo>
                        <a:lnTo>
                          <a:pt x="65" y="1"/>
                        </a:lnTo>
                        <a:lnTo>
                          <a:pt x="55" y="2"/>
                        </a:lnTo>
                        <a:lnTo>
                          <a:pt x="46" y="3"/>
                        </a:lnTo>
                        <a:lnTo>
                          <a:pt x="39" y="5"/>
                        </a:lnTo>
                        <a:lnTo>
                          <a:pt x="32" y="9"/>
                        </a:lnTo>
                        <a:lnTo>
                          <a:pt x="25" y="13"/>
                        </a:lnTo>
                        <a:lnTo>
                          <a:pt x="21" y="18"/>
                        </a:lnTo>
                        <a:lnTo>
                          <a:pt x="17" y="23"/>
                        </a:lnTo>
                        <a:lnTo>
                          <a:pt x="15" y="30"/>
                        </a:lnTo>
                        <a:lnTo>
                          <a:pt x="14" y="38"/>
                        </a:lnTo>
                        <a:lnTo>
                          <a:pt x="14" y="45"/>
                        </a:lnTo>
                        <a:lnTo>
                          <a:pt x="14" y="62"/>
                        </a:lnTo>
                        <a:lnTo>
                          <a:pt x="13" y="107"/>
                        </a:lnTo>
                        <a:lnTo>
                          <a:pt x="12" y="172"/>
                        </a:lnTo>
                        <a:lnTo>
                          <a:pt x="10" y="252"/>
                        </a:lnTo>
                        <a:lnTo>
                          <a:pt x="7" y="341"/>
                        </a:lnTo>
                        <a:lnTo>
                          <a:pt x="6" y="433"/>
                        </a:lnTo>
                        <a:lnTo>
                          <a:pt x="5" y="520"/>
                        </a:lnTo>
                        <a:lnTo>
                          <a:pt x="5" y="596"/>
                        </a:lnTo>
                        <a:lnTo>
                          <a:pt x="4" y="630"/>
                        </a:lnTo>
                        <a:lnTo>
                          <a:pt x="2" y="664"/>
                        </a:lnTo>
                        <a:lnTo>
                          <a:pt x="0" y="700"/>
                        </a:lnTo>
                        <a:lnTo>
                          <a:pt x="0" y="737"/>
                        </a:lnTo>
                        <a:lnTo>
                          <a:pt x="1" y="754"/>
                        </a:lnTo>
                        <a:lnTo>
                          <a:pt x="3" y="771"/>
                        </a:lnTo>
                        <a:lnTo>
                          <a:pt x="6" y="788"/>
                        </a:lnTo>
                        <a:lnTo>
                          <a:pt x="12" y="803"/>
                        </a:lnTo>
                        <a:lnTo>
                          <a:pt x="17" y="819"/>
                        </a:lnTo>
                        <a:lnTo>
                          <a:pt x="25" y="833"/>
                        </a:lnTo>
                        <a:lnTo>
                          <a:pt x="30" y="840"/>
                        </a:lnTo>
                        <a:lnTo>
                          <a:pt x="35" y="847"/>
                        </a:lnTo>
                        <a:lnTo>
                          <a:pt x="41" y="853"/>
                        </a:lnTo>
                        <a:lnTo>
                          <a:pt x="48" y="859"/>
                        </a:lnTo>
                        <a:lnTo>
                          <a:pt x="56" y="867"/>
                        </a:lnTo>
                        <a:lnTo>
                          <a:pt x="68" y="875"/>
                        </a:lnTo>
                        <a:lnTo>
                          <a:pt x="78" y="882"/>
                        </a:lnTo>
                        <a:lnTo>
                          <a:pt x="90" y="888"/>
                        </a:lnTo>
                        <a:lnTo>
                          <a:pt x="113" y="900"/>
                        </a:lnTo>
                        <a:lnTo>
                          <a:pt x="140" y="910"/>
                        </a:lnTo>
                        <a:lnTo>
                          <a:pt x="167" y="919"/>
                        </a:lnTo>
                        <a:lnTo>
                          <a:pt x="196" y="927"/>
                        </a:lnTo>
                        <a:lnTo>
                          <a:pt x="224" y="933"/>
                        </a:lnTo>
                        <a:lnTo>
                          <a:pt x="255" y="939"/>
                        </a:lnTo>
                        <a:lnTo>
                          <a:pt x="316" y="947"/>
                        </a:lnTo>
                        <a:lnTo>
                          <a:pt x="376" y="954"/>
                        </a:lnTo>
                        <a:lnTo>
                          <a:pt x="433" y="960"/>
                        </a:lnTo>
                        <a:lnTo>
                          <a:pt x="485" y="967"/>
                        </a:lnTo>
                        <a:lnTo>
                          <a:pt x="483" y="946"/>
                        </a:lnTo>
                        <a:lnTo>
                          <a:pt x="482" y="918"/>
                        </a:lnTo>
                        <a:lnTo>
                          <a:pt x="482" y="886"/>
                        </a:lnTo>
                        <a:lnTo>
                          <a:pt x="483" y="850"/>
                        </a:lnTo>
                        <a:lnTo>
                          <a:pt x="486" y="768"/>
                        </a:lnTo>
                        <a:lnTo>
                          <a:pt x="492" y="679"/>
                        </a:lnTo>
                        <a:lnTo>
                          <a:pt x="496" y="589"/>
                        </a:lnTo>
                        <a:lnTo>
                          <a:pt x="501" y="505"/>
                        </a:lnTo>
                        <a:lnTo>
                          <a:pt x="501" y="467"/>
                        </a:lnTo>
                        <a:lnTo>
                          <a:pt x="502" y="433"/>
                        </a:lnTo>
                        <a:lnTo>
                          <a:pt x="501" y="404"/>
                        </a:lnTo>
                        <a:lnTo>
                          <a:pt x="499" y="379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12" name="Freeform 171"/>
                  <p:cNvSpPr>
                    <a:spLocks/>
                  </p:cNvSpPr>
                  <p:nvPr/>
                </p:nvSpPr>
                <p:spPr bwMode="auto">
                  <a:xfrm>
                    <a:off x="3254" y="4059"/>
                    <a:ext cx="170" cy="105"/>
                  </a:xfrm>
                  <a:custGeom>
                    <a:avLst/>
                    <a:gdLst>
                      <a:gd name="T0" fmla="*/ 0 w 1192"/>
                      <a:gd name="T1" fmla="*/ 0 h 736"/>
                      <a:gd name="T2" fmla="*/ 0 w 1192"/>
                      <a:gd name="T3" fmla="*/ 0 h 736"/>
                      <a:gd name="T4" fmla="*/ 0 w 1192"/>
                      <a:gd name="T5" fmla="*/ 0 h 736"/>
                      <a:gd name="T6" fmla="*/ 0 w 1192"/>
                      <a:gd name="T7" fmla="*/ 0 h 736"/>
                      <a:gd name="T8" fmla="*/ 0 w 1192"/>
                      <a:gd name="T9" fmla="*/ 0 h 736"/>
                      <a:gd name="T10" fmla="*/ 0 w 1192"/>
                      <a:gd name="T11" fmla="*/ 0 h 736"/>
                      <a:gd name="T12" fmla="*/ 0 w 1192"/>
                      <a:gd name="T13" fmla="*/ 0 h 736"/>
                      <a:gd name="T14" fmla="*/ 0 w 1192"/>
                      <a:gd name="T15" fmla="*/ 0 h 736"/>
                      <a:gd name="T16" fmla="*/ 0 w 1192"/>
                      <a:gd name="T17" fmla="*/ 0 h 736"/>
                      <a:gd name="T18" fmla="*/ 0 w 1192"/>
                      <a:gd name="T19" fmla="*/ 0 h 736"/>
                      <a:gd name="T20" fmla="*/ 0 w 1192"/>
                      <a:gd name="T21" fmla="*/ 0 h 736"/>
                      <a:gd name="T22" fmla="*/ 0 w 1192"/>
                      <a:gd name="T23" fmla="*/ 0 h 736"/>
                      <a:gd name="T24" fmla="*/ 0 w 1192"/>
                      <a:gd name="T25" fmla="*/ 0 h 736"/>
                      <a:gd name="T26" fmla="*/ 0 w 1192"/>
                      <a:gd name="T27" fmla="*/ 0 h 736"/>
                      <a:gd name="T28" fmla="*/ 0 w 1192"/>
                      <a:gd name="T29" fmla="*/ 0 h 736"/>
                      <a:gd name="T30" fmla="*/ 0 w 1192"/>
                      <a:gd name="T31" fmla="*/ 0 h 736"/>
                      <a:gd name="T32" fmla="*/ 0 w 1192"/>
                      <a:gd name="T33" fmla="*/ 0 h 736"/>
                      <a:gd name="T34" fmla="*/ 0 w 1192"/>
                      <a:gd name="T35" fmla="*/ 0 h 736"/>
                      <a:gd name="T36" fmla="*/ 0 w 1192"/>
                      <a:gd name="T37" fmla="*/ 0 h 736"/>
                      <a:gd name="T38" fmla="*/ 0 w 1192"/>
                      <a:gd name="T39" fmla="*/ 0 h 736"/>
                      <a:gd name="T40" fmla="*/ 0 w 1192"/>
                      <a:gd name="T41" fmla="*/ 0 h 736"/>
                      <a:gd name="T42" fmla="*/ 0 w 1192"/>
                      <a:gd name="T43" fmla="*/ 0 h 736"/>
                      <a:gd name="T44" fmla="*/ 0 w 1192"/>
                      <a:gd name="T45" fmla="*/ 0 h 736"/>
                      <a:gd name="T46" fmla="*/ 0 w 1192"/>
                      <a:gd name="T47" fmla="*/ 0 h 736"/>
                      <a:gd name="T48" fmla="*/ 0 w 1192"/>
                      <a:gd name="T49" fmla="*/ 0 h 736"/>
                      <a:gd name="T50" fmla="*/ 0 w 1192"/>
                      <a:gd name="T51" fmla="*/ 0 h 736"/>
                      <a:gd name="T52" fmla="*/ 0 w 1192"/>
                      <a:gd name="T53" fmla="*/ 0 h 736"/>
                      <a:gd name="T54" fmla="*/ 0 w 1192"/>
                      <a:gd name="T55" fmla="*/ 0 h 736"/>
                      <a:gd name="T56" fmla="*/ 0 w 1192"/>
                      <a:gd name="T57" fmla="*/ 0 h 736"/>
                      <a:gd name="T58" fmla="*/ 0 w 1192"/>
                      <a:gd name="T59" fmla="*/ 0 h 736"/>
                      <a:gd name="T60" fmla="*/ 0 w 1192"/>
                      <a:gd name="T61" fmla="*/ 0 h 736"/>
                      <a:gd name="T62" fmla="*/ 0 w 1192"/>
                      <a:gd name="T63" fmla="*/ 0 h 736"/>
                      <a:gd name="T64" fmla="*/ 0 w 1192"/>
                      <a:gd name="T65" fmla="*/ 0 h 736"/>
                      <a:gd name="T66" fmla="*/ 0 w 1192"/>
                      <a:gd name="T67" fmla="*/ 0 h 736"/>
                      <a:gd name="T68" fmla="*/ 0 w 1192"/>
                      <a:gd name="T69" fmla="*/ 0 h 736"/>
                      <a:gd name="T70" fmla="*/ 0 w 1192"/>
                      <a:gd name="T71" fmla="*/ 0 h 736"/>
                      <a:gd name="T72" fmla="*/ 0 w 1192"/>
                      <a:gd name="T73" fmla="*/ 0 h 736"/>
                      <a:gd name="T74" fmla="*/ 0 w 1192"/>
                      <a:gd name="T75" fmla="*/ 0 h 736"/>
                      <a:gd name="T76" fmla="*/ 0 w 1192"/>
                      <a:gd name="T77" fmla="*/ 0 h 736"/>
                      <a:gd name="T78" fmla="*/ 0 w 1192"/>
                      <a:gd name="T79" fmla="*/ 0 h 736"/>
                      <a:gd name="T80" fmla="*/ 0 w 1192"/>
                      <a:gd name="T81" fmla="*/ 0 h 736"/>
                      <a:gd name="T82" fmla="*/ 0 w 1192"/>
                      <a:gd name="T83" fmla="*/ 0 h 736"/>
                      <a:gd name="T84" fmla="*/ 0 w 1192"/>
                      <a:gd name="T85" fmla="*/ 0 h 736"/>
                      <a:gd name="T86" fmla="*/ 0 w 1192"/>
                      <a:gd name="T87" fmla="*/ 0 h 736"/>
                      <a:gd name="T88" fmla="*/ 0 w 1192"/>
                      <a:gd name="T89" fmla="*/ 0 h 736"/>
                      <a:gd name="T90" fmla="*/ 0 w 1192"/>
                      <a:gd name="T91" fmla="*/ 0 h 736"/>
                      <a:gd name="T92" fmla="*/ 0 w 1192"/>
                      <a:gd name="T93" fmla="*/ 0 h 736"/>
                      <a:gd name="T94" fmla="*/ 0 w 1192"/>
                      <a:gd name="T95" fmla="*/ 0 h 736"/>
                      <a:gd name="T96" fmla="*/ 0 w 1192"/>
                      <a:gd name="T97" fmla="*/ 0 h 736"/>
                      <a:gd name="T98" fmla="*/ 0 w 1192"/>
                      <a:gd name="T99" fmla="*/ 0 h 736"/>
                      <a:gd name="T100" fmla="*/ 0 w 1192"/>
                      <a:gd name="T101" fmla="*/ 0 h 736"/>
                      <a:gd name="T102" fmla="*/ 0 w 1192"/>
                      <a:gd name="T103" fmla="*/ 0 h 736"/>
                      <a:gd name="T104" fmla="*/ 0 w 1192"/>
                      <a:gd name="T105" fmla="*/ 0 h 736"/>
                      <a:gd name="T106" fmla="*/ 0 w 1192"/>
                      <a:gd name="T107" fmla="*/ 0 h 736"/>
                      <a:gd name="T108" fmla="*/ 0 w 1192"/>
                      <a:gd name="T109" fmla="*/ 0 h 736"/>
                      <a:gd name="T110" fmla="*/ 0 w 1192"/>
                      <a:gd name="T111" fmla="*/ 0 h 736"/>
                      <a:gd name="T112" fmla="*/ 0 w 1192"/>
                      <a:gd name="T113" fmla="*/ 0 h 736"/>
                      <a:gd name="T114" fmla="*/ 0 w 1192"/>
                      <a:gd name="T115" fmla="*/ 0 h 736"/>
                      <a:gd name="T116" fmla="*/ 0 w 1192"/>
                      <a:gd name="T117" fmla="*/ 0 h 736"/>
                      <a:gd name="T118" fmla="*/ 0 w 1192"/>
                      <a:gd name="T119" fmla="*/ 0 h 736"/>
                      <a:gd name="T120" fmla="*/ 0 w 1192"/>
                      <a:gd name="T121" fmla="*/ 0 h 736"/>
                      <a:gd name="T122" fmla="*/ 0 w 1192"/>
                      <a:gd name="T123" fmla="*/ 0 h 736"/>
                      <a:gd name="T124" fmla="*/ 0 w 1192"/>
                      <a:gd name="T125" fmla="*/ 0 h 7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192"/>
                      <a:gd name="T190" fmla="*/ 0 h 736"/>
                      <a:gd name="T191" fmla="*/ 1192 w 1192"/>
                      <a:gd name="T192" fmla="*/ 736 h 7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192" h="736">
                        <a:moveTo>
                          <a:pt x="1192" y="368"/>
                        </a:moveTo>
                        <a:lnTo>
                          <a:pt x="1192" y="387"/>
                        </a:lnTo>
                        <a:lnTo>
                          <a:pt x="1191" y="405"/>
                        </a:lnTo>
                        <a:lnTo>
                          <a:pt x="1190" y="424"/>
                        </a:lnTo>
                        <a:lnTo>
                          <a:pt x="1187" y="442"/>
                        </a:lnTo>
                        <a:lnTo>
                          <a:pt x="1184" y="460"/>
                        </a:lnTo>
                        <a:lnTo>
                          <a:pt x="1181" y="478"/>
                        </a:lnTo>
                        <a:lnTo>
                          <a:pt x="1176" y="495"/>
                        </a:lnTo>
                        <a:lnTo>
                          <a:pt x="1171" y="511"/>
                        </a:lnTo>
                        <a:lnTo>
                          <a:pt x="1164" y="528"/>
                        </a:lnTo>
                        <a:lnTo>
                          <a:pt x="1156" y="543"/>
                        </a:lnTo>
                        <a:lnTo>
                          <a:pt x="1147" y="559"/>
                        </a:lnTo>
                        <a:lnTo>
                          <a:pt x="1137" y="574"/>
                        </a:lnTo>
                        <a:lnTo>
                          <a:pt x="1126" y="588"/>
                        </a:lnTo>
                        <a:lnTo>
                          <a:pt x="1114" y="602"/>
                        </a:lnTo>
                        <a:lnTo>
                          <a:pt x="1101" y="616"/>
                        </a:lnTo>
                        <a:lnTo>
                          <a:pt x="1085" y="628"/>
                        </a:lnTo>
                        <a:lnTo>
                          <a:pt x="1068" y="640"/>
                        </a:lnTo>
                        <a:lnTo>
                          <a:pt x="1051" y="653"/>
                        </a:lnTo>
                        <a:lnTo>
                          <a:pt x="1031" y="664"/>
                        </a:lnTo>
                        <a:lnTo>
                          <a:pt x="1008" y="674"/>
                        </a:lnTo>
                        <a:lnTo>
                          <a:pt x="985" y="683"/>
                        </a:lnTo>
                        <a:lnTo>
                          <a:pt x="960" y="691"/>
                        </a:lnTo>
                        <a:lnTo>
                          <a:pt x="934" y="700"/>
                        </a:lnTo>
                        <a:lnTo>
                          <a:pt x="905" y="707"/>
                        </a:lnTo>
                        <a:lnTo>
                          <a:pt x="874" y="714"/>
                        </a:lnTo>
                        <a:lnTo>
                          <a:pt x="840" y="719"/>
                        </a:lnTo>
                        <a:lnTo>
                          <a:pt x="806" y="725"/>
                        </a:lnTo>
                        <a:lnTo>
                          <a:pt x="768" y="728"/>
                        </a:lnTo>
                        <a:lnTo>
                          <a:pt x="729" y="732"/>
                        </a:lnTo>
                        <a:lnTo>
                          <a:pt x="687" y="734"/>
                        </a:lnTo>
                        <a:lnTo>
                          <a:pt x="642" y="736"/>
                        </a:lnTo>
                        <a:lnTo>
                          <a:pt x="595" y="736"/>
                        </a:lnTo>
                        <a:lnTo>
                          <a:pt x="544" y="736"/>
                        </a:lnTo>
                        <a:lnTo>
                          <a:pt x="495" y="734"/>
                        </a:lnTo>
                        <a:lnTo>
                          <a:pt x="450" y="732"/>
                        </a:lnTo>
                        <a:lnTo>
                          <a:pt x="407" y="728"/>
                        </a:lnTo>
                        <a:lnTo>
                          <a:pt x="367" y="725"/>
                        </a:lnTo>
                        <a:lnTo>
                          <a:pt x="329" y="719"/>
                        </a:lnTo>
                        <a:lnTo>
                          <a:pt x="295" y="714"/>
                        </a:lnTo>
                        <a:lnTo>
                          <a:pt x="263" y="707"/>
                        </a:lnTo>
                        <a:lnTo>
                          <a:pt x="234" y="700"/>
                        </a:lnTo>
                        <a:lnTo>
                          <a:pt x="206" y="691"/>
                        </a:lnTo>
                        <a:lnTo>
                          <a:pt x="180" y="683"/>
                        </a:lnTo>
                        <a:lnTo>
                          <a:pt x="158" y="674"/>
                        </a:lnTo>
                        <a:lnTo>
                          <a:pt x="137" y="664"/>
                        </a:lnTo>
                        <a:lnTo>
                          <a:pt x="118" y="653"/>
                        </a:lnTo>
                        <a:lnTo>
                          <a:pt x="100" y="640"/>
                        </a:lnTo>
                        <a:lnTo>
                          <a:pt x="84" y="628"/>
                        </a:lnTo>
                        <a:lnTo>
                          <a:pt x="71" y="616"/>
                        </a:lnTo>
                        <a:lnTo>
                          <a:pt x="59" y="602"/>
                        </a:lnTo>
                        <a:lnTo>
                          <a:pt x="48" y="588"/>
                        </a:lnTo>
                        <a:lnTo>
                          <a:pt x="39" y="574"/>
                        </a:lnTo>
                        <a:lnTo>
                          <a:pt x="30" y="559"/>
                        </a:lnTo>
                        <a:lnTo>
                          <a:pt x="23" y="543"/>
                        </a:lnTo>
                        <a:lnTo>
                          <a:pt x="18" y="528"/>
                        </a:lnTo>
                        <a:lnTo>
                          <a:pt x="13" y="511"/>
                        </a:lnTo>
                        <a:lnTo>
                          <a:pt x="9" y="495"/>
                        </a:lnTo>
                        <a:lnTo>
                          <a:pt x="5" y="478"/>
                        </a:lnTo>
                        <a:lnTo>
                          <a:pt x="3" y="460"/>
                        </a:lnTo>
                        <a:lnTo>
                          <a:pt x="2" y="442"/>
                        </a:lnTo>
                        <a:lnTo>
                          <a:pt x="0" y="405"/>
                        </a:lnTo>
                        <a:lnTo>
                          <a:pt x="0" y="368"/>
                        </a:lnTo>
                        <a:lnTo>
                          <a:pt x="0" y="349"/>
                        </a:lnTo>
                        <a:lnTo>
                          <a:pt x="2" y="331"/>
                        </a:lnTo>
                        <a:lnTo>
                          <a:pt x="7" y="312"/>
                        </a:lnTo>
                        <a:lnTo>
                          <a:pt x="12" y="294"/>
                        </a:lnTo>
                        <a:lnTo>
                          <a:pt x="19" y="276"/>
                        </a:lnTo>
                        <a:lnTo>
                          <a:pt x="27" y="259"/>
                        </a:lnTo>
                        <a:lnTo>
                          <a:pt x="36" y="242"/>
                        </a:lnTo>
                        <a:lnTo>
                          <a:pt x="47" y="225"/>
                        </a:lnTo>
                        <a:lnTo>
                          <a:pt x="59" y="209"/>
                        </a:lnTo>
                        <a:lnTo>
                          <a:pt x="71" y="193"/>
                        </a:lnTo>
                        <a:lnTo>
                          <a:pt x="86" y="177"/>
                        </a:lnTo>
                        <a:lnTo>
                          <a:pt x="101" y="163"/>
                        </a:lnTo>
                        <a:lnTo>
                          <a:pt x="118" y="148"/>
                        </a:lnTo>
                        <a:lnTo>
                          <a:pt x="136" y="134"/>
                        </a:lnTo>
                        <a:lnTo>
                          <a:pt x="155" y="121"/>
                        </a:lnTo>
                        <a:lnTo>
                          <a:pt x="175" y="108"/>
                        </a:lnTo>
                        <a:lnTo>
                          <a:pt x="195" y="96"/>
                        </a:lnTo>
                        <a:lnTo>
                          <a:pt x="217" y="84"/>
                        </a:lnTo>
                        <a:lnTo>
                          <a:pt x="239" y="73"/>
                        </a:lnTo>
                        <a:lnTo>
                          <a:pt x="263" y="63"/>
                        </a:lnTo>
                        <a:lnTo>
                          <a:pt x="287" y="54"/>
                        </a:lnTo>
                        <a:lnTo>
                          <a:pt x="312" y="45"/>
                        </a:lnTo>
                        <a:lnTo>
                          <a:pt x="337" y="36"/>
                        </a:lnTo>
                        <a:lnTo>
                          <a:pt x="364" y="29"/>
                        </a:lnTo>
                        <a:lnTo>
                          <a:pt x="391" y="23"/>
                        </a:lnTo>
                        <a:lnTo>
                          <a:pt x="418" y="17"/>
                        </a:lnTo>
                        <a:lnTo>
                          <a:pt x="446" y="12"/>
                        </a:lnTo>
                        <a:lnTo>
                          <a:pt x="475" y="7"/>
                        </a:lnTo>
                        <a:lnTo>
                          <a:pt x="505" y="5"/>
                        </a:lnTo>
                        <a:lnTo>
                          <a:pt x="535" y="2"/>
                        </a:lnTo>
                        <a:lnTo>
                          <a:pt x="565" y="0"/>
                        </a:lnTo>
                        <a:lnTo>
                          <a:pt x="595" y="0"/>
                        </a:lnTo>
                        <a:lnTo>
                          <a:pt x="627" y="0"/>
                        </a:lnTo>
                        <a:lnTo>
                          <a:pt x="657" y="2"/>
                        </a:lnTo>
                        <a:lnTo>
                          <a:pt x="687" y="5"/>
                        </a:lnTo>
                        <a:lnTo>
                          <a:pt x="716" y="7"/>
                        </a:lnTo>
                        <a:lnTo>
                          <a:pt x="744" y="12"/>
                        </a:lnTo>
                        <a:lnTo>
                          <a:pt x="773" y="17"/>
                        </a:lnTo>
                        <a:lnTo>
                          <a:pt x="800" y="23"/>
                        </a:lnTo>
                        <a:lnTo>
                          <a:pt x="828" y="29"/>
                        </a:lnTo>
                        <a:lnTo>
                          <a:pt x="855" y="36"/>
                        </a:lnTo>
                        <a:lnTo>
                          <a:pt x="880" y="45"/>
                        </a:lnTo>
                        <a:lnTo>
                          <a:pt x="905" y="54"/>
                        </a:lnTo>
                        <a:lnTo>
                          <a:pt x="929" y="63"/>
                        </a:lnTo>
                        <a:lnTo>
                          <a:pt x="953" y="73"/>
                        </a:lnTo>
                        <a:lnTo>
                          <a:pt x="975" y="84"/>
                        </a:lnTo>
                        <a:lnTo>
                          <a:pt x="996" y="96"/>
                        </a:lnTo>
                        <a:lnTo>
                          <a:pt x="1017" y="108"/>
                        </a:lnTo>
                        <a:lnTo>
                          <a:pt x="1037" y="121"/>
                        </a:lnTo>
                        <a:lnTo>
                          <a:pt x="1056" y="134"/>
                        </a:lnTo>
                        <a:lnTo>
                          <a:pt x="1073" y="148"/>
                        </a:lnTo>
                        <a:lnTo>
                          <a:pt x="1090" y="163"/>
                        </a:lnTo>
                        <a:lnTo>
                          <a:pt x="1105" y="177"/>
                        </a:lnTo>
                        <a:lnTo>
                          <a:pt x="1120" y="193"/>
                        </a:lnTo>
                        <a:lnTo>
                          <a:pt x="1133" y="209"/>
                        </a:lnTo>
                        <a:lnTo>
                          <a:pt x="1145" y="225"/>
                        </a:lnTo>
                        <a:lnTo>
                          <a:pt x="1155" y="242"/>
                        </a:lnTo>
                        <a:lnTo>
                          <a:pt x="1165" y="259"/>
                        </a:lnTo>
                        <a:lnTo>
                          <a:pt x="1173" y="276"/>
                        </a:lnTo>
                        <a:lnTo>
                          <a:pt x="1180" y="294"/>
                        </a:lnTo>
                        <a:lnTo>
                          <a:pt x="1185" y="312"/>
                        </a:lnTo>
                        <a:lnTo>
                          <a:pt x="1189" y="331"/>
                        </a:lnTo>
                        <a:lnTo>
                          <a:pt x="1191" y="349"/>
                        </a:lnTo>
                        <a:lnTo>
                          <a:pt x="1192" y="368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13" name="Freeform 172"/>
                  <p:cNvSpPr>
                    <a:spLocks/>
                  </p:cNvSpPr>
                  <p:nvPr/>
                </p:nvSpPr>
                <p:spPr bwMode="auto">
                  <a:xfrm>
                    <a:off x="3295" y="4059"/>
                    <a:ext cx="85" cy="29"/>
                  </a:xfrm>
                  <a:custGeom>
                    <a:avLst/>
                    <a:gdLst>
                      <a:gd name="T0" fmla="*/ 0 w 593"/>
                      <a:gd name="T1" fmla="*/ 0 h 194"/>
                      <a:gd name="T2" fmla="*/ 0 w 593"/>
                      <a:gd name="T3" fmla="*/ 0 h 194"/>
                      <a:gd name="T4" fmla="*/ 0 w 593"/>
                      <a:gd name="T5" fmla="*/ 0 h 194"/>
                      <a:gd name="T6" fmla="*/ 0 w 593"/>
                      <a:gd name="T7" fmla="*/ 0 h 194"/>
                      <a:gd name="T8" fmla="*/ 0 w 593"/>
                      <a:gd name="T9" fmla="*/ 0 h 194"/>
                      <a:gd name="T10" fmla="*/ 0 w 593"/>
                      <a:gd name="T11" fmla="*/ 0 h 194"/>
                      <a:gd name="T12" fmla="*/ 0 w 593"/>
                      <a:gd name="T13" fmla="*/ 0 h 194"/>
                      <a:gd name="T14" fmla="*/ 0 w 593"/>
                      <a:gd name="T15" fmla="*/ 0 h 194"/>
                      <a:gd name="T16" fmla="*/ 0 w 593"/>
                      <a:gd name="T17" fmla="*/ 0 h 194"/>
                      <a:gd name="T18" fmla="*/ 0 w 593"/>
                      <a:gd name="T19" fmla="*/ 0 h 194"/>
                      <a:gd name="T20" fmla="*/ 0 w 593"/>
                      <a:gd name="T21" fmla="*/ 0 h 194"/>
                      <a:gd name="T22" fmla="*/ 0 w 593"/>
                      <a:gd name="T23" fmla="*/ 0 h 194"/>
                      <a:gd name="T24" fmla="*/ 0 w 593"/>
                      <a:gd name="T25" fmla="*/ 0 h 194"/>
                      <a:gd name="T26" fmla="*/ 0 w 593"/>
                      <a:gd name="T27" fmla="*/ 0 h 194"/>
                      <a:gd name="T28" fmla="*/ 0 w 593"/>
                      <a:gd name="T29" fmla="*/ 0 h 194"/>
                      <a:gd name="T30" fmla="*/ 0 w 593"/>
                      <a:gd name="T31" fmla="*/ 0 h 194"/>
                      <a:gd name="T32" fmla="*/ 0 w 593"/>
                      <a:gd name="T33" fmla="*/ 0 h 194"/>
                      <a:gd name="T34" fmla="*/ 0 w 593"/>
                      <a:gd name="T35" fmla="*/ 0 h 194"/>
                      <a:gd name="T36" fmla="*/ 0 w 593"/>
                      <a:gd name="T37" fmla="*/ 0 h 194"/>
                      <a:gd name="T38" fmla="*/ 0 w 593"/>
                      <a:gd name="T39" fmla="*/ 0 h 194"/>
                      <a:gd name="T40" fmla="*/ 0 w 593"/>
                      <a:gd name="T41" fmla="*/ 0 h 194"/>
                      <a:gd name="T42" fmla="*/ 0 w 593"/>
                      <a:gd name="T43" fmla="*/ 0 h 194"/>
                      <a:gd name="T44" fmla="*/ 0 w 593"/>
                      <a:gd name="T45" fmla="*/ 0 h 194"/>
                      <a:gd name="T46" fmla="*/ 0 w 593"/>
                      <a:gd name="T47" fmla="*/ 0 h 194"/>
                      <a:gd name="T48" fmla="*/ 0 w 593"/>
                      <a:gd name="T49" fmla="*/ 0 h 194"/>
                      <a:gd name="T50" fmla="*/ 0 w 593"/>
                      <a:gd name="T51" fmla="*/ 0 h 194"/>
                      <a:gd name="T52" fmla="*/ 0 w 593"/>
                      <a:gd name="T53" fmla="*/ 0 h 194"/>
                      <a:gd name="T54" fmla="*/ 0 w 593"/>
                      <a:gd name="T55" fmla="*/ 0 h 194"/>
                      <a:gd name="T56" fmla="*/ 0 w 593"/>
                      <a:gd name="T57" fmla="*/ 0 h 194"/>
                      <a:gd name="T58" fmla="*/ 0 w 593"/>
                      <a:gd name="T59" fmla="*/ 0 h 194"/>
                      <a:gd name="T60" fmla="*/ 0 w 593"/>
                      <a:gd name="T61" fmla="*/ 0 h 194"/>
                      <a:gd name="T62" fmla="*/ 0 w 593"/>
                      <a:gd name="T63" fmla="*/ 0 h 194"/>
                      <a:gd name="T64" fmla="*/ 0 w 593"/>
                      <a:gd name="T65" fmla="*/ 0 h 194"/>
                      <a:gd name="T66" fmla="*/ 0 w 593"/>
                      <a:gd name="T67" fmla="*/ 0 h 194"/>
                      <a:gd name="T68" fmla="*/ 0 w 593"/>
                      <a:gd name="T69" fmla="*/ 0 h 194"/>
                      <a:gd name="T70" fmla="*/ 0 w 593"/>
                      <a:gd name="T71" fmla="*/ 0 h 194"/>
                      <a:gd name="T72" fmla="*/ 0 w 593"/>
                      <a:gd name="T73" fmla="*/ 0 h 19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593"/>
                      <a:gd name="T112" fmla="*/ 0 h 194"/>
                      <a:gd name="T113" fmla="*/ 593 w 593"/>
                      <a:gd name="T114" fmla="*/ 194 h 19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593" h="194">
                        <a:moveTo>
                          <a:pt x="593" y="98"/>
                        </a:moveTo>
                        <a:lnTo>
                          <a:pt x="593" y="102"/>
                        </a:lnTo>
                        <a:lnTo>
                          <a:pt x="592" y="108"/>
                        </a:lnTo>
                        <a:lnTo>
                          <a:pt x="590" y="112"/>
                        </a:lnTo>
                        <a:lnTo>
                          <a:pt x="588" y="117"/>
                        </a:lnTo>
                        <a:lnTo>
                          <a:pt x="580" y="127"/>
                        </a:lnTo>
                        <a:lnTo>
                          <a:pt x="570" y="136"/>
                        </a:lnTo>
                        <a:lnTo>
                          <a:pt x="558" y="143"/>
                        </a:lnTo>
                        <a:lnTo>
                          <a:pt x="543" y="152"/>
                        </a:lnTo>
                        <a:lnTo>
                          <a:pt x="525" y="159"/>
                        </a:lnTo>
                        <a:lnTo>
                          <a:pt x="506" y="167"/>
                        </a:lnTo>
                        <a:lnTo>
                          <a:pt x="485" y="172"/>
                        </a:lnTo>
                        <a:lnTo>
                          <a:pt x="463" y="178"/>
                        </a:lnTo>
                        <a:lnTo>
                          <a:pt x="438" y="183"/>
                        </a:lnTo>
                        <a:lnTo>
                          <a:pt x="412" y="187"/>
                        </a:lnTo>
                        <a:lnTo>
                          <a:pt x="385" y="190"/>
                        </a:lnTo>
                        <a:lnTo>
                          <a:pt x="356" y="192"/>
                        </a:lnTo>
                        <a:lnTo>
                          <a:pt x="327" y="194"/>
                        </a:lnTo>
                        <a:lnTo>
                          <a:pt x="297" y="194"/>
                        </a:lnTo>
                        <a:lnTo>
                          <a:pt x="266" y="194"/>
                        </a:lnTo>
                        <a:lnTo>
                          <a:pt x="237" y="192"/>
                        </a:lnTo>
                        <a:lnTo>
                          <a:pt x="208" y="190"/>
                        </a:lnTo>
                        <a:lnTo>
                          <a:pt x="181" y="187"/>
                        </a:lnTo>
                        <a:lnTo>
                          <a:pt x="156" y="183"/>
                        </a:lnTo>
                        <a:lnTo>
                          <a:pt x="131" y="178"/>
                        </a:lnTo>
                        <a:lnTo>
                          <a:pt x="108" y="172"/>
                        </a:lnTo>
                        <a:lnTo>
                          <a:pt x="87" y="167"/>
                        </a:lnTo>
                        <a:lnTo>
                          <a:pt x="68" y="159"/>
                        </a:lnTo>
                        <a:lnTo>
                          <a:pt x="51" y="152"/>
                        </a:lnTo>
                        <a:lnTo>
                          <a:pt x="36" y="143"/>
                        </a:lnTo>
                        <a:lnTo>
                          <a:pt x="23" y="136"/>
                        </a:lnTo>
                        <a:lnTo>
                          <a:pt x="18" y="131"/>
                        </a:lnTo>
                        <a:lnTo>
                          <a:pt x="13" y="127"/>
                        </a:lnTo>
                        <a:lnTo>
                          <a:pt x="9" y="122"/>
                        </a:lnTo>
                        <a:lnTo>
                          <a:pt x="5" y="117"/>
                        </a:lnTo>
                        <a:lnTo>
                          <a:pt x="3" y="112"/>
                        </a:lnTo>
                        <a:lnTo>
                          <a:pt x="1" y="108"/>
                        </a:lnTo>
                        <a:lnTo>
                          <a:pt x="0" y="102"/>
                        </a:lnTo>
                        <a:lnTo>
                          <a:pt x="0" y="98"/>
                        </a:lnTo>
                        <a:lnTo>
                          <a:pt x="0" y="92"/>
                        </a:lnTo>
                        <a:lnTo>
                          <a:pt x="1" y="88"/>
                        </a:lnTo>
                        <a:lnTo>
                          <a:pt x="3" y="82"/>
                        </a:lnTo>
                        <a:lnTo>
                          <a:pt x="5" y="78"/>
                        </a:lnTo>
                        <a:lnTo>
                          <a:pt x="13" y="69"/>
                        </a:lnTo>
                        <a:lnTo>
                          <a:pt x="23" y="60"/>
                        </a:lnTo>
                        <a:lnTo>
                          <a:pt x="36" y="51"/>
                        </a:lnTo>
                        <a:lnTo>
                          <a:pt x="51" y="43"/>
                        </a:lnTo>
                        <a:lnTo>
                          <a:pt x="68" y="35"/>
                        </a:lnTo>
                        <a:lnTo>
                          <a:pt x="87" y="29"/>
                        </a:lnTo>
                        <a:lnTo>
                          <a:pt x="108" y="22"/>
                        </a:lnTo>
                        <a:lnTo>
                          <a:pt x="131" y="16"/>
                        </a:lnTo>
                        <a:lnTo>
                          <a:pt x="156" y="12"/>
                        </a:lnTo>
                        <a:lnTo>
                          <a:pt x="181" y="8"/>
                        </a:lnTo>
                        <a:lnTo>
                          <a:pt x="208" y="4"/>
                        </a:lnTo>
                        <a:lnTo>
                          <a:pt x="237" y="2"/>
                        </a:lnTo>
                        <a:lnTo>
                          <a:pt x="266" y="1"/>
                        </a:lnTo>
                        <a:lnTo>
                          <a:pt x="297" y="0"/>
                        </a:lnTo>
                        <a:lnTo>
                          <a:pt x="327" y="1"/>
                        </a:lnTo>
                        <a:lnTo>
                          <a:pt x="356" y="2"/>
                        </a:lnTo>
                        <a:lnTo>
                          <a:pt x="385" y="4"/>
                        </a:lnTo>
                        <a:lnTo>
                          <a:pt x="412" y="8"/>
                        </a:lnTo>
                        <a:lnTo>
                          <a:pt x="438" y="12"/>
                        </a:lnTo>
                        <a:lnTo>
                          <a:pt x="463" y="16"/>
                        </a:lnTo>
                        <a:lnTo>
                          <a:pt x="485" y="22"/>
                        </a:lnTo>
                        <a:lnTo>
                          <a:pt x="506" y="29"/>
                        </a:lnTo>
                        <a:lnTo>
                          <a:pt x="525" y="35"/>
                        </a:lnTo>
                        <a:lnTo>
                          <a:pt x="543" y="43"/>
                        </a:lnTo>
                        <a:lnTo>
                          <a:pt x="558" y="51"/>
                        </a:lnTo>
                        <a:lnTo>
                          <a:pt x="570" y="60"/>
                        </a:lnTo>
                        <a:lnTo>
                          <a:pt x="580" y="69"/>
                        </a:lnTo>
                        <a:lnTo>
                          <a:pt x="588" y="78"/>
                        </a:lnTo>
                        <a:lnTo>
                          <a:pt x="590" y="82"/>
                        </a:lnTo>
                        <a:lnTo>
                          <a:pt x="592" y="88"/>
                        </a:lnTo>
                        <a:lnTo>
                          <a:pt x="593" y="92"/>
                        </a:lnTo>
                        <a:lnTo>
                          <a:pt x="593" y="98"/>
                        </a:lnTo>
                        <a:close/>
                      </a:path>
                    </a:pathLst>
                  </a:custGeom>
                  <a:solidFill>
                    <a:srgbClr val="2E5592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14" name="Freeform 173"/>
                  <p:cNvSpPr>
                    <a:spLocks/>
                  </p:cNvSpPr>
                  <p:nvPr/>
                </p:nvSpPr>
                <p:spPr bwMode="auto">
                  <a:xfrm>
                    <a:off x="3255" y="4078"/>
                    <a:ext cx="169" cy="86"/>
                  </a:xfrm>
                  <a:custGeom>
                    <a:avLst/>
                    <a:gdLst>
                      <a:gd name="T0" fmla="*/ 0 w 1184"/>
                      <a:gd name="T1" fmla="*/ 0 h 605"/>
                      <a:gd name="T2" fmla="*/ 0 w 1184"/>
                      <a:gd name="T3" fmla="*/ 0 h 605"/>
                      <a:gd name="T4" fmla="*/ 0 w 1184"/>
                      <a:gd name="T5" fmla="*/ 0 h 605"/>
                      <a:gd name="T6" fmla="*/ 0 w 1184"/>
                      <a:gd name="T7" fmla="*/ 0 h 605"/>
                      <a:gd name="T8" fmla="*/ 0 w 1184"/>
                      <a:gd name="T9" fmla="*/ 0 h 605"/>
                      <a:gd name="T10" fmla="*/ 0 w 1184"/>
                      <a:gd name="T11" fmla="*/ 0 h 605"/>
                      <a:gd name="T12" fmla="*/ 0 w 1184"/>
                      <a:gd name="T13" fmla="*/ 0 h 605"/>
                      <a:gd name="T14" fmla="*/ 0 w 1184"/>
                      <a:gd name="T15" fmla="*/ 0 h 605"/>
                      <a:gd name="T16" fmla="*/ 0 w 1184"/>
                      <a:gd name="T17" fmla="*/ 0 h 605"/>
                      <a:gd name="T18" fmla="*/ 0 w 1184"/>
                      <a:gd name="T19" fmla="*/ 0 h 605"/>
                      <a:gd name="T20" fmla="*/ 0 w 1184"/>
                      <a:gd name="T21" fmla="*/ 0 h 605"/>
                      <a:gd name="T22" fmla="*/ 0 w 1184"/>
                      <a:gd name="T23" fmla="*/ 0 h 605"/>
                      <a:gd name="T24" fmla="*/ 0 w 1184"/>
                      <a:gd name="T25" fmla="*/ 0 h 605"/>
                      <a:gd name="T26" fmla="*/ 0 w 1184"/>
                      <a:gd name="T27" fmla="*/ 0 h 605"/>
                      <a:gd name="T28" fmla="*/ 0 w 1184"/>
                      <a:gd name="T29" fmla="*/ 0 h 605"/>
                      <a:gd name="T30" fmla="*/ 0 w 1184"/>
                      <a:gd name="T31" fmla="*/ 0 h 605"/>
                      <a:gd name="T32" fmla="*/ 0 w 1184"/>
                      <a:gd name="T33" fmla="*/ 0 h 605"/>
                      <a:gd name="T34" fmla="*/ 0 w 1184"/>
                      <a:gd name="T35" fmla="*/ 0 h 605"/>
                      <a:gd name="T36" fmla="*/ 0 w 1184"/>
                      <a:gd name="T37" fmla="*/ 0 h 605"/>
                      <a:gd name="T38" fmla="*/ 0 w 1184"/>
                      <a:gd name="T39" fmla="*/ 0 h 605"/>
                      <a:gd name="T40" fmla="*/ 0 w 1184"/>
                      <a:gd name="T41" fmla="*/ 0 h 605"/>
                      <a:gd name="T42" fmla="*/ 0 w 1184"/>
                      <a:gd name="T43" fmla="*/ 0 h 605"/>
                      <a:gd name="T44" fmla="*/ 0 w 1184"/>
                      <a:gd name="T45" fmla="*/ 0 h 605"/>
                      <a:gd name="T46" fmla="*/ 0 w 1184"/>
                      <a:gd name="T47" fmla="*/ 0 h 605"/>
                      <a:gd name="T48" fmla="*/ 0 w 1184"/>
                      <a:gd name="T49" fmla="*/ 0 h 605"/>
                      <a:gd name="T50" fmla="*/ 0 w 1184"/>
                      <a:gd name="T51" fmla="*/ 0 h 605"/>
                      <a:gd name="T52" fmla="*/ 0 w 1184"/>
                      <a:gd name="T53" fmla="*/ 0 h 605"/>
                      <a:gd name="T54" fmla="*/ 0 w 1184"/>
                      <a:gd name="T55" fmla="*/ 0 h 605"/>
                      <a:gd name="T56" fmla="*/ 0 w 1184"/>
                      <a:gd name="T57" fmla="*/ 0 h 605"/>
                      <a:gd name="T58" fmla="*/ 0 w 1184"/>
                      <a:gd name="T59" fmla="*/ 0 h 605"/>
                      <a:gd name="T60" fmla="*/ 0 w 1184"/>
                      <a:gd name="T61" fmla="*/ 0 h 605"/>
                      <a:gd name="T62" fmla="*/ 0 w 1184"/>
                      <a:gd name="T63" fmla="*/ 0 h 605"/>
                      <a:gd name="T64" fmla="*/ 0 w 1184"/>
                      <a:gd name="T65" fmla="*/ 0 h 605"/>
                      <a:gd name="T66" fmla="*/ 0 w 1184"/>
                      <a:gd name="T67" fmla="*/ 0 h 605"/>
                      <a:gd name="T68" fmla="*/ 0 w 1184"/>
                      <a:gd name="T69" fmla="*/ 0 h 605"/>
                      <a:gd name="T70" fmla="*/ 0 w 1184"/>
                      <a:gd name="T71" fmla="*/ 0 h 605"/>
                      <a:gd name="T72" fmla="*/ 0 w 1184"/>
                      <a:gd name="T73" fmla="*/ 0 h 605"/>
                      <a:gd name="T74" fmla="*/ 0 w 1184"/>
                      <a:gd name="T75" fmla="*/ 0 h 605"/>
                      <a:gd name="T76" fmla="*/ 0 w 1184"/>
                      <a:gd name="T77" fmla="*/ 0 h 605"/>
                      <a:gd name="T78" fmla="*/ 0 w 1184"/>
                      <a:gd name="T79" fmla="*/ 0 h 605"/>
                      <a:gd name="T80" fmla="*/ 0 w 1184"/>
                      <a:gd name="T81" fmla="*/ 0 h 605"/>
                      <a:gd name="T82" fmla="*/ 0 w 1184"/>
                      <a:gd name="T83" fmla="*/ 0 h 605"/>
                      <a:gd name="T84" fmla="*/ 0 w 1184"/>
                      <a:gd name="T85" fmla="*/ 0 h 605"/>
                      <a:gd name="T86" fmla="*/ 0 w 1184"/>
                      <a:gd name="T87" fmla="*/ 0 h 605"/>
                      <a:gd name="T88" fmla="*/ 0 w 1184"/>
                      <a:gd name="T89" fmla="*/ 0 h 605"/>
                      <a:gd name="T90" fmla="*/ 0 w 1184"/>
                      <a:gd name="T91" fmla="*/ 0 h 605"/>
                      <a:gd name="T92" fmla="*/ 0 w 1184"/>
                      <a:gd name="T93" fmla="*/ 0 h 605"/>
                      <a:gd name="T94" fmla="*/ 0 w 1184"/>
                      <a:gd name="T95" fmla="*/ 0 h 605"/>
                      <a:gd name="T96" fmla="*/ 0 w 1184"/>
                      <a:gd name="T97" fmla="*/ 0 h 605"/>
                      <a:gd name="T98" fmla="*/ 0 w 1184"/>
                      <a:gd name="T99" fmla="*/ 0 h 605"/>
                      <a:gd name="T100" fmla="*/ 0 w 1184"/>
                      <a:gd name="T101" fmla="*/ 0 h 605"/>
                      <a:gd name="T102" fmla="*/ 0 w 1184"/>
                      <a:gd name="T103" fmla="*/ 0 h 605"/>
                      <a:gd name="T104" fmla="*/ 0 w 1184"/>
                      <a:gd name="T105" fmla="*/ 0 h 605"/>
                      <a:gd name="T106" fmla="*/ 0 w 1184"/>
                      <a:gd name="T107" fmla="*/ 0 h 605"/>
                      <a:gd name="T108" fmla="*/ 0 w 1184"/>
                      <a:gd name="T109" fmla="*/ 0 h 605"/>
                      <a:gd name="T110" fmla="*/ 0 w 1184"/>
                      <a:gd name="T111" fmla="*/ 0 h 605"/>
                      <a:gd name="T112" fmla="*/ 0 w 1184"/>
                      <a:gd name="T113" fmla="*/ 0 h 605"/>
                      <a:gd name="T114" fmla="*/ 0 w 1184"/>
                      <a:gd name="T115" fmla="*/ 0 h 60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184"/>
                      <a:gd name="T175" fmla="*/ 0 h 605"/>
                      <a:gd name="T176" fmla="*/ 1184 w 1184"/>
                      <a:gd name="T177" fmla="*/ 605 h 60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184" h="605">
                        <a:moveTo>
                          <a:pt x="1079" y="0"/>
                        </a:moveTo>
                        <a:lnTo>
                          <a:pt x="1086" y="20"/>
                        </a:lnTo>
                        <a:lnTo>
                          <a:pt x="1092" y="40"/>
                        </a:lnTo>
                        <a:lnTo>
                          <a:pt x="1096" y="57"/>
                        </a:lnTo>
                        <a:lnTo>
                          <a:pt x="1098" y="75"/>
                        </a:lnTo>
                        <a:lnTo>
                          <a:pt x="1099" y="92"/>
                        </a:lnTo>
                        <a:lnTo>
                          <a:pt x="1099" y="106"/>
                        </a:lnTo>
                        <a:lnTo>
                          <a:pt x="1097" y="121"/>
                        </a:lnTo>
                        <a:lnTo>
                          <a:pt x="1095" y="134"/>
                        </a:lnTo>
                        <a:lnTo>
                          <a:pt x="1090" y="148"/>
                        </a:lnTo>
                        <a:lnTo>
                          <a:pt x="1085" y="159"/>
                        </a:lnTo>
                        <a:lnTo>
                          <a:pt x="1078" y="170"/>
                        </a:lnTo>
                        <a:lnTo>
                          <a:pt x="1071" y="181"/>
                        </a:lnTo>
                        <a:lnTo>
                          <a:pt x="1063" y="191"/>
                        </a:lnTo>
                        <a:lnTo>
                          <a:pt x="1054" y="200"/>
                        </a:lnTo>
                        <a:lnTo>
                          <a:pt x="1044" y="209"/>
                        </a:lnTo>
                        <a:lnTo>
                          <a:pt x="1033" y="217"/>
                        </a:lnTo>
                        <a:lnTo>
                          <a:pt x="1020" y="224"/>
                        </a:lnTo>
                        <a:lnTo>
                          <a:pt x="1008" y="231"/>
                        </a:lnTo>
                        <a:lnTo>
                          <a:pt x="995" y="239"/>
                        </a:lnTo>
                        <a:lnTo>
                          <a:pt x="981" y="246"/>
                        </a:lnTo>
                        <a:lnTo>
                          <a:pt x="952" y="258"/>
                        </a:lnTo>
                        <a:lnTo>
                          <a:pt x="921" y="269"/>
                        </a:lnTo>
                        <a:lnTo>
                          <a:pt x="857" y="292"/>
                        </a:lnTo>
                        <a:lnTo>
                          <a:pt x="790" y="316"/>
                        </a:lnTo>
                        <a:lnTo>
                          <a:pt x="770" y="323"/>
                        </a:lnTo>
                        <a:lnTo>
                          <a:pt x="749" y="330"/>
                        </a:lnTo>
                        <a:lnTo>
                          <a:pt x="728" y="337"/>
                        </a:lnTo>
                        <a:lnTo>
                          <a:pt x="705" y="342"/>
                        </a:lnTo>
                        <a:lnTo>
                          <a:pt x="659" y="353"/>
                        </a:lnTo>
                        <a:lnTo>
                          <a:pt x="608" y="362"/>
                        </a:lnTo>
                        <a:lnTo>
                          <a:pt x="557" y="369"/>
                        </a:lnTo>
                        <a:lnTo>
                          <a:pt x="505" y="375"/>
                        </a:lnTo>
                        <a:lnTo>
                          <a:pt x="450" y="379"/>
                        </a:lnTo>
                        <a:lnTo>
                          <a:pt x="397" y="381"/>
                        </a:lnTo>
                        <a:lnTo>
                          <a:pt x="342" y="382"/>
                        </a:lnTo>
                        <a:lnTo>
                          <a:pt x="288" y="382"/>
                        </a:lnTo>
                        <a:lnTo>
                          <a:pt x="236" y="381"/>
                        </a:lnTo>
                        <a:lnTo>
                          <a:pt x="183" y="379"/>
                        </a:lnTo>
                        <a:lnTo>
                          <a:pt x="133" y="376"/>
                        </a:lnTo>
                        <a:lnTo>
                          <a:pt x="86" y="370"/>
                        </a:lnTo>
                        <a:lnTo>
                          <a:pt x="42" y="366"/>
                        </a:lnTo>
                        <a:lnTo>
                          <a:pt x="0" y="359"/>
                        </a:lnTo>
                        <a:lnTo>
                          <a:pt x="3" y="372"/>
                        </a:lnTo>
                        <a:lnTo>
                          <a:pt x="6" y="386"/>
                        </a:lnTo>
                        <a:lnTo>
                          <a:pt x="10" y="398"/>
                        </a:lnTo>
                        <a:lnTo>
                          <a:pt x="15" y="410"/>
                        </a:lnTo>
                        <a:lnTo>
                          <a:pt x="20" y="422"/>
                        </a:lnTo>
                        <a:lnTo>
                          <a:pt x="26" y="435"/>
                        </a:lnTo>
                        <a:lnTo>
                          <a:pt x="33" y="447"/>
                        </a:lnTo>
                        <a:lnTo>
                          <a:pt x="41" y="458"/>
                        </a:lnTo>
                        <a:lnTo>
                          <a:pt x="49" y="469"/>
                        </a:lnTo>
                        <a:lnTo>
                          <a:pt x="58" y="479"/>
                        </a:lnTo>
                        <a:lnTo>
                          <a:pt x="69" y="490"/>
                        </a:lnTo>
                        <a:lnTo>
                          <a:pt x="80" y="500"/>
                        </a:lnTo>
                        <a:lnTo>
                          <a:pt x="92" y="509"/>
                        </a:lnTo>
                        <a:lnTo>
                          <a:pt x="105" y="518"/>
                        </a:lnTo>
                        <a:lnTo>
                          <a:pt x="120" y="527"/>
                        </a:lnTo>
                        <a:lnTo>
                          <a:pt x="135" y="536"/>
                        </a:lnTo>
                        <a:lnTo>
                          <a:pt x="153" y="544"/>
                        </a:lnTo>
                        <a:lnTo>
                          <a:pt x="171" y="552"/>
                        </a:lnTo>
                        <a:lnTo>
                          <a:pt x="191" y="558"/>
                        </a:lnTo>
                        <a:lnTo>
                          <a:pt x="212" y="565"/>
                        </a:lnTo>
                        <a:lnTo>
                          <a:pt x="235" y="572"/>
                        </a:lnTo>
                        <a:lnTo>
                          <a:pt x="258" y="577"/>
                        </a:lnTo>
                        <a:lnTo>
                          <a:pt x="283" y="583"/>
                        </a:lnTo>
                        <a:lnTo>
                          <a:pt x="310" y="587"/>
                        </a:lnTo>
                        <a:lnTo>
                          <a:pt x="339" y="592"/>
                        </a:lnTo>
                        <a:lnTo>
                          <a:pt x="369" y="595"/>
                        </a:lnTo>
                        <a:lnTo>
                          <a:pt x="401" y="598"/>
                        </a:lnTo>
                        <a:lnTo>
                          <a:pt x="435" y="601"/>
                        </a:lnTo>
                        <a:lnTo>
                          <a:pt x="470" y="603"/>
                        </a:lnTo>
                        <a:lnTo>
                          <a:pt x="507" y="604"/>
                        </a:lnTo>
                        <a:lnTo>
                          <a:pt x="546" y="605"/>
                        </a:lnTo>
                        <a:lnTo>
                          <a:pt x="587" y="605"/>
                        </a:lnTo>
                        <a:lnTo>
                          <a:pt x="634" y="605"/>
                        </a:lnTo>
                        <a:lnTo>
                          <a:pt x="679" y="603"/>
                        </a:lnTo>
                        <a:lnTo>
                          <a:pt x="721" y="601"/>
                        </a:lnTo>
                        <a:lnTo>
                          <a:pt x="760" y="597"/>
                        </a:lnTo>
                        <a:lnTo>
                          <a:pt x="798" y="594"/>
                        </a:lnTo>
                        <a:lnTo>
                          <a:pt x="832" y="588"/>
                        </a:lnTo>
                        <a:lnTo>
                          <a:pt x="866" y="583"/>
                        </a:lnTo>
                        <a:lnTo>
                          <a:pt x="897" y="576"/>
                        </a:lnTo>
                        <a:lnTo>
                          <a:pt x="926" y="569"/>
                        </a:lnTo>
                        <a:lnTo>
                          <a:pt x="952" y="560"/>
                        </a:lnTo>
                        <a:lnTo>
                          <a:pt x="977" y="552"/>
                        </a:lnTo>
                        <a:lnTo>
                          <a:pt x="1000" y="543"/>
                        </a:lnTo>
                        <a:lnTo>
                          <a:pt x="1023" y="533"/>
                        </a:lnTo>
                        <a:lnTo>
                          <a:pt x="1043" y="522"/>
                        </a:lnTo>
                        <a:lnTo>
                          <a:pt x="1060" y="509"/>
                        </a:lnTo>
                        <a:lnTo>
                          <a:pt x="1077" y="497"/>
                        </a:lnTo>
                        <a:lnTo>
                          <a:pt x="1093" y="485"/>
                        </a:lnTo>
                        <a:lnTo>
                          <a:pt x="1106" y="471"/>
                        </a:lnTo>
                        <a:lnTo>
                          <a:pt x="1118" y="457"/>
                        </a:lnTo>
                        <a:lnTo>
                          <a:pt x="1129" y="443"/>
                        </a:lnTo>
                        <a:lnTo>
                          <a:pt x="1139" y="428"/>
                        </a:lnTo>
                        <a:lnTo>
                          <a:pt x="1148" y="412"/>
                        </a:lnTo>
                        <a:lnTo>
                          <a:pt x="1156" y="397"/>
                        </a:lnTo>
                        <a:lnTo>
                          <a:pt x="1163" y="380"/>
                        </a:lnTo>
                        <a:lnTo>
                          <a:pt x="1168" y="364"/>
                        </a:lnTo>
                        <a:lnTo>
                          <a:pt x="1173" y="347"/>
                        </a:lnTo>
                        <a:lnTo>
                          <a:pt x="1176" y="329"/>
                        </a:lnTo>
                        <a:lnTo>
                          <a:pt x="1179" y="311"/>
                        </a:lnTo>
                        <a:lnTo>
                          <a:pt x="1182" y="293"/>
                        </a:lnTo>
                        <a:lnTo>
                          <a:pt x="1183" y="274"/>
                        </a:lnTo>
                        <a:lnTo>
                          <a:pt x="1184" y="256"/>
                        </a:lnTo>
                        <a:lnTo>
                          <a:pt x="1184" y="237"/>
                        </a:lnTo>
                        <a:lnTo>
                          <a:pt x="1183" y="226"/>
                        </a:lnTo>
                        <a:lnTo>
                          <a:pt x="1181" y="212"/>
                        </a:lnTo>
                        <a:lnTo>
                          <a:pt x="1177" y="198"/>
                        </a:lnTo>
                        <a:lnTo>
                          <a:pt x="1173" y="182"/>
                        </a:lnTo>
                        <a:lnTo>
                          <a:pt x="1161" y="150"/>
                        </a:lnTo>
                        <a:lnTo>
                          <a:pt x="1146" y="115"/>
                        </a:lnTo>
                        <a:lnTo>
                          <a:pt x="1129" y="81"/>
                        </a:lnTo>
                        <a:lnTo>
                          <a:pt x="1112" y="49"/>
                        </a:lnTo>
                        <a:lnTo>
                          <a:pt x="1095" y="21"/>
                        </a:lnTo>
                        <a:lnTo>
                          <a:pt x="1079" y="0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15" name="Freeform 174"/>
                  <p:cNvSpPr>
                    <a:spLocks/>
                  </p:cNvSpPr>
                  <p:nvPr/>
                </p:nvSpPr>
                <p:spPr bwMode="auto">
                  <a:xfrm>
                    <a:off x="3255" y="4127"/>
                    <a:ext cx="168" cy="38"/>
                  </a:xfrm>
                  <a:custGeom>
                    <a:avLst/>
                    <a:gdLst>
                      <a:gd name="T0" fmla="*/ 0 w 1173"/>
                      <a:gd name="T1" fmla="*/ 0 h 264"/>
                      <a:gd name="T2" fmla="*/ 0 w 1173"/>
                      <a:gd name="T3" fmla="*/ 0 h 264"/>
                      <a:gd name="T4" fmla="*/ 0 w 1173"/>
                      <a:gd name="T5" fmla="*/ 0 h 264"/>
                      <a:gd name="T6" fmla="*/ 0 w 1173"/>
                      <a:gd name="T7" fmla="*/ 0 h 264"/>
                      <a:gd name="T8" fmla="*/ 0 w 1173"/>
                      <a:gd name="T9" fmla="*/ 0 h 264"/>
                      <a:gd name="T10" fmla="*/ 0 w 1173"/>
                      <a:gd name="T11" fmla="*/ 0 h 264"/>
                      <a:gd name="T12" fmla="*/ 0 w 1173"/>
                      <a:gd name="T13" fmla="*/ 0 h 264"/>
                      <a:gd name="T14" fmla="*/ 0 w 1173"/>
                      <a:gd name="T15" fmla="*/ 0 h 264"/>
                      <a:gd name="T16" fmla="*/ 0 w 1173"/>
                      <a:gd name="T17" fmla="*/ 0 h 264"/>
                      <a:gd name="T18" fmla="*/ 0 w 1173"/>
                      <a:gd name="T19" fmla="*/ 0 h 264"/>
                      <a:gd name="T20" fmla="*/ 0 w 1173"/>
                      <a:gd name="T21" fmla="*/ 0 h 264"/>
                      <a:gd name="T22" fmla="*/ 0 w 1173"/>
                      <a:gd name="T23" fmla="*/ 0 h 264"/>
                      <a:gd name="T24" fmla="*/ 0 w 1173"/>
                      <a:gd name="T25" fmla="*/ 0 h 264"/>
                      <a:gd name="T26" fmla="*/ 0 w 1173"/>
                      <a:gd name="T27" fmla="*/ 0 h 264"/>
                      <a:gd name="T28" fmla="*/ 0 w 1173"/>
                      <a:gd name="T29" fmla="*/ 0 h 264"/>
                      <a:gd name="T30" fmla="*/ 0 w 1173"/>
                      <a:gd name="T31" fmla="*/ 0 h 264"/>
                      <a:gd name="T32" fmla="*/ 0 w 1173"/>
                      <a:gd name="T33" fmla="*/ 0 h 264"/>
                      <a:gd name="T34" fmla="*/ 0 w 1173"/>
                      <a:gd name="T35" fmla="*/ 0 h 264"/>
                      <a:gd name="T36" fmla="*/ 0 w 1173"/>
                      <a:gd name="T37" fmla="*/ 0 h 264"/>
                      <a:gd name="T38" fmla="*/ 0 w 1173"/>
                      <a:gd name="T39" fmla="*/ 0 h 264"/>
                      <a:gd name="T40" fmla="*/ 0 w 1173"/>
                      <a:gd name="T41" fmla="*/ 0 h 264"/>
                      <a:gd name="T42" fmla="*/ 0 w 1173"/>
                      <a:gd name="T43" fmla="*/ 0 h 264"/>
                      <a:gd name="T44" fmla="*/ 0 w 1173"/>
                      <a:gd name="T45" fmla="*/ 0 h 264"/>
                      <a:gd name="T46" fmla="*/ 0 w 1173"/>
                      <a:gd name="T47" fmla="*/ 0 h 264"/>
                      <a:gd name="T48" fmla="*/ 0 w 1173"/>
                      <a:gd name="T49" fmla="*/ 0 h 264"/>
                      <a:gd name="T50" fmla="*/ 0 w 1173"/>
                      <a:gd name="T51" fmla="*/ 0 h 264"/>
                      <a:gd name="T52" fmla="*/ 0 w 1173"/>
                      <a:gd name="T53" fmla="*/ 0 h 264"/>
                      <a:gd name="T54" fmla="*/ 0 w 1173"/>
                      <a:gd name="T55" fmla="*/ 0 h 264"/>
                      <a:gd name="T56" fmla="*/ 0 w 1173"/>
                      <a:gd name="T57" fmla="*/ 0 h 264"/>
                      <a:gd name="T58" fmla="*/ 0 w 1173"/>
                      <a:gd name="T59" fmla="*/ 0 h 264"/>
                      <a:gd name="T60" fmla="*/ 0 w 1173"/>
                      <a:gd name="T61" fmla="*/ 0 h 264"/>
                      <a:gd name="T62" fmla="*/ 0 w 1173"/>
                      <a:gd name="T63" fmla="*/ 0 h 264"/>
                      <a:gd name="T64" fmla="*/ 0 w 1173"/>
                      <a:gd name="T65" fmla="*/ 0 h 264"/>
                      <a:gd name="T66" fmla="*/ 0 w 1173"/>
                      <a:gd name="T67" fmla="*/ 0 h 264"/>
                      <a:gd name="T68" fmla="*/ 0 w 1173"/>
                      <a:gd name="T69" fmla="*/ 0 h 264"/>
                      <a:gd name="T70" fmla="*/ 0 w 1173"/>
                      <a:gd name="T71" fmla="*/ 0 h 264"/>
                      <a:gd name="T72" fmla="*/ 0 w 1173"/>
                      <a:gd name="T73" fmla="*/ 0 h 264"/>
                      <a:gd name="T74" fmla="*/ 0 w 1173"/>
                      <a:gd name="T75" fmla="*/ 0 h 264"/>
                      <a:gd name="T76" fmla="*/ 0 w 1173"/>
                      <a:gd name="T77" fmla="*/ 0 h 264"/>
                      <a:gd name="T78" fmla="*/ 0 w 1173"/>
                      <a:gd name="T79" fmla="*/ 0 h 264"/>
                      <a:gd name="T80" fmla="*/ 0 w 1173"/>
                      <a:gd name="T81" fmla="*/ 0 h 264"/>
                      <a:gd name="T82" fmla="*/ 0 w 1173"/>
                      <a:gd name="T83" fmla="*/ 0 h 264"/>
                      <a:gd name="T84" fmla="*/ 0 w 1173"/>
                      <a:gd name="T85" fmla="*/ 0 h 264"/>
                      <a:gd name="T86" fmla="*/ 0 w 1173"/>
                      <a:gd name="T87" fmla="*/ 0 h 264"/>
                      <a:gd name="T88" fmla="*/ 0 w 1173"/>
                      <a:gd name="T89" fmla="*/ 0 h 264"/>
                      <a:gd name="T90" fmla="*/ 0 w 1173"/>
                      <a:gd name="T91" fmla="*/ 0 h 264"/>
                      <a:gd name="T92" fmla="*/ 0 w 1173"/>
                      <a:gd name="T93" fmla="*/ 0 h 264"/>
                      <a:gd name="T94" fmla="*/ 0 w 1173"/>
                      <a:gd name="T95" fmla="*/ 0 h 26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173"/>
                      <a:gd name="T145" fmla="*/ 0 h 264"/>
                      <a:gd name="T146" fmla="*/ 1173 w 1173"/>
                      <a:gd name="T147" fmla="*/ 264 h 26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173" h="264">
                        <a:moveTo>
                          <a:pt x="586" y="142"/>
                        </a:moveTo>
                        <a:lnTo>
                          <a:pt x="525" y="142"/>
                        </a:lnTo>
                        <a:lnTo>
                          <a:pt x="467" y="139"/>
                        </a:lnTo>
                        <a:lnTo>
                          <a:pt x="414" y="137"/>
                        </a:lnTo>
                        <a:lnTo>
                          <a:pt x="364" y="133"/>
                        </a:lnTo>
                        <a:lnTo>
                          <a:pt x="316" y="128"/>
                        </a:lnTo>
                        <a:lnTo>
                          <a:pt x="274" y="123"/>
                        </a:lnTo>
                        <a:lnTo>
                          <a:pt x="234" y="116"/>
                        </a:lnTo>
                        <a:lnTo>
                          <a:pt x="197" y="108"/>
                        </a:lnTo>
                        <a:lnTo>
                          <a:pt x="162" y="100"/>
                        </a:lnTo>
                        <a:lnTo>
                          <a:pt x="131" y="90"/>
                        </a:lnTo>
                        <a:lnTo>
                          <a:pt x="103" y="80"/>
                        </a:lnTo>
                        <a:lnTo>
                          <a:pt x="78" y="70"/>
                        </a:lnTo>
                        <a:lnTo>
                          <a:pt x="54" y="58"/>
                        </a:lnTo>
                        <a:lnTo>
                          <a:pt x="34" y="46"/>
                        </a:lnTo>
                        <a:lnTo>
                          <a:pt x="15" y="33"/>
                        </a:lnTo>
                        <a:lnTo>
                          <a:pt x="0" y="19"/>
                        </a:lnTo>
                        <a:lnTo>
                          <a:pt x="2" y="33"/>
                        </a:lnTo>
                        <a:lnTo>
                          <a:pt x="5" y="46"/>
                        </a:lnTo>
                        <a:lnTo>
                          <a:pt x="10" y="58"/>
                        </a:lnTo>
                        <a:lnTo>
                          <a:pt x="14" y="70"/>
                        </a:lnTo>
                        <a:lnTo>
                          <a:pt x="20" y="83"/>
                        </a:lnTo>
                        <a:lnTo>
                          <a:pt x="25" y="95"/>
                        </a:lnTo>
                        <a:lnTo>
                          <a:pt x="32" y="106"/>
                        </a:lnTo>
                        <a:lnTo>
                          <a:pt x="40" y="117"/>
                        </a:lnTo>
                        <a:lnTo>
                          <a:pt x="48" y="128"/>
                        </a:lnTo>
                        <a:lnTo>
                          <a:pt x="58" y="139"/>
                        </a:lnTo>
                        <a:lnTo>
                          <a:pt x="68" y="149"/>
                        </a:lnTo>
                        <a:lnTo>
                          <a:pt x="79" y="159"/>
                        </a:lnTo>
                        <a:lnTo>
                          <a:pt x="91" y="169"/>
                        </a:lnTo>
                        <a:lnTo>
                          <a:pt x="106" y="178"/>
                        </a:lnTo>
                        <a:lnTo>
                          <a:pt x="120" y="187"/>
                        </a:lnTo>
                        <a:lnTo>
                          <a:pt x="136" y="195"/>
                        </a:lnTo>
                        <a:lnTo>
                          <a:pt x="152" y="203"/>
                        </a:lnTo>
                        <a:lnTo>
                          <a:pt x="171" y="211"/>
                        </a:lnTo>
                        <a:lnTo>
                          <a:pt x="190" y="218"/>
                        </a:lnTo>
                        <a:lnTo>
                          <a:pt x="211" y="224"/>
                        </a:lnTo>
                        <a:lnTo>
                          <a:pt x="234" y="231"/>
                        </a:lnTo>
                        <a:lnTo>
                          <a:pt x="258" y="236"/>
                        </a:lnTo>
                        <a:lnTo>
                          <a:pt x="284" y="242"/>
                        </a:lnTo>
                        <a:lnTo>
                          <a:pt x="310" y="246"/>
                        </a:lnTo>
                        <a:lnTo>
                          <a:pt x="338" y="251"/>
                        </a:lnTo>
                        <a:lnTo>
                          <a:pt x="368" y="254"/>
                        </a:lnTo>
                        <a:lnTo>
                          <a:pt x="400" y="257"/>
                        </a:lnTo>
                        <a:lnTo>
                          <a:pt x="434" y="260"/>
                        </a:lnTo>
                        <a:lnTo>
                          <a:pt x="469" y="262"/>
                        </a:lnTo>
                        <a:lnTo>
                          <a:pt x="506" y="263"/>
                        </a:lnTo>
                        <a:lnTo>
                          <a:pt x="545" y="264"/>
                        </a:lnTo>
                        <a:lnTo>
                          <a:pt x="586" y="264"/>
                        </a:lnTo>
                        <a:lnTo>
                          <a:pt x="625" y="264"/>
                        </a:lnTo>
                        <a:lnTo>
                          <a:pt x="662" y="263"/>
                        </a:lnTo>
                        <a:lnTo>
                          <a:pt x="698" y="262"/>
                        </a:lnTo>
                        <a:lnTo>
                          <a:pt x="731" y="260"/>
                        </a:lnTo>
                        <a:lnTo>
                          <a:pt x="763" y="256"/>
                        </a:lnTo>
                        <a:lnTo>
                          <a:pt x="793" y="253"/>
                        </a:lnTo>
                        <a:lnTo>
                          <a:pt x="823" y="250"/>
                        </a:lnTo>
                        <a:lnTo>
                          <a:pt x="851" y="245"/>
                        </a:lnTo>
                        <a:lnTo>
                          <a:pt x="877" y="240"/>
                        </a:lnTo>
                        <a:lnTo>
                          <a:pt x="902" y="234"/>
                        </a:lnTo>
                        <a:lnTo>
                          <a:pt x="926" y="227"/>
                        </a:lnTo>
                        <a:lnTo>
                          <a:pt x="948" y="221"/>
                        </a:lnTo>
                        <a:lnTo>
                          <a:pt x="969" y="214"/>
                        </a:lnTo>
                        <a:lnTo>
                          <a:pt x="988" y="206"/>
                        </a:lnTo>
                        <a:lnTo>
                          <a:pt x="1007" y="198"/>
                        </a:lnTo>
                        <a:lnTo>
                          <a:pt x="1025" y="189"/>
                        </a:lnTo>
                        <a:lnTo>
                          <a:pt x="1040" y="181"/>
                        </a:lnTo>
                        <a:lnTo>
                          <a:pt x="1056" y="172"/>
                        </a:lnTo>
                        <a:lnTo>
                          <a:pt x="1070" y="162"/>
                        </a:lnTo>
                        <a:lnTo>
                          <a:pt x="1083" y="150"/>
                        </a:lnTo>
                        <a:lnTo>
                          <a:pt x="1095" y="140"/>
                        </a:lnTo>
                        <a:lnTo>
                          <a:pt x="1106" y="129"/>
                        </a:lnTo>
                        <a:lnTo>
                          <a:pt x="1116" y="118"/>
                        </a:lnTo>
                        <a:lnTo>
                          <a:pt x="1126" y="106"/>
                        </a:lnTo>
                        <a:lnTo>
                          <a:pt x="1134" y="94"/>
                        </a:lnTo>
                        <a:lnTo>
                          <a:pt x="1142" y="81"/>
                        </a:lnTo>
                        <a:lnTo>
                          <a:pt x="1148" y="68"/>
                        </a:lnTo>
                        <a:lnTo>
                          <a:pt x="1155" y="56"/>
                        </a:lnTo>
                        <a:lnTo>
                          <a:pt x="1161" y="43"/>
                        </a:lnTo>
                        <a:lnTo>
                          <a:pt x="1165" y="28"/>
                        </a:lnTo>
                        <a:lnTo>
                          <a:pt x="1170" y="15"/>
                        </a:lnTo>
                        <a:lnTo>
                          <a:pt x="1173" y="0"/>
                        </a:lnTo>
                        <a:lnTo>
                          <a:pt x="1156" y="16"/>
                        </a:lnTo>
                        <a:lnTo>
                          <a:pt x="1136" y="31"/>
                        </a:lnTo>
                        <a:lnTo>
                          <a:pt x="1115" y="45"/>
                        </a:lnTo>
                        <a:lnTo>
                          <a:pt x="1092" y="58"/>
                        </a:lnTo>
                        <a:lnTo>
                          <a:pt x="1066" y="71"/>
                        </a:lnTo>
                        <a:lnTo>
                          <a:pt x="1037" y="83"/>
                        </a:lnTo>
                        <a:lnTo>
                          <a:pt x="1006" y="94"/>
                        </a:lnTo>
                        <a:lnTo>
                          <a:pt x="971" y="103"/>
                        </a:lnTo>
                        <a:lnTo>
                          <a:pt x="935" y="112"/>
                        </a:lnTo>
                        <a:lnTo>
                          <a:pt x="895" y="119"/>
                        </a:lnTo>
                        <a:lnTo>
                          <a:pt x="851" y="126"/>
                        </a:lnTo>
                        <a:lnTo>
                          <a:pt x="806" y="132"/>
                        </a:lnTo>
                        <a:lnTo>
                          <a:pt x="757" y="136"/>
                        </a:lnTo>
                        <a:lnTo>
                          <a:pt x="703" y="139"/>
                        </a:lnTo>
                        <a:lnTo>
                          <a:pt x="646" y="140"/>
                        </a:lnTo>
                        <a:lnTo>
                          <a:pt x="586" y="14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16" name="Freeform 175"/>
                  <p:cNvSpPr>
                    <a:spLocks/>
                  </p:cNvSpPr>
                  <p:nvPr/>
                </p:nvSpPr>
                <p:spPr bwMode="auto">
                  <a:xfrm>
                    <a:off x="3437" y="3975"/>
                    <a:ext cx="138" cy="177"/>
                  </a:xfrm>
                  <a:custGeom>
                    <a:avLst/>
                    <a:gdLst>
                      <a:gd name="T0" fmla="*/ 0 w 955"/>
                      <a:gd name="T1" fmla="*/ 0 h 1249"/>
                      <a:gd name="T2" fmla="*/ 0 w 955"/>
                      <a:gd name="T3" fmla="*/ 0 h 1249"/>
                      <a:gd name="T4" fmla="*/ 0 w 955"/>
                      <a:gd name="T5" fmla="*/ 0 h 1249"/>
                      <a:gd name="T6" fmla="*/ 0 w 955"/>
                      <a:gd name="T7" fmla="*/ 0 h 1249"/>
                      <a:gd name="T8" fmla="*/ 0 w 955"/>
                      <a:gd name="T9" fmla="*/ 0 h 1249"/>
                      <a:gd name="T10" fmla="*/ 0 w 955"/>
                      <a:gd name="T11" fmla="*/ 0 h 1249"/>
                      <a:gd name="T12" fmla="*/ 0 w 955"/>
                      <a:gd name="T13" fmla="*/ 0 h 1249"/>
                      <a:gd name="T14" fmla="*/ 0 w 955"/>
                      <a:gd name="T15" fmla="*/ 0 h 1249"/>
                      <a:gd name="T16" fmla="*/ 0 w 955"/>
                      <a:gd name="T17" fmla="*/ 0 h 1249"/>
                      <a:gd name="T18" fmla="*/ 0 w 955"/>
                      <a:gd name="T19" fmla="*/ 0 h 1249"/>
                      <a:gd name="T20" fmla="*/ 0 w 955"/>
                      <a:gd name="T21" fmla="*/ 0 h 1249"/>
                      <a:gd name="T22" fmla="*/ 0 w 955"/>
                      <a:gd name="T23" fmla="*/ 0 h 1249"/>
                      <a:gd name="T24" fmla="*/ 0 w 955"/>
                      <a:gd name="T25" fmla="*/ 0 h 1249"/>
                      <a:gd name="T26" fmla="*/ 0 w 955"/>
                      <a:gd name="T27" fmla="*/ 0 h 1249"/>
                      <a:gd name="T28" fmla="*/ 0 w 955"/>
                      <a:gd name="T29" fmla="*/ 0 h 1249"/>
                      <a:gd name="T30" fmla="*/ 0 w 955"/>
                      <a:gd name="T31" fmla="*/ 0 h 1249"/>
                      <a:gd name="T32" fmla="*/ 0 w 955"/>
                      <a:gd name="T33" fmla="*/ 0 h 1249"/>
                      <a:gd name="T34" fmla="*/ 0 w 955"/>
                      <a:gd name="T35" fmla="*/ 0 h 1249"/>
                      <a:gd name="T36" fmla="*/ 0 w 955"/>
                      <a:gd name="T37" fmla="*/ 0 h 1249"/>
                      <a:gd name="T38" fmla="*/ 0 w 955"/>
                      <a:gd name="T39" fmla="*/ 0 h 1249"/>
                      <a:gd name="T40" fmla="*/ 0 w 955"/>
                      <a:gd name="T41" fmla="*/ 0 h 1249"/>
                      <a:gd name="T42" fmla="*/ 0 w 955"/>
                      <a:gd name="T43" fmla="*/ 0 h 1249"/>
                      <a:gd name="T44" fmla="*/ 0 w 955"/>
                      <a:gd name="T45" fmla="*/ 0 h 1249"/>
                      <a:gd name="T46" fmla="*/ 0 w 955"/>
                      <a:gd name="T47" fmla="*/ 0 h 1249"/>
                      <a:gd name="T48" fmla="*/ 0 w 955"/>
                      <a:gd name="T49" fmla="*/ 0 h 1249"/>
                      <a:gd name="T50" fmla="*/ 0 w 955"/>
                      <a:gd name="T51" fmla="*/ 0 h 1249"/>
                      <a:gd name="T52" fmla="*/ 0 w 955"/>
                      <a:gd name="T53" fmla="*/ 0 h 1249"/>
                      <a:gd name="T54" fmla="*/ 0 w 955"/>
                      <a:gd name="T55" fmla="*/ 0 h 1249"/>
                      <a:gd name="T56" fmla="*/ 0 w 955"/>
                      <a:gd name="T57" fmla="*/ 0 h 1249"/>
                      <a:gd name="T58" fmla="*/ 0 w 955"/>
                      <a:gd name="T59" fmla="*/ 0 h 1249"/>
                      <a:gd name="T60" fmla="*/ 0 w 955"/>
                      <a:gd name="T61" fmla="*/ 0 h 1249"/>
                      <a:gd name="T62" fmla="*/ 0 w 955"/>
                      <a:gd name="T63" fmla="*/ 0 h 1249"/>
                      <a:gd name="T64" fmla="*/ 0 w 955"/>
                      <a:gd name="T65" fmla="*/ 0 h 1249"/>
                      <a:gd name="T66" fmla="*/ 0 w 955"/>
                      <a:gd name="T67" fmla="*/ 0 h 1249"/>
                      <a:gd name="T68" fmla="*/ 0 w 955"/>
                      <a:gd name="T69" fmla="*/ 0 h 1249"/>
                      <a:gd name="T70" fmla="*/ 0 w 955"/>
                      <a:gd name="T71" fmla="*/ 0 h 1249"/>
                      <a:gd name="T72" fmla="*/ 0 w 955"/>
                      <a:gd name="T73" fmla="*/ 0 h 1249"/>
                      <a:gd name="T74" fmla="*/ 0 w 955"/>
                      <a:gd name="T75" fmla="*/ 0 h 1249"/>
                      <a:gd name="T76" fmla="*/ 0 w 955"/>
                      <a:gd name="T77" fmla="*/ 0 h 1249"/>
                      <a:gd name="T78" fmla="*/ 0 w 955"/>
                      <a:gd name="T79" fmla="*/ 0 h 1249"/>
                      <a:gd name="T80" fmla="*/ 0 w 955"/>
                      <a:gd name="T81" fmla="*/ 0 h 1249"/>
                      <a:gd name="T82" fmla="*/ 0 w 955"/>
                      <a:gd name="T83" fmla="*/ 0 h 1249"/>
                      <a:gd name="T84" fmla="*/ 0 w 955"/>
                      <a:gd name="T85" fmla="*/ 0 h 1249"/>
                      <a:gd name="T86" fmla="*/ 0 w 955"/>
                      <a:gd name="T87" fmla="*/ 0 h 1249"/>
                      <a:gd name="T88" fmla="*/ 0 w 955"/>
                      <a:gd name="T89" fmla="*/ 0 h 1249"/>
                      <a:gd name="T90" fmla="*/ 0 w 955"/>
                      <a:gd name="T91" fmla="*/ 0 h 1249"/>
                      <a:gd name="T92" fmla="*/ 0 w 955"/>
                      <a:gd name="T93" fmla="*/ 0 h 1249"/>
                      <a:gd name="T94" fmla="*/ 0 w 955"/>
                      <a:gd name="T95" fmla="*/ 0 h 1249"/>
                      <a:gd name="T96" fmla="*/ 0 w 955"/>
                      <a:gd name="T97" fmla="*/ 0 h 1249"/>
                      <a:gd name="T98" fmla="*/ 0 w 955"/>
                      <a:gd name="T99" fmla="*/ 0 h 1249"/>
                      <a:gd name="T100" fmla="*/ 0 w 955"/>
                      <a:gd name="T101" fmla="*/ 0 h 124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955"/>
                      <a:gd name="T154" fmla="*/ 0 h 1249"/>
                      <a:gd name="T155" fmla="*/ 955 w 955"/>
                      <a:gd name="T156" fmla="*/ 1249 h 124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955" h="1249">
                        <a:moveTo>
                          <a:pt x="1" y="531"/>
                        </a:moveTo>
                        <a:lnTo>
                          <a:pt x="0" y="463"/>
                        </a:lnTo>
                        <a:lnTo>
                          <a:pt x="3" y="401"/>
                        </a:lnTo>
                        <a:lnTo>
                          <a:pt x="12" y="344"/>
                        </a:lnTo>
                        <a:lnTo>
                          <a:pt x="25" y="292"/>
                        </a:lnTo>
                        <a:lnTo>
                          <a:pt x="43" y="245"/>
                        </a:lnTo>
                        <a:lnTo>
                          <a:pt x="66" y="202"/>
                        </a:lnTo>
                        <a:lnTo>
                          <a:pt x="91" y="164"/>
                        </a:lnTo>
                        <a:lnTo>
                          <a:pt x="120" y="130"/>
                        </a:lnTo>
                        <a:lnTo>
                          <a:pt x="152" y="100"/>
                        </a:lnTo>
                        <a:lnTo>
                          <a:pt x="187" y="75"/>
                        </a:lnTo>
                        <a:lnTo>
                          <a:pt x="224" y="54"/>
                        </a:lnTo>
                        <a:lnTo>
                          <a:pt x="263" y="36"/>
                        </a:lnTo>
                        <a:lnTo>
                          <a:pt x="303" y="23"/>
                        </a:lnTo>
                        <a:lnTo>
                          <a:pt x="345" y="11"/>
                        </a:lnTo>
                        <a:lnTo>
                          <a:pt x="387" y="5"/>
                        </a:lnTo>
                        <a:lnTo>
                          <a:pt x="431" y="0"/>
                        </a:lnTo>
                        <a:lnTo>
                          <a:pt x="474" y="0"/>
                        </a:lnTo>
                        <a:lnTo>
                          <a:pt x="517" y="2"/>
                        </a:lnTo>
                        <a:lnTo>
                          <a:pt x="560" y="7"/>
                        </a:lnTo>
                        <a:lnTo>
                          <a:pt x="602" y="15"/>
                        </a:lnTo>
                        <a:lnTo>
                          <a:pt x="643" y="25"/>
                        </a:lnTo>
                        <a:lnTo>
                          <a:pt x="683" y="37"/>
                        </a:lnTo>
                        <a:lnTo>
                          <a:pt x="720" y="53"/>
                        </a:lnTo>
                        <a:lnTo>
                          <a:pt x="756" y="69"/>
                        </a:lnTo>
                        <a:lnTo>
                          <a:pt x="789" y="88"/>
                        </a:lnTo>
                        <a:lnTo>
                          <a:pt x="819" y="109"/>
                        </a:lnTo>
                        <a:lnTo>
                          <a:pt x="846" y="132"/>
                        </a:lnTo>
                        <a:lnTo>
                          <a:pt x="869" y="155"/>
                        </a:lnTo>
                        <a:lnTo>
                          <a:pt x="888" y="181"/>
                        </a:lnTo>
                        <a:lnTo>
                          <a:pt x="904" y="207"/>
                        </a:lnTo>
                        <a:lnTo>
                          <a:pt x="914" y="235"/>
                        </a:lnTo>
                        <a:lnTo>
                          <a:pt x="919" y="264"/>
                        </a:lnTo>
                        <a:lnTo>
                          <a:pt x="929" y="352"/>
                        </a:lnTo>
                        <a:lnTo>
                          <a:pt x="940" y="448"/>
                        </a:lnTo>
                        <a:lnTo>
                          <a:pt x="945" y="497"/>
                        </a:lnTo>
                        <a:lnTo>
                          <a:pt x="949" y="547"/>
                        </a:lnTo>
                        <a:lnTo>
                          <a:pt x="953" y="596"/>
                        </a:lnTo>
                        <a:lnTo>
                          <a:pt x="954" y="645"/>
                        </a:lnTo>
                        <a:lnTo>
                          <a:pt x="955" y="692"/>
                        </a:lnTo>
                        <a:lnTo>
                          <a:pt x="953" y="738"/>
                        </a:lnTo>
                        <a:lnTo>
                          <a:pt x="951" y="760"/>
                        </a:lnTo>
                        <a:lnTo>
                          <a:pt x="949" y="781"/>
                        </a:lnTo>
                        <a:lnTo>
                          <a:pt x="946" y="803"/>
                        </a:lnTo>
                        <a:lnTo>
                          <a:pt x="943" y="823"/>
                        </a:lnTo>
                        <a:lnTo>
                          <a:pt x="939" y="843"/>
                        </a:lnTo>
                        <a:lnTo>
                          <a:pt x="934" y="860"/>
                        </a:lnTo>
                        <a:lnTo>
                          <a:pt x="928" y="878"/>
                        </a:lnTo>
                        <a:lnTo>
                          <a:pt x="923" y="895"/>
                        </a:lnTo>
                        <a:lnTo>
                          <a:pt x="915" y="911"/>
                        </a:lnTo>
                        <a:lnTo>
                          <a:pt x="907" y="926"/>
                        </a:lnTo>
                        <a:lnTo>
                          <a:pt x="898" y="939"/>
                        </a:lnTo>
                        <a:lnTo>
                          <a:pt x="888" y="952"/>
                        </a:lnTo>
                        <a:lnTo>
                          <a:pt x="877" y="963"/>
                        </a:lnTo>
                        <a:lnTo>
                          <a:pt x="864" y="975"/>
                        </a:lnTo>
                        <a:lnTo>
                          <a:pt x="850" y="987"/>
                        </a:lnTo>
                        <a:lnTo>
                          <a:pt x="835" y="1001"/>
                        </a:lnTo>
                        <a:lnTo>
                          <a:pt x="801" y="1026"/>
                        </a:lnTo>
                        <a:lnTo>
                          <a:pt x="764" y="1052"/>
                        </a:lnTo>
                        <a:lnTo>
                          <a:pt x="723" y="1079"/>
                        </a:lnTo>
                        <a:lnTo>
                          <a:pt x="680" y="1104"/>
                        </a:lnTo>
                        <a:lnTo>
                          <a:pt x="634" y="1129"/>
                        </a:lnTo>
                        <a:lnTo>
                          <a:pt x="586" y="1152"/>
                        </a:lnTo>
                        <a:lnTo>
                          <a:pt x="539" y="1174"/>
                        </a:lnTo>
                        <a:lnTo>
                          <a:pt x="490" y="1194"/>
                        </a:lnTo>
                        <a:lnTo>
                          <a:pt x="464" y="1203"/>
                        </a:lnTo>
                        <a:lnTo>
                          <a:pt x="441" y="1212"/>
                        </a:lnTo>
                        <a:lnTo>
                          <a:pt x="416" y="1220"/>
                        </a:lnTo>
                        <a:lnTo>
                          <a:pt x="392" y="1227"/>
                        </a:lnTo>
                        <a:lnTo>
                          <a:pt x="368" y="1232"/>
                        </a:lnTo>
                        <a:lnTo>
                          <a:pt x="345" y="1238"/>
                        </a:lnTo>
                        <a:lnTo>
                          <a:pt x="322" y="1242"/>
                        </a:lnTo>
                        <a:lnTo>
                          <a:pt x="299" y="1246"/>
                        </a:lnTo>
                        <a:lnTo>
                          <a:pt x="278" y="1248"/>
                        </a:lnTo>
                        <a:lnTo>
                          <a:pt x="257" y="1249"/>
                        </a:lnTo>
                        <a:lnTo>
                          <a:pt x="237" y="1249"/>
                        </a:lnTo>
                        <a:lnTo>
                          <a:pt x="217" y="1248"/>
                        </a:lnTo>
                        <a:lnTo>
                          <a:pt x="192" y="1244"/>
                        </a:lnTo>
                        <a:lnTo>
                          <a:pt x="170" y="1239"/>
                        </a:lnTo>
                        <a:lnTo>
                          <a:pt x="149" y="1231"/>
                        </a:lnTo>
                        <a:lnTo>
                          <a:pt x="130" y="1221"/>
                        </a:lnTo>
                        <a:lnTo>
                          <a:pt x="112" y="1210"/>
                        </a:lnTo>
                        <a:lnTo>
                          <a:pt x="97" y="1197"/>
                        </a:lnTo>
                        <a:lnTo>
                          <a:pt x="83" y="1181"/>
                        </a:lnTo>
                        <a:lnTo>
                          <a:pt x="71" y="1164"/>
                        </a:lnTo>
                        <a:lnTo>
                          <a:pt x="60" y="1146"/>
                        </a:lnTo>
                        <a:lnTo>
                          <a:pt x="50" y="1126"/>
                        </a:lnTo>
                        <a:lnTo>
                          <a:pt x="41" y="1105"/>
                        </a:lnTo>
                        <a:lnTo>
                          <a:pt x="33" y="1083"/>
                        </a:lnTo>
                        <a:lnTo>
                          <a:pt x="27" y="1060"/>
                        </a:lnTo>
                        <a:lnTo>
                          <a:pt x="22" y="1035"/>
                        </a:lnTo>
                        <a:lnTo>
                          <a:pt x="17" y="1010"/>
                        </a:lnTo>
                        <a:lnTo>
                          <a:pt x="13" y="984"/>
                        </a:lnTo>
                        <a:lnTo>
                          <a:pt x="11" y="957"/>
                        </a:lnTo>
                        <a:lnTo>
                          <a:pt x="8" y="929"/>
                        </a:lnTo>
                        <a:lnTo>
                          <a:pt x="7" y="902"/>
                        </a:lnTo>
                        <a:lnTo>
                          <a:pt x="5" y="873"/>
                        </a:lnTo>
                        <a:lnTo>
                          <a:pt x="4" y="815"/>
                        </a:lnTo>
                        <a:lnTo>
                          <a:pt x="4" y="756"/>
                        </a:lnTo>
                        <a:lnTo>
                          <a:pt x="4" y="698"/>
                        </a:lnTo>
                        <a:lnTo>
                          <a:pt x="4" y="640"/>
                        </a:lnTo>
                        <a:lnTo>
                          <a:pt x="3" y="584"/>
                        </a:lnTo>
                        <a:lnTo>
                          <a:pt x="1" y="531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17" name="Freeform 176"/>
                  <p:cNvSpPr>
                    <a:spLocks/>
                  </p:cNvSpPr>
                  <p:nvPr/>
                </p:nvSpPr>
                <p:spPr bwMode="auto">
                  <a:xfrm>
                    <a:off x="3437" y="3975"/>
                    <a:ext cx="74" cy="138"/>
                  </a:xfrm>
                  <a:custGeom>
                    <a:avLst/>
                    <a:gdLst>
                      <a:gd name="T0" fmla="*/ 0 w 502"/>
                      <a:gd name="T1" fmla="*/ 0 h 967"/>
                      <a:gd name="T2" fmla="*/ 0 w 502"/>
                      <a:gd name="T3" fmla="*/ 0 h 967"/>
                      <a:gd name="T4" fmla="*/ 0 w 502"/>
                      <a:gd name="T5" fmla="*/ 0 h 967"/>
                      <a:gd name="T6" fmla="*/ 0 w 502"/>
                      <a:gd name="T7" fmla="*/ 0 h 967"/>
                      <a:gd name="T8" fmla="*/ 0 w 502"/>
                      <a:gd name="T9" fmla="*/ 0 h 967"/>
                      <a:gd name="T10" fmla="*/ 0 w 502"/>
                      <a:gd name="T11" fmla="*/ 0 h 967"/>
                      <a:gd name="T12" fmla="*/ 0 w 502"/>
                      <a:gd name="T13" fmla="*/ 0 h 967"/>
                      <a:gd name="T14" fmla="*/ 0 w 502"/>
                      <a:gd name="T15" fmla="*/ 0 h 967"/>
                      <a:gd name="T16" fmla="*/ 0 w 502"/>
                      <a:gd name="T17" fmla="*/ 0 h 967"/>
                      <a:gd name="T18" fmla="*/ 0 w 502"/>
                      <a:gd name="T19" fmla="*/ 0 h 967"/>
                      <a:gd name="T20" fmla="*/ 0 w 502"/>
                      <a:gd name="T21" fmla="*/ 0 h 967"/>
                      <a:gd name="T22" fmla="*/ 0 w 502"/>
                      <a:gd name="T23" fmla="*/ 0 h 967"/>
                      <a:gd name="T24" fmla="*/ 0 w 502"/>
                      <a:gd name="T25" fmla="*/ 0 h 967"/>
                      <a:gd name="T26" fmla="*/ 0 w 502"/>
                      <a:gd name="T27" fmla="*/ 0 h 967"/>
                      <a:gd name="T28" fmla="*/ 0 w 502"/>
                      <a:gd name="T29" fmla="*/ 0 h 967"/>
                      <a:gd name="T30" fmla="*/ 0 w 502"/>
                      <a:gd name="T31" fmla="*/ 0 h 967"/>
                      <a:gd name="T32" fmla="*/ 0 w 502"/>
                      <a:gd name="T33" fmla="*/ 0 h 967"/>
                      <a:gd name="T34" fmla="*/ 0 w 502"/>
                      <a:gd name="T35" fmla="*/ 0 h 967"/>
                      <a:gd name="T36" fmla="*/ 0 w 502"/>
                      <a:gd name="T37" fmla="*/ 0 h 967"/>
                      <a:gd name="T38" fmla="*/ 0 w 502"/>
                      <a:gd name="T39" fmla="*/ 0 h 967"/>
                      <a:gd name="T40" fmla="*/ 0 w 502"/>
                      <a:gd name="T41" fmla="*/ 0 h 967"/>
                      <a:gd name="T42" fmla="*/ 0 w 502"/>
                      <a:gd name="T43" fmla="*/ 0 h 967"/>
                      <a:gd name="T44" fmla="*/ 0 w 502"/>
                      <a:gd name="T45" fmla="*/ 0 h 967"/>
                      <a:gd name="T46" fmla="*/ 0 w 502"/>
                      <a:gd name="T47" fmla="*/ 0 h 967"/>
                      <a:gd name="T48" fmla="*/ 0 w 502"/>
                      <a:gd name="T49" fmla="*/ 0 h 967"/>
                      <a:gd name="T50" fmla="*/ 0 w 502"/>
                      <a:gd name="T51" fmla="*/ 0 h 967"/>
                      <a:gd name="T52" fmla="*/ 0 w 502"/>
                      <a:gd name="T53" fmla="*/ 0 h 967"/>
                      <a:gd name="T54" fmla="*/ 0 w 502"/>
                      <a:gd name="T55" fmla="*/ 0 h 967"/>
                      <a:gd name="T56" fmla="*/ 0 w 502"/>
                      <a:gd name="T57" fmla="*/ 0 h 967"/>
                      <a:gd name="T58" fmla="*/ 0 w 502"/>
                      <a:gd name="T59" fmla="*/ 0 h 967"/>
                      <a:gd name="T60" fmla="*/ 0 w 502"/>
                      <a:gd name="T61" fmla="*/ 0 h 967"/>
                      <a:gd name="T62" fmla="*/ 0 w 502"/>
                      <a:gd name="T63" fmla="*/ 0 h 967"/>
                      <a:gd name="T64" fmla="*/ 0 w 502"/>
                      <a:gd name="T65" fmla="*/ 0 h 967"/>
                      <a:gd name="T66" fmla="*/ 0 w 502"/>
                      <a:gd name="T67" fmla="*/ 0 h 967"/>
                      <a:gd name="T68" fmla="*/ 0 w 502"/>
                      <a:gd name="T69" fmla="*/ 0 h 967"/>
                      <a:gd name="T70" fmla="*/ 0 w 502"/>
                      <a:gd name="T71" fmla="*/ 0 h 967"/>
                      <a:gd name="T72" fmla="*/ 0 w 502"/>
                      <a:gd name="T73" fmla="*/ 0 h 967"/>
                      <a:gd name="T74" fmla="*/ 0 w 502"/>
                      <a:gd name="T75" fmla="*/ 0 h 967"/>
                      <a:gd name="T76" fmla="*/ 0 w 502"/>
                      <a:gd name="T77" fmla="*/ 0 h 967"/>
                      <a:gd name="T78" fmla="*/ 0 w 502"/>
                      <a:gd name="T79" fmla="*/ 0 h 967"/>
                      <a:gd name="T80" fmla="*/ 0 w 502"/>
                      <a:gd name="T81" fmla="*/ 0 h 967"/>
                      <a:gd name="T82" fmla="*/ 0 w 502"/>
                      <a:gd name="T83" fmla="*/ 0 h 967"/>
                      <a:gd name="T84" fmla="*/ 0 w 502"/>
                      <a:gd name="T85" fmla="*/ 0 h 967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502"/>
                      <a:gd name="T130" fmla="*/ 0 h 967"/>
                      <a:gd name="T131" fmla="*/ 502 w 502"/>
                      <a:gd name="T132" fmla="*/ 967 h 967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502" h="967">
                        <a:moveTo>
                          <a:pt x="2" y="379"/>
                        </a:moveTo>
                        <a:lnTo>
                          <a:pt x="5" y="358"/>
                        </a:lnTo>
                        <a:lnTo>
                          <a:pt x="10" y="337"/>
                        </a:lnTo>
                        <a:lnTo>
                          <a:pt x="16" y="315"/>
                        </a:lnTo>
                        <a:lnTo>
                          <a:pt x="23" y="291"/>
                        </a:lnTo>
                        <a:lnTo>
                          <a:pt x="32" y="269"/>
                        </a:lnTo>
                        <a:lnTo>
                          <a:pt x="43" y="246"/>
                        </a:lnTo>
                        <a:lnTo>
                          <a:pt x="54" y="224"/>
                        </a:lnTo>
                        <a:lnTo>
                          <a:pt x="68" y="200"/>
                        </a:lnTo>
                        <a:lnTo>
                          <a:pt x="81" y="179"/>
                        </a:lnTo>
                        <a:lnTo>
                          <a:pt x="97" y="157"/>
                        </a:lnTo>
                        <a:lnTo>
                          <a:pt x="112" y="137"/>
                        </a:lnTo>
                        <a:lnTo>
                          <a:pt x="129" y="118"/>
                        </a:lnTo>
                        <a:lnTo>
                          <a:pt x="147" y="100"/>
                        </a:lnTo>
                        <a:lnTo>
                          <a:pt x="164" y="83"/>
                        </a:lnTo>
                        <a:lnTo>
                          <a:pt x="183" y="69"/>
                        </a:lnTo>
                        <a:lnTo>
                          <a:pt x="203" y="55"/>
                        </a:lnTo>
                        <a:lnTo>
                          <a:pt x="213" y="50"/>
                        </a:lnTo>
                        <a:lnTo>
                          <a:pt x="229" y="43"/>
                        </a:lnTo>
                        <a:lnTo>
                          <a:pt x="247" y="37"/>
                        </a:lnTo>
                        <a:lnTo>
                          <a:pt x="268" y="30"/>
                        </a:lnTo>
                        <a:lnTo>
                          <a:pt x="291" y="22"/>
                        </a:lnTo>
                        <a:lnTo>
                          <a:pt x="316" y="15"/>
                        </a:lnTo>
                        <a:lnTo>
                          <a:pt x="341" y="10"/>
                        </a:lnTo>
                        <a:lnTo>
                          <a:pt x="367" y="5"/>
                        </a:lnTo>
                        <a:lnTo>
                          <a:pt x="392" y="2"/>
                        </a:lnTo>
                        <a:lnTo>
                          <a:pt x="415" y="0"/>
                        </a:lnTo>
                        <a:lnTo>
                          <a:pt x="426" y="0"/>
                        </a:lnTo>
                        <a:lnTo>
                          <a:pt x="436" y="1"/>
                        </a:lnTo>
                        <a:lnTo>
                          <a:pt x="446" y="2"/>
                        </a:lnTo>
                        <a:lnTo>
                          <a:pt x="455" y="3"/>
                        </a:lnTo>
                        <a:lnTo>
                          <a:pt x="463" y="5"/>
                        </a:lnTo>
                        <a:lnTo>
                          <a:pt x="471" y="9"/>
                        </a:lnTo>
                        <a:lnTo>
                          <a:pt x="476" y="13"/>
                        </a:lnTo>
                        <a:lnTo>
                          <a:pt x="481" y="18"/>
                        </a:lnTo>
                        <a:lnTo>
                          <a:pt x="484" y="23"/>
                        </a:lnTo>
                        <a:lnTo>
                          <a:pt x="487" y="30"/>
                        </a:lnTo>
                        <a:lnTo>
                          <a:pt x="487" y="38"/>
                        </a:lnTo>
                        <a:lnTo>
                          <a:pt x="487" y="45"/>
                        </a:lnTo>
                        <a:lnTo>
                          <a:pt x="487" y="62"/>
                        </a:lnTo>
                        <a:lnTo>
                          <a:pt x="488" y="107"/>
                        </a:lnTo>
                        <a:lnTo>
                          <a:pt x="491" y="172"/>
                        </a:lnTo>
                        <a:lnTo>
                          <a:pt x="492" y="252"/>
                        </a:lnTo>
                        <a:lnTo>
                          <a:pt x="494" y="341"/>
                        </a:lnTo>
                        <a:lnTo>
                          <a:pt x="495" y="433"/>
                        </a:lnTo>
                        <a:lnTo>
                          <a:pt x="496" y="520"/>
                        </a:lnTo>
                        <a:lnTo>
                          <a:pt x="496" y="596"/>
                        </a:lnTo>
                        <a:lnTo>
                          <a:pt x="497" y="630"/>
                        </a:lnTo>
                        <a:lnTo>
                          <a:pt x="499" y="664"/>
                        </a:lnTo>
                        <a:lnTo>
                          <a:pt x="502" y="700"/>
                        </a:lnTo>
                        <a:lnTo>
                          <a:pt x="502" y="737"/>
                        </a:lnTo>
                        <a:lnTo>
                          <a:pt x="501" y="754"/>
                        </a:lnTo>
                        <a:lnTo>
                          <a:pt x="498" y="771"/>
                        </a:lnTo>
                        <a:lnTo>
                          <a:pt x="495" y="788"/>
                        </a:lnTo>
                        <a:lnTo>
                          <a:pt x="491" y="803"/>
                        </a:lnTo>
                        <a:lnTo>
                          <a:pt x="484" y="819"/>
                        </a:lnTo>
                        <a:lnTo>
                          <a:pt x="476" y="833"/>
                        </a:lnTo>
                        <a:lnTo>
                          <a:pt x="472" y="840"/>
                        </a:lnTo>
                        <a:lnTo>
                          <a:pt x="466" y="847"/>
                        </a:lnTo>
                        <a:lnTo>
                          <a:pt x="461" y="853"/>
                        </a:lnTo>
                        <a:lnTo>
                          <a:pt x="454" y="859"/>
                        </a:lnTo>
                        <a:lnTo>
                          <a:pt x="445" y="867"/>
                        </a:lnTo>
                        <a:lnTo>
                          <a:pt x="434" y="875"/>
                        </a:lnTo>
                        <a:lnTo>
                          <a:pt x="424" y="882"/>
                        </a:lnTo>
                        <a:lnTo>
                          <a:pt x="412" y="888"/>
                        </a:lnTo>
                        <a:lnTo>
                          <a:pt x="388" y="900"/>
                        </a:lnTo>
                        <a:lnTo>
                          <a:pt x="361" y="910"/>
                        </a:lnTo>
                        <a:lnTo>
                          <a:pt x="335" y="919"/>
                        </a:lnTo>
                        <a:lnTo>
                          <a:pt x="306" y="927"/>
                        </a:lnTo>
                        <a:lnTo>
                          <a:pt x="277" y="933"/>
                        </a:lnTo>
                        <a:lnTo>
                          <a:pt x="247" y="939"/>
                        </a:lnTo>
                        <a:lnTo>
                          <a:pt x="186" y="947"/>
                        </a:lnTo>
                        <a:lnTo>
                          <a:pt x="126" y="954"/>
                        </a:lnTo>
                        <a:lnTo>
                          <a:pt x="69" y="960"/>
                        </a:lnTo>
                        <a:lnTo>
                          <a:pt x="16" y="967"/>
                        </a:lnTo>
                        <a:lnTo>
                          <a:pt x="19" y="946"/>
                        </a:lnTo>
                        <a:lnTo>
                          <a:pt x="20" y="918"/>
                        </a:lnTo>
                        <a:lnTo>
                          <a:pt x="20" y="886"/>
                        </a:lnTo>
                        <a:lnTo>
                          <a:pt x="19" y="850"/>
                        </a:lnTo>
                        <a:lnTo>
                          <a:pt x="15" y="768"/>
                        </a:lnTo>
                        <a:lnTo>
                          <a:pt x="10" y="679"/>
                        </a:lnTo>
                        <a:lnTo>
                          <a:pt x="5" y="589"/>
                        </a:lnTo>
                        <a:lnTo>
                          <a:pt x="2" y="505"/>
                        </a:lnTo>
                        <a:lnTo>
                          <a:pt x="1" y="467"/>
                        </a:lnTo>
                        <a:lnTo>
                          <a:pt x="0" y="433"/>
                        </a:lnTo>
                        <a:lnTo>
                          <a:pt x="1" y="404"/>
                        </a:lnTo>
                        <a:lnTo>
                          <a:pt x="2" y="379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18" name="Freeform 177"/>
                  <p:cNvSpPr>
                    <a:spLocks/>
                  </p:cNvSpPr>
                  <p:nvPr/>
                </p:nvSpPr>
                <p:spPr bwMode="auto">
                  <a:xfrm>
                    <a:off x="3442" y="4059"/>
                    <a:ext cx="170" cy="105"/>
                  </a:xfrm>
                  <a:custGeom>
                    <a:avLst/>
                    <a:gdLst>
                      <a:gd name="T0" fmla="*/ 0 w 1192"/>
                      <a:gd name="T1" fmla="*/ 0 h 736"/>
                      <a:gd name="T2" fmla="*/ 0 w 1192"/>
                      <a:gd name="T3" fmla="*/ 0 h 736"/>
                      <a:gd name="T4" fmla="*/ 0 w 1192"/>
                      <a:gd name="T5" fmla="*/ 0 h 736"/>
                      <a:gd name="T6" fmla="*/ 0 w 1192"/>
                      <a:gd name="T7" fmla="*/ 0 h 736"/>
                      <a:gd name="T8" fmla="*/ 0 w 1192"/>
                      <a:gd name="T9" fmla="*/ 0 h 736"/>
                      <a:gd name="T10" fmla="*/ 0 w 1192"/>
                      <a:gd name="T11" fmla="*/ 0 h 736"/>
                      <a:gd name="T12" fmla="*/ 0 w 1192"/>
                      <a:gd name="T13" fmla="*/ 0 h 736"/>
                      <a:gd name="T14" fmla="*/ 0 w 1192"/>
                      <a:gd name="T15" fmla="*/ 0 h 736"/>
                      <a:gd name="T16" fmla="*/ 0 w 1192"/>
                      <a:gd name="T17" fmla="*/ 0 h 736"/>
                      <a:gd name="T18" fmla="*/ 0 w 1192"/>
                      <a:gd name="T19" fmla="*/ 0 h 736"/>
                      <a:gd name="T20" fmla="*/ 0 w 1192"/>
                      <a:gd name="T21" fmla="*/ 0 h 736"/>
                      <a:gd name="T22" fmla="*/ 0 w 1192"/>
                      <a:gd name="T23" fmla="*/ 0 h 736"/>
                      <a:gd name="T24" fmla="*/ 0 w 1192"/>
                      <a:gd name="T25" fmla="*/ 0 h 736"/>
                      <a:gd name="T26" fmla="*/ 0 w 1192"/>
                      <a:gd name="T27" fmla="*/ 0 h 736"/>
                      <a:gd name="T28" fmla="*/ 0 w 1192"/>
                      <a:gd name="T29" fmla="*/ 0 h 736"/>
                      <a:gd name="T30" fmla="*/ 0 w 1192"/>
                      <a:gd name="T31" fmla="*/ 0 h 736"/>
                      <a:gd name="T32" fmla="*/ 0 w 1192"/>
                      <a:gd name="T33" fmla="*/ 0 h 736"/>
                      <a:gd name="T34" fmla="*/ 0 w 1192"/>
                      <a:gd name="T35" fmla="*/ 0 h 736"/>
                      <a:gd name="T36" fmla="*/ 0 w 1192"/>
                      <a:gd name="T37" fmla="*/ 0 h 736"/>
                      <a:gd name="T38" fmla="*/ 0 w 1192"/>
                      <a:gd name="T39" fmla="*/ 0 h 736"/>
                      <a:gd name="T40" fmla="*/ 0 w 1192"/>
                      <a:gd name="T41" fmla="*/ 0 h 736"/>
                      <a:gd name="T42" fmla="*/ 0 w 1192"/>
                      <a:gd name="T43" fmla="*/ 0 h 736"/>
                      <a:gd name="T44" fmla="*/ 0 w 1192"/>
                      <a:gd name="T45" fmla="*/ 0 h 736"/>
                      <a:gd name="T46" fmla="*/ 0 w 1192"/>
                      <a:gd name="T47" fmla="*/ 0 h 736"/>
                      <a:gd name="T48" fmla="*/ 0 w 1192"/>
                      <a:gd name="T49" fmla="*/ 0 h 736"/>
                      <a:gd name="T50" fmla="*/ 0 w 1192"/>
                      <a:gd name="T51" fmla="*/ 0 h 736"/>
                      <a:gd name="T52" fmla="*/ 0 w 1192"/>
                      <a:gd name="T53" fmla="*/ 0 h 736"/>
                      <a:gd name="T54" fmla="*/ 0 w 1192"/>
                      <a:gd name="T55" fmla="*/ 0 h 736"/>
                      <a:gd name="T56" fmla="*/ 0 w 1192"/>
                      <a:gd name="T57" fmla="*/ 0 h 736"/>
                      <a:gd name="T58" fmla="*/ 0 w 1192"/>
                      <a:gd name="T59" fmla="*/ 0 h 736"/>
                      <a:gd name="T60" fmla="*/ 0 w 1192"/>
                      <a:gd name="T61" fmla="*/ 0 h 736"/>
                      <a:gd name="T62" fmla="*/ 0 w 1192"/>
                      <a:gd name="T63" fmla="*/ 0 h 736"/>
                      <a:gd name="T64" fmla="*/ 0 w 1192"/>
                      <a:gd name="T65" fmla="*/ 0 h 736"/>
                      <a:gd name="T66" fmla="*/ 0 w 1192"/>
                      <a:gd name="T67" fmla="*/ 0 h 736"/>
                      <a:gd name="T68" fmla="*/ 0 w 1192"/>
                      <a:gd name="T69" fmla="*/ 0 h 736"/>
                      <a:gd name="T70" fmla="*/ 0 w 1192"/>
                      <a:gd name="T71" fmla="*/ 0 h 736"/>
                      <a:gd name="T72" fmla="*/ 0 w 1192"/>
                      <a:gd name="T73" fmla="*/ 0 h 736"/>
                      <a:gd name="T74" fmla="*/ 0 w 1192"/>
                      <a:gd name="T75" fmla="*/ 0 h 736"/>
                      <a:gd name="T76" fmla="*/ 0 w 1192"/>
                      <a:gd name="T77" fmla="*/ 0 h 736"/>
                      <a:gd name="T78" fmla="*/ 0 w 1192"/>
                      <a:gd name="T79" fmla="*/ 0 h 736"/>
                      <a:gd name="T80" fmla="*/ 0 w 1192"/>
                      <a:gd name="T81" fmla="*/ 0 h 736"/>
                      <a:gd name="T82" fmla="*/ 0 w 1192"/>
                      <a:gd name="T83" fmla="*/ 0 h 736"/>
                      <a:gd name="T84" fmla="*/ 0 w 1192"/>
                      <a:gd name="T85" fmla="*/ 0 h 736"/>
                      <a:gd name="T86" fmla="*/ 0 w 1192"/>
                      <a:gd name="T87" fmla="*/ 0 h 736"/>
                      <a:gd name="T88" fmla="*/ 0 w 1192"/>
                      <a:gd name="T89" fmla="*/ 0 h 736"/>
                      <a:gd name="T90" fmla="*/ 0 w 1192"/>
                      <a:gd name="T91" fmla="*/ 0 h 736"/>
                      <a:gd name="T92" fmla="*/ 0 w 1192"/>
                      <a:gd name="T93" fmla="*/ 0 h 736"/>
                      <a:gd name="T94" fmla="*/ 0 w 1192"/>
                      <a:gd name="T95" fmla="*/ 0 h 736"/>
                      <a:gd name="T96" fmla="*/ 0 w 1192"/>
                      <a:gd name="T97" fmla="*/ 0 h 736"/>
                      <a:gd name="T98" fmla="*/ 0 w 1192"/>
                      <a:gd name="T99" fmla="*/ 0 h 736"/>
                      <a:gd name="T100" fmla="*/ 0 w 1192"/>
                      <a:gd name="T101" fmla="*/ 0 h 736"/>
                      <a:gd name="T102" fmla="*/ 0 w 1192"/>
                      <a:gd name="T103" fmla="*/ 0 h 736"/>
                      <a:gd name="T104" fmla="*/ 0 w 1192"/>
                      <a:gd name="T105" fmla="*/ 0 h 736"/>
                      <a:gd name="T106" fmla="*/ 0 w 1192"/>
                      <a:gd name="T107" fmla="*/ 0 h 736"/>
                      <a:gd name="T108" fmla="*/ 0 w 1192"/>
                      <a:gd name="T109" fmla="*/ 0 h 736"/>
                      <a:gd name="T110" fmla="*/ 0 w 1192"/>
                      <a:gd name="T111" fmla="*/ 0 h 736"/>
                      <a:gd name="T112" fmla="*/ 0 w 1192"/>
                      <a:gd name="T113" fmla="*/ 0 h 736"/>
                      <a:gd name="T114" fmla="*/ 0 w 1192"/>
                      <a:gd name="T115" fmla="*/ 0 h 736"/>
                      <a:gd name="T116" fmla="*/ 0 w 1192"/>
                      <a:gd name="T117" fmla="*/ 0 h 736"/>
                      <a:gd name="T118" fmla="*/ 0 w 1192"/>
                      <a:gd name="T119" fmla="*/ 0 h 736"/>
                      <a:gd name="T120" fmla="*/ 0 w 1192"/>
                      <a:gd name="T121" fmla="*/ 0 h 736"/>
                      <a:gd name="T122" fmla="*/ 0 w 1192"/>
                      <a:gd name="T123" fmla="*/ 0 h 736"/>
                      <a:gd name="T124" fmla="*/ 0 w 1192"/>
                      <a:gd name="T125" fmla="*/ 0 h 7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192"/>
                      <a:gd name="T190" fmla="*/ 0 h 736"/>
                      <a:gd name="T191" fmla="*/ 1192 w 1192"/>
                      <a:gd name="T192" fmla="*/ 736 h 7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192" h="736">
                        <a:moveTo>
                          <a:pt x="0" y="368"/>
                        </a:moveTo>
                        <a:lnTo>
                          <a:pt x="0" y="387"/>
                        </a:lnTo>
                        <a:lnTo>
                          <a:pt x="2" y="405"/>
                        </a:lnTo>
                        <a:lnTo>
                          <a:pt x="3" y="424"/>
                        </a:lnTo>
                        <a:lnTo>
                          <a:pt x="5" y="442"/>
                        </a:lnTo>
                        <a:lnTo>
                          <a:pt x="8" y="460"/>
                        </a:lnTo>
                        <a:lnTo>
                          <a:pt x="12" y="478"/>
                        </a:lnTo>
                        <a:lnTo>
                          <a:pt x="16" y="495"/>
                        </a:lnTo>
                        <a:lnTo>
                          <a:pt x="22" y="511"/>
                        </a:lnTo>
                        <a:lnTo>
                          <a:pt x="28" y="528"/>
                        </a:lnTo>
                        <a:lnTo>
                          <a:pt x="36" y="543"/>
                        </a:lnTo>
                        <a:lnTo>
                          <a:pt x="45" y="559"/>
                        </a:lnTo>
                        <a:lnTo>
                          <a:pt x="55" y="574"/>
                        </a:lnTo>
                        <a:lnTo>
                          <a:pt x="66" y="588"/>
                        </a:lnTo>
                        <a:lnTo>
                          <a:pt x="78" y="602"/>
                        </a:lnTo>
                        <a:lnTo>
                          <a:pt x="92" y="616"/>
                        </a:lnTo>
                        <a:lnTo>
                          <a:pt x="107" y="628"/>
                        </a:lnTo>
                        <a:lnTo>
                          <a:pt x="124" y="640"/>
                        </a:lnTo>
                        <a:lnTo>
                          <a:pt x="142" y="653"/>
                        </a:lnTo>
                        <a:lnTo>
                          <a:pt x="162" y="664"/>
                        </a:lnTo>
                        <a:lnTo>
                          <a:pt x="184" y="674"/>
                        </a:lnTo>
                        <a:lnTo>
                          <a:pt x="206" y="683"/>
                        </a:lnTo>
                        <a:lnTo>
                          <a:pt x="232" y="691"/>
                        </a:lnTo>
                        <a:lnTo>
                          <a:pt x="259" y="700"/>
                        </a:lnTo>
                        <a:lnTo>
                          <a:pt x="288" y="707"/>
                        </a:lnTo>
                        <a:lnTo>
                          <a:pt x="319" y="714"/>
                        </a:lnTo>
                        <a:lnTo>
                          <a:pt x="352" y="719"/>
                        </a:lnTo>
                        <a:lnTo>
                          <a:pt x="387" y="725"/>
                        </a:lnTo>
                        <a:lnTo>
                          <a:pt x="425" y="728"/>
                        </a:lnTo>
                        <a:lnTo>
                          <a:pt x="463" y="732"/>
                        </a:lnTo>
                        <a:lnTo>
                          <a:pt x="506" y="734"/>
                        </a:lnTo>
                        <a:lnTo>
                          <a:pt x="550" y="736"/>
                        </a:lnTo>
                        <a:lnTo>
                          <a:pt x="597" y="736"/>
                        </a:lnTo>
                        <a:lnTo>
                          <a:pt x="648" y="736"/>
                        </a:lnTo>
                        <a:lnTo>
                          <a:pt x="697" y="734"/>
                        </a:lnTo>
                        <a:lnTo>
                          <a:pt x="743" y="732"/>
                        </a:lnTo>
                        <a:lnTo>
                          <a:pt x="785" y="728"/>
                        </a:lnTo>
                        <a:lnTo>
                          <a:pt x="825" y="725"/>
                        </a:lnTo>
                        <a:lnTo>
                          <a:pt x="863" y="719"/>
                        </a:lnTo>
                        <a:lnTo>
                          <a:pt x="898" y="714"/>
                        </a:lnTo>
                        <a:lnTo>
                          <a:pt x="930" y="707"/>
                        </a:lnTo>
                        <a:lnTo>
                          <a:pt x="959" y="700"/>
                        </a:lnTo>
                        <a:lnTo>
                          <a:pt x="987" y="691"/>
                        </a:lnTo>
                        <a:lnTo>
                          <a:pt x="1012" y="683"/>
                        </a:lnTo>
                        <a:lnTo>
                          <a:pt x="1034" y="674"/>
                        </a:lnTo>
                        <a:lnTo>
                          <a:pt x="1056" y="664"/>
                        </a:lnTo>
                        <a:lnTo>
                          <a:pt x="1075" y="653"/>
                        </a:lnTo>
                        <a:lnTo>
                          <a:pt x="1092" y="640"/>
                        </a:lnTo>
                        <a:lnTo>
                          <a:pt x="1108" y="628"/>
                        </a:lnTo>
                        <a:lnTo>
                          <a:pt x="1121" y="616"/>
                        </a:lnTo>
                        <a:lnTo>
                          <a:pt x="1133" y="602"/>
                        </a:lnTo>
                        <a:lnTo>
                          <a:pt x="1145" y="588"/>
                        </a:lnTo>
                        <a:lnTo>
                          <a:pt x="1154" y="574"/>
                        </a:lnTo>
                        <a:lnTo>
                          <a:pt x="1162" y="559"/>
                        </a:lnTo>
                        <a:lnTo>
                          <a:pt x="1169" y="543"/>
                        </a:lnTo>
                        <a:lnTo>
                          <a:pt x="1175" y="528"/>
                        </a:lnTo>
                        <a:lnTo>
                          <a:pt x="1179" y="511"/>
                        </a:lnTo>
                        <a:lnTo>
                          <a:pt x="1184" y="495"/>
                        </a:lnTo>
                        <a:lnTo>
                          <a:pt x="1187" y="478"/>
                        </a:lnTo>
                        <a:lnTo>
                          <a:pt x="1189" y="460"/>
                        </a:lnTo>
                        <a:lnTo>
                          <a:pt x="1190" y="442"/>
                        </a:lnTo>
                        <a:lnTo>
                          <a:pt x="1192" y="405"/>
                        </a:lnTo>
                        <a:lnTo>
                          <a:pt x="1192" y="368"/>
                        </a:lnTo>
                        <a:lnTo>
                          <a:pt x="1192" y="349"/>
                        </a:lnTo>
                        <a:lnTo>
                          <a:pt x="1190" y="331"/>
                        </a:lnTo>
                        <a:lnTo>
                          <a:pt x="1186" y="312"/>
                        </a:lnTo>
                        <a:lnTo>
                          <a:pt x="1180" y="294"/>
                        </a:lnTo>
                        <a:lnTo>
                          <a:pt x="1174" y="276"/>
                        </a:lnTo>
                        <a:lnTo>
                          <a:pt x="1166" y="259"/>
                        </a:lnTo>
                        <a:lnTo>
                          <a:pt x="1157" y="242"/>
                        </a:lnTo>
                        <a:lnTo>
                          <a:pt x="1146" y="225"/>
                        </a:lnTo>
                        <a:lnTo>
                          <a:pt x="1133" y="209"/>
                        </a:lnTo>
                        <a:lnTo>
                          <a:pt x="1121" y="193"/>
                        </a:lnTo>
                        <a:lnTo>
                          <a:pt x="1107" y="177"/>
                        </a:lnTo>
                        <a:lnTo>
                          <a:pt x="1091" y="163"/>
                        </a:lnTo>
                        <a:lnTo>
                          <a:pt x="1075" y="148"/>
                        </a:lnTo>
                        <a:lnTo>
                          <a:pt x="1057" y="134"/>
                        </a:lnTo>
                        <a:lnTo>
                          <a:pt x="1038" y="121"/>
                        </a:lnTo>
                        <a:lnTo>
                          <a:pt x="1018" y="108"/>
                        </a:lnTo>
                        <a:lnTo>
                          <a:pt x="998" y="96"/>
                        </a:lnTo>
                        <a:lnTo>
                          <a:pt x="975" y="84"/>
                        </a:lnTo>
                        <a:lnTo>
                          <a:pt x="953" y="73"/>
                        </a:lnTo>
                        <a:lnTo>
                          <a:pt x="930" y="63"/>
                        </a:lnTo>
                        <a:lnTo>
                          <a:pt x="905" y="54"/>
                        </a:lnTo>
                        <a:lnTo>
                          <a:pt x="881" y="45"/>
                        </a:lnTo>
                        <a:lnTo>
                          <a:pt x="855" y="36"/>
                        </a:lnTo>
                        <a:lnTo>
                          <a:pt x="829" y="29"/>
                        </a:lnTo>
                        <a:lnTo>
                          <a:pt x="802" y="23"/>
                        </a:lnTo>
                        <a:lnTo>
                          <a:pt x="774" y="17"/>
                        </a:lnTo>
                        <a:lnTo>
                          <a:pt x="746" y="12"/>
                        </a:lnTo>
                        <a:lnTo>
                          <a:pt x="717" y="7"/>
                        </a:lnTo>
                        <a:lnTo>
                          <a:pt x="687" y="5"/>
                        </a:lnTo>
                        <a:lnTo>
                          <a:pt x="658" y="2"/>
                        </a:lnTo>
                        <a:lnTo>
                          <a:pt x="627" y="0"/>
                        </a:lnTo>
                        <a:lnTo>
                          <a:pt x="597" y="0"/>
                        </a:lnTo>
                        <a:lnTo>
                          <a:pt x="566" y="0"/>
                        </a:lnTo>
                        <a:lnTo>
                          <a:pt x="536" y="2"/>
                        </a:lnTo>
                        <a:lnTo>
                          <a:pt x="506" y="5"/>
                        </a:lnTo>
                        <a:lnTo>
                          <a:pt x="477" y="7"/>
                        </a:lnTo>
                        <a:lnTo>
                          <a:pt x="448" y="12"/>
                        </a:lnTo>
                        <a:lnTo>
                          <a:pt x="419" y="17"/>
                        </a:lnTo>
                        <a:lnTo>
                          <a:pt x="392" y="23"/>
                        </a:lnTo>
                        <a:lnTo>
                          <a:pt x="364" y="29"/>
                        </a:lnTo>
                        <a:lnTo>
                          <a:pt x="339" y="36"/>
                        </a:lnTo>
                        <a:lnTo>
                          <a:pt x="312" y="45"/>
                        </a:lnTo>
                        <a:lnTo>
                          <a:pt x="288" y="54"/>
                        </a:lnTo>
                        <a:lnTo>
                          <a:pt x="263" y="63"/>
                        </a:lnTo>
                        <a:lnTo>
                          <a:pt x="240" y="73"/>
                        </a:lnTo>
                        <a:lnTo>
                          <a:pt x="217" y="84"/>
                        </a:lnTo>
                        <a:lnTo>
                          <a:pt x="196" y="96"/>
                        </a:lnTo>
                        <a:lnTo>
                          <a:pt x="175" y="108"/>
                        </a:lnTo>
                        <a:lnTo>
                          <a:pt x="155" y="121"/>
                        </a:lnTo>
                        <a:lnTo>
                          <a:pt x="136" y="134"/>
                        </a:lnTo>
                        <a:lnTo>
                          <a:pt x="120" y="148"/>
                        </a:lnTo>
                        <a:lnTo>
                          <a:pt x="103" y="163"/>
                        </a:lnTo>
                        <a:lnTo>
                          <a:pt x="87" y="177"/>
                        </a:lnTo>
                        <a:lnTo>
                          <a:pt x="73" y="193"/>
                        </a:lnTo>
                        <a:lnTo>
                          <a:pt x="59" y="209"/>
                        </a:lnTo>
                        <a:lnTo>
                          <a:pt x="47" y="225"/>
                        </a:lnTo>
                        <a:lnTo>
                          <a:pt x="37" y="242"/>
                        </a:lnTo>
                        <a:lnTo>
                          <a:pt x="27" y="259"/>
                        </a:lnTo>
                        <a:lnTo>
                          <a:pt x="19" y="276"/>
                        </a:lnTo>
                        <a:lnTo>
                          <a:pt x="13" y="294"/>
                        </a:lnTo>
                        <a:lnTo>
                          <a:pt x="7" y="312"/>
                        </a:lnTo>
                        <a:lnTo>
                          <a:pt x="4" y="331"/>
                        </a:lnTo>
                        <a:lnTo>
                          <a:pt x="2" y="349"/>
                        </a:lnTo>
                        <a:lnTo>
                          <a:pt x="0" y="368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19" name="Freeform 178"/>
                  <p:cNvSpPr>
                    <a:spLocks/>
                  </p:cNvSpPr>
                  <p:nvPr/>
                </p:nvSpPr>
                <p:spPr bwMode="auto">
                  <a:xfrm>
                    <a:off x="3487" y="4059"/>
                    <a:ext cx="84" cy="29"/>
                  </a:xfrm>
                  <a:custGeom>
                    <a:avLst/>
                    <a:gdLst>
                      <a:gd name="T0" fmla="*/ 0 w 593"/>
                      <a:gd name="T1" fmla="*/ 0 h 194"/>
                      <a:gd name="T2" fmla="*/ 0 w 593"/>
                      <a:gd name="T3" fmla="*/ 0 h 194"/>
                      <a:gd name="T4" fmla="*/ 0 w 593"/>
                      <a:gd name="T5" fmla="*/ 0 h 194"/>
                      <a:gd name="T6" fmla="*/ 0 w 593"/>
                      <a:gd name="T7" fmla="*/ 0 h 194"/>
                      <a:gd name="T8" fmla="*/ 0 w 593"/>
                      <a:gd name="T9" fmla="*/ 0 h 194"/>
                      <a:gd name="T10" fmla="*/ 0 w 593"/>
                      <a:gd name="T11" fmla="*/ 0 h 194"/>
                      <a:gd name="T12" fmla="*/ 0 w 593"/>
                      <a:gd name="T13" fmla="*/ 0 h 194"/>
                      <a:gd name="T14" fmla="*/ 0 w 593"/>
                      <a:gd name="T15" fmla="*/ 0 h 194"/>
                      <a:gd name="T16" fmla="*/ 0 w 593"/>
                      <a:gd name="T17" fmla="*/ 0 h 194"/>
                      <a:gd name="T18" fmla="*/ 0 w 593"/>
                      <a:gd name="T19" fmla="*/ 0 h 194"/>
                      <a:gd name="T20" fmla="*/ 0 w 593"/>
                      <a:gd name="T21" fmla="*/ 0 h 194"/>
                      <a:gd name="T22" fmla="*/ 0 w 593"/>
                      <a:gd name="T23" fmla="*/ 0 h 194"/>
                      <a:gd name="T24" fmla="*/ 0 w 593"/>
                      <a:gd name="T25" fmla="*/ 0 h 194"/>
                      <a:gd name="T26" fmla="*/ 0 w 593"/>
                      <a:gd name="T27" fmla="*/ 0 h 194"/>
                      <a:gd name="T28" fmla="*/ 0 w 593"/>
                      <a:gd name="T29" fmla="*/ 0 h 194"/>
                      <a:gd name="T30" fmla="*/ 0 w 593"/>
                      <a:gd name="T31" fmla="*/ 0 h 194"/>
                      <a:gd name="T32" fmla="*/ 0 w 593"/>
                      <a:gd name="T33" fmla="*/ 0 h 194"/>
                      <a:gd name="T34" fmla="*/ 0 w 593"/>
                      <a:gd name="T35" fmla="*/ 0 h 194"/>
                      <a:gd name="T36" fmla="*/ 0 w 593"/>
                      <a:gd name="T37" fmla="*/ 0 h 194"/>
                      <a:gd name="T38" fmla="*/ 0 w 593"/>
                      <a:gd name="T39" fmla="*/ 0 h 194"/>
                      <a:gd name="T40" fmla="*/ 0 w 593"/>
                      <a:gd name="T41" fmla="*/ 0 h 194"/>
                      <a:gd name="T42" fmla="*/ 0 w 593"/>
                      <a:gd name="T43" fmla="*/ 0 h 194"/>
                      <a:gd name="T44" fmla="*/ 0 w 593"/>
                      <a:gd name="T45" fmla="*/ 0 h 194"/>
                      <a:gd name="T46" fmla="*/ 0 w 593"/>
                      <a:gd name="T47" fmla="*/ 0 h 194"/>
                      <a:gd name="T48" fmla="*/ 0 w 593"/>
                      <a:gd name="T49" fmla="*/ 0 h 194"/>
                      <a:gd name="T50" fmla="*/ 0 w 593"/>
                      <a:gd name="T51" fmla="*/ 0 h 194"/>
                      <a:gd name="T52" fmla="*/ 0 w 593"/>
                      <a:gd name="T53" fmla="*/ 0 h 194"/>
                      <a:gd name="T54" fmla="*/ 0 w 593"/>
                      <a:gd name="T55" fmla="*/ 0 h 194"/>
                      <a:gd name="T56" fmla="*/ 0 w 593"/>
                      <a:gd name="T57" fmla="*/ 0 h 194"/>
                      <a:gd name="T58" fmla="*/ 0 w 593"/>
                      <a:gd name="T59" fmla="*/ 0 h 194"/>
                      <a:gd name="T60" fmla="*/ 0 w 593"/>
                      <a:gd name="T61" fmla="*/ 0 h 194"/>
                      <a:gd name="T62" fmla="*/ 0 w 593"/>
                      <a:gd name="T63" fmla="*/ 0 h 194"/>
                      <a:gd name="T64" fmla="*/ 0 w 593"/>
                      <a:gd name="T65" fmla="*/ 0 h 194"/>
                      <a:gd name="T66" fmla="*/ 0 w 593"/>
                      <a:gd name="T67" fmla="*/ 0 h 194"/>
                      <a:gd name="T68" fmla="*/ 0 w 593"/>
                      <a:gd name="T69" fmla="*/ 0 h 194"/>
                      <a:gd name="T70" fmla="*/ 0 w 593"/>
                      <a:gd name="T71" fmla="*/ 0 h 194"/>
                      <a:gd name="T72" fmla="*/ 0 w 593"/>
                      <a:gd name="T73" fmla="*/ 0 h 194"/>
                      <a:gd name="T74" fmla="*/ 0 w 593"/>
                      <a:gd name="T75" fmla="*/ 0 h 194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593"/>
                      <a:gd name="T115" fmla="*/ 0 h 194"/>
                      <a:gd name="T116" fmla="*/ 593 w 593"/>
                      <a:gd name="T117" fmla="*/ 194 h 194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593" h="194">
                        <a:moveTo>
                          <a:pt x="0" y="98"/>
                        </a:moveTo>
                        <a:lnTo>
                          <a:pt x="0" y="102"/>
                        </a:lnTo>
                        <a:lnTo>
                          <a:pt x="1" y="108"/>
                        </a:lnTo>
                        <a:lnTo>
                          <a:pt x="4" y="112"/>
                        </a:lnTo>
                        <a:lnTo>
                          <a:pt x="6" y="117"/>
                        </a:lnTo>
                        <a:lnTo>
                          <a:pt x="9" y="122"/>
                        </a:lnTo>
                        <a:lnTo>
                          <a:pt x="14" y="127"/>
                        </a:lnTo>
                        <a:lnTo>
                          <a:pt x="18" y="131"/>
                        </a:lnTo>
                        <a:lnTo>
                          <a:pt x="24" y="136"/>
                        </a:lnTo>
                        <a:lnTo>
                          <a:pt x="36" y="143"/>
                        </a:lnTo>
                        <a:lnTo>
                          <a:pt x="50" y="152"/>
                        </a:lnTo>
                        <a:lnTo>
                          <a:pt x="68" y="159"/>
                        </a:lnTo>
                        <a:lnTo>
                          <a:pt x="87" y="167"/>
                        </a:lnTo>
                        <a:lnTo>
                          <a:pt x="108" y="172"/>
                        </a:lnTo>
                        <a:lnTo>
                          <a:pt x="130" y="178"/>
                        </a:lnTo>
                        <a:lnTo>
                          <a:pt x="155" y="183"/>
                        </a:lnTo>
                        <a:lnTo>
                          <a:pt x="182" y="187"/>
                        </a:lnTo>
                        <a:lnTo>
                          <a:pt x="208" y="190"/>
                        </a:lnTo>
                        <a:lnTo>
                          <a:pt x="237" y="192"/>
                        </a:lnTo>
                        <a:lnTo>
                          <a:pt x="266" y="194"/>
                        </a:lnTo>
                        <a:lnTo>
                          <a:pt x="296" y="194"/>
                        </a:lnTo>
                        <a:lnTo>
                          <a:pt x="327" y="194"/>
                        </a:lnTo>
                        <a:lnTo>
                          <a:pt x="356" y="192"/>
                        </a:lnTo>
                        <a:lnTo>
                          <a:pt x="385" y="190"/>
                        </a:lnTo>
                        <a:lnTo>
                          <a:pt x="412" y="187"/>
                        </a:lnTo>
                        <a:lnTo>
                          <a:pt x="438" y="183"/>
                        </a:lnTo>
                        <a:lnTo>
                          <a:pt x="462" y="178"/>
                        </a:lnTo>
                        <a:lnTo>
                          <a:pt x="485" y="172"/>
                        </a:lnTo>
                        <a:lnTo>
                          <a:pt x="507" y="167"/>
                        </a:lnTo>
                        <a:lnTo>
                          <a:pt x="526" y="159"/>
                        </a:lnTo>
                        <a:lnTo>
                          <a:pt x="542" y="152"/>
                        </a:lnTo>
                        <a:lnTo>
                          <a:pt x="558" y="143"/>
                        </a:lnTo>
                        <a:lnTo>
                          <a:pt x="570" y="136"/>
                        </a:lnTo>
                        <a:lnTo>
                          <a:pt x="576" y="131"/>
                        </a:lnTo>
                        <a:lnTo>
                          <a:pt x="580" y="127"/>
                        </a:lnTo>
                        <a:lnTo>
                          <a:pt x="585" y="122"/>
                        </a:lnTo>
                        <a:lnTo>
                          <a:pt x="588" y="117"/>
                        </a:lnTo>
                        <a:lnTo>
                          <a:pt x="590" y="112"/>
                        </a:lnTo>
                        <a:lnTo>
                          <a:pt x="592" y="108"/>
                        </a:lnTo>
                        <a:lnTo>
                          <a:pt x="593" y="102"/>
                        </a:lnTo>
                        <a:lnTo>
                          <a:pt x="593" y="98"/>
                        </a:lnTo>
                        <a:lnTo>
                          <a:pt x="593" y="92"/>
                        </a:lnTo>
                        <a:lnTo>
                          <a:pt x="592" y="88"/>
                        </a:lnTo>
                        <a:lnTo>
                          <a:pt x="590" y="82"/>
                        </a:lnTo>
                        <a:lnTo>
                          <a:pt x="588" y="78"/>
                        </a:lnTo>
                        <a:lnTo>
                          <a:pt x="580" y="69"/>
                        </a:lnTo>
                        <a:lnTo>
                          <a:pt x="570" y="60"/>
                        </a:lnTo>
                        <a:lnTo>
                          <a:pt x="558" y="51"/>
                        </a:lnTo>
                        <a:lnTo>
                          <a:pt x="542" y="43"/>
                        </a:lnTo>
                        <a:lnTo>
                          <a:pt x="526" y="35"/>
                        </a:lnTo>
                        <a:lnTo>
                          <a:pt x="507" y="29"/>
                        </a:lnTo>
                        <a:lnTo>
                          <a:pt x="485" y="22"/>
                        </a:lnTo>
                        <a:lnTo>
                          <a:pt x="462" y="16"/>
                        </a:lnTo>
                        <a:lnTo>
                          <a:pt x="438" y="12"/>
                        </a:lnTo>
                        <a:lnTo>
                          <a:pt x="412" y="8"/>
                        </a:lnTo>
                        <a:lnTo>
                          <a:pt x="385" y="4"/>
                        </a:lnTo>
                        <a:lnTo>
                          <a:pt x="356" y="2"/>
                        </a:lnTo>
                        <a:lnTo>
                          <a:pt x="327" y="1"/>
                        </a:lnTo>
                        <a:lnTo>
                          <a:pt x="296" y="0"/>
                        </a:lnTo>
                        <a:lnTo>
                          <a:pt x="266" y="1"/>
                        </a:lnTo>
                        <a:lnTo>
                          <a:pt x="237" y="2"/>
                        </a:lnTo>
                        <a:lnTo>
                          <a:pt x="208" y="4"/>
                        </a:lnTo>
                        <a:lnTo>
                          <a:pt x="182" y="8"/>
                        </a:lnTo>
                        <a:lnTo>
                          <a:pt x="155" y="12"/>
                        </a:lnTo>
                        <a:lnTo>
                          <a:pt x="130" y="16"/>
                        </a:lnTo>
                        <a:lnTo>
                          <a:pt x="108" y="22"/>
                        </a:lnTo>
                        <a:lnTo>
                          <a:pt x="87" y="29"/>
                        </a:lnTo>
                        <a:lnTo>
                          <a:pt x="68" y="35"/>
                        </a:lnTo>
                        <a:lnTo>
                          <a:pt x="50" y="43"/>
                        </a:lnTo>
                        <a:lnTo>
                          <a:pt x="36" y="51"/>
                        </a:lnTo>
                        <a:lnTo>
                          <a:pt x="24" y="60"/>
                        </a:lnTo>
                        <a:lnTo>
                          <a:pt x="14" y="69"/>
                        </a:lnTo>
                        <a:lnTo>
                          <a:pt x="6" y="78"/>
                        </a:lnTo>
                        <a:lnTo>
                          <a:pt x="4" y="82"/>
                        </a:lnTo>
                        <a:lnTo>
                          <a:pt x="1" y="88"/>
                        </a:lnTo>
                        <a:lnTo>
                          <a:pt x="0" y="92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2E5592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20" name="Freeform 179"/>
                  <p:cNvSpPr>
                    <a:spLocks/>
                  </p:cNvSpPr>
                  <p:nvPr/>
                </p:nvSpPr>
                <p:spPr bwMode="auto">
                  <a:xfrm>
                    <a:off x="3442" y="4078"/>
                    <a:ext cx="169" cy="86"/>
                  </a:xfrm>
                  <a:custGeom>
                    <a:avLst/>
                    <a:gdLst>
                      <a:gd name="T0" fmla="*/ 0 w 1185"/>
                      <a:gd name="T1" fmla="*/ 0 h 605"/>
                      <a:gd name="T2" fmla="*/ 0 w 1185"/>
                      <a:gd name="T3" fmla="*/ 0 h 605"/>
                      <a:gd name="T4" fmla="*/ 0 w 1185"/>
                      <a:gd name="T5" fmla="*/ 0 h 605"/>
                      <a:gd name="T6" fmla="*/ 0 w 1185"/>
                      <a:gd name="T7" fmla="*/ 0 h 605"/>
                      <a:gd name="T8" fmla="*/ 0 w 1185"/>
                      <a:gd name="T9" fmla="*/ 0 h 605"/>
                      <a:gd name="T10" fmla="*/ 0 w 1185"/>
                      <a:gd name="T11" fmla="*/ 0 h 605"/>
                      <a:gd name="T12" fmla="*/ 0 w 1185"/>
                      <a:gd name="T13" fmla="*/ 0 h 605"/>
                      <a:gd name="T14" fmla="*/ 0 w 1185"/>
                      <a:gd name="T15" fmla="*/ 0 h 605"/>
                      <a:gd name="T16" fmla="*/ 0 w 1185"/>
                      <a:gd name="T17" fmla="*/ 0 h 605"/>
                      <a:gd name="T18" fmla="*/ 0 w 1185"/>
                      <a:gd name="T19" fmla="*/ 0 h 605"/>
                      <a:gd name="T20" fmla="*/ 0 w 1185"/>
                      <a:gd name="T21" fmla="*/ 0 h 605"/>
                      <a:gd name="T22" fmla="*/ 0 w 1185"/>
                      <a:gd name="T23" fmla="*/ 0 h 605"/>
                      <a:gd name="T24" fmla="*/ 0 w 1185"/>
                      <a:gd name="T25" fmla="*/ 0 h 605"/>
                      <a:gd name="T26" fmla="*/ 0 w 1185"/>
                      <a:gd name="T27" fmla="*/ 0 h 605"/>
                      <a:gd name="T28" fmla="*/ 0 w 1185"/>
                      <a:gd name="T29" fmla="*/ 0 h 605"/>
                      <a:gd name="T30" fmla="*/ 0 w 1185"/>
                      <a:gd name="T31" fmla="*/ 0 h 605"/>
                      <a:gd name="T32" fmla="*/ 0 w 1185"/>
                      <a:gd name="T33" fmla="*/ 0 h 605"/>
                      <a:gd name="T34" fmla="*/ 0 w 1185"/>
                      <a:gd name="T35" fmla="*/ 0 h 605"/>
                      <a:gd name="T36" fmla="*/ 0 w 1185"/>
                      <a:gd name="T37" fmla="*/ 0 h 605"/>
                      <a:gd name="T38" fmla="*/ 0 w 1185"/>
                      <a:gd name="T39" fmla="*/ 0 h 605"/>
                      <a:gd name="T40" fmla="*/ 0 w 1185"/>
                      <a:gd name="T41" fmla="*/ 0 h 605"/>
                      <a:gd name="T42" fmla="*/ 0 w 1185"/>
                      <a:gd name="T43" fmla="*/ 0 h 605"/>
                      <a:gd name="T44" fmla="*/ 0 w 1185"/>
                      <a:gd name="T45" fmla="*/ 0 h 605"/>
                      <a:gd name="T46" fmla="*/ 0 w 1185"/>
                      <a:gd name="T47" fmla="*/ 0 h 605"/>
                      <a:gd name="T48" fmla="*/ 0 w 1185"/>
                      <a:gd name="T49" fmla="*/ 0 h 605"/>
                      <a:gd name="T50" fmla="*/ 0 w 1185"/>
                      <a:gd name="T51" fmla="*/ 0 h 605"/>
                      <a:gd name="T52" fmla="*/ 0 w 1185"/>
                      <a:gd name="T53" fmla="*/ 0 h 605"/>
                      <a:gd name="T54" fmla="*/ 0 w 1185"/>
                      <a:gd name="T55" fmla="*/ 0 h 605"/>
                      <a:gd name="T56" fmla="*/ 0 w 1185"/>
                      <a:gd name="T57" fmla="*/ 0 h 605"/>
                      <a:gd name="T58" fmla="*/ 0 w 1185"/>
                      <a:gd name="T59" fmla="*/ 0 h 605"/>
                      <a:gd name="T60" fmla="*/ 0 w 1185"/>
                      <a:gd name="T61" fmla="*/ 0 h 605"/>
                      <a:gd name="T62" fmla="*/ 0 w 1185"/>
                      <a:gd name="T63" fmla="*/ 0 h 605"/>
                      <a:gd name="T64" fmla="*/ 0 w 1185"/>
                      <a:gd name="T65" fmla="*/ 0 h 605"/>
                      <a:gd name="T66" fmla="*/ 0 w 1185"/>
                      <a:gd name="T67" fmla="*/ 0 h 605"/>
                      <a:gd name="T68" fmla="*/ 0 w 1185"/>
                      <a:gd name="T69" fmla="*/ 0 h 605"/>
                      <a:gd name="T70" fmla="*/ 0 w 1185"/>
                      <a:gd name="T71" fmla="*/ 0 h 605"/>
                      <a:gd name="T72" fmla="*/ 0 w 1185"/>
                      <a:gd name="T73" fmla="*/ 0 h 605"/>
                      <a:gd name="T74" fmla="*/ 0 w 1185"/>
                      <a:gd name="T75" fmla="*/ 0 h 605"/>
                      <a:gd name="T76" fmla="*/ 0 w 1185"/>
                      <a:gd name="T77" fmla="*/ 0 h 605"/>
                      <a:gd name="T78" fmla="*/ 0 w 1185"/>
                      <a:gd name="T79" fmla="*/ 0 h 605"/>
                      <a:gd name="T80" fmla="*/ 0 w 1185"/>
                      <a:gd name="T81" fmla="*/ 0 h 605"/>
                      <a:gd name="T82" fmla="*/ 0 w 1185"/>
                      <a:gd name="T83" fmla="*/ 0 h 605"/>
                      <a:gd name="T84" fmla="*/ 0 w 1185"/>
                      <a:gd name="T85" fmla="*/ 0 h 605"/>
                      <a:gd name="T86" fmla="*/ 0 w 1185"/>
                      <a:gd name="T87" fmla="*/ 0 h 605"/>
                      <a:gd name="T88" fmla="*/ 0 w 1185"/>
                      <a:gd name="T89" fmla="*/ 0 h 605"/>
                      <a:gd name="T90" fmla="*/ 0 w 1185"/>
                      <a:gd name="T91" fmla="*/ 0 h 605"/>
                      <a:gd name="T92" fmla="*/ 0 w 1185"/>
                      <a:gd name="T93" fmla="*/ 0 h 605"/>
                      <a:gd name="T94" fmla="*/ 0 w 1185"/>
                      <a:gd name="T95" fmla="*/ 0 h 605"/>
                      <a:gd name="T96" fmla="*/ 0 w 1185"/>
                      <a:gd name="T97" fmla="*/ 0 h 605"/>
                      <a:gd name="T98" fmla="*/ 0 w 1185"/>
                      <a:gd name="T99" fmla="*/ 0 h 605"/>
                      <a:gd name="T100" fmla="*/ 0 w 1185"/>
                      <a:gd name="T101" fmla="*/ 0 h 605"/>
                      <a:gd name="T102" fmla="*/ 0 w 1185"/>
                      <a:gd name="T103" fmla="*/ 0 h 605"/>
                      <a:gd name="T104" fmla="*/ 0 w 1185"/>
                      <a:gd name="T105" fmla="*/ 0 h 605"/>
                      <a:gd name="T106" fmla="*/ 0 w 1185"/>
                      <a:gd name="T107" fmla="*/ 0 h 605"/>
                      <a:gd name="T108" fmla="*/ 0 w 1185"/>
                      <a:gd name="T109" fmla="*/ 0 h 605"/>
                      <a:gd name="T110" fmla="*/ 0 w 1185"/>
                      <a:gd name="T111" fmla="*/ 0 h 605"/>
                      <a:gd name="T112" fmla="*/ 0 w 1185"/>
                      <a:gd name="T113" fmla="*/ 0 h 605"/>
                      <a:gd name="T114" fmla="*/ 0 w 1185"/>
                      <a:gd name="T115" fmla="*/ 0 h 60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185"/>
                      <a:gd name="T175" fmla="*/ 0 h 605"/>
                      <a:gd name="T176" fmla="*/ 1185 w 1185"/>
                      <a:gd name="T177" fmla="*/ 605 h 60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185" h="605">
                        <a:moveTo>
                          <a:pt x="105" y="0"/>
                        </a:moveTo>
                        <a:lnTo>
                          <a:pt x="98" y="20"/>
                        </a:lnTo>
                        <a:lnTo>
                          <a:pt x="93" y="40"/>
                        </a:lnTo>
                        <a:lnTo>
                          <a:pt x="88" y="57"/>
                        </a:lnTo>
                        <a:lnTo>
                          <a:pt x="86" y="75"/>
                        </a:lnTo>
                        <a:lnTo>
                          <a:pt x="85" y="92"/>
                        </a:lnTo>
                        <a:lnTo>
                          <a:pt x="85" y="106"/>
                        </a:lnTo>
                        <a:lnTo>
                          <a:pt x="87" y="121"/>
                        </a:lnTo>
                        <a:lnTo>
                          <a:pt x="89" y="134"/>
                        </a:lnTo>
                        <a:lnTo>
                          <a:pt x="94" y="148"/>
                        </a:lnTo>
                        <a:lnTo>
                          <a:pt x="100" y="159"/>
                        </a:lnTo>
                        <a:lnTo>
                          <a:pt x="106" y="170"/>
                        </a:lnTo>
                        <a:lnTo>
                          <a:pt x="113" y="181"/>
                        </a:lnTo>
                        <a:lnTo>
                          <a:pt x="122" y="191"/>
                        </a:lnTo>
                        <a:lnTo>
                          <a:pt x="131" y="200"/>
                        </a:lnTo>
                        <a:lnTo>
                          <a:pt x="141" y="209"/>
                        </a:lnTo>
                        <a:lnTo>
                          <a:pt x="152" y="217"/>
                        </a:lnTo>
                        <a:lnTo>
                          <a:pt x="164" y="224"/>
                        </a:lnTo>
                        <a:lnTo>
                          <a:pt x="176" y="231"/>
                        </a:lnTo>
                        <a:lnTo>
                          <a:pt x="190" y="239"/>
                        </a:lnTo>
                        <a:lnTo>
                          <a:pt x="203" y="246"/>
                        </a:lnTo>
                        <a:lnTo>
                          <a:pt x="232" y="258"/>
                        </a:lnTo>
                        <a:lnTo>
                          <a:pt x="263" y="269"/>
                        </a:lnTo>
                        <a:lnTo>
                          <a:pt x="328" y="292"/>
                        </a:lnTo>
                        <a:lnTo>
                          <a:pt x="394" y="316"/>
                        </a:lnTo>
                        <a:lnTo>
                          <a:pt x="414" y="323"/>
                        </a:lnTo>
                        <a:lnTo>
                          <a:pt x="436" y="330"/>
                        </a:lnTo>
                        <a:lnTo>
                          <a:pt x="457" y="337"/>
                        </a:lnTo>
                        <a:lnTo>
                          <a:pt x="479" y="342"/>
                        </a:lnTo>
                        <a:lnTo>
                          <a:pt x="526" y="353"/>
                        </a:lnTo>
                        <a:lnTo>
                          <a:pt x="576" y="362"/>
                        </a:lnTo>
                        <a:lnTo>
                          <a:pt x="627" y="369"/>
                        </a:lnTo>
                        <a:lnTo>
                          <a:pt x="679" y="375"/>
                        </a:lnTo>
                        <a:lnTo>
                          <a:pt x="734" y="379"/>
                        </a:lnTo>
                        <a:lnTo>
                          <a:pt x="787" y="381"/>
                        </a:lnTo>
                        <a:lnTo>
                          <a:pt x="842" y="382"/>
                        </a:lnTo>
                        <a:lnTo>
                          <a:pt x="896" y="382"/>
                        </a:lnTo>
                        <a:lnTo>
                          <a:pt x="949" y="381"/>
                        </a:lnTo>
                        <a:lnTo>
                          <a:pt x="1001" y="379"/>
                        </a:lnTo>
                        <a:lnTo>
                          <a:pt x="1051" y="376"/>
                        </a:lnTo>
                        <a:lnTo>
                          <a:pt x="1098" y="370"/>
                        </a:lnTo>
                        <a:lnTo>
                          <a:pt x="1142" y="366"/>
                        </a:lnTo>
                        <a:lnTo>
                          <a:pt x="1185" y="359"/>
                        </a:lnTo>
                        <a:lnTo>
                          <a:pt x="1181" y="372"/>
                        </a:lnTo>
                        <a:lnTo>
                          <a:pt x="1178" y="386"/>
                        </a:lnTo>
                        <a:lnTo>
                          <a:pt x="1175" y="398"/>
                        </a:lnTo>
                        <a:lnTo>
                          <a:pt x="1169" y="410"/>
                        </a:lnTo>
                        <a:lnTo>
                          <a:pt x="1165" y="422"/>
                        </a:lnTo>
                        <a:lnTo>
                          <a:pt x="1158" y="435"/>
                        </a:lnTo>
                        <a:lnTo>
                          <a:pt x="1151" y="447"/>
                        </a:lnTo>
                        <a:lnTo>
                          <a:pt x="1145" y="458"/>
                        </a:lnTo>
                        <a:lnTo>
                          <a:pt x="1136" y="469"/>
                        </a:lnTo>
                        <a:lnTo>
                          <a:pt x="1127" y="479"/>
                        </a:lnTo>
                        <a:lnTo>
                          <a:pt x="1116" y="490"/>
                        </a:lnTo>
                        <a:lnTo>
                          <a:pt x="1105" y="500"/>
                        </a:lnTo>
                        <a:lnTo>
                          <a:pt x="1092" y="509"/>
                        </a:lnTo>
                        <a:lnTo>
                          <a:pt x="1079" y="518"/>
                        </a:lnTo>
                        <a:lnTo>
                          <a:pt x="1064" y="527"/>
                        </a:lnTo>
                        <a:lnTo>
                          <a:pt x="1049" y="536"/>
                        </a:lnTo>
                        <a:lnTo>
                          <a:pt x="1031" y="544"/>
                        </a:lnTo>
                        <a:lnTo>
                          <a:pt x="1013" y="552"/>
                        </a:lnTo>
                        <a:lnTo>
                          <a:pt x="993" y="558"/>
                        </a:lnTo>
                        <a:lnTo>
                          <a:pt x="972" y="565"/>
                        </a:lnTo>
                        <a:lnTo>
                          <a:pt x="950" y="572"/>
                        </a:lnTo>
                        <a:lnTo>
                          <a:pt x="926" y="577"/>
                        </a:lnTo>
                        <a:lnTo>
                          <a:pt x="901" y="583"/>
                        </a:lnTo>
                        <a:lnTo>
                          <a:pt x="874" y="587"/>
                        </a:lnTo>
                        <a:lnTo>
                          <a:pt x="845" y="592"/>
                        </a:lnTo>
                        <a:lnTo>
                          <a:pt x="815" y="595"/>
                        </a:lnTo>
                        <a:lnTo>
                          <a:pt x="783" y="598"/>
                        </a:lnTo>
                        <a:lnTo>
                          <a:pt x="750" y="601"/>
                        </a:lnTo>
                        <a:lnTo>
                          <a:pt x="714" y="603"/>
                        </a:lnTo>
                        <a:lnTo>
                          <a:pt x="677" y="604"/>
                        </a:lnTo>
                        <a:lnTo>
                          <a:pt x="638" y="605"/>
                        </a:lnTo>
                        <a:lnTo>
                          <a:pt x="597" y="605"/>
                        </a:lnTo>
                        <a:lnTo>
                          <a:pt x="550" y="605"/>
                        </a:lnTo>
                        <a:lnTo>
                          <a:pt x="506" y="603"/>
                        </a:lnTo>
                        <a:lnTo>
                          <a:pt x="463" y="601"/>
                        </a:lnTo>
                        <a:lnTo>
                          <a:pt x="425" y="597"/>
                        </a:lnTo>
                        <a:lnTo>
                          <a:pt x="387" y="594"/>
                        </a:lnTo>
                        <a:lnTo>
                          <a:pt x="352" y="588"/>
                        </a:lnTo>
                        <a:lnTo>
                          <a:pt x="319" y="583"/>
                        </a:lnTo>
                        <a:lnTo>
                          <a:pt x="288" y="576"/>
                        </a:lnTo>
                        <a:lnTo>
                          <a:pt x="259" y="569"/>
                        </a:lnTo>
                        <a:lnTo>
                          <a:pt x="232" y="560"/>
                        </a:lnTo>
                        <a:lnTo>
                          <a:pt x="206" y="552"/>
                        </a:lnTo>
                        <a:lnTo>
                          <a:pt x="184" y="543"/>
                        </a:lnTo>
                        <a:lnTo>
                          <a:pt x="162" y="533"/>
                        </a:lnTo>
                        <a:lnTo>
                          <a:pt x="142" y="522"/>
                        </a:lnTo>
                        <a:lnTo>
                          <a:pt x="124" y="509"/>
                        </a:lnTo>
                        <a:lnTo>
                          <a:pt x="107" y="497"/>
                        </a:lnTo>
                        <a:lnTo>
                          <a:pt x="92" y="485"/>
                        </a:lnTo>
                        <a:lnTo>
                          <a:pt x="78" y="471"/>
                        </a:lnTo>
                        <a:lnTo>
                          <a:pt x="66" y="457"/>
                        </a:lnTo>
                        <a:lnTo>
                          <a:pt x="55" y="443"/>
                        </a:lnTo>
                        <a:lnTo>
                          <a:pt x="45" y="428"/>
                        </a:lnTo>
                        <a:lnTo>
                          <a:pt x="36" y="412"/>
                        </a:lnTo>
                        <a:lnTo>
                          <a:pt x="28" y="397"/>
                        </a:lnTo>
                        <a:lnTo>
                          <a:pt x="22" y="380"/>
                        </a:lnTo>
                        <a:lnTo>
                          <a:pt x="16" y="364"/>
                        </a:lnTo>
                        <a:lnTo>
                          <a:pt x="12" y="347"/>
                        </a:lnTo>
                        <a:lnTo>
                          <a:pt x="8" y="329"/>
                        </a:lnTo>
                        <a:lnTo>
                          <a:pt x="5" y="311"/>
                        </a:lnTo>
                        <a:lnTo>
                          <a:pt x="3" y="293"/>
                        </a:lnTo>
                        <a:lnTo>
                          <a:pt x="2" y="274"/>
                        </a:lnTo>
                        <a:lnTo>
                          <a:pt x="0" y="256"/>
                        </a:lnTo>
                        <a:lnTo>
                          <a:pt x="0" y="237"/>
                        </a:lnTo>
                        <a:lnTo>
                          <a:pt x="2" y="226"/>
                        </a:lnTo>
                        <a:lnTo>
                          <a:pt x="4" y="212"/>
                        </a:lnTo>
                        <a:lnTo>
                          <a:pt x="7" y="198"/>
                        </a:lnTo>
                        <a:lnTo>
                          <a:pt x="12" y="182"/>
                        </a:lnTo>
                        <a:lnTo>
                          <a:pt x="24" y="150"/>
                        </a:lnTo>
                        <a:lnTo>
                          <a:pt x="38" y="115"/>
                        </a:lnTo>
                        <a:lnTo>
                          <a:pt x="55" y="81"/>
                        </a:lnTo>
                        <a:lnTo>
                          <a:pt x="73" y="49"/>
                        </a:lnTo>
                        <a:lnTo>
                          <a:pt x="89" y="21"/>
                        </a:lnTo>
                        <a:lnTo>
                          <a:pt x="105" y="0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21" name="Freeform 180"/>
                  <p:cNvSpPr>
                    <a:spLocks/>
                  </p:cNvSpPr>
                  <p:nvPr/>
                </p:nvSpPr>
                <p:spPr bwMode="auto">
                  <a:xfrm>
                    <a:off x="3443" y="4127"/>
                    <a:ext cx="168" cy="38"/>
                  </a:xfrm>
                  <a:custGeom>
                    <a:avLst/>
                    <a:gdLst>
                      <a:gd name="T0" fmla="*/ 0 w 1174"/>
                      <a:gd name="T1" fmla="*/ 0 h 264"/>
                      <a:gd name="T2" fmla="*/ 0 w 1174"/>
                      <a:gd name="T3" fmla="*/ 0 h 264"/>
                      <a:gd name="T4" fmla="*/ 0 w 1174"/>
                      <a:gd name="T5" fmla="*/ 0 h 264"/>
                      <a:gd name="T6" fmla="*/ 0 w 1174"/>
                      <a:gd name="T7" fmla="*/ 0 h 264"/>
                      <a:gd name="T8" fmla="*/ 0 w 1174"/>
                      <a:gd name="T9" fmla="*/ 0 h 264"/>
                      <a:gd name="T10" fmla="*/ 0 w 1174"/>
                      <a:gd name="T11" fmla="*/ 0 h 264"/>
                      <a:gd name="T12" fmla="*/ 0 w 1174"/>
                      <a:gd name="T13" fmla="*/ 0 h 264"/>
                      <a:gd name="T14" fmla="*/ 0 w 1174"/>
                      <a:gd name="T15" fmla="*/ 0 h 264"/>
                      <a:gd name="T16" fmla="*/ 0 w 1174"/>
                      <a:gd name="T17" fmla="*/ 0 h 264"/>
                      <a:gd name="T18" fmla="*/ 0 w 1174"/>
                      <a:gd name="T19" fmla="*/ 0 h 264"/>
                      <a:gd name="T20" fmla="*/ 0 w 1174"/>
                      <a:gd name="T21" fmla="*/ 0 h 264"/>
                      <a:gd name="T22" fmla="*/ 0 w 1174"/>
                      <a:gd name="T23" fmla="*/ 0 h 264"/>
                      <a:gd name="T24" fmla="*/ 0 w 1174"/>
                      <a:gd name="T25" fmla="*/ 0 h 264"/>
                      <a:gd name="T26" fmla="*/ 0 w 1174"/>
                      <a:gd name="T27" fmla="*/ 0 h 264"/>
                      <a:gd name="T28" fmla="*/ 0 w 1174"/>
                      <a:gd name="T29" fmla="*/ 0 h 264"/>
                      <a:gd name="T30" fmla="*/ 0 w 1174"/>
                      <a:gd name="T31" fmla="*/ 0 h 264"/>
                      <a:gd name="T32" fmla="*/ 0 w 1174"/>
                      <a:gd name="T33" fmla="*/ 0 h 264"/>
                      <a:gd name="T34" fmla="*/ 0 w 1174"/>
                      <a:gd name="T35" fmla="*/ 0 h 264"/>
                      <a:gd name="T36" fmla="*/ 0 w 1174"/>
                      <a:gd name="T37" fmla="*/ 0 h 264"/>
                      <a:gd name="T38" fmla="*/ 0 w 1174"/>
                      <a:gd name="T39" fmla="*/ 0 h 264"/>
                      <a:gd name="T40" fmla="*/ 0 w 1174"/>
                      <a:gd name="T41" fmla="*/ 0 h 264"/>
                      <a:gd name="T42" fmla="*/ 0 w 1174"/>
                      <a:gd name="T43" fmla="*/ 0 h 264"/>
                      <a:gd name="T44" fmla="*/ 0 w 1174"/>
                      <a:gd name="T45" fmla="*/ 0 h 264"/>
                      <a:gd name="T46" fmla="*/ 0 w 1174"/>
                      <a:gd name="T47" fmla="*/ 0 h 264"/>
                      <a:gd name="T48" fmla="*/ 0 w 1174"/>
                      <a:gd name="T49" fmla="*/ 0 h 264"/>
                      <a:gd name="T50" fmla="*/ 0 w 1174"/>
                      <a:gd name="T51" fmla="*/ 0 h 264"/>
                      <a:gd name="T52" fmla="*/ 0 w 1174"/>
                      <a:gd name="T53" fmla="*/ 0 h 264"/>
                      <a:gd name="T54" fmla="*/ 0 w 1174"/>
                      <a:gd name="T55" fmla="*/ 0 h 264"/>
                      <a:gd name="T56" fmla="*/ 0 w 1174"/>
                      <a:gd name="T57" fmla="*/ 0 h 264"/>
                      <a:gd name="T58" fmla="*/ 0 w 1174"/>
                      <a:gd name="T59" fmla="*/ 0 h 264"/>
                      <a:gd name="T60" fmla="*/ 0 w 1174"/>
                      <a:gd name="T61" fmla="*/ 0 h 264"/>
                      <a:gd name="T62" fmla="*/ 0 w 1174"/>
                      <a:gd name="T63" fmla="*/ 0 h 264"/>
                      <a:gd name="T64" fmla="*/ 0 w 1174"/>
                      <a:gd name="T65" fmla="*/ 0 h 264"/>
                      <a:gd name="T66" fmla="*/ 0 w 1174"/>
                      <a:gd name="T67" fmla="*/ 0 h 264"/>
                      <a:gd name="T68" fmla="*/ 0 w 1174"/>
                      <a:gd name="T69" fmla="*/ 0 h 264"/>
                      <a:gd name="T70" fmla="*/ 0 w 1174"/>
                      <a:gd name="T71" fmla="*/ 0 h 264"/>
                      <a:gd name="T72" fmla="*/ 0 w 1174"/>
                      <a:gd name="T73" fmla="*/ 0 h 264"/>
                      <a:gd name="T74" fmla="*/ 0 w 1174"/>
                      <a:gd name="T75" fmla="*/ 0 h 264"/>
                      <a:gd name="T76" fmla="*/ 0 w 1174"/>
                      <a:gd name="T77" fmla="*/ 0 h 264"/>
                      <a:gd name="T78" fmla="*/ 0 w 1174"/>
                      <a:gd name="T79" fmla="*/ 0 h 264"/>
                      <a:gd name="T80" fmla="*/ 0 w 1174"/>
                      <a:gd name="T81" fmla="*/ 0 h 264"/>
                      <a:gd name="T82" fmla="*/ 0 w 1174"/>
                      <a:gd name="T83" fmla="*/ 0 h 264"/>
                      <a:gd name="T84" fmla="*/ 0 w 1174"/>
                      <a:gd name="T85" fmla="*/ 0 h 264"/>
                      <a:gd name="T86" fmla="*/ 0 w 1174"/>
                      <a:gd name="T87" fmla="*/ 0 h 264"/>
                      <a:gd name="T88" fmla="*/ 0 w 1174"/>
                      <a:gd name="T89" fmla="*/ 0 h 264"/>
                      <a:gd name="T90" fmla="*/ 0 w 1174"/>
                      <a:gd name="T91" fmla="*/ 0 h 264"/>
                      <a:gd name="T92" fmla="*/ 0 w 1174"/>
                      <a:gd name="T93" fmla="*/ 0 h 264"/>
                      <a:gd name="T94" fmla="*/ 0 w 1174"/>
                      <a:gd name="T95" fmla="*/ 0 h 26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174"/>
                      <a:gd name="T145" fmla="*/ 0 h 264"/>
                      <a:gd name="T146" fmla="*/ 1174 w 1174"/>
                      <a:gd name="T147" fmla="*/ 264 h 26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174" h="264">
                        <a:moveTo>
                          <a:pt x="587" y="142"/>
                        </a:moveTo>
                        <a:lnTo>
                          <a:pt x="648" y="142"/>
                        </a:lnTo>
                        <a:lnTo>
                          <a:pt x="706" y="139"/>
                        </a:lnTo>
                        <a:lnTo>
                          <a:pt x="760" y="137"/>
                        </a:lnTo>
                        <a:lnTo>
                          <a:pt x="811" y="133"/>
                        </a:lnTo>
                        <a:lnTo>
                          <a:pt x="857" y="128"/>
                        </a:lnTo>
                        <a:lnTo>
                          <a:pt x="900" y="123"/>
                        </a:lnTo>
                        <a:lnTo>
                          <a:pt x="940" y="116"/>
                        </a:lnTo>
                        <a:lnTo>
                          <a:pt x="978" y="108"/>
                        </a:lnTo>
                        <a:lnTo>
                          <a:pt x="1011" y="100"/>
                        </a:lnTo>
                        <a:lnTo>
                          <a:pt x="1042" y="90"/>
                        </a:lnTo>
                        <a:lnTo>
                          <a:pt x="1070" y="80"/>
                        </a:lnTo>
                        <a:lnTo>
                          <a:pt x="1096" y="70"/>
                        </a:lnTo>
                        <a:lnTo>
                          <a:pt x="1119" y="58"/>
                        </a:lnTo>
                        <a:lnTo>
                          <a:pt x="1139" y="46"/>
                        </a:lnTo>
                        <a:lnTo>
                          <a:pt x="1158" y="33"/>
                        </a:lnTo>
                        <a:lnTo>
                          <a:pt x="1174" y="19"/>
                        </a:lnTo>
                        <a:lnTo>
                          <a:pt x="1171" y="33"/>
                        </a:lnTo>
                        <a:lnTo>
                          <a:pt x="1168" y="46"/>
                        </a:lnTo>
                        <a:lnTo>
                          <a:pt x="1164" y="58"/>
                        </a:lnTo>
                        <a:lnTo>
                          <a:pt x="1159" y="70"/>
                        </a:lnTo>
                        <a:lnTo>
                          <a:pt x="1154" y="83"/>
                        </a:lnTo>
                        <a:lnTo>
                          <a:pt x="1148" y="95"/>
                        </a:lnTo>
                        <a:lnTo>
                          <a:pt x="1141" y="106"/>
                        </a:lnTo>
                        <a:lnTo>
                          <a:pt x="1134" y="117"/>
                        </a:lnTo>
                        <a:lnTo>
                          <a:pt x="1125" y="128"/>
                        </a:lnTo>
                        <a:lnTo>
                          <a:pt x="1116" y="139"/>
                        </a:lnTo>
                        <a:lnTo>
                          <a:pt x="1106" y="149"/>
                        </a:lnTo>
                        <a:lnTo>
                          <a:pt x="1095" y="159"/>
                        </a:lnTo>
                        <a:lnTo>
                          <a:pt x="1081" y="169"/>
                        </a:lnTo>
                        <a:lnTo>
                          <a:pt x="1068" y="178"/>
                        </a:lnTo>
                        <a:lnTo>
                          <a:pt x="1053" y="187"/>
                        </a:lnTo>
                        <a:lnTo>
                          <a:pt x="1038" y="195"/>
                        </a:lnTo>
                        <a:lnTo>
                          <a:pt x="1021" y="203"/>
                        </a:lnTo>
                        <a:lnTo>
                          <a:pt x="1002" y="211"/>
                        </a:lnTo>
                        <a:lnTo>
                          <a:pt x="983" y="218"/>
                        </a:lnTo>
                        <a:lnTo>
                          <a:pt x="962" y="224"/>
                        </a:lnTo>
                        <a:lnTo>
                          <a:pt x="940" y="231"/>
                        </a:lnTo>
                        <a:lnTo>
                          <a:pt x="915" y="236"/>
                        </a:lnTo>
                        <a:lnTo>
                          <a:pt x="890" y="242"/>
                        </a:lnTo>
                        <a:lnTo>
                          <a:pt x="863" y="246"/>
                        </a:lnTo>
                        <a:lnTo>
                          <a:pt x="835" y="251"/>
                        </a:lnTo>
                        <a:lnTo>
                          <a:pt x="805" y="254"/>
                        </a:lnTo>
                        <a:lnTo>
                          <a:pt x="773" y="257"/>
                        </a:lnTo>
                        <a:lnTo>
                          <a:pt x="740" y="260"/>
                        </a:lnTo>
                        <a:lnTo>
                          <a:pt x="704" y="262"/>
                        </a:lnTo>
                        <a:lnTo>
                          <a:pt x="667" y="263"/>
                        </a:lnTo>
                        <a:lnTo>
                          <a:pt x="628" y="264"/>
                        </a:lnTo>
                        <a:lnTo>
                          <a:pt x="587" y="264"/>
                        </a:lnTo>
                        <a:lnTo>
                          <a:pt x="548" y="264"/>
                        </a:lnTo>
                        <a:lnTo>
                          <a:pt x="511" y="263"/>
                        </a:lnTo>
                        <a:lnTo>
                          <a:pt x="476" y="262"/>
                        </a:lnTo>
                        <a:lnTo>
                          <a:pt x="442" y="260"/>
                        </a:lnTo>
                        <a:lnTo>
                          <a:pt x="410" y="256"/>
                        </a:lnTo>
                        <a:lnTo>
                          <a:pt x="380" y="253"/>
                        </a:lnTo>
                        <a:lnTo>
                          <a:pt x="350" y="250"/>
                        </a:lnTo>
                        <a:lnTo>
                          <a:pt x="323" y="245"/>
                        </a:lnTo>
                        <a:lnTo>
                          <a:pt x="297" y="240"/>
                        </a:lnTo>
                        <a:lnTo>
                          <a:pt x="271" y="234"/>
                        </a:lnTo>
                        <a:lnTo>
                          <a:pt x="248" y="227"/>
                        </a:lnTo>
                        <a:lnTo>
                          <a:pt x="225" y="221"/>
                        </a:lnTo>
                        <a:lnTo>
                          <a:pt x="204" y="214"/>
                        </a:lnTo>
                        <a:lnTo>
                          <a:pt x="185" y="206"/>
                        </a:lnTo>
                        <a:lnTo>
                          <a:pt x="166" y="198"/>
                        </a:lnTo>
                        <a:lnTo>
                          <a:pt x="149" y="189"/>
                        </a:lnTo>
                        <a:lnTo>
                          <a:pt x="133" y="181"/>
                        </a:lnTo>
                        <a:lnTo>
                          <a:pt x="117" y="172"/>
                        </a:lnTo>
                        <a:lnTo>
                          <a:pt x="103" y="162"/>
                        </a:lnTo>
                        <a:lnTo>
                          <a:pt x="91" y="150"/>
                        </a:lnTo>
                        <a:lnTo>
                          <a:pt x="78" y="140"/>
                        </a:lnTo>
                        <a:lnTo>
                          <a:pt x="67" y="129"/>
                        </a:lnTo>
                        <a:lnTo>
                          <a:pt x="57" y="118"/>
                        </a:lnTo>
                        <a:lnTo>
                          <a:pt x="47" y="106"/>
                        </a:lnTo>
                        <a:lnTo>
                          <a:pt x="39" y="94"/>
                        </a:lnTo>
                        <a:lnTo>
                          <a:pt x="32" y="81"/>
                        </a:lnTo>
                        <a:lnTo>
                          <a:pt x="25" y="68"/>
                        </a:lnTo>
                        <a:lnTo>
                          <a:pt x="18" y="56"/>
                        </a:lnTo>
                        <a:lnTo>
                          <a:pt x="13" y="43"/>
                        </a:lnTo>
                        <a:lnTo>
                          <a:pt x="8" y="28"/>
                        </a:lnTo>
                        <a:lnTo>
                          <a:pt x="4" y="15"/>
                        </a:lnTo>
                        <a:lnTo>
                          <a:pt x="0" y="0"/>
                        </a:lnTo>
                        <a:lnTo>
                          <a:pt x="18" y="16"/>
                        </a:lnTo>
                        <a:lnTo>
                          <a:pt x="37" y="31"/>
                        </a:lnTo>
                        <a:lnTo>
                          <a:pt x="58" y="45"/>
                        </a:lnTo>
                        <a:lnTo>
                          <a:pt x="82" y="58"/>
                        </a:lnTo>
                        <a:lnTo>
                          <a:pt x="107" y="71"/>
                        </a:lnTo>
                        <a:lnTo>
                          <a:pt x="136" y="83"/>
                        </a:lnTo>
                        <a:lnTo>
                          <a:pt x="167" y="94"/>
                        </a:lnTo>
                        <a:lnTo>
                          <a:pt x="202" y="103"/>
                        </a:lnTo>
                        <a:lnTo>
                          <a:pt x="239" y="112"/>
                        </a:lnTo>
                        <a:lnTo>
                          <a:pt x="279" y="119"/>
                        </a:lnTo>
                        <a:lnTo>
                          <a:pt x="322" y="126"/>
                        </a:lnTo>
                        <a:lnTo>
                          <a:pt x="368" y="132"/>
                        </a:lnTo>
                        <a:lnTo>
                          <a:pt x="418" y="136"/>
                        </a:lnTo>
                        <a:lnTo>
                          <a:pt x="470" y="139"/>
                        </a:lnTo>
                        <a:lnTo>
                          <a:pt x="527" y="140"/>
                        </a:lnTo>
                        <a:lnTo>
                          <a:pt x="587" y="14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22" name="Freeform 181"/>
                  <p:cNvSpPr>
                    <a:spLocks/>
                  </p:cNvSpPr>
                  <p:nvPr/>
                </p:nvSpPr>
                <p:spPr bwMode="auto">
                  <a:xfrm>
                    <a:off x="3160" y="3573"/>
                    <a:ext cx="570" cy="481"/>
                  </a:xfrm>
                  <a:custGeom>
                    <a:avLst/>
                    <a:gdLst>
                      <a:gd name="T0" fmla="*/ 0 w 3992"/>
                      <a:gd name="T1" fmla="*/ 0 h 3371"/>
                      <a:gd name="T2" fmla="*/ 0 w 3992"/>
                      <a:gd name="T3" fmla="*/ 0 h 3371"/>
                      <a:gd name="T4" fmla="*/ 0 w 3992"/>
                      <a:gd name="T5" fmla="*/ 0 h 3371"/>
                      <a:gd name="T6" fmla="*/ 0 w 3992"/>
                      <a:gd name="T7" fmla="*/ 0 h 3371"/>
                      <a:gd name="T8" fmla="*/ 0 w 3992"/>
                      <a:gd name="T9" fmla="*/ 0 h 3371"/>
                      <a:gd name="T10" fmla="*/ 0 w 3992"/>
                      <a:gd name="T11" fmla="*/ 0 h 3371"/>
                      <a:gd name="T12" fmla="*/ 0 w 3992"/>
                      <a:gd name="T13" fmla="*/ 0 h 3371"/>
                      <a:gd name="T14" fmla="*/ 0 w 3992"/>
                      <a:gd name="T15" fmla="*/ 0 h 3371"/>
                      <a:gd name="T16" fmla="*/ 0 w 3992"/>
                      <a:gd name="T17" fmla="*/ 0 h 3371"/>
                      <a:gd name="T18" fmla="*/ 0 w 3992"/>
                      <a:gd name="T19" fmla="*/ 0 h 3371"/>
                      <a:gd name="T20" fmla="*/ 0 w 3992"/>
                      <a:gd name="T21" fmla="*/ 0 h 3371"/>
                      <a:gd name="T22" fmla="*/ 0 w 3992"/>
                      <a:gd name="T23" fmla="*/ 0 h 3371"/>
                      <a:gd name="T24" fmla="*/ 0 w 3992"/>
                      <a:gd name="T25" fmla="*/ 0 h 3371"/>
                      <a:gd name="T26" fmla="*/ 0 w 3992"/>
                      <a:gd name="T27" fmla="*/ 0 h 3371"/>
                      <a:gd name="T28" fmla="*/ 0 w 3992"/>
                      <a:gd name="T29" fmla="*/ 0 h 3371"/>
                      <a:gd name="T30" fmla="*/ 0 w 3992"/>
                      <a:gd name="T31" fmla="*/ 0 h 3371"/>
                      <a:gd name="T32" fmla="*/ 0 w 3992"/>
                      <a:gd name="T33" fmla="*/ 0 h 3371"/>
                      <a:gd name="T34" fmla="*/ 0 w 3992"/>
                      <a:gd name="T35" fmla="*/ 0 h 3371"/>
                      <a:gd name="T36" fmla="*/ 0 w 3992"/>
                      <a:gd name="T37" fmla="*/ 0 h 3371"/>
                      <a:gd name="T38" fmla="*/ 0 w 3992"/>
                      <a:gd name="T39" fmla="*/ 0 h 3371"/>
                      <a:gd name="T40" fmla="*/ 0 w 3992"/>
                      <a:gd name="T41" fmla="*/ 0 h 3371"/>
                      <a:gd name="T42" fmla="*/ 0 w 3992"/>
                      <a:gd name="T43" fmla="*/ 0 h 3371"/>
                      <a:gd name="T44" fmla="*/ 0 w 3992"/>
                      <a:gd name="T45" fmla="*/ 0 h 3371"/>
                      <a:gd name="T46" fmla="*/ 0 w 3992"/>
                      <a:gd name="T47" fmla="*/ 0 h 3371"/>
                      <a:gd name="T48" fmla="*/ 0 w 3992"/>
                      <a:gd name="T49" fmla="*/ 0 h 3371"/>
                      <a:gd name="T50" fmla="*/ 0 w 3992"/>
                      <a:gd name="T51" fmla="*/ 0 h 3371"/>
                      <a:gd name="T52" fmla="*/ 0 w 3992"/>
                      <a:gd name="T53" fmla="*/ 0 h 3371"/>
                      <a:gd name="T54" fmla="*/ 0 w 3992"/>
                      <a:gd name="T55" fmla="*/ 0 h 3371"/>
                      <a:gd name="T56" fmla="*/ 0 w 3992"/>
                      <a:gd name="T57" fmla="*/ 0 h 3371"/>
                      <a:gd name="T58" fmla="*/ 0 w 3992"/>
                      <a:gd name="T59" fmla="*/ 0 h 3371"/>
                      <a:gd name="T60" fmla="*/ 0 w 3992"/>
                      <a:gd name="T61" fmla="*/ 0 h 3371"/>
                      <a:gd name="T62" fmla="*/ 0 w 3992"/>
                      <a:gd name="T63" fmla="*/ 0 h 3371"/>
                      <a:gd name="T64" fmla="*/ 0 w 3992"/>
                      <a:gd name="T65" fmla="*/ 0 h 3371"/>
                      <a:gd name="T66" fmla="*/ 0 w 3992"/>
                      <a:gd name="T67" fmla="*/ 0 h 3371"/>
                      <a:gd name="T68" fmla="*/ 0 w 3992"/>
                      <a:gd name="T69" fmla="*/ 0 h 3371"/>
                      <a:gd name="T70" fmla="*/ 0 w 3992"/>
                      <a:gd name="T71" fmla="*/ 0 h 3371"/>
                      <a:gd name="T72" fmla="*/ 0 w 3992"/>
                      <a:gd name="T73" fmla="*/ 0 h 3371"/>
                      <a:gd name="T74" fmla="*/ 0 w 3992"/>
                      <a:gd name="T75" fmla="*/ 0 h 3371"/>
                      <a:gd name="T76" fmla="*/ 0 w 3992"/>
                      <a:gd name="T77" fmla="*/ 0 h 3371"/>
                      <a:gd name="T78" fmla="*/ 0 w 3992"/>
                      <a:gd name="T79" fmla="*/ 0 h 3371"/>
                      <a:gd name="T80" fmla="*/ 0 w 3992"/>
                      <a:gd name="T81" fmla="*/ 0 h 3371"/>
                      <a:gd name="T82" fmla="*/ 0 w 3992"/>
                      <a:gd name="T83" fmla="*/ 0 h 3371"/>
                      <a:gd name="T84" fmla="*/ 0 w 3992"/>
                      <a:gd name="T85" fmla="*/ 0 h 3371"/>
                      <a:gd name="T86" fmla="*/ 0 w 3992"/>
                      <a:gd name="T87" fmla="*/ 0 h 3371"/>
                      <a:gd name="T88" fmla="*/ 0 w 3992"/>
                      <a:gd name="T89" fmla="*/ 0 h 3371"/>
                      <a:gd name="T90" fmla="*/ 0 w 3992"/>
                      <a:gd name="T91" fmla="*/ 0 h 3371"/>
                      <a:gd name="T92" fmla="*/ 0 w 3992"/>
                      <a:gd name="T93" fmla="*/ 0 h 3371"/>
                      <a:gd name="T94" fmla="*/ 0 w 3992"/>
                      <a:gd name="T95" fmla="*/ 0 h 3371"/>
                      <a:gd name="T96" fmla="*/ 0 w 3992"/>
                      <a:gd name="T97" fmla="*/ 0 h 3371"/>
                      <a:gd name="T98" fmla="*/ 0 w 3992"/>
                      <a:gd name="T99" fmla="*/ 0 h 3371"/>
                      <a:gd name="T100" fmla="*/ 0 w 3992"/>
                      <a:gd name="T101" fmla="*/ 0 h 33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3992"/>
                      <a:gd name="T154" fmla="*/ 0 h 3371"/>
                      <a:gd name="T155" fmla="*/ 3992 w 3992"/>
                      <a:gd name="T156" fmla="*/ 3371 h 33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3992" h="3371">
                        <a:moveTo>
                          <a:pt x="2681" y="32"/>
                        </a:moveTo>
                        <a:lnTo>
                          <a:pt x="2664" y="27"/>
                        </a:lnTo>
                        <a:lnTo>
                          <a:pt x="2647" y="21"/>
                        </a:lnTo>
                        <a:lnTo>
                          <a:pt x="2629" y="17"/>
                        </a:lnTo>
                        <a:lnTo>
                          <a:pt x="2611" y="12"/>
                        </a:lnTo>
                        <a:lnTo>
                          <a:pt x="2574" y="7"/>
                        </a:lnTo>
                        <a:lnTo>
                          <a:pt x="2539" y="3"/>
                        </a:lnTo>
                        <a:lnTo>
                          <a:pt x="2502" y="1"/>
                        </a:lnTo>
                        <a:lnTo>
                          <a:pt x="2464" y="0"/>
                        </a:lnTo>
                        <a:lnTo>
                          <a:pt x="2428" y="1"/>
                        </a:lnTo>
                        <a:lnTo>
                          <a:pt x="2390" y="3"/>
                        </a:lnTo>
                        <a:lnTo>
                          <a:pt x="2315" y="8"/>
                        </a:lnTo>
                        <a:lnTo>
                          <a:pt x="2241" y="13"/>
                        </a:lnTo>
                        <a:lnTo>
                          <a:pt x="2204" y="16"/>
                        </a:lnTo>
                        <a:lnTo>
                          <a:pt x="2166" y="17"/>
                        </a:lnTo>
                        <a:lnTo>
                          <a:pt x="2129" y="17"/>
                        </a:lnTo>
                        <a:lnTo>
                          <a:pt x="2094" y="16"/>
                        </a:lnTo>
                        <a:lnTo>
                          <a:pt x="2027" y="12"/>
                        </a:lnTo>
                        <a:lnTo>
                          <a:pt x="1961" y="9"/>
                        </a:lnTo>
                        <a:lnTo>
                          <a:pt x="1894" y="7"/>
                        </a:lnTo>
                        <a:lnTo>
                          <a:pt x="1829" y="6"/>
                        </a:lnTo>
                        <a:lnTo>
                          <a:pt x="1763" y="7"/>
                        </a:lnTo>
                        <a:lnTo>
                          <a:pt x="1696" y="9"/>
                        </a:lnTo>
                        <a:lnTo>
                          <a:pt x="1664" y="11"/>
                        </a:lnTo>
                        <a:lnTo>
                          <a:pt x="1631" y="14"/>
                        </a:lnTo>
                        <a:lnTo>
                          <a:pt x="1598" y="18"/>
                        </a:lnTo>
                        <a:lnTo>
                          <a:pt x="1566" y="22"/>
                        </a:lnTo>
                        <a:lnTo>
                          <a:pt x="1534" y="27"/>
                        </a:lnTo>
                        <a:lnTo>
                          <a:pt x="1502" y="32"/>
                        </a:lnTo>
                        <a:lnTo>
                          <a:pt x="1469" y="39"/>
                        </a:lnTo>
                        <a:lnTo>
                          <a:pt x="1437" y="46"/>
                        </a:lnTo>
                        <a:lnTo>
                          <a:pt x="1405" y="55"/>
                        </a:lnTo>
                        <a:lnTo>
                          <a:pt x="1374" y="63"/>
                        </a:lnTo>
                        <a:lnTo>
                          <a:pt x="1342" y="73"/>
                        </a:lnTo>
                        <a:lnTo>
                          <a:pt x="1311" y="85"/>
                        </a:lnTo>
                        <a:lnTo>
                          <a:pt x="1280" y="97"/>
                        </a:lnTo>
                        <a:lnTo>
                          <a:pt x="1249" y="110"/>
                        </a:lnTo>
                        <a:lnTo>
                          <a:pt x="1219" y="125"/>
                        </a:lnTo>
                        <a:lnTo>
                          <a:pt x="1189" y="140"/>
                        </a:lnTo>
                        <a:lnTo>
                          <a:pt x="1159" y="157"/>
                        </a:lnTo>
                        <a:lnTo>
                          <a:pt x="1129" y="175"/>
                        </a:lnTo>
                        <a:lnTo>
                          <a:pt x="1100" y="194"/>
                        </a:lnTo>
                        <a:lnTo>
                          <a:pt x="1071" y="215"/>
                        </a:lnTo>
                        <a:lnTo>
                          <a:pt x="990" y="278"/>
                        </a:lnTo>
                        <a:lnTo>
                          <a:pt x="913" y="348"/>
                        </a:lnTo>
                        <a:lnTo>
                          <a:pt x="839" y="422"/>
                        </a:lnTo>
                        <a:lnTo>
                          <a:pt x="769" y="501"/>
                        </a:lnTo>
                        <a:lnTo>
                          <a:pt x="702" y="583"/>
                        </a:lnTo>
                        <a:lnTo>
                          <a:pt x="640" y="669"/>
                        </a:lnTo>
                        <a:lnTo>
                          <a:pt x="580" y="758"/>
                        </a:lnTo>
                        <a:lnTo>
                          <a:pt x="524" y="849"/>
                        </a:lnTo>
                        <a:lnTo>
                          <a:pt x="471" y="943"/>
                        </a:lnTo>
                        <a:lnTo>
                          <a:pt x="422" y="1038"/>
                        </a:lnTo>
                        <a:lnTo>
                          <a:pt x="375" y="1134"/>
                        </a:lnTo>
                        <a:lnTo>
                          <a:pt x="332" y="1232"/>
                        </a:lnTo>
                        <a:lnTo>
                          <a:pt x="291" y="1329"/>
                        </a:lnTo>
                        <a:lnTo>
                          <a:pt x="254" y="1427"/>
                        </a:lnTo>
                        <a:lnTo>
                          <a:pt x="219" y="1522"/>
                        </a:lnTo>
                        <a:lnTo>
                          <a:pt x="187" y="1618"/>
                        </a:lnTo>
                        <a:lnTo>
                          <a:pt x="158" y="1713"/>
                        </a:lnTo>
                        <a:lnTo>
                          <a:pt x="131" y="1804"/>
                        </a:lnTo>
                        <a:lnTo>
                          <a:pt x="108" y="1894"/>
                        </a:lnTo>
                        <a:lnTo>
                          <a:pt x="87" y="1981"/>
                        </a:lnTo>
                        <a:lnTo>
                          <a:pt x="68" y="2063"/>
                        </a:lnTo>
                        <a:lnTo>
                          <a:pt x="51" y="2143"/>
                        </a:lnTo>
                        <a:lnTo>
                          <a:pt x="38" y="2218"/>
                        </a:lnTo>
                        <a:lnTo>
                          <a:pt x="26" y="2288"/>
                        </a:lnTo>
                        <a:lnTo>
                          <a:pt x="17" y="2354"/>
                        </a:lnTo>
                        <a:lnTo>
                          <a:pt x="9" y="2413"/>
                        </a:lnTo>
                        <a:lnTo>
                          <a:pt x="5" y="2466"/>
                        </a:lnTo>
                        <a:lnTo>
                          <a:pt x="1" y="2513"/>
                        </a:lnTo>
                        <a:lnTo>
                          <a:pt x="0" y="2553"/>
                        </a:lnTo>
                        <a:lnTo>
                          <a:pt x="0" y="2585"/>
                        </a:lnTo>
                        <a:lnTo>
                          <a:pt x="2" y="2610"/>
                        </a:lnTo>
                        <a:lnTo>
                          <a:pt x="7" y="2625"/>
                        </a:lnTo>
                        <a:lnTo>
                          <a:pt x="20" y="2652"/>
                        </a:lnTo>
                        <a:lnTo>
                          <a:pt x="32" y="2679"/>
                        </a:lnTo>
                        <a:lnTo>
                          <a:pt x="46" y="2704"/>
                        </a:lnTo>
                        <a:lnTo>
                          <a:pt x="60" y="2729"/>
                        </a:lnTo>
                        <a:lnTo>
                          <a:pt x="75" y="2752"/>
                        </a:lnTo>
                        <a:lnTo>
                          <a:pt x="89" y="2774"/>
                        </a:lnTo>
                        <a:lnTo>
                          <a:pt x="105" y="2797"/>
                        </a:lnTo>
                        <a:lnTo>
                          <a:pt x="120" y="2817"/>
                        </a:lnTo>
                        <a:lnTo>
                          <a:pt x="136" y="2837"/>
                        </a:lnTo>
                        <a:lnTo>
                          <a:pt x="153" y="2856"/>
                        </a:lnTo>
                        <a:lnTo>
                          <a:pt x="169" y="2873"/>
                        </a:lnTo>
                        <a:lnTo>
                          <a:pt x="186" y="2891"/>
                        </a:lnTo>
                        <a:lnTo>
                          <a:pt x="203" y="2908"/>
                        </a:lnTo>
                        <a:lnTo>
                          <a:pt x="219" y="2923"/>
                        </a:lnTo>
                        <a:lnTo>
                          <a:pt x="236" y="2938"/>
                        </a:lnTo>
                        <a:lnTo>
                          <a:pt x="254" y="2952"/>
                        </a:lnTo>
                        <a:lnTo>
                          <a:pt x="271" y="2966"/>
                        </a:lnTo>
                        <a:lnTo>
                          <a:pt x="288" y="2979"/>
                        </a:lnTo>
                        <a:lnTo>
                          <a:pt x="305" y="2991"/>
                        </a:lnTo>
                        <a:lnTo>
                          <a:pt x="323" y="3002"/>
                        </a:lnTo>
                        <a:lnTo>
                          <a:pt x="357" y="3022"/>
                        </a:lnTo>
                        <a:lnTo>
                          <a:pt x="391" y="3041"/>
                        </a:lnTo>
                        <a:lnTo>
                          <a:pt x="424" y="3057"/>
                        </a:lnTo>
                        <a:lnTo>
                          <a:pt x="456" y="3070"/>
                        </a:lnTo>
                        <a:lnTo>
                          <a:pt x="486" y="3081"/>
                        </a:lnTo>
                        <a:lnTo>
                          <a:pt x="517" y="3090"/>
                        </a:lnTo>
                        <a:lnTo>
                          <a:pt x="550" y="3100"/>
                        </a:lnTo>
                        <a:lnTo>
                          <a:pt x="586" y="3111"/>
                        </a:lnTo>
                        <a:lnTo>
                          <a:pt x="622" y="3125"/>
                        </a:lnTo>
                        <a:lnTo>
                          <a:pt x="660" y="3138"/>
                        </a:lnTo>
                        <a:lnTo>
                          <a:pt x="740" y="3169"/>
                        </a:lnTo>
                        <a:lnTo>
                          <a:pt x="825" y="3201"/>
                        </a:lnTo>
                        <a:lnTo>
                          <a:pt x="868" y="3216"/>
                        </a:lnTo>
                        <a:lnTo>
                          <a:pt x="913" y="3232"/>
                        </a:lnTo>
                        <a:lnTo>
                          <a:pt x="957" y="3246"/>
                        </a:lnTo>
                        <a:lnTo>
                          <a:pt x="1003" y="3260"/>
                        </a:lnTo>
                        <a:lnTo>
                          <a:pt x="1049" y="3272"/>
                        </a:lnTo>
                        <a:lnTo>
                          <a:pt x="1094" y="3282"/>
                        </a:lnTo>
                        <a:lnTo>
                          <a:pt x="1140" y="3291"/>
                        </a:lnTo>
                        <a:lnTo>
                          <a:pt x="1185" y="3296"/>
                        </a:lnTo>
                        <a:lnTo>
                          <a:pt x="1264" y="3306"/>
                        </a:lnTo>
                        <a:lnTo>
                          <a:pt x="1350" y="3316"/>
                        </a:lnTo>
                        <a:lnTo>
                          <a:pt x="1439" y="3327"/>
                        </a:lnTo>
                        <a:lnTo>
                          <a:pt x="1532" y="3339"/>
                        </a:lnTo>
                        <a:lnTo>
                          <a:pt x="1624" y="3350"/>
                        </a:lnTo>
                        <a:lnTo>
                          <a:pt x="1716" y="3359"/>
                        </a:lnTo>
                        <a:lnTo>
                          <a:pt x="1761" y="3363"/>
                        </a:lnTo>
                        <a:lnTo>
                          <a:pt x="1805" y="3366"/>
                        </a:lnTo>
                        <a:lnTo>
                          <a:pt x="1849" y="3369"/>
                        </a:lnTo>
                        <a:lnTo>
                          <a:pt x="1890" y="3371"/>
                        </a:lnTo>
                        <a:lnTo>
                          <a:pt x="1933" y="3371"/>
                        </a:lnTo>
                        <a:lnTo>
                          <a:pt x="1978" y="3370"/>
                        </a:lnTo>
                        <a:lnTo>
                          <a:pt x="2021" y="3367"/>
                        </a:lnTo>
                        <a:lnTo>
                          <a:pt x="2065" y="3364"/>
                        </a:lnTo>
                        <a:lnTo>
                          <a:pt x="2108" y="3359"/>
                        </a:lnTo>
                        <a:lnTo>
                          <a:pt x="2152" y="3353"/>
                        </a:lnTo>
                        <a:lnTo>
                          <a:pt x="2195" y="3346"/>
                        </a:lnTo>
                        <a:lnTo>
                          <a:pt x="2238" y="3340"/>
                        </a:lnTo>
                        <a:lnTo>
                          <a:pt x="2324" y="3325"/>
                        </a:lnTo>
                        <a:lnTo>
                          <a:pt x="2410" y="3313"/>
                        </a:lnTo>
                        <a:lnTo>
                          <a:pt x="2452" y="3307"/>
                        </a:lnTo>
                        <a:lnTo>
                          <a:pt x="2494" y="3302"/>
                        </a:lnTo>
                        <a:lnTo>
                          <a:pt x="2536" y="3298"/>
                        </a:lnTo>
                        <a:lnTo>
                          <a:pt x="2578" y="3296"/>
                        </a:lnTo>
                        <a:lnTo>
                          <a:pt x="2615" y="3294"/>
                        </a:lnTo>
                        <a:lnTo>
                          <a:pt x="2655" y="3291"/>
                        </a:lnTo>
                        <a:lnTo>
                          <a:pt x="2698" y="3285"/>
                        </a:lnTo>
                        <a:lnTo>
                          <a:pt x="2745" y="3278"/>
                        </a:lnTo>
                        <a:lnTo>
                          <a:pt x="2793" y="3270"/>
                        </a:lnTo>
                        <a:lnTo>
                          <a:pt x="2842" y="3261"/>
                        </a:lnTo>
                        <a:lnTo>
                          <a:pt x="2892" y="3251"/>
                        </a:lnTo>
                        <a:lnTo>
                          <a:pt x="2942" y="3239"/>
                        </a:lnTo>
                        <a:lnTo>
                          <a:pt x="3040" y="3218"/>
                        </a:lnTo>
                        <a:lnTo>
                          <a:pt x="3133" y="3196"/>
                        </a:lnTo>
                        <a:lnTo>
                          <a:pt x="3214" y="3175"/>
                        </a:lnTo>
                        <a:lnTo>
                          <a:pt x="3282" y="3158"/>
                        </a:lnTo>
                        <a:lnTo>
                          <a:pt x="3327" y="3146"/>
                        </a:lnTo>
                        <a:lnTo>
                          <a:pt x="3375" y="3132"/>
                        </a:lnTo>
                        <a:lnTo>
                          <a:pt x="3425" y="3115"/>
                        </a:lnTo>
                        <a:lnTo>
                          <a:pt x="3477" y="3096"/>
                        </a:lnTo>
                        <a:lnTo>
                          <a:pt x="3531" y="3075"/>
                        </a:lnTo>
                        <a:lnTo>
                          <a:pt x="3584" y="3053"/>
                        </a:lnTo>
                        <a:lnTo>
                          <a:pt x="3637" y="3027"/>
                        </a:lnTo>
                        <a:lnTo>
                          <a:pt x="3689" y="3000"/>
                        </a:lnTo>
                        <a:lnTo>
                          <a:pt x="3714" y="2986"/>
                        </a:lnTo>
                        <a:lnTo>
                          <a:pt x="3740" y="2971"/>
                        </a:lnTo>
                        <a:lnTo>
                          <a:pt x="3764" y="2957"/>
                        </a:lnTo>
                        <a:lnTo>
                          <a:pt x="3788" y="2941"/>
                        </a:lnTo>
                        <a:lnTo>
                          <a:pt x="3810" y="2926"/>
                        </a:lnTo>
                        <a:lnTo>
                          <a:pt x="3832" y="2909"/>
                        </a:lnTo>
                        <a:lnTo>
                          <a:pt x="3853" y="2892"/>
                        </a:lnTo>
                        <a:lnTo>
                          <a:pt x="3873" y="2874"/>
                        </a:lnTo>
                        <a:lnTo>
                          <a:pt x="3892" y="2858"/>
                        </a:lnTo>
                        <a:lnTo>
                          <a:pt x="3910" y="2840"/>
                        </a:lnTo>
                        <a:lnTo>
                          <a:pt x="3927" y="2821"/>
                        </a:lnTo>
                        <a:lnTo>
                          <a:pt x="3941" y="2802"/>
                        </a:lnTo>
                        <a:lnTo>
                          <a:pt x="3955" y="2783"/>
                        </a:lnTo>
                        <a:lnTo>
                          <a:pt x="3967" y="2764"/>
                        </a:lnTo>
                        <a:lnTo>
                          <a:pt x="3977" y="2744"/>
                        </a:lnTo>
                        <a:lnTo>
                          <a:pt x="3986" y="2724"/>
                        </a:lnTo>
                        <a:lnTo>
                          <a:pt x="3990" y="2703"/>
                        </a:lnTo>
                        <a:lnTo>
                          <a:pt x="3992" y="2671"/>
                        </a:lnTo>
                        <a:lnTo>
                          <a:pt x="3991" y="2627"/>
                        </a:lnTo>
                        <a:lnTo>
                          <a:pt x="3988" y="2575"/>
                        </a:lnTo>
                        <a:lnTo>
                          <a:pt x="3982" y="2514"/>
                        </a:lnTo>
                        <a:lnTo>
                          <a:pt x="3974" y="2445"/>
                        </a:lnTo>
                        <a:lnTo>
                          <a:pt x="3962" y="2368"/>
                        </a:lnTo>
                        <a:lnTo>
                          <a:pt x="3948" y="2284"/>
                        </a:lnTo>
                        <a:lnTo>
                          <a:pt x="3931" y="2195"/>
                        </a:lnTo>
                        <a:lnTo>
                          <a:pt x="3911" y="2099"/>
                        </a:lnTo>
                        <a:lnTo>
                          <a:pt x="3888" y="1999"/>
                        </a:lnTo>
                        <a:lnTo>
                          <a:pt x="3862" y="1894"/>
                        </a:lnTo>
                        <a:lnTo>
                          <a:pt x="3833" y="1787"/>
                        </a:lnTo>
                        <a:lnTo>
                          <a:pt x="3802" y="1677"/>
                        </a:lnTo>
                        <a:lnTo>
                          <a:pt x="3768" y="1565"/>
                        </a:lnTo>
                        <a:lnTo>
                          <a:pt x="3730" y="1451"/>
                        </a:lnTo>
                        <a:lnTo>
                          <a:pt x="3689" y="1338"/>
                        </a:lnTo>
                        <a:lnTo>
                          <a:pt x="3644" y="1223"/>
                        </a:lnTo>
                        <a:lnTo>
                          <a:pt x="3597" y="1111"/>
                        </a:lnTo>
                        <a:lnTo>
                          <a:pt x="3547" y="999"/>
                        </a:lnTo>
                        <a:lnTo>
                          <a:pt x="3494" y="889"/>
                        </a:lnTo>
                        <a:lnTo>
                          <a:pt x="3437" y="783"/>
                        </a:lnTo>
                        <a:lnTo>
                          <a:pt x="3377" y="680"/>
                        </a:lnTo>
                        <a:lnTo>
                          <a:pt x="3314" y="582"/>
                        </a:lnTo>
                        <a:lnTo>
                          <a:pt x="3247" y="489"/>
                        </a:lnTo>
                        <a:lnTo>
                          <a:pt x="3175" y="401"/>
                        </a:lnTo>
                        <a:lnTo>
                          <a:pt x="3102" y="319"/>
                        </a:lnTo>
                        <a:lnTo>
                          <a:pt x="3025" y="245"/>
                        </a:lnTo>
                        <a:lnTo>
                          <a:pt x="2945" y="178"/>
                        </a:lnTo>
                        <a:lnTo>
                          <a:pt x="2861" y="120"/>
                        </a:lnTo>
                        <a:lnTo>
                          <a:pt x="2773" y="71"/>
                        </a:lnTo>
                        <a:lnTo>
                          <a:pt x="2681" y="32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23" name="Freeform 182"/>
                  <p:cNvSpPr>
                    <a:spLocks noEditPoints="1"/>
                  </p:cNvSpPr>
                  <p:nvPr/>
                </p:nvSpPr>
                <p:spPr bwMode="auto">
                  <a:xfrm>
                    <a:off x="3333" y="3710"/>
                    <a:ext cx="230" cy="174"/>
                  </a:xfrm>
                  <a:custGeom>
                    <a:avLst/>
                    <a:gdLst>
                      <a:gd name="T0" fmla="*/ 0 w 1608"/>
                      <a:gd name="T1" fmla="*/ 0 h 1215"/>
                      <a:gd name="T2" fmla="*/ 0 w 1608"/>
                      <a:gd name="T3" fmla="*/ 0 h 1215"/>
                      <a:gd name="T4" fmla="*/ 0 w 1608"/>
                      <a:gd name="T5" fmla="*/ 0 h 1215"/>
                      <a:gd name="T6" fmla="*/ 0 w 1608"/>
                      <a:gd name="T7" fmla="*/ 0 h 1215"/>
                      <a:gd name="T8" fmla="*/ 0 w 1608"/>
                      <a:gd name="T9" fmla="*/ 0 h 1215"/>
                      <a:gd name="T10" fmla="*/ 0 w 1608"/>
                      <a:gd name="T11" fmla="*/ 0 h 1215"/>
                      <a:gd name="T12" fmla="*/ 0 w 1608"/>
                      <a:gd name="T13" fmla="*/ 0 h 1215"/>
                      <a:gd name="T14" fmla="*/ 0 w 1608"/>
                      <a:gd name="T15" fmla="*/ 0 h 1215"/>
                      <a:gd name="T16" fmla="*/ 0 w 1608"/>
                      <a:gd name="T17" fmla="*/ 0 h 1215"/>
                      <a:gd name="T18" fmla="*/ 0 w 1608"/>
                      <a:gd name="T19" fmla="*/ 0 h 1215"/>
                      <a:gd name="T20" fmla="*/ 0 w 1608"/>
                      <a:gd name="T21" fmla="*/ 0 h 1215"/>
                      <a:gd name="T22" fmla="*/ 0 w 1608"/>
                      <a:gd name="T23" fmla="*/ 0 h 1215"/>
                      <a:gd name="T24" fmla="*/ 0 w 1608"/>
                      <a:gd name="T25" fmla="*/ 0 h 1215"/>
                      <a:gd name="T26" fmla="*/ 0 w 1608"/>
                      <a:gd name="T27" fmla="*/ 0 h 1215"/>
                      <a:gd name="T28" fmla="*/ 0 w 1608"/>
                      <a:gd name="T29" fmla="*/ 0 h 1215"/>
                      <a:gd name="T30" fmla="*/ 0 w 1608"/>
                      <a:gd name="T31" fmla="*/ 0 h 1215"/>
                      <a:gd name="T32" fmla="*/ 0 w 1608"/>
                      <a:gd name="T33" fmla="*/ 0 h 1215"/>
                      <a:gd name="T34" fmla="*/ 0 w 1608"/>
                      <a:gd name="T35" fmla="*/ 0 h 1215"/>
                      <a:gd name="T36" fmla="*/ 0 w 1608"/>
                      <a:gd name="T37" fmla="*/ 0 h 1215"/>
                      <a:gd name="T38" fmla="*/ 0 w 1608"/>
                      <a:gd name="T39" fmla="*/ 0 h 1215"/>
                      <a:gd name="T40" fmla="*/ 0 w 1608"/>
                      <a:gd name="T41" fmla="*/ 0 h 1215"/>
                      <a:gd name="T42" fmla="*/ 0 w 1608"/>
                      <a:gd name="T43" fmla="*/ 0 h 1215"/>
                      <a:gd name="T44" fmla="*/ 0 w 1608"/>
                      <a:gd name="T45" fmla="*/ 0 h 1215"/>
                      <a:gd name="T46" fmla="*/ 0 w 1608"/>
                      <a:gd name="T47" fmla="*/ 0 h 1215"/>
                      <a:gd name="T48" fmla="*/ 0 w 1608"/>
                      <a:gd name="T49" fmla="*/ 0 h 1215"/>
                      <a:gd name="T50" fmla="*/ 0 w 1608"/>
                      <a:gd name="T51" fmla="*/ 0 h 1215"/>
                      <a:gd name="T52" fmla="*/ 0 w 1608"/>
                      <a:gd name="T53" fmla="*/ 0 h 1215"/>
                      <a:gd name="T54" fmla="*/ 0 w 1608"/>
                      <a:gd name="T55" fmla="*/ 0 h 1215"/>
                      <a:gd name="T56" fmla="*/ 0 w 1608"/>
                      <a:gd name="T57" fmla="*/ 0 h 1215"/>
                      <a:gd name="T58" fmla="*/ 0 w 1608"/>
                      <a:gd name="T59" fmla="*/ 0 h 1215"/>
                      <a:gd name="T60" fmla="*/ 0 w 1608"/>
                      <a:gd name="T61" fmla="*/ 0 h 1215"/>
                      <a:gd name="T62" fmla="*/ 0 w 1608"/>
                      <a:gd name="T63" fmla="*/ 0 h 1215"/>
                      <a:gd name="T64" fmla="*/ 0 w 1608"/>
                      <a:gd name="T65" fmla="*/ 0 h 1215"/>
                      <a:gd name="T66" fmla="*/ 0 w 1608"/>
                      <a:gd name="T67" fmla="*/ 0 h 1215"/>
                      <a:gd name="T68" fmla="*/ 0 w 1608"/>
                      <a:gd name="T69" fmla="*/ 0 h 1215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608"/>
                      <a:gd name="T106" fmla="*/ 0 h 1215"/>
                      <a:gd name="T107" fmla="*/ 1608 w 1608"/>
                      <a:gd name="T108" fmla="*/ 1215 h 1215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608" h="1215">
                        <a:moveTo>
                          <a:pt x="1573" y="0"/>
                        </a:moveTo>
                        <a:lnTo>
                          <a:pt x="0" y="0"/>
                        </a:lnTo>
                        <a:lnTo>
                          <a:pt x="1" y="1215"/>
                        </a:lnTo>
                        <a:lnTo>
                          <a:pt x="1596" y="1215"/>
                        </a:lnTo>
                        <a:lnTo>
                          <a:pt x="1608" y="0"/>
                        </a:lnTo>
                        <a:lnTo>
                          <a:pt x="1573" y="0"/>
                        </a:lnTo>
                        <a:close/>
                        <a:moveTo>
                          <a:pt x="1537" y="54"/>
                        </a:moveTo>
                        <a:lnTo>
                          <a:pt x="1537" y="75"/>
                        </a:lnTo>
                        <a:lnTo>
                          <a:pt x="1537" y="115"/>
                        </a:lnTo>
                        <a:lnTo>
                          <a:pt x="1536" y="171"/>
                        </a:lnTo>
                        <a:lnTo>
                          <a:pt x="1535" y="241"/>
                        </a:lnTo>
                        <a:lnTo>
                          <a:pt x="1535" y="324"/>
                        </a:lnTo>
                        <a:lnTo>
                          <a:pt x="1534" y="414"/>
                        </a:lnTo>
                        <a:lnTo>
                          <a:pt x="1533" y="510"/>
                        </a:lnTo>
                        <a:lnTo>
                          <a:pt x="1532" y="609"/>
                        </a:lnTo>
                        <a:lnTo>
                          <a:pt x="1530" y="708"/>
                        </a:lnTo>
                        <a:lnTo>
                          <a:pt x="1529" y="803"/>
                        </a:lnTo>
                        <a:lnTo>
                          <a:pt x="1529" y="894"/>
                        </a:lnTo>
                        <a:lnTo>
                          <a:pt x="1528" y="975"/>
                        </a:lnTo>
                        <a:lnTo>
                          <a:pt x="1527" y="1046"/>
                        </a:lnTo>
                        <a:lnTo>
                          <a:pt x="1527" y="1103"/>
                        </a:lnTo>
                        <a:lnTo>
                          <a:pt x="1526" y="1142"/>
                        </a:lnTo>
                        <a:lnTo>
                          <a:pt x="1526" y="1162"/>
                        </a:lnTo>
                        <a:lnTo>
                          <a:pt x="1500" y="1162"/>
                        </a:lnTo>
                        <a:lnTo>
                          <a:pt x="1448" y="1162"/>
                        </a:lnTo>
                        <a:lnTo>
                          <a:pt x="1373" y="1162"/>
                        </a:lnTo>
                        <a:lnTo>
                          <a:pt x="1281" y="1162"/>
                        </a:lnTo>
                        <a:lnTo>
                          <a:pt x="1173" y="1162"/>
                        </a:lnTo>
                        <a:lnTo>
                          <a:pt x="1054" y="1162"/>
                        </a:lnTo>
                        <a:lnTo>
                          <a:pt x="928" y="1162"/>
                        </a:lnTo>
                        <a:lnTo>
                          <a:pt x="799" y="1162"/>
                        </a:lnTo>
                        <a:lnTo>
                          <a:pt x="669" y="1162"/>
                        </a:lnTo>
                        <a:lnTo>
                          <a:pt x="543" y="1162"/>
                        </a:lnTo>
                        <a:lnTo>
                          <a:pt x="425" y="1162"/>
                        </a:lnTo>
                        <a:lnTo>
                          <a:pt x="317" y="1162"/>
                        </a:lnTo>
                        <a:lnTo>
                          <a:pt x="225" y="1162"/>
                        </a:lnTo>
                        <a:lnTo>
                          <a:pt x="150" y="1162"/>
                        </a:lnTo>
                        <a:lnTo>
                          <a:pt x="98" y="1162"/>
                        </a:lnTo>
                        <a:lnTo>
                          <a:pt x="71" y="1162"/>
                        </a:lnTo>
                        <a:lnTo>
                          <a:pt x="71" y="1142"/>
                        </a:lnTo>
                        <a:lnTo>
                          <a:pt x="71" y="1103"/>
                        </a:lnTo>
                        <a:lnTo>
                          <a:pt x="71" y="1046"/>
                        </a:lnTo>
                        <a:lnTo>
                          <a:pt x="71" y="975"/>
                        </a:lnTo>
                        <a:lnTo>
                          <a:pt x="71" y="894"/>
                        </a:lnTo>
                        <a:lnTo>
                          <a:pt x="71" y="803"/>
                        </a:lnTo>
                        <a:lnTo>
                          <a:pt x="71" y="708"/>
                        </a:lnTo>
                        <a:lnTo>
                          <a:pt x="71" y="609"/>
                        </a:lnTo>
                        <a:lnTo>
                          <a:pt x="71" y="510"/>
                        </a:lnTo>
                        <a:lnTo>
                          <a:pt x="71" y="414"/>
                        </a:lnTo>
                        <a:lnTo>
                          <a:pt x="71" y="324"/>
                        </a:lnTo>
                        <a:lnTo>
                          <a:pt x="71" y="241"/>
                        </a:lnTo>
                        <a:lnTo>
                          <a:pt x="71" y="171"/>
                        </a:lnTo>
                        <a:lnTo>
                          <a:pt x="71" y="115"/>
                        </a:lnTo>
                        <a:lnTo>
                          <a:pt x="71" y="75"/>
                        </a:lnTo>
                        <a:lnTo>
                          <a:pt x="71" y="54"/>
                        </a:lnTo>
                        <a:lnTo>
                          <a:pt x="98" y="54"/>
                        </a:lnTo>
                        <a:lnTo>
                          <a:pt x="150" y="54"/>
                        </a:lnTo>
                        <a:lnTo>
                          <a:pt x="225" y="54"/>
                        </a:lnTo>
                        <a:lnTo>
                          <a:pt x="318" y="54"/>
                        </a:lnTo>
                        <a:lnTo>
                          <a:pt x="427" y="54"/>
                        </a:lnTo>
                        <a:lnTo>
                          <a:pt x="547" y="54"/>
                        </a:lnTo>
                        <a:lnTo>
                          <a:pt x="673" y="54"/>
                        </a:lnTo>
                        <a:lnTo>
                          <a:pt x="804" y="54"/>
                        </a:lnTo>
                        <a:lnTo>
                          <a:pt x="935" y="54"/>
                        </a:lnTo>
                        <a:lnTo>
                          <a:pt x="1062" y="54"/>
                        </a:lnTo>
                        <a:lnTo>
                          <a:pt x="1181" y="54"/>
                        </a:lnTo>
                        <a:lnTo>
                          <a:pt x="1289" y="54"/>
                        </a:lnTo>
                        <a:lnTo>
                          <a:pt x="1382" y="54"/>
                        </a:lnTo>
                        <a:lnTo>
                          <a:pt x="1458" y="54"/>
                        </a:lnTo>
                        <a:lnTo>
                          <a:pt x="1510" y="54"/>
                        </a:lnTo>
                        <a:lnTo>
                          <a:pt x="1537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24" name="Freeform 183"/>
                  <p:cNvSpPr>
                    <a:spLocks noEditPoints="1"/>
                  </p:cNvSpPr>
                  <p:nvPr/>
                </p:nvSpPr>
                <p:spPr bwMode="auto">
                  <a:xfrm>
                    <a:off x="3359" y="3730"/>
                    <a:ext cx="178" cy="134"/>
                  </a:xfrm>
                  <a:custGeom>
                    <a:avLst/>
                    <a:gdLst>
                      <a:gd name="T0" fmla="*/ 0 w 1245"/>
                      <a:gd name="T1" fmla="*/ 0 h 941"/>
                      <a:gd name="T2" fmla="*/ 0 w 1245"/>
                      <a:gd name="T3" fmla="*/ 0 h 941"/>
                      <a:gd name="T4" fmla="*/ 0 w 1245"/>
                      <a:gd name="T5" fmla="*/ 0 h 941"/>
                      <a:gd name="T6" fmla="*/ 0 w 1245"/>
                      <a:gd name="T7" fmla="*/ 0 h 941"/>
                      <a:gd name="T8" fmla="*/ 0 w 1245"/>
                      <a:gd name="T9" fmla="*/ 0 h 941"/>
                      <a:gd name="T10" fmla="*/ 0 w 1245"/>
                      <a:gd name="T11" fmla="*/ 0 h 941"/>
                      <a:gd name="T12" fmla="*/ 0 w 1245"/>
                      <a:gd name="T13" fmla="*/ 0 h 941"/>
                      <a:gd name="T14" fmla="*/ 0 w 1245"/>
                      <a:gd name="T15" fmla="*/ 0 h 941"/>
                      <a:gd name="T16" fmla="*/ 0 w 1245"/>
                      <a:gd name="T17" fmla="*/ 0 h 941"/>
                      <a:gd name="T18" fmla="*/ 0 w 1245"/>
                      <a:gd name="T19" fmla="*/ 0 h 941"/>
                      <a:gd name="T20" fmla="*/ 0 w 1245"/>
                      <a:gd name="T21" fmla="*/ 0 h 941"/>
                      <a:gd name="T22" fmla="*/ 0 w 1245"/>
                      <a:gd name="T23" fmla="*/ 0 h 941"/>
                      <a:gd name="T24" fmla="*/ 0 w 1245"/>
                      <a:gd name="T25" fmla="*/ 0 h 941"/>
                      <a:gd name="T26" fmla="*/ 0 w 1245"/>
                      <a:gd name="T27" fmla="*/ 0 h 941"/>
                      <a:gd name="T28" fmla="*/ 0 w 1245"/>
                      <a:gd name="T29" fmla="*/ 0 h 941"/>
                      <a:gd name="T30" fmla="*/ 0 w 1245"/>
                      <a:gd name="T31" fmla="*/ 0 h 941"/>
                      <a:gd name="T32" fmla="*/ 0 w 1245"/>
                      <a:gd name="T33" fmla="*/ 0 h 941"/>
                      <a:gd name="T34" fmla="*/ 0 w 1245"/>
                      <a:gd name="T35" fmla="*/ 0 h 941"/>
                      <a:gd name="T36" fmla="*/ 0 w 1245"/>
                      <a:gd name="T37" fmla="*/ 0 h 941"/>
                      <a:gd name="T38" fmla="*/ 0 w 1245"/>
                      <a:gd name="T39" fmla="*/ 0 h 941"/>
                      <a:gd name="T40" fmla="*/ 0 w 1245"/>
                      <a:gd name="T41" fmla="*/ 0 h 941"/>
                      <a:gd name="T42" fmla="*/ 0 w 1245"/>
                      <a:gd name="T43" fmla="*/ 0 h 941"/>
                      <a:gd name="T44" fmla="*/ 0 w 1245"/>
                      <a:gd name="T45" fmla="*/ 0 h 941"/>
                      <a:gd name="T46" fmla="*/ 0 w 1245"/>
                      <a:gd name="T47" fmla="*/ 0 h 941"/>
                      <a:gd name="T48" fmla="*/ 0 w 1245"/>
                      <a:gd name="T49" fmla="*/ 0 h 941"/>
                      <a:gd name="T50" fmla="*/ 0 w 1245"/>
                      <a:gd name="T51" fmla="*/ 0 h 941"/>
                      <a:gd name="T52" fmla="*/ 0 w 1245"/>
                      <a:gd name="T53" fmla="*/ 0 h 941"/>
                      <a:gd name="T54" fmla="*/ 0 w 1245"/>
                      <a:gd name="T55" fmla="*/ 0 h 941"/>
                      <a:gd name="T56" fmla="*/ 0 w 1245"/>
                      <a:gd name="T57" fmla="*/ 0 h 941"/>
                      <a:gd name="T58" fmla="*/ 0 w 1245"/>
                      <a:gd name="T59" fmla="*/ 0 h 941"/>
                      <a:gd name="T60" fmla="*/ 0 w 1245"/>
                      <a:gd name="T61" fmla="*/ 0 h 941"/>
                      <a:gd name="T62" fmla="*/ 0 w 1245"/>
                      <a:gd name="T63" fmla="*/ 0 h 941"/>
                      <a:gd name="T64" fmla="*/ 0 w 1245"/>
                      <a:gd name="T65" fmla="*/ 0 h 941"/>
                      <a:gd name="T66" fmla="*/ 0 w 1245"/>
                      <a:gd name="T67" fmla="*/ 0 h 941"/>
                      <a:gd name="T68" fmla="*/ 0 w 1245"/>
                      <a:gd name="T69" fmla="*/ 0 h 94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245"/>
                      <a:gd name="T106" fmla="*/ 0 h 941"/>
                      <a:gd name="T107" fmla="*/ 1245 w 1245"/>
                      <a:gd name="T108" fmla="*/ 941 h 941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245" h="941">
                        <a:moveTo>
                          <a:pt x="1210" y="0"/>
                        </a:moveTo>
                        <a:lnTo>
                          <a:pt x="0" y="0"/>
                        </a:lnTo>
                        <a:lnTo>
                          <a:pt x="0" y="941"/>
                        </a:lnTo>
                        <a:lnTo>
                          <a:pt x="1237" y="941"/>
                        </a:lnTo>
                        <a:lnTo>
                          <a:pt x="1245" y="0"/>
                        </a:lnTo>
                        <a:lnTo>
                          <a:pt x="1210" y="0"/>
                        </a:lnTo>
                        <a:close/>
                        <a:moveTo>
                          <a:pt x="1174" y="54"/>
                        </a:moveTo>
                        <a:lnTo>
                          <a:pt x="1174" y="71"/>
                        </a:lnTo>
                        <a:lnTo>
                          <a:pt x="1174" y="102"/>
                        </a:lnTo>
                        <a:lnTo>
                          <a:pt x="1174" y="145"/>
                        </a:lnTo>
                        <a:lnTo>
                          <a:pt x="1172" y="198"/>
                        </a:lnTo>
                        <a:lnTo>
                          <a:pt x="1172" y="259"/>
                        </a:lnTo>
                        <a:lnTo>
                          <a:pt x="1171" y="327"/>
                        </a:lnTo>
                        <a:lnTo>
                          <a:pt x="1171" y="398"/>
                        </a:lnTo>
                        <a:lnTo>
                          <a:pt x="1170" y="472"/>
                        </a:lnTo>
                        <a:lnTo>
                          <a:pt x="1170" y="545"/>
                        </a:lnTo>
                        <a:lnTo>
                          <a:pt x="1169" y="616"/>
                        </a:lnTo>
                        <a:lnTo>
                          <a:pt x="1168" y="683"/>
                        </a:lnTo>
                        <a:lnTo>
                          <a:pt x="1168" y="744"/>
                        </a:lnTo>
                        <a:lnTo>
                          <a:pt x="1168" y="798"/>
                        </a:lnTo>
                        <a:lnTo>
                          <a:pt x="1167" y="840"/>
                        </a:lnTo>
                        <a:lnTo>
                          <a:pt x="1167" y="871"/>
                        </a:lnTo>
                        <a:lnTo>
                          <a:pt x="1167" y="888"/>
                        </a:lnTo>
                        <a:lnTo>
                          <a:pt x="1146" y="888"/>
                        </a:lnTo>
                        <a:lnTo>
                          <a:pt x="1106" y="888"/>
                        </a:lnTo>
                        <a:lnTo>
                          <a:pt x="1049" y="888"/>
                        </a:lnTo>
                        <a:lnTo>
                          <a:pt x="980" y="888"/>
                        </a:lnTo>
                        <a:lnTo>
                          <a:pt x="900" y="888"/>
                        </a:lnTo>
                        <a:lnTo>
                          <a:pt x="812" y="888"/>
                        </a:lnTo>
                        <a:lnTo>
                          <a:pt x="718" y="888"/>
                        </a:lnTo>
                        <a:lnTo>
                          <a:pt x="623" y="888"/>
                        </a:lnTo>
                        <a:lnTo>
                          <a:pt x="526" y="888"/>
                        </a:lnTo>
                        <a:lnTo>
                          <a:pt x="432" y="888"/>
                        </a:lnTo>
                        <a:lnTo>
                          <a:pt x="343" y="888"/>
                        </a:lnTo>
                        <a:lnTo>
                          <a:pt x="262" y="888"/>
                        </a:lnTo>
                        <a:lnTo>
                          <a:pt x="192" y="888"/>
                        </a:lnTo>
                        <a:lnTo>
                          <a:pt x="135" y="888"/>
                        </a:lnTo>
                        <a:lnTo>
                          <a:pt x="94" y="888"/>
                        </a:lnTo>
                        <a:lnTo>
                          <a:pt x="71" y="888"/>
                        </a:lnTo>
                        <a:lnTo>
                          <a:pt x="71" y="871"/>
                        </a:lnTo>
                        <a:lnTo>
                          <a:pt x="71" y="840"/>
                        </a:lnTo>
                        <a:lnTo>
                          <a:pt x="71" y="798"/>
                        </a:lnTo>
                        <a:lnTo>
                          <a:pt x="71" y="744"/>
                        </a:lnTo>
                        <a:lnTo>
                          <a:pt x="71" y="683"/>
                        </a:lnTo>
                        <a:lnTo>
                          <a:pt x="71" y="615"/>
                        </a:lnTo>
                        <a:lnTo>
                          <a:pt x="71" y="544"/>
                        </a:lnTo>
                        <a:lnTo>
                          <a:pt x="71" y="472"/>
                        </a:lnTo>
                        <a:lnTo>
                          <a:pt x="71" y="398"/>
                        </a:lnTo>
                        <a:lnTo>
                          <a:pt x="71" y="327"/>
                        </a:lnTo>
                        <a:lnTo>
                          <a:pt x="71" y="259"/>
                        </a:lnTo>
                        <a:lnTo>
                          <a:pt x="71" y="198"/>
                        </a:lnTo>
                        <a:lnTo>
                          <a:pt x="71" y="145"/>
                        </a:lnTo>
                        <a:lnTo>
                          <a:pt x="72" y="102"/>
                        </a:lnTo>
                        <a:lnTo>
                          <a:pt x="72" y="71"/>
                        </a:lnTo>
                        <a:lnTo>
                          <a:pt x="72" y="53"/>
                        </a:lnTo>
                        <a:lnTo>
                          <a:pt x="94" y="53"/>
                        </a:lnTo>
                        <a:lnTo>
                          <a:pt x="134" y="53"/>
                        </a:lnTo>
                        <a:lnTo>
                          <a:pt x="192" y="53"/>
                        </a:lnTo>
                        <a:lnTo>
                          <a:pt x="262" y="53"/>
                        </a:lnTo>
                        <a:lnTo>
                          <a:pt x="342" y="53"/>
                        </a:lnTo>
                        <a:lnTo>
                          <a:pt x="431" y="53"/>
                        </a:lnTo>
                        <a:lnTo>
                          <a:pt x="526" y="53"/>
                        </a:lnTo>
                        <a:lnTo>
                          <a:pt x="623" y="53"/>
                        </a:lnTo>
                        <a:lnTo>
                          <a:pt x="719" y="53"/>
                        </a:lnTo>
                        <a:lnTo>
                          <a:pt x="814" y="53"/>
                        </a:lnTo>
                        <a:lnTo>
                          <a:pt x="902" y="53"/>
                        </a:lnTo>
                        <a:lnTo>
                          <a:pt x="983" y="53"/>
                        </a:lnTo>
                        <a:lnTo>
                          <a:pt x="1053" y="54"/>
                        </a:lnTo>
                        <a:lnTo>
                          <a:pt x="1110" y="54"/>
                        </a:lnTo>
                        <a:lnTo>
                          <a:pt x="1151" y="54"/>
                        </a:lnTo>
                        <a:lnTo>
                          <a:pt x="1174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25" name="Freeform 184"/>
                  <p:cNvSpPr>
                    <a:spLocks noEditPoints="1"/>
                  </p:cNvSpPr>
                  <p:nvPr/>
                </p:nvSpPr>
                <p:spPr bwMode="auto">
                  <a:xfrm>
                    <a:off x="3382" y="3748"/>
                    <a:ext cx="132" cy="103"/>
                  </a:xfrm>
                  <a:custGeom>
                    <a:avLst/>
                    <a:gdLst>
                      <a:gd name="T0" fmla="*/ 0 w 926"/>
                      <a:gd name="T1" fmla="*/ 0 h 700"/>
                      <a:gd name="T2" fmla="*/ 0 w 926"/>
                      <a:gd name="T3" fmla="*/ 0 h 700"/>
                      <a:gd name="T4" fmla="*/ 0 w 926"/>
                      <a:gd name="T5" fmla="*/ 0 h 700"/>
                      <a:gd name="T6" fmla="*/ 0 w 926"/>
                      <a:gd name="T7" fmla="*/ 0 h 700"/>
                      <a:gd name="T8" fmla="*/ 0 w 926"/>
                      <a:gd name="T9" fmla="*/ 0 h 700"/>
                      <a:gd name="T10" fmla="*/ 0 w 926"/>
                      <a:gd name="T11" fmla="*/ 0 h 700"/>
                      <a:gd name="T12" fmla="*/ 0 w 926"/>
                      <a:gd name="T13" fmla="*/ 0 h 700"/>
                      <a:gd name="T14" fmla="*/ 0 w 926"/>
                      <a:gd name="T15" fmla="*/ 0 h 700"/>
                      <a:gd name="T16" fmla="*/ 0 w 926"/>
                      <a:gd name="T17" fmla="*/ 0 h 700"/>
                      <a:gd name="T18" fmla="*/ 0 w 926"/>
                      <a:gd name="T19" fmla="*/ 0 h 700"/>
                      <a:gd name="T20" fmla="*/ 0 w 926"/>
                      <a:gd name="T21" fmla="*/ 0 h 700"/>
                      <a:gd name="T22" fmla="*/ 0 w 926"/>
                      <a:gd name="T23" fmla="*/ 0 h 700"/>
                      <a:gd name="T24" fmla="*/ 0 w 926"/>
                      <a:gd name="T25" fmla="*/ 0 h 700"/>
                      <a:gd name="T26" fmla="*/ 0 w 926"/>
                      <a:gd name="T27" fmla="*/ 0 h 700"/>
                      <a:gd name="T28" fmla="*/ 0 w 926"/>
                      <a:gd name="T29" fmla="*/ 0 h 700"/>
                      <a:gd name="T30" fmla="*/ 0 w 926"/>
                      <a:gd name="T31" fmla="*/ 0 h 700"/>
                      <a:gd name="T32" fmla="*/ 0 w 926"/>
                      <a:gd name="T33" fmla="*/ 0 h 700"/>
                      <a:gd name="T34" fmla="*/ 0 w 926"/>
                      <a:gd name="T35" fmla="*/ 0 h 700"/>
                      <a:gd name="T36" fmla="*/ 0 w 926"/>
                      <a:gd name="T37" fmla="*/ 0 h 700"/>
                      <a:gd name="T38" fmla="*/ 0 w 926"/>
                      <a:gd name="T39" fmla="*/ 0 h 700"/>
                      <a:gd name="T40" fmla="*/ 0 w 926"/>
                      <a:gd name="T41" fmla="*/ 0 h 700"/>
                      <a:gd name="T42" fmla="*/ 0 w 926"/>
                      <a:gd name="T43" fmla="*/ 0 h 700"/>
                      <a:gd name="T44" fmla="*/ 0 w 926"/>
                      <a:gd name="T45" fmla="*/ 0 h 700"/>
                      <a:gd name="T46" fmla="*/ 0 w 926"/>
                      <a:gd name="T47" fmla="*/ 0 h 700"/>
                      <a:gd name="T48" fmla="*/ 0 w 926"/>
                      <a:gd name="T49" fmla="*/ 0 h 700"/>
                      <a:gd name="T50" fmla="*/ 0 w 926"/>
                      <a:gd name="T51" fmla="*/ 0 h 700"/>
                      <a:gd name="T52" fmla="*/ 0 w 926"/>
                      <a:gd name="T53" fmla="*/ 0 h 700"/>
                      <a:gd name="T54" fmla="*/ 0 w 926"/>
                      <a:gd name="T55" fmla="*/ 0 h 700"/>
                      <a:gd name="T56" fmla="*/ 0 w 926"/>
                      <a:gd name="T57" fmla="*/ 0 h 700"/>
                      <a:gd name="T58" fmla="*/ 0 w 926"/>
                      <a:gd name="T59" fmla="*/ 0 h 700"/>
                      <a:gd name="T60" fmla="*/ 0 w 926"/>
                      <a:gd name="T61" fmla="*/ 0 h 700"/>
                      <a:gd name="T62" fmla="*/ 0 w 926"/>
                      <a:gd name="T63" fmla="*/ 0 h 700"/>
                      <a:gd name="T64" fmla="*/ 0 w 926"/>
                      <a:gd name="T65" fmla="*/ 0 h 700"/>
                      <a:gd name="T66" fmla="*/ 0 w 926"/>
                      <a:gd name="T67" fmla="*/ 0 h 700"/>
                      <a:gd name="T68" fmla="*/ 0 w 926"/>
                      <a:gd name="T69" fmla="*/ 0 h 700"/>
                      <a:gd name="T70" fmla="*/ 0 w 926"/>
                      <a:gd name="T71" fmla="*/ 0 h 700"/>
                      <a:gd name="T72" fmla="*/ 0 w 926"/>
                      <a:gd name="T73" fmla="*/ 0 h 700"/>
                      <a:gd name="T74" fmla="*/ 0 w 926"/>
                      <a:gd name="T75" fmla="*/ 0 h 700"/>
                      <a:gd name="T76" fmla="*/ 0 w 926"/>
                      <a:gd name="T77" fmla="*/ 0 h 700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926"/>
                      <a:gd name="T118" fmla="*/ 0 h 700"/>
                      <a:gd name="T119" fmla="*/ 926 w 926"/>
                      <a:gd name="T120" fmla="*/ 700 h 700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926" h="700">
                        <a:moveTo>
                          <a:pt x="890" y="0"/>
                        </a:moveTo>
                        <a:lnTo>
                          <a:pt x="1" y="0"/>
                        </a:lnTo>
                        <a:lnTo>
                          <a:pt x="0" y="700"/>
                        </a:lnTo>
                        <a:lnTo>
                          <a:pt x="920" y="700"/>
                        </a:lnTo>
                        <a:lnTo>
                          <a:pt x="926" y="0"/>
                        </a:lnTo>
                        <a:lnTo>
                          <a:pt x="890" y="0"/>
                        </a:lnTo>
                        <a:close/>
                        <a:moveTo>
                          <a:pt x="854" y="54"/>
                        </a:moveTo>
                        <a:lnTo>
                          <a:pt x="854" y="91"/>
                        </a:lnTo>
                        <a:lnTo>
                          <a:pt x="853" y="160"/>
                        </a:lnTo>
                        <a:lnTo>
                          <a:pt x="853" y="251"/>
                        </a:lnTo>
                        <a:lnTo>
                          <a:pt x="852" y="351"/>
                        </a:lnTo>
                        <a:lnTo>
                          <a:pt x="852" y="451"/>
                        </a:lnTo>
                        <a:lnTo>
                          <a:pt x="851" y="541"/>
                        </a:lnTo>
                        <a:lnTo>
                          <a:pt x="851" y="610"/>
                        </a:lnTo>
                        <a:lnTo>
                          <a:pt x="850" y="647"/>
                        </a:lnTo>
                        <a:lnTo>
                          <a:pt x="801" y="647"/>
                        </a:lnTo>
                        <a:lnTo>
                          <a:pt x="711" y="647"/>
                        </a:lnTo>
                        <a:lnTo>
                          <a:pt x="593" y="647"/>
                        </a:lnTo>
                        <a:lnTo>
                          <a:pt x="460" y="647"/>
                        </a:lnTo>
                        <a:lnTo>
                          <a:pt x="328" y="647"/>
                        </a:lnTo>
                        <a:lnTo>
                          <a:pt x="210" y="647"/>
                        </a:lnTo>
                        <a:lnTo>
                          <a:pt x="119" y="647"/>
                        </a:lnTo>
                        <a:lnTo>
                          <a:pt x="71" y="647"/>
                        </a:lnTo>
                        <a:lnTo>
                          <a:pt x="71" y="610"/>
                        </a:lnTo>
                        <a:lnTo>
                          <a:pt x="71" y="541"/>
                        </a:lnTo>
                        <a:lnTo>
                          <a:pt x="71" y="451"/>
                        </a:lnTo>
                        <a:lnTo>
                          <a:pt x="71" y="351"/>
                        </a:lnTo>
                        <a:lnTo>
                          <a:pt x="71" y="251"/>
                        </a:lnTo>
                        <a:lnTo>
                          <a:pt x="71" y="160"/>
                        </a:lnTo>
                        <a:lnTo>
                          <a:pt x="72" y="91"/>
                        </a:lnTo>
                        <a:lnTo>
                          <a:pt x="72" y="54"/>
                        </a:lnTo>
                        <a:lnTo>
                          <a:pt x="121" y="54"/>
                        </a:lnTo>
                        <a:lnTo>
                          <a:pt x="211" y="54"/>
                        </a:lnTo>
                        <a:lnTo>
                          <a:pt x="330" y="54"/>
                        </a:lnTo>
                        <a:lnTo>
                          <a:pt x="463" y="54"/>
                        </a:lnTo>
                        <a:lnTo>
                          <a:pt x="596" y="54"/>
                        </a:lnTo>
                        <a:lnTo>
                          <a:pt x="714" y="54"/>
                        </a:lnTo>
                        <a:lnTo>
                          <a:pt x="805" y="54"/>
                        </a:lnTo>
                        <a:lnTo>
                          <a:pt x="854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26" name="Freeform 185"/>
                  <p:cNvSpPr>
                    <a:spLocks noEditPoints="1"/>
                  </p:cNvSpPr>
                  <p:nvPr/>
                </p:nvSpPr>
                <p:spPr bwMode="auto">
                  <a:xfrm>
                    <a:off x="3403" y="3763"/>
                    <a:ext cx="89" cy="68"/>
                  </a:xfrm>
                  <a:custGeom>
                    <a:avLst/>
                    <a:gdLst>
                      <a:gd name="T0" fmla="*/ 0 w 624"/>
                      <a:gd name="T1" fmla="*/ 0 h 472"/>
                      <a:gd name="T2" fmla="*/ 0 w 624"/>
                      <a:gd name="T3" fmla="*/ 0 h 472"/>
                      <a:gd name="T4" fmla="*/ 0 w 624"/>
                      <a:gd name="T5" fmla="*/ 0 h 472"/>
                      <a:gd name="T6" fmla="*/ 0 w 624"/>
                      <a:gd name="T7" fmla="*/ 0 h 472"/>
                      <a:gd name="T8" fmla="*/ 0 w 624"/>
                      <a:gd name="T9" fmla="*/ 0 h 472"/>
                      <a:gd name="T10" fmla="*/ 0 w 624"/>
                      <a:gd name="T11" fmla="*/ 0 h 472"/>
                      <a:gd name="T12" fmla="*/ 0 w 624"/>
                      <a:gd name="T13" fmla="*/ 0 h 472"/>
                      <a:gd name="T14" fmla="*/ 0 w 624"/>
                      <a:gd name="T15" fmla="*/ 0 h 472"/>
                      <a:gd name="T16" fmla="*/ 0 w 624"/>
                      <a:gd name="T17" fmla="*/ 0 h 472"/>
                      <a:gd name="T18" fmla="*/ 0 w 624"/>
                      <a:gd name="T19" fmla="*/ 0 h 472"/>
                      <a:gd name="T20" fmla="*/ 0 w 624"/>
                      <a:gd name="T21" fmla="*/ 0 h 472"/>
                      <a:gd name="T22" fmla="*/ 0 w 624"/>
                      <a:gd name="T23" fmla="*/ 0 h 472"/>
                      <a:gd name="T24" fmla="*/ 0 w 624"/>
                      <a:gd name="T25" fmla="*/ 0 h 472"/>
                      <a:gd name="T26" fmla="*/ 0 w 624"/>
                      <a:gd name="T27" fmla="*/ 0 h 472"/>
                      <a:gd name="T28" fmla="*/ 0 w 624"/>
                      <a:gd name="T29" fmla="*/ 0 h 472"/>
                      <a:gd name="T30" fmla="*/ 0 w 624"/>
                      <a:gd name="T31" fmla="*/ 0 h 472"/>
                      <a:gd name="T32" fmla="*/ 0 w 624"/>
                      <a:gd name="T33" fmla="*/ 0 h 472"/>
                      <a:gd name="T34" fmla="*/ 0 w 624"/>
                      <a:gd name="T35" fmla="*/ 0 h 472"/>
                      <a:gd name="T36" fmla="*/ 0 w 624"/>
                      <a:gd name="T37" fmla="*/ 0 h 472"/>
                      <a:gd name="T38" fmla="*/ 0 w 624"/>
                      <a:gd name="T39" fmla="*/ 0 h 472"/>
                      <a:gd name="T40" fmla="*/ 0 w 624"/>
                      <a:gd name="T41" fmla="*/ 0 h 472"/>
                      <a:gd name="T42" fmla="*/ 0 w 624"/>
                      <a:gd name="T43" fmla="*/ 0 h 472"/>
                      <a:gd name="T44" fmla="*/ 0 w 624"/>
                      <a:gd name="T45" fmla="*/ 0 h 472"/>
                      <a:gd name="T46" fmla="*/ 0 w 624"/>
                      <a:gd name="T47" fmla="*/ 0 h 472"/>
                      <a:gd name="T48" fmla="*/ 0 w 624"/>
                      <a:gd name="T49" fmla="*/ 0 h 472"/>
                      <a:gd name="T50" fmla="*/ 0 w 624"/>
                      <a:gd name="T51" fmla="*/ 0 h 472"/>
                      <a:gd name="T52" fmla="*/ 0 w 624"/>
                      <a:gd name="T53" fmla="*/ 0 h 472"/>
                      <a:gd name="T54" fmla="*/ 0 w 624"/>
                      <a:gd name="T55" fmla="*/ 0 h 472"/>
                      <a:gd name="T56" fmla="*/ 0 w 624"/>
                      <a:gd name="T57" fmla="*/ 0 h 472"/>
                      <a:gd name="T58" fmla="*/ 0 w 624"/>
                      <a:gd name="T59" fmla="*/ 0 h 472"/>
                      <a:gd name="T60" fmla="*/ 0 w 624"/>
                      <a:gd name="T61" fmla="*/ 0 h 472"/>
                      <a:gd name="T62" fmla="*/ 0 w 624"/>
                      <a:gd name="T63" fmla="*/ 0 h 472"/>
                      <a:gd name="T64" fmla="*/ 0 w 624"/>
                      <a:gd name="T65" fmla="*/ 0 h 472"/>
                      <a:gd name="T66" fmla="*/ 0 w 624"/>
                      <a:gd name="T67" fmla="*/ 0 h 472"/>
                      <a:gd name="T68" fmla="*/ 0 w 624"/>
                      <a:gd name="T69" fmla="*/ 0 h 472"/>
                      <a:gd name="T70" fmla="*/ 0 w 624"/>
                      <a:gd name="T71" fmla="*/ 0 h 472"/>
                      <a:gd name="T72" fmla="*/ 0 w 624"/>
                      <a:gd name="T73" fmla="*/ 0 h 472"/>
                      <a:gd name="T74" fmla="*/ 0 w 624"/>
                      <a:gd name="T75" fmla="*/ 0 h 472"/>
                      <a:gd name="T76" fmla="*/ 0 w 624"/>
                      <a:gd name="T77" fmla="*/ 0 h 472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624"/>
                      <a:gd name="T118" fmla="*/ 0 h 472"/>
                      <a:gd name="T119" fmla="*/ 624 w 624"/>
                      <a:gd name="T120" fmla="*/ 472 h 472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624" h="472">
                        <a:moveTo>
                          <a:pt x="589" y="0"/>
                        </a:moveTo>
                        <a:lnTo>
                          <a:pt x="1" y="0"/>
                        </a:lnTo>
                        <a:lnTo>
                          <a:pt x="0" y="472"/>
                        </a:lnTo>
                        <a:lnTo>
                          <a:pt x="621" y="472"/>
                        </a:lnTo>
                        <a:lnTo>
                          <a:pt x="624" y="0"/>
                        </a:lnTo>
                        <a:lnTo>
                          <a:pt x="589" y="0"/>
                        </a:lnTo>
                        <a:close/>
                        <a:moveTo>
                          <a:pt x="553" y="53"/>
                        </a:moveTo>
                        <a:lnTo>
                          <a:pt x="553" y="80"/>
                        </a:lnTo>
                        <a:lnTo>
                          <a:pt x="553" y="123"/>
                        </a:lnTo>
                        <a:lnTo>
                          <a:pt x="552" y="177"/>
                        </a:lnTo>
                        <a:lnTo>
                          <a:pt x="552" y="236"/>
                        </a:lnTo>
                        <a:lnTo>
                          <a:pt x="552" y="296"/>
                        </a:lnTo>
                        <a:lnTo>
                          <a:pt x="552" y="349"/>
                        </a:lnTo>
                        <a:lnTo>
                          <a:pt x="551" y="392"/>
                        </a:lnTo>
                        <a:lnTo>
                          <a:pt x="551" y="418"/>
                        </a:lnTo>
                        <a:lnTo>
                          <a:pt x="516" y="418"/>
                        </a:lnTo>
                        <a:lnTo>
                          <a:pt x="459" y="418"/>
                        </a:lnTo>
                        <a:lnTo>
                          <a:pt x="388" y="418"/>
                        </a:lnTo>
                        <a:lnTo>
                          <a:pt x="310" y="418"/>
                        </a:lnTo>
                        <a:lnTo>
                          <a:pt x="232" y="418"/>
                        </a:lnTo>
                        <a:lnTo>
                          <a:pt x="162" y="418"/>
                        </a:lnTo>
                        <a:lnTo>
                          <a:pt x="106" y="418"/>
                        </a:lnTo>
                        <a:lnTo>
                          <a:pt x="71" y="418"/>
                        </a:lnTo>
                        <a:lnTo>
                          <a:pt x="71" y="392"/>
                        </a:lnTo>
                        <a:lnTo>
                          <a:pt x="71" y="349"/>
                        </a:lnTo>
                        <a:lnTo>
                          <a:pt x="71" y="296"/>
                        </a:lnTo>
                        <a:lnTo>
                          <a:pt x="71" y="236"/>
                        </a:lnTo>
                        <a:lnTo>
                          <a:pt x="71" y="177"/>
                        </a:lnTo>
                        <a:lnTo>
                          <a:pt x="72" y="123"/>
                        </a:lnTo>
                        <a:lnTo>
                          <a:pt x="72" y="80"/>
                        </a:lnTo>
                        <a:lnTo>
                          <a:pt x="72" y="53"/>
                        </a:lnTo>
                        <a:lnTo>
                          <a:pt x="107" y="53"/>
                        </a:lnTo>
                        <a:lnTo>
                          <a:pt x="163" y="53"/>
                        </a:lnTo>
                        <a:lnTo>
                          <a:pt x="235" y="53"/>
                        </a:lnTo>
                        <a:lnTo>
                          <a:pt x="313" y="53"/>
                        </a:lnTo>
                        <a:lnTo>
                          <a:pt x="390" y="53"/>
                        </a:lnTo>
                        <a:lnTo>
                          <a:pt x="462" y="53"/>
                        </a:lnTo>
                        <a:lnTo>
                          <a:pt x="518" y="53"/>
                        </a:lnTo>
                        <a:lnTo>
                          <a:pt x="553" y="53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27" name="Freeform 186"/>
                  <p:cNvSpPr>
                    <a:spLocks/>
                  </p:cNvSpPr>
                  <p:nvPr/>
                </p:nvSpPr>
                <p:spPr bwMode="auto">
                  <a:xfrm>
                    <a:off x="3408" y="3768"/>
                    <a:ext cx="79" cy="62"/>
                  </a:xfrm>
                  <a:custGeom>
                    <a:avLst/>
                    <a:gdLst>
                      <a:gd name="T0" fmla="*/ 0 w 556"/>
                      <a:gd name="T1" fmla="*/ 0 h 421"/>
                      <a:gd name="T2" fmla="*/ 0 w 556"/>
                      <a:gd name="T3" fmla="*/ 0 h 421"/>
                      <a:gd name="T4" fmla="*/ 0 w 556"/>
                      <a:gd name="T5" fmla="*/ 0 h 421"/>
                      <a:gd name="T6" fmla="*/ 0 w 556"/>
                      <a:gd name="T7" fmla="*/ 0 h 421"/>
                      <a:gd name="T8" fmla="*/ 0 w 556"/>
                      <a:gd name="T9" fmla="*/ 0 h 4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56"/>
                      <a:gd name="T16" fmla="*/ 0 h 421"/>
                      <a:gd name="T17" fmla="*/ 556 w 556"/>
                      <a:gd name="T18" fmla="*/ 421 h 4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56" h="421">
                        <a:moveTo>
                          <a:pt x="0" y="421"/>
                        </a:moveTo>
                        <a:lnTo>
                          <a:pt x="1" y="0"/>
                        </a:lnTo>
                        <a:lnTo>
                          <a:pt x="556" y="0"/>
                        </a:lnTo>
                        <a:lnTo>
                          <a:pt x="553" y="421"/>
                        </a:lnTo>
                        <a:lnTo>
                          <a:pt x="0" y="421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28" name="Freeform 187"/>
                  <p:cNvSpPr>
                    <a:spLocks/>
                  </p:cNvSpPr>
                  <p:nvPr/>
                </p:nvSpPr>
                <p:spPr bwMode="auto">
                  <a:xfrm>
                    <a:off x="3189" y="3727"/>
                    <a:ext cx="508" cy="134"/>
                  </a:xfrm>
                  <a:custGeom>
                    <a:avLst/>
                    <a:gdLst>
                      <a:gd name="T0" fmla="*/ 0 w 3561"/>
                      <a:gd name="T1" fmla="*/ 0 h 941"/>
                      <a:gd name="T2" fmla="*/ 0 w 3561"/>
                      <a:gd name="T3" fmla="*/ 0 h 941"/>
                      <a:gd name="T4" fmla="*/ 0 w 3561"/>
                      <a:gd name="T5" fmla="*/ 0 h 941"/>
                      <a:gd name="T6" fmla="*/ 0 w 3561"/>
                      <a:gd name="T7" fmla="*/ 0 h 941"/>
                      <a:gd name="T8" fmla="*/ 0 w 3561"/>
                      <a:gd name="T9" fmla="*/ 0 h 941"/>
                      <a:gd name="T10" fmla="*/ 0 w 3561"/>
                      <a:gd name="T11" fmla="*/ 0 h 941"/>
                      <a:gd name="T12" fmla="*/ 0 w 3561"/>
                      <a:gd name="T13" fmla="*/ 0 h 941"/>
                      <a:gd name="T14" fmla="*/ 0 w 3561"/>
                      <a:gd name="T15" fmla="*/ 0 h 941"/>
                      <a:gd name="T16" fmla="*/ 0 w 3561"/>
                      <a:gd name="T17" fmla="*/ 0 h 941"/>
                      <a:gd name="T18" fmla="*/ 0 w 3561"/>
                      <a:gd name="T19" fmla="*/ 0 h 941"/>
                      <a:gd name="T20" fmla="*/ 0 w 3561"/>
                      <a:gd name="T21" fmla="*/ 0 h 941"/>
                      <a:gd name="T22" fmla="*/ 0 w 3561"/>
                      <a:gd name="T23" fmla="*/ 0 h 941"/>
                      <a:gd name="T24" fmla="*/ 0 w 3561"/>
                      <a:gd name="T25" fmla="*/ 0 h 941"/>
                      <a:gd name="T26" fmla="*/ 0 w 3561"/>
                      <a:gd name="T27" fmla="*/ 0 h 941"/>
                      <a:gd name="T28" fmla="*/ 0 w 3561"/>
                      <a:gd name="T29" fmla="*/ 0 h 941"/>
                      <a:gd name="T30" fmla="*/ 0 w 3561"/>
                      <a:gd name="T31" fmla="*/ 0 h 941"/>
                      <a:gd name="T32" fmla="*/ 0 w 3561"/>
                      <a:gd name="T33" fmla="*/ 0 h 941"/>
                      <a:gd name="T34" fmla="*/ 0 w 3561"/>
                      <a:gd name="T35" fmla="*/ 0 h 941"/>
                      <a:gd name="T36" fmla="*/ 0 w 3561"/>
                      <a:gd name="T37" fmla="*/ 0 h 941"/>
                      <a:gd name="T38" fmla="*/ 0 w 3561"/>
                      <a:gd name="T39" fmla="*/ 0 h 941"/>
                      <a:gd name="T40" fmla="*/ 0 w 3561"/>
                      <a:gd name="T41" fmla="*/ 0 h 941"/>
                      <a:gd name="T42" fmla="*/ 0 w 3561"/>
                      <a:gd name="T43" fmla="*/ 0 h 941"/>
                      <a:gd name="T44" fmla="*/ 0 w 3561"/>
                      <a:gd name="T45" fmla="*/ 0 h 941"/>
                      <a:gd name="T46" fmla="*/ 0 w 3561"/>
                      <a:gd name="T47" fmla="*/ 0 h 941"/>
                      <a:gd name="T48" fmla="*/ 0 w 3561"/>
                      <a:gd name="T49" fmla="*/ 0 h 941"/>
                      <a:gd name="T50" fmla="*/ 0 w 3561"/>
                      <a:gd name="T51" fmla="*/ 0 h 941"/>
                      <a:gd name="T52" fmla="*/ 0 w 3561"/>
                      <a:gd name="T53" fmla="*/ 0 h 941"/>
                      <a:gd name="T54" fmla="*/ 0 w 3561"/>
                      <a:gd name="T55" fmla="*/ 0 h 941"/>
                      <a:gd name="T56" fmla="*/ 0 w 3561"/>
                      <a:gd name="T57" fmla="*/ 0 h 941"/>
                      <a:gd name="T58" fmla="*/ 0 w 3561"/>
                      <a:gd name="T59" fmla="*/ 0 h 941"/>
                      <a:gd name="T60" fmla="*/ 0 w 3561"/>
                      <a:gd name="T61" fmla="*/ 0 h 941"/>
                      <a:gd name="T62" fmla="*/ 0 w 3561"/>
                      <a:gd name="T63" fmla="*/ 0 h 941"/>
                      <a:gd name="T64" fmla="*/ 0 w 3561"/>
                      <a:gd name="T65" fmla="*/ 0 h 941"/>
                      <a:gd name="T66" fmla="*/ 0 w 3561"/>
                      <a:gd name="T67" fmla="*/ 0 h 941"/>
                      <a:gd name="T68" fmla="*/ 0 w 3561"/>
                      <a:gd name="T69" fmla="*/ 0 h 941"/>
                      <a:gd name="T70" fmla="*/ 0 w 3561"/>
                      <a:gd name="T71" fmla="*/ 0 h 941"/>
                      <a:gd name="T72" fmla="*/ 0 w 3561"/>
                      <a:gd name="T73" fmla="*/ 0 h 941"/>
                      <a:gd name="T74" fmla="*/ 0 w 3561"/>
                      <a:gd name="T75" fmla="*/ 0 h 941"/>
                      <a:gd name="T76" fmla="*/ 0 w 3561"/>
                      <a:gd name="T77" fmla="*/ 0 h 941"/>
                      <a:gd name="T78" fmla="*/ 0 w 3561"/>
                      <a:gd name="T79" fmla="*/ 0 h 941"/>
                      <a:gd name="T80" fmla="*/ 0 w 3561"/>
                      <a:gd name="T81" fmla="*/ 0 h 941"/>
                      <a:gd name="T82" fmla="*/ 0 w 3561"/>
                      <a:gd name="T83" fmla="*/ 0 h 941"/>
                      <a:gd name="T84" fmla="*/ 0 w 3561"/>
                      <a:gd name="T85" fmla="*/ 0 h 941"/>
                      <a:gd name="T86" fmla="*/ 0 w 3561"/>
                      <a:gd name="T87" fmla="*/ 0 h 941"/>
                      <a:gd name="T88" fmla="*/ 0 w 3561"/>
                      <a:gd name="T89" fmla="*/ 0 h 941"/>
                      <a:gd name="T90" fmla="*/ 0 w 3561"/>
                      <a:gd name="T91" fmla="*/ 0 h 941"/>
                      <a:gd name="T92" fmla="*/ 0 w 3561"/>
                      <a:gd name="T93" fmla="*/ 0 h 941"/>
                      <a:gd name="T94" fmla="*/ 0 w 3561"/>
                      <a:gd name="T95" fmla="*/ 0 h 941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561"/>
                      <a:gd name="T145" fmla="*/ 0 h 941"/>
                      <a:gd name="T146" fmla="*/ 3561 w 3561"/>
                      <a:gd name="T147" fmla="*/ 941 h 941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561" h="941">
                        <a:moveTo>
                          <a:pt x="3519" y="41"/>
                        </a:moveTo>
                        <a:lnTo>
                          <a:pt x="3462" y="83"/>
                        </a:lnTo>
                        <a:lnTo>
                          <a:pt x="3404" y="123"/>
                        </a:lnTo>
                        <a:lnTo>
                          <a:pt x="3347" y="160"/>
                        </a:lnTo>
                        <a:lnTo>
                          <a:pt x="3289" y="194"/>
                        </a:lnTo>
                        <a:lnTo>
                          <a:pt x="3231" y="226"/>
                        </a:lnTo>
                        <a:lnTo>
                          <a:pt x="3172" y="255"/>
                        </a:lnTo>
                        <a:lnTo>
                          <a:pt x="3115" y="283"/>
                        </a:lnTo>
                        <a:lnTo>
                          <a:pt x="3056" y="308"/>
                        </a:lnTo>
                        <a:lnTo>
                          <a:pt x="2997" y="330"/>
                        </a:lnTo>
                        <a:lnTo>
                          <a:pt x="2936" y="351"/>
                        </a:lnTo>
                        <a:lnTo>
                          <a:pt x="2876" y="370"/>
                        </a:lnTo>
                        <a:lnTo>
                          <a:pt x="2816" y="387"/>
                        </a:lnTo>
                        <a:lnTo>
                          <a:pt x="2756" y="401"/>
                        </a:lnTo>
                        <a:lnTo>
                          <a:pt x="2695" y="414"/>
                        </a:lnTo>
                        <a:lnTo>
                          <a:pt x="2635" y="427"/>
                        </a:lnTo>
                        <a:lnTo>
                          <a:pt x="2572" y="437"/>
                        </a:lnTo>
                        <a:lnTo>
                          <a:pt x="2511" y="446"/>
                        </a:lnTo>
                        <a:lnTo>
                          <a:pt x="2449" y="453"/>
                        </a:lnTo>
                        <a:lnTo>
                          <a:pt x="2387" y="460"/>
                        </a:lnTo>
                        <a:lnTo>
                          <a:pt x="2323" y="464"/>
                        </a:lnTo>
                        <a:lnTo>
                          <a:pt x="2260" y="469"/>
                        </a:lnTo>
                        <a:lnTo>
                          <a:pt x="2196" y="472"/>
                        </a:lnTo>
                        <a:lnTo>
                          <a:pt x="2132" y="475"/>
                        </a:lnTo>
                        <a:lnTo>
                          <a:pt x="2068" y="476"/>
                        </a:lnTo>
                        <a:lnTo>
                          <a:pt x="1937" y="478"/>
                        </a:lnTo>
                        <a:lnTo>
                          <a:pt x="1806" y="477"/>
                        </a:lnTo>
                        <a:lnTo>
                          <a:pt x="1672" y="475"/>
                        </a:lnTo>
                        <a:lnTo>
                          <a:pt x="1536" y="472"/>
                        </a:lnTo>
                        <a:lnTo>
                          <a:pt x="1468" y="470"/>
                        </a:lnTo>
                        <a:lnTo>
                          <a:pt x="1400" y="466"/>
                        </a:lnTo>
                        <a:lnTo>
                          <a:pt x="1334" y="458"/>
                        </a:lnTo>
                        <a:lnTo>
                          <a:pt x="1267" y="449"/>
                        </a:lnTo>
                        <a:lnTo>
                          <a:pt x="1202" y="438"/>
                        </a:lnTo>
                        <a:lnTo>
                          <a:pt x="1137" y="424"/>
                        </a:lnTo>
                        <a:lnTo>
                          <a:pt x="1073" y="410"/>
                        </a:lnTo>
                        <a:lnTo>
                          <a:pt x="1011" y="393"/>
                        </a:lnTo>
                        <a:lnTo>
                          <a:pt x="950" y="375"/>
                        </a:lnTo>
                        <a:lnTo>
                          <a:pt x="890" y="358"/>
                        </a:lnTo>
                        <a:lnTo>
                          <a:pt x="831" y="338"/>
                        </a:lnTo>
                        <a:lnTo>
                          <a:pt x="774" y="318"/>
                        </a:lnTo>
                        <a:lnTo>
                          <a:pt x="719" y="296"/>
                        </a:lnTo>
                        <a:lnTo>
                          <a:pt x="666" y="275"/>
                        </a:lnTo>
                        <a:lnTo>
                          <a:pt x="614" y="253"/>
                        </a:lnTo>
                        <a:lnTo>
                          <a:pt x="565" y="232"/>
                        </a:lnTo>
                        <a:lnTo>
                          <a:pt x="517" y="210"/>
                        </a:lnTo>
                        <a:lnTo>
                          <a:pt x="471" y="189"/>
                        </a:lnTo>
                        <a:lnTo>
                          <a:pt x="429" y="167"/>
                        </a:lnTo>
                        <a:lnTo>
                          <a:pt x="389" y="146"/>
                        </a:lnTo>
                        <a:lnTo>
                          <a:pt x="315" y="107"/>
                        </a:lnTo>
                        <a:lnTo>
                          <a:pt x="254" y="72"/>
                        </a:lnTo>
                        <a:lnTo>
                          <a:pt x="204" y="43"/>
                        </a:lnTo>
                        <a:lnTo>
                          <a:pt x="168" y="19"/>
                        </a:lnTo>
                        <a:lnTo>
                          <a:pt x="145" y="5"/>
                        </a:lnTo>
                        <a:lnTo>
                          <a:pt x="137" y="0"/>
                        </a:lnTo>
                        <a:lnTo>
                          <a:pt x="122" y="34"/>
                        </a:lnTo>
                        <a:lnTo>
                          <a:pt x="107" y="65"/>
                        </a:lnTo>
                        <a:lnTo>
                          <a:pt x="93" y="93"/>
                        </a:lnTo>
                        <a:lnTo>
                          <a:pt x="78" y="118"/>
                        </a:lnTo>
                        <a:lnTo>
                          <a:pt x="53" y="164"/>
                        </a:lnTo>
                        <a:lnTo>
                          <a:pt x="31" y="202"/>
                        </a:lnTo>
                        <a:lnTo>
                          <a:pt x="23" y="220"/>
                        </a:lnTo>
                        <a:lnTo>
                          <a:pt x="15" y="236"/>
                        </a:lnTo>
                        <a:lnTo>
                          <a:pt x="8" y="252"/>
                        </a:lnTo>
                        <a:lnTo>
                          <a:pt x="4" y="268"/>
                        </a:lnTo>
                        <a:lnTo>
                          <a:pt x="1" y="283"/>
                        </a:lnTo>
                        <a:lnTo>
                          <a:pt x="0" y="299"/>
                        </a:lnTo>
                        <a:lnTo>
                          <a:pt x="0" y="314"/>
                        </a:lnTo>
                        <a:lnTo>
                          <a:pt x="4" y="331"/>
                        </a:lnTo>
                        <a:lnTo>
                          <a:pt x="9" y="348"/>
                        </a:lnTo>
                        <a:lnTo>
                          <a:pt x="19" y="365"/>
                        </a:lnTo>
                        <a:lnTo>
                          <a:pt x="33" y="385"/>
                        </a:lnTo>
                        <a:lnTo>
                          <a:pt x="49" y="406"/>
                        </a:lnTo>
                        <a:lnTo>
                          <a:pt x="70" y="427"/>
                        </a:lnTo>
                        <a:lnTo>
                          <a:pt x="94" y="450"/>
                        </a:lnTo>
                        <a:lnTo>
                          <a:pt x="122" y="472"/>
                        </a:lnTo>
                        <a:lnTo>
                          <a:pt x="152" y="497"/>
                        </a:lnTo>
                        <a:lnTo>
                          <a:pt x="185" y="521"/>
                        </a:lnTo>
                        <a:lnTo>
                          <a:pt x="222" y="546"/>
                        </a:lnTo>
                        <a:lnTo>
                          <a:pt x="261" y="570"/>
                        </a:lnTo>
                        <a:lnTo>
                          <a:pt x="303" y="596"/>
                        </a:lnTo>
                        <a:lnTo>
                          <a:pt x="348" y="620"/>
                        </a:lnTo>
                        <a:lnTo>
                          <a:pt x="395" y="646"/>
                        </a:lnTo>
                        <a:lnTo>
                          <a:pt x="444" y="670"/>
                        </a:lnTo>
                        <a:lnTo>
                          <a:pt x="497" y="695"/>
                        </a:lnTo>
                        <a:lnTo>
                          <a:pt x="550" y="718"/>
                        </a:lnTo>
                        <a:lnTo>
                          <a:pt x="606" y="742"/>
                        </a:lnTo>
                        <a:lnTo>
                          <a:pt x="664" y="765"/>
                        </a:lnTo>
                        <a:lnTo>
                          <a:pt x="724" y="786"/>
                        </a:lnTo>
                        <a:lnTo>
                          <a:pt x="785" y="807"/>
                        </a:lnTo>
                        <a:lnTo>
                          <a:pt x="847" y="827"/>
                        </a:lnTo>
                        <a:lnTo>
                          <a:pt x="912" y="846"/>
                        </a:lnTo>
                        <a:lnTo>
                          <a:pt x="978" y="863"/>
                        </a:lnTo>
                        <a:lnTo>
                          <a:pt x="1044" y="878"/>
                        </a:lnTo>
                        <a:lnTo>
                          <a:pt x="1112" y="893"/>
                        </a:lnTo>
                        <a:lnTo>
                          <a:pt x="1181" y="906"/>
                        </a:lnTo>
                        <a:lnTo>
                          <a:pt x="1250" y="916"/>
                        </a:lnTo>
                        <a:lnTo>
                          <a:pt x="1321" y="926"/>
                        </a:lnTo>
                        <a:lnTo>
                          <a:pt x="1393" y="933"/>
                        </a:lnTo>
                        <a:lnTo>
                          <a:pt x="1464" y="937"/>
                        </a:lnTo>
                        <a:lnTo>
                          <a:pt x="1536" y="940"/>
                        </a:lnTo>
                        <a:lnTo>
                          <a:pt x="1608" y="941"/>
                        </a:lnTo>
                        <a:lnTo>
                          <a:pt x="1679" y="941"/>
                        </a:lnTo>
                        <a:lnTo>
                          <a:pt x="1749" y="941"/>
                        </a:lnTo>
                        <a:lnTo>
                          <a:pt x="1819" y="940"/>
                        </a:lnTo>
                        <a:lnTo>
                          <a:pt x="1888" y="937"/>
                        </a:lnTo>
                        <a:lnTo>
                          <a:pt x="1957" y="935"/>
                        </a:lnTo>
                        <a:lnTo>
                          <a:pt x="2025" y="932"/>
                        </a:lnTo>
                        <a:lnTo>
                          <a:pt x="2093" y="927"/>
                        </a:lnTo>
                        <a:lnTo>
                          <a:pt x="2160" y="922"/>
                        </a:lnTo>
                        <a:lnTo>
                          <a:pt x="2225" y="915"/>
                        </a:lnTo>
                        <a:lnTo>
                          <a:pt x="2291" y="909"/>
                        </a:lnTo>
                        <a:lnTo>
                          <a:pt x="2357" y="900"/>
                        </a:lnTo>
                        <a:lnTo>
                          <a:pt x="2421" y="890"/>
                        </a:lnTo>
                        <a:lnTo>
                          <a:pt x="2485" y="880"/>
                        </a:lnTo>
                        <a:lnTo>
                          <a:pt x="2549" y="867"/>
                        </a:lnTo>
                        <a:lnTo>
                          <a:pt x="2611" y="854"/>
                        </a:lnTo>
                        <a:lnTo>
                          <a:pt x="2674" y="841"/>
                        </a:lnTo>
                        <a:lnTo>
                          <a:pt x="2736" y="825"/>
                        </a:lnTo>
                        <a:lnTo>
                          <a:pt x="2797" y="808"/>
                        </a:lnTo>
                        <a:lnTo>
                          <a:pt x="2859" y="789"/>
                        </a:lnTo>
                        <a:lnTo>
                          <a:pt x="2919" y="771"/>
                        </a:lnTo>
                        <a:lnTo>
                          <a:pt x="2979" y="749"/>
                        </a:lnTo>
                        <a:lnTo>
                          <a:pt x="3039" y="727"/>
                        </a:lnTo>
                        <a:lnTo>
                          <a:pt x="3098" y="703"/>
                        </a:lnTo>
                        <a:lnTo>
                          <a:pt x="3157" y="678"/>
                        </a:lnTo>
                        <a:lnTo>
                          <a:pt x="3216" y="650"/>
                        </a:lnTo>
                        <a:lnTo>
                          <a:pt x="3274" y="623"/>
                        </a:lnTo>
                        <a:lnTo>
                          <a:pt x="3330" y="592"/>
                        </a:lnTo>
                        <a:lnTo>
                          <a:pt x="3388" y="560"/>
                        </a:lnTo>
                        <a:lnTo>
                          <a:pt x="3445" y="527"/>
                        </a:lnTo>
                        <a:lnTo>
                          <a:pt x="3502" y="491"/>
                        </a:lnTo>
                        <a:lnTo>
                          <a:pt x="3557" y="453"/>
                        </a:lnTo>
                        <a:lnTo>
                          <a:pt x="3560" y="437"/>
                        </a:lnTo>
                        <a:lnTo>
                          <a:pt x="3561" y="416"/>
                        </a:lnTo>
                        <a:lnTo>
                          <a:pt x="3561" y="391"/>
                        </a:lnTo>
                        <a:lnTo>
                          <a:pt x="3561" y="364"/>
                        </a:lnTo>
                        <a:lnTo>
                          <a:pt x="3559" y="303"/>
                        </a:lnTo>
                        <a:lnTo>
                          <a:pt x="3553" y="239"/>
                        </a:lnTo>
                        <a:lnTo>
                          <a:pt x="3545" y="174"/>
                        </a:lnTo>
                        <a:lnTo>
                          <a:pt x="3537" y="116"/>
                        </a:lnTo>
                        <a:lnTo>
                          <a:pt x="3533" y="92"/>
                        </a:lnTo>
                        <a:lnTo>
                          <a:pt x="3527" y="71"/>
                        </a:lnTo>
                        <a:lnTo>
                          <a:pt x="3523" y="53"/>
                        </a:lnTo>
                        <a:lnTo>
                          <a:pt x="3519" y="41"/>
                        </a:lnTo>
                        <a:close/>
                      </a:path>
                    </a:pathLst>
                  </a:custGeom>
                  <a:solidFill>
                    <a:srgbClr val="C93A2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29" name="Freeform 188"/>
                  <p:cNvSpPr>
                    <a:spLocks/>
                  </p:cNvSpPr>
                  <p:nvPr/>
                </p:nvSpPr>
                <p:spPr bwMode="auto">
                  <a:xfrm>
                    <a:off x="3186" y="3764"/>
                    <a:ext cx="511" cy="95"/>
                  </a:xfrm>
                  <a:custGeom>
                    <a:avLst/>
                    <a:gdLst>
                      <a:gd name="T0" fmla="*/ 0 w 3561"/>
                      <a:gd name="T1" fmla="*/ 0 h 668"/>
                      <a:gd name="T2" fmla="*/ 0 w 3561"/>
                      <a:gd name="T3" fmla="*/ 0 h 668"/>
                      <a:gd name="T4" fmla="*/ 0 w 3561"/>
                      <a:gd name="T5" fmla="*/ 0 h 668"/>
                      <a:gd name="T6" fmla="*/ 0 w 3561"/>
                      <a:gd name="T7" fmla="*/ 0 h 668"/>
                      <a:gd name="T8" fmla="*/ 0 w 3561"/>
                      <a:gd name="T9" fmla="*/ 0 h 668"/>
                      <a:gd name="T10" fmla="*/ 0 w 3561"/>
                      <a:gd name="T11" fmla="*/ 0 h 668"/>
                      <a:gd name="T12" fmla="*/ 0 w 3561"/>
                      <a:gd name="T13" fmla="*/ 0 h 668"/>
                      <a:gd name="T14" fmla="*/ 0 w 3561"/>
                      <a:gd name="T15" fmla="*/ 0 h 668"/>
                      <a:gd name="T16" fmla="*/ 0 w 3561"/>
                      <a:gd name="T17" fmla="*/ 0 h 668"/>
                      <a:gd name="T18" fmla="*/ 0 w 3561"/>
                      <a:gd name="T19" fmla="*/ 0 h 668"/>
                      <a:gd name="T20" fmla="*/ 0 w 3561"/>
                      <a:gd name="T21" fmla="*/ 0 h 668"/>
                      <a:gd name="T22" fmla="*/ 0 w 3561"/>
                      <a:gd name="T23" fmla="*/ 0 h 668"/>
                      <a:gd name="T24" fmla="*/ 0 w 3561"/>
                      <a:gd name="T25" fmla="*/ 0 h 668"/>
                      <a:gd name="T26" fmla="*/ 0 w 3561"/>
                      <a:gd name="T27" fmla="*/ 0 h 668"/>
                      <a:gd name="T28" fmla="*/ 0 w 3561"/>
                      <a:gd name="T29" fmla="*/ 0 h 668"/>
                      <a:gd name="T30" fmla="*/ 0 w 3561"/>
                      <a:gd name="T31" fmla="*/ 0 h 668"/>
                      <a:gd name="T32" fmla="*/ 0 w 3561"/>
                      <a:gd name="T33" fmla="*/ 0 h 668"/>
                      <a:gd name="T34" fmla="*/ 0 w 3561"/>
                      <a:gd name="T35" fmla="*/ 0 h 668"/>
                      <a:gd name="T36" fmla="*/ 0 w 3561"/>
                      <a:gd name="T37" fmla="*/ 0 h 668"/>
                      <a:gd name="T38" fmla="*/ 0 w 3561"/>
                      <a:gd name="T39" fmla="*/ 0 h 668"/>
                      <a:gd name="T40" fmla="*/ 0 w 3561"/>
                      <a:gd name="T41" fmla="*/ 0 h 668"/>
                      <a:gd name="T42" fmla="*/ 0 w 3561"/>
                      <a:gd name="T43" fmla="*/ 0 h 668"/>
                      <a:gd name="T44" fmla="*/ 0 w 3561"/>
                      <a:gd name="T45" fmla="*/ 0 h 668"/>
                      <a:gd name="T46" fmla="*/ 0 w 3561"/>
                      <a:gd name="T47" fmla="*/ 0 h 668"/>
                      <a:gd name="T48" fmla="*/ 0 w 3561"/>
                      <a:gd name="T49" fmla="*/ 0 h 668"/>
                      <a:gd name="T50" fmla="*/ 0 w 3561"/>
                      <a:gd name="T51" fmla="*/ 0 h 668"/>
                      <a:gd name="T52" fmla="*/ 0 w 3561"/>
                      <a:gd name="T53" fmla="*/ 0 h 668"/>
                      <a:gd name="T54" fmla="*/ 0 w 3561"/>
                      <a:gd name="T55" fmla="*/ 0 h 668"/>
                      <a:gd name="T56" fmla="*/ 0 w 3561"/>
                      <a:gd name="T57" fmla="*/ 0 h 668"/>
                      <a:gd name="T58" fmla="*/ 0 w 3561"/>
                      <a:gd name="T59" fmla="*/ 0 h 668"/>
                      <a:gd name="T60" fmla="*/ 0 w 3561"/>
                      <a:gd name="T61" fmla="*/ 0 h 668"/>
                      <a:gd name="T62" fmla="*/ 0 w 3561"/>
                      <a:gd name="T63" fmla="*/ 0 h 668"/>
                      <a:gd name="T64" fmla="*/ 0 w 3561"/>
                      <a:gd name="T65" fmla="*/ 0 h 668"/>
                      <a:gd name="T66" fmla="*/ 0 w 3561"/>
                      <a:gd name="T67" fmla="*/ 0 h 668"/>
                      <a:gd name="T68" fmla="*/ 0 w 3561"/>
                      <a:gd name="T69" fmla="*/ 0 h 668"/>
                      <a:gd name="T70" fmla="*/ 0 w 3561"/>
                      <a:gd name="T71" fmla="*/ 0 h 668"/>
                      <a:gd name="T72" fmla="*/ 0 w 3561"/>
                      <a:gd name="T73" fmla="*/ 0 h 668"/>
                      <a:gd name="T74" fmla="*/ 0 w 3561"/>
                      <a:gd name="T75" fmla="*/ 0 h 668"/>
                      <a:gd name="T76" fmla="*/ 0 w 3561"/>
                      <a:gd name="T77" fmla="*/ 0 h 668"/>
                      <a:gd name="T78" fmla="*/ 0 w 3561"/>
                      <a:gd name="T79" fmla="*/ 0 h 668"/>
                      <a:gd name="T80" fmla="*/ 0 w 3561"/>
                      <a:gd name="T81" fmla="*/ 0 h 668"/>
                      <a:gd name="T82" fmla="*/ 0 w 3561"/>
                      <a:gd name="T83" fmla="*/ 0 h 668"/>
                      <a:gd name="T84" fmla="*/ 0 w 3561"/>
                      <a:gd name="T85" fmla="*/ 0 h 668"/>
                      <a:gd name="T86" fmla="*/ 0 w 3561"/>
                      <a:gd name="T87" fmla="*/ 0 h 668"/>
                      <a:gd name="T88" fmla="*/ 0 w 3561"/>
                      <a:gd name="T89" fmla="*/ 0 h 668"/>
                      <a:gd name="T90" fmla="*/ 0 w 3561"/>
                      <a:gd name="T91" fmla="*/ 0 h 668"/>
                      <a:gd name="T92" fmla="*/ 0 w 3561"/>
                      <a:gd name="T93" fmla="*/ 0 h 668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3561"/>
                      <a:gd name="T142" fmla="*/ 0 h 668"/>
                      <a:gd name="T143" fmla="*/ 3561 w 3561"/>
                      <a:gd name="T144" fmla="*/ 668 h 668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3561" h="668">
                        <a:moveTo>
                          <a:pt x="3557" y="128"/>
                        </a:moveTo>
                        <a:lnTo>
                          <a:pt x="3501" y="165"/>
                        </a:lnTo>
                        <a:lnTo>
                          <a:pt x="3444" y="200"/>
                        </a:lnTo>
                        <a:lnTo>
                          <a:pt x="3388" y="234"/>
                        </a:lnTo>
                        <a:lnTo>
                          <a:pt x="3330" y="266"/>
                        </a:lnTo>
                        <a:lnTo>
                          <a:pt x="3273" y="296"/>
                        </a:lnTo>
                        <a:lnTo>
                          <a:pt x="3215" y="325"/>
                        </a:lnTo>
                        <a:lnTo>
                          <a:pt x="3156" y="352"/>
                        </a:lnTo>
                        <a:lnTo>
                          <a:pt x="3097" y="377"/>
                        </a:lnTo>
                        <a:lnTo>
                          <a:pt x="3038" y="401"/>
                        </a:lnTo>
                        <a:lnTo>
                          <a:pt x="2979" y="424"/>
                        </a:lnTo>
                        <a:lnTo>
                          <a:pt x="2918" y="444"/>
                        </a:lnTo>
                        <a:lnTo>
                          <a:pt x="2858" y="464"/>
                        </a:lnTo>
                        <a:lnTo>
                          <a:pt x="2797" y="482"/>
                        </a:lnTo>
                        <a:lnTo>
                          <a:pt x="2735" y="499"/>
                        </a:lnTo>
                        <a:lnTo>
                          <a:pt x="2673" y="514"/>
                        </a:lnTo>
                        <a:lnTo>
                          <a:pt x="2611" y="529"/>
                        </a:lnTo>
                        <a:lnTo>
                          <a:pt x="2548" y="542"/>
                        </a:lnTo>
                        <a:lnTo>
                          <a:pt x="2485" y="553"/>
                        </a:lnTo>
                        <a:lnTo>
                          <a:pt x="2420" y="564"/>
                        </a:lnTo>
                        <a:lnTo>
                          <a:pt x="2356" y="573"/>
                        </a:lnTo>
                        <a:lnTo>
                          <a:pt x="2290" y="582"/>
                        </a:lnTo>
                        <a:lnTo>
                          <a:pt x="2225" y="590"/>
                        </a:lnTo>
                        <a:lnTo>
                          <a:pt x="2159" y="595"/>
                        </a:lnTo>
                        <a:lnTo>
                          <a:pt x="2092" y="601"/>
                        </a:lnTo>
                        <a:lnTo>
                          <a:pt x="2024" y="605"/>
                        </a:lnTo>
                        <a:lnTo>
                          <a:pt x="1956" y="609"/>
                        </a:lnTo>
                        <a:lnTo>
                          <a:pt x="1888" y="612"/>
                        </a:lnTo>
                        <a:lnTo>
                          <a:pt x="1818" y="614"/>
                        </a:lnTo>
                        <a:lnTo>
                          <a:pt x="1749" y="615"/>
                        </a:lnTo>
                        <a:lnTo>
                          <a:pt x="1678" y="615"/>
                        </a:lnTo>
                        <a:lnTo>
                          <a:pt x="1607" y="615"/>
                        </a:lnTo>
                        <a:lnTo>
                          <a:pt x="1536" y="614"/>
                        </a:lnTo>
                        <a:lnTo>
                          <a:pt x="1463" y="612"/>
                        </a:lnTo>
                        <a:lnTo>
                          <a:pt x="1392" y="607"/>
                        </a:lnTo>
                        <a:lnTo>
                          <a:pt x="1321" y="600"/>
                        </a:lnTo>
                        <a:lnTo>
                          <a:pt x="1250" y="591"/>
                        </a:lnTo>
                        <a:lnTo>
                          <a:pt x="1181" y="580"/>
                        </a:lnTo>
                        <a:lnTo>
                          <a:pt x="1112" y="568"/>
                        </a:lnTo>
                        <a:lnTo>
                          <a:pt x="1044" y="553"/>
                        </a:lnTo>
                        <a:lnTo>
                          <a:pt x="977" y="538"/>
                        </a:lnTo>
                        <a:lnTo>
                          <a:pt x="911" y="520"/>
                        </a:lnTo>
                        <a:lnTo>
                          <a:pt x="847" y="501"/>
                        </a:lnTo>
                        <a:lnTo>
                          <a:pt x="784" y="482"/>
                        </a:lnTo>
                        <a:lnTo>
                          <a:pt x="723" y="461"/>
                        </a:lnTo>
                        <a:lnTo>
                          <a:pt x="663" y="439"/>
                        </a:lnTo>
                        <a:lnTo>
                          <a:pt x="605" y="416"/>
                        </a:lnTo>
                        <a:lnTo>
                          <a:pt x="549" y="393"/>
                        </a:lnTo>
                        <a:lnTo>
                          <a:pt x="496" y="368"/>
                        </a:lnTo>
                        <a:lnTo>
                          <a:pt x="444" y="344"/>
                        </a:lnTo>
                        <a:lnTo>
                          <a:pt x="395" y="319"/>
                        </a:lnTo>
                        <a:lnTo>
                          <a:pt x="347" y="295"/>
                        </a:lnTo>
                        <a:lnTo>
                          <a:pt x="302" y="269"/>
                        </a:lnTo>
                        <a:lnTo>
                          <a:pt x="260" y="245"/>
                        </a:lnTo>
                        <a:lnTo>
                          <a:pt x="221" y="219"/>
                        </a:lnTo>
                        <a:lnTo>
                          <a:pt x="184" y="195"/>
                        </a:lnTo>
                        <a:lnTo>
                          <a:pt x="151" y="170"/>
                        </a:lnTo>
                        <a:lnTo>
                          <a:pt x="121" y="147"/>
                        </a:lnTo>
                        <a:lnTo>
                          <a:pt x="93" y="124"/>
                        </a:lnTo>
                        <a:lnTo>
                          <a:pt x="70" y="101"/>
                        </a:lnTo>
                        <a:lnTo>
                          <a:pt x="49" y="80"/>
                        </a:lnTo>
                        <a:lnTo>
                          <a:pt x="32" y="59"/>
                        </a:lnTo>
                        <a:lnTo>
                          <a:pt x="19" y="40"/>
                        </a:lnTo>
                        <a:lnTo>
                          <a:pt x="9" y="22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2" y="0"/>
                        </a:lnTo>
                        <a:lnTo>
                          <a:pt x="0" y="15"/>
                        </a:lnTo>
                        <a:lnTo>
                          <a:pt x="0" y="28"/>
                        </a:lnTo>
                        <a:lnTo>
                          <a:pt x="1" y="42"/>
                        </a:lnTo>
                        <a:lnTo>
                          <a:pt x="3" y="58"/>
                        </a:lnTo>
                        <a:lnTo>
                          <a:pt x="9" y="75"/>
                        </a:lnTo>
                        <a:lnTo>
                          <a:pt x="19" y="92"/>
                        </a:lnTo>
                        <a:lnTo>
                          <a:pt x="32" y="112"/>
                        </a:lnTo>
                        <a:lnTo>
                          <a:pt x="49" y="133"/>
                        </a:lnTo>
                        <a:lnTo>
                          <a:pt x="70" y="154"/>
                        </a:lnTo>
                        <a:lnTo>
                          <a:pt x="93" y="177"/>
                        </a:lnTo>
                        <a:lnTo>
                          <a:pt x="121" y="199"/>
                        </a:lnTo>
                        <a:lnTo>
                          <a:pt x="151" y="224"/>
                        </a:lnTo>
                        <a:lnTo>
                          <a:pt x="184" y="248"/>
                        </a:lnTo>
                        <a:lnTo>
                          <a:pt x="221" y="273"/>
                        </a:lnTo>
                        <a:lnTo>
                          <a:pt x="260" y="297"/>
                        </a:lnTo>
                        <a:lnTo>
                          <a:pt x="302" y="323"/>
                        </a:lnTo>
                        <a:lnTo>
                          <a:pt x="347" y="347"/>
                        </a:lnTo>
                        <a:lnTo>
                          <a:pt x="395" y="373"/>
                        </a:lnTo>
                        <a:lnTo>
                          <a:pt x="444" y="397"/>
                        </a:lnTo>
                        <a:lnTo>
                          <a:pt x="496" y="422"/>
                        </a:lnTo>
                        <a:lnTo>
                          <a:pt x="549" y="445"/>
                        </a:lnTo>
                        <a:lnTo>
                          <a:pt x="605" y="469"/>
                        </a:lnTo>
                        <a:lnTo>
                          <a:pt x="663" y="492"/>
                        </a:lnTo>
                        <a:lnTo>
                          <a:pt x="723" y="513"/>
                        </a:lnTo>
                        <a:lnTo>
                          <a:pt x="784" y="534"/>
                        </a:lnTo>
                        <a:lnTo>
                          <a:pt x="847" y="554"/>
                        </a:lnTo>
                        <a:lnTo>
                          <a:pt x="911" y="573"/>
                        </a:lnTo>
                        <a:lnTo>
                          <a:pt x="977" y="590"/>
                        </a:lnTo>
                        <a:lnTo>
                          <a:pt x="1044" y="605"/>
                        </a:lnTo>
                        <a:lnTo>
                          <a:pt x="1112" y="620"/>
                        </a:lnTo>
                        <a:lnTo>
                          <a:pt x="1181" y="633"/>
                        </a:lnTo>
                        <a:lnTo>
                          <a:pt x="1250" y="643"/>
                        </a:lnTo>
                        <a:lnTo>
                          <a:pt x="1321" y="653"/>
                        </a:lnTo>
                        <a:lnTo>
                          <a:pt x="1392" y="660"/>
                        </a:lnTo>
                        <a:lnTo>
                          <a:pt x="1463" y="664"/>
                        </a:lnTo>
                        <a:lnTo>
                          <a:pt x="1536" y="667"/>
                        </a:lnTo>
                        <a:lnTo>
                          <a:pt x="1607" y="668"/>
                        </a:lnTo>
                        <a:lnTo>
                          <a:pt x="1678" y="668"/>
                        </a:lnTo>
                        <a:lnTo>
                          <a:pt x="1749" y="668"/>
                        </a:lnTo>
                        <a:lnTo>
                          <a:pt x="1818" y="667"/>
                        </a:lnTo>
                        <a:lnTo>
                          <a:pt x="1888" y="664"/>
                        </a:lnTo>
                        <a:lnTo>
                          <a:pt x="1956" y="662"/>
                        </a:lnTo>
                        <a:lnTo>
                          <a:pt x="2024" y="659"/>
                        </a:lnTo>
                        <a:lnTo>
                          <a:pt x="2092" y="654"/>
                        </a:lnTo>
                        <a:lnTo>
                          <a:pt x="2159" y="649"/>
                        </a:lnTo>
                        <a:lnTo>
                          <a:pt x="2225" y="642"/>
                        </a:lnTo>
                        <a:lnTo>
                          <a:pt x="2290" y="636"/>
                        </a:lnTo>
                        <a:lnTo>
                          <a:pt x="2356" y="627"/>
                        </a:lnTo>
                        <a:lnTo>
                          <a:pt x="2420" y="617"/>
                        </a:lnTo>
                        <a:lnTo>
                          <a:pt x="2485" y="607"/>
                        </a:lnTo>
                        <a:lnTo>
                          <a:pt x="2548" y="594"/>
                        </a:lnTo>
                        <a:lnTo>
                          <a:pt x="2611" y="581"/>
                        </a:lnTo>
                        <a:lnTo>
                          <a:pt x="2673" y="568"/>
                        </a:lnTo>
                        <a:lnTo>
                          <a:pt x="2735" y="552"/>
                        </a:lnTo>
                        <a:lnTo>
                          <a:pt x="2797" y="535"/>
                        </a:lnTo>
                        <a:lnTo>
                          <a:pt x="2858" y="516"/>
                        </a:lnTo>
                        <a:lnTo>
                          <a:pt x="2918" y="498"/>
                        </a:lnTo>
                        <a:lnTo>
                          <a:pt x="2979" y="476"/>
                        </a:lnTo>
                        <a:lnTo>
                          <a:pt x="3038" y="454"/>
                        </a:lnTo>
                        <a:lnTo>
                          <a:pt x="3097" y="430"/>
                        </a:lnTo>
                        <a:lnTo>
                          <a:pt x="3156" y="405"/>
                        </a:lnTo>
                        <a:lnTo>
                          <a:pt x="3215" y="377"/>
                        </a:lnTo>
                        <a:lnTo>
                          <a:pt x="3273" y="350"/>
                        </a:lnTo>
                        <a:lnTo>
                          <a:pt x="3330" y="319"/>
                        </a:lnTo>
                        <a:lnTo>
                          <a:pt x="3388" y="287"/>
                        </a:lnTo>
                        <a:lnTo>
                          <a:pt x="3444" y="254"/>
                        </a:lnTo>
                        <a:lnTo>
                          <a:pt x="3501" y="218"/>
                        </a:lnTo>
                        <a:lnTo>
                          <a:pt x="3557" y="180"/>
                        </a:lnTo>
                        <a:lnTo>
                          <a:pt x="3559" y="164"/>
                        </a:lnTo>
                        <a:lnTo>
                          <a:pt x="3560" y="143"/>
                        </a:lnTo>
                        <a:lnTo>
                          <a:pt x="3561" y="118"/>
                        </a:lnTo>
                        <a:lnTo>
                          <a:pt x="3560" y="90"/>
                        </a:lnTo>
                        <a:lnTo>
                          <a:pt x="3560" y="101"/>
                        </a:lnTo>
                        <a:lnTo>
                          <a:pt x="3559" y="111"/>
                        </a:lnTo>
                        <a:lnTo>
                          <a:pt x="3558" y="120"/>
                        </a:lnTo>
                        <a:lnTo>
                          <a:pt x="3557" y="128"/>
                        </a:lnTo>
                        <a:close/>
                      </a:path>
                    </a:pathLst>
                  </a:custGeom>
                  <a:solidFill>
                    <a:srgbClr val="99312C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30" name="Freeform 189"/>
                  <p:cNvSpPr>
                    <a:spLocks/>
                  </p:cNvSpPr>
                  <p:nvPr/>
                </p:nvSpPr>
                <p:spPr bwMode="auto">
                  <a:xfrm>
                    <a:off x="3223" y="3764"/>
                    <a:ext cx="20" cy="18"/>
                  </a:xfrm>
                  <a:custGeom>
                    <a:avLst/>
                    <a:gdLst>
                      <a:gd name="T0" fmla="*/ 0 w 139"/>
                      <a:gd name="T1" fmla="*/ 0 h 125"/>
                      <a:gd name="T2" fmla="*/ 0 w 139"/>
                      <a:gd name="T3" fmla="*/ 0 h 125"/>
                      <a:gd name="T4" fmla="*/ 0 w 139"/>
                      <a:gd name="T5" fmla="*/ 0 h 125"/>
                      <a:gd name="T6" fmla="*/ 0 w 139"/>
                      <a:gd name="T7" fmla="*/ 0 h 125"/>
                      <a:gd name="T8" fmla="*/ 0 w 139"/>
                      <a:gd name="T9" fmla="*/ 0 h 1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9"/>
                      <a:gd name="T16" fmla="*/ 0 h 125"/>
                      <a:gd name="T17" fmla="*/ 139 w 139"/>
                      <a:gd name="T18" fmla="*/ 125 h 1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9" h="125">
                        <a:moveTo>
                          <a:pt x="69" y="125"/>
                        </a:moveTo>
                        <a:lnTo>
                          <a:pt x="0" y="62"/>
                        </a:lnTo>
                        <a:lnTo>
                          <a:pt x="69" y="0"/>
                        </a:lnTo>
                        <a:lnTo>
                          <a:pt x="139" y="62"/>
                        </a:lnTo>
                        <a:lnTo>
                          <a:pt x="69" y="125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31" name="Freeform 190"/>
                  <p:cNvSpPr>
                    <a:spLocks/>
                  </p:cNvSpPr>
                  <p:nvPr/>
                </p:nvSpPr>
                <p:spPr bwMode="auto">
                  <a:xfrm>
                    <a:off x="3251" y="3779"/>
                    <a:ext cx="35" cy="31"/>
                  </a:xfrm>
                  <a:custGeom>
                    <a:avLst/>
                    <a:gdLst>
                      <a:gd name="T0" fmla="*/ 0 w 233"/>
                      <a:gd name="T1" fmla="*/ 0 h 207"/>
                      <a:gd name="T2" fmla="*/ 0 w 233"/>
                      <a:gd name="T3" fmla="*/ 0 h 207"/>
                      <a:gd name="T4" fmla="*/ 0 w 233"/>
                      <a:gd name="T5" fmla="*/ 0 h 207"/>
                      <a:gd name="T6" fmla="*/ 0 w 233"/>
                      <a:gd name="T7" fmla="*/ 0 h 207"/>
                      <a:gd name="T8" fmla="*/ 0 w 233"/>
                      <a:gd name="T9" fmla="*/ 0 h 20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3"/>
                      <a:gd name="T16" fmla="*/ 0 h 207"/>
                      <a:gd name="T17" fmla="*/ 233 w 233"/>
                      <a:gd name="T18" fmla="*/ 207 h 20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3" h="207">
                        <a:moveTo>
                          <a:pt x="96" y="207"/>
                        </a:moveTo>
                        <a:lnTo>
                          <a:pt x="0" y="85"/>
                        </a:lnTo>
                        <a:lnTo>
                          <a:pt x="137" y="0"/>
                        </a:lnTo>
                        <a:lnTo>
                          <a:pt x="233" y="122"/>
                        </a:lnTo>
                        <a:lnTo>
                          <a:pt x="96" y="207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32" name="Freeform 191"/>
                  <p:cNvSpPr>
                    <a:spLocks/>
                  </p:cNvSpPr>
                  <p:nvPr/>
                </p:nvSpPr>
                <p:spPr bwMode="auto">
                  <a:xfrm>
                    <a:off x="3300" y="3802"/>
                    <a:ext cx="17" cy="15"/>
                  </a:xfrm>
                  <a:custGeom>
                    <a:avLst/>
                    <a:gdLst>
                      <a:gd name="T0" fmla="*/ 0 w 122"/>
                      <a:gd name="T1" fmla="*/ 0 h 109"/>
                      <a:gd name="T2" fmla="*/ 0 w 122"/>
                      <a:gd name="T3" fmla="*/ 0 h 109"/>
                      <a:gd name="T4" fmla="*/ 0 w 122"/>
                      <a:gd name="T5" fmla="*/ 0 h 109"/>
                      <a:gd name="T6" fmla="*/ 0 w 122"/>
                      <a:gd name="T7" fmla="*/ 0 h 109"/>
                      <a:gd name="T8" fmla="*/ 0 w 122"/>
                      <a:gd name="T9" fmla="*/ 0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2"/>
                      <a:gd name="T16" fmla="*/ 0 h 109"/>
                      <a:gd name="T17" fmla="*/ 122 w 122"/>
                      <a:gd name="T18" fmla="*/ 109 h 1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2" h="109">
                        <a:moveTo>
                          <a:pt x="37" y="109"/>
                        </a:moveTo>
                        <a:lnTo>
                          <a:pt x="0" y="32"/>
                        </a:lnTo>
                        <a:lnTo>
                          <a:pt x="86" y="0"/>
                        </a:lnTo>
                        <a:lnTo>
                          <a:pt x="122" y="76"/>
                        </a:lnTo>
                        <a:lnTo>
                          <a:pt x="37" y="109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33" name="Freeform 192"/>
                  <p:cNvSpPr>
                    <a:spLocks/>
                  </p:cNvSpPr>
                  <p:nvPr/>
                </p:nvSpPr>
                <p:spPr bwMode="auto">
                  <a:xfrm>
                    <a:off x="3341" y="3811"/>
                    <a:ext cx="22" cy="19"/>
                  </a:xfrm>
                  <a:custGeom>
                    <a:avLst/>
                    <a:gdLst>
                      <a:gd name="T0" fmla="*/ 0 w 143"/>
                      <a:gd name="T1" fmla="*/ 0 h 128"/>
                      <a:gd name="T2" fmla="*/ 0 w 143"/>
                      <a:gd name="T3" fmla="*/ 0 h 128"/>
                      <a:gd name="T4" fmla="*/ 0 w 143"/>
                      <a:gd name="T5" fmla="*/ 0 h 128"/>
                      <a:gd name="T6" fmla="*/ 0 w 143"/>
                      <a:gd name="T7" fmla="*/ 0 h 128"/>
                      <a:gd name="T8" fmla="*/ 0 w 143"/>
                      <a:gd name="T9" fmla="*/ 0 h 1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3"/>
                      <a:gd name="T16" fmla="*/ 0 h 128"/>
                      <a:gd name="T17" fmla="*/ 143 w 143"/>
                      <a:gd name="T18" fmla="*/ 128 h 1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3" h="128">
                        <a:moveTo>
                          <a:pt x="57" y="128"/>
                        </a:moveTo>
                        <a:lnTo>
                          <a:pt x="0" y="52"/>
                        </a:lnTo>
                        <a:lnTo>
                          <a:pt x="86" y="0"/>
                        </a:lnTo>
                        <a:lnTo>
                          <a:pt x="143" y="77"/>
                        </a:lnTo>
                        <a:lnTo>
                          <a:pt x="57" y="128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34" name="Freeform 193"/>
                  <p:cNvSpPr>
                    <a:spLocks/>
                  </p:cNvSpPr>
                  <p:nvPr/>
                </p:nvSpPr>
                <p:spPr bwMode="auto">
                  <a:xfrm>
                    <a:off x="3668" y="3764"/>
                    <a:ext cx="20" cy="18"/>
                  </a:xfrm>
                  <a:custGeom>
                    <a:avLst/>
                    <a:gdLst>
                      <a:gd name="T0" fmla="*/ 0 w 139"/>
                      <a:gd name="T1" fmla="*/ 0 h 125"/>
                      <a:gd name="T2" fmla="*/ 0 w 139"/>
                      <a:gd name="T3" fmla="*/ 0 h 125"/>
                      <a:gd name="T4" fmla="*/ 0 w 139"/>
                      <a:gd name="T5" fmla="*/ 0 h 125"/>
                      <a:gd name="T6" fmla="*/ 0 w 139"/>
                      <a:gd name="T7" fmla="*/ 0 h 125"/>
                      <a:gd name="T8" fmla="*/ 0 w 139"/>
                      <a:gd name="T9" fmla="*/ 0 h 1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9"/>
                      <a:gd name="T16" fmla="*/ 0 h 125"/>
                      <a:gd name="T17" fmla="*/ 139 w 139"/>
                      <a:gd name="T18" fmla="*/ 125 h 1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9" h="125">
                        <a:moveTo>
                          <a:pt x="69" y="125"/>
                        </a:moveTo>
                        <a:lnTo>
                          <a:pt x="139" y="62"/>
                        </a:lnTo>
                        <a:lnTo>
                          <a:pt x="69" y="0"/>
                        </a:lnTo>
                        <a:lnTo>
                          <a:pt x="0" y="62"/>
                        </a:lnTo>
                        <a:lnTo>
                          <a:pt x="69" y="125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35" name="Freeform 194"/>
                  <p:cNvSpPr>
                    <a:spLocks/>
                  </p:cNvSpPr>
                  <p:nvPr/>
                </p:nvSpPr>
                <p:spPr bwMode="auto">
                  <a:xfrm>
                    <a:off x="3627" y="3779"/>
                    <a:ext cx="33" cy="31"/>
                  </a:xfrm>
                  <a:custGeom>
                    <a:avLst/>
                    <a:gdLst>
                      <a:gd name="T0" fmla="*/ 0 w 231"/>
                      <a:gd name="T1" fmla="*/ 0 h 207"/>
                      <a:gd name="T2" fmla="*/ 0 w 231"/>
                      <a:gd name="T3" fmla="*/ 0 h 207"/>
                      <a:gd name="T4" fmla="*/ 0 w 231"/>
                      <a:gd name="T5" fmla="*/ 0 h 207"/>
                      <a:gd name="T6" fmla="*/ 0 w 231"/>
                      <a:gd name="T7" fmla="*/ 0 h 207"/>
                      <a:gd name="T8" fmla="*/ 0 w 231"/>
                      <a:gd name="T9" fmla="*/ 0 h 20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1"/>
                      <a:gd name="T16" fmla="*/ 0 h 207"/>
                      <a:gd name="T17" fmla="*/ 231 w 231"/>
                      <a:gd name="T18" fmla="*/ 207 h 20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1" h="207">
                        <a:moveTo>
                          <a:pt x="137" y="207"/>
                        </a:moveTo>
                        <a:lnTo>
                          <a:pt x="231" y="85"/>
                        </a:lnTo>
                        <a:lnTo>
                          <a:pt x="95" y="0"/>
                        </a:lnTo>
                        <a:lnTo>
                          <a:pt x="0" y="122"/>
                        </a:lnTo>
                        <a:lnTo>
                          <a:pt x="137" y="207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36" name="Freeform 195"/>
                  <p:cNvSpPr>
                    <a:spLocks/>
                  </p:cNvSpPr>
                  <p:nvPr/>
                </p:nvSpPr>
                <p:spPr bwMode="auto">
                  <a:xfrm>
                    <a:off x="3594" y="3802"/>
                    <a:ext cx="18" cy="15"/>
                  </a:xfrm>
                  <a:custGeom>
                    <a:avLst/>
                    <a:gdLst>
                      <a:gd name="T0" fmla="*/ 0 w 122"/>
                      <a:gd name="T1" fmla="*/ 0 h 109"/>
                      <a:gd name="T2" fmla="*/ 0 w 122"/>
                      <a:gd name="T3" fmla="*/ 0 h 109"/>
                      <a:gd name="T4" fmla="*/ 0 w 122"/>
                      <a:gd name="T5" fmla="*/ 0 h 109"/>
                      <a:gd name="T6" fmla="*/ 0 w 122"/>
                      <a:gd name="T7" fmla="*/ 0 h 109"/>
                      <a:gd name="T8" fmla="*/ 0 w 122"/>
                      <a:gd name="T9" fmla="*/ 0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2"/>
                      <a:gd name="T16" fmla="*/ 0 h 109"/>
                      <a:gd name="T17" fmla="*/ 122 w 122"/>
                      <a:gd name="T18" fmla="*/ 109 h 1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2" h="109">
                        <a:moveTo>
                          <a:pt x="85" y="109"/>
                        </a:moveTo>
                        <a:lnTo>
                          <a:pt x="122" y="32"/>
                        </a:lnTo>
                        <a:lnTo>
                          <a:pt x="36" y="0"/>
                        </a:lnTo>
                        <a:lnTo>
                          <a:pt x="0" y="76"/>
                        </a:lnTo>
                        <a:lnTo>
                          <a:pt x="85" y="109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37" name="Freeform 196"/>
                  <p:cNvSpPr>
                    <a:spLocks/>
                  </p:cNvSpPr>
                  <p:nvPr/>
                </p:nvSpPr>
                <p:spPr bwMode="auto">
                  <a:xfrm>
                    <a:off x="3550" y="3811"/>
                    <a:ext cx="20" cy="19"/>
                  </a:xfrm>
                  <a:custGeom>
                    <a:avLst/>
                    <a:gdLst>
                      <a:gd name="T0" fmla="*/ 0 w 141"/>
                      <a:gd name="T1" fmla="*/ 0 h 128"/>
                      <a:gd name="T2" fmla="*/ 0 w 141"/>
                      <a:gd name="T3" fmla="*/ 0 h 128"/>
                      <a:gd name="T4" fmla="*/ 0 w 141"/>
                      <a:gd name="T5" fmla="*/ 0 h 128"/>
                      <a:gd name="T6" fmla="*/ 0 w 141"/>
                      <a:gd name="T7" fmla="*/ 0 h 128"/>
                      <a:gd name="T8" fmla="*/ 0 w 141"/>
                      <a:gd name="T9" fmla="*/ 0 h 1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128"/>
                      <a:gd name="T17" fmla="*/ 141 w 141"/>
                      <a:gd name="T18" fmla="*/ 128 h 1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128">
                        <a:moveTo>
                          <a:pt x="85" y="128"/>
                        </a:moveTo>
                        <a:lnTo>
                          <a:pt x="141" y="52"/>
                        </a:lnTo>
                        <a:lnTo>
                          <a:pt x="57" y="0"/>
                        </a:lnTo>
                        <a:lnTo>
                          <a:pt x="0" y="77"/>
                        </a:lnTo>
                        <a:lnTo>
                          <a:pt x="85" y="128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38" name="Freeform 197"/>
                  <p:cNvSpPr>
                    <a:spLocks/>
                  </p:cNvSpPr>
                  <p:nvPr/>
                </p:nvSpPr>
                <p:spPr bwMode="auto">
                  <a:xfrm>
                    <a:off x="3165" y="3511"/>
                    <a:ext cx="294" cy="330"/>
                  </a:xfrm>
                  <a:custGeom>
                    <a:avLst/>
                    <a:gdLst>
                      <a:gd name="T0" fmla="*/ 0 w 2056"/>
                      <a:gd name="T1" fmla="*/ 0 h 2325"/>
                      <a:gd name="T2" fmla="*/ 0 w 2056"/>
                      <a:gd name="T3" fmla="*/ 0 h 2325"/>
                      <a:gd name="T4" fmla="*/ 0 w 2056"/>
                      <a:gd name="T5" fmla="*/ 0 h 2325"/>
                      <a:gd name="T6" fmla="*/ 0 w 2056"/>
                      <a:gd name="T7" fmla="*/ 0 h 2325"/>
                      <a:gd name="T8" fmla="*/ 0 w 2056"/>
                      <a:gd name="T9" fmla="*/ 0 h 2325"/>
                      <a:gd name="T10" fmla="*/ 0 w 2056"/>
                      <a:gd name="T11" fmla="*/ 0 h 2325"/>
                      <a:gd name="T12" fmla="*/ 0 w 2056"/>
                      <a:gd name="T13" fmla="*/ 0 h 2325"/>
                      <a:gd name="T14" fmla="*/ 0 w 2056"/>
                      <a:gd name="T15" fmla="*/ 0 h 2325"/>
                      <a:gd name="T16" fmla="*/ 0 w 2056"/>
                      <a:gd name="T17" fmla="*/ 0 h 2325"/>
                      <a:gd name="T18" fmla="*/ 0 w 2056"/>
                      <a:gd name="T19" fmla="*/ 0 h 2325"/>
                      <a:gd name="T20" fmla="*/ 0 w 2056"/>
                      <a:gd name="T21" fmla="*/ 0 h 2325"/>
                      <a:gd name="T22" fmla="*/ 0 w 2056"/>
                      <a:gd name="T23" fmla="*/ 0 h 2325"/>
                      <a:gd name="T24" fmla="*/ 0 w 2056"/>
                      <a:gd name="T25" fmla="*/ 0 h 2325"/>
                      <a:gd name="T26" fmla="*/ 0 w 2056"/>
                      <a:gd name="T27" fmla="*/ 0 h 2325"/>
                      <a:gd name="T28" fmla="*/ 0 w 2056"/>
                      <a:gd name="T29" fmla="*/ 0 h 2325"/>
                      <a:gd name="T30" fmla="*/ 0 w 2056"/>
                      <a:gd name="T31" fmla="*/ 0 h 2325"/>
                      <a:gd name="T32" fmla="*/ 0 w 2056"/>
                      <a:gd name="T33" fmla="*/ 0 h 2325"/>
                      <a:gd name="T34" fmla="*/ 0 w 2056"/>
                      <a:gd name="T35" fmla="*/ 0 h 2325"/>
                      <a:gd name="T36" fmla="*/ 0 w 2056"/>
                      <a:gd name="T37" fmla="*/ 0 h 2325"/>
                      <a:gd name="T38" fmla="*/ 0 w 2056"/>
                      <a:gd name="T39" fmla="*/ 0 h 2325"/>
                      <a:gd name="T40" fmla="*/ 0 w 2056"/>
                      <a:gd name="T41" fmla="*/ 0 h 2325"/>
                      <a:gd name="T42" fmla="*/ 0 w 2056"/>
                      <a:gd name="T43" fmla="*/ 0 h 2325"/>
                      <a:gd name="T44" fmla="*/ 0 w 2056"/>
                      <a:gd name="T45" fmla="*/ 0 h 2325"/>
                      <a:gd name="T46" fmla="*/ 0 w 2056"/>
                      <a:gd name="T47" fmla="*/ 0 h 2325"/>
                      <a:gd name="T48" fmla="*/ 0 w 2056"/>
                      <a:gd name="T49" fmla="*/ 0 h 2325"/>
                      <a:gd name="T50" fmla="*/ 0 w 2056"/>
                      <a:gd name="T51" fmla="*/ 0 h 2325"/>
                      <a:gd name="T52" fmla="*/ 0 w 2056"/>
                      <a:gd name="T53" fmla="*/ 0 h 2325"/>
                      <a:gd name="T54" fmla="*/ 0 w 2056"/>
                      <a:gd name="T55" fmla="*/ 0 h 2325"/>
                      <a:gd name="T56" fmla="*/ 0 w 2056"/>
                      <a:gd name="T57" fmla="*/ 0 h 2325"/>
                      <a:gd name="T58" fmla="*/ 0 w 2056"/>
                      <a:gd name="T59" fmla="*/ 0 h 2325"/>
                      <a:gd name="T60" fmla="*/ 0 w 2056"/>
                      <a:gd name="T61" fmla="*/ 0 h 2325"/>
                      <a:gd name="T62" fmla="*/ 0 w 2056"/>
                      <a:gd name="T63" fmla="*/ 0 h 2325"/>
                      <a:gd name="T64" fmla="*/ 0 w 2056"/>
                      <a:gd name="T65" fmla="*/ 0 h 2325"/>
                      <a:gd name="T66" fmla="*/ 0 w 2056"/>
                      <a:gd name="T67" fmla="*/ 0 h 2325"/>
                      <a:gd name="T68" fmla="*/ 0 w 2056"/>
                      <a:gd name="T69" fmla="*/ 0 h 2325"/>
                      <a:gd name="T70" fmla="*/ 0 w 2056"/>
                      <a:gd name="T71" fmla="*/ 0 h 2325"/>
                      <a:gd name="T72" fmla="*/ 0 w 2056"/>
                      <a:gd name="T73" fmla="*/ 0 h 2325"/>
                      <a:gd name="T74" fmla="*/ 0 w 2056"/>
                      <a:gd name="T75" fmla="*/ 0 h 2325"/>
                      <a:gd name="T76" fmla="*/ 0 w 2056"/>
                      <a:gd name="T77" fmla="*/ 0 h 2325"/>
                      <a:gd name="T78" fmla="*/ 0 w 2056"/>
                      <a:gd name="T79" fmla="*/ 0 h 2325"/>
                      <a:gd name="T80" fmla="*/ 0 w 2056"/>
                      <a:gd name="T81" fmla="*/ 0 h 2325"/>
                      <a:gd name="T82" fmla="*/ 0 w 2056"/>
                      <a:gd name="T83" fmla="*/ 0 h 2325"/>
                      <a:gd name="T84" fmla="*/ 0 w 2056"/>
                      <a:gd name="T85" fmla="*/ 0 h 2325"/>
                      <a:gd name="T86" fmla="*/ 0 w 2056"/>
                      <a:gd name="T87" fmla="*/ 0 h 2325"/>
                      <a:gd name="T88" fmla="*/ 0 w 2056"/>
                      <a:gd name="T89" fmla="*/ 0 h 2325"/>
                      <a:gd name="T90" fmla="*/ 0 w 2056"/>
                      <a:gd name="T91" fmla="*/ 0 h 2325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2056"/>
                      <a:gd name="T139" fmla="*/ 0 h 2325"/>
                      <a:gd name="T140" fmla="*/ 2056 w 2056"/>
                      <a:gd name="T141" fmla="*/ 2325 h 2325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2056" h="2325">
                        <a:moveTo>
                          <a:pt x="297" y="0"/>
                        </a:moveTo>
                        <a:lnTo>
                          <a:pt x="307" y="2"/>
                        </a:lnTo>
                        <a:lnTo>
                          <a:pt x="335" y="9"/>
                        </a:lnTo>
                        <a:lnTo>
                          <a:pt x="379" y="20"/>
                        </a:lnTo>
                        <a:lnTo>
                          <a:pt x="437" y="35"/>
                        </a:lnTo>
                        <a:lnTo>
                          <a:pt x="507" y="51"/>
                        </a:lnTo>
                        <a:lnTo>
                          <a:pt x="588" y="69"/>
                        </a:lnTo>
                        <a:lnTo>
                          <a:pt x="679" y="88"/>
                        </a:lnTo>
                        <a:lnTo>
                          <a:pt x="774" y="107"/>
                        </a:lnTo>
                        <a:lnTo>
                          <a:pt x="876" y="126"/>
                        </a:lnTo>
                        <a:lnTo>
                          <a:pt x="979" y="144"/>
                        </a:lnTo>
                        <a:lnTo>
                          <a:pt x="1032" y="152"/>
                        </a:lnTo>
                        <a:lnTo>
                          <a:pt x="1085" y="158"/>
                        </a:lnTo>
                        <a:lnTo>
                          <a:pt x="1136" y="165"/>
                        </a:lnTo>
                        <a:lnTo>
                          <a:pt x="1188" y="170"/>
                        </a:lnTo>
                        <a:lnTo>
                          <a:pt x="1239" y="175"/>
                        </a:lnTo>
                        <a:lnTo>
                          <a:pt x="1290" y="179"/>
                        </a:lnTo>
                        <a:lnTo>
                          <a:pt x="1337" y="182"/>
                        </a:lnTo>
                        <a:lnTo>
                          <a:pt x="1385" y="183"/>
                        </a:lnTo>
                        <a:lnTo>
                          <a:pt x="1431" y="183"/>
                        </a:lnTo>
                        <a:lnTo>
                          <a:pt x="1474" y="182"/>
                        </a:lnTo>
                        <a:lnTo>
                          <a:pt x="1517" y="179"/>
                        </a:lnTo>
                        <a:lnTo>
                          <a:pt x="1556" y="175"/>
                        </a:lnTo>
                        <a:lnTo>
                          <a:pt x="1629" y="166"/>
                        </a:lnTo>
                        <a:lnTo>
                          <a:pt x="1695" y="158"/>
                        </a:lnTo>
                        <a:lnTo>
                          <a:pt x="1725" y="156"/>
                        </a:lnTo>
                        <a:lnTo>
                          <a:pt x="1751" y="155"/>
                        </a:lnTo>
                        <a:lnTo>
                          <a:pt x="1777" y="154"/>
                        </a:lnTo>
                        <a:lnTo>
                          <a:pt x="1802" y="154"/>
                        </a:lnTo>
                        <a:lnTo>
                          <a:pt x="1824" y="154"/>
                        </a:lnTo>
                        <a:lnTo>
                          <a:pt x="1844" y="156"/>
                        </a:lnTo>
                        <a:lnTo>
                          <a:pt x="1863" y="158"/>
                        </a:lnTo>
                        <a:lnTo>
                          <a:pt x="1879" y="163"/>
                        </a:lnTo>
                        <a:lnTo>
                          <a:pt x="1895" y="167"/>
                        </a:lnTo>
                        <a:lnTo>
                          <a:pt x="1910" y="173"/>
                        </a:lnTo>
                        <a:lnTo>
                          <a:pt x="1922" y="179"/>
                        </a:lnTo>
                        <a:lnTo>
                          <a:pt x="1934" y="187"/>
                        </a:lnTo>
                        <a:lnTo>
                          <a:pt x="1944" y="197"/>
                        </a:lnTo>
                        <a:lnTo>
                          <a:pt x="1953" y="208"/>
                        </a:lnTo>
                        <a:lnTo>
                          <a:pt x="1961" y="219"/>
                        </a:lnTo>
                        <a:lnTo>
                          <a:pt x="1969" y="233"/>
                        </a:lnTo>
                        <a:lnTo>
                          <a:pt x="1974" y="248"/>
                        </a:lnTo>
                        <a:lnTo>
                          <a:pt x="1980" y="264"/>
                        </a:lnTo>
                        <a:lnTo>
                          <a:pt x="1984" y="282"/>
                        </a:lnTo>
                        <a:lnTo>
                          <a:pt x="1987" y="302"/>
                        </a:lnTo>
                        <a:lnTo>
                          <a:pt x="1991" y="323"/>
                        </a:lnTo>
                        <a:lnTo>
                          <a:pt x="1993" y="345"/>
                        </a:lnTo>
                        <a:lnTo>
                          <a:pt x="1994" y="370"/>
                        </a:lnTo>
                        <a:lnTo>
                          <a:pt x="1995" y="395"/>
                        </a:lnTo>
                        <a:lnTo>
                          <a:pt x="1997" y="453"/>
                        </a:lnTo>
                        <a:lnTo>
                          <a:pt x="1997" y="519"/>
                        </a:lnTo>
                        <a:lnTo>
                          <a:pt x="1997" y="557"/>
                        </a:lnTo>
                        <a:lnTo>
                          <a:pt x="1999" y="598"/>
                        </a:lnTo>
                        <a:lnTo>
                          <a:pt x="2001" y="640"/>
                        </a:lnTo>
                        <a:lnTo>
                          <a:pt x="2004" y="686"/>
                        </a:lnTo>
                        <a:lnTo>
                          <a:pt x="2011" y="780"/>
                        </a:lnTo>
                        <a:lnTo>
                          <a:pt x="2020" y="882"/>
                        </a:lnTo>
                        <a:lnTo>
                          <a:pt x="2030" y="987"/>
                        </a:lnTo>
                        <a:lnTo>
                          <a:pt x="2039" y="1095"/>
                        </a:lnTo>
                        <a:lnTo>
                          <a:pt x="2046" y="1206"/>
                        </a:lnTo>
                        <a:lnTo>
                          <a:pt x="2053" y="1318"/>
                        </a:lnTo>
                        <a:lnTo>
                          <a:pt x="2054" y="1373"/>
                        </a:lnTo>
                        <a:lnTo>
                          <a:pt x="2056" y="1429"/>
                        </a:lnTo>
                        <a:lnTo>
                          <a:pt x="2056" y="1485"/>
                        </a:lnTo>
                        <a:lnTo>
                          <a:pt x="2055" y="1538"/>
                        </a:lnTo>
                        <a:lnTo>
                          <a:pt x="2053" y="1592"/>
                        </a:lnTo>
                        <a:lnTo>
                          <a:pt x="2050" y="1644"/>
                        </a:lnTo>
                        <a:lnTo>
                          <a:pt x="2045" y="1695"/>
                        </a:lnTo>
                        <a:lnTo>
                          <a:pt x="2039" y="1745"/>
                        </a:lnTo>
                        <a:lnTo>
                          <a:pt x="2031" y="1794"/>
                        </a:lnTo>
                        <a:lnTo>
                          <a:pt x="2022" y="1841"/>
                        </a:lnTo>
                        <a:lnTo>
                          <a:pt x="2010" y="1885"/>
                        </a:lnTo>
                        <a:lnTo>
                          <a:pt x="1996" y="1929"/>
                        </a:lnTo>
                        <a:lnTo>
                          <a:pt x="1982" y="1970"/>
                        </a:lnTo>
                        <a:lnTo>
                          <a:pt x="1964" y="2008"/>
                        </a:lnTo>
                        <a:lnTo>
                          <a:pt x="1944" y="2044"/>
                        </a:lnTo>
                        <a:lnTo>
                          <a:pt x="1922" y="2078"/>
                        </a:lnTo>
                        <a:lnTo>
                          <a:pt x="1872" y="2141"/>
                        </a:lnTo>
                        <a:lnTo>
                          <a:pt x="1819" y="2194"/>
                        </a:lnTo>
                        <a:lnTo>
                          <a:pt x="1766" y="2237"/>
                        </a:lnTo>
                        <a:lnTo>
                          <a:pt x="1711" y="2270"/>
                        </a:lnTo>
                        <a:lnTo>
                          <a:pt x="1655" y="2296"/>
                        </a:lnTo>
                        <a:lnTo>
                          <a:pt x="1598" y="2313"/>
                        </a:lnTo>
                        <a:lnTo>
                          <a:pt x="1540" y="2323"/>
                        </a:lnTo>
                        <a:lnTo>
                          <a:pt x="1482" y="2325"/>
                        </a:lnTo>
                        <a:lnTo>
                          <a:pt x="1423" y="2319"/>
                        </a:lnTo>
                        <a:lnTo>
                          <a:pt x="1364" y="2308"/>
                        </a:lnTo>
                        <a:lnTo>
                          <a:pt x="1304" y="2292"/>
                        </a:lnTo>
                        <a:lnTo>
                          <a:pt x="1245" y="2268"/>
                        </a:lnTo>
                        <a:lnTo>
                          <a:pt x="1186" y="2241"/>
                        </a:lnTo>
                        <a:lnTo>
                          <a:pt x="1127" y="2209"/>
                        </a:lnTo>
                        <a:lnTo>
                          <a:pt x="1068" y="2174"/>
                        </a:lnTo>
                        <a:lnTo>
                          <a:pt x="1010" y="2133"/>
                        </a:lnTo>
                        <a:lnTo>
                          <a:pt x="953" y="2091"/>
                        </a:lnTo>
                        <a:lnTo>
                          <a:pt x="897" y="2046"/>
                        </a:lnTo>
                        <a:lnTo>
                          <a:pt x="842" y="1999"/>
                        </a:lnTo>
                        <a:lnTo>
                          <a:pt x="788" y="1950"/>
                        </a:lnTo>
                        <a:lnTo>
                          <a:pt x="735" y="1900"/>
                        </a:lnTo>
                        <a:lnTo>
                          <a:pt x="685" y="1849"/>
                        </a:lnTo>
                        <a:lnTo>
                          <a:pt x="636" y="1797"/>
                        </a:lnTo>
                        <a:lnTo>
                          <a:pt x="588" y="1746"/>
                        </a:lnTo>
                        <a:lnTo>
                          <a:pt x="543" y="1696"/>
                        </a:lnTo>
                        <a:lnTo>
                          <a:pt x="500" y="1647"/>
                        </a:lnTo>
                        <a:lnTo>
                          <a:pt x="459" y="1599"/>
                        </a:lnTo>
                        <a:lnTo>
                          <a:pt x="421" y="1554"/>
                        </a:lnTo>
                        <a:lnTo>
                          <a:pt x="354" y="1471"/>
                        </a:lnTo>
                        <a:lnTo>
                          <a:pt x="297" y="1402"/>
                        </a:lnTo>
                        <a:lnTo>
                          <a:pt x="277" y="1376"/>
                        </a:lnTo>
                        <a:lnTo>
                          <a:pt x="256" y="1346"/>
                        </a:lnTo>
                        <a:lnTo>
                          <a:pt x="234" y="1311"/>
                        </a:lnTo>
                        <a:lnTo>
                          <a:pt x="213" y="1273"/>
                        </a:lnTo>
                        <a:lnTo>
                          <a:pt x="192" y="1233"/>
                        </a:lnTo>
                        <a:lnTo>
                          <a:pt x="171" y="1190"/>
                        </a:lnTo>
                        <a:lnTo>
                          <a:pt x="150" y="1143"/>
                        </a:lnTo>
                        <a:lnTo>
                          <a:pt x="130" y="1095"/>
                        </a:lnTo>
                        <a:lnTo>
                          <a:pt x="111" y="1045"/>
                        </a:lnTo>
                        <a:lnTo>
                          <a:pt x="92" y="994"/>
                        </a:lnTo>
                        <a:lnTo>
                          <a:pt x="75" y="941"/>
                        </a:lnTo>
                        <a:lnTo>
                          <a:pt x="60" y="886"/>
                        </a:lnTo>
                        <a:lnTo>
                          <a:pt x="45" y="830"/>
                        </a:lnTo>
                        <a:lnTo>
                          <a:pt x="32" y="775"/>
                        </a:lnTo>
                        <a:lnTo>
                          <a:pt x="21" y="719"/>
                        </a:lnTo>
                        <a:lnTo>
                          <a:pt x="13" y="663"/>
                        </a:lnTo>
                        <a:lnTo>
                          <a:pt x="6" y="608"/>
                        </a:lnTo>
                        <a:lnTo>
                          <a:pt x="2" y="552"/>
                        </a:lnTo>
                        <a:lnTo>
                          <a:pt x="0" y="499"/>
                        </a:lnTo>
                        <a:lnTo>
                          <a:pt x="2" y="445"/>
                        </a:lnTo>
                        <a:lnTo>
                          <a:pt x="5" y="394"/>
                        </a:lnTo>
                        <a:lnTo>
                          <a:pt x="13" y="344"/>
                        </a:lnTo>
                        <a:lnTo>
                          <a:pt x="23" y="296"/>
                        </a:lnTo>
                        <a:lnTo>
                          <a:pt x="37" y="249"/>
                        </a:lnTo>
                        <a:lnTo>
                          <a:pt x="55" y="207"/>
                        </a:lnTo>
                        <a:lnTo>
                          <a:pt x="76" y="166"/>
                        </a:lnTo>
                        <a:lnTo>
                          <a:pt x="102" y="129"/>
                        </a:lnTo>
                        <a:lnTo>
                          <a:pt x="132" y="96"/>
                        </a:lnTo>
                        <a:lnTo>
                          <a:pt x="167" y="66"/>
                        </a:lnTo>
                        <a:lnTo>
                          <a:pt x="206" y="39"/>
                        </a:lnTo>
                        <a:lnTo>
                          <a:pt x="249" y="17"/>
                        </a:lnTo>
                        <a:lnTo>
                          <a:pt x="297" y="0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39" name="Freeform 198"/>
                  <p:cNvSpPr>
                    <a:spLocks/>
                  </p:cNvSpPr>
                  <p:nvPr/>
                </p:nvSpPr>
                <p:spPr bwMode="auto">
                  <a:xfrm>
                    <a:off x="3193" y="3511"/>
                    <a:ext cx="257" cy="72"/>
                  </a:xfrm>
                  <a:custGeom>
                    <a:avLst/>
                    <a:gdLst>
                      <a:gd name="T0" fmla="*/ 0 w 1797"/>
                      <a:gd name="T1" fmla="*/ 0 h 519"/>
                      <a:gd name="T2" fmla="*/ 0 w 1797"/>
                      <a:gd name="T3" fmla="*/ 0 h 519"/>
                      <a:gd name="T4" fmla="*/ 0 w 1797"/>
                      <a:gd name="T5" fmla="*/ 0 h 519"/>
                      <a:gd name="T6" fmla="*/ 0 w 1797"/>
                      <a:gd name="T7" fmla="*/ 0 h 519"/>
                      <a:gd name="T8" fmla="*/ 0 w 1797"/>
                      <a:gd name="T9" fmla="*/ 0 h 519"/>
                      <a:gd name="T10" fmla="*/ 0 w 1797"/>
                      <a:gd name="T11" fmla="*/ 0 h 519"/>
                      <a:gd name="T12" fmla="*/ 0 w 1797"/>
                      <a:gd name="T13" fmla="*/ 0 h 519"/>
                      <a:gd name="T14" fmla="*/ 0 w 1797"/>
                      <a:gd name="T15" fmla="*/ 0 h 519"/>
                      <a:gd name="T16" fmla="*/ 0 w 1797"/>
                      <a:gd name="T17" fmla="*/ 0 h 519"/>
                      <a:gd name="T18" fmla="*/ 0 w 1797"/>
                      <a:gd name="T19" fmla="*/ 0 h 519"/>
                      <a:gd name="T20" fmla="*/ 0 w 1797"/>
                      <a:gd name="T21" fmla="*/ 0 h 519"/>
                      <a:gd name="T22" fmla="*/ 0 w 1797"/>
                      <a:gd name="T23" fmla="*/ 0 h 519"/>
                      <a:gd name="T24" fmla="*/ 0 w 1797"/>
                      <a:gd name="T25" fmla="*/ 0 h 519"/>
                      <a:gd name="T26" fmla="*/ 0 w 1797"/>
                      <a:gd name="T27" fmla="*/ 0 h 519"/>
                      <a:gd name="T28" fmla="*/ 0 w 1797"/>
                      <a:gd name="T29" fmla="*/ 0 h 519"/>
                      <a:gd name="T30" fmla="*/ 0 w 1797"/>
                      <a:gd name="T31" fmla="*/ 0 h 519"/>
                      <a:gd name="T32" fmla="*/ 0 w 1797"/>
                      <a:gd name="T33" fmla="*/ 0 h 519"/>
                      <a:gd name="T34" fmla="*/ 0 w 1797"/>
                      <a:gd name="T35" fmla="*/ 0 h 519"/>
                      <a:gd name="T36" fmla="*/ 0 w 1797"/>
                      <a:gd name="T37" fmla="*/ 0 h 519"/>
                      <a:gd name="T38" fmla="*/ 0 w 1797"/>
                      <a:gd name="T39" fmla="*/ 0 h 519"/>
                      <a:gd name="T40" fmla="*/ 0 w 1797"/>
                      <a:gd name="T41" fmla="*/ 0 h 519"/>
                      <a:gd name="T42" fmla="*/ 0 w 1797"/>
                      <a:gd name="T43" fmla="*/ 0 h 519"/>
                      <a:gd name="T44" fmla="*/ 0 w 1797"/>
                      <a:gd name="T45" fmla="*/ 0 h 519"/>
                      <a:gd name="T46" fmla="*/ 0 w 1797"/>
                      <a:gd name="T47" fmla="*/ 0 h 519"/>
                      <a:gd name="T48" fmla="*/ 0 w 1797"/>
                      <a:gd name="T49" fmla="*/ 0 h 519"/>
                      <a:gd name="T50" fmla="*/ 0 w 1797"/>
                      <a:gd name="T51" fmla="*/ 0 h 519"/>
                      <a:gd name="T52" fmla="*/ 0 w 1797"/>
                      <a:gd name="T53" fmla="*/ 0 h 519"/>
                      <a:gd name="T54" fmla="*/ 0 w 1797"/>
                      <a:gd name="T55" fmla="*/ 0 h 519"/>
                      <a:gd name="T56" fmla="*/ 0 w 1797"/>
                      <a:gd name="T57" fmla="*/ 0 h 519"/>
                      <a:gd name="T58" fmla="*/ 0 w 1797"/>
                      <a:gd name="T59" fmla="*/ 0 h 519"/>
                      <a:gd name="T60" fmla="*/ 0 w 1797"/>
                      <a:gd name="T61" fmla="*/ 0 h 519"/>
                      <a:gd name="T62" fmla="*/ 0 w 1797"/>
                      <a:gd name="T63" fmla="*/ 0 h 519"/>
                      <a:gd name="T64" fmla="*/ 0 w 1797"/>
                      <a:gd name="T65" fmla="*/ 0 h 519"/>
                      <a:gd name="T66" fmla="*/ 0 w 1797"/>
                      <a:gd name="T67" fmla="*/ 0 h 519"/>
                      <a:gd name="T68" fmla="*/ 0 w 1797"/>
                      <a:gd name="T69" fmla="*/ 0 h 519"/>
                      <a:gd name="T70" fmla="*/ 0 w 1797"/>
                      <a:gd name="T71" fmla="*/ 0 h 519"/>
                      <a:gd name="T72" fmla="*/ 0 w 1797"/>
                      <a:gd name="T73" fmla="*/ 0 h 519"/>
                      <a:gd name="T74" fmla="*/ 0 w 1797"/>
                      <a:gd name="T75" fmla="*/ 0 h 519"/>
                      <a:gd name="T76" fmla="*/ 0 w 1797"/>
                      <a:gd name="T77" fmla="*/ 0 h 519"/>
                      <a:gd name="T78" fmla="*/ 0 w 1797"/>
                      <a:gd name="T79" fmla="*/ 0 h 519"/>
                      <a:gd name="T80" fmla="*/ 0 w 1797"/>
                      <a:gd name="T81" fmla="*/ 0 h 519"/>
                      <a:gd name="T82" fmla="*/ 0 w 1797"/>
                      <a:gd name="T83" fmla="*/ 0 h 519"/>
                      <a:gd name="T84" fmla="*/ 0 w 1797"/>
                      <a:gd name="T85" fmla="*/ 0 h 519"/>
                      <a:gd name="T86" fmla="*/ 0 w 1797"/>
                      <a:gd name="T87" fmla="*/ 0 h 519"/>
                      <a:gd name="T88" fmla="*/ 0 w 1797"/>
                      <a:gd name="T89" fmla="*/ 0 h 519"/>
                      <a:gd name="T90" fmla="*/ 0 w 1797"/>
                      <a:gd name="T91" fmla="*/ 0 h 519"/>
                      <a:gd name="T92" fmla="*/ 0 w 1797"/>
                      <a:gd name="T93" fmla="*/ 0 h 519"/>
                      <a:gd name="T94" fmla="*/ 0 w 1797"/>
                      <a:gd name="T95" fmla="*/ 0 h 519"/>
                      <a:gd name="T96" fmla="*/ 0 w 1797"/>
                      <a:gd name="T97" fmla="*/ 0 h 519"/>
                      <a:gd name="T98" fmla="*/ 0 w 1797"/>
                      <a:gd name="T99" fmla="*/ 0 h 519"/>
                      <a:gd name="T100" fmla="*/ 0 w 1797"/>
                      <a:gd name="T101" fmla="*/ 0 h 519"/>
                      <a:gd name="T102" fmla="*/ 0 w 1797"/>
                      <a:gd name="T103" fmla="*/ 0 h 519"/>
                      <a:gd name="T104" fmla="*/ 0 w 1797"/>
                      <a:gd name="T105" fmla="*/ 0 h 519"/>
                      <a:gd name="T106" fmla="*/ 0 w 1797"/>
                      <a:gd name="T107" fmla="*/ 0 h 519"/>
                      <a:gd name="T108" fmla="*/ 0 w 1797"/>
                      <a:gd name="T109" fmla="*/ 0 h 519"/>
                      <a:gd name="T110" fmla="*/ 0 w 1797"/>
                      <a:gd name="T111" fmla="*/ 0 h 519"/>
                      <a:gd name="T112" fmla="*/ 0 w 1797"/>
                      <a:gd name="T113" fmla="*/ 0 h 519"/>
                      <a:gd name="T114" fmla="*/ 0 w 1797"/>
                      <a:gd name="T115" fmla="*/ 0 h 519"/>
                      <a:gd name="T116" fmla="*/ 0 w 1797"/>
                      <a:gd name="T117" fmla="*/ 0 h 51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797"/>
                      <a:gd name="T178" fmla="*/ 0 h 519"/>
                      <a:gd name="T179" fmla="*/ 1797 w 1797"/>
                      <a:gd name="T180" fmla="*/ 519 h 51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797" h="519">
                        <a:moveTo>
                          <a:pt x="1355" y="176"/>
                        </a:moveTo>
                        <a:lnTo>
                          <a:pt x="1316" y="180"/>
                        </a:lnTo>
                        <a:lnTo>
                          <a:pt x="1274" y="182"/>
                        </a:lnTo>
                        <a:lnTo>
                          <a:pt x="1230" y="183"/>
                        </a:lnTo>
                        <a:lnTo>
                          <a:pt x="1185" y="183"/>
                        </a:lnTo>
                        <a:lnTo>
                          <a:pt x="1137" y="182"/>
                        </a:lnTo>
                        <a:lnTo>
                          <a:pt x="1089" y="179"/>
                        </a:lnTo>
                        <a:lnTo>
                          <a:pt x="1039" y="176"/>
                        </a:lnTo>
                        <a:lnTo>
                          <a:pt x="988" y="171"/>
                        </a:lnTo>
                        <a:lnTo>
                          <a:pt x="935" y="166"/>
                        </a:lnTo>
                        <a:lnTo>
                          <a:pt x="884" y="159"/>
                        </a:lnTo>
                        <a:lnTo>
                          <a:pt x="831" y="151"/>
                        </a:lnTo>
                        <a:lnTo>
                          <a:pt x="778" y="143"/>
                        </a:lnTo>
                        <a:lnTo>
                          <a:pt x="675" y="127"/>
                        </a:lnTo>
                        <a:lnTo>
                          <a:pt x="574" y="108"/>
                        </a:lnTo>
                        <a:lnTo>
                          <a:pt x="478" y="89"/>
                        </a:lnTo>
                        <a:lnTo>
                          <a:pt x="388" y="70"/>
                        </a:lnTo>
                        <a:lnTo>
                          <a:pt x="307" y="52"/>
                        </a:lnTo>
                        <a:lnTo>
                          <a:pt x="236" y="35"/>
                        </a:lnTo>
                        <a:lnTo>
                          <a:pt x="177" y="21"/>
                        </a:lnTo>
                        <a:lnTo>
                          <a:pt x="134" y="10"/>
                        </a:lnTo>
                        <a:lnTo>
                          <a:pt x="106" y="3"/>
                        </a:lnTo>
                        <a:lnTo>
                          <a:pt x="96" y="0"/>
                        </a:lnTo>
                        <a:lnTo>
                          <a:pt x="75" y="6"/>
                        </a:lnTo>
                        <a:lnTo>
                          <a:pt x="57" y="13"/>
                        </a:lnTo>
                        <a:lnTo>
                          <a:pt x="42" y="20"/>
                        </a:lnTo>
                        <a:lnTo>
                          <a:pt x="29" y="26"/>
                        </a:lnTo>
                        <a:lnTo>
                          <a:pt x="19" y="33"/>
                        </a:lnTo>
                        <a:lnTo>
                          <a:pt x="12" y="39"/>
                        </a:lnTo>
                        <a:lnTo>
                          <a:pt x="6" y="45"/>
                        </a:lnTo>
                        <a:lnTo>
                          <a:pt x="2" y="51"/>
                        </a:lnTo>
                        <a:lnTo>
                          <a:pt x="0" y="58"/>
                        </a:lnTo>
                        <a:lnTo>
                          <a:pt x="0" y="63"/>
                        </a:lnTo>
                        <a:lnTo>
                          <a:pt x="2" y="69"/>
                        </a:lnTo>
                        <a:lnTo>
                          <a:pt x="4" y="74"/>
                        </a:lnTo>
                        <a:lnTo>
                          <a:pt x="8" y="80"/>
                        </a:lnTo>
                        <a:lnTo>
                          <a:pt x="13" y="84"/>
                        </a:lnTo>
                        <a:lnTo>
                          <a:pt x="18" y="89"/>
                        </a:lnTo>
                        <a:lnTo>
                          <a:pt x="25" y="94"/>
                        </a:lnTo>
                        <a:lnTo>
                          <a:pt x="39" y="102"/>
                        </a:lnTo>
                        <a:lnTo>
                          <a:pt x="55" y="110"/>
                        </a:lnTo>
                        <a:lnTo>
                          <a:pt x="70" y="115"/>
                        </a:lnTo>
                        <a:lnTo>
                          <a:pt x="84" y="121"/>
                        </a:lnTo>
                        <a:lnTo>
                          <a:pt x="101" y="127"/>
                        </a:lnTo>
                        <a:lnTo>
                          <a:pt x="96" y="125"/>
                        </a:lnTo>
                        <a:lnTo>
                          <a:pt x="106" y="128"/>
                        </a:lnTo>
                        <a:lnTo>
                          <a:pt x="134" y="136"/>
                        </a:lnTo>
                        <a:lnTo>
                          <a:pt x="177" y="147"/>
                        </a:lnTo>
                        <a:lnTo>
                          <a:pt x="236" y="160"/>
                        </a:lnTo>
                        <a:lnTo>
                          <a:pt x="307" y="177"/>
                        </a:lnTo>
                        <a:lnTo>
                          <a:pt x="388" y="194"/>
                        </a:lnTo>
                        <a:lnTo>
                          <a:pt x="478" y="215"/>
                        </a:lnTo>
                        <a:lnTo>
                          <a:pt x="574" y="233"/>
                        </a:lnTo>
                        <a:lnTo>
                          <a:pt x="675" y="251"/>
                        </a:lnTo>
                        <a:lnTo>
                          <a:pt x="778" y="269"/>
                        </a:lnTo>
                        <a:lnTo>
                          <a:pt x="831" y="277"/>
                        </a:lnTo>
                        <a:lnTo>
                          <a:pt x="884" y="284"/>
                        </a:lnTo>
                        <a:lnTo>
                          <a:pt x="935" y="290"/>
                        </a:lnTo>
                        <a:lnTo>
                          <a:pt x="988" y="296"/>
                        </a:lnTo>
                        <a:lnTo>
                          <a:pt x="1039" y="300"/>
                        </a:lnTo>
                        <a:lnTo>
                          <a:pt x="1089" y="305"/>
                        </a:lnTo>
                        <a:lnTo>
                          <a:pt x="1137" y="307"/>
                        </a:lnTo>
                        <a:lnTo>
                          <a:pt x="1185" y="308"/>
                        </a:lnTo>
                        <a:lnTo>
                          <a:pt x="1230" y="309"/>
                        </a:lnTo>
                        <a:lnTo>
                          <a:pt x="1274" y="308"/>
                        </a:lnTo>
                        <a:lnTo>
                          <a:pt x="1316" y="305"/>
                        </a:lnTo>
                        <a:lnTo>
                          <a:pt x="1355" y="300"/>
                        </a:lnTo>
                        <a:lnTo>
                          <a:pt x="1393" y="296"/>
                        </a:lnTo>
                        <a:lnTo>
                          <a:pt x="1430" y="294"/>
                        </a:lnTo>
                        <a:lnTo>
                          <a:pt x="1463" y="294"/>
                        </a:lnTo>
                        <a:lnTo>
                          <a:pt x="1494" y="294"/>
                        </a:lnTo>
                        <a:lnTo>
                          <a:pt x="1524" y="297"/>
                        </a:lnTo>
                        <a:lnTo>
                          <a:pt x="1551" y="300"/>
                        </a:lnTo>
                        <a:lnTo>
                          <a:pt x="1577" y="305"/>
                        </a:lnTo>
                        <a:lnTo>
                          <a:pt x="1601" y="311"/>
                        </a:lnTo>
                        <a:lnTo>
                          <a:pt x="1622" y="318"/>
                        </a:lnTo>
                        <a:lnTo>
                          <a:pt x="1643" y="327"/>
                        </a:lnTo>
                        <a:lnTo>
                          <a:pt x="1661" y="336"/>
                        </a:lnTo>
                        <a:lnTo>
                          <a:pt x="1679" y="346"/>
                        </a:lnTo>
                        <a:lnTo>
                          <a:pt x="1694" y="356"/>
                        </a:lnTo>
                        <a:lnTo>
                          <a:pt x="1708" y="366"/>
                        </a:lnTo>
                        <a:lnTo>
                          <a:pt x="1721" y="378"/>
                        </a:lnTo>
                        <a:lnTo>
                          <a:pt x="1732" y="389"/>
                        </a:lnTo>
                        <a:lnTo>
                          <a:pt x="1743" y="400"/>
                        </a:lnTo>
                        <a:lnTo>
                          <a:pt x="1752" y="413"/>
                        </a:lnTo>
                        <a:lnTo>
                          <a:pt x="1760" y="424"/>
                        </a:lnTo>
                        <a:lnTo>
                          <a:pt x="1767" y="435"/>
                        </a:lnTo>
                        <a:lnTo>
                          <a:pt x="1778" y="457"/>
                        </a:lnTo>
                        <a:lnTo>
                          <a:pt x="1787" y="477"/>
                        </a:lnTo>
                        <a:lnTo>
                          <a:pt x="1795" y="507"/>
                        </a:lnTo>
                        <a:lnTo>
                          <a:pt x="1797" y="519"/>
                        </a:lnTo>
                        <a:lnTo>
                          <a:pt x="1797" y="454"/>
                        </a:lnTo>
                        <a:lnTo>
                          <a:pt x="1795" y="396"/>
                        </a:lnTo>
                        <a:lnTo>
                          <a:pt x="1794" y="370"/>
                        </a:lnTo>
                        <a:lnTo>
                          <a:pt x="1792" y="346"/>
                        </a:lnTo>
                        <a:lnTo>
                          <a:pt x="1790" y="324"/>
                        </a:lnTo>
                        <a:lnTo>
                          <a:pt x="1787" y="302"/>
                        </a:lnTo>
                        <a:lnTo>
                          <a:pt x="1784" y="282"/>
                        </a:lnTo>
                        <a:lnTo>
                          <a:pt x="1779" y="265"/>
                        </a:lnTo>
                        <a:lnTo>
                          <a:pt x="1774" y="249"/>
                        </a:lnTo>
                        <a:lnTo>
                          <a:pt x="1768" y="233"/>
                        </a:lnTo>
                        <a:lnTo>
                          <a:pt x="1760" y="220"/>
                        </a:lnTo>
                        <a:lnTo>
                          <a:pt x="1752" y="208"/>
                        </a:lnTo>
                        <a:lnTo>
                          <a:pt x="1743" y="198"/>
                        </a:lnTo>
                        <a:lnTo>
                          <a:pt x="1733" y="188"/>
                        </a:lnTo>
                        <a:lnTo>
                          <a:pt x="1721" y="180"/>
                        </a:lnTo>
                        <a:lnTo>
                          <a:pt x="1709" y="173"/>
                        </a:lnTo>
                        <a:lnTo>
                          <a:pt x="1694" y="168"/>
                        </a:lnTo>
                        <a:lnTo>
                          <a:pt x="1679" y="162"/>
                        </a:lnTo>
                        <a:lnTo>
                          <a:pt x="1662" y="159"/>
                        </a:lnTo>
                        <a:lnTo>
                          <a:pt x="1643" y="157"/>
                        </a:lnTo>
                        <a:lnTo>
                          <a:pt x="1623" y="154"/>
                        </a:lnTo>
                        <a:lnTo>
                          <a:pt x="1601" y="153"/>
                        </a:lnTo>
                        <a:lnTo>
                          <a:pt x="1577" y="154"/>
                        </a:lnTo>
                        <a:lnTo>
                          <a:pt x="1551" y="154"/>
                        </a:lnTo>
                        <a:lnTo>
                          <a:pt x="1524" y="157"/>
                        </a:lnTo>
                        <a:lnTo>
                          <a:pt x="1494" y="159"/>
                        </a:lnTo>
                        <a:lnTo>
                          <a:pt x="1430" y="166"/>
                        </a:lnTo>
                        <a:lnTo>
                          <a:pt x="1355" y="176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40" name="Freeform 199"/>
                  <p:cNvSpPr>
                    <a:spLocks/>
                  </p:cNvSpPr>
                  <p:nvPr/>
                </p:nvSpPr>
                <p:spPr bwMode="auto">
                  <a:xfrm>
                    <a:off x="3167" y="3609"/>
                    <a:ext cx="292" cy="225"/>
                  </a:xfrm>
                  <a:custGeom>
                    <a:avLst/>
                    <a:gdLst>
                      <a:gd name="T0" fmla="*/ 0 w 2030"/>
                      <a:gd name="T1" fmla="*/ 0 h 1579"/>
                      <a:gd name="T2" fmla="*/ 0 w 2030"/>
                      <a:gd name="T3" fmla="*/ 0 h 1579"/>
                      <a:gd name="T4" fmla="*/ 0 w 2030"/>
                      <a:gd name="T5" fmla="*/ 0 h 1579"/>
                      <a:gd name="T6" fmla="*/ 0 w 2030"/>
                      <a:gd name="T7" fmla="*/ 0 h 1579"/>
                      <a:gd name="T8" fmla="*/ 0 w 2030"/>
                      <a:gd name="T9" fmla="*/ 0 h 1579"/>
                      <a:gd name="T10" fmla="*/ 0 w 2030"/>
                      <a:gd name="T11" fmla="*/ 0 h 1579"/>
                      <a:gd name="T12" fmla="*/ 0 w 2030"/>
                      <a:gd name="T13" fmla="*/ 0 h 1579"/>
                      <a:gd name="T14" fmla="*/ 0 w 2030"/>
                      <a:gd name="T15" fmla="*/ 0 h 1579"/>
                      <a:gd name="T16" fmla="*/ 0 w 2030"/>
                      <a:gd name="T17" fmla="*/ 0 h 1579"/>
                      <a:gd name="T18" fmla="*/ 0 w 2030"/>
                      <a:gd name="T19" fmla="*/ 0 h 1579"/>
                      <a:gd name="T20" fmla="*/ 0 w 2030"/>
                      <a:gd name="T21" fmla="*/ 0 h 1579"/>
                      <a:gd name="T22" fmla="*/ 0 w 2030"/>
                      <a:gd name="T23" fmla="*/ 0 h 1579"/>
                      <a:gd name="T24" fmla="*/ 0 w 2030"/>
                      <a:gd name="T25" fmla="*/ 0 h 1579"/>
                      <a:gd name="T26" fmla="*/ 0 w 2030"/>
                      <a:gd name="T27" fmla="*/ 0 h 1579"/>
                      <a:gd name="T28" fmla="*/ 0 w 2030"/>
                      <a:gd name="T29" fmla="*/ 0 h 1579"/>
                      <a:gd name="T30" fmla="*/ 0 w 2030"/>
                      <a:gd name="T31" fmla="*/ 0 h 1579"/>
                      <a:gd name="T32" fmla="*/ 0 w 2030"/>
                      <a:gd name="T33" fmla="*/ 0 h 1579"/>
                      <a:gd name="T34" fmla="*/ 0 w 2030"/>
                      <a:gd name="T35" fmla="*/ 0 h 1579"/>
                      <a:gd name="T36" fmla="*/ 0 w 2030"/>
                      <a:gd name="T37" fmla="*/ 0 h 1579"/>
                      <a:gd name="T38" fmla="*/ 0 w 2030"/>
                      <a:gd name="T39" fmla="*/ 0 h 1579"/>
                      <a:gd name="T40" fmla="*/ 0 w 2030"/>
                      <a:gd name="T41" fmla="*/ 0 h 1579"/>
                      <a:gd name="T42" fmla="*/ 0 w 2030"/>
                      <a:gd name="T43" fmla="*/ 0 h 1579"/>
                      <a:gd name="T44" fmla="*/ 0 w 2030"/>
                      <a:gd name="T45" fmla="*/ 0 h 1579"/>
                      <a:gd name="T46" fmla="*/ 0 w 2030"/>
                      <a:gd name="T47" fmla="*/ 0 h 1579"/>
                      <a:gd name="T48" fmla="*/ 0 w 2030"/>
                      <a:gd name="T49" fmla="*/ 0 h 1579"/>
                      <a:gd name="T50" fmla="*/ 0 w 2030"/>
                      <a:gd name="T51" fmla="*/ 0 h 1579"/>
                      <a:gd name="T52" fmla="*/ 0 w 2030"/>
                      <a:gd name="T53" fmla="*/ 0 h 1579"/>
                      <a:gd name="T54" fmla="*/ 0 w 2030"/>
                      <a:gd name="T55" fmla="*/ 0 h 1579"/>
                      <a:gd name="T56" fmla="*/ 0 w 2030"/>
                      <a:gd name="T57" fmla="*/ 0 h 1579"/>
                      <a:gd name="T58" fmla="*/ 0 w 2030"/>
                      <a:gd name="T59" fmla="*/ 0 h 1579"/>
                      <a:gd name="T60" fmla="*/ 0 w 2030"/>
                      <a:gd name="T61" fmla="*/ 0 h 1579"/>
                      <a:gd name="T62" fmla="*/ 0 w 2030"/>
                      <a:gd name="T63" fmla="*/ 0 h 1579"/>
                      <a:gd name="T64" fmla="*/ 0 w 2030"/>
                      <a:gd name="T65" fmla="*/ 0 h 1579"/>
                      <a:gd name="T66" fmla="*/ 0 w 2030"/>
                      <a:gd name="T67" fmla="*/ 0 h 1579"/>
                      <a:gd name="T68" fmla="*/ 0 w 2030"/>
                      <a:gd name="T69" fmla="*/ 0 h 1579"/>
                      <a:gd name="T70" fmla="*/ 0 w 2030"/>
                      <a:gd name="T71" fmla="*/ 0 h 1579"/>
                      <a:gd name="T72" fmla="*/ 0 w 2030"/>
                      <a:gd name="T73" fmla="*/ 0 h 1579"/>
                      <a:gd name="T74" fmla="*/ 0 w 2030"/>
                      <a:gd name="T75" fmla="*/ 0 h 1579"/>
                      <a:gd name="T76" fmla="*/ 0 w 2030"/>
                      <a:gd name="T77" fmla="*/ 0 h 1579"/>
                      <a:gd name="T78" fmla="*/ 0 w 2030"/>
                      <a:gd name="T79" fmla="*/ 0 h 1579"/>
                      <a:gd name="T80" fmla="*/ 0 w 2030"/>
                      <a:gd name="T81" fmla="*/ 0 h 1579"/>
                      <a:gd name="T82" fmla="*/ 0 w 2030"/>
                      <a:gd name="T83" fmla="*/ 0 h 1579"/>
                      <a:gd name="T84" fmla="*/ 0 w 2030"/>
                      <a:gd name="T85" fmla="*/ 0 h 1579"/>
                      <a:gd name="T86" fmla="*/ 0 w 2030"/>
                      <a:gd name="T87" fmla="*/ 0 h 1579"/>
                      <a:gd name="T88" fmla="*/ 0 w 2030"/>
                      <a:gd name="T89" fmla="*/ 0 h 1579"/>
                      <a:gd name="T90" fmla="*/ 0 w 2030"/>
                      <a:gd name="T91" fmla="*/ 0 h 1579"/>
                      <a:gd name="T92" fmla="*/ 0 w 2030"/>
                      <a:gd name="T93" fmla="*/ 0 h 1579"/>
                      <a:gd name="T94" fmla="*/ 0 w 2030"/>
                      <a:gd name="T95" fmla="*/ 0 h 1579"/>
                      <a:gd name="T96" fmla="*/ 0 w 2030"/>
                      <a:gd name="T97" fmla="*/ 0 h 1579"/>
                      <a:gd name="T98" fmla="*/ 0 w 2030"/>
                      <a:gd name="T99" fmla="*/ 0 h 1579"/>
                      <a:gd name="T100" fmla="*/ 0 w 2030"/>
                      <a:gd name="T101" fmla="*/ 0 h 1579"/>
                      <a:gd name="T102" fmla="*/ 0 w 2030"/>
                      <a:gd name="T103" fmla="*/ 0 h 1579"/>
                      <a:gd name="T104" fmla="*/ 0 w 2030"/>
                      <a:gd name="T105" fmla="*/ 0 h 1579"/>
                      <a:gd name="T106" fmla="*/ 0 w 2030"/>
                      <a:gd name="T107" fmla="*/ 0 h 1579"/>
                      <a:gd name="T108" fmla="*/ 0 w 2030"/>
                      <a:gd name="T109" fmla="*/ 0 h 1579"/>
                      <a:gd name="T110" fmla="*/ 0 w 2030"/>
                      <a:gd name="T111" fmla="*/ 0 h 1579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030"/>
                      <a:gd name="T169" fmla="*/ 0 h 1579"/>
                      <a:gd name="T170" fmla="*/ 2030 w 2030"/>
                      <a:gd name="T171" fmla="*/ 1579 h 1579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030" h="1579">
                        <a:moveTo>
                          <a:pt x="916" y="671"/>
                        </a:moveTo>
                        <a:lnTo>
                          <a:pt x="959" y="695"/>
                        </a:lnTo>
                        <a:lnTo>
                          <a:pt x="1000" y="717"/>
                        </a:lnTo>
                        <a:lnTo>
                          <a:pt x="1040" y="737"/>
                        </a:lnTo>
                        <a:lnTo>
                          <a:pt x="1080" y="756"/>
                        </a:lnTo>
                        <a:lnTo>
                          <a:pt x="1120" y="774"/>
                        </a:lnTo>
                        <a:lnTo>
                          <a:pt x="1159" y="789"/>
                        </a:lnTo>
                        <a:lnTo>
                          <a:pt x="1197" y="804"/>
                        </a:lnTo>
                        <a:lnTo>
                          <a:pt x="1236" y="816"/>
                        </a:lnTo>
                        <a:lnTo>
                          <a:pt x="1272" y="827"/>
                        </a:lnTo>
                        <a:lnTo>
                          <a:pt x="1310" y="837"/>
                        </a:lnTo>
                        <a:lnTo>
                          <a:pt x="1347" y="846"/>
                        </a:lnTo>
                        <a:lnTo>
                          <a:pt x="1383" y="853"/>
                        </a:lnTo>
                        <a:lnTo>
                          <a:pt x="1419" y="858"/>
                        </a:lnTo>
                        <a:lnTo>
                          <a:pt x="1454" y="863"/>
                        </a:lnTo>
                        <a:lnTo>
                          <a:pt x="1490" y="865"/>
                        </a:lnTo>
                        <a:lnTo>
                          <a:pt x="1524" y="866"/>
                        </a:lnTo>
                        <a:lnTo>
                          <a:pt x="1559" y="866"/>
                        </a:lnTo>
                        <a:lnTo>
                          <a:pt x="1592" y="865"/>
                        </a:lnTo>
                        <a:lnTo>
                          <a:pt x="1625" y="862"/>
                        </a:lnTo>
                        <a:lnTo>
                          <a:pt x="1659" y="858"/>
                        </a:lnTo>
                        <a:lnTo>
                          <a:pt x="1691" y="853"/>
                        </a:lnTo>
                        <a:lnTo>
                          <a:pt x="1723" y="846"/>
                        </a:lnTo>
                        <a:lnTo>
                          <a:pt x="1756" y="838"/>
                        </a:lnTo>
                        <a:lnTo>
                          <a:pt x="1788" y="828"/>
                        </a:lnTo>
                        <a:lnTo>
                          <a:pt x="1819" y="818"/>
                        </a:lnTo>
                        <a:lnTo>
                          <a:pt x="1850" y="806"/>
                        </a:lnTo>
                        <a:lnTo>
                          <a:pt x="1880" y="794"/>
                        </a:lnTo>
                        <a:lnTo>
                          <a:pt x="1911" y="779"/>
                        </a:lnTo>
                        <a:lnTo>
                          <a:pt x="1941" y="764"/>
                        </a:lnTo>
                        <a:lnTo>
                          <a:pt x="1971" y="747"/>
                        </a:lnTo>
                        <a:lnTo>
                          <a:pt x="2000" y="729"/>
                        </a:lnTo>
                        <a:lnTo>
                          <a:pt x="2030" y="710"/>
                        </a:lnTo>
                        <a:lnTo>
                          <a:pt x="2029" y="756"/>
                        </a:lnTo>
                        <a:lnTo>
                          <a:pt x="2029" y="801"/>
                        </a:lnTo>
                        <a:lnTo>
                          <a:pt x="2027" y="847"/>
                        </a:lnTo>
                        <a:lnTo>
                          <a:pt x="2025" y="892"/>
                        </a:lnTo>
                        <a:lnTo>
                          <a:pt x="2020" y="935"/>
                        </a:lnTo>
                        <a:lnTo>
                          <a:pt x="2016" y="977"/>
                        </a:lnTo>
                        <a:lnTo>
                          <a:pt x="2010" y="1020"/>
                        </a:lnTo>
                        <a:lnTo>
                          <a:pt x="2003" y="1060"/>
                        </a:lnTo>
                        <a:lnTo>
                          <a:pt x="1995" y="1100"/>
                        </a:lnTo>
                        <a:lnTo>
                          <a:pt x="1985" y="1138"/>
                        </a:lnTo>
                        <a:lnTo>
                          <a:pt x="1974" y="1174"/>
                        </a:lnTo>
                        <a:lnTo>
                          <a:pt x="1961" y="1210"/>
                        </a:lnTo>
                        <a:lnTo>
                          <a:pt x="1948" y="1243"/>
                        </a:lnTo>
                        <a:lnTo>
                          <a:pt x="1932" y="1274"/>
                        </a:lnTo>
                        <a:lnTo>
                          <a:pt x="1924" y="1290"/>
                        </a:lnTo>
                        <a:lnTo>
                          <a:pt x="1915" y="1304"/>
                        </a:lnTo>
                        <a:lnTo>
                          <a:pt x="1906" y="1319"/>
                        </a:lnTo>
                        <a:lnTo>
                          <a:pt x="1896" y="1333"/>
                        </a:lnTo>
                        <a:lnTo>
                          <a:pt x="1846" y="1396"/>
                        </a:lnTo>
                        <a:lnTo>
                          <a:pt x="1793" y="1449"/>
                        </a:lnTo>
                        <a:lnTo>
                          <a:pt x="1740" y="1491"/>
                        </a:lnTo>
                        <a:lnTo>
                          <a:pt x="1685" y="1526"/>
                        </a:lnTo>
                        <a:lnTo>
                          <a:pt x="1629" y="1551"/>
                        </a:lnTo>
                        <a:lnTo>
                          <a:pt x="1572" y="1568"/>
                        </a:lnTo>
                        <a:lnTo>
                          <a:pt x="1514" y="1577"/>
                        </a:lnTo>
                        <a:lnTo>
                          <a:pt x="1456" y="1579"/>
                        </a:lnTo>
                        <a:lnTo>
                          <a:pt x="1397" y="1575"/>
                        </a:lnTo>
                        <a:lnTo>
                          <a:pt x="1338" y="1564"/>
                        </a:lnTo>
                        <a:lnTo>
                          <a:pt x="1278" y="1546"/>
                        </a:lnTo>
                        <a:lnTo>
                          <a:pt x="1219" y="1524"/>
                        </a:lnTo>
                        <a:lnTo>
                          <a:pt x="1160" y="1496"/>
                        </a:lnTo>
                        <a:lnTo>
                          <a:pt x="1101" y="1464"/>
                        </a:lnTo>
                        <a:lnTo>
                          <a:pt x="1042" y="1428"/>
                        </a:lnTo>
                        <a:lnTo>
                          <a:pt x="984" y="1389"/>
                        </a:lnTo>
                        <a:lnTo>
                          <a:pt x="927" y="1346"/>
                        </a:lnTo>
                        <a:lnTo>
                          <a:pt x="871" y="1301"/>
                        </a:lnTo>
                        <a:lnTo>
                          <a:pt x="816" y="1253"/>
                        </a:lnTo>
                        <a:lnTo>
                          <a:pt x="762" y="1204"/>
                        </a:lnTo>
                        <a:lnTo>
                          <a:pt x="709" y="1154"/>
                        </a:lnTo>
                        <a:lnTo>
                          <a:pt x="659" y="1103"/>
                        </a:lnTo>
                        <a:lnTo>
                          <a:pt x="610" y="1052"/>
                        </a:lnTo>
                        <a:lnTo>
                          <a:pt x="562" y="1001"/>
                        </a:lnTo>
                        <a:lnTo>
                          <a:pt x="517" y="951"/>
                        </a:lnTo>
                        <a:lnTo>
                          <a:pt x="474" y="902"/>
                        </a:lnTo>
                        <a:lnTo>
                          <a:pt x="433" y="854"/>
                        </a:lnTo>
                        <a:lnTo>
                          <a:pt x="395" y="809"/>
                        </a:lnTo>
                        <a:lnTo>
                          <a:pt x="328" y="726"/>
                        </a:lnTo>
                        <a:lnTo>
                          <a:pt x="271" y="657"/>
                        </a:lnTo>
                        <a:lnTo>
                          <a:pt x="253" y="633"/>
                        </a:lnTo>
                        <a:lnTo>
                          <a:pt x="234" y="606"/>
                        </a:lnTo>
                        <a:lnTo>
                          <a:pt x="214" y="576"/>
                        </a:lnTo>
                        <a:lnTo>
                          <a:pt x="195" y="542"/>
                        </a:lnTo>
                        <a:lnTo>
                          <a:pt x="176" y="507"/>
                        </a:lnTo>
                        <a:lnTo>
                          <a:pt x="156" y="469"/>
                        </a:lnTo>
                        <a:lnTo>
                          <a:pt x="137" y="429"/>
                        </a:lnTo>
                        <a:lnTo>
                          <a:pt x="118" y="385"/>
                        </a:lnTo>
                        <a:lnTo>
                          <a:pt x="100" y="342"/>
                        </a:lnTo>
                        <a:lnTo>
                          <a:pt x="84" y="296"/>
                        </a:lnTo>
                        <a:lnTo>
                          <a:pt x="67" y="248"/>
                        </a:lnTo>
                        <a:lnTo>
                          <a:pt x="52" y="200"/>
                        </a:lnTo>
                        <a:lnTo>
                          <a:pt x="36" y="152"/>
                        </a:lnTo>
                        <a:lnTo>
                          <a:pt x="23" y="101"/>
                        </a:lnTo>
                        <a:lnTo>
                          <a:pt x="10" y="50"/>
                        </a:lnTo>
                        <a:lnTo>
                          <a:pt x="0" y="0"/>
                        </a:lnTo>
                        <a:lnTo>
                          <a:pt x="53" y="47"/>
                        </a:lnTo>
                        <a:lnTo>
                          <a:pt x="105" y="93"/>
                        </a:lnTo>
                        <a:lnTo>
                          <a:pt x="158" y="138"/>
                        </a:lnTo>
                        <a:lnTo>
                          <a:pt x="212" y="183"/>
                        </a:lnTo>
                        <a:lnTo>
                          <a:pt x="266" y="227"/>
                        </a:lnTo>
                        <a:lnTo>
                          <a:pt x="322" y="271"/>
                        </a:lnTo>
                        <a:lnTo>
                          <a:pt x="378" y="313"/>
                        </a:lnTo>
                        <a:lnTo>
                          <a:pt x="434" y="355"/>
                        </a:lnTo>
                        <a:lnTo>
                          <a:pt x="492" y="396"/>
                        </a:lnTo>
                        <a:lnTo>
                          <a:pt x="550" y="438"/>
                        </a:lnTo>
                        <a:lnTo>
                          <a:pt x="609" y="479"/>
                        </a:lnTo>
                        <a:lnTo>
                          <a:pt x="669" y="518"/>
                        </a:lnTo>
                        <a:lnTo>
                          <a:pt x="729" y="557"/>
                        </a:lnTo>
                        <a:lnTo>
                          <a:pt x="792" y="596"/>
                        </a:lnTo>
                        <a:lnTo>
                          <a:pt x="854" y="633"/>
                        </a:lnTo>
                        <a:lnTo>
                          <a:pt x="916" y="671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41" name="Freeform 200"/>
                  <p:cNvSpPr>
                    <a:spLocks/>
                  </p:cNvSpPr>
                  <p:nvPr/>
                </p:nvSpPr>
                <p:spPr bwMode="auto">
                  <a:xfrm>
                    <a:off x="3173" y="3841"/>
                    <a:ext cx="562" cy="216"/>
                  </a:xfrm>
                  <a:custGeom>
                    <a:avLst/>
                    <a:gdLst>
                      <a:gd name="T0" fmla="*/ 0 w 3934"/>
                      <a:gd name="T1" fmla="*/ 0 h 1507"/>
                      <a:gd name="T2" fmla="*/ 0 w 3934"/>
                      <a:gd name="T3" fmla="*/ 0 h 1507"/>
                      <a:gd name="T4" fmla="*/ 0 w 3934"/>
                      <a:gd name="T5" fmla="*/ 0 h 1507"/>
                      <a:gd name="T6" fmla="*/ 0 w 3934"/>
                      <a:gd name="T7" fmla="*/ 0 h 1507"/>
                      <a:gd name="T8" fmla="*/ 0 w 3934"/>
                      <a:gd name="T9" fmla="*/ 0 h 1507"/>
                      <a:gd name="T10" fmla="*/ 0 w 3934"/>
                      <a:gd name="T11" fmla="*/ 0 h 1507"/>
                      <a:gd name="T12" fmla="*/ 0 w 3934"/>
                      <a:gd name="T13" fmla="*/ 0 h 1507"/>
                      <a:gd name="T14" fmla="*/ 0 w 3934"/>
                      <a:gd name="T15" fmla="*/ 0 h 1507"/>
                      <a:gd name="T16" fmla="*/ 0 w 3934"/>
                      <a:gd name="T17" fmla="*/ 0 h 1507"/>
                      <a:gd name="T18" fmla="*/ 0 w 3934"/>
                      <a:gd name="T19" fmla="*/ 0 h 1507"/>
                      <a:gd name="T20" fmla="*/ 0 w 3934"/>
                      <a:gd name="T21" fmla="*/ 0 h 1507"/>
                      <a:gd name="T22" fmla="*/ 0 w 3934"/>
                      <a:gd name="T23" fmla="*/ 0 h 1507"/>
                      <a:gd name="T24" fmla="*/ 0 w 3934"/>
                      <a:gd name="T25" fmla="*/ 0 h 1507"/>
                      <a:gd name="T26" fmla="*/ 0 w 3934"/>
                      <a:gd name="T27" fmla="*/ 0 h 1507"/>
                      <a:gd name="T28" fmla="*/ 0 w 3934"/>
                      <a:gd name="T29" fmla="*/ 0 h 1507"/>
                      <a:gd name="T30" fmla="*/ 0 w 3934"/>
                      <a:gd name="T31" fmla="*/ 0 h 1507"/>
                      <a:gd name="T32" fmla="*/ 0 w 3934"/>
                      <a:gd name="T33" fmla="*/ 0 h 1507"/>
                      <a:gd name="T34" fmla="*/ 0 w 3934"/>
                      <a:gd name="T35" fmla="*/ 0 h 1507"/>
                      <a:gd name="T36" fmla="*/ 0 w 3934"/>
                      <a:gd name="T37" fmla="*/ 0 h 1507"/>
                      <a:gd name="T38" fmla="*/ 0 w 3934"/>
                      <a:gd name="T39" fmla="*/ 0 h 1507"/>
                      <a:gd name="T40" fmla="*/ 0 w 3934"/>
                      <a:gd name="T41" fmla="*/ 0 h 1507"/>
                      <a:gd name="T42" fmla="*/ 0 w 3934"/>
                      <a:gd name="T43" fmla="*/ 0 h 1507"/>
                      <a:gd name="T44" fmla="*/ 0 w 3934"/>
                      <a:gd name="T45" fmla="*/ 0 h 1507"/>
                      <a:gd name="T46" fmla="*/ 0 w 3934"/>
                      <a:gd name="T47" fmla="*/ 0 h 1507"/>
                      <a:gd name="T48" fmla="*/ 0 w 3934"/>
                      <a:gd name="T49" fmla="*/ 0 h 1507"/>
                      <a:gd name="T50" fmla="*/ 0 w 3934"/>
                      <a:gd name="T51" fmla="*/ 0 h 1507"/>
                      <a:gd name="T52" fmla="*/ 0 w 3934"/>
                      <a:gd name="T53" fmla="*/ 0 h 1507"/>
                      <a:gd name="T54" fmla="*/ 0 w 3934"/>
                      <a:gd name="T55" fmla="*/ 0 h 1507"/>
                      <a:gd name="T56" fmla="*/ 0 w 3934"/>
                      <a:gd name="T57" fmla="*/ 0 h 1507"/>
                      <a:gd name="T58" fmla="*/ 0 w 3934"/>
                      <a:gd name="T59" fmla="*/ 0 h 1507"/>
                      <a:gd name="T60" fmla="*/ 0 w 3934"/>
                      <a:gd name="T61" fmla="*/ 0 h 1507"/>
                      <a:gd name="T62" fmla="*/ 0 w 3934"/>
                      <a:gd name="T63" fmla="*/ 0 h 1507"/>
                      <a:gd name="T64" fmla="*/ 0 w 3934"/>
                      <a:gd name="T65" fmla="*/ 0 h 1507"/>
                      <a:gd name="T66" fmla="*/ 0 w 3934"/>
                      <a:gd name="T67" fmla="*/ 0 h 1507"/>
                      <a:gd name="T68" fmla="*/ 0 w 3934"/>
                      <a:gd name="T69" fmla="*/ 0 h 1507"/>
                      <a:gd name="T70" fmla="*/ 0 w 3934"/>
                      <a:gd name="T71" fmla="*/ 0 h 1507"/>
                      <a:gd name="T72" fmla="*/ 0 w 3934"/>
                      <a:gd name="T73" fmla="*/ 0 h 1507"/>
                      <a:gd name="T74" fmla="*/ 0 w 3934"/>
                      <a:gd name="T75" fmla="*/ 0 h 1507"/>
                      <a:gd name="T76" fmla="*/ 0 w 3934"/>
                      <a:gd name="T77" fmla="*/ 0 h 1507"/>
                      <a:gd name="T78" fmla="*/ 0 w 3934"/>
                      <a:gd name="T79" fmla="*/ 0 h 1507"/>
                      <a:gd name="T80" fmla="*/ 0 w 3934"/>
                      <a:gd name="T81" fmla="*/ 0 h 1507"/>
                      <a:gd name="T82" fmla="*/ 0 w 3934"/>
                      <a:gd name="T83" fmla="*/ 0 h 1507"/>
                      <a:gd name="T84" fmla="*/ 0 w 3934"/>
                      <a:gd name="T85" fmla="*/ 0 h 1507"/>
                      <a:gd name="T86" fmla="*/ 0 w 3934"/>
                      <a:gd name="T87" fmla="*/ 0 h 1507"/>
                      <a:gd name="T88" fmla="*/ 0 w 3934"/>
                      <a:gd name="T89" fmla="*/ 0 h 1507"/>
                      <a:gd name="T90" fmla="*/ 0 w 3934"/>
                      <a:gd name="T91" fmla="*/ 0 h 1507"/>
                      <a:gd name="T92" fmla="*/ 0 w 3934"/>
                      <a:gd name="T93" fmla="*/ 0 h 1507"/>
                      <a:gd name="T94" fmla="*/ 0 w 3934"/>
                      <a:gd name="T95" fmla="*/ 0 h 1507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934"/>
                      <a:gd name="T145" fmla="*/ 0 h 1507"/>
                      <a:gd name="T146" fmla="*/ 3934 w 3934"/>
                      <a:gd name="T147" fmla="*/ 1507 h 1507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934" h="1507">
                        <a:moveTo>
                          <a:pt x="3766" y="0"/>
                        </a:moveTo>
                        <a:lnTo>
                          <a:pt x="3783" y="139"/>
                        </a:lnTo>
                        <a:lnTo>
                          <a:pt x="3781" y="269"/>
                        </a:lnTo>
                        <a:lnTo>
                          <a:pt x="3761" y="390"/>
                        </a:lnTo>
                        <a:lnTo>
                          <a:pt x="3725" y="500"/>
                        </a:lnTo>
                        <a:lnTo>
                          <a:pt x="3674" y="601"/>
                        </a:lnTo>
                        <a:lnTo>
                          <a:pt x="3608" y="693"/>
                        </a:lnTo>
                        <a:lnTo>
                          <a:pt x="3529" y="778"/>
                        </a:lnTo>
                        <a:lnTo>
                          <a:pt x="3438" y="852"/>
                        </a:lnTo>
                        <a:lnTo>
                          <a:pt x="3335" y="920"/>
                        </a:lnTo>
                        <a:lnTo>
                          <a:pt x="3221" y="979"/>
                        </a:lnTo>
                        <a:lnTo>
                          <a:pt x="3098" y="1032"/>
                        </a:lnTo>
                        <a:lnTo>
                          <a:pt x="2966" y="1076"/>
                        </a:lnTo>
                        <a:lnTo>
                          <a:pt x="2827" y="1113"/>
                        </a:lnTo>
                        <a:lnTo>
                          <a:pt x="2680" y="1144"/>
                        </a:lnTo>
                        <a:lnTo>
                          <a:pt x="2529" y="1168"/>
                        </a:lnTo>
                        <a:lnTo>
                          <a:pt x="2372" y="1186"/>
                        </a:lnTo>
                        <a:lnTo>
                          <a:pt x="2210" y="1199"/>
                        </a:lnTo>
                        <a:lnTo>
                          <a:pt x="2048" y="1205"/>
                        </a:lnTo>
                        <a:lnTo>
                          <a:pt x="1882" y="1206"/>
                        </a:lnTo>
                        <a:lnTo>
                          <a:pt x="1716" y="1203"/>
                        </a:lnTo>
                        <a:lnTo>
                          <a:pt x="1549" y="1194"/>
                        </a:lnTo>
                        <a:lnTo>
                          <a:pt x="1385" y="1181"/>
                        </a:lnTo>
                        <a:lnTo>
                          <a:pt x="1221" y="1163"/>
                        </a:lnTo>
                        <a:lnTo>
                          <a:pt x="1061" y="1142"/>
                        </a:lnTo>
                        <a:lnTo>
                          <a:pt x="905" y="1116"/>
                        </a:lnTo>
                        <a:lnTo>
                          <a:pt x="754" y="1087"/>
                        </a:lnTo>
                        <a:lnTo>
                          <a:pt x="608" y="1055"/>
                        </a:lnTo>
                        <a:lnTo>
                          <a:pt x="469" y="1020"/>
                        </a:lnTo>
                        <a:lnTo>
                          <a:pt x="337" y="983"/>
                        </a:lnTo>
                        <a:lnTo>
                          <a:pt x="215" y="943"/>
                        </a:lnTo>
                        <a:lnTo>
                          <a:pt x="102" y="901"/>
                        </a:lnTo>
                        <a:lnTo>
                          <a:pt x="0" y="857"/>
                        </a:lnTo>
                        <a:lnTo>
                          <a:pt x="12" y="878"/>
                        </a:lnTo>
                        <a:lnTo>
                          <a:pt x="26" y="898"/>
                        </a:lnTo>
                        <a:lnTo>
                          <a:pt x="39" y="918"/>
                        </a:lnTo>
                        <a:lnTo>
                          <a:pt x="52" y="937"/>
                        </a:lnTo>
                        <a:lnTo>
                          <a:pt x="67" y="955"/>
                        </a:lnTo>
                        <a:lnTo>
                          <a:pt x="80" y="973"/>
                        </a:lnTo>
                        <a:lnTo>
                          <a:pt x="95" y="989"/>
                        </a:lnTo>
                        <a:lnTo>
                          <a:pt x="109" y="1006"/>
                        </a:lnTo>
                        <a:lnTo>
                          <a:pt x="139" y="1036"/>
                        </a:lnTo>
                        <a:lnTo>
                          <a:pt x="169" y="1064"/>
                        </a:lnTo>
                        <a:lnTo>
                          <a:pt x="199" y="1089"/>
                        </a:lnTo>
                        <a:lnTo>
                          <a:pt x="229" y="1113"/>
                        </a:lnTo>
                        <a:lnTo>
                          <a:pt x="260" y="1134"/>
                        </a:lnTo>
                        <a:lnTo>
                          <a:pt x="291" y="1153"/>
                        </a:lnTo>
                        <a:lnTo>
                          <a:pt x="321" y="1170"/>
                        </a:lnTo>
                        <a:lnTo>
                          <a:pt x="351" y="1184"/>
                        </a:lnTo>
                        <a:lnTo>
                          <a:pt x="380" y="1197"/>
                        </a:lnTo>
                        <a:lnTo>
                          <a:pt x="407" y="1209"/>
                        </a:lnTo>
                        <a:lnTo>
                          <a:pt x="434" y="1219"/>
                        </a:lnTo>
                        <a:lnTo>
                          <a:pt x="461" y="1226"/>
                        </a:lnTo>
                        <a:lnTo>
                          <a:pt x="494" y="1236"/>
                        </a:lnTo>
                        <a:lnTo>
                          <a:pt x="529" y="1247"/>
                        </a:lnTo>
                        <a:lnTo>
                          <a:pt x="565" y="1261"/>
                        </a:lnTo>
                        <a:lnTo>
                          <a:pt x="604" y="1274"/>
                        </a:lnTo>
                        <a:lnTo>
                          <a:pt x="685" y="1305"/>
                        </a:lnTo>
                        <a:lnTo>
                          <a:pt x="769" y="1337"/>
                        </a:lnTo>
                        <a:lnTo>
                          <a:pt x="813" y="1352"/>
                        </a:lnTo>
                        <a:lnTo>
                          <a:pt x="857" y="1368"/>
                        </a:lnTo>
                        <a:lnTo>
                          <a:pt x="902" y="1382"/>
                        </a:lnTo>
                        <a:lnTo>
                          <a:pt x="947" y="1396"/>
                        </a:lnTo>
                        <a:lnTo>
                          <a:pt x="992" y="1408"/>
                        </a:lnTo>
                        <a:lnTo>
                          <a:pt x="1038" y="1418"/>
                        </a:lnTo>
                        <a:lnTo>
                          <a:pt x="1084" y="1427"/>
                        </a:lnTo>
                        <a:lnTo>
                          <a:pt x="1130" y="1432"/>
                        </a:lnTo>
                        <a:lnTo>
                          <a:pt x="1209" y="1442"/>
                        </a:lnTo>
                        <a:lnTo>
                          <a:pt x="1293" y="1452"/>
                        </a:lnTo>
                        <a:lnTo>
                          <a:pt x="1383" y="1463"/>
                        </a:lnTo>
                        <a:lnTo>
                          <a:pt x="1475" y="1475"/>
                        </a:lnTo>
                        <a:lnTo>
                          <a:pt x="1568" y="1486"/>
                        </a:lnTo>
                        <a:lnTo>
                          <a:pt x="1660" y="1495"/>
                        </a:lnTo>
                        <a:lnTo>
                          <a:pt x="1705" y="1499"/>
                        </a:lnTo>
                        <a:lnTo>
                          <a:pt x="1750" y="1502"/>
                        </a:lnTo>
                        <a:lnTo>
                          <a:pt x="1792" y="1505"/>
                        </a:lnTo>
                        <a:lnTo>
                          <a:pt x="1834" y="1507"/>
                        </a:lnTo>
                        <a:lnTo>
                          <a:pt x="1878" y="1507"/>
                        </a:lnTo>
                        <a:lnTo>
                          <a:pt x="1921" y="1506"/>
                        </a:lnTo>
                        <a:lnTo>
                          <a:pt x="1964" y="1503"/>
                        </a:lnTo>
                        <a:lnTo>
                          <a:pt x="2008" y="1500"/>
                        </a:lnTo>
                        <a:lnTo>
                          <a:pt x="2051" y="1495"/>
                        </a:lnTo>
                        <a:lnTo>
                          <a:pt x="2095" y="1489"/>
                        </a:lnTo>
                        <a:lnTo>
                          <a:pt x="2138" y="1482"/>
                        </a:lnTo>
                        <a:lnTo>
                          <a:pt x="2182" y="1476"/>
                        </a:lnTo>
                        <a:lnTo>
                          <a:pt x="2268" y="1461"/>
                        </a:lnTo>
                        <a:lnTo>
                          <a:pt x="2353" y="1449"/>
                        </a:lnTo>
                        <a:lnTo>
                          <a:pt x="2396" y="1443"/>
                        </a:lnTo>
                        <a:lnTo>
                          <a:pt x="2438" y="1438"/>
                        </a:lnTo>
                        <a:lnTo>
                          <a:pt x="2480" y="1434"/>
                        </a:lnTo>
                        <a:lnTo>
                          <a:pt x="2521" y="1432"/>
                        </a:lnTo>
                        <a:lnTo>
                          <a:pt x="2559" y="1430"/>
                        </a:lnTo>
                        <a:lnTo>
                          <a:pt x="2599" y="1427"/>
                        </a:lnTo>
                        <a:lnTo>
                          <a:pt x="2642" y="1421"/>
                        </a:lnTo>
                        <a:lnTo>
                          <a:pt x="2688" y="1414"/>
                        </a:lnTo>
                        <a:lnTo>
                          <a:pt x="2736" y="1406"/>
                        </a:lnTo>
                        <a:lnTo>
                          <a:pt x="2785" y="1397"/>
                        </a:lnTo>
                        <a:lnTo>
                          <a:pt x="2835" y="1387"/>
                        </a:lnTo>
                        <a:lnTo>
                          <a:pt x="2885" y="1375"/>
                        </a:lnTo>
                        <a:lnTo>
                          <a:pt x="2984" y="1354"/>
                        </a:lnTo>
                        <a:lnTo>
                          <a:pt x="3076" y="1332"/>
                        </a:lnTo>
                        <a:lnTo>
                          <a:pt x="3159" y="1311"/>
                        </a:lnTo>
                        <a:lnTo>
                          <a:pt x="3226" y="1294"/>
                        </a:lnTo>
                        <a:lnTo>
                          <a:pt x="3270" y="1282"/>
                        </a:lnTo>
                        <a:lnTo>
                          <a:pt x="3318" y="1268"/>
                        </a:lnTo>
                        <a:lnTo>
                          <a:pt x="3369" y="1251"/>
                        </a:lnTo>
                        <a:lnTo>
                          <a:pt x="3420" y="1232"/>
                        </a:lnTo>
                        <a:lnTo>
                          <a:pt x="3474" y="1211"/>
                        </a:lnTo>
                        <a:lnTo>
                          <a:pt x="3527" y="1189"/>
                        </a:lnTo>
                        <a:lnTo>
                          <a:pt x="3581" y="1163"/>
                        </a:lnTo>
                        <a:lnTo>
                          <a:pt x="3633" y="1136"/>
                        </a:lnTo>
                        <a:lnTo>
                          <a:pt x="3658" y="1122"/>
                        </a:lnTo>
                        <a:lnTo>
                          <a:pt x="3683" y="1107"/>
                        </a:lnTo>
                        <a:lnTo>
                          <a:pt x="3707" y="1093"/>
                        </a:lnTo>
                        <a:lnTo>
                          <a:pt x="3731" y="1077"/>
                        </a:lnTo>
                        <a:lnTo>
                          <a:pt x="3754" y="1062"/>
                        </a:lnTo>
                        <a:lnTo>
                          <a:pt x="3776" y="1045"/>
                        </a:lnTo>
                        <a:lnTo>
                          <a:pt x="3798" y="1028"/>
                        </a:lnTo>
                        <a:lnTo>
                          <a:pt x="3818" y="1010"/>
                        </a:lnTo>
                        <a:lnTo>
                          <a:pt x="3837" y="994"/>
                        </a:lnTo>
                        <a:lnTo>
                          <a:pt x="3854" y="976"/>
                        </a:lnTo>
                        <a:lnTo>
                          <a:pt x="3870" y="957"/>
                        </a:lnTo>
                        <a:lnTo>
                          <a:pt x="3886" y="938"/>
                        </a:lnTo>
                        <a:lnTo>
                          <a:pt x="3899" y="919"/>
                        </a:lnTo>
                        <a:lnTo>
                          <a:pt x="3911" y="900"/>
                        </a:lnTo>
                        <a:lnTo>
                          <a:pt x="3921" y="880"/>
                        </a:lnTo>
                        <a:lnTo>
                          <a:pt x="3930" y="860"/>
                        </a:lnTo>
                        <a:lnTo>
                          <a:pt x="3931" y="852"/>
                        </a:lnTo>
                        <a:lnTo>
                          <a:pt x="3933" y="845"/>
                        </a:lnTo>
                        <a:lnTo>
                          <a:pt x="3934" y="835"/>
                        </a:lnTo>
                        <a:lnTo>
                          <a:pt x="3934" y="822"/>
                        </a:lnTo>
                        <a:lnTo>
                          <a:pt x="3934" y="795"/>
                        </a:lnTo>
                        <a:lnTo>
                          <a:pt x="3931" y="761"/>
                        </a:lnTo>
                        <a:lnTo>
                          <a:pt x="3927" y="722"/>
                        </a:lnTo>
                        <a:lnTo>
                          <a:pt x="3921" y="679"/>
                        </a:lnTo>
                        <a:lnTo>
                          <a:pt x="3912" y="629"/>
                        </a:lnTo>
                        <a:lnTo>
                          <a:pt x="3903" y="575"/>
                        </a:lnTo>
                        <a:lnTo>
                          <a:pt x="3891" y="516"/>
                        </a:lnTo>
                        <a:lnTo>
                          <a:pt x="3878" y="454"/>
                        </a:lnTo>
                        <a:lnTo>
                          <a:pt x="3863" y="387"/>
                        </a:lnTo>
                        <a:lnTo>
                          <a:pt x="3847" y="316"/>
                        </a:lnTo>
                        <a:lnTo>
                          <a:pt x="3829" y="241"/>
                        </a:lnTo>
                        <a:lnTo>
                          <a:pt x="3810" y="164"/>
                        </a:lnTo>
                        <a:lnTo>
                          <a:pt x="3789" y="83"/>
                        </a:lnTo>
                        <a:lnTo>
                          <a:pt x="3766" y="0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42" name="Freeform 201"/>
                  <p:cNvSpPr>
                    <a:spLocks/>
                  </p:cNvSpPr>
                  <p:nvPr/>
                </p:nvSpPr>
                <p:spPr bwMode="auto">
                  <a:xfrm>
                    <a:off x="3433" y="3505"/>
                    <a:ext cx="329" cy="332"/>
                  </a:xfrm>
                  <a:custGeom>
                    <a:avLst/>
                    <a:gdLst>
                      <a:gd name="T0" fmla="*/ 0 w 2305"/>
                      <a:gd name="T1" fmla="*/ 0 h 2325"/>
                      <a:gd name="T2" fmla="*/ 0 w 2305"/>
                      <a:gd name="T3" fmla="*/ 0 h 2325"/>
                      <a:gd name="T4" fmla="*/ 0 w 2305"/>
                      <a:gd name="T5" fmla="*/ 0 h 2325"/>
                      <a:gd name="T6" fmla="*/ 0 w 2305"/>
                      <a:gd name="T7" fmla="*/ 0 h 2325"/>
                      <a:gd name="T8" fmla="*/ 0 w 2305"/>
                      <a:gd name="T9" fmla="*/ 0 h 2325"/>
                      <a:gd name="T10" fmla="*/ 0 w 2305"/>
                      <a:gd name="T11" fmla="*/ 0 h 2325"/>
                      <a:gd name="T12" fmla="*/ 0 w 2305"/>
                      <a:gd name="T13" fmla="*/ 0 h 2325"/>
                      <a:gd name="T14" fmla="*/ 0 w 2305"/>
                      <a:gd name="T15" fmla="*/ 0 h 2325"/>
                      <a:gd name="T16" fmla="*/ 0 w 2305"/>
                      <a:gd name="T17" fmla="*/ 0 h 2325"/>
                      <a:gd name="T18" fmla="*/ 0 w 2305"/>
                      <a:gd name="T19" fmla="*/ 0 h 2325"/>
                      <a:gd name="T20" fmla="*/ 0 w 2305"/>
                      <a:gd name="T21" fmla="*/ 0 h 2325"/>
                      <a:gd name="T22" fmla="*/ 0 w 2305"/>
                      <a:gd name="T23" fmla="*/ 0 h 2325"/>
                      <a:gd name="T24" fmla="*/ 0 w 2305"/>
                      <a:gd name="T25" fmla="*/ 0 h 2325"/>
                      <a:gd name="T26" fmla="*/ 0 w 2305"/>
                      <a:gd name="T27" fmla="*/ 0 h 2325"/>
                      <a:gd name="T28" fmla="*/ 0 w 2305"/>
                      <a:gd name="T29" fmla="*/ 0 h 2325"/>
                      <a:gd name="T30" fmla="*/ 0 w 2305"/>
                      <a:gd name="T31" fmla="*/ 0 h 2325"/>
                      <a:gd name="T32" fmla="*/ 0 w 2305"/>
                      <a:gd name="T33" fmla="*/ 0 h 2325"/>
                      <a:gd name="T34" fmla="*/ 0 w 2305"/>
                      <a:gd name="T35" fmla="*/ 0 h 2325"/>
                      <a:gd name="T36" fmla="*/ 0 w 2305"/>
                      <a:gd name="T37" fmla="*/ 0 h 2325"/>
                      <a:gd name="T38" fmla="*/ 0 w 2305"/>
                      <a:gd name="T39" fmla="*/ 0 h 2325"/>
                      <a:gd name="T40" fmla="*/ 0 w 2305"/>
                      <a:gd name="T41" fmla="*/ 0 h 2325"/>
                      <a:gd name="T42" fmla="*/ 0 w 2305"/>
                      <a:gd name="T43" fmla="*/ 0 h 2325"/>
                      <a:gd name="T44" fmla="*/ 0 w 2305"/>
                      <a:gd name="T45" fmla="*/ 0 h 2325"/>
                      <a:gd name="T46" fmla="*/ 0 w 2305"/>
                      <a:gd name="T47" fmla="*/ 0 h 2325"/>
                      <a:gd name="T48" fmla="*/ 0 w 2305"/>
                      <a:gd name="T49" fmla="*/ 0 h 2325"/>
                      <a:gd name="T50" fmla="*/ 0 w 2305"/>
                      <a:gd name="T51" fmla="*/ 0 h 2325"/>
                      <a:gd name="T52" fmla="*/ 0 w 2305"/>
                      <a:gd name="T53" fmla="*/ 0 h 2325"/>
                      <a:gd name="T54" fmla="*/ 0 w 2305"/>
                      <a:gd name="T55" fmla="*/ 0 h 2325"/>
                      <a:gd name="T56" fmla="*/ 0 w 2305"/>
                      <a:gd name="T57" fmla="*/ 0 h 2325"/>
                      <a:gd name="T58" fmla="*/ 0 w 2305"/>
                      <a:gd name="T59" fmla="*/ 0 h 2325"/>
                      <a:gd name="T60" fmla="*/ 0 w 2305"/>
                      <a:gd name="T61" fmla="*/ 0 h 2325"/>
                      <a:gd name="T62" fmla="*/ 0 w 2305"/>
                      <a:gd name="T63" fmla="*/ 0 h 2325"/>
                      <a:gd name="T64" fmla="*/ 0 w 2305"/>
                      <a:gd name="T65" fmla="*/ 0 h 2325"/>
                      <a:gd name="T66" fmla="*/ 0 w 2305"/>
                      <a:gd name="T67" fmla="*/ 0 h 2325"/>
                      <a:gd name="T68" fmla="*/ 0 w 2305"/>
                      <a:gd name="T69" fmla="*/ 0 h 2325"/>
                      <a:gd name="T70" fmla="*/ 0 w 2305"/>
                      <a:gd name="T71" fmla="*/ 0 h 2325"/>
                      <a:gd name="T72" fmla="*/ 0 w 2305"/>
                      <a:gd name="T73" fmla="*/ 0 h 2325"/>
                      <a:gd name="T74" fmla="*/ 0 w 2305"/>
                      <a:gd name="T75" fmla="*/ 0 h 2325"/>
                      <a:gd name="T76" fmla="*/ 0 w 2305"/>
                      <a:gd name="T77" fmla="*/ 0 h 2325"/>
                      <a:gd name="T78" fmla="*/ 0 w 2305"/>
                      <a:gd name="T79" fmla="*/ 0 h 2325"/>
                      <a:gd name="T80" fmla="*/ 0 w 2305"/>
                      <a:gd name="T81" fmla="*/ 0 h 2325"/>
                      <a:gd name="T82" fmla="*/ 0 w 2305"/>
                      <a:gd name="T83" fmla="*/ 0 h 2325"/>
                      <a:gd name="T84" fmla="*/ 0 w 2305"/>
                      <a:gd name="T85" fmla="*/ 0 h 2325"/>
                      <a:gd name="T86" fmla="*/ 0 w 2305"/>
                      <a:gd name="T87" fmla="*/ 0 h 2325"/>
                      <a:gd name="T88" fmla="*/ 0 w 2305"/>
                      <a:gd name="T89" fmla="*/ 0 h 2325"/>
                      <a:gd name="T90" fmla="*/ 0 w 2305"/>
                      <a:gd name="T91" fmla="*/ 0 h 2325"/>
                      <a:gd name="T92" fmla="*/ 0 w 2305"/>
                      <a:gd name="T93" fmla="*/ 0 h 23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2305"/>
                      <a:gd name="T142" fmla="*/ 0 h 2325"/>
                      <a:gd name="T143" fmla="*/ 2305 w 2305"/>
                      <a:gd name="T144" fmla="*/ 2325 h 2325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2305" h="2325">
                        <a:moveTo>
                          <a:pt x="1972" y="0"/>
                        </a:moveTo>
                        <a:lnTo>
                          <a:pt x="1961" y="3"/>
                        </a:lnTo>
                        <a:lnTo>
                          <a:pt x="1931" y="10"/>
                        </a:lnTo>
                        <a:lnTo>
                          <a:pt x="1881" y="20"/>
                        </a:lnTo>
                        <a:lnTo>
                          <a:pt x="1816" y="35"/>
                        </a:lnTo>
                        <a:lnTo>
                          <a:pt x="1736" y="52"/>
                        </a:lnTo>
                        <a:lnTo>
                          <a:pt x="1646" y="69"/>
                        </a:lnTo>
                        <a:lnTo>
                          <a:pt x="1545" y="89"/>
                        </a:lnTo>
                        <a:lnTo>
                          <a:pt x="1437" y="108"/>
                        </a:lnTo>
                        <a:lnTo>
                          <a:pt x="1324" y="126"/>
                        </a:lnTo>
                        <a:lnTo>
                          <a:pt x="1208" y="144"/>
                        </a:lnTo>
                        <a:lnTo>
                          <a:pt x="1149" y="152"/>
                        </a:lnTo>
                        <a:lnTo>
                          <a:pt x="1090" y="158"/>
                        </a:lnTo>
                        <a:lnTo>
                          <a:pt x="1032" y="165"/>
                        </a:lnTo>
                        <a:lnTo>
                          <a:pt x="974" y="171"/>
                        </a:lnTo>
                        <a:lnTo>
                          <a:pt x="916" y="175"/>
                        </a:lnTo>
                        <a:lnTo>
                          <a:pt x="860" y="180"/>
                        </a:lnTo>
                        <a:lnTo>
                          <a:pt x="806" y="182"/>
                        </a:lnTo>
                        <a:lnTo>
                          <a:pt x="752" y="183"/>
                        </a:lnTo>
                        <a:lnTo>
                          <a:pt x="701" y="184"/>
                        </a:lnTo>
                        <a:lnTo>
                          <a:pt x="652" y="182"/>
                        </a:lnTo>
                        <a:lnTo>
                          <a:pt x="605" y="180"/>
                        </a:lnTo>
                        <a:lnTo>
                          <a:pt x="562" y="175"/>
                        </a:lnTo>
                        <a:lnTo>
                          <a:pt x="479" y="166"/>
                        </a:lnTo>
                        <a:lnTo>
                          <a:pt x="405" y="160"/>
                        </a:lnTo>
                        <a:lnTo>
                          <a:pt x="373" y="156"/>
                        </a:lnTo>
                        <a:lnTo>
                          <a:pt x="342" y="155"/>
                        </a:lnTo>
                        <a:lnTo>
                          <a:pt x="313" y="154"/>
                        </a:lnTo>
                        <a:lnTo>
                          <a:pt x="286" y="154"/>
                        </a:lnTo>
                        <a:lnTo>
                          <a:pt x="262" y="155"/>
                        </a:lnTo>
                        <a:lnTo>
                          <a:pt x="238" y="156"/>
                        </a:lnTo>
                        <a:lnTo>
                          <a:pt x="218" y="158"/>
                        </a:lnTo>
                        <a:lnTo>
                          <a:pt x="198" y="163"/>
                        </a:lnTo>
                        <a:lnTo>
                          <a:pt x="181" y="167"/>
                        </a:lnTo>
                        <a:lnTo>
                          <a:pt x="165" y="173"/>
                        </a:lnTo>
                        <a:lnTo>
                          <a:pt x="150" y="180"/>
                        </a:lnTo>
                        <a:lnTo>
                          <a:pt x="138" y="188"/>
                        </a:lnTo>
                        <a:lnTo>
                          <a:pt x="126" y="197"/>
                        </a:lnTo>
                        <a:lnTo>
                          <a:pt x="116" y="208"/>
                        </a:lnTo>
                        <a:lnTo>
                          <a:pt x="107" y="221"/>
                        </a:lnTo>
                        <a:lnTo>
                          <a:pt x="99" y="234"/>
                        </a:lnTo>
                        <a:lnTo>
                          <a:pt x="92" y="249"/>
                        </a:lnTo>
                        <a:lnTo>
                          <a:pt x="87" y="265"/>
                        </a:lnTo>
                        <a:lnTo>
                          <a:pt x="81" y="283"/>
                        </a:lnTo>
                        <a:lnTo>
                          <a:pt x="78" y="302"/>
                        </a:lnTo>
                        <a:lnTo>
                          <a:pt x="75" y="323"/>
                        </a:lnTo>
                        <a:lnTo>
                          <a:pt x="71" y="345"/>
                        </a:lnTo>
                        <a:lnTo>
                          <a:pt x="69" y="370"/>
                        </a:lnTo>
                        <a:lnTo>
                          <a:pt x="68" y="397"/>
                        </a:lnTo>
                        <a:lnTo>
                          <a:pt x="67" y="453"/>
                        </a:lnTo>
                        <a:lnTo>
                          <a:pt x="67" y="519"/>
                        </a:lnTo>
                        <a:lnTo>
                          <a:pt x="66" y="558"/>
                        </a:lnTo>
                        <a:lnTo>
                          <a:pt x="65" y="598"/>
                        </a:lnTo>
                        <a:lnTo>
                          <a:pt x="62" y="641"/>
                        </a:lnTo>
                        <a:lnTo>
                          <a:pt x="59" y="686"/>
                        </a:lnTo>
                        <a:lnTo>
                          <a:pt x="51" y="780"/>
                        </a:lnTo>
                        <a:lnTo>
                          <a:pt x="41" y="882"/>
                        </a:lnTo>
                        <a:lnTo>
                          <a:pt x="30" y="987"/>
                        </a:lnTo>
                        <a:lnTo>
                          <a:pt x="20" y="1097"/>
                        </a:lnTo>
                        <a:lnTo>
                          <a:pt x="16" y="1151"/>
                        </a:lnTo>
                        <a:lnTo>
                          <a:pt x="11" y="1207"/>
                        </a:lnTo>
                        <a:lnTo>
                          <a:pt x="8" y="1262"/>
                        </a:lnTo>
                        <a:lnTo>
                          <a:pt x="4" y="1319"/>
                        </a:lnTo>
                        <a:lnTo>
                          <a:pt x="2" y="1375"/>
                        </a:lnTo>
                        <a:lnTo>
                          <a:pt x="1" y="1429"/>
                        </a:lnTo>
                        <a:lnTo>
                          <a:pt x="0" y="1485"/>
                        </a:lnTo>
                        <a:lnTo>
                          <a:pt x="1" y="1538"/>
                        </a:lnTo>
                        <a:lnTo>
                          <a:pt x="3" y="1592"/>
                        </a:lnTo>
                        <a:lnTo>
                          <a:pt x="8" y="1644"/>
                        </a:lnTo>
                        <a:lnTo>
                          <a:pt x="12" y="1696"/>
                        </a:lnTo>
                        <a:lnTo>
                          <a:pt x="20" y="1745"/>
                        </a:lnTo>
                        <a:lnTo>
                          <a:pt x="29" y="1794"/>
                        </a:lnTo>
                        <a:lnTo>
                          <a:pt x="39" y="1841"/>
                        </a:lnTo>
                        <a:lnTo>
                          <a:pt x="52" y="1887"/>
                        </a:lnTo>
                        <a:lnTo>
                          <a:pt x="67" y="1929"/>
                        </a:lnTo>
                        <a:lnTo>
                          <a:pt x="85" y="1970"/>
                        </a:lnTo>
                        <a:lnTo>
                          <a:pt x="104" y="2009"/>
                        </a:lnTo>
                        <a:lnTo>
                          <a:pt x="126" y="2045"/>
                        </a:lnTo>
                        <a:lnTo>
                          <a:pt x="151" y="2078"/>
                        </a:lnTo>
                        <a:lnTo>
                          <a:pt x="207" y="2141"/>
                        </a:lnTo>
                        <a:lnTo>
                          <a:pt x="266" y="2194"/>
                        </a:lnTo>
                        <a:lnTo>
                          <a:pt x="326" y="2237"/>
                        </a:lnTo>
                        <a:lnTo>
                          <a:pt x="387" y="2272"/>
                        </a:lnTo>
                        <a:lnTo>
                          <a:pt x="450" y="2296"/>
                        </a:lnTo>
                        <a:lnTo>
                          <a:pt x="514" y="2314"/>
                        </a:lnTo>
                        <a:lnTo>
                          <a:pt x="579" y="2323"/>
                        </a:lnTo>
                        <a:lnTo>
                          <a:pt x="644" y="2325"/>
                        </a:lnTo>
                        <a:lnTo>
                          <a:pt x="710" y="2320"/>
                        </a:lnTo>
                        <a:lnTo>
                          <a:pt x="777" y="2308"/>
                        </a:lnTo>
                        <a:lnTo>
                          <a:pt x="844" y="2292"/>
                        </a:lnTo>
                        <a:lnTo>
                          <a:pt x="909" y="2269"/>
                        </a:lnTo>
                        <a:lnTo>
                          <a:pt x="976" y="2242"/>
                        </a:lnTo>
                        <a:lnTo>
                          <a:pt x="1043" y="2209"/>
                        </a:lnTo>
                        <a:lnTo>
                          <a:pt x="1107" y="2174"/>
                        </a:lnTo>
                        <a:lnTo>
                          <a:pt x="1173" y="2134"/>
                        </a:lnTo>
                        <a:lnTo>
                          <a:pt x="1237" y="2091"/>
                        </a:lnTo>
                        <a:lnTo>
                          <a:pt x="1300" y="2046"/>
                        </a:lnTo>
                        <a:lnTo>
                          <a:pt x="1361" y="1999"/>
                        </a:lnTo>
                        <a:lnTo>
                          <a:pt x="1422" y="1950"/>
                        </a:lnTo>
                        <a:lnTo>
                          <a:pt x="1480" y="1900"/>
                        </a:lnTo>
                        <a:lnTo>
                          <a:pt x="1538" y="1849"/>
                        </a:lnTo>
                        <a:lnTo>
                          <a:pt x="1593" y="1798"/>
                        </a:lnTo>
                        <a:lnTo>
                          <a:pt x="1646" y="1746"/>
                        </a:lnTo>
                        <a:lnTo>
                          <a:pt x="1696" y="1696"/>
                        </a:lnTo>
                        <a:lnTo>
                          <a:pt x="1745" y="1647"/>
                        </a:lnTo>
                        <a:lnTo>
                          <a:pt x="1791" y="1600"/>
                        </a:lnTo>
                        <a:lnTo>
                          <a:pt x="1833" y="1554"/>
                        </a:lnTo>
                        <a:lnTo>
                          <a:pt x="1910" y="1472"/>
                        </a:lnTo>
                        <a:lnTo>
                          <a:pt x="1972" y="1403"/>
                        </a:lnTo>
                        <a:lnTo>
                          <a:pt x="1996" y="1376"/>
                        </a:lnTo>
                        <a:lnTo>
                          <a:pt x="2019" y="1346"/>
                        </a:lnTo>
                        <a:lnTo>
                          <a:pt x="2042" y="1311"/>
                        </a:lnTo>
                        <a:lnTo>
                          <a:pt x="2067" y="1273"/>
                        </a:lnTo>
                        <a:lnTo>
                          <a:pt x="2090" y="1233"/>
                        </a:lnTo>
                        <a:lnTo>
                          <a:pt x="2115" y="1190"/>
                        </a:lnTo>
                        <a:lnTo>
                          <a:pt x="2137" y="1144"/>
                        </a:lnTo>
                        <a:lnTo>
                          <a:pt x="2160" y="1095"/>
                        </a:lnTo>
                        <a:lnTo>
                          <a:pt x="2181" y="1045"/>
                        </a:lnTo>
                        <a:lnTo>
                          <a:pt x="2203" y="994"/>
                        </a:lnTo>
                        <a:lnTo>
                          <a:pt x="2222" y="941"/>
                        </a:lnTo>
                        <a:lnTo>
                          <a:pt x="2239" y="886"/>
                        </a:lnTo>
                        <a:lnTo>
                          <a:pt x="2255" y="832"/>
                        </a:lnTo>
                        <a:lnTo>
                          <a:pt x="2269" y="776"/>
                        </a:lnTo>
                        <a:lnTo>
                          <a:pt x="2282" y="719"/>
                        </a:lnTo>
                        <a:lnTo>
                          <a:pt x="2292" y="664"/>
                        </a:lnTo>
                        <a:lnTo>
                          <a:pt x="2299" y="608"/>
                        </a:lnTo>
                        <a:lnTo>
                          <a:pt x="2304" y="553"/>
                        </a:lnTo>
                        <a:lnTo>
                          <a:pt x="2305" y="499"/>
                        </a:lnTo>
                        <a:lnTo>
                          <a:pt x="2304" y="446"/>
                        </a:lnTo>
                        <a:lnTo>
                          <a:pt x="2299" y="394"/>
                        </a:lnTo>
                        <a:lnTo>
                          <a:pt x="2292" y="344"/>
                        </a:lnTo>
                        <a:lnTo>
                          <a:pt x="2279" y="296"/>
                        </a:lnTo>
                        <a:lnTo>
                          <a:pt x="2264" y="251"/>
                        </a:lnTo>
                        <a:lnTo>
                          <a:pt x="2244" y="207"/>
                        </a:lnTo>
                        <a:lnTo>
                          <a:pt x="2219" y="167"/>
                        </a:lnTo>
                        <a:lnTo>
                          <a:pt x="2192" y="129"/>
                        </a:lnTo>
                        <a:lnTo>
                          <a:pt x="2158" y="96"/>
                        </a:lnTo>
                        <a:lnTo>
                          <a:pt x="2119" y="66"/>
                        </a:lnTo>
                        <a:lnTo>
                          <a:pt x="2076" y="39"/>
                        </a:lnTo>
                        <a:lnTo>
                          <a:pt x="2027" y="17"/>
                        </a:lnTo>
                        <a:lnTo>
                          <a:pt x="1972" y="0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43" name="Freeform 202"/>
                  <p:cNvSpPr>
                    <a:spLocks/>
                  </p:cNvSpPr>
                  <p:nvPr/>
                </p:nvSpPr>
                <p:spPr bwMode="auto">
                  <a:xfrm>
                    <a:off x="3443" y="3593"/>
                    <a:ext cx="1" cy="10"/>
                  </a:xfrm>
                  <a:custGeom>
                    <a:avLst/>
                    <a:gdLst>
                      <a:gd name="T0" fmla="*/ 0 w 1"/>
                      <a:gd name="T1" fmla="*/ 0 h 39"/>
                      <a:gd name="T2" fmla="*/ 0 w 1"/>
                      <a:gd name="T3" fmla="*/ 0 h 39"/>
                      <a:gd name="T4" fmla="*/ 0 w 1"/>
                      <a:gd name="T5" fmla="*/ 0 h 39"/>
                      <a:gd name="T6" fmla="*/ 0 w 1"/>
                      <a:gd name="T7" fmla="*/ 0 h 39"/>
                      <a:gd name="T8" fmla="*/ 0 w 1"/>
                      <a:gd name="T9" fmla="*/ 0 h 39"/>
                      <a:gd name="T10" fmla="*/ 0 w 1"/>
                      <a:gd name="T11" fmla="*/ 0 h 3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"/>
                      <a:gd name="T19" fmla="*/ 0 h 39"/>
                      <a:gd name="T20" fmla="*/ 1 w 1"/>
                      <a:gd name="T21" fmla="*/ 39 h 3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" h="39">
                        <a:moveTo>
                          <a:pt x="0" y="39"/>
                        </a:move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0" y="19"/>
                        </a:lnTo>
                        <a:lnTo>
                          <a:pt x="0" y="2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44" name="Freeform 203"/>
                  <p:cNvSpPr>
                    <a:spLocks/>
                  </p:cNvSpPr>
                  <p:nvPr/>
                </p:nvSpPr>
                <p:spPr bwMode="auto">
                  <a:xfrm>
                    <a:off x="3443" y="3511"/>
                    <a:ext cx="288" cy="72"/>
                  </a:xfrm>
                  <a:custGeom>
                    <a:avLst/>
                    <a:gdLst>
                      <a:gd name="T0" fmla="*/ 0 w 2014"/>
                      <a:gd name="T1" fmla="*/ 0 h 520"/>
                      <a:gd name="T2" fmla="*/ 0 w 2014"/>
                      <a:gd name="T3" fmla="*/ 0 h 520"/>
                      <a:gd name="T4" fmla="*/ 0 w 2014"/>
                      <a:gd name="T5" fmla="*/ 0 h 520"/>
                      <a:gd name="T6" fmla="*/ 0 w 2014"/>
                      <a:gd name="T7" fmla="*/ 0 h 520"/>
                      <a:gd name="T8" fmla="*/ 0 w 2014"/>
                      <a:gd name="T9" fmla="*/ 0 h 520"/>
                      <a:gd name="T10" fmla="*/ 0 w 2014"/>
                      <a:gd name="T11" fmla="*/ 0 h 520"/>
                      <a:gd name="T12" fmla="*/ 0 w 2014"/>
                      <a:gd name="T13" fmla="*/ 0 h 520"/>
                      <a:gd name="T14" fmla="*/ 0 w 2014"/>
                      <a:gd name="T15" fmla="*/ 0 h 520"/>
                      <a:gd name="T16" fmla="*/ 0 w 2014"/>
                      <a:gd name="T17" fmla="*/ 0 h 520"/>
                      <a:gd name="T18" fmla="*/ 0 w 2014"/>
                      <a:gd name="T19" fmla="*/ 0 h 520"/>
                      <a:gd name="T20" fmla="*/ 0 w 2014"/>
                      <a:gd name="T21" fmla="*/ 0 h 520"/>
                      <a:gd name="T22" fmla="*/ 0 w 2014"/>
                      <a:gd name="T23" fmla="*/ 0 h 520"/>
                      <a:gd name="T24" fmla="*/ 0 w 2014"/>
                      <a:gd name="T25" fmla="*/ 0 h 520"/>
                      <a:gd name="T26" fmla="*/ 0 w 2014"/>
                      <a:gd name="T27" fmla="*/ 0 h 520"/>
                      <a:gd name="T28" fmla="*/ 0 w 2014"/>
                      <a:gd name="T29" fmla="*/ 0 h 520"/>
                      <a:gd name="T30" fmla="*/ 0 w 2014"/>
                      <a:gd name="T31" fmla="*/ 0 h 520"/>
                      <a:gd name="T32" fmla="*/ 0 w 2014"/>
                      <a:gd name="T33" fmla="*/ 0 h 520"/>
                      <a:gd name="T34" fmla="*/ 0 w 2014"/>
                      <a:gd name="T35" fmla="*/ 0 h 520"/>
                      <a:gd name="T36" fmla="*/ 0 w 2014"/>
                      <a:gd name="T37" fmla="*/ 0 h 520"/>
                      <a:gd name="T38" fmla="*/ 0 w 2014"/>
                      <a:gd name="T39" fmla="*/ 0 h 520"/>
                      <a:gd name="T40" fmla="*/ 0 w 2014"/>
                      <a:gd name="T41" fmla="*/ 0 h 520"/>
                      <a:gd name="T42" fmla="*/ 0 w 2014"/>
                      <a:gd name="T43" fmla="*/ 0 h 520"/>
                      <a:gd name="T44" fmla="*/ 0 w 2014"/>
                      <a:gd name="T45" fmla="*/ 0 h 520"/>
                      <a:gd name="T46" fmla="*/ 0 w 2014"/>
                      <a:gd name="T47" fmla="*/ 0 h 520"/>
                      <a:gd name="T48" fmla="*/ 0 w 2014"/>
                      <a:gd name="T49" fmla="*/ 0 h 520"/>
                      <a:gd name="T50" fmla="*/ 0 w 2014"/>
                      <a:gd name="T51" fmla="*/ 0 h 520"/>
                      <a:gd name="T52" fmla="*/ 0 w 2014"/>
                      <a:gd name="T53" fmla="*/ 0 h 520"/>
                      <a:gd name="T54" fmla="*/ 0 w 2014"/>
                      <a:gd name="T55" fmla="*/ 0 h 520"/>
                      <a:gd name="T56" fmla="*/ 0 w 2014"/>
                      <a:gd name="T57" fmla="*/ 0 h 520"/>
                      <a:gd name="T58" fmla="*/ 0 w 2014"/>
                      <a:gd name="T59" fmla="*/ 0 h 520"/>
                      <a:gd name="T60" fmla="*/ 0 w 2014"/>
                      <a:gd name="T61" fmla="*/ 0 h 520"/>
                      <a:gd name="T62" fmla="*/ 0 w 2014"/>
                      <a:gd name="T63" fmla="*/ 0 h 520"/>
                      <a:gd name="T64" fmla="*/ 0 w 2014"/>
                      <a:gd name="T65" fmla="*/ 0 h 520"/>
                      <a:gd name="T66" fmla="*/ 0 w 2014"/>
                      <a:gd name="T67" fmla="*/ 0 h 520"/>
                      <a:gd name="T68" fmla="*/ 0 w 2014"/>
                      <a:gd name="T69" fmla="*/ 0 h 520"/>
                      <a:gd name="T70" fmla="*/ 0 w 2014"/>
                      <a:gd name="T71" fmla="*/ 0 h 520"/>
                      <a:gd name="T72" fmla="*/ 0 w 2014"/>
                      <a:gd name="T73" fmla="*/ 0 h 520"/>
                      <a:gd name="T74" fmla="*/ 0 w 2014"/>
                      <a:gd name="T75" fmla="*/ 0 h 520"/>
                      <a:gd name="T76" fmla="*/ 0 w 2014"/>
                      <a:gd name="T77" fmla="*/ 0 h 520"/>
                      <a:gd name="T78" fmla="*/ 0 w 2014"/>
                      <a:gd name="T79" fmla="*/ 0 h 520"/>
                      <a:gd name="T80" fmla="*/ 0 w 2014"/>
                      <a:gd name="T81" fmla="*/ 0 h 520"/>
                      <a:gd name="T82" fmla="*/ 0 w 2014"/>
                      <a:gd name="T83" fmla="*/ 0 h 520"/>
                      <a:gd name="T84" fmla="*/ 0 w 2014"/>
                      <a:gd name="T85" fmla="*/ 0 h 520"/>
                      <a:gd name="T86" fmla="*/ 0 w 2014"/>
                      <a:gd name="T87" fmla="*/ 0 h 520"/>
                      <a:gd name="T88" fmla="*/ 0 w 2014"/>
                      <a:gd name="T89" fmla="*/ 0 h 520"/>
                      <a:gd name="T90" fmla="*/ 0 w 2014"/>
                      <a:gd name="T91" fmla="*/ 0 h 520"/>
                      <a:gd name="T92" fmla="*/ 0 w 2014"/>
                      <a:gd name="T93" fmla="*/ 0 h 520"/>
                      <a:gd name="T94" fmla="*/ 0 w 2014"/>
                      <a:gd name="T95" fmla="*/ 0 h 520"/>
                      <a:gd name="T96" fmla="*/ 0 w 2014"/>
                      <a:gd name="T97" fmla="*/ 0 h 520"/>
                      <a:gd name="T98" fmla="*/ 0 w 2014"/>
                      <a:gd name="T99" fmla="*/ 0 h 520"/>
                      <a:gd name="T100" fmla="*/ 0 w 2014"/>
                      <a:gd name="T101" fmla="*/ 0 h 520"/>
                      <a:gd name="T102" fmla="*/ 0 w 2014"/>
                      <a:gd name="T103" fmla="*/ 0 h 520"/>
                      <a:gd name="T104" fmla="*/ 0 w 2014"/>
                      <a:gd name="T105" fmla="*/ 0 h 520"/>
                      <a:gd name="T106" fmla="*/ 0 w 2014"/>
                      <a:gd name="T107" fmla="*/ 0 h 520"/>
                      <a:gd name="T108" fmla="*/ 0 w 2014"/>
                      <a:gd name="T109" fmla="*/ 0 h 520"/>
                      <a:gd name="T110" fmla="*/ 0 w 2014"/>
                      <a:gd name="T111" fmla="*/ 0 h 520"/>
                      <a:gd name="T112" fmla="*/ 0 w 2014"/>
                      <a:gd name="T113" fmla="*/ 0 h 520"/>
                      <a:gd name="T114" fmla="*/ 0 w 2014"/>
                      <a:gd name="T115" fmla="*/ 0 h 520"/>
                      <a:gd name="T116" fmla="*/ 0 w 2014"/>
                      <a:gd name="T117" fmla="*/ 0 h 52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014"/>
                      <a:gd name="T178" fmla="*/ 0 h 520"/>
                      <a:gd name="T179" fmla="*/ 2014 w 2014"/>
                      <a:gd name="T180" fmla="*/ 520 h 52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014" h="520">
                        <a:moveTo>
                          <a:pt x="1906" y="0"/>
                        </a:moveTo>
                        <a:lnTo>
                          <a:pt x="1895" y="3"/>
                        </a:lnTo>
                        <a:lnTo>
                          <a:pt x="1864" y="10"/>
                        </a:lnTo>
                        <a:lnTo>
                          <a:pt x="1815" y="21"/>
                        </a:lnTo>
                        <a:lnTo>
                          <a:pt x="1749" y="36"/>
                        </a:lnTo>
                        <a:lnTo>
                          <a:pt x="1670" y="52"/>
                        </a:lnTo>
                        <a:lnTo>
                          <a:pt x="1579" y="70"/>
                        </a:lnTo>
                        <a:lnTo>
                          <a:pt x="1479" y="89"/>
                        </a:lnTo>
                        <a:lnTo>
                          <a:pt x="1371" y="108"/>
                        </a:lnTo>
                        <a:lnTo>
                          <a:pt x="1257" y="127"/>
                        </a:lnTo>
                        <a:lnTo>
                          <a:pt x="1141" y="145"/>
                        </a:lnTo>
                        <a:lnTo>
                          <a:pt x="1082" y="152"/>
                        </a:lnTo>
                        <a:lnTo>
                          <a:pt x="1023" y="159"/>
                        </a:lnTo>
                        <a:lnTo>
                          <a:pt x="964" y="166"/>
                        </a:lnTo>
                        <a:lnTo>
                          <a:pt x="906" y="171"/>
                        </a:lnTo>
                        <a:lnTo>
                          <a:pt x="850" y="176"/>
                        </a:lnTo>
                        <a:lnTo>
                          <a:pt x="794" y="180"/>
                        </a:lnTo>
                        <a:lnTo>
                          <a:pt x="738" y="182"/>
                        </a:lnTo>
                        <a:lnTo>
                          <a:pt x="686" y="184"/>
                        </a:lnTo>
                        <a:lnTo>
                          <a:pt x="635" y="184"/>
                        </a:lnTo>
                        <a:lnTo>
                          <a:pt x="586" y="182"/>
                        </a:lnTo>
                        <a:lnTo>
                          <a:pt x="539" y="180"/>
                        </a:lnTo>
                        <a:lnTo>
                          <a:pt x="495" y="176"/>
                        </a:lnTo>
                        <a:lnTo>
                          <a:pt x="412" y="167"/>
                        </a:lnTo>
                        <a:lnTo>
                          <a:pt x="339" y="159"/>
                        </a:lnTo>
                        <a:lnTo>
                          <a:pt x="305" y="157"/>
                        </a:lnTo>
                        <a:lnTo>
                          <a:pt x="275" y="156"/>
                        </a:lnTo>
                        <a:lnTo>
                          <a:pt x="246" y="155"/>
                        </a:lnTo>
                        <a:lnTo>
                          <a:pt x="220" y="155"/>
                        </a:lnTo>
                        <a:lnTo>
                          <a:pt x="195" y="155"/>
                        </a:lnTo>
                        <a:lnTo>
                          <a:pt x="172" y="157"/>
                        </a:lnTo>
                        <a:lnTo>
                          <a:pt x="151" y="159"/>
                        </a:lnTo>
                        <a:lnTo>
                          <a:pt x="132" y="162"/>
                        </a:lnTo>
                        <a:lnTo>
                          <a:pt x="114" y="168"/>
                        </a:lnTo>
                        <a:lnTo>
                          <a:pt x="98" y="174"/>
                        </a:lnTo>
                        <a:lnTo>
                          <a:pt x="84" y="180"/>
                        </a:lnTo>
                        <a:lnTo>
                          <a:pt x="71" y="188"/>
                        </a:lnTo>
                        <a:lnTo>
                          <a:pt x="59" y="198"/>
                        </a:lnTo>
                        <a:lnTo>
                          <a:pt x="49" y="208"/>
                        </a:lnTo>
                        <a:lnTo>
                          <a:pt x="41" y="220"/>
                        </a:lnTo>
                        <a:lnTo>
                          <a:pt x="33" y="234"/>
                        </a:lnTo>
                        <a:lnTo>
                          <a:pt x="25" y="249"/>
                        </a:lnTo>
                        <a:lnTo>
                          <a:pt x="19" y="265"/>
                        </a:lnTo>
                        <a:lnTo>
                          <a:pt x="15" y="283"/>
                        </a:lnTo>
                        <a:lnTo>
                          <a:pt x="10" y="303"/>
                        </a:lnTo>
                        <a:lnTo>
                          <a:pt x="7" y="324"/>
                        </a:lnTo>
                        <a:lnTo>
                          <a:pt x="5" y="346"/>
                        </a:lnTo>
                        <a:lnTo>
                          <a:pt x="3" y="371"/>
                        </a:lnTo>
                        <a:lnTo>
                          <a:pt x="2" y="396"/>
                        </a:lnTo>
                        <a:lnTo>
                          <a:pt x="0" y="454"/>
                        </a:lnTo>
                        <a:lnTo>
                          <a:pt x="0" y="520"/>
                        </a:lnTo>
                        <a:lnTo>
                          <a:pt x="3" y="507"/>
                        </a:lnTo>
                        <a:lnTo>
                          <a:pt x="14" y="477"/>
                        </a:lnTo>
                        <a:lnTo>
                          <a:pt x="24" y="458"/>
                        </a:lnTo>
                        <a:lnTo>
                          <a:pt x="37" y="436"/>
                        </a:lnTo>
                        <a:lnTo>
                          <a:pt x="46" y="425"/>
                        </a:lnTo>
                        <a:lnTo>
                          <a:pt x="55" y="413"/>
                        </a:lnTo>
                        <a:lnTo>
                          <a:pt x="66" y="402"/>
                        </a:lnTo>
                        <a:lnTo>
                          <a:pt x="78" y="391"/>
                        </a:lnTo>
                        <a:lnTo>
                          <a:pt x="92" y="378"/>
                        </a:lnTo>
                        <a:lnTo>
                          <a:pt x="106" y="367"/>
                        </a:lnTo>
                        <a:lnTo>
                          <a:pt x="122" y="357"/>
                        </a:lnTo>
                        <a:lnTo>
                          <a:pt x="140" y="347"/>
                        </a:lnTo>
                        <a:lnTo>
                          <a:pt x="159" y="337"/>
                        </a:lnTo>
                        <a:lnTo>
                          <a:pt x="180" y="328"/>
                        </a:lnTo>
                        <a:lnTo>
                          <a:pt x="202" y="319"/>
                        </a:lnTo>
                        <a:lnTo>
                          <a:pt x="226" y="313"/>
                        </a:lnTo>
                        <a:lnTo>
                          <a:pt x="253" y="306"/>
                        </a:lnTo>
                        <a:lnTo>
                          <a:pt x="281" y="302"/>
                        </a:lnTo>
                        <a:lnTo>
                          <a:pt x="312" y="297"/>
                        </a:lnTo>
                        <a:lnTo>
                          <a:pt x="344" y="295"/>
                        </a:lnTo>
                        <a:lnTo>
                          <a:pt x="378" y="294"/>
                        </a:lnTo>
                        <a:lnTo>
                          <a:pt x="415" y="295"/>
                        </a:lnTo>
                        <a:lnTo>
                          <a:pt x="453" y="297"/>
                        </a:lnTo>
                        <a:lnTo>
                          <a:pt x="495" y="302"/>
                        </a:lnTo>
                        <a:lnTo>
                          <a:pt x="539" y="305"/>
                        </a:lnTo>
                        <a:lnTo>
                          <a:pt x="586" y="308"/>
                        </a:lnTo>
                        <a:lnTo>
                          <a:pt x="635" y="309"/>
                        </a:lnTo>
                        <a:lnTo>
                          <a:pt x="686" y="309"/>
                        </a:lnTo>
                        <a:lnTo>
                          <a:pt x="738" y="307"/>
                        </a:lnTo>
                        <a:lnTo>
                          <a:pt x="794" y="305"/>
                        </a:lnTo>
                        <a:lnTo>
                          <a:pt x="850" y="302"/>
                        </a:lnTo>
                        <a:lnTo>
                          <a:pt x="906" y="296"/>
                        </a:lnTo>
                        <a:lnTo>
                          <a:pt x="964" y="290"/>
                        </a:lnTo>
                        <a:lnTo>
                          <a:pt x="1023" y="285"/>
                        </a:lnTo>
                        <a:lnTo>
                          <a:pt x="1082" y="277"/>
                        </a:lnTo>
                        <a:lnTo>
                          <a:pt x="1141" y="269"/>
                        </a:lnTo>
                        <a:lnTo>
                          <a:pt x="1257" y="253"/>
                        </a:lnTo>
                        <a:lnTo>
                          <a:pt x="1371" y="234"/>
                        </a:lnTo>
                        <a:lnTo>
                          <a:pt x="1479" y="215"/>
                        </a:lnTo>
                        <a:lnTo>
                          <a:pt x="1579" y="196"/>
                        </a:lnTo>
                        <a:lnTo>
                          <a:pt x="1670" y="177"/>
                        </a:lnTo>
                        <a:lnTo>
                          <a:pt x="1749" y="160"/>
                        </a:lnTo>
                        <a:lnTo>
                          <a:pt x="1815" y="147"/>
                        </a:lnTo>
                        <a:lnTo>
                          <a:pt x="1864" y="136"/>
                        </a:lnTo>
                        <a:lnTo>
                          <a:pt x="1895" y="128"/>
                        </a:lnTo>
                        <a:lnTo>
                          <a:pt x="1906" y="126"/>
                        </a:lnTo>
                        <a:lnTo>
                          <a:pt x="1901" y="127"/>
                        </a:lnTo>
                        <a:lnTo>
                          <a:pt x="1920" y="121"/>
                        </a:lnTo>
                        <a:lnTo>
                          <a:pt x="1936" y="117"/>
                        </a:lnTo>
                        <a:lnTo>
                          <a:pt x="1953" y="110"/>
                        </a:lnTo>
                        <a:lnTo>
                          <a:pt x="1969" y="102"/>
                        </a:lnTo>
                        <a:lnTo>
                          <a:pt x="1986" y="95"/>
                        </a:lnTo>
                        <a:lnTo>
                          <a:pt x="1994" y="90"/>
                        </a:lnTo>
                        <a:lnTo>
                          <a:pt x="1999" y="85"/>
                        </a:lnTo>
                        <a:lnTo>
                          <a:pt x="2005" y="80"/>
                        </a:lnTo>
                        <a:lnTo>
                          <a:pt x="2009" y="75"/>
                        </a:lnTo>
                        <a:lnTo>
                          <a:pt x="2013" y="69"/>
                        </a:lnTo>
                        <a:lnTo>
                          <a:pt x="2014" y="63"/>
                        </a:lnTo>
                        <a:lnTo>
                          <a:pt x="2014" y="58"/>
                        </a:lnTo>
                        <a:lnTo>
                          <a:pt x="2012" y="51"/>
                        </a:lnTo>
                        <a:lnTo>
                          <a:pt x="2007" y="46"/>
                        </a:lnTo>
                        <a:lnTo>
                          <a:pt x="2002" y="40"/>
                        </a:lnTo>
                        <a:lnTo>
                          <a:pt x="1993" y="33"/>
                        </a:lnTo>
                        <a:lnTo>
                          <a:pt x="1980" y="27"/>
                        </a:lnTo>
                        <a:lnTo>
                          <a:pt x="1967" y="20"/>
                        </a:lnTo>
                        <a:lnTo>
                          <a:pt x="1949" y="13"/>
                        </a:lnTo>
                        <a:lnTo>
                          <a:pt x="1929" y="7"/>
                        </a:lnTo>
                        <a:lnTo>
                          <a:pt x="1906" y="0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145" name="Freeform 204"/>
                  <p:cNvSpPr>
                    <a:spLocks/>
                  </p:cNvSpPr>
                  <p:nvPr/>
                </p:nvSpPr>
                <p:spPr bwMode="auto">
                  <a:xfrm>
                    <a:off x="3433" y="3608"/>
                    <a:ext cx="324" cy="225"/>
                  </a:xfrm>
                  <a:custGeom>
                    <a:avLst/>
                    <a:gdLst>
                      <a:gd name="T0" fmla="*/ 0 w 2275"/>
                      <a:gd name="T1" fmla="*/ 0 h 1580"/>
                      <a:gd name="T2" fmla="*/ 0 w 2275"/>
                      <a:gd name="T3" fmla="*/ 0 h 1580"/>
                      <a:gd name="T4" fmla="*/ 0 w 2275"/>
                      <a:gd name="T5" fmla="*/ 0 h 1580"/>
                      <a:gd name="T6" fmla="*/ 0 w 2275"/>
                      <a:gd name="T7" fmla="*/ 0 h 1580"/>
                      <a:gd name="T8" fmla="*/ 0 w 2275"/>
                      <a:gd name="T9" fmla="*/ 0 h 1580"/>
                      <a:gd name="T10" fmla="*/ 0 w 2275"/>
                      <a:gd name="T11" fmla="*/ 0 h 1580"/>
                      <a:gd name="T12" fmla="*/ 0 w 2275"/>
                      <a:gd name="T13" fmla="*/ 0 h 1580"/>
                      <a:gd name="T14" fmla="*/ 0 w 2275"/>
                      <a:gd name="T15" fmla="*/ 0 h 1580"/>
                      <a:gd name="T16" fmla="*/ 0 w 2275"/>
                      <a:gd name="T17" fmla="*/ 0 h 1580"/>
                      <a:gd name="T18" fmla="*/ 0 w 2275"/>
                      <a:gd name="T19" fmla="*/ 0 h 1580"/>
                      <a:gd name="T20" fmla="*/ 0 w 2275"/>
                      <a:gd name="T21" fmla="*/ 0 h 1580"/>
                      <a:gd name="T22" fmla="*/ 0 w 2275"/>
                      <a:gd name="T23" fmla="*/ 0 h 1580"/>
                      <a:gd name="T24" fmla="*/ 0 w 2275"/>
                      <a:gd name="T25" fmla="*/ 0 h 1580"/>
                      <a:gd name="T26" fmla="*/ 0 w 2275"/>
                      <a:gd name="T27" fmla="*/ 0 h 1580"/>
                      <a:gd name="T28" fmla="*/ 0 w 2275"/>
                      <a:gd name="T29" fmla="*/ 0 h 1580"/>
                      <a:gd name="T30" fmla="*/ 0 w 2275"/>
                      <a:gd name="T31" fmla="*/ 0 h 1580"/>
                      <a:gd name="T32" fmla="*/ 0 w 2275"/>
                      <a:gd name="T33" fmla="*/ 0 h 1580"/>
                      <a:gd name="T34" fmla="*/ 0 w 2275"/>
                      <a:gd name="T35" fmla="*/ 0 h 1580"/>
                      <a:gd name="T36" fmla="*/ 0 w 2275"/>
                      <a:gd name="T37" fmla="*/ 0 h 1580"/>
                      <a:gd name="T38" fmla="*/ 0 w 2275"/>
                      <a:gd name="T39" fmla="*/ 0 h 1580"/>
                      <a:gd name="T40" fmla="*/ 0 w 2275"/>
                      <a:gd name="T41" fmla="*/ 0 h 1580"/>
                      <a:gd name="T42" fmla="*/ 0 w 2275"/>
                      <a:gd name="T43" fmla="*/ 0 h 1580"/>
                      <a:gd name="T44" fmla="*/ 0 w 2275"/>
                      <a:gd name="T45" fmla="*/ 0 h 1580"/>
                      <a:gd name="T46" fmla="*/ 0 w 2275"/>
                      <a:gd name="T47" fmla="*/ 0 h 1580"/>
                      <a:gd name="T48" fmla="*/ 0 w 2275"/>
                      <a:gd name="T49" fmla="*/ 0 h 1580"/>
                      <a:gd name="T50" fmla="*/ 0 w 2275"/>
                      <a:gd name="T51" fmla="*/ 0 h 1580"/>
                      <a:gd name="T52" fmla="*/ 0 w 2275"/>
                      <a:gd name="T53" fmla="*/ 0 h 1580"/>
                      <a:gd name="T54" fmla="*/ 0 w 2275"/>
                      <a:gd name="T55" fmla="*/ 0 h 1580"/>
                      <a:gd name="T56" fmla="*/ 0 w 2275"/>
                      <a:gd name="T57" fmla="*/ 0 h 1580"/>
                      <a:gd name="T58" fmla="*/ 0 w 2275"/>
                      <a:gd name="T59" fmla="*/ 0 h 1580"/>
                      <a:gd name="T60" fmla="*/ 0 w 2275"/>
                      <a:gd name="T61" fmla="*/ 0 h 1580"/>
                      <a:gd name="T62" fmla="*/ 0 w 2275"/>
                      <a:gd name="T63" fmla="*/ 0 h 1580"/>
                      <a:gd name="T64" fmla="*/ 0 w 2275"/>
                      <a:gd name="T65" fmla="*/ 0 h 1580"/>
                      <a:gd name="T66" fmla="*/ 0 w 2275"/>
                      <a:gd name="T67" fmla="*/ 0 h 1580"/>
                      <a:gd name="T68" fmla="*/ 0 w 2275"/>
                      <a:gd name="T69" fmla="*/ 0 h 1580"/>
                      <a:gd name="T70" fmla="*/ 0 w 2275"/>
                      <a:gd name="T71" fmla="*/ 0 h 1580"/>
                      <a:gd name="T72" fmla="*/ 0 w 2275"/>
                      <a:gd name="T73" fmla="*/ 0 h 1580"/>
                      <a:gd name="T74" fmla="*/ 0 w 2275"/>
                      <a:gd name="T75" fmla="*/ 0 h 1580"/>
                      <a:gd name="T76" fmla="*/ 0 w 2275"/>
                      <a:gd name="T77" fmla="*/ 0 h 1580"/>
                      <a:gd name="T78" fmla="*/ 0 w 2275"/>
                      <a:gd name="T79" fmla="*/ 0 h 1580"/>
                      <a:gd name="T80" fmla="*/ 0 w 2275"/>
                      <a:gd name="T81" fmla="*/ 0 h 1580"/>
                      <a:gd name="T82" fmla="*/ 0 w 2275"/>
                      <a:gd name="T83" fmla="*/ 0 h 1580"/>
                      <a:gd name="T84" fmla="*/ 0 w 2275"/>
                      <a:gd name="T85" fmla="*/ 0 h 1580"/>
                      <a:gd name="T86" fmla="*/ 0 w 2275"/>
                      <a:gd name="T87" fmla="*/ 0 h 1580"/>
                      <a:gd name="T88" fmla="*/ 0 w 2275"/>
                      <a:gd name="T89" fmla="*/ 0 h 1580"/>
                      <a:gd name="T90" fmla="*/ 0 w 2275"/>
                      <a:gd name="T91" fmla="*/ 0 h 1580"/>
                      <a:gd name="T92" fmla="*/ 0 w 2275"/>
                      <a:gd name="T93" fmla="*/ 0 h 1580"/>
                      <a:gd name="T94" fmla="*/ 0 w 2275"/>
                      <a:gd name="T95" fmla="*/ 0 h 1580"/>
                      <a:gd name="T96" fmla="*/ 0 w 2275"/>
                      <a:gd name="T97" fmla="*/ 0 h 1580"/>
                      <a:gd name="T98" fmla="*/ 0 w 2275"/>
                      <a:gd name="T99" fmla="*/ 0 h 1580"/>
                      <a:gd name="T100" fmla="*/ 0 w 2275"/>
                      <a:gd name="T101" fmla="*/ 0 h 1580"/>
                      <a:gd name="T102" fmla="*/ 0 w 2275"/>
                      <a:gd name="T103" fmla="*/ 0 h 1580"/>
                      <a:gd name="T104" fmla="*/ 0 w 2275"/>
                      <a:gd name="T105" fmla="*/ 0 h 1580"/>
                      <a:gd name="T106" fmla="*/ 0 w 2275"/>
                      <a:gd name="T107" fmla="*/ 0 h 1580"/>
                      <a:gd name="T108" fmla="*/ 0 w 2275"/>
                      <a:gd name="T109" fmla="*/ 0 h 1580"/>
                      <a:gd name="T110" fmla="*/ 0 w 2275"/>
                      <a:gd name="T111" fmla="*/ 0 h 1580"/>
                      <a:gd name="T112" fmla="*/ 0 w 2275"/>
                      <a:gd name="T113" fmla="*/ 0 h 158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275"/>
                      <a:gd name="T172" fmla="*/ 0 h 1580"/>
                      <a:gd name="T173" fmla="*/ 2275 w 2275"/>
                      <a:gd name="T174" fmla="*/ 1580 h 1580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275" h="1580">
                        <a:moveTo>
                          <a:pt x="1248" y="671"/>
                        </a:moveTo>
                        <a:lnTo>
                          <a:pt x="1201" y="695"/>
                        </a:lnTo>
                        <a:lnTo>
                          <a:pt x="1155" y="717"/>
                        </a:lnTo>
                        <a:lnTo>
                          <a:pt x="1110" y="737"/>
                        </a:lnTo>
                        <a:lnTo>
                          <a:pt x="1065" y="756"/>
                        </a:lnTo>
                        <a:lnTo>
                          <a:pt x="1021" y="774"/>
                        </a:lnTo>
                        <a:lnTo>
                          <a:pt x="976" y="789"/>
                        </a:lnTo>
                        <a:lnTo>
                          <a:pt x="934" y="804"/>
                        </a:lnTo>
                        <a:lnTo>
                          <a:pt x="891" y="816"/>
                        </a:lnTo>
                        <a:lnTo>
                          <a:pt x="848" y="827"/>
                        </a:lnTo>
                        <a:lnTo>
                          <a:pt x="807" y="837"/>
                        </a:lnTo>
                        <a:lnTo>
                          <a:pt x="766" y="846"/>
                        </a:lnTo>
                        <a:lnTo>
                          <a:pt x="725" y="853"/>
                        </a:lnTo>
                        <a:lnTo>
                          <a:pt x="685" y="858"/>
                        </a:lnTo>
                        <a:lnTo>
                          <a:pt x="645" y="863"/>
                        </a:lnTo>
                        <a:lnTo>
                          <a:pt x="606" y="865"/>
                        </a:lnTo>
                        <a:lnTo>
                          <a:pt x="567" y="866"/>
                        </a:lnTo>
                        <a:lnTo>
                          <a:pt x="529" y="866"/>
                        </a:lnTo>
                        <a:lnTo>
                          <a:pt x="491" y="865"/>
                        </a:lnTo>
                        <a:lnTo>
                          <a:pt x="453" y="863"/>
                        </a:lnTo>
                        <a:lnTo>
                          <a:pt x="416" y="858"/>
                        </a:lnTo>
                        <a:lnTo>
                          <a:pt x="380" y="853"/>
                        </a:lnTo>
                        <a:lnTo>
                          <a:pt x="343" y="846"/>
                        </a:lnTo>
                        <a:lnTo>
                          <a:pt x="307" y="838"/>
                        </a:lnTo>
                        <a:lnTo>
                          <a:pt x="272" y="828"/>
                        </a:lnTo>
                        <a:lnTo>
                          <a:pt x="236" y="818"/>
                        </a:lnTo>
                        <a:lnTo>
                          <a:pt x="202" y="806"/>
                        </a:lnTo>
                        <a:lnTo>
                          <a:pt x="167" y="794"/>
                        </a:lnTo>
                        <a:lnTo>
                          <a:pt x="133" y="779"/>
                        </a:lnTo>
                        <a:lnTo>
                          <a:pt x="99" y="764"/>
                        </a:lnTo>
                        <a:lnTo>
                          <a:pt x="66" y="747"/>
                        </a:lnTo>
                        <a:lnTo>
                          <a:pt x="32" y="729"/>
                        </a:lnTo>
                        <a:lnTo>
                          <a:pt x="0" y="710"/>
                        </a:lnTo>
                        <a:lnTo>
                          <a:pt x="0" y="756"/>
                        </a:lnTo>
                        <a:lnTo>
                          <a:pt x="1" y="803"/>
                        </a:lnTo>
                        <a:lnTo>
                          <a:pt x="3" y="847"/>
                        </a:lnTo>
                        <a:lnTo>
                          <a:pt x="6" y="892"/>
                        </a:lnTo>
                        <a:lnTo>
                          <a:pt x="10" y="935"/>
                        </a:lnTo>
                        <a:lnTo>
                          <a:pt x="16" y="977"/>
                        </a:lnTo>
                        <a:lnTo>
                          <a:pt x="22" y="1020"/>
                        </a:lnTo>
                        <a:lnTo>
                          <a:pt x="30" y="1060"/>
                        </a:lnTo>
                        <a:lnTo>
                          <a:pt x="39" y="1100"/>
                        </a:lnTo>
                        <a:lnTo>
                          <a:pt x="50" y="1138"/>
                        </a:lnTo>
                        <a:lnTo>
                          <a:pt x="62" y="1174"/>
                        </a:lnTo>
                        <a:lnTo>
                          <a:pt x="76" y="1210"/>
                        </a:lnTo>
                        <a:lnTo>
                          <a:pt x="84" y="1227"/>
                        </a:lnTo>
                        <a:lnTo>
                          <a:pt x="93" y="1243"/>
                        </a:lnTo>
                        <a:lnTo>
                          <a:pt x="100" y="1260"/>
                        </a:lnTo>
                        <a:lnTo>
                          <a:pt x="109" y="1276"/>
                        </a:lnTo>
                        <a:lnTo>
                          <a:pt x="119" y="1290"/>
                        </a:lnTo>
                        <a:lnTo>
                          <a:pt x="129" y="1306"/>
                        </a:lnTo>
                        <a:lnTo>
                          <a:pt x="139" y="1319"/>
                        </a:lnTo>
                        <a:lnTo>
                          <a:pt x="150" y="1334"/>
                        </a:lnTo>
                        <a:lnTo>
                          <a:pt x="206" y="1397"/>
                        </a:lnTo>
                        <a:lnTo>
                          <a:pt x="265" y="1449"/>
                        </a:lnTo>
                        <a:lnTo>
                          <a:pt x="325" y="1493"/>
                        </a:lnTo>
                        <a:lnTo>
                          <a:pt x="386" y="1526"/>
                        </a:lnTo>
                        <a:lnTo>
                          <a:pt x="449" y="1552"/>
                        </a:lnTo>
                        <a:lnTo>
                          <a:pt x="513" y="1568"/>
                        </a:lnTo>
                        <a:lnTo>
                          <a:pt x="578" y="1578"/>
                        </a:lnTo>
                        <a:lnTo>
                          <a:pt x="643" y="1580"/>
                        </a:lnTo>
                        <a:lnTo>
                          <a:pt x="709" y="1575"/>
                        </a:lnTo>
                        <a:lnTo>
                          <a:pt x="776" y="1564"/>
                        </a:lnTo>
                        <a:lnTo>
                          <a:pt x="843" y="1546"/>
                        </a:lnTo>
                        <a:lnTo>
                          <a:pt x="908" y="1524"/>
                        </a:lnTo>
                        <a:lnTo>
                          <a:pt x="975" y="1497"/>
                        </a:lnTo>
                        <a:lnTo>
                          <a:pt x="1042" y="1465"/>
                        </a:lnTo>
                        <a:lnTo>
                          <a:pt x="1106" y="1428"/>
                        </a:lnTo>
                        <a:lnTo>
                          <a:pt x="1172" y="1389"/>
                        </a:lnTo>
                        <a:lnTo>
                          <a:pt x="1236" y="1347"/>
                        </a:lnTo>
                        <a:lnTo>
                          <a:pt x="1299" y="1301"/>
                        </a:lnTo>
                        <a:lnTo>
                          <a:pt x="1360" y="1253"/>
                        </a:lnTo>
                        <a:lnTo>
                          <a:pt x="1421" y="1204"/>
                        </a:lnTo>
                        <a:lnTo>
                          <a:pt x="1479" y="1154"/>
                        </a:lnTo>
                        <a:lnTo>
                          <a:pt x="1537" y="1104"/>
                        </a:lnTo>
                        <a:lnTo>
                          <a:pt x="1592" y="1053"/>
                        </a:lnTo>
                        <a:lnTo>
                          <a:pt x="1645" y="1002"/>
                        </a:lnTo>
                        <a:lnTo>
                          <a:pt x="1695" y="951"/>
                        </a:lnTo>
                        <a:lnTo>
                          <a:pt x="1744" y="902"/>
                        </a:lnTo>
                        <a:lnTo>
                          <a:pt x="1790" y="855"/>
                        </a:lnTo>
                        <a:lnTo>
                          <a:pt x="1832" y="809"/>
                        </a:lnTo>
                        <a:lnTo>
                          <a:pt x="1909" y="726"/>
                        </a:lnTo>
                        <a:lnTo>
                          <a:pt x="1971" y="657"/>
                        </a:lnTo>
                        <a:lnTo>
                          <a:pt x="1992" y="634"/>
                        </a:lnTo>
                        <a:lnTo>
                          <a:pt x="2014" y="606"/>
                        </a:lnTo>
                        <a:lnTo>
                          <a:pt x="2035" y="576"/>
                        </a:lnTo>
                        <a:lnTo>
                          <a:pt x="2057" y="542"/>
                        </a:lnTo>
                        <a:lnTo>
                          <a:pt x="2079" y="507"/>
                        </a:lnTo>
                        <a:lnTo>
                          <a:pt x="2100" y="469"/>
                        </a:lnTo>
                        <a:lnTo>
                          <a:pt x="2122" y="429"/>
                        </a:lnTo>
                        <a:lnTo>
                          <a:pt x="2143" y="387"/>
                        </a:lnTo>
                        <a:lnTo>
                          <a:pt x="2163" y="342"/>
                        </a:lnTo>
                        <a:lnTo>
                          <a:pt x="2183" y="296"/>
                        </a:lnTo>
                        <a:lnTo>
                          <a:pt x="2201" y="249"/>
                        </a:lnTo>
                        <a:lnTo>
                          <a:pt x="2218" y="201"/>
                        </a:lnTo>
                        <a:lnTo>
                          <a:pt x="2235" y="152"/>
                        </a:lnTo>
                        <a:lnTo>
                          <a:pt x="2250" y="102"/>
                        </a:lnTo>
                        <a:lnTo>
                          <a:pt x="2263" y="52"/>
                        </a:lnTo>
                        <a:lnTo>
                          <a:pt x="2275" y="0"/>
                        </a:lnTo>
                        <a:lnTo>
                          <a:pt x="2217" y="47"/>
                        </a:lnTo>
                        <a:lnTo>
                          <a:pt x="2158" y="93"/>
                        </a:lnTo>
                        <a:lnTo>
                          <a:pt x="2098" y="138"/>
                        </a:lnTo>
                        <a:lnTo>
                          <a:pt x="2038" y="183"/>
                        </a:lnTo>
                        <a:lnTo>
                          <a:pt x="1976" y="227"/>
                        </a:lnTo>
                        <a:lnTo>
                          <a:pt x="1914" y="271"/>
                        </a:lnTo>
                        <a:lnTo>
                          <a:pt x="1852" y="313"/>
                        </a:lnTo>
                        <a:lnTo>
                          <a:pt x="1788" y="355"/>
                        </a:lnTo>
                        <a:lnTo>
                          <a:pt x="1724" y="398"/>
                        </a:lnTo>
                        <a:lnTo>
                          <a:pt x="1658" y="438"/>
                        </a:lnTo>
                        <a:lnTo>
                          <a:pt x="1593" y="479"/>
                        </a:lnTo>
                        <a:lnTo>
                          <a:pt x="1525" y="518"/>
                        </a:lnTo>
                        <a:lnTo>
                          <a:pt x="1457" y="558"/>
                        </a:lnTo>
                        <a:lnTo>
                          <a:pt x="1388" y="596"/>
                        </a:lnTo>
                        <a:lnTo>
                          <a:pt x="1319" y="634"/>
                        </a:lnTo>
                        <a:lnTo>
                          <a:pt x="1248" y="671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</p:grpSp>
          </p:grpSp>
          <p:grpSp>
            <p:nvGrpSpPr>
              <p:cNvPr id="96" name="Group 205"/>
              <p:cNvGrpSpPr>
                <a:grpSpLocks/>
              </p:cNvGrpSpPr>
              <p:nvPr/>
            </p:nvGrpSpPr>
            <p:grpSpPr bwMode="auto">
              <a:xfrm>
                <a:off x="6212371" y="2578450"/>
                <a:ext cx="350466" cy="200476"/>
                <a:chOff x="2759" y="2304"/>
                <a:chExt cx="1393" cy="766"/>
              </a:xfrm>
            </p:grpSpPr>
            <p:sp>
              <p:nvSpPr>
                <p:cNvPr id="97" name="Freeform 206"/>
                <p:cNvSpPr>
                  <a:spLocks/>
                </p:cNvSpPr>
                <p:nvPr/>
              </p:nvSpPr>
              <p:spPr bwMode="auto">
                <a:xfrm>
                  <a:off x="3640" y="2608"/>
                  <a:ext cx="508" cy="319"/>
                </a:xfrm>
                <a:custGeom>
                  <a:avLst/>
                  <a:gdLst>
                    <a:gd name="T0" fmla="*/ 0 w 3583"/>
                    <a:gd name="T1" fmla="*/ 0 h 2227"/>
                    <a:gd name="T2" fmla="*/ 0 w 3583"/>
                    <a:gd name="T3" fmla="*/ 0 h 2227"/>
                    <a:gd name="T4" fmla="*/ 0 w 3583"/>
                    <a:gd name="T5" fmla="*/ 0 h 2227"/>
                    <a:gd name="T6" fmla="*/ 0 w 3583"/>
                    <a:gd name="T7" fmla="*/ 0 h 2227"/>
                    <a:gd name="T8" fmla="*/ 0 w 3583"/>
                    <a:gd name="T9" fmla="*/ 0 h 2227"/>
                    <a:gd name="T10" fmla="*/ 0 w 3583"/>
                    <a:gd name="T11" fmla="*/ 0 h 2227"/>
                    <a:gd name="T12" fmla="*/ 0 w 3583"/>
                    <a:gd name="T13" fmla="*/ 0 h 2227"/>
                    <a:gd name="T14" fmla="*/ 0 w 3583"/>
                    <a:gd name="T15" fmla="*/ 0 h 2227"/>
                    <a:gd name="T16" fmla="*/ 0 w 3583"/>
                    <a:gd name="T17" fmla="*/ 0 h 2227"/>
                    <a:gd name="T18" fmla="*/ 0 w 3583"/>
                    <a:gd name="T19" fmla="*/ 0 h 2227"/>
                    <a:gd name="T20" fmla="*/ 0 w 3583"/>
                    <a:gd name="T21" fmla="*/ 0 h 2227"/>
                    <a:gd name="T22" fmla="*/ 0 w 3583"/>
                    <a:gd name="T23" fmla="*/ 0 h 2227"/>
                    <a:gd name="T24" fmla="*/ 0 w 3583"/>
                    <a:gd name="T25" fmla="*/ 0 h 2227"/>
                    <a:gd name="T26" fmla="*/ 0 w 3583"/>
                    <a:gd name="T27" fmla="*/ 0 h 2227"/>
                    <a:gd name="T28" fmla="*/ 0 w 3583"/>
                    <a:gd name="T29" fmla="*/ 0 h 2227"/>
                    <a:gd name="T30" fmla="*/ 0 w 3583"/>
                    <a:gd name="T31" fmla="*/ 0 h 2227"/>
                    <a:gd name="T32" fmla="*/ 0 w 3583"/>
                    <a:gd name="T33" fmla="*/ 0 h 2227"/>
                    <a:gd name="T34" fmla="*/ 0 w 3583"/>
                    <a:gd name="T35" fmla="*/ 0 h 2227"/>
                    <a:gd name="T36" fmla="*/ 0 w 3583"/>
                    <a:gd name="T37" fmla="*/ 0 h 2227"/>
                    <a:gd name="T38" fmla="*/ 0 w 3583"/>
                    <a:gd name="T39" fmla="*/ 0 h 2227"/>
                    <a:gd name="T40" fmla="*/ 0 w 3583"/>
                    <a:gd name="T41" fmla="*/ 0 h 2227"/>
                    <a:gd name="T42" fmla="*/ 0 w 3583"/>
                    <a:gd name="T43" fmla="*/ 0 h 2227"/>
                    <a:gd name="T44" fmla="*/ 0 w 3583"/>
                    <a:gd name="T45" fmla="*/ 0 h 2227"/>
                    <a:gd name="T46" fmla="*/ 0 w 3583"/>
                    <a:gd name="T47" fmla="*/ 0 h 2227"/>
                    <a:gd name="T48" fmla="*/ 0 w 3583"/>
                    <a:gd name="T49" fmla="*/ 0 h 2227"/>
                    <a:gd name="T50" fmla="*/ 0 w 3583"/>
                    <a:gd name="T51" fmla="*/ 0 h 2227"/>
                    <a:gd name="T52" fmla="*/ 0 w 3583"/>
                    <a:gd name="T53" fmla="*/ 0 h 2227"/>
                    <a:gd name="T54" fmla="*/ 0 w 3583"/>
                    <a:gd name="T55" fmla="*/ 0 h 2227"/>
                    <a:gd name="T56" fmla="*/ 0 w 3583"/>
                    <a:gd name="T57" fmla="*/ 0 h 2227"/>
                    <a:gd name="T58" fmla="*/ 0 w 3583"/>
                    <a:gd name="T59" fmla="*/ 0 h 2227"/>
                    <a:gd name="T60" fmla="*/ 0 w 3583"/>
                    <a:gd name="T61" fmla="*/ 0 h 2227"/>
                    <a:gd name="T62" fmla="*/ 0 w 3583"/>
                    <a:gd name="T63" fmla="*/ 0 h 2227"/>
                    <a:gd name="T64" fmla="*/ 0 w 3583"/>
                    <a:gd name="T65" fmla="*/ 0 h 2227"/>
                    <a:gd name="T66" fmla="*/ 0 w 3583"/>
                    <a:gd name="T67" fmla="*/ 0 h 2227"/>
                    <a:gd name="T68" fmla="*/ 0 w 3583"/>
                    <a:gd name="T69" fmla="*/ 0 h 2227"/>
                    <a:gd name="T70" fmla="*/ 0 w 3583"/>
                    <a:gd name="T71" fmla="*/ 0 h 2227"/>
                    <a:gd name="T72" fmla="*/ 0 w 3583"/>
                    <a:gd name="T73" fmla="*/ 0 h 2227"/>
                    <a:gd name="T74" fmla="*/ 0 w 3583"/>
                    <a:gd name="T75" fmla="*/ 0 h 2227"/>
                    <a:gd name="T76" fmla="*/ 0 w 3583"/>
                    <a:gd name="T77" fmla="*/ 0 h 2227"/>
                    <a:gd name="T78" fmla="*/ 0 w 3583"/>
                    <a:gd name="T79" fmla="*/ 0 h 2227"/>
                    <a:gd name="T80" fmla="*/ 0 w 3583"/>
                    <a:gd name="T81" fmla="*/ 0 h 2227"/>
                    <a:gd name="T82" fmla="*/ 0 w 3583"/>
                    <a:gd name="T83" fmla="*/ 0 h 2227"/>
                    <a:gd name="T84" fmla="*/ 0 w 3583"/>
                    <a:gd name="T85" fmla="*/ 0 h 2227"/>
                    <a:gd name="T86" fmla="*/ 0 w 3583"/>
                    <a:gd name="T87" fmla="*/ 0 h 2227"/>
                    <a:gd name="T88" fmla="*/ 0 w 3583"/>
                    <a:gd name="T89" fmla="*/ 0 h 2227"/>
                    <a:gd name="T90" fmla="*/ 0 w 3583"/>
                    <a:gd name="T91" fmla="*/ 0 h 2227"/>
                    <a:gd name="T92" fmla="*/ 0 w 3583"/>
                    <a:gd name="T93" fmla="*/ 0 h 2227"/>
                    <a:gd name="T94" fmla="*/ 0 w 3583"/>
                    <a:gd name="T95" fmla="*/ 0 h 2227"/>
                    <a:gd name="T96" fmla="*/ 0 w 3583"/>
                    <a:gd name="T97" fmla="*/ 0 h 2227"/>
                    <a:gd name="T98" fmla="*/ 0 w 3583"/>
                    <a:gd name="T99" fmla="*/ 0 h 2227"/>
                    <a:gd name="T100" fmla="*/ 0 w 3583"/>
                    <a:gd name="T101" fmla="*/ 0 h 2227"/>
                    <a:gd name="T102" fmla="*/ 0 w 3583"/>
                    <a:gd name="T103" fmla="*/ 0 h 2227"/>
                    <a:gd name="T104" fmla="*/ 0 w 3583"/>
                    <a:gd name="T105" fmla="*/ 0 h 2227"/>
                    <a:gd name="T106" fmla="*/ 0 w 3583"/>
                    <a:gd name="T107" fmla="*/ 0 h 2227"/>
                    <a:gd name="T108" fmla="*/ 0 w 3583"/>
                    <a:gd name="T109" fmla="*/ 0 h 2227"/>
                    <a:gd name="T110" fmla="*/ 0 w 3583"/>
                    <a:gd name="T111" fmla="*/ 0 h 2227"/>
                    <a:gd name="T112" fmla="*/ 0 w 3583"/>
                    <a:gd name="T113" fmla="*/ 0 h 2227"/>
                    <a:gd name="T114" fmla="*/ 0 w 3583"/>
                    <a:gd name="T115" fmla="*/ 0 h 2227"/>
                    <a:gd name="T116" fmla="*/ 0 w 3583"/>
                    <a:gd name="T117" fmla="*/ 0 h 2227"/>
                    <a:gd name="T118" fmla="*/ 0 w 3583"/>
                    <a:gd name="T119" fmla="*/ 0 h 2227"/>
                    <a:gd name="T120" fmla="*/ 0 w 3583"/>
                    <a:gd name="T121" fmla="*/ 0 h 2227"/>
                    <a:gd name="T122" fmla="*/ 0 w 3583"/>
                    <a:gd name="T123" fmla="*/ 0 h 2227"/>
                    <a:gd name="T124" fmla="*/ 0 w 3583"/>
                    <a:gd name="T125" fmla="*/ 0 h 222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583"/>
                    <a:gd name="T190" fmla="*/ 0 h 2227"/>
                    <a:gd name="T191" fmla="*/ 3583 w 3583"/>
                    <a:gd name="T192" fmla="*/ 2227 h 222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583" h="2227">
                      <a:moveTo>
                        <a:pt x="3554" y="1071"/>
                      </a:moveTo>
                      <a:lnTo>
                        <a:pt x="3545" y="1035"/>
                      </a:lnTo>
                      <a:lnTo>
                        <a:pt x="3533" y="998"/>
                      </a:lnTo>
                      <a:lnTo>
                        <a:pt x="3521" y="962"/>
                      </a:lnTo>
                      <a:lnTo>
                        <a:pt x="3506" y="925"/>
                      </a:lnTo>
                      <a:lnTo>
                        <a:pt x="3491" y="887"/>
                      </a:lnTo>
                      <a:lnTo>
                        <a:pt x="3473" y="849"/>
                      </a:lnTo>
                      <a:lnTo>
                        <a:pt x="3455" y="810"/>
                      </a:lnTo>
                      <a:lnTo>
                        <a:pt x="3435" y="771"/>
                      </a:lnTo>
                      <a:lnTo>
                        <a:pt x="3414" y="733"/>
                      </a:lnTo>
                      <a:lnTo>
                        <a:pt x="3392" y="694"/>
                      </a:lnTo>
                      <a:lnTo>
                        <a:pt x="3368" y="657"/>
                      </a:lnTo>
                      <a:lnTo>
                        <a:pt x="3344" y="619"/>
                      </a:lnTo>
                      <a:lnTo>
                        <a:pt x="3318" y="581"/>
                      </a:lnTo>
                      <a:lnTo>
                        <a:pt x="3291" y="544"/>
                      </a:lnTo>
                      <a:lnTo>
                        <a:pt x="3264" y="508"/>
                      </a:lnTo>
                      <a:lnTo>
                        <a:pt x="3236" y="472"/>
                      </a:lnTo>
                      <a:lnTo>
                        <a:pt x="3206" y="437"/>
                      </a:lnTo>
                      <a:lnTo>
                        <a:pt x="3176" y="404"/>
                      </a:lnTo>
                      <a:lnTo>
                        <a:pt x="3144" y="372"/>
                      </a:lnTo>
                      <a:lnTo>
                        <a:pt x="3113" y="340"/>
                      </a:lnTo>
                      <a:lnTo>
                        <a:pt x="3081" y="309"/>
                      </a:lnTo>
                      <a:lnTo>
                        <a:pt x="3049" y="282"/>
                      </a:lnTo>
                      <a:lnTo>
                        <a:pt x="3014" y="254"/>
                      </a:lnTo>
                      <a:lnTo>
                        <a:pt x="2981" y="228"/>
                      </a:lnTo>
                      <a:lnTo>
                        <a:pt x="2946" y="205"/>
                      </a:lnTo>
                      <a:lnTo>
                        <a:pt x="2912" y="183"/>
                      </a:lnTo>
                      <a:lnTo>
                        <a:pt x="2876" y="163"/>
                      </a:lnTo>
                      <a:lnTo>
                        <a:pt x="2841" y="145"/>
                      </a:lnTo>
                      <a:lnTo>
                        <a:pt x="2805" y="128"/>
                      </a:lnTo>
                      <a:lnTo>
                        <a:pt x="2769" y="115"/>
                      </a:lnTo>
                      <a:lnTo>
                        <a:pt x="2734" y="104"/>
                      </a:lnTo>
                      <a:lnTo>
                        <a:pt x="2697" y="95"/>
                      </a:lnTo>
                      <a:lnTo>
                        <a:pt x="2615" y="79"/>
                      </a:lnTo>
                      <a:lnTo>
                        <a:pt x="2531" y="66"/>
                      </a:lnTo>
                      <a:lnTo>
                        <a:pt x="2446" y="52"/>
                      </a:lnTo>
                      <a:lnTo>
                        <a:pt x="2359" y="41"/>
                      </a:lnTo>
                      <a:lnTo>
                        <a:pt x="2270" y="32"/>
                      </a:lnTo>
                      <a:lnTo>
                        <a:pt x="2180" y="23"/>
                      </a:lnTo>
                      <a:lnTo>
                        <a:pt x="2089" y="17"/>
                      </a:lnTo>
                      <a:lnTo>
                        <a:pt x="1998" y="11"/>
                      </a:lnTo>
                      <a:lnTo>
                        <a:pt x="1906" y="7"/>
                      </a:lnTo>
                      <a:lnTo>
                        <a:pt x="1814" y="3"/>
                      </a:lnTo>
                      <a:lnTo>
                        <a:pt x="1722" y="1"/>
                      </a:lnTo>
                      <a:lnTo>
                        <a:pt x="1631" y="0"/>
                      </a:lnTo>
                      <a:lnTo>
                        <a:pt x="1541" y="0"/>
                      </a:lnTo>
                      <a:lnTo>
                        <a:pt x="1450" y="1"/>
                      </a:lnTo>
                      <a:lnTo>
                        <a:pt x="1361" y="3"/>
                      </a:lnTo>
                      <a:lnTo>
                        <a:pt x="1274" y="6"/>
                      </a:lnTo>
                      <a:lnTo>
                        <a:pt x="1188" y="9"/>
                      </a:lnTo>
                      <a:lnTo>
                        <a:pt x="1103" y="13"/>
                      </a:lnTo>
                      <a:lnTo>
                        <a:pt x="1021" y="18"/>
                      </a:lnTo>
                      <a:lnTo>
                        <a:pt x="941" y="23"/>
                      </a:lnTo>
                      <a:lnTo>
                        <a:pt x="864" y="30"/>
                      </a:lnTo>
                      <a:lnTo>
                        <a:pt x="789" y="37"/>
                      </a:lnTo>
                      <a:lnTo>
                        <a:pt x="717" y="43"/>
                      </a:lnTo>
                      <a:lnTo>
                        <a:pt x="649" y="51"/>
                      </a:lnTo>
                      <a:lnTo>
                        <a:pt x="583" y="59"/>
                      </a:lnTo>
                      <a:lnTo>
                        <a:pt x="522" y="67"/>
                      </a:lnTo>
                      <a:lnTo>
                        <a:pt x="464" y="76"/>
                      </a:lnTo>
                      <a:lnTo>
                        <a:pt x="411" y="85"/>
                      </a:lnTo>
                      <a:lnTo>
                        <a:pt x="362" y="94"/>
                      </a:lnTo>
                      <a:lnTo>
                        <a:pt x="319" y="102"/>
                      </a:lnTo>
                      <a:lnTo>
                        <a:pt x="279" y="111"/>
                      </a:lnTo>
                      <a:lnTo>
                        <a:pt x="245" y="120"/>
                      </a:lnTo>
                      <a:lnTo>
                        <a:pt x="214" y="130"/>
                      </a:lnTo>
                      <a:lnTo>
                        <a:pt x="186" y="141"/>
                      </a:lnTo>
                      <a:lnTo>
                        <a:pt x="161" y="155"/>
                      </a:lnTo>
                      <a:lnTo>
                        <a:pt x="137" y="169"/>
                      </a:lnTo>
                      <a:lnTo>
                        <a:pt x="116" y="186"/>
                      </a:lnTo>
                      <a:lnTo>
                        <a:pt x="96" y="203"/>
                      </a:lnTo>
                      <a:lnTo>
                        <a:pt x="79" y="222"/>
                      </a:lnTo>
                      <a:lnTo>
                        <a:pt x="64" y="242"/>
                      </a:lnTo>
                      <a:lnTo>
                        <a:pt x="50" y="264"/>
                      </a:lnTo>
                      <a:lnTo>
                        <a:pt x="38" y="286"/>
                      </a:lnTo>
                      <a:lnTo>
                        <a:pt x="28" y="309"/>
                      </a:lnTo>
                      <a:lnTo>
                        <a:pt x="19" y="335"/>
                      </a:lnTo>
                      <a:lnTo>
                        <a:pt x="12" y="361"/>
                      </a:lnTo>
                      <a:lnTo>
                        <a:pt x="8" y="387"/>
                      </a:lnTo>
                      <a:lnTo>
                        <a:pt x="4" y="414"/>
                      </a:lnTo>
                      <a:lnTo>
                        <a:pt x="1" y="443"/>
                      </a:lnTo>
                      <a:lnTo>
                        <a:pt x="0" y="472"/>
                      </a:lnTo>
                      <a:lnTo>
                        <a:pt x="1" y="502"/>
                      </a:lnTo>
                      <a:lnTo>
                        <a:pt x="2" y="532"/>
                      </a:lnTo>
                      <a:lnTo>
                        <a:pt x="6" y="563"/>
                      </a:lnTo>
                      <a:lnTo>
                        <a:pt x="9" y="594"/>
                      </a:lnTo>
                      <a:lnTo>
                        <a:pt x="15" y="627"/>
                      </a:lnTo>
                      <a:lnTo>
                        <a:pt x="20" y="659"/>
                      </a:lnTo>
                      <a:lnTo>
                        <a:pt x="27" y="691"/>
                      </a:lnTo>
                      <a:lnTo>
                        <a:pt x="35" y="723"/>
                      </a:lnTo>
                      <a:lnTo>
                        <a:pt x="44" y="757"/>
                      </a:lnTo>
                      <a:lnTo>
                        <a:pt x="53" y="789"/>
                      </a:lnTo>
                      <a:lnTo>
                        <a:pt x="63" y="822"/>
                      </a:lnTo>
                      <a:lnTo>
                        <a:pt x="84" y="889"/>
                      </a:lnTo>
                      <a:lnTo>
                        <a:pt x="107" y="955"/>
                      </a:lnTo>
                      <a:lnTo>
                        <a:pt x="119" y="987"/>
                      </a:lnTo>
                      <a:lnTo>
                        <a:pt x="133" y="1021"/>
                      </a:lnTo>
                      <a:lnTo>
                        <a:pt x="148" y="1053"/>
                      </a:lnTo>
                      <a:lnTo>
                        <a:pt x="164" y="1085"/>
                      </a:lnTo>
                      <a:lnTo>
                        <a:pt x="179" y="1117"/>
                      </a:lnTo>
                      <a:lnTo>
                        <a:pt x="197" y="1149"/>
                      </a:lnTo>
                      <a:lnTo>
                        <a:pt x="215" y="1179"/>
                      </a:lnTo>
                      <a:lnTo>
                        <a:pt x="234" y="1210"/>
                      </a:lnTo>
                      <a:lnTo>
                        <a:pt x="254" y="1240"/>
                      </a:lnTo>
                      <a:lnTo>
                        <a:pt x="274" y="1269"/>
                      </a:lnTo>
                      <a:lnTo>
                        <a:pt x="295" y="1299"/>
                      </a:lnTo>
                      <a:lnTo>
                        <a:pt x="316" y="1327"/>
                      </a:lnTo>
                      <a:lnTo>
                        <a:pt x="340" y="1356"/>
                      </a:lnTo>
                      <a:lnTo>
                        <a:pt x="362" y="1383"/>
                      </a:lnTo>
                      <a:lnTo>
                        <a:pt x="386" y="1410"/>
                      </a:lnTo>
                      <a:lnTo>
                        <a:pt x="411" y="1437"/>
                      </a:lnTo>
                      <a:lnTo>
                        <a:pt x="435" y="1463"/>
                      </a:lnTo>
                      <a:lnTo>
                        <a:pt x="461" y="1489"/>
                      </a:lnTo>
                      <a:lnTo>
                        <a:pt x="487" y="1515"/>
                      </a:lnTo>
                      <a:lnTo>
                        <a:pt x="513" y="1539"/>
                      </a:lnTo>
                      <a:lnTo>
                        <a:pt x="540" y="1564"/>
                      </a:lnTo>
                      <a:lnTo>
                        <a:pt x="568" y="1587"/>
                      </a:lnTo>
                      <a:lnTo>
                        <a:pt x="596" y="1609"/>
                      </a:lnTo>
                      <a:lnTo>
                        <a:pt x="625" y="1632"/>
                      </a:lnTo>
                      <a:lnTo>
                        <a:pt x="652" y="1654"/>
                      </a:lnTo>
                      <a:lnTo>
                        <a:pt x="683" y="1675"/>
                      </a:lnTo>
                      <a:lnTo>
                        <a:pt x="711" y="1696"/>
                      </a:lnTo>
                      <a:lnTo>
                        <a:pt x="742" y="1715"/>
                      </a:lnTo>
                      <a:lnTo>
                        <a:pt x="772" y="1735"/>
                      </a:lnTo>
                      <a:lnTo>
                        <a:pt x="802" y="1753"/>
                      </a:lnTo>
                      <a:lnTo>
                        <a:pt x="832" y="1772"/>
                      </a:lnTo>
                      <a:lnTo>
                        <a:pt x="863" y="1788"/>
                      </a:lnTo>
                      <a:lnTo>
                        <a:pt x="917" y="1818"/>
                      </a:lnTo>
                      <a:lnTo>
                        <a:pt x="974" y="1847"/>
                      </a:lnTo>
                      <a:lnTo>
                        <a:pt x="1034" y="1876"/>
                      </a:lnTo>
                      <a:lnTo>
                        <a:pt x="1097" y="1905"/>
                      </a:lnTo>
                      <a:lnTo>
                        <a:pt x="1160" y="1934"/>
                      </a:lnTo>
                      <a:lnTo>
                        <a:pt x="1226" y="1962"/>
                      </a:lnTo>
                      <a:lnTo>
                        <a:pt x="1294" y="1989"/>
                      </a:lnTo>
                      <a:lnTo>
                        <a:pt x="1364" y="2015"/>
                      </a:lnTo>
                      <a:lnTo>
                        <a:pt x="1434" y="2040"/>
                      </a:lnTo>
                      <a:lnTo>
                        <a:pt x="1506" y="2064"/>
                      </a:lnTo>
                      <a:lnTo>
                        <a:pt x="1580" y="2088"/>
                      </a:lnTo>
                      <a:lnTo>
                        <a:pt x="1654" y="2110"/>
                      </a:lnTo>
                      <a:lnTo>
                        <a:pt x="1729" y="2130"/>
                      </a:lnTo>
                      <a:lnTo>
                        <a:pt x="1804" y="2149"/>
                      </a:lnTo>
                      <a:lnTo>
                        <a:pt x="1880" y="2166"/>
                      </a:lnTo>
                      <a:lnTo>
                        <a:pt x="1956" y="2181"/>
                      </a:lnTo>
                      <a:lnTo>
                        <a:pt x="2033" y="2195"/>
                      </a:lnTo>
                      <a:lnTo>
                        <a:pt x="2108" y="2206"/>
                      </a:lnTo>
                      <a:lnTo>
                        <a:pt x="2184" y="2215"/>
                      </a:lnTo>
                      <a:lnTo>
                        <a:pt x="2260" y="2221"/>
                      </a:lnTo>
                      <a:lnTo>
                        <a:pt x="2334" y="2225"/>
                      </a:lnTo>
                      <a:lnTo>
                        <a:pt x="2409" y="2227"/>
                      </a:lnTo>
                      <a:lnTo>
                        <a:pt x="2482" y="2226"/>
                      </a:lnTo>
                      <a:lnTo>
                        <a:pt x="2553" y="2221"/>
                      </a:lnTo>
                      <a:lnTo>
                        <a:pt x="2625" y="2215"/>
                      </a:lnTo>
                      <a:lnTo>
                        <a:pt x="2694" y="2205"/>
                      </a:lnTo>
                      <a:lnTo>
                        <a:pt x="2762" y="2191"/>
                      </a:lnTo>
                      <a:lnTo>
                        <a:pt x="2827" y="2175"/>
                      </a:lnTo>
                      <a:lnTo>
                        <a:pt x="2892" y="2155"/>
                      </a:lnTo>
                      <a:lnTo>
                        <a:pt x="2954" y="2131"/>
                      </a:lnTo>
                      <a:lnTo>
                        <a:pt x="3013" y="2103"/>
                      </a:lnTo>
                      <a:lnTo>
                        <a:pt x="3071" y="2072"/>
                      </a:lnTo>
                      <a:lnTo>
                        <a:pt x="3104" y="2051"/>
                      </a:lnTo>
                      <a:lnTo>
                        <a:pt x="3138" y="2030"/>
                      </a:lnTo>
                      <a:lnTo>
                        <a:pt x="3170" y="2007"/>
                      </a:lnTo>
                      <a:lnTo>
                        <a:pt x="3202" y="1984"/>
                      </a:lnTo>
                      <a:lnTo>
                        <a:pt x="3232" y="1960"/>
                      </a:lnTo>
                      <a:lnTo>
                        <a:pt x="3262" y="1935"/>
                      </a:lnTo>
                      <a:lnTo>
                        <a:pt x="3290" y="1911"/>
                      </a:lnTo>
                      <a:lnTo>
                        <a:pt x="3318" y="1885"/>
                      </a:lnTo>
                      <a:lnTo>
                        <a:pt x="3344" y="1859"/>
                      </a:lnTo>
                      <a:lnTo>
                        <a:pt x="3369" y="1832"/>
                      </a:lnTo>
                      <a:lnTo>
                        <a:pt x="3393" y="1804"/>
                      </a:lnTo>
                      <a:lnTo>
                        <a:pt x="3416" y="1775"/>
                      </a:lnTo>
                      <a:lnTo>
                        <a:pt x="3437" y="1746"/>
                      </a:lnTo>
                      <a:lnTo>
                        <a:pt x="3457" y="1716"/>
                      </a:lnTo>
                      <a:lnTo>
                        <a:pt x="3476" y="1686"/>
                      </a:lnTo>
                      <a:lnTo>
                        <a:pt x="3493" y="1655"/>
                      </a:lnTo>
                      <a:lnTo>
                        <a:pt x="3510" y="1623"/>
                      </a:lnTo>
                      <a:lnTo>
                        <a:pt x="3523" y="1590"/>
                      </a:lnTo>
                      <a:lnTo>
                        <a:pt x="3536" y="1557"/>
                      </a:lnTo>
                      <a:lnTo>
                        <a:pt x="3548" y="1524"/>
                      </a:lnTo>
                      <a:lnTo>
                        <a:pt x="3557" y="1489"/>
                      </a:lnTo>
                      <a:lnTo>
                        <a:pt x="3566" y="1455"/>
                      </a:lnTo>
                      <a:lnTo>
                        <a:pt x="3573" y="1419"/>
                      </a:lnTo>
                      <a:lnTo>
                        <a:pt x="3577" y="1382"/>
                      </a:lnTo>
                      <a:lnTo>
                        <a:pt x="3581" y="1346"/>
                      </a:lnTo>
                      <a:lnTo>
                        <a:pt x="3583" y="1308"/>
                      </a:lnTo>
                      <a:lnTo>
                        <a:pt x="3583" y="1270"/>
                      </a:lnTo>
                      <a:lnTo>
                        <a:pt x="3581" y="1231"/>
                      </a:lnTo>
                      <a:lnTo>
                        <a:pt x="3577" y="1192"/>
                      </a:lnTo>
                      <a:lnTo>
                        <a:pt x="3572" y="1152"/>
                      </a:lnTo>
                      <a:lnTo>
                        <a:pt x="3564" y="1112"/>
                      </a:lnTo>
                      <a:lnTo>
                        <a:pt x="3554" y="1071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98" name="Freeform 207"/>
                <p:cNvSpPr>
                  <a:spLocks/>
                </p:cNvSpPr>
                <p:nvPr/>
              </p:nvSpPr>
              <p:spPr bwMode="auto">
                <a:xfrm>
                  <a:off x="3638" y="2652"/>
                  <a:ext cx="508" cy="269"/>
                </a:xfrm>
                <a:custGeom>
                  <a:avLst/>
                  <a:gdLst>
                    <a:gd name="T0" fmla="*/ 0 w 3582"/>
                    <a:gd name="T1" fmla="*/ 0 h 1884"/>
                    <a:gd name="T2" fmla="*/ 0 w 3582"/>
                    <a:gd name="T3" fmla="*/ 0 h 1884"/>
                    <a:gd name="T4" fmla="*/ 0 w 3582"/>
                    <a:gd name="T5" fmla="*/ 0 h 1884"/>
                    <a:gd name="T6" fmla="*/ 0 w 3582"/>
                    <a:gd name="T7" fmla="*/ 0 h 1884"/>
                    <a:gd name="T8" fmla="*/ 0 w 3582"/>
                    <a:gd name="T9" fmla="*/ 0 h 1884"/>
                    <a:gd name="T10" fmla="*/ 0 w 3582"/>
                    <a:gd name="T11" fmla="*/ 0 h 1884"/>
                    <a:gd name="T12" fmla="*/ 0 w 3582"/>
                    <a:gd name="T13" fmla="*/ 0 h 1884"/>
                    <a:gd name="T14" fmla="*/ 0 w 3582"/>
                    <a:gd name="T15" fmla="*/ 0 h 1884"/>
                    <a:gd name="T16" fmla="*/ 0 w 3582"/>
                    <a:gd name="T17" fmla="*/ 0 h 1884"/>
                    <a:gd name="T18" fmla="*/ 0 w 3582"/>
                    <a:gd name="T19" fmla="*/ 0 h 1884"/>
                    <a:gd name="T20" fmla="*/ 0 w 3582"/>
                    <a:gd name="T21" fmla="*/ 0 h 1884"/>
                    <a:gd name="T22" fmla="*/ 0 w 3582"/>
                    <a:gd name="T23" fmla="*/ 0 h 1884"/>
                    <a:gd name="T24" fmla="*/ 0 w 3582"/>
                    <a:gd name="T25" fmla="*/ 0 h 1884"/>
                    <a:gd name="T26" fmla="*/ 0 w 3582"/>
                    <a:gd name="T27" fmla="*/ 0 h 1884"/>
                    <a:gd name="T28" fmla="*/ 0 w 3582"/>
                    <a:gd name="T29" fmla="*/ 0 h 1884"/>
                    <a:gd name="T30" fmla="*/ 0 w 3582"/>
                    <a:gd name="T31" fmla="*/ 0 h 1884"/>
                    <a:gd name="T32" fmla="*/ 0 w 3582"/>
                    <a:gd name="T33" fmla="*/ 0 h 1884"/>
                    <a:gd name="T34" fmla="*/ 0 w 3582"/>
                    <a:gd name="T35" fmla="*/ 0 h 1884"/>
                    <a:gd name="T36" fmla="*/ 0 w 3582"/>
                    <a:gd name="T37" fmla="*/ 0 h 1884"/>
                    <a:gd name="T38" fmla="*/ 0 w 3582"/>
                    <a:gd name="T39" fmla="*/ 0 h 1884"/>
                    <a:gd name="T40" fmla="*/ 0 w 3582"/>
                    <a:gd name="T41" fmla="*/ 0 h 1884"/>
                    <a:gd name="T42" fmla="*/ 0 w 3582"/>
                    <a:gd name="T43" fmla="*/ 0 h 1884"/>
                    <a:gd name="T44" fmla="*/ 0 w 3582"/>
                    <a:gd name="T45" fmla="*/ 0 h 1884"/>
                    <a:gd name="T46" fmla="*/ 0 w 3582"/>
                    <a:gd name="T47" fmla="*/ 0 h 1884"/>
                    <a:gd name="T48" fmla="*/ 0 w 3582"/>
                    <a:gd name="T49" fmla="*/ 0 h 1884"/>
                    <a:gd name="T50" fmla="*/ 0 w 3582"/>
                    <a:gd name="T51" fmla="*/ 0 h 1884"/>
                    <a:gd name="T52" fmla="*/ 0 w 3582"/>
                    <a:gd name="T53" fmla="*/ 0 h 1884"/>
                    <a:gd name="T54" fmla="*/ 0 w 3582"/>
                    <a:gd name="T55" fmla="*/ 0 h 1884"/>
                    <a:gd name="T56" fmla="*/ 0 w 3582"/>
                    <a:gd name="T57" fmla="*/ 0 h 1884"/>
                    <a:gd name="T58" fmla="*/ 0 w 3582"/>
                    <a:gd name="T59" fmla="*/ 0 h 1884"/>
                    <a:gd name="T60" fmla="*/ 0 w 3582"/>
                    <a:gd name="T61" fmla="*/ 0 h 1884"/>
                    <a:gd name="T62" fmla="*/ 0 w 3582"/>
                    <a:gd name="T63" fmla="*/ 0 h 1884"/>
                    <a:gd name="T64" fmla="*/ 0 w 3582"/>
                    <a:gd name="T65" fmla="*/ 0 h 1884"/>
                    <a:gd name="T66" fmla="*/ 0 w 3582"/>
                    <a:gd name="T67" fmla="*/ 0 h 1884"/>
                    <a:gd name="T68" fmla="*/ 0 w 3582"/>
                    <a:gd name="T69" fmla="*/ 0 h 1884"/>
                    <a:gd name="T70" fmla="*/ 0 w 3582"/>
                    <a:gd name="T71" fmla="*/ 0 h 1884"/>
                    <a:gd name="T72" fmla="*/ 0 w 3582"/>
                    <a:gd name="T73" fmla="*/ 0 h 1884"/>
                    <a:gd name="T74" fmla="*/ 0 w 3582"/>
                    <a:gd name="T75" fmla="*/ 0 h 1884"/>
                    <a:gd name="T76" fmla="*/ 0 w 3582"/>
                    <a:gd name="T77" fmla="*/ 0 h 1884"/>
                    <a:gd name="T78" fmla="*/ 0 w 3582"/>
                    <a:gd name="T79" fmla="*/ 0 h 1884"/>
                    <a:gd name="T80" fmla="*/ 0 w 3582"/>
                    <a:gd name="T81" fmla="*/ 0 h 1884"/>
                    <a:gd name="T82" fmla="*/ 0 w 3582"/>
                    <a:gd name="T83" fmla="*/ 0 h 1884"/>
                    <a:gd name="T84" fmla="*/ 0 w 3582"/>
                    <a:gd name="T85" fmla="*/ 0 h 1884"/>
                    <a:gd name="T86" fmla="*/ 0 w 3582"/>
                    <a:gd name="T87" fmla="*/ 0 h 1884"/>
                    <a:gd name="T88" fmla="*/ 0 w 3582"/>
                    <a:gd name="T89" fmla="*/ 0 h 1884"/>
                    <a:gd name="T90" fmla="*/ 0 w 3582"/>
                    <a:gd name="T91" fmla="*/ 0 h 1884"/>
                    <a:gd name="T92" fmla="*/ 0 w 3582"/>
                    <a:gd name="T93" fmla="*/ 0 h 1884"/>
                    <a:gd name="T94" fmla="*/ 0 w 3582"/>
                    <a:gd name="T95" fmla="*/ 0 h 1884"/>
                    <a:gd name="T96" fmla="*/ 0 w 3582"/>
                    <a:gd name="T97" fmla="*/ 0 h 1884"/>
                    <a:gd name="T98" fmla="*/ 0 w 3582"/>
                    <a:gd name="T99" fmla="*/ 0 h 1884"/>
                    <a:gd name="T100" fmla="*/ 0 w 3582"/>
                    <a:gd name="T101" fmla="*/ 0 h 1884"/>
                    <a:gd name="T102" fmla="*/ 0 w 3582"/>
                    <a:gd name="T103" fmla="*/ 0 h 1884"/>
                    <a:gd name="T104" fmla="*/ 0 w 3582"/>
                    <a:gd name="T105" fmla="*/ 0 h 1884"/>
                    <a:gd name="T106" fmla="*/ 0 w 3582"/>
                    <a:gd name="T107" fmla="*/ 0 h 1884"/>
                    <a:gd name="T108" fmla="*/ 0 w 3582"/>
                    <a:gd name="T109" fmla="*/ 0 h 188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582"/>
                    <a:gd name="T166" fmla="*/ 0 h 1884"/>
                    <a:gd name="T167" fmla="*/ 3582 w 3582"/>
                    <a:gd name="T168" fmla="*/ 1884 h 188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582" h="1884">
                      <a:moveTo>
                        <a:pt x="3553" y="728"/>
                      </a:moveTo>
                      <a:lnTo>
                        <a:pt x="3550" y="715"/>
                      </a:lnTo>
                      <a:lnTo>
                        <a:pt x="3547" y="702"/>
                      </a:lnTo>
                      <a:lnTo>
                        <a:pt x="3542" y="689"/>
                      </a:lnTo>
                      <a:lnTo>
                        <a:pt x="3539" y="677"/>
                      </a:lnTo>
                      <a:lnTo>
                        <a:pt x="3533" y="701"/>
                      </a:lnTo>
                      <a:lnTo>
                        <a:pt x="3527" y="725"/>
                      </a:lnTo>
                      <a:lnTo>
                        <a:pt x="3520" y="749"/>
                      </a:lnTo>
                      <a:lnTo>
                        <a:pt x="3512" y="773"/>
                      </a:lnTo>
                      <a:lnTo>
                        <a:pt x="3504" y="796"/>
                      </a:lnTo>
                      <a:lnTo>
                        <a:pt x="3495" y="819"/>
                      </a:lnTo>
                      <a:lnTo>
                        <a:pt x="3485" y="842"/>
                      </a:lnTo>
                      <a:lnTo>
                        <a:pt x="3475" y="864"/>
                      </a:lnTo>
                      <a:lnTo>
                        <a:pt x="3463" y="886"/>
                      </a:lnTo>
                      <a:lnTo>
                        <a:pt x="3452" y="908"/>
                      </a:lnTo>
                      <a:lnTo>
                        <a:pt x="3439" y="929"/>
                      </a:lnTo>
                      <a:lnTo>
                        <a:pt x="3426" y="951"/>
                      </a:lnTo>
                      <a:lnTo>
                        <a:pt x="3412" y="972"/>
                      </a:lnTo>
                      <a:lnTo>
                        <a:pt x="3398" y="992"/>
                      </a:lnTo>
                      <a:lnTo>
                        <a:pt x="3382" y="1012"/>
                      </a:lnTo>
                      <a:lnTo>
                        <a:pt x="3366" y="1032"/>
                      </a:lnTo>
                      <a:lnTo>
                        <a:pt x="3351" y="1052"/>
                      </a:lnTo>
                      <a:lnTo>
                        <a:pt x="3333" y="1071"/>
                      </a:lnTo>
                      <a:lnTo>
                        <a:pt x="3316" y="1090"/>
                      </a:lnTo>
                      <a:lnTo>
                        <a:pt x="3297" y="1108"/>
                      </a:lnTo>
                      <a:lnTo>
                        <a:pt x="3280" y="1126"/>
                      </a:lnTo>
                      <a:lnTo>
                        <a:pt x="3260" y="1144"/>
                      </a:lnTo>
                      <a:lnTo>
                        <a:pt x="3241" y="1162"/>
                      </a:lnTo>
                      <a:lnTo>
                        <a:pt x="3221" y="1179"/>
                      </a:lnTo>
                      <a:lnTo>
                        <a:pt x="3199" y="1195"/>
                      </a:lnTo>
                      <a:lnTo>
                        <a:pt x="3178" y="1212"/>
                      </a:lnTo>
                      <a:lnTo>
                        <a:pt x="3156" y="1229"/>
                      </a:lnTo>
                      <a:lnTo>
                        <a:pt x="3134" y="1244"/>
                      </a:lnTo>
                      <a:lnTo>
                        <a:pt x="3088" y="1276"/>
                      </a:lnTo>
                      <a:lnTo>
                        <a:pt x="3041" y="1304"/>
                      </a:lnTo>
                      <a:lnTo>
                        <a:pt x="2984" y="1336"/>
                      </a:lnTo>
                      <a:lnTo>
                        <a:pt x="2925" y="1363"/>
                      </a:lnTo>
                      <a:lnTo>
                        <a:pt x="2862" y="1387"/>
                      </a:lnTo>
                      <a:lnTo>
                        <a:pt x="2799" y="1407"/>
                      </a:lnTo>
                      <a:lnTo>
                        <a:pt x="2732" y="1424"/>
                      </a:lnTo>
                      <a:lnTo>
                        <a:pt x="2664" y="1437"/>
                      </a:lnTo>
                      <a:lnTo>
                        <a:pt x="2595" y="1447"/>
                      </a:lnTo>
                      <a:lnTo>
                        <a:pt x="2525" y="1455"/>
                      </a:lnTo>
                      <a:lnTo>
                        <a:pt x="2453" y="1458"/>
                      </a:lnTo>
                      <a:lnTo>
                        <a:pt x="2379" y="1459"/>
                      </a:lnTo>
                      <a:lnTo>
                        <a:pt x="2305" y="1458"/>
                      </a:lnTo>
                      <a:lnTo>
                        <a:pt x="2230" y="1454"/>
                      </a:lnTo>
                      <a:lnTo>
                        <a:pt x="2154" y="1447"/>
                      </a:lnTo>
                      <a:lnTo>
                        <a:pt x="2079" y="1438"/>
                      </a:lnTo>
                      <a:lnTo>
                        <a:pt x="2003" y="1427"/>
                      </a:lnTo>
                      <a:lnTo>
                        <a:pt x="1926" y="1414"/>
                      </a:lnTo>
                      <a:lnTo>
                        <a:pt x="1850" y="1398"/>
                      </a:lnTo>
                      <a:lnTo>
                        <a:pt x="1775" y="1381"/>
                      </a:lnTo>
                      <a:lnTo>
                        <a:pt x="1699" y="1362"/>
                      </a:lnTo>
                      <a:lnTo>
                        <a:pt x="1625" y="1342"/>
                      </a:lnTo>
                      <a:lnTo>
                        <a:pt x="1550" y="1320"/>
                      </a:lnTo>
                      <a:lnTo>
                        <a:pt x="1477" y="1298"/>
                      </a:lnTo>
                      <a:lnTo>
                        <a:pt x="1404" y="1273"/>
                      </a:lnTo>
                      <a:lnTo>
                        <a:pt x="1334" y="1248"/>
                      </a:lnTo>
                      <a:lnTo>
                        <a:pt x="1264" y="1221"/>
                      </a:lnTo>
                      <a:lnTo>
                        <a:pt x="1197" y="1194"/>
                      </a:lnTo>
                      <a:lnTo>
                        <a:pt x="1130" y="1166"/>
                      </a:lnTo>
                      <a:lnTo>
                        <a:pt x="1067" y="1139"/>
                      </a:lnTo>
                      <a:lnTo>
                        <a:pt x="1005" y="1110"/>
                      </a:lnTo>
                      <a:lnTo>
                        <a:pt x="944" y="1080"/>
                      </a:lnTo>
                      <a:lnTo>
                        <a:pt x="888" y="1051"/>
                      </a:lnTo>
                      <a:lnTo>
                        <a:pt x="833" y="1022"/>
                      </a:lnTo>
                      <a:lnTo>
                        <a:pt x="802" y="1004"/>
                      </a:lnTo>
                      <a:lnTo>
                        <a:pt x="772" y="986"/>
                      </a:lnTo>
                      <a:lnTo>
                        <a:pt x="742" y="967"/>
                      </a:lnTo>
                      <a:lnTo>
                        <a:pt x="712" y="948"/>
                      </a:lnTo>
                      <a:lnTo>
                        <a:pt x="682" y="928"/>
                      </a:lnTo>
                      <a:lnTo>
                        <a:pt x="653" y="907"/>
                      </a:lnTo>
                      <a:lnTo>
                        <a:pt x="624" y="886"/>
                      </a:lnTo>
                      <a:lnTo>
                        <a:pt x="595" y="865"/>
                      </a:lnTo>
                      <a:lnTo>
                        <a:pt x="566" y="843"/>
                      </a:lnTo>
                      <a:lnTo>
                        <a:pt x="538" y="819"/>
                      </a:lnTo>
                      <a:lnTo>
                        <a:pt x="512" y="796"/>
                      </a:lnTo>
                      <a:lnTo>
                        <a:pt x="484" y="771"/>
                      </a:lnTo>
                      <a:lnTo>
                        <a:pt x="457" y="747"/>
                      </a:lnTo>
                      <a:lnTo>
                        <a:pt x="431" y="722"/>
                      </a:lnTo>
                      <a:lnTo>
                        <a:pt x="406" y="696"/>
                      </a:lnTo>
                      <a:lnTo>
                        <a:pt x="381" y="670"/>
                      </a:lnTo>
                      <a:lnTo>
                        <a:pt x="357" y="643"/>
                      </a:lnTo>
                      <a:lnTo>
                        <a:pt x="333" y="616"/>
                      </a:lnTo>
                      <a:lnTo>
                        <a:pt x="310" y="588"/>
                      </a:lnTo>
                      <a:lnTo>
                        <a:pt x="288" y="560"/>
                      </a:lnTo>
                      <a:lnTo>
                        <a:pt x="266" y="531"/>
                      </a:lnTo>
                      <a:lnTo>
                        <a:pt x="244" y="502"/>
                      </a:lnTo>
                      <a:lnTo>
                        <a:pt x="224" y="472"/>
                      </a:lnTo>
                      <a:lnTo>
                        <a:pt x="204" y="442"/>
                      </a:lnTo>
                      <a:lnTo>
                        <a:pt x="185" y="412"/>
                      </a:lnTo>
                      <a:lnTo>
                        <a:pt x="168" y="381"/>
                      </a:lnTo>
                      <a:lnTo>
                        <a:pt x="150" y="350"/>
                      </a:lnTo>
                      <a:lnTo>
                        <a:pt x="134" y="317"/>
                      </a:lnTo>
                      <a:lnTo>
                        <a:pt x="119" y="286"/>
                      </a:lnTo>
                      <a:lnTo>
                        <a:pt x="104" y="253"/>
                      </a:lnTo>
                      <a:lnTo>
                        <a:pt x="90" y="221"/>
                      </a:lnTo>
                      <a:lnTo>
                        <a:pt x="77" y="187"/>
                      </a:lnTo>
                      <a:lnTo>
                        <a:pt x="69" y="164"/>
                      </a:lnTo>
                      <a:lnTo>
                        <a:pt x="61" y="140"/>
                      </a:lnTo>
                      <a:lnTo>
                        <a:pt x="53" y="117"/>
                      </a:lnTo>
                      <a:lnTo>
                        <a:pt x="45" y="94"/>
                      </a:lnTo>
                      <a:lnTo>
                        <a:pt x="37" y="70"/>
                      </a:lnTo>
                      <a:lnTo>
                        <a:pt x="31" y="47"/>
                      </a:lnTo>
                      <a:lnTo>
                        <a:pt x="23" y="24"/>
                      </a:lnTo>
                      <a:lnTo>
                        <a:pt x="17" y="0"/>
                      </a:lnTo>
                      <a:lnTo>
                        <a:pt x="13" y="16"/>
                      </a:lnTo>
                      <a:lnTo>
                        <a:pt x="10" y="33"/>
                      </a:lnTo>
                      <a:lnTo>
                        <a:pt x="6" y="49"/>
                      </a:lnTo>
                      <a:lnTo>
                        <a:pt x="4" y="66"/>
                      </a:lnTo>
                      <a:lnTo>
                        <a:pt x="1" y="100"/>
                      </a:lnTo>
                      <a:lnTo>
                        <a:pt x="0" y="136"/>
                      </a:lnTo>
                      <a:lnTo>
                        <a:pt x="1" y="173"/>
                      </a:lnTo>
                      <a:lnTo>
                        <a:pt x="4" y="211"/>
                      </a:lnTo>
                      <a:lnTo>
                        <a:pt x="8" y="250"/>
                      </a:lnTo>
                      <a:lnTo>
                        <a:pt x="14" y="288"/>
                      </a:lnTo>
                      <a:lnTo>
                        <a:pt x="22" y="329"/>
                      </a:lnTo>
                      <a:lnTo>
                        <a:pt x="31" y="369"/>
                      </a:lnTo>
                      <a:lnTo>
                        <a:pt x="41" y="409"/>
                      </a:lnTo>
                      <a:lnTo>
                        <a:pt x="52" y="450"/>
                      </a:lnTo>
                      <a:lnTo>
                        <a:pt x="64" y="491"/>
                      </a:lnTo>
                      <a:lnTo>
                        <a:pt x="77" y="531"/>
                      </a:lnTo>
                      <a:lnTo>
                        <a:pt x="91" y="572"/>
                      </a:lnTo>
                      <a:lnTo>
                        <a:pt x="105" y="612"/>
                      </a:lnTo>
                      <a:lnTo>
                        <a:pt x="119" y="646"/>
                      </a:lnTo>
                      <a:lnTo>
                        <a:pt x="132" y="678"/>
                      </a:lnTo>
                      <a:lnTo>
                        <a:pt x="146" y="710"/>
                      </a:lnTo>
                      <a:lnTo>
                        <a:pt x="162" y="742"/>
                      </a:lnTo>
                      <a:lnTo>
                        <a:pt x="179" y="775"/>
                      </a:lnTo>
                      <a:lnTo>
                        <a:pt x="195" y="806"/>
                      </a:lnTo>
                      <a:lnTo>
                        <a:pt x="214" y="837"/>
                      </a:lnTo>
                      <a:lnTo>
                        <a:pt x="233" y="867"/>
                      </a:lnTo>
                      <a:lnTo>
                        <a:pt x="252" y="897"/>
                      </a:lnTo>
                      <a:lnTo>
                        <a:pt x="272" y="927"/>
                      </a:lnTo>
                      <a:lnTo>
                        <a:pt x="293" y="956"/>
                      </a:lnTo>
                      <a:lnTo>
                        <a:pt x="316" y="985"/>
                      </a:lnTo>
                      <a:lnTo>
                        <a:pt x="338" y="1013"/>
                      </a:lnTo>
                      <a:lnTo>
                        <a:pt x="361" y="1041"/>
                      </a:lnTo>
                      <a:lnTo>
                        <a:pt x="385" y="1069"/>
                      </a:lnTo>
                      <a:lnTo>
                        <a:pt x="409" y="1095"/>
                      </a:lnTo>
                      <a:lnTo>
                        <a:pt x="435" y="1121"/>
                      </a:lnTo>
                      <a:lnTo>
                        <a:pt x="460" y="1146"/>
                      </a:lnTo>
                      <a:lnTo>
                        <a:pt x="486" y="1172"/>
                      </a:lnTo>
                      <a:lnTo>
                        <a:pt x="513" y="1197"/>
                      </a:lnTo>
                      <a:lnTo>
                        <a:pt x="539" y="1221"/>
                      </a:lnTo>
                      <a:lnTo>
                        <a:pt x="567" y="1244"/>
                      </a:lnTo>
                      <a:lnTo>
                        <a:pt x="595" y="1268"/>
                      </a:lnTo>
                      <a:lnTo>
                        <a:pt x="623" y="1290"/>
                      </a:lnTo>
                      <a:lnTo>
                        <a:pt x="652" y="1311"/>
                      </a:lnTo>
                      <a:lnTo>
                        <a:pt x="681" y="1332"/>
                      </a:lnTo>
                      <a:lnTo>
                        <a:pt x="711" y="1353"/>
                      </a:lnTo>
                      <a:lnTo>
                        <a:pt x="740" y="1373"/>
                      </a:lnTo>
                      <a:lnTo>
                        <a:pt x="770" y="1392"/>
                      </a:lnTo>
                      <a:lnTo>
                        <a:pt x="800" y="1411"/>
                      </a:lnTo>
                      <a:lnTo>
                        <a:pt x="831" y="1429"/>
                      </a:lnTo>
                      <a:lnTo>
                        <a:pt x="861" y="1446"/>
                      </a:lnTo>
                      <a:lnTo>
                        <a:pt x="916" y="1476"/>
                      </a:lnTo>
                      <a:lnTo>
                        <a:pt x="973" y="1505"/>
                      </a:lnTo>
                      <a:lnTo>
                        <a:pt x="1032" y="1535"/>
                      </a:lnTo>
                      <a:lnTo>
                        <a:pt x="1095" y="1563"/>
                      </a:lnTo>
                      <a:lnTo>
                        <a:pt x="1159" y="1592"/>
                      </a:lnTo>
                      <a:lnTo>
                        <a:pt x="1225" y="1619"/>
                      </a:lnTo>
                      <a:lnTo>
                        <a:pt x="1293" y="1646"/>
                      </a:lnTo>
                      <a:lnTo>
                        <a:pt x="1362" y="1673"/>
                      </a:lnTo>
                      <a:lnTo>
                        <a:pt x="1433" y="1698"/>
                      </a:lnTo>
                      <a:lnTo>
                        <a:pt x="1505" y="1723"/>
                      </a:lnTo>
                      <a:lnTo>
                        <a:pt x="1579" y="1745"/>
                      </a:lnTo>
                      <a:lnTo>
                        <a:pt x="1652" y="1767"/>
                      </a:lnTo>
                      <a:lnTo>
                        <a:pt x="1727" y="1787"/>
                      </a:lnTo>
                      <a:lnTo>
                        <a:pt x="1803" y="1806"/>
                      </a:lnTo>
                      <a:lnTo>
                        <a:pt x="1878" y="1823"/>
                      </a:lnTo>
                      <a:lnTo>
                        <a:pt x="1955" y="1839"/>
                      </a:lnTo>
                      <a:lnTo>
                        <a:pt x="2031" y="1852"/>
                      </a:lnTo>
                      <a:lnTo>
                        <a:pt x="2108" y="1863"/>
                      </a:lnTo>
                      <a:lnTo>
                        <a:pt x="2183" y="1872"/>
                      </a:lnTo>
                      <a:lnTo>
                        <a:pt x="2259" y="1879"/>
                      </a:lnTo>
                      <a:lnTo>
                        <a:pt x="2334" y="1883"/>
                      </a:lnTo>
                      <a:lnTo>
                        <a:pt x="2408" y="1884"/>
                      </a:lnTo>
                      <a:lnTo>
                        <a:pt x="2480" y="1883"/>
                      </a:lnTo>
                      <a:lnTo>
                        <a:pt x="2553" y="1879"/>
                      </a:lnTo>
                      <a:lnTo>
                        <a:pt x="2624" y="1872"/>
                      </a:lnTo>
                      <a:lnTo>
                        <a:pt x="2693" y="1862"/>
                      </a:lnTo>
                      <a:lnTo>
                        <a:pt x="2761" y="1849"/>
                      </a:lnTo>
                      <a:lnTo>
                        <a:pt x="2827" y="1832"/>
                      </a:lnTo>
                      <a:lnTo>
                        <a:pt x="2891" y="1812"/>
                      </a:lnTo>
                      <a:lnTo>
                        <a:pt x="2952" y="1789"/>
                      </a:lnTo>
                      <a:lnTo>
                        <a:pt x="3012" y="1761"/>
                      </a:lnTo>
                      <a:lnTo>
                        <a:pt x="3069" y="1730"/>
                      </a:lnTo>
                      <a:lnTo>
                        <a:pt x="3104" y="1708"/>
                      </a:lnTo>
                      <a:lnTo>
                        <a:pt x="3137" y="1687"/>
                      </a:lnTo>
                      <a:lnTo>
                        <a:pt x="3169" y="1665"/>
                      </a:lnTo>
                      <a:lnTo>
                        <a:pt x="3201" y="1642"/>
                      </a:lnTo>
                      <a:lnTo>
                        <a:pt x="3232" y="1618"/>
                      </a:lnTo>
                      <a:lnTo>
                        <a:pt x="3261" y="1594"/>
                      </a:lnTo>
                      <a:lnTo>
                        <a:pt x="3290" y="1568"/>
                      </a:lnTo>
                      <a:lnTo>
                        <a:pt x="3316" y="1543"/>
                      </a:lnTo>
                      <a:lnTo>
                        <a:pt x="3343" y="1516"/>
                      </a:lnTo>
                      <a:lnTo>
                        <a:pt x="3367" y="1489"/>
                      </a:lnTo>
                      <a:lnTo>
                        <a:pt x="3392" y="1461"/>
                      </a:lnTo>
                      <a:lnTo>
                        <a:pt x="3414" y="1432"/>
                      </a:lnTo>
                      <a:lnTo>
                        <a:pt x="3435" y="1404"/>
                      </a:lnTo>
                      <a:lnTo>
                        <a:pt x="3455" y="1373"/>
                      </a:lnTo>
                      <a:lnTo>
                        <a:pt x="3474" y="1343"/>
                      </a:lnTo>
                      <a:lnTo>
                        <a:pt x="3492" y="1312"/>
                      </a:lnTo>
                      <a:lnTo>
                        <a:pt x="3508" y="1280"/>
                      </a:lnTo>
                      <a:lnTo>
                        <a:pt x="3522" y="1248"/>
                      </a:lnTo>
                      <a:lnTo>
                        <a:pt x="3536" y="1215"/>
                      </a:lnTo>
                      <a:lnTo>
                        <a:pt x="3547" y="1181"/>
                      </a:lnTo>
                      <a:lnTo>
                        <a:pt x="3557" y="1148"/>
                      </a:lnTo>
                      <a:lnTo>
                        <a:pt x="3566" y="1112"/>
                      </a:lnTo>
                      <a:lnTo>
                        <a:pt x="3572" y="1076"/>
                      </a:lnTo>
                      <a:lnTo>
                        <a:pt x="3577" y="1041"/>
                      </a:lnTo>
                      <a:lnTo>
                        <a:pt x="3580" y="1003"/>
                      </a:lnTo>
                      <a:lnTo>
                        <a:pt x="3582" y="966"/>
                      </a:lnTo>
                      <a:lnTo>
                        <a:pt x="3581" y="928"/>
                      </a:lnTo>
                      <a:lnTo>
                        <a:pt x="3580" y="889"/>
                      </a:lnTo>
                      <a:lnTo>
                        <a:pt x="3576" y="849"/>
                      </a:lnTo>
                      <a:lnTo>
                        <a:pt x="3570" y="809"/>
                      </a:lnTo>
                      <a:lnTo>
                        <a:pt x="3562" y="769"/>
                      </a:lnTo>
                      <a:lnTo>
                        <a:pt x="3553" y="728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99" name="Freeform 208"/>
                <p:cNvSpPr>
                  <a:spLocks/>
                </p:cNvSpPr>
                <p:nvPr/>
              </p:nvSpPr>
              <p:spPr bwMode="auto">
                <a:xfrm>
                  <a:off x="3634" y="2612"/>
                  <a:ext cx="508" cy="230"/>
                </a:xfrm>
                <a:custGeom>
                  <a:avLst/>
                  <a:gdLst>
                    <a:gd name="T0" fmla="*/ 0 w 3578"/>
                    <a:gd name="T1" fmla="*/ 0 h 1617"/>
                    <a:gd name="T2" fmla="*/ 0 w 3578"/>
                    <a:gd name="T3" fmla="*/ 0 h 1617"/>
                    <a:gd name="T4" fmla="*/ 0 w 3578"/>
                    <a:gd name="T5" fmla="*/ 0 h 1617"/>
                    <a:gd name="T6" fmla="*/ 0 w 3578"/>
                    <a:gd name="T7" fmla="*/ 0 h 1617"/>
                    <a:gd name="T8" fmla="*/ 0 w 3578"/>
                    <a:gd name="T9" fmla="*/ 0 h 1617"/>
                    <a:gd name="T10" fmla="*/ 0 w 3578"/>
                    <a:gd name="T11" fmla="*/ 0 h 1617"/>
                    <a:gd name="T12" fmla="*/ 0 w 3578"/>
                    <a:gd name="T13" fmla="*/ 0 h 1617"/>
                    <a:gd name="T14" fmla="*/ 0 w 3578"/>
                    <a:gd name="T15" fmla="*/ 0 h 1617"/>
                    <a:gd name="T16" fmla="*/ 0 w 3578"/>
                    <a:gd name="T17" fmla="*/ 0 h 1617"/>
                    <a:gd name="T18" fmla="*/ 0 w 3578"/>
                    <a:gd name="T19" fmla="*/ 0 h 1617"/>
                    <a:gd name="T20" fmla="*/ 0 w 3578"/>
                    <a:gd name="T21" fmla="*/ 0 h 1617"/>
                    <a:gd name="T22" fmla="*/ 0 w 3578"/>
                    <a:gd name="T23" fmla="*/ 0 h 1617"/>
                    <a:gd name="T24" fmla="*/ 0 w 3578"/>
                    <a:gd name="T25" fmla="*/ 0 h 1617"/>
                    <a:gd name="T26" fmla="*/ 0 w 3578"/>
                    <a:gd name="T27" fmla="*/ 0 h 1617"/>
                    <a:gd name="T28" fmla="*/ 0 w 3578"/>
                    <a:gd name="T29" fmla="*/ 0 h 1617"/>
                    <a:gd name="T30" fmla="*/ 0 w 3578"/>
                    <a:gd name="T31" fmla="*/ 0 h 1617"/>
                    <a:gd name="T32" fmla="*/ 0 w 3578"/>
                    <a:gd name="T33" fmla="*/ 0 h 1617"/>
                    <a:gd name="T34" fmla="*/ 0 w 3578"/>
                    <a:gd name="T35" fmla="*/ 0 h 1617"/>
                    <a:gd name="T36" fmla="*/ 0 w 3578"/>
                    <a:gd name="T37" fmla="*/ 0 h 1617"/>
                    <a:gd name="T38" fmla="*/ 0 w 3578"/>
                    <a:gd name="T39" fmla="*/ 0 h 1617"/>
                    <a:gd name="T40" fmla="*/ 0 w 3578"/>
                    <a:gd name="T41" fmla="*/ 0 h 1617"/>
                    <a:gd name="T42" fmla="*/ 0 w 3578"/>
                    <a:gd name="T43" fmla="*/ 0 h 1617"/>
                    <a:gd name="T44" fmla="*/ 0 w 3578"/>
                    <a:gd name="T45" fmla="*/ 0 h 1617"/>
                    <a:gd name="T46" fmla="*/ 0 w 3578"/>
                    <a:gd name="T47" fmla="*/ 0 h 1617"/>
                    <a:gd name="T48" fmla="*/ 0 w 3578"/>
                    <a:gd name="T49" fmla="*/ 0 h 1617"/>
                    <a:gd name="T50" fmla="*/ 0 w 3578"/>
                    <a:gd name="T51" fmla="*/ 0 h 1617"/>
                    <a:gd name="T52" fmla="*/ 0 w 3578"/>
                    <a:gd name="T53" fmla="*/ 0 h 1617"/>
                    <a:gd name="T54" fmla="*/ 0 w 3578"/>
                    <a:gd name="T55" fmla="*/ 0 h 1617"/>
                    <a:gd name="T56" fmla="*/ 0 w 3578"/>
                    <a:gd name="T57" fmla="*/ 0 h 1617"/>
                    <a:gd name="T58" fmla="*/ 0 w 3578"/>
                    <a:gd name="T59" fmla="*/ 0 h 1617"/>
                    <a:gd name="T60" fmla="*/ 0 w 3578"/>
                    <a:gd name="T61" fmla="*/ 0 h 1617"/>
                    <a:gd name="T62" fmla="*/ 0 w 3578"/>
                    <a:gd name="T63" fmla="*/ 0 h 1617"/>
                    <a:gd name="T64" fmla="*/ 0 w 3578"/>
                    <a:gd name="T65" fmla="*/ 0 h 1617"/>
                    <a:gd name="T66" fmla="*/ 0 w 3578"/>
                    <a:gd name="T67" fmla="*/ 0 h 1617"/>
                    <a:gd name="T68" fmla="*/ 0 w 3578"/>
                    <a:gd name="T69" fmla="*/ 0 h 1617"/>
                    <a:gd name="T70" fmla="*/ 0 w 3578"/>
                    <a:gd name="T71" fmla="*/ 0 h 1617"/>
                    <a:gd name="T72" fmla="*/ 0 w 3578"/>
                    <a:gd name="T73" fmla="*/ 0 h 1617"/>
                    <a:gd name="T74" fmla="*/ 0 w 3578"/>
                    <a:gd name="T75" fmla="*/ 0 h 1617"/>
                    <a:gd name="T76" fmla="*/ 0 w 3578"/>
                    <a:gd name="T77" fmla="*/ 0 h 1617"/>
                    <a:gd name="T78" fmla="*/ 0 w 3578"/>
                    <a:gd name="T79" fmla="*/ 0 h 1617"/>
                    <a:gd name="T80" fmla="*/ 0 w 3578"/>
                    <a:gd name="T81" fmla="*/ 0 h 1617"/>
                    <a:gd name="T82" fmla="*/ 0 w 3578"/>
                    <a:gd name="T83" fmla="*/ 0 h 1617"/>
                    <a:gd name="T84" fmla="*/ 0 w 3578"/>
                    <a:gd name="T85" fmla="*/ 0 h 1617"/>
                    <a:gd name="T86" fmla="*/ 0 w 3578"/>
                    <a:gd name="T87" fmla="*/ 0 h 1617"/>
                    <a:gd name="T88" fmla="*/ 0 w 3578"/>
                    <a:gd name="T89" fmla="*/ 0 h 1617"/>
                    <a:gd name="T90" fmla="*/ 0 w 3578"/>
                    <a:gd name="T91" fmla="*/ 0 h 1617"/>
                    <a:gd name="T92" fmla="*/ 0 w 3578"/>
                    <a:gd name="T93" fmla="*/ 0 h 1617"/>
                    <a:gd name="T94" fmla="*/ 0 w 3578"/>
                    <a:gd name="T95" fmla="*/ 0 h 161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578"/>
                    <a:gd name="T145" fmla="*/ 0 h 1617"/>
                    <a:gd name="T146" fmla="*/ 3578 w 3578"/>
                    <a:gd name="T147" fmla="*/ 1617 h 161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578" h="1617">
                      <a:moveTo>
                        <a:pt x="184" y="291"/>
                      </a:moveTo>
                      <a:lnTo>
                        <a:pt x="218" y="282"/>
                      </a:lnTo>
                      <a:lnTo>
                        <a:pt x="257" y="273"/>
                      </a:lnTo>
                      <a:lnTo>
                        <a:pt x="302" y="263"/>
                      </a:lnTo>
                      <a:lnTo>
                        <a:pt x="351" y="255"/>
                      </a:lnTo>
                      <a:lnTo>
                        <a:pt x="403" y="246"/>
                      </a:lnTo>
                      <a:lnTo>
                        <a:pt x="461" y="237"/>
                      </a:lnTo>
                      <a:lnTo>
                        <a:pt x="522" y="229"/>
                      </a:lnTo>
                      <a:lnTo>
                        <a:pt x="588" y="222"/>
                      </a:lnTo>
                      <a:lnTo>
                        <a:pt x="656" y="214"/>
                      </a:lnTo>
                      <a:lnTo>
                        <a:pt x="728" y="206"/>
                      </a:lnTo>
                      <a:lnTo>
                        <a:pt x="803" y="201"/>
                      </a:lnTo>
                      <a:lnTo>
                        <a:pt x="880" y="194"/>
                      </a:lnTo>
                      <a:lnTo>
                        <a:pt x="961" y="188"/>
                      </a:lnTo>
                      <a:lnTo>
                        <a:pt x="1043" y="184"/>
                      </a:lnTo>
                      <a:lnTo>
                        <a:pt x="1126" y="179"/>
                      </a:lnTo>
                      <a:lnTo>
                        <a:pt x="1213" y="176"/>
                      </a:lnTo>
                      <a:lnTo>
                        <a:pt x="1300" y="173"/>
                      </a:lnTo>
                      <a:lnTo>
                        <a:pt x="1389" y="172"/>
                      </a:lnTo>
                      <a:lnTo>
                        <a:pt x="1479" y="170"/>
                      </a:lnTo>
                      <a:lnTo>
                        <a:pt x="1571" y="170"/>
                      </a:lnTo>
                      <a:lnTo>
                        <a:pt x="1662" y="172"/>
                      </a:lnTo>
                      <a:lnTo>
                        <a:pt x="1753" y="174"/>
                      </a:lnTo>
                      <a:lnTo>
                        <a:pt x="1845" y="177"/>
                      </a:lnTo>
                      <a:lnTo>
                        <a:pt x="1937" y="182"/>
                      </a:lnTo>
                      <a:lnTo>
                        <a:pt x="2028" y="187"/>
                      </a:lnTo>
                      <a:lnTo>
                        <a:pt x="2118" y="194"/>
                      </a:lnTo>
                      <a:lnTo>
                        <a:pt x="2208" y="203"/>
                      </a:lnTo>
                      <a:lnTo>
                        <a:pt x="2297" y="212"/>
                      </a:lnTo>
                      <a:lnTo>
                        <a:pt x="2384" y="223"/>
                      </a:lnTo>
                      <a:lnTo>
                        <a:pt x="2470" y="235"/>
                      </a:lnTo>
                      <a:lnTo>
                        <a:pt x="2554" y="250"/>
                      </a:lnTo>
                      <a:lnTo>
                        <a:pt x="2636" y="265"/>
                      </a:lnTo>
                      <a:lnTo>
                        <a:pt x="2672" y="274"/>
                      </a:lnTo>
                      <a:lnTo>
                        <a:pt x="2708" y="285"/>
                      </a:lnTo>
                      <a:lnTo>
                        <a:pt x="2744" y="298"/>
                      </a:lnTo>
                      <a:lnTo>
                        <a:pt x="2780" y="314"/>
                      </a:lnTo>
                      <a:lnTo>
                        <a:pt x="2815" y="333"/>
                      </a:lnTo>
                      <a:lnTo>
                        <a:pt x="2850" y="353"/>
                      </a:lnTo>
                      <a:lnTo>
                        <a:pt x="2885" y="374"/>
                      </a:lnTo>
                      <a:lnTo>
                        <a:pt x="2919" y="399"/>
                      </a:lnTo>
                      <a:lnTo>
                        <a:pt x="2954" y="424"/>
                      </a:lnTo>
                      <a:lnTo>
                        <a:pt x="2987" y="451"/>
                      </a:lnTo>
                      <a:lnTo>
                        <a:pt x="3020" y="480"/>
                      </a:lnTo>
                      <a:lnTo>
                        <a:pt x="3052" y="510"/>
                      </a:lnTo>
                      <a:lnTo>
                        <a:pt x="3084" y="542"/>
                      </a:lnTo>
                      <a:lnTo>
                        <a:pt x="3114" y="574"/>
                      </a:lnTo>
                      <a:lnTo>
                        <a:pt x="3145" y="608"/>
                      </a:lnTo>
                      <a:lnTo>
                        <a:pt x="3174" y="642"/>
                      </a:lnTo>
                      <a:lnTo>
                        <a:pt x="3202" y="678"/>
                      </a:lnTo>
                      <a:lnTo>
                        <a:pt x="3230" y="715"/>
                      </a:lnTo>
                      <a:lnTo>
                        <a:pt x="3257" y="751"/>
                      </a:lnTo>
                      <a:lnTo>
                        <a:pt x="3282" y="789"/>
                      </a:lnTo>
                      <a:lnTo>
                        <a:pt x="3307" y="827"/>
                      </a:lnTo>
                      <a:lnTo>
                        <a:pt x="3330" y="865"/>
                      </a:lnTo>
                      <a:lnTo>
                        <a:pt x="3352" y="904"/>
                      </a:lnTo>
                      <a:lnTo>
                        <a:pt x="3374" y="942"/>
                      </a:lnTo>
                      <a:lnTo>
                        <a:pt x="3394" y="981"/>
                      </a:lnTo>
                      <a:lnTo>
                        <a:pt x="3413" y="1018"/>
                      </a:lnTo>
                      <a:lnTo>
                        <a:pt x="3429" y="1057"/>
                      </a:lnTo>
                      <a:lnTo>
                        <a:pt x="3445" y="1095"/>
                      </a:lnTo>
                      <a:lnTo>
                        <a:pt x="3459" y="1132"/>
                      </a:lnTo>
                      <a:lnTo>
                        <a:pt x="3473" y="1169"/>
                      </a:lnTo>
                      <a:lnTo>
                        <a:pt x="3484" y="1205"/>
                      </a:lnTo>
                      <a:lnTo>
                        <a:pt x="3494" y="1240"/>
                      </a:lnTo>
                      <a:lnTo>
                        <a:pt x="3499" y="1266"/>
                      </a:lnTo>
                      <a:lnTo>
                        <a:pt x="3505" y="1291"/>
                      </a:lnTo>
                      <a:lnTo>
                        <a:pt x="3509" y="1316"/>
                      </a:lnTo>
                      <a:lnTo>
                        <a:pt x="3513" y="1340"/>
                      </a:lnTo>
                      <a:lnTo>
                        <a:pt x="3516" y="1365"/>
                      </a:lnTo>
                      <a:lnTo>
                        <a:pt x="3518" y="1389"/>
                      </a:lnTo>
                      <a:lnTo>
                        <a:pt x="3520" y="1412"/>
                      </a:lnTo>
                      <a:lnTo>
                        <a:pt x="3522" y="1437"/>
                      </a:lnTo>
                      <a:lnTo>
                        <a:pt x="3522" y="1460"/>
                      </a:lnTo>
                      <a:lnTo>
                        <a:pt x="3522" y="1484"/>
                      </a:lnTo>
                      <a:lnTo>
                        <a:pt x="3520" y="1506"/>
                      </a:lnTo>
                      <a:lnTo>
                        <a:pt x="3519" y="1529"/>
                      </a:lnTo>
                      <a:lnTo>
                        <a:pt x="3517" y="1552"/>
                      </a:lnTo>
                      <a:lnTo>
                        <a:pt x="3514" y="1574"/>
                      </a:lnTo>
                      <a:lnTo>
                        <a:pt x="3510" y="1596"/>
                      </a:lnTo>
                      <a:lnTo>
                        <a:pt x="3506" y="1617"/>
                      </a:lnTo>
                      <a:lnTo>
                        <a:pt x="3519" y="1587"/>
                      </a:lnTo>
                      <a:lnTo>
                        <a:pt x="3532" y="1557"/>
                      </a:lnTo>
                      <a:lnTo>
                        <a:pt x="3542" y="1526"/>
                      </a:lnTo>
                      <a:lnTo>
                        <a:pt x="3552" y="1494"/>
                      </a:lnTo>
                      <a:lnTo>
                        <a:pt x="3559" y="1461"/>
                      </a:lnTo>
                      <a:lnTo>
                        <a:pt x="3566" y="1429"/>
                      </a:lnTo>
                      <a:lnTo>
                        <a:pt x="3572" y="1396"/>
                      </a:lnTo>
                      <a:lnTo>
                        <a:pt x="3575" y="1361"/>
                      </a:lnTo>
                      <a:lnTo>
                        <a:pt x="3577" y="1327"/>
                      </a:lnTo>
                      <a:lnTo>
                        <a:pt x="3578" y="1292"/>
                      </a:lnTo>
                      <a:lnTo>
                        <a:pt x="3577" y="1257"/>
                      </a:lnTo>
                      <a:lnTo>
                        <a:pt x="3575" y="1220"/>
                      </a:lnTo>
                      <a:lnTo>
                        <a:pt x="3572" y="1183"/>
                      </a:lnTo>
                      <a:lnTo>
                        <a:pt x="3566" y="1146"/>
                      </a:lnTo>
                      <a:lnTo>
                        <a:pt x="3558" y="1109"/>
                      </a:lnTo>
                      <a:lnTo>
                        <a:pt x="3549" y="1071"/>
                      </a:lnTo>
                      <a:lnTo>
                        <a:pt x="3541" y="1035"/>
                      </a:lnTo>
                      <a:lnTo>
                        <a:pt x="3529" y="1000"/>
                      </a:lnTo>
                      <a:lnTo>
                        <a:pt x="3516" y="963"/>
                      </a:lnTo>
                      <a:lnTo>
                        <a:pt x="3502" y="925"/>
                      </a:lnTo>
                      <a:lnTo>
                        <a:pt x="3486" y="887"/>
                      </a:lnTo>
                      <a:lnTo>
                        <a:pt x="3469" y="849"/>
                      </a:lnTo>
                      <a:lnTo>
                        <a:pt x="3450" y="810"/>
                      </a:lnTo>
                      <a:lnTo>
                        <a:pt x="3430" y="773"/>
                      </a:lnTo>
                      <a:lnTo>
                        <a:pt x="3409" y="734"/>
                      </a:lnTo>
                      <a:lnTo>
                        <a:pt x="3387" y="695"/>
                      </a:lnTo>
                      <a:lnTo>
                        <a:pt x="3364" y="657"/>
                      </a:lnTo>
                      <a:lnTo>
                        <a:pt x="3339" y="619"/>
                      </a:lnTo>
                      <a:lnTo>
                        <a:pt x="3313" y="581"/>
                      </a:lnTo>
                      <a:lnTo>
                        <a:pt x="3287" y="544"/>
                      </a:lnTo>
                      <a:lnTo>
                        <a:pt x="3259" y="509"/>
                      </a:lnTo>
                      <a:lnTo>
                        <a:pt x="3231" y="473"/>
                      </a:lnTo>
                      <a:lnTo>
                        <a:pt x="3201" y="438"/>
                      </a:lnTo>
                      <a:lnTo>
                        <a:pt x="3171" y="404"/>
                      </a:lnTo>
                      <a:lnTo>
                        <a:pt x="3141" y="372"/>
                      </a:lnTo>
                      <a:lnTo>
                        <a:pt x="3109" y="341"/>
                      </a:lnTo>
                      <a:lnTo>
                        <a:pt x="3076" y="311"/>
                      </a:lnTo>
                      <a:lnTo>
                        <a:pt x="3044" y="282"/>
                      </a:lnTo>
                      <a:lnTo>
                        <a:pt x="3011" y="254"/>
                      </a:lnTo>
                      <a:lnTo>
                        <a:pt x="2976" y="228"/>
                      </a:lnTo>
                      <a:lnTo>
                        <a:pt x="2942" y="205"/>
                      </a:lnTo>
                      <a:lnTo>
                        <a:pt x="2907" y="183"/>
                      </a:lnTo>
                      <a:lnTo>
                        <a:pt x="2872" y="163"/>
                      </a:lnTo>
                      <a:lnTo>
                        <a:pt x="2837" y="145"/>
                      </a:lnTo>
                      <a:lnTo>
                        <a:pt x="2800" y="128"/>
                      </a:lnTo>
                      <a:lnTo>
                        <a:pt x="2765" y="115"/>
                      </a:lnTo>
                      <a:lnTo>
                        <a:pt x="2729" y="104"/>
                      </a:lnTo>
                      <a:lnTo>
                        <a:pt x="2692" y="95"/>
                      </a:lnTo>
                      <a:lnTo>
                        <a:pt x="2611" y="79"/>
                      </a:lnTo>
                      <a:lnTo>
                        <a:pt x="2527" y="66"/>
                      </a:lnTo>
                      <a:lnTo>
                        <a:pt x="2441" y="53"/>
                      </a:lnTo>
                      <a:lnTo>
                        <a:pt x="2354" y="41"/>
                      </a:lnTo>
                      <a:lnTo>
                        <a:pt x="2265" y="33"/>
                      </a:lnTo>
                      <a:lnTo>
                        <a:pt x="2175" y="24"/>
                      </a:lnTo>
                      <a:lnTo>
                        <a:pt x="2085" y="17"/>
                      </a:lnTo>
                      <a:lnTo>
                        <a:pt x="1993" y="11"/>
                      </a:lnTo>
                      <a:lnTo>
                        <a:pt x="1902" y="7"/>
                      </a:lnTo>
                      <a:lnTo>
                        <a:pt x="1810" y="4"/>
                      </a:lnTo>
                      <a:lnTo>
                        <a:pt x="1719" y="1"/>
                      </a:lnTo>
                      <a:lnTo>
                        <a:pt x="1627" y="0"/>
                      </a:lnTo>
                      <a:lnTo>
                        <a:pt x="1536" y="0"/>
                      </a:lnTo>
                      <a:lnTo>
                        <a:pt x="1446" y="1"/>
                      </a:lnTo>
                      <a:lnTo>
                        <a:pt x="1357" y="4"/>
                      </a:lnTo>
                      <a:lnTo>
                        <a:pt x="1270" y="6"/>
                      </a:lnTo>
                      <a:lnTo>
                        <a:pt x="1183" y="9"/>
                      </a:lnTo>
                      <a:lnTo>
                        <a:pt x="1099" y="14"/>
                      </a:lnTo>
                      <a:lnTo>
                        <a:pt x="1017" y="18"/>
                      </a:lnTo>
                      <a:lnTo>
                        <a:pt x="937" y="24"/>
                      </a:lnTo>
                      <a:lnTo>
                        <a:pt x="859" y="30"/>
                      </a:lnTo>
                      <a:lnTo>
                        <a:pt x="785" y="37"/>
                      </a:lnTo>
                      <a:lnTo>
                        <a:pt x="712" y="44"/>
                      </a:lnTo>
                      <a:lnTo>
                        <a:pt x="644" y="51"/>
                      </a:lnTo>
                      <a:lnTo>
                        <a:pt x="579" y="59"/>
                      </a:lnTo>
                      <a:lnTo>
                        <a:pt x="518" y="67"/>
                      </a:lnTo>
                      <a:lnTo>
                        <a:pt x="460" y="76"/>
                      </a:lnTo>
                      <a:lnTo>
                        <a:pt x="406" y="85"/>
                      </a:lnTo>
                      <a:lnTo>
                        <a:pt x="358" y="94"/>
                      </a:lnTo>
                      <a:lnTo>
                        <a:pt x="314" y="103"/>
                      </a:lnTo>
                      <a:lnTo>
                        <a:pt x="274" y="112"/>
                      </a:lnTo>
                      <a:lnTo>
                        <a:pt x="240" y="120"/>
                      </a:lnTo>
                      <a:lnTo>
                        <a:pt x="212" y="129"/>
                      </a:lnTo>
                      <a:lnTo>
                        <a:pt x="185" y="140"/>
                      </a:lnTo>
                      <a:lnTo>
                        <a:pt x="160" y="153"/>
                      </a:lnTo>
                      <a:lnTo>
                        <a:pt x="138" y="166"/>
                      </a:lnTo>
                      <a:lnTo>
                        <a:pt x="118" y="181"/>
                      </a:lnTo>
                      <a:lnTo>
                        <a:pt x="99" y="197"/>
                      </a:lnTo>
                      <a:lnTo>
                        <a:pt x="81" y="214"/>
                      </a:lnTo>
                      <a:lnTo>
                        <a:pt x="67" y="233"/>
                      </a:lnTo>
                      <a:lnTo>
                        <a:pt x="52" y="252"/>
                      </a:lnTo>
                      <a:lnTo>
                        <a:pt x="41" y="273"/>
                      </a:lnTo>
                      <a:lnTo>
                        <a:pt x="30" y="294"/>
                      </a:lnTo>
                      <a:lnTo>
                        <a:pt x="21" y="317"/>
                      </a:lnTo>
                      <a:lnTo>
                        <a:pt x="15" y="341"/>
                      </a:lnTo>
                      <a:lnTo>
                        <a:pt x="8" y="365"/>
                      </a:lnTo>
                      <a:lnTo>
                        <a:pt x="3" y="390"/>
                      </a:lnTo>
                      <a:lnTo>
                        <a:pt x="0" y="416"/>
                      </a:lnTo>
                      <a:lnTo>
                        <a:pt x="8" y="405"/>
                      </a:lnTo>
                      <a:lnTo>
                        <a:pt x="16" y="395"/>
                      </a:lnTo>
                      <a:lnTo>
                        <a:pt x="25" y="385"/>
                      </a:lnTo>
                      <a:lnTo>
                        <a:pt x="33" y="375"/>
                      </a:lnTo>
                      <a:lnTo>
                        <a:pt x="42" y="366"/>
                      </a:lnTo>
                      <a:lnTo>
                        <a:pt x="52" y="357"/>
                      </a:lnTo>
                      <a:lnTo>
                        <a:pt x="64" y="349"/>
                      </a:lnTo>
                      <a:lnTo>
                        <a:pt x="75" y="341"/>
                      </a:lnTo>
                      <a:lnTo>
                        <a:pt x="86" y="333"/>
                      </a:lnTo>
                      <a:lnTo>
                        <a:pt x="98" y="326"/>
                      </a:lnTo>
                      <a:lnTo>
                        <a:pt x="111" y="319"/>
                      </a:lnTo>
                      <a:lnTo>
                        <a:pt x="125" y="312"/>
                      </a:lnTo>
                      <a:lnTo>
                        <a:pt x="138" y="306"/>
                      </a:lnTo>
                      <a:lnTo>
                        <a:pt x="153" y="301"/>
                      </a:lnTo>
                      <a:lnTo>
                        <a:pt x="168" y="295"/>
                      </a:lnTo>
                      <a:lnTo>
                        <a:pt x="184" y="291"/>
                      </a:lnTo>
                      <a:close/>
                    </a:path>
                  </a:pathLst>
                </a:custGeom>
                <a:solidFill>
                  <a:srgbClr val="1B457C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100" name="Freeform 209"/>
                <p:cNvSpPr>
                  <a:spLocks/>
                </p:cNvSpPr>
                <p:nvPr/>
              </p:nvSpPr>
              <p:spPr bwMode="auto">
                <a:xfrm>
                  <a:off x="3132" y="2304"/>
                  <a:ext cx="652" cy="558"/>
                </a:xfrm>
                <a:custGeom>
                  <a:avLst/>
                  <a:gdLst>
                    <a:gd name="T0" fmla="*/ 0 w 4574"/>
                    <a:gd name="T1" fmla="*/ 0 h 3909"/>
                    <a:gd name="T2" fmla="*/ 0 w 4574"/>
                    <a:gd name="T3" fmla="*/ 0 h 3909"/>
                    <a:gd name="T4" fmla="*/ 0 w 4574"/>
                    <a:gd name="T5" fmla="*/ 0 h 3909"/>
                    <a:gd name="T6" fmla="*/ 0 w 4574"/>
                    <a:gd name="T7" fmla="*/ 0 h 3909"/>
                    <a:gd name="T8" fmla="*/ 0 w 4574"/>
                    <a:gd name="T9" fmla="*/ 0 h 3909"/>
                    <a:gd name="T10" fmla="*/ 0 w 4574"/>
                    <a:gd name="T11" fmla="*/ 0 h 3909"/>
                    <a:gd name="T12" fmla="*/ 0 w 4574"/>
                    <a:gd name="T13" fmla="*/ 0 h 3909"/>
                    <a:gd name="T14" fmla="*/ 0 w 4574"/>
                    <a:gd name="T15" fmla="*/ 0 h 3909"/>
                    <a:gd name="T16" fmla="*/ 0 w 4574"/>
                    <a:gd name="T17" fmla="*/ 0 h 3909"/>
                    <a:gd name="T18" fmla="*/ 0 w 4574"/>
                    <a:gd name="T19" fmla="*/ 0 h 3909"/>
                    <a:gd name="T20" fmla="*/ 0 w 4574"/>
                    <a:gd name="T21" fmla="*/ 0 h 3909"/>
                    <a:gd name="T22" fmla="*/ 0 w 4574"/>
                    <a:gd name="T23" fmla="*/ 0 h 3909"/>
                    <a:gd name="T24" fmla="*/ 0 w 4574"/>
                    <a:gd name="T25" fmla="*/ 0 h 3909"/>
                    <a:gd name="T26" fmla="*/ 0 w 4574"/>
                    <a:gd name="T27" fmla="*/ 0 h 3909"/>
                    <a:gd name="T28" fmla="*/ 0 w 4574"/>
                    <a:gd name="T29" fmla="*/ 0 h 3909"/>
                    <a:gd name="T30" fmla="*/ 0 w 4574"/>
                    <a:gd name="T31" fmla="*/ 0 h 3909"/>
                    <a:gd name="T32" fmla="*/ 0 w 4574"/>
                    <a:gd name="T33" fmla="*/ 0 h 3909"/>
                    <a:gd name="T34" fmla="*/ 0 w 4574"/>
                    <a:gd name="T35" fmla="*/ 0 h 3909"/>
                    <a:gd name="T36" fmla="*/ 0 w 4574"/>
                    <a:gd name="T37" fmla="*/ 0 h 3909"/>
                    <a:gd name="T38" fmla="*/ 0 w 4574"/>
                    <a:gd name="T39" fmla="*/ 0 h 3909"/>
                    <a:gd name="T40" fmla="*/ 0 w 4574"/>
                    <a:gd name="T41" fmla="*/ 0 h 3909"/>
                    <a:gd name="T42" fmla="*/ 0 w 4574"/>
                    <a:gd name="T43" fmla="*/ 0 h 3909"/>
                    <a:gd name="T44" fmla="*/ 0 w 4574"/>
                    <a:gd name="T45" fmla="*/ 0 h 3909"/>
                    <a:gd name="T46" fmla="*/ 0 w 4574"/>
                    <a:gd name="T47" fmla="*/ 0 h 3909"/>
                    <a:gd name="T48" fmla="*/ 0 w 4574"/>
                    <a:gd name="T49" fmla="*/ 0 h 3909"/>
                    <a:gd name="T50" fmla="*/ 0 w 4574"/>
                    <a:gd name="T51" fmla="*/ 0 h 3909"/>
                    <a:gd name="T52" fmla="*/ 0 w 4574"/>
                    <a:gd name="T53" fmla="*/ 0 h 3909"/>
                    <a:gd name="T54" fmla="*/ 0 w 4574"/>
                    <a:gd name="T55" fmla="*/ 0 h 3909"/>
                    <a:gd name="T56" fmla="*/ 0 w 4574"/>
                    <a:gd name="T57" fmla="*/ 0 h 3909"/>
                    <a:gd name="T58" fmla="*/ 0 w 4574"/>
                    <a:gd name="T59" fmla="*/ 0 h 3909"/>
                    <a:gd name="T60" fmla="*/ 0 w 4574"/>
                    <a:gd name="T61" fmla="*/ 0 h 3909"/>
                    <a:gd name="T62" fmla="*/ 0 w 4574"/>
                    <a:gd name="T63" fmla="*/ 0 h 3909"/>
                    <a:gd name="T64" fmla="*/ 0 w 4574"/>
                    <a:gd name="T65" fmla="*/ 0 h 3909"/>
                    <a:gd name="T66" fmla="*/ 0 w 4574"/>
                    <a:gd name="T67" fmla="*/ 0 h 3909"/>
                    <a:gd name="T68" fmla="*/ 0 w 4574"/>
                    <a:gd name="T69" fmla="*/ 0 h 3909"/>
                    <a:gd name="T70" fmla="*/ 0 w 4574"/>
                    <a:gd name="T71" fmla="*/ 0 h 3909"/>
                    <a:gd name="T72" fmla="*/ 0 w 4574"/>
                    <a:gd name="T73" fmla="*/ 0 h 3909"/>
                    <a:gd name="T74" fmla="*/ 0 w 4574"/>
                    <a:gd name="T75" fmla="*/ 0 h 3909"/>
                    <a:gd name="T76" fmla="*/ 0 w 4574"/>
                    <a:gd name="T77" fmla="*/ 0 h 3909"/>
                    <a:gd name="T78" fmla="*/ 0 w 4574"/>
                    <a:gd name="T79" fmla="*/ 0 h 3909"/>
                    <a:gd name="T80" fmla="*/ 0 w 4574"/>
                    <a:gd name="T81" fmla="*/ 0 h 3909"/>
                    <a:gd name="T82" fmla="*/ 0 w 4574"/>
                    <a:gd name="T83" fmla="*/ 0 h 3909"/>
                    <a:gd name="T84" fmla="*/ 0 w 4574"/>
                    <a:gd name="T85" fmla="*/ 0 h 390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4574"/>
                    <a:gd name="T130" fmla="*/ 0 h 3909"/>
                    <a:gd name="T131" fmla="*/ 4574 w 4574"/>
                    <a:gd name="T132" fmla="*/ 3909 h 3909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4574" h="3909">
                      <a:moveTo>
                        <a:pt x="4538" y="1754"/>
                      </a:moveTo>
                      <a:lnTo>
                        <a:pt x="4558" y="1950"/>
                      </a:lnTo>
                      <a:lnTo>
                        <a:pt x="4570" y="2133"/>
                      </a:lnTo>
                      <a:lnTo>
                        <a:pt x="4574" y="2305"/>
                      </a:lnTo>
                      <a:lnTo>
                        <a:pt x="4571" y="2465"/>
                      </a:lnTo>
                      <a:lnTo>
                        <a:pt x="4561" y="2614"/>
                      </a:lnTo>
                      <a:lnTo>
                        <a:pt x="4544" y="2753"/>
                      </a:lnTo>
                      <a:lnTo>
                        <a:pt x="4520" y="2881"/>
                      </a:lnTo>
                      <a:lnTo>
                        <a:pt x="4490" y="3000"/>
                      </a:lnTo>
                      <a:lnTo>
                        <a:pt x="4452" y="3109"/>
                      </a:lnTo>
                      <a:lnTo>
                        <a:pt x="4409" y="3209"/>
                      </a:lnTo>
                      <a:lnTo>
                        <a:pt x="4360" y="3301"/>
                      </a:lnTo>
                      <a:lnTo>
                        <a:pt x="4304" y="3383"/>
                      </a:lnTo>
                      <a:lnTo>
                        <a:pt x="4243" y="3459"/>
                      </a:lnTo>
                      <a:lnTo>
                        <a:pt x="4177" y="3525"/>
                      </a:lnTo>
                      <a:lnTo>
                        <a:pt x="4105" y="3587"/>
                      </a:lnTo>
                      <a:lnTo>
                        <a:pt x="4028" y="3640"/>
                      </a:lnTo>
                      <a:lnTo>
                        <a:pt x="3947" y="3687"/>
                      </a:lnTo>
                      <a:lnTo>
                        <a:pt x="3861" y="3729"/>
                      </a:lnTo>
                      <a:lnTo>
                        <a:pt x="3771" y="3765"/>
                      </a:lnTo>
                      <a:lnTo>
                        <a:pt x="3676" y="3796"/>
                      </a:lnTo>
                      <a:lnTo>
                        <a:pt x="3577" y="3821"/>
                      </a:lnTo>
                      <a:lnTo>
                        <a:pt x="3475" y="3844"/>
                      </a:lnTo>
                      <a:lnTo>
                        <a:pt x="3369" y="3862"/>
                      </a:lnTo>
                      <a:lnTo>
                        <a:pt x="3260" y="3876"/>
                      </a:lnTo>
                      <a:lnTo>
                        <a:pt x="3148" y="3887"/>
                      </a:lnTo>
                      <a:lnTo>
                        <a:pt x="3032" y="3895"/>
                      </a:lnTo>
                      <a:lnTo>
                        <a:pt x="2913" y="3902"/>
                      </a:lnTo>
                      <a:lnTo>
                        <a:pt x="2793" y="3905"/>
                      </a:lnTo>
                      <a:lnTo>
                        <a:pt x="2669" y="3907"/>
                      </a:lnTo>
                      <a:lnTo>
                        <a:pt x="2544" y="3908"/>
                      </a:lnTo>
                      <a:lnTo>
                        <a:pt x="2416" y="3909"/>
                      </a:lnTo>
                      <a:lnTo>
                        <a:pt x="2287" y="3909"/>
                      </a:lnTo>
                      <a:lnTo>
                        <a:pt x="2158" y="3909"/>
                      </a:lnTo>
                      <a:lnTo>
                        <a:pt x="2031" y="3909"/>
                      </a:lnTo>
                      <a:lnTo>
                        <a:pt x="1905" y="3908"/>
                      </a:lnTo>
                      <a:lnTo>
                        <a:pt x="1783" y="3906"/>
                      </a:lnTo>
                      <a:lnTo>
                        <a:pt x="1662" y="3903"/>
                      </a:lnTo>
                      <a:lnTo>
                        <a:pt x="1544" y="3897"/>
                      </a:lnTo>
                      <a:lnTo>
                        <a:pt x="1428" y="3889"/>
                      </a:lnTo>
                      <a:lnTo>
                        <a:pt x="1316" y="3879"/>
                      </a:lnTo>
                      <a:lnTo>
                        <a:pt x="1205" y="3866"/>
                      </a:lnTo>
                      <a:lnTo>
                        <a:pt x="1100" y="3849"/>
                      </a:lnTo>
                      <a:lnTo>
                        <a:pt x="997" y="3828"/>
                      </a:lnTo>
                      <a:lnTo>
                        <a:pt x="898" y="3803"/>
                      </a:lnTo>
                      <a:lnTo>
                        <a:pt x="804" y="3773"/>
                      </a:lnTo>
                      <a:lnTo>
                        <a:pt x="713" y="3737"/>
                      </a:lnTo>
                      <a:lnTo>
                        <a:pt x="627" y="3697"/>
                      </a:lnTo>
                      <a:lnTo>
                        <a:pt x="545" y="3650"/>
                      </a:lnTo>
                      <a:lnTo>
                        <a:pt x="469" y="3597"/>
                      </a:lnTo>
                      <a:lnTo>
                        <a:pt x="397" y="3537"/>
                      </a:lnTo>
                      <a:lnTo>
                        <a:pt x="331" y="3470"/>
                      </a:lnTo>
                      <a:lnTo>
                        <a:pt x="269" y="3394"/>
                      </a:lnTo>
                      <a:lnTo>
                        <a:pt x="215" y="3312"/>
                      </a:lnTo>
                      <a:lnTo>
                        <a:pt x="165" y="3221"/>
                      </a:lnTo>
                      <a:lnTo>
                        <a:pt x="121" y="3120"/>
                      </a:lnTo>
                      <a:lnTo>
                        <a:pt x="85" y="3011"/>
                      </a:lnTo>
                      <a:lnTo>
                        <a:pt x="53" y="2892"/>
                      </a:lnTo>
                      <a:lnTo>
                        <a:pt x="30" y="2763"/>
                      </a:lnTo>
                      <a:lnTo>
                        <a:pt x="12" y="2623"/>
                      </a:lnTo>
                      <a:lnTo>
                        <a:pt x="2" y="2473"/>
                      </a:lnTo>
                      <a:lnTo>
                        <a:pt x="0" y="2311"/>
                      </a:lnTo>
                      <a:lnTo>
                        <a:pt x="4" y="2138"/>
                      </a:lnTo>
                      <a:lnTo>
                        <a:pt x="18" y="1952"/>
                      </a:lnTo>
                      <a:lnTo>
                        <a:pt x="38" y="1754"/>
                      </a:lnTo>
                      <a:lnTo>
                        <a:pt x="51" y="1659"/>
                      </a:lnTo>
                      <a:lnTo>
                        <a:pt x="70" y="1568"/>
                      </a:lnTo>
                      <a:lnTo>
                        <a:pt x="95" y="1477"/>
                      </a:lnTo>
                      <a:lnTo>
                        <a:pt x="124" y="1388"/>
                      </a:lnTo>
                      <a:lnTo>
                        <a:pt x="156" y="1301"/>
                      </a:lnTo>
                      <a:lnTo>
                        <a:pt x="194" y="1216"/>
                      </a:lnTo>
                      <a:lnTo>
                        <a:pt x="236" y="1134"/>
                      </a:lnTo>
                      <a:lnTo>
                        <a:pt x="282" y="1053"/>
                      </a:lnTo>
                      <a:lnTo>
                        <a:pt x="332" y="975"/>
                      </a:lnTo>
                      <a:lnTo>
                        <a:pt x="386" y="899"/>
                      </a:lnTo>
                      <a:lnTo>
                        <a:pt x="444" y="826"/>
                      </a:lnTo>
                      <a:lnTo>
                        <a:pt x="505" y="755"/>
                      </a:lnTo>
                      <a:lnTo>
                        <a:pt x="571" y="687"/>
                      </a:lnTo>
                      <a:lnTo>
                        <a:pt x="639" y="621"/>
                      </a:lnTo>
                      <a:lnTo>
                        <a:pt x="711" y="558"/>
                      </a:lnTo>
                      <a:lnTo>
                        <a:pt x="786" y="497"/>
                      </a:lnTo>
                      <a:lnTo>
                        <a:pt x="864" y="441"/>
                      </a:lnTo>
                      <a:lnTo>
                        <a:pt x="944" y="387"/>
                      </a:lnTo>
                      <a:lnTo>
                        <a:pt x="1027" y="336"/>
                      </a:lnTo>
                      <a:lnTo>
                        <a:pt x="1113" y="288"/>
                      </a:lnTo>
                      <a:lnTo>
                        <a:pt x="1201" y="244"/>
                      </a:lnTo>
                      <a:lnTo>
                        <a:pt x="1291" y="204"/>
                      </a:lnTo>
                      <a:lnTo>
                        <a:pt x="1383" y="166"/>
                      </a:lnTo>
                      <a:lnTo>
                        <a:pt x="1478" y="132"/>
                      </a:lnTo>
                      <a:lnTo>
                        <a:pt x="1574" y="101"/>
                      </a:lnTo>
                      <a:lnTo>
                        <a:pt x="1672" y="76"/>
                      </a:lnTo>
                      <a:lnTo>
                        <a:pt x="1772" y="52"/>
                      </a:lnTo>
                      <a:lnTo>
                        <a:pt x="1872" y="33"/>
                      </a:lnTo>
                      <a:lnTo>
                        <a:pt x="1974" y="19"/>
                      </a:lnTo>
                      <a:lnTo>
                        <a:pt x="2078" y="9"/>
                      </a:lnTo>
                      <a:lnTo>
                        <a:pt x="2183" y="2"/>
                      </a:lnTo>
                      <a:lnTo>
                        <a:pt x="2287" y="0"/>
                      </a:lnTo>
                      <a:lnTo>
                        <a:pt x="2393" y="2"/>
                      </a:lnTo>
                      <a:lnTo>
                        <a:pt x="2498" y="9"/>
                      </a:lnTo>
                      <a:lnTo>
                        <a:pt x="2600" y="19"/>
                      </a:lnTo>
                      <a:lnTo>
                        <a:pt x="2702" y="33"/>
                      </a:lnTo>
                      <a:lnTo>
                        <a:pt x="2804" y="52"/>
                      </a:lnTo>
                      <a:lnTo>
                        <a:pt x="2903" y="76"/>
                      </a:lnTo>
                      <a:lnTo>
                        <a:pt x="3001" y="101"/>
                      </a:lnTo>
                      <a:lnTo>
                        <a:pt x="3097" y="132"/>
                      </a:lnTo>
                      <a:lnTo>
                        <a:pt x="3192" y="166"/>
                      </a:lnTo>
                      <a:lnTo>
                        <a:pt x="3284" y="204"/>
                      </a:lnTo>
                      <a:lnTo>
                        <a:pt x="3375" y="244"/>
                      </a:lnTo>
                      <a:lnTo>
                        <a:pt x="3463" y="288"/>
                      </a:lnTo>
                      <a:lnTo>
                        <a:pt x="3548" y="336"/>
                      </a:lnTo>
                      <a:lnTo>
                        <a:pt x="3632" y="387"/>
                      </a:lnTo>
                      <a:lnTo>
                        <a:pt x="3712" y="441"/>
                      </a:lnTo>
                      <a:lnTo>
                        <a:pt x="3790" y="497"/>
                      </a:lnTo>
                      <a:lnTo>
                        <a:pt x="3864" y="558"/>
                      </a:lnTo>
                      <a:lnTo>
                        <a:pt x="3936" y="621"/>
                      </a:lnTo>
                      <a:lnTo>
                        <a:pt x="4005" y="687"/>
                      </a:lnTo>
                      <a:lnTo>
                        <a:pt x="4069" y="755"/>
                      </a:lnTo>
                      <a:lnTo>
                        <a:pt x="4131" y="826"/>
                      </a:lnTo>
                      <a:lnTo>
                        <a:pt x="4189" y="899"/>
                      </a:lnTo>
                      <a:lnTo>
                        <a:pt x="4243" y="975"/>
                      </a:lnTo>
                      <a:lnTo>
                        <a:pt x="4293" y="1053"/>
                      </a:lnTo>
                      <a:lnTo>
                        <a:pt x="4340" y="1134"/>
                      </a:lnTo>
                      <a:lnTo>
                        <a:pt x="4382" y="1216"/>
                      </a:lnTo>
                      <a:lnTo>
                        <a:pt x="4419" y="1301"/>
                      </a:lnTo>
                      <a:lnTo>
                        <a:pt x="4452" y="1388"/>
                      </a:lnTo>
                      <a:lnTo>
                        <a:pt x="4481" y="1477"/>
                      </a:lnTo>
                      <a:lnTo>
                        <a:pt x="4504" y="1568"/>
                      </a:lnTo>
                      <a:lnTo>
                        <a:pt x="4523" y="1659"/>
                      </a:lnTo>
                      <a:lnTo>
                        <a:pt x="4538" y="1754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101" name="Freeform 210"/>
                <p:cNvSpPr>
                  <a:spLocks/>
                </p:cNvSpPr>
                <p:nvPr/>
              </p:nvSpPr>
              <p:spPr bwMode="auto">
                <a:xfrm>
                  <a:off x="3132" y="2460"/>
                  <a:ext cx="652" cy="406"/>
                </a:xfrm>
                <a:custGeom>
                  <a:avLst/>
                  <a:gdLst>
                    <a:gd name="T0" fmla="*/ 0 w 4574"/>
                    <a:gd name="T1" fmla="*/ 0 h 2849"/>
                    <a:gd name="T2" fmla="*/ 0 w 4574"/>
                    <a:gd name="T3" fmla="*/ 0 h 2849"/>
                    <a:gd name="T4" fmla="*/ 0 w 4574"/>
                    <a:gd name="T5" fmla="*/ 0 h 2849"/>
                    <a:gd name="T6" fmla="*/ 0 w 4574"/>
                    <a:gd name="T7" fmla="*/ 0 h 2849"/>
                    <a:gd name="T8" fmla="*/ 0 w 4574"/>
                    <a:gd name="T9" fmla="*/ 0 h 2849"/>
                    <a:gd name="T10" fmla="*/ 0 w 4574"/>
                    <a:gd name="T11" fmla="*/ 0 h 2849"/>
                    <a:gd name="T12" fmla="*/ 0 w 4574"/>
                    <a:gd name="T13" fmla="*/ 0 h 2849"/>
                    <a:gd name="T14" fmla="*/ 0 w 4574"/>
                    <a:gd name="T15" fmla="*/ 0 h 2849"/>
                    <a:gd name="T16" fmla="*/ 0 w 4574"/>
                    <a:gd name="T17" fmla="*/ 0 h 2849"/>
                    <a:gd name="T18" fmla="*/ 0 w 4574"/>
                    <a:gd name="T19" fmla="*/ 0 h 2849"/>
                    <a:gd name="T20" fmla="*/ 0 w 4574"/>
                    <a:gd name="T21" fmla="*/ 0 h 2849"/>
                    <a:gd name="T22" fmla="*/ 0 w 4574"/>
                    <a:gd name="T23" fmla="*/ 0 h 2849"/>
                    <a:gd name="T24" fmla="*/ 0 w 4574"/>
                    <a:gd name="T25" fmla="*/ 0 h 2849"/>
                    <a:gd name="T26" fmla="*/ 0 w 4574"/>
                    <a:gd name="T27" fmla="*/ 0 h 2849"/>
                    <a:gd name="T28" fmla="*/ 0 w 4574"/>
                    <a:gd name="T29" fmla="*/ 0 h 2849"/>
                    <a:gd name="T30" fmla="*/ 0 w 4574"/>
                    <a:gd name="T31" fmla="*/ 0 h 2849"/>
                    <a:gd name="T32" fmla="*/ 0 w 4574"/>
                    <a:gd name="T33" fmla="*/ 0 h 2849"/>
                    <a:gd name="T34" fmla="*/ 0 w 4574"/>
                    <a:gd name="T35" fmla="*/ 0 h 2849"/>
                    <a:gd name="T36" fmla="*/ 0 w 4574"/>
                    <a:gd name="T37" fmla="*/ 0 h 2849"/>
                    <a:gd name="T38" fmla="*/ 0 w 4574"/>
                    <a:gd name="T39" fmla="*/ 0 h 2849"/>
                    <a:gd name="T40" fmla="*/ 0 w 4574"/>
                    <a:gd name="T41" fmla="*/ 0 h 2849"/>
                    <a:gd name="T42" fmla="*/ 0 w 4574"/>
                    <a:gd name="T43" fmla="*/ 0 h 2849"/>
                    <a:gd name="T44" fmla="*/ 0 w 4574"/>
                    <a:gd name="T45" fmla="*/ 0 h 2849"/>
                    <a:gd name="T46" fmla="*/ 0 w 4574"/>
                    <a:gd name="T47" fmla="*/ 0 h 2849"/>
                    <a:gd name="T48" fmla="*/ 0 w 4574"/>
                    <a:gd name="T49" fmla="*/ 0 h 2849"/>
                    <a:gd name="T50" fmla="*/ 0 w 4574"/>
                    <a:gd name="T51" fmla="*/ 0 h 2849"/>
                    <a:gd name="T52" fmla="*/ 0 w 4574"/>
                    <a:gd name="T53" fmla="*/ 0 h 2849"/>
                    <a:gd name="T54" fmla="*/ 0 w 4574"/>
                    <a:gd name="T55" fmla="*/ 0 h 2849"/>
                    <a:gd name="T56" fmla="*/ 0 w 4574"/>
                    <a:gd name="T57" fmla="*/ 0 h 2849"/>
                    <a:gd name="T58" fmla="*/ 0 w 4574"/>
                    <a:gd name="T59" fmla="*/ 0 h 2849"/>
                    <a:gd name="T60" fmla="*/ 0 w 4574"/>
                    <a:gd name="T61" fmla="*/ 0 h 2849"/>
                    <a:gd name="T62" fmla="*/ 0 w 4574"/>
                    <a:gd name="T63" fmla="*/ 0 h 2849"/>
                    <a:gd name="T64" fmla="*/ 0 w 4574"/>
                    <a:gd name="T65" fmla="*/ 0 h 2849"/>
                    <a:gd name="T66" fmla="*/ 0 w 4574"/>
                    <a:gd name="T67" fmla="*/ 0 h 2849"/>
                    <a:gd name="T68" fmla="*/ 0 w 4574"/>
                    <a:gd name="T69" fmla="*/ 0 h 2849"/>
                    <a:gd name="T70" fmla="*/ 0 w 4574"/>
                    <a:gd name="T71" fmla="*/ 0 h 2849"/>
                    <a:gd name="T72" fmla="*/ 0 w 4574"/>
                    <a:gd name="T73" fmla="*/ 0 h 2849"/>
                    <a:gd name="T74" fmla="*/ 0 w 4574"/>
                    <a:gd name="T75" fmla="*/ 0 h 2849"/>
                    <a:gd name="T76" fmla="*/ 0 w 4574"/>
                    <a:gd name="T77" fmla="*/ 0 h 2849"/>
                    <a:gd name="T78" fmla="*/ 0 w 4574"/>
                    <a:gd name="T79" fmla="*/ 0 h 2849"/>
                    <a:gd name="T80" fmla="*/ 0 w 4574"/>
                    <a:gd name="T81" fmla="*/ 0 h 2849"/>
                    <a:gd name="T82" fmla="*/ 0 w 4574"/>
                    <a:gd name="T83" fmla="*/ 0 h 2849"/>
                    <a:gd name="T84" fmla="*/ 0 w 4574"/>
                    <a:gd name="T85" fmla="*/ 0 h 2849"/>
                    <a:gd name="T86" fmla="*/ 0 w 4574"/>
                    <a:gd name="T87" fmla="*/ 0 h 2849"/>
                    <a:gd name="T88" fmla="*/ 0 w 4574"/>
                    <a:gd name="T89" fmla="*/ 0 h 2849"/>
                    <a:gd name="T90" fmla="*/ 0 w 4574"/>
                    <a:gd name="T91" fmla="*/ 0 h 2849"/>
                    <a:gd name="T92" fmla="*/ 0 w 4574"/>
                    <a:gd name="T93" fmla="*/ 0 h 2849"/>
                    <a:gd name="T94" fmla="*/ 0 w 4574"/>
                    <a:gd name="T95" fmla="*/ 0 h 284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4574"/>
                    <a:gd name="T145" fmla="*/ 0 h 2849"/>
                    <a:gd name="T146" fmla="*/ 4574 w 4574"/>
                    <a:gd name="T147" fmla="*/ 2849 h 2849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4574" h="2849">
                      <a:moveTo>
                        <a:pt x="4538" y="693"/>
                      </a:moveTo>
                      <a:lnTo>
                        <a:pt x="4531" y="646"/>
                      </a:lnTo>
                      <a:lnTo>
                        <a:pt x="4523" y="601"/>
                      </a:lnTo>
                      <a:lnTo>
                        <a:pt x="4515" y="554"/>
                      </a:lnTo>
                      <a:lnTo>
                        <a:pt x="4505" y="509"/>
                      </a:lnTo>
                      <a:lnTo>
                        <a:pt x="4494" y="464"/>
                      </a:lnTo>
                      <a:lnTo>
                        <a:pt x="4482" y="419"/>
                      </a:lnTo>
                      <a:lnTo>
                        <a:pt x="4468" y="375"/>
                      </a:lnTo>
                      <a:lnTo>
                        <a:pt x="4453" y="331"/>
                      </a:lnTo>
                      <a:lnTo>
                        <a:pt x="4438" y="288"/>
                      </a:lnTo>
                      <a:lnTo>
                        <a:pt x="4421" y="246"/>
                      </a:lnTo>
                      <a:lnTo>
                        <a:pt x="4403" y="203"/>
                      </a:lnTo>
                      <a:lnTo>
                        <a:pt x="4384" y="161"/>
                      </a:lnTo>
                      <a:lnTo>
                        <a:pt x="4364" y="120"/>
                      </a:lnTo>
                      <a:lnTo>
                        <a:pt x="4343" y="80"/>
                      </a:lnTo>
                      <a:lnTo>
                        <a:pt x="4321" y="40"/>
                      </a:lnTo>
                      <a:lnTo>
                        <a:pt x="4297" y="0"/>
                      </a:lnTo>
                      <a:lnTo>
                        <a:pt x="4274" y="32"/>
                      </a:lnTo>
                      <a:lnTo>
                        <a:pt x="4251" y="64"/>
                      </a:lnTo>
                      <a:lnTo>
                        <a:pt x="4226" y="95"/>
                      </a:lnTo>
                      <a:lnTo>
                        <a:pt x="4200" y="125"/>
                      </a:lnTo>
                      <a:lnTo>
                        <a:pt x="4175" y="155"/>
                      </a:lnTo>
                      <a:lnTo>
                        <a:pt x="4148" y="184"/>
                      </a:lnTo>
                      <a:lnTo>
                        <a:pt x="4121" y="212"/>
                      </a:lnTo>
                      <a:lnTo>
                        <a:pt x="4094" y="239"/>
                      </a:lnTo>
                      <a:lnTo>
                        <a:pt x="4054" y="273"/>
                      </a:lnTo>
                      <a:lnTo>
                        <a:pt x="4012" y="307"/>
                      </a:lnTo>
                      <a:lnTo>
                        <a:pt x="3970" y="339"/>
                      </a:lnTo>
                      <a:lnTo>
                        <a:pt x="3926" y="370"/>
                      </a:lnTo>
                      <a:lnTo>
                        <a:pt x="3880" y="400"/>
                      </a:lnTo>
                      <a:lnTo>
                        <a:pt x="3833" y="429"/>
                      </a:lnTo>
                      <a:lnTo>
                        <a:pt x="3784" y="457"/>
                      </a:lnTo>
                      <a:lnTo>
                        <a:pt x="3735" y="484"/>
                      </a:lnTo>
                      <a:lnTo>
                        <a:pt x="3684" y="509"/>
                      </a:lnTo>
                      <a:lnTo>
                        <a:pt x="3633" y="534"/>
                      </a:lnTo>
                      <a:lnTo>
                        <a:pt x="3581" y="557"/>
                      </a:lnTo>
                      <a:lnTo>
                        <a:pt x="3527" y="579"/>
                      </a:lnTo>
                      <a:lnTo>
                        <a:pt x="3474" y="602"/>
                      </a:lnTo>
                      <a:lnTo>
                        <a:pt x="3419" y="623"/>
                      </a:lnTo>
                      <a:lnTo>
                        <a:pt x="3363" y="643"/>
                      </a:lnTo>
                      <a:lnTo>
                        <a:pt x="3309" y="662"/>
                      </a:lnTo>
                      <a:lnTo>
                        <a:pt x="3252" y="680"/>
                      </a:lnTo>
                      <a:lnTo>
                        <a:pt x="3197" y="697"/>
                      </a:lnTo>
                      <a:lnTo>
                        <a:pt x="3141" y="715"/>
                      </a:lnTo>
                      <a:lnTo>
                        <a:pt x="3084" y="731"/>
                      </a:lnTo>
                      <a:lnTo>
                        <a:pt x="2972" y="762"/>
                      </a:lnTo>
                      <a:lnTo>
                        <a:pt x="2860" y="790"/>
                      </a:lnTo>
                      <a:lnTo>
                        <a:pt x="2750" y="815"/>
                      </a:lnTo>
                      <a:lnTo>
                        <a:pt x="2643" y="840"/>
                      </a:lnTo>
                      <a:lnTo>
                        <a:pt x="2539" y="863"/>
                      </a:lnTo>
                      <a:lnTo>
                        <a:pt x="2439" y="884"/>
                      </a:lnTo>
                      <a:lnTo>
                        <a:pt x="2368" y="899"/>
                      </a:lnTo>
                      <a:lnTo>
                        <a:pt x="2297" y="910"/>
                      </a:lnTo>
                      <a:lnTo>
                        <a:pt x="2226" y="921"/>
                      </a:lnTo>
                      <a:lnTo>
                        <a:pt x="2154" y="929"/>
                      </a:lnTo>
                      <a:lnTo>
                        <a:pt x="2081" y="936"/>
                      </a:lnTo>
                      <a:lnTo>
                        <a:pt x="2009" y="941"/>
                      </a:lnTo>
                      <a:lnTo>
                        <a:pt x="1935" y="944"/>
                      </a:lnTo>
                      <a:lnTo>
                        <a:pt x="1862" y="948"/>
                      </a:lnTo>
                      <a:lnTo>
                        <a:pt x="1787" y="948"/>
                      </a:lnTo>
                      <a:lnTo>
                        <a:pt x="1713" y="948"/>
                      </a:lnTo>
                      <a:lnTo>
                        <a:pt x="1638" y="947"/>
                      </a:lnTo>
                      <a:lnTo>
                        <a:pt x="1563" y="944"/>
                      </a:lnTo>
                      <a:lnTo>
                        <a:pt x="1488" y="940"/>
                      </a:lnTo>
                      <a:lnTo>
                        <a:pt x="1412" y="936"/>
                      </a:lnTo>
                      <a:lnTo>
                        <a:pt x="1337" y="930"/>
                      </a:lnTo>
                      <a:lnTo>
                        <a:pt x="1261" y="924"/>
                      </a:lnTo>
                      <a:lnTo>
                        <a:pt x="1185" y="917"/>
                      </a:lnTo>
                      <a:lnTo>
                        <a:pt x="1111" y="910"/>
                      </a:lnTo>
                      <a:lnTo>
                        <a:pt x="1035" y="901"/>
                      </a:lnTo>
                      <a:lnTo>
                        <a:pt x="959" y="892"/>
                      </a:lnTo>
                      <a:lnTo>
                        <a:pt x="809" y="873"/>
                      </a:lnTo>
                      <a:lnTo>
                        <a:pt x="660" y="853"/>
                      </a:lnTo>
                      <a:lnTo>
                        <a:pt x="512" y="833"/>
                      </a:lnTo>
                      <a:lnTo>
                        <a:pt x="366" y="812"/>
                      </a:lnTo>
                      <a:lnTo>
                        <a:pt x="221" y="792"/>
                      </a:lnTo>
                      <a:lnTo>
                        <a:pt x="80" y="773"/>
                      </a:lnTo>
                      <a:lnTo>
                        <a:pt x="68" y="771"/>
                      </a:lnTo>
                      <a:lnTo>
                        <a:pt x="55" y="770"/>
                      </a:lnTo>
                      <a:lnTo>
                        <a:pt x="42" y="769"/>
                      </a:lnTo>
                      <a:lnTo>
                        <a:pt x="30" y="766"/>
                      </a:lnTo>
                      <a:lnTo>
                        <a:pt x="12" y="958"/>
                      </a:lnTo>
                      <a:lnTo>
                        <a:pt x="2" y="1137"/>
                      </a:lnTo>
                      <a:lnTo>
                        <a:pt x="0" y="1305"/>
                      </a:lnTo>
                      <a:lnTo>
                        <a:pt x="6" y="1461"/>
                      </a:lnTo>
                      <a:lnTo>
                        <a:pt x="18" y="1607"/>
                      </a:lnTo>
                      <a:lnTo>
                        <a:pt x="37" y="1741"/>
                      </a:lnTo>
                      <a:lnTo>
                        <a:pt x="62" y="1866"/>
                      </a:lnTo>
                      <a:lnTo>
                        <a:pt x="95" y="1981"/>
                      </a:lnTo>
                      <a:lnTo>
                        <a:pt x="132" y="2086"/>
                      </a:lnTo>
                      <a:lnTo>
                        <a:pt x="177" y="2183"/>
                      </a:lnTo>
                      <a:lnTo>
                        <a:pt x="227" y="2271"/>
                      </a:lnTo>
                      <a:lnTo>
                        <a:pt x="284" y="2351"/>
                      </a:lnTo>
                      <a:lnTo>
                        <a:pt x="345" y="2423"/>
                      </a:lnTo>
                      <a:lnTo>
                        <a:pt x="412" y="2489"/>
                      </a:lnTo>
                      <a:lnTo>
                        <a:pt x="483" y="2547"/>
                      </a:lnTo>
                      <a:lnTo>
                        <a:pt x="560" y="2598"/>
                      </a:lnTo>
                      <a:lnTo>
                        <a:pt x="641" y="2643"/>
                      </a:lnTo>
                      <a:lnTo>
                        <a:pt x="728" y="2683"/>
                      </a:lnTo>
                      <a:lnTo>
                        <a:pt x="818" y="2716"/>
                      </a:lnTo>
                      <a:lnTo>
                        <a:pt x="912" y="2745"/>
                      </a:lnTo>
                      <a:lnTo>
                        <a:pt x="1009" y="2770"/>
                      </a:lnTo>
                      <a:lnTo>
                        <a:pt x="1112" y="2791"/>
                      </a:lnTo>
                      <a:lnTo>
                        <a:pt x="1217" y="2806"/>
                      </a:lnTo>
                      <a:lnTo>
                        <a:pt x="1326" y="2820"/>
                      </a:lnTo>
                      <a:lnTo>
                        <a:pt x="1437" y="2830"/>
                      </a:lnTo>
                      <a:lnTo>
                        <a:pt x="1552" y="2837"/>
                      </a:lnTo>
                      <a:lnTo>
                        <a:pt x="1668" y="2842"/>
                      </a:lnTo>
                      <a:lnTo>
                        <a:pt x="1789" y="2845"/>
                      </a:lnTo>
                      <a:lnTo>
                        <a:pt x="1910" y="2847"/>
                      </a:lnTo>
                      <a:lnTo>
                        <a:pt x="2035" y="2849"/>
                      </a:lnTo>
                      <a:lnTo>
                        <a:pt x="2160" y="2849"/>
                      </a:lnTo>
                      <a:lnTo>
                        <a:pt x="2287" y="2849"/>
                      </a:lnTo>
                      <a:lnTo>
                        <a:pt x="2416" y="2849"/>
                      </a:lnTo>
                      <a:lnTo>
                        <a:pt x="2544" y="2849"/>
                      </a:lnTo>
                      <a:lnTo>
                        <a:pt x="2669" y="2846"/>
                      </a:lnTo>
                      <a:lnTo>
                        <a:pt x="2793" y="2844"/>
                      </a:lnTo>
                      <a:lnTo>
                        <a:pt x="2913" y="2841"/>
                      </a:lnTo>
                      <a:lnTo>
                        <a:pt x="3032" y="2834"/>
                      </a:lnTo>
                      <a:lnTo>
                        <a:pt x="3148" y="2826"/>
                      </a:lnTo>
                      <a:lnTo>
                        <a:pt x="3260" y="2815"/>
                      </a:lnTo>
                      <a:lnTo>
                        <a:pt x="3369" y="2801"/>
                      </a:lnTo>
                      <a:lnTo>
                        <a:pt x="3475" y="2783"/>
                      </a:lnTo>
                      <a:lnTo>
                        <a:pt x="3577" y="2761"/>
                      </a:lnTo>
                      <a:lnTo>
                        <a:pt x="3676" y="2735"/>
                      </a:lnTo>
                      <a:lnTo>
                        <a:pt x="3771" y="2704"/>
                      </a:lnTo>
                      <a:lnTo>
                        <a:pt x="3861" y="2668"/>
                      </a:lnTo>
                      <a:lnTo>
                        <a:pt x="3947" y="2627"/>
                      </a:lnTo>
                      <a:lnTo>
                        <a:pt x="4028" y="2579"/>
                      </a:lnTo>
                      <a:lnTo>
                        <a:pt x="4105" y="2526"/>
                      </a:lnTo>
                      <a:lnTo>
                        <a:pt x="4177" y="2465"/>
                      </a:lnTo>
                      <a:lnTo>
                        <a:pt x="4243" y="2398"/>
                      </a:lnTo>
                      <a:lnTo>
                        <a:pt x="4304" y="2322"/>
                      </a:lnTo>
                      <a:lnTo>
                        <a:pt x="4360" y="2240"/>
                      </a:lnTo>
                      <a:lnTo>
                        <a:pt x="4409" y="2149"/>
                      </a:lnTo>
                      <a:lnTo>
                        <a:pt x="4452" y="2048"/>
                      </a:lnTo>
                      <a:lnTo>
                        <a:pt x="4490" y="1939"/>
                      </a:lnTo>
                      <a:lnTo>
                        <a:pt x="4520" y="1820"/>
                      </a:lnTo>
                      <a:lnTo>
                        <a:pt x="4544" y="1692"/>
                      </a:lnTo>
                      <a:lnTo>
                        <a:pt x="4561" y="1554"/>
                      </a:lnTo>
                      <a:lnTo>
                        <a:pt x="4571" y="1404"/>
                      </a:lnTo>
                      <a:lnTo>
                        <a:pt x="4574" y="1244"/>
                      </a:lnTo>
                      <a:lnTo>
                        <a:pt x="4570" y="1072"/>
                      </a:lnTo>
                      <a:lnTo>
                        <a:pt x="4558" y="889"/>
                      </a:lnTo>
                      <a:lnTo>
                        <a:pt x="4538" y="693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102" name="Freeform 211"/>
                <p:cNvSpPr>
                  <a:spLocks/>
                </p:cNvSpPr>
                <p:nvPr/>
              </p:nvSpPr>
              <p:spPr bwMode="auto">
                <a:xfrm>
                  <a:off x="2759" y="2608"/>
                  <a:ext cx="511" cy="319"/>
                </a:xfrm>
                <a:custGeom>
                  <a:avLst/>
                  <a:gdLst>
                    <a:gd name="T0" fmla="*/ 0 w 3582"/>
                    <a:gd name="T1" fmla="*/ 0 h 2227"/>
                    <a:gd name="T2" fmla="*/ 0 w 3582"/>
                    <a:gd name="T3" fmla="*/ 0 h 2227"/>
                    <a:gd name="T4" fmla="*/ 0 w 3582"/>
                    <a:gd name="T5" fmla="*/ 0 h 2227"/>
                    <a:gd name="T6" fmla="*/ 0 w 3582"/>
                    <a:gd name="T7" fmla="*/ 0 h 2227"/>
                    <a:gd name="T8" fmla="*/ 0 w 3582"/>
                    <a:gd name="T9" fmla="*/ 0 h 2227"/>
                    <a:gd name="T10" fmla="*/ 0 w 3582"/>
                    <a:gd name="T11" fmla="*/ 0 h 2227"/>
                    <a:gd name="T12" fmla="*/ 0 w 3582"/>
                    <a:gd name="T13" fmla="*/ 0 h 2227"/>
                    <a:gd name="T14" fmla="*/ 0 w 3582"/>
                    <a:gd name="T15" fmla="*/ 0 h 2227"/>
                    <a:gd name="T16" fmla="*/ 0 w 3582"/>
                    <a:gd name="T17" fmla="*/ 0 h 2227"/>
                    <a:gd name="T18" fmla="*/ 0 w 3582"/>
                    <a:gd name="T19" fmla="*/ 0 h 2227"/>
                    <a:gd name="T20" fmla="*/ 0 w 3582"/>
                    <a:gd name="T21" fmla="*/ 0 h 2227"/>
                    <a:gd name="T22" fmla="*/ 0 w 3582"/>
                    <a:gd name="T23" fmla="*/ 0 h 2227"/>
                    <a:gd name="T24" fmla="*/ 0 w 3582"/>
                    <a:gd name="T25" fmla="*/ 0 h 2227"/>
                    <a:gd name="T26" fmla="*/ 0 w 3582"/>
                    <a:gd name="T27" fmla="*/ 0 h 2227"/>
                    <a:gd name="T28" fmla="*/ 0 w 3582"/>
                    <a:gd name="T29" fmla="*/ 0 h 2227"/>
                    <a:gd name="T30" fmla="*/ 0 w 3582"/>
                    <a:gd name="T31" fmla="*/ 0 h 2227"/>
                    <a:gd name="T32" fmla="*/ 0 w 3582"/>
                    <a:gd name="T33" fmla="*/ 0 h 2227"/>
                    <a:gd name="T34" fmla="*/ 0 w 3582"/>
                    <a:gd name="T35" fmla="*/ 0 h 2227"/>
                    <a:gd name="T36" fmla="*/ 0 w 3582"/>
                    <a:gd name="T37" fmla="*/ 0 h 2227"/>
                    <a:gd name="T38" fmla="*/ 0 w 3582"/>
                    <a:gd name="T39" fmla="*/ 0 h 2227"/>
                    <a:gd name="T40" fmla="*/ 0 w 3582"/>
                    <a:gd name="T41" fmla="*/ 0 h 2227"/>
                    <a:gd name="T42" fmla="*/ 0 w 3582"/>
                    <a:gd name="T43" fmla="*/ 0 h 2227"/>
                    <a:gd name="T44" fmla="*/ 0 w 3582"/>
                    <a:gd name="T45" fmla="*/ 0 h 2227"/>
                    <a:gd name="T46" fmla="*/ 0 w 3582"/>
                    <a:gd name="T47" fmla="*/ 0 h 2227"/>
                    <a:gd name="T48" fmla="*/ 0 w 3582"/>
                    <a:gd name="T49" fmla="*/ 0 h 2227"/>
                    <a:gd name="T50" fmla="*/ 0 w 3582"/>
                    <a:gd name="T51" fmla="*/ 0 h 2227"/>
                    <a:gd name="T52" fmla="*/ 0 w 3582"/>
                    <a:gd name="T53" fmla="*/ 0 h 2227"/>
                    <a:gd name="T54" fmla="*/ 0 w 3582"/>
                    <a:gd name="T55" fmla="*/ 0 h 2227"/>
                    <a:gd name="T56" fmla="*/ 0 w 3582"/>
                    <a:gd name="T57" fmla="*/ 0 h 2227"/>
                    <a:gd name="T58" fmla="*/ 0 w 3582"/>
                    <a:gd name="T59" fmla="*/ 0 h 2227"/>
                    <a:gd name="T60" fmla="*/ 0 w 3582"/>
                    <a:gd name="T61" fmla="*/ 0 h 2227"/>
                    <a:gd name="T62" fmla="*/ 0 w 3582"/>
                    <a:gd name="T63" fmla="*/ 0 h 2227"/>
                    <a:gd name="T64" fmla="*/ 0 w 3582"/>
                    <a:gd name="T65" fmla="*/ 0 h 2227"/>
                    <a:gd name="T66" fmla="*/ 0 w 3582"/>
                    <a:gd name="T67" fmla="*/ 0 h 2227"/>
                    <a:gd name="T68" fmla="*/ 0 w 3582"/>
                    <a:gd name="T69" fmla="*/ 0 h 2227"/>
                    <a:gd name="T70" fmla="*/ 0 w 3582"/>
                    <a:gd name="T71" fmla="*/ 0 h 2227"/>
                    <a:gd name="T72" fmla="*/ 0 w 3582"/>
                    <a:gd name="T73" fmla="*/ 0 h 2227"/>
                    <a:gd name="T74" fmla="*/ 0 w 3582"/>
                    <a:gd name="T75" fmla="*/ 0 h 2227"/>
                    <a:gd name="T76" fmla="*/ 0 w 3582"/>
                    <a:gd name="T77" fmla="*/ 0 h 2227"/>
                    <a:gd name="T78" fmla="*/ 0 w 3582"/>
                    <a:gd name="T79" fmla="*/ 0 h 2227"/>
                    <a:gd name="T80" fmla="*/ 0 w 3582"/>
                    <a:gd name="T81" fmla="*/ 0 h 2227"/>
                    <a:gd name="T82" fmla="*/ 0 w 3582"/>
                    <a:gd name="T83" fmla="*/ 0 h 2227"/>
                    <a:gd name="T84" fmla="*/ 0 w 3582"/>
                    <a:gd name="T85" fmla="*/ 0 h 2227"/>
                    <a:gd name="T86" fmla="*/ 0 w 3582"/>
                    <a:gd name="T87" fmla="*/ 0 h 2227"/>
                    <a:gd name="T88" fmla="*/ 0 w 3582"/>
                    <a:gd name="T89" fmla="*/ 0 h 2227"/>
                    <a:gd name="T90" fmla="*/ 0 w 3582"/>
                    <a:gd name="T91" fmla="*/ 0 h 2227"/>
                    <a:gd name="T92" fmla="*/ 0 w 3582"/>
                    <a:gd name="T93" fmla="*/ 0 h 2227"/>
                    <a:gd name="T94" fmla="*/ 0 w 3582"/>
                    <a:gd name="T95" fmla="*/ 0 h 2227"/>
                    <a:gd name="T96" fmla="*/ 0 w 3582"/>
                    <a:gd name="T97" fmla="*/ 0 h 2227"/>
                    <a:gd name="T98" fmla="*/ 0 w 3582"/>
                    <a:gd name="T99" fmla="*/ 0 h 2227"/>
                    <a:gd name="T100" fmla="*/ 0 w 3582"/>
                    <a:gd name="T101" fmla="*/ 0 h 2227"/>
                    <a:gd name="T102" fmla="*/ 0 w 3582"/>
                    <a:gd name="T103" fmla="*/ 0 h 2227"/>
                    <a:gd name="T104" fmla="*/ 0 w 3582"/>
                    <a:gd name="T105" fmla="*/ 0 h 2227"/>
                    <a:gd name="T106" fmla="*/ 0 w 3582"/>
                    <a:gd name="T107" fmla="*/ 0 h 2227"/>
                    <a:gd name="T108" fmla="*/ 0 w 3582"/>
                    <a:gd name="T109" fmla="*/ 0 h 2227"/>
                    <a:gd name="T110" fmla="*/ 0 w 3582"/>
                    <a:gd name="T111" fmla="*/ 0 h 2227"/>
                    <a:gd name="T112" fmla="*/ 0 w 3582"/>
                    <a:gd name="T113" fmla="*/ 0 h 2227"/>
                    <a:gd name="T114" fmla="*/ 0 w 3582"/>
                    <a:gd name="T115" fmla="*/ 0 h 2227"/>
                    <a:gd name="T116" fmla="*/ 0 w 3582"/>
                    <a:gd name="T117" fmla="*/ 0 h 2227"/>
                    <a:gd name="T118" fmla="*/ 0 w 3582"/>
                    <a:gd name="T119" fmla="*/ 0 h 2227"/>
                    <a:gd name="T120" fmla="*/ 0 w 3582"/>
                    <a:gd name="T121" fmla="*/ 0 h 2227"/>
                    <a:gd name="T122" fmla="*/ 0 w 3582"/>
                    <a:gd name="T123" fmla="*/ 0 h 2227"/>
                    <a:gd name="T124" fmla="*/ 0 w 3582"/>
                    <a:gd name="T125" fmla="*/ 0 h 222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582"/>
                    <a:gd name="T190" fmla="*/ 0 h 2227"/>
                    <a:gd name="T191" fmla="*/ 3582 w 3582"/>
                    <a:gd name="T192" fmla="*/ 2227 h 222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582" h="2227">
                      <a:moveTo>
                        <a:pt x="29" y="1071"/>
                      </a:moveTo>
                      <a:lnTo>
                        <a:pt x="38" y="1035"/>
                      </a:lnTo>
                      <a:lnTo>
                        <a:pt x="49" y="998"/>
                      </a:lnTo>
                      <a:lnTo>
                        <a:pt x="63" y="962"/>
                      </a:lnTo>
                      <a:lnTo>
                        <a:pt x="77" y="925"/>
                      </a:lnTo>
                      <a:lnTo>
                        <a:pt x="93" y="887"/>
                      </a:lnTo>
                      <a:lnTo>
                        <a:pt x="109" y="849"/>
                      </a:lnTo>
                      <a:lnTo>
                        <a:pt x="128" y="810"/>
                      </a:lnTo>
                      <a:lnTo>
                        <a:pt x="148" y="771"/>
                      </a:lnTo>
                      <a:lnTo>
                        <a:pt x="169" y="733"/>
                      </a:lnTo>
                      <a:lnTo>
                        <a:pt x="192" y="694"/>
                      </a:lnTo>
                      <a:lnTo>
                        <a:pt x="215" y="657"/>
                      </a:lnTo>
                      <a:lnTo>
                        <a:pt x="240" y="619"/>
                      </a:lnTo>
                      <a:lnTo>
                        <a:pt x="265" y="581"/>
                      </a:lnTo>
                      <a:lnTo>
                        <a:pt x="292" y="544"/>
                      </a:lnTo>
                      <a:lnTo>
                        <a:pt x="320" y="508"/>
                      </a:lnTo>
                      <a:lnTo>
                        <a:pt x="347" y="472"/>
                      </a:lnTo>
                      <a:lnTo>
                        <a:pt x="378" y="437"/>
                      </a:lnTo>
                      <a:lnTo>
                        <a:pt x="408" y="404"/>
                      </a:lnTo>
                      <a:lnTo>
                        <a:pt x="438" y="372"/>
                      </a:lnTo>
                      <a:lnTo>
                        <a:pt x="470" y="340"/>
                      </a:lnTo>
                      <a:lnTo>
                        <a:pt x="502" y="309"/>
                      </a:lnTo>
                      <a:lnTo>
                        <a:pt x="534" y="282"/>
                      </a:lnTo>
                      <a:lnTo>
                        <a:pt x="568" y="254"/>
                      </a:lnTo>
                      <a:lnTo>
                        <a:pt x="602" y="228"/>
                      </a:lnTo>
                      <a:lnTo>
                        <a:pt x="637" y="205"/>
                      </a:lnTo>
                      <a:lnTo>
                        <a:pt x="671" y="183"/>
                      </a:lnTo>
                      <a:lnTo>
                        <a:pt x="707" y="163"/>
                      </a:lnTo>
                      <a:lnTo>
                        <a:pt x="743" y="145"/>
                      </a:lnTo>
                      <a:lnTo>
                        <a:pt x="778" y="128"/>
                      </a:lnTo>
                      <a:lnTo>
                        <a:pt x="814" y="115"/>
                      </a:lnTo>
                      <a:lnTo>
                        <a:pt x="849" y="104"/>
                      </a:lnTo>
                      <a:lnTo>
                        <a:pt x="886" y="95"/>
                      </a:lnTo>
                      <a:lnTo>
                        <a:pt x="967" y="79"/>
                      </a:lnTo>
                      <a:lnTo>
                        <a:pt x="1052" y="66"/>
                      </a:lnTo>
                      <a:lnTo>
                        <a:pt x="1138" y="52"/>
                      </a:lnTo>
                      <a:lnTo>
                        <a:pt x="1225" y="41"/>
                      </a:lnTo>
                      <a:lnTo>
                        <a:pt x="1314" y="32"/>
                      </a:lnTo>
                      <a:lnTo>
                        <a:pt x="1404" y="23"/>
                      </a:lnTo>
                      <a:lnTo>
                        <a:pt x="1494" y="17"/>
                      </a:lnTo>
                      <a:lnTo>
                        <a:pt x="1585" y="11"/>
                      </a:lnTo>
                      <a:lnTo>
                        <a:pt x="1676" y="7"/>
                      </a:lnTo>
                      <a:lnTo>
                        <a:pt x="1769" y="3"/>
                      </a:lnTo>
                      <a:lnTo>
                        <a:pt x="1860" y="1"/>
                      </a:lnTo>
                      <a:lnTo>
                        <a:pt x="1951" y="0"/>
                      </a:lnTo>
                      <a:lnTo>
                        <a:pt x="2043" y="0"/>
                      </a:lnTo>
                      <a:lnTo>
                        <a:pt x="2133" y="1"/>
                      </a:lnTo>
                      <a:lnTo>
                        <a:pt x="2222" y="3"/>
                      </a:lnTo>
                      <a:lnTo>
                        <a:pt x="2309" y="6"/>
                      </a:lnTo>
                      <a:lnTo>
                        <a:pt x="2395" y="9"/>
                      </a:lnTo>
                      <a:lnTo>
                        <a:pt x="2480" y="13"/>
                      </a:lnTo>
                      <a:lnTo>
                        <a:pt x="2561" y="18"/>
                      </a:lnTo>
                      <a:lnTo>
                        <a:pt x="2641" y="23"/>
                      </a:lnTo>
                      <a:lnTo>
                        <a:pt x="2719" y="30"/>
                      </a:lnTo>
                      <a:lnTo>
                        <a:pt x="2794" y="37"/>
                      </a:lnTo>
                      <a:lnTo>
                        <a:pt x="2866" y="43"/>
                      </a:lnTo>
                      <a:lnTo>
                        <a:pt x="2934" y="51"/>
                      </a:lnTo>
                      <a:lnTo>
                        <a:pt x="3000" y="59"/>
                      </a:lnTo>
                      <a:lnTo>
                        <a:pt x="3061" y="67"/>
                      </a:lnTo>
                      <a:lnTo>
                        <a:pt x="3119" y="76"/>
                      </a:lnTo>
                      <a:lnTo>
                        <a:pt x="3172" y="85"/>
                      </a:lnTo>
                      <a:lnTo>
                        <a:pt x="3220" y="94"/>
                      </a:lnTo>
                      <a:lnTo>
                        <a:pt x="3265" y="102"/>
                      </a:lnTo>
                      <a:lnTo>
                        <a:pt x="3304" y="111"/>
                      </a:lnTo>
                      <a:lnTo>
                        <a:pt x="3338" y="120"/>
                      </a:lnTo>
                      <a:lnTo>
                        <a:pt x="3368" y="130"/>
                      </a:lnTo>
                      <a:lnTo>
                        <a:pt x="3397" y="141"/>
                      </a:lnTo>
                      <a:lnTo>
                        <a:pt x="3423" y="155"/>
                      </a:lnTo>
                      <a:lnTo>
                        <a:pt x="3446" y="169"/>
                      </a:lnTo>
                      <a:lnTo>
                        <a:pt x="3467" y="186"/>
                      </a:lnTo>
                      <a:lnTo>
                        <a:pt x="3487" y="203"/>
                      </a:lnTo>
                      <a:lnTo>
                        <a:pt x="3504" y="222"/>
                      </a:lnTo>
                      <a:lnTo>
                        <a:pt x="3520" y="242"/>
                      </a:lnTo>
                      <a:lnTo>
                        <a:pt x="3533" y="264"/>
                      </a:lnTo>
                      <a:lnTo>
                        <a:pt x="3545" y="286"/>
                      </a:lnTo>
                      <a:lnTo>
                        <a:pt x="3555" y="309"/>
                      </a:lnTo>
                      <a:lnTo>
                        <a:pt x="3563" y="335"/>
                      </a:lnTo>
                      <a:lnTo>
                        <a:pt x="3570" y="361"/>
                      </a:lnTo>
                      <a:lnTo>
                        <a:pt x="3575" y="387"/>
                      </a:lnTo>
                      <a:lnTo>
                        <a:pt x="3579" y="414"/>
                      </a:lnTo>
                      <a:lnTo>
                        <a:pt x="3582" y="443"/>
                      </a:lnTo>
                      <a:lnTo>
                        <a:pt x="3582" y="472"/>
                      </a:lnTo>
                      <a:lnTo>
                        <a:pt x="3582" y="502"/>
                      </a:lnTo>
                      <a:lnTo>
                        <a:pt x="3581" y="532"/>
                      </a:lnTo>
                      <a:lnTo>
                        <a:pt x="3577" y="563"/>
                      </a:lnTo>
                      <a:lnTo>
                        <a:pt x="3574" y="594"/>
                      </a:lnTo>
                      <a:lnTo>
                        <a:pt x="3569" y="627"/>
                      </a:lnTo>
                      <a:lnTo>
                        <a:pt x="3563" y="659"/>
                      </a:lnTo>
                      <a:lnTo>
                        <a:pt x="3556" y="691"/>
                      </a:lnTo>
                      <a:lnTo>
                        <a:pt x="3548" y="723"/>
                      </a:lnTo>
                      <a:lnTo>
                        <a:pt x="3540" y="757"/>
                      </a:lnTo>
                      <a:lnTo>
                        <a:pt x="3531" y="789"/>
                      </a:lnTo>
                      <a:lnTo>
                        <a:pt x="3521" y="822"/>
                      </a:lnTo>
                      <a:lnTo>
                        <a:pt x="3500" y="889"/>
                      </a:lnTo>
                      <a:lnTo>
                        <a:pt x="3476" y="955"/>
                      </a:lnTo>
                      <a:lnTo>
                        <a:pt x="3464" y="987"/>
                      </a:lnTo>
                      <a:lnTo>
                        <a:pt x="3449" y="1021"/>
                      </a:lnTo>
                      <a:lnTo>
                        <a:pt x="3435" y="1053"/>
                      </a:lnTo>
                      <a:lnTo>
                        <a:pt x="3419" y="1085"/>
                      </a:lnTo>
                      <a:lnTo>
                        <a:pt x="3404" y="1117"/>
                      </a:lnTo>
                      <a:lnTo>
                        <a:pt x="3386" y="1149"/>
                      </a:lnTo>
                      <a:lnTo>
                        <a:pt x="3368" y="1179"/>
                      </a:lnTo>
                      <a:lnTo>
                        <a:pt x="3349" y="1210"/>
                      </a:lnTo>
                      <a:lnTo>
                        <a:pt x="3329" y="1240"/>
                      </a:lnTo>
                      <a:lnTo>
                        <a:pt x="3309" y="1269"/>
                      </a:lnTo>
                      <a:lnTo>
                        <a:pt x="3288" y="1299"/>
                      </a:lnTo>
                      <a:lnTo>
                        <a:pt x="3266" y="1327"/>
                      </a:lnTo>
                      <a:lnTo>
                        <a:pt x="3244" y="1356"/>
                      </a:lnTo>
                      <a:lnTo>
                        <a:pt x="3220" y="1383"/>
                      </a:lnTo>
                      <a:lnTo>
                        <a:pt x="3197" y="1410"/>
                      </a:lnTo>
                      <a:lnTo>
                        <a:pt x="3172" y="1437"/>
                      </a:lnTo>
                      <a:lnTo>
                        <a:pt x="3148" y="1463"/>
                      </a:lnTo>
                      <a:lnTo>
                        <a:pt x="3122" y="1489"/>
                      </a:lnTo>
                      <a:lnTo>
                        <a:pt x="3095" y="1515"/>
                      </a:lnTo>
                      <a:lnTo>
                        <a:pt x="3070" y="1539"/>
                      </a:lnTo>
                      <a:lnTo>
                        <a:pt x="3042" y="1564"/>
                      </a:lnTo>
                      <a:lnTo>
                        <a:pt x="3015" y="1587"/>
                      </a:lnTo>
                      <a:lnTo>
                        <a:pt x="2988" y="1609"/>
                      </a:lnTo>
                      <a:lnTo>
                        <a:pt x="2959" y="1632"/>
                      </a:lnTo>
                      <a:lnTo>
                        <a:pt x="2930" y="1654"/>
                      </a:lnTo>
                      <a:lnTo>
                        <a:pt x="2901" y="1675"/>
                      </a:lnTo>
                      <a:lnTo>
                        <a:pt x="2872" y="1696"/>
                      </a:lnTo>
                      <a:lnTo>
                        <a:pt x="2842" y="1715"/>
                      </a:lnTo>
                      <a:lnTo>
                        <a:pt x="2812" y="1735"/>
                      </a:lnTo>
                      <a:lnTo>
                        <a:pt x="2782" y="1753"/>
                      </a:lnTo>
                      <a:lnTo>
                        <a:pt x="2752" y="1772"/>
                      </a:lnTo>
                      <a:lnTo>
                        <a:pt x="2720" y="1788"/>
                      </a:lnTo>
                      <a:lnTo>
                        <a:pt x="2666" y="1818"/>
                      </a:lnTo>
                      <a:lnTo>
                        <a:pt x="2609" y="1847"/>
                      </a:lnTo>
                      <a:lnTo>
                        <a:pt x="2549" y="1876"/>
                      </a:lnTo>
                      <a:lnTo>
                        <a:pt x="2487" y="1905"/>
                      </a:lnTo>
                      <a:lnTo>
                        <a:pt x="2423" y="1934"/>
                      </a:lnTo>
                      <a:lnTo>
                        <a:pt x="2356" y="1962"/>
                      </a:lnTo>
                      <a:lnTo>
                        <a:pt x="2289" y="1989"/>
                      </a:lnTo>
                      <a:lnTo>
                        <a:pt x="2220" y="2015"/>
                      </a:lnTo>
                      <a:lnTo>
                        <a:pt x="2148" y="2040"/>
                      </a:lnTo>
                      <a:lnTo>
                        <a:pt x="2077" y="2064"/>
                      </a:lnTo>
                      <a:lnTo>
                        <a:pt x="2004" y="2088"/>
                      </a:lnTo>
                      <a:lnTo>
                        <a:pt x="1929" y="2110"/>
                      </a:lnTo>
                      <a:lnTo>
                        <a:pt x="1854" y="2130"/>
                      </a:lnTo>
                      <a:lnTo>
                        <a:pt x="1779" y="2149"/>
                      </a:lnTo>
                      <a:lnTo>
                        <a:pt x="1703" y="2166"/>
                      </a:lnTo>
                      <a:lnTo>
                        <a:pt x="1627" y="2181"/>
                      </a:lnTo>
                      <a:lnTo>
                        <a:pt x="1551" y="2195"/>
                      </a:lnTo>
                      <a:lnTo>
                        <a:pt x="1475" y="2206"/>
                      </a:lnTo>
                      <a:lnTo>
                        <a:pt x="1398" y="2215"/>
                      </a:lnTo>
                      <a:lnTo>
                        <a:pt x="1324" y="2221"/>
                      </a:lnTo>
                      <a:lnTo>
                        <a:pt x="1248" y="2225"/>
                      </a:lnTo>
                      <a:lnTo>
                        <a:pt x="1174" y="2227"/>
                      </a:lnTo>
                      <a:lnTo>
                        <a:pt x="1101" y="2226"/>
                      </a:lnTo>
                      <a:lnTo>
                        <a:pt x="1029" y="2221"/>
                      </a:lnTo>
                      <a:lnTo>
                        <a:pt x="959" y="2215"/>
                      </a:lnTo>
                      <a:lnTo>
                        <a:pt x="888" y="2205"/>
                      </a:lnTo>
                      <a:lnTo>
                        <a:pt x="822" y="2191"/>
                      </a:lnTo>
                      <a:lnTo>
                        <a:pt x="755" y="2175"/>
                      </a:lnTo>
                      <a:lnTo>
                        <a:pt x="691" y="2155"/>
                      </a:lnTo>
                      <a:lnTo>
                        <a:pt x="629" y="2131"/>
                      </a:lnTo>
                      <a:lnTo>
                        <a:pt x="570" y="2103"/>
                      </a:lnTo>
                      <a:lnTo>
                        <a:pt x="512" y="2072"/>
                      </a:lnTo>
                      <a:lnTo>
                        <a:pt x="479" y="2051"/>
                      </a:lnTo>
                      <a:lnTo>
                        <a:pt x="445" y="2030"/>
                      </a:lnTo>
                      <a:lnTo>
                        <a:pt x="412" y="2007"/>
                      </a:lnTo>
                      <a:lnTo>
                        <a:pt x="381" y="1984"/>
                      </a:lnTo>
                      <a:lnTo>
                        <a:pt x="351" y="1960"/>
                      </a:lnTo>
                      <a:lnTo>
                        <a:pt x="321" y="1935"/>
                      </a:lnTo>
                      <a:lnTo>
                        <a:pt x="293" y="1911"/>
                      </a:lnTo>
                      <a:lnTo>
                        <a:pt x="265" y="1885"/>
                      </a:lnTo>
                      <a:lnTo>
                        <a:pt x="240" y="1859"/>
                      </a:lnTo>
                      <a:lnTo>
                        <a:pt x="214" y="1832"/>
                      </a:lnTo>
                      <a:lnTo>
                        <a:pt x="191" y="1804"/>
                      </a:lnTo>
                      <a:lnTo>
                        <a:pt x="167" y="1775"/>
                      </a:lnTo>
                      <a:lnTo>
                        <a:pt x="146" y="1746"/>
                      </a:lnTo>
                      <a:lnTo>
                        <a:pt x="126" y="1716"/>
                      </a:lnTo>
                      <a:lnTo>
                        <a:pt x="107" y="1686"/>
                      </a:lnTo>
                      <a:lnTo>
                        <a:pt x="90" y="1655"/>
                      </a:lnTo>
                      <a:lnTo>
                        <a:pt x="74" y="1623"/>
                      </a:lnTo>
                      <a:lnTo>
                        <a:pt x="59" y="1590"/>
                      </a:lnTo>
                      <a:lnTo>
                        <a:pt x="47" y="1557"/>
                      </a:lnTo>
                      <a:lnTo>
                        <a:pt x="35" y="1524"/>
                      </a:lnTo>
                      <a:lnTo>
                        <a:pt x="25" y="1489"/>
                      </a:lnTo>
                      <a:lnTo>
                        <a:pt x="17" y="1455"/>
                      </a:lnTo>
                      <a:lnTo>
                        <a:pt x="10" y="1419"/>
                      </a:lnTo>
                      <a:lnTo>
                        <a:pt x="5" y="1382"/>
                      </a:lnTo>
                      <a:lnTo>
                        <a:pt x="1" y="1346"/>
                      </a:lnTo>
                      <a:lnTo>
                        <a:pt x="0" y="1308"/>
                      </a:lnTo>
                      <a:lnTo>
                        <a:pt x="0" y="1270"/>
                      </a:lnTo>
                      <a:lnTo>
                        <a:pt x="2" y="1231"/>
                      </a:lnTo>
                      <a:lnTo>
                        <a:pt x="6" y="1192"/>
                      </a:lnTo>
                      <a:lnTo>
                        <a:pt x="11" y="1152"/>
                      </a:lnTo>
                      <a:lnTo>
                        <a:pt x="19" y="1112"/>
                      </a:lnTo>
                      <a:lnTo>
                        <a:pt x="29" y="1071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103" name="Freeform 212"/>
                <p:cNvSpPr>
                  <a:spLocks/>
                </p:cNvSpPr>
                <p:nvPr/>
              </p:nvSpPr>
              <p:spPr bwMode="auto">
                <a:xfrm>
                  <a:off x="2763" y="2652"/>
                  <a:ext cx="509" cy="269"/>
                </a:xfrm>
                <a:custGeom>
                  <a:avLst/>
                  <a:gdLst>
                    <a:gd name="T0" fmla="*/ 0 w 3582"/>
                    <a:gd name="T1" fmla="*/ 0 h 1884"/>
                    <a:gd name="T2" fmla="*/ 0 w 3582"/>
                    <a:gd name="T3" fmla="*/ 0 h 1884"/>
                    <a:gd name="T4" fmla="*/ 0 w 3582"/>
                    <a:gd name="T5" fmla="*/ 0 h 1884"/>
                    <a:gd name="T6" fmla="*/ 0 w 3582"/>
                    <a:gd name="T7" fmla="*/ 0 h 1884"/>
                    <a:gd name="T8" fmla="*/ 0 w 3582"/>
                    <a:gd name="T9" fmla="*/ 0 h 1884"/>
                    <a:gd name="T10" fmla="*/ 0 w 3582"/>
                    <a:gd name="T11" fmla="*/ 0 h 1884"/>
                    <a:gd name="T12" fmla="*/ 0 w 3582"/>
                    <a:gd name="T13" fmla="*/ 0 h 1884"/>
                    <a:gd name="T14" fmla="*/ 0 w 3582"/>
                    <a:gd name="T15" fmla="*/ 0 h 1884"/>
                    <a:gd name="T16" fmla="*/ 0 w 3582"/>
                    <a:gd name="T17" fmla="*/ 0 h 1884"/>
                    <a:gd name="T18" fmla="*/ 0 w 3582"/>
                    <a:gd name="T19" fmla="*/ 0 h 1884"/>
                    <a:gd name="T20" fmla="*/ 0 w 3582"/>
                    <a:gd name="T21" fmla="*/ 0 h 1884"/>
                    <a:gd name="T22" fmla="*/ 0 w 3582"/>
                    <a:gd name="T23" fmla="*/ 0 h 1884"/>
                    <a:gd name="T24" fmla="*/ 0 w 3582"/>
                    <a:gd name="T25" fmla="*/ 0 h 1884"/>
                    <a:gd name="T26" fmla="*/ 0 w 3582"/>
                    <a:gd name="T27" fmla="*/ 0 h 1884"/>
                    <a:gd name="T28" fmla="*/ 0 w 3582"/>
                    <a:gd name="T29" fmla="*/ 0 h 1884"/>
                    <a:gd name="T30" fmla="*/ 0 w 3582"/>
                    <a:gd name="T31" fmla="*/ 0 h 1884"/>
                    <a:gd name="T32" fmla="*/ 0 w 3582"/>
                    <a:gd name="T33" fmla="*/ 0 h 1884"/>
                    <a:gd name="T34" fmla="*/ 0 w 3582"/>
                    <a:gd name="T35" fmla="*/ 0 h 1884"/>
                    <a:gd name="T36" fmla="*/ 0 w 3582"/>
                    <a:gd name="T37" fmla="*/ 0 h 1884"/>
                    <a:gd name="T38" fmla="*/ 0 w 3582"/>
                    <a:gd name="T39" fmla="*/ 0 h 1884"/>
                    <a:gd name="T40" fmla="*/ 0 w 3582"/>
                    <a:gd name="T41" fmla="*/ 0 h 1884"/>
                    <a:gd name="T42" fmla="*/ 0 w 3582"/>
                    <a:gd name="T43" fmla="*/ 0 h 1884"/>
                    <a:gd name="T44" fmla="*/ 0 w 3582"/>
                    <a:gd name="T45" fmla="*/ 0 h 1884"/>
                    <a:gd name="T46" fmla="*/ 0 w 3582"/>
                    <a:gd name="T47" fmla="*/ 0 h 1884"/>
                    <a:gd name="T48" fmla="*/ 0 w 3582"/>
                    <a:gd name="T49" fmla="*/ 0 h 1884"/>
                    <a:gd name="T50" fmla="*/ 0 w 3582"/>
                    <a:gd name="T51" fmla="*/ 0 h 1884"/>
                    <a:gd name="T52" fmla="*/ 0 w 3582"/>
                    <a:gd name="T53" fmla="*/ 0 h 1884"/>
                    <a:gd name="T54" fmla="*/ 0 w 3582"/>
                    <a:gd name="T55" fmla="*/ 0 h 1884"/>
                    <a:gd name="T56" fmla="*/ 0 w 3582"/>
                    <a:gd name="T57" fmla="*/ 0 h 1884"/>
                    <a:gd name="T58" fmla="*/ 0 w 3582"/>
                    <a:gd name="T59" fmla="*/ 0 h 1884"/>
                    <a:gd name="T60" fmla="*/ 0 w 3582"/>
                    <a:gd name="T61" fmla="*/ 0 h 1884"/>
                    <a:gd name="T62" fmla="*/ 0 w 3582"/>
                    <a:gd name="T63" fmla="*/ 0 h 1884"/>
                    <a:gd name="T64" fmla="*/ 0 w 3582"/>
                    <a:gd name="T65" fmla="*/ 0 h 1884"/>
                    <a:gd name="T66" fmla="*/ 0 w 3582"/>
                    <a:gd name="T67" fmla="*/ 0 h 1884"/>
                    <a:gd name="T68" fmla="*/ 0 w 3582"/>
                    <a:gd name="T69" fmla="*/ 0 h 1884"/>
                    <a:gd name="T70" fmla="*/ 0 w 3582"/>
                    <a:gd name="T71" fmla="*/ 0 h 1884"/>
                    <a:gd name="T72" fmla="*/ 0 w 3582"/>
                    <a:gd name="T73" fmla="*/ 0 h 1884"/>
                    <a:gd name="T74" fmla="*/ 0 w 3582"/>
                    <a:gd name="T75" fmla="*/ 0 h 1884"/>
                    <a:gd name="T76" fmla="*/ 0 w 3582"/>
                    <a:gd name="T77" fmla="*/ 0 h 1884"/>
                    <a:gd name="T78" fmla="*/ 0 w 3582"/>
                    <a:gd name="T79" fmla="*/ 0 h 1884"/>
                    <a:gd name="T80" fmla="*/ 0 w 3582"/>
                    <a:gd name="T81" fmla="*/ 0 h 1884"/>
                    <a:gd name="T82" fmla="*/ 0 w 3582"/>
                    <a:gd name="T83" fmla="*/ 0 h 1884"/>
                    <a:gd name="T84" fmla="*/ 0 w 3582"/>
                    <a:gd name="T85" fmla="*/ 0 h 1884"/>
                    <a:gd name="T86" fmla="*/ 0 w 3582"/>
                    <a:gd name="T87" fmla="*/ 0 h 1884"/>
                    <a:gd name="T88" fmla="*/ 0 w 3582"/>
                    <a:gd name="T89" fmla="*/ 0 h 1884"/>
                    <a:gd name="T90" fmla="*/ 0 w 3582"/>
                    <a:gd name="T91" fmla="*/ 0 h 1884"/>
                    <a:gd name="T92" fmla="*/ 0 w 3582"/>
                    <a:gd name="T93" fmla="*/ 0 h 1884"/>
                    <a:gd name="T94" fmla="*/ 0 w 3582"/>
                    <a:gd name="T95" fmla="*/ 0 h 1884"/>
                    <a:gd name="T96" fmla="*/ 0 w 3582"/>
                    <a:gd name="T97" fmla="*/ 0 h 1884"/>
                    <a:gd name="T98" fmla="*/ 0 w 3582"/>
                    <a:gd name="T99" fmla="*/ 0 h 1884"/>
                    <a:gd name="T100" fmla="*/ 0 w 3582"/>
                    <a:gd name="T101" fmla="*/ 0 h 1884"/>
                    <a:gd name="T102" fmla="*/ 0 w 3582"/>
                    <a:gd name="T103" fmla="*/ 0 h 1884"/>
                    <a:gd name="T104" fmla="*/ 0 w 3582"/>
                    <a:gd name="T105" fmla="*/ 0 h 1884"/>
                    <a:gd name="T106" fmla="*/ 0 w 3582"/>
                    <a:gd name="T107" fmla="*/ 0 h 1884"/>
                    <a:gd name="T108" fmla="*/ 0 w 3582"/>
                    <a:gd name="T109" fmla="*/ 0 h 188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582"/>
                    <a:gd name="T166" fmla="*/ 0 h 1884"/>
                    <a:gd name="T167" fmla="*/ 3582 w 3582"/>
                    <a:gd name="T168" fmla="*/ 1884 h 188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582" h="1884">
                      <a:moveTo>
                        <a:pt x="29" y="728"/>
                      </a:moveTo>
                      <a:lnTo>
                        <a:pt x="32" y="715"/>
                      </a:lnTo>
                      <a:lnTo>
                        <a:pt x="36" y="702"/>
                      </a:lnTo>
                      <a:lnTo>
                        <a:pt x="40" y="689"/>
                      </a:lnTo>
                      <a:lnTo>
                        <a:pt x="43" y="677"/>
                      </a:lnTo>
                      <a:lnTo>
                        <a:pt x="49" y="701"/>
                      </a:lnTo>
                      <a:lnTo>
                        <a:pt x="56" y="725"/>
                      </a:lnTo>
                      <a:lnTo>
                        <a:pt x="62" y="749"/>
                      </a:lnTo>
                      <a:lnTo>
                        <a:pt x="70" y="773"/>
                      </a:lnTo>
                      <a:lnTo>
                        <a:pt x="78" y="796"/>
                      </a:lnTo>
                      <a:lnTo>
                        <a:pt x="87" y="819"/>
                      </a:lnTo>
                      <a:lnTo>
                        <a:pt x="97" y="842"/>
                      </a:lnTo>
                      <a:lnTo>
                        <a:pt x="107" y="864"/>
                      </a:lnTo>
                      <a:lnTo>
                        <a:pt x="118" y="886"/>
                      </a:lnTo>
                      <a:lnTo>
                        <a:pt x="130" y="908"/>
                      </a:lnTo>
                      <a:lnTo>
                        <a:pt x="142" y="929"/>
                      </a:lnTo>
                      <a:lnTo>
                        <a:pt x="156" y="951"/>
                      </a:lnTo>
                      <a:lnTo>
                        <a:pt x="170" y="972"/>
                      </a:lnTo>
                      <a:lnTo>
                        <a:pt x="185" y="992"/>
                      </a:lnTo>
                      <a:lnTo>
                        <a:pt x="199" y="1012"/>
                      </a:lnTo>
                      <a:lnTo>
                        <a:pt x="216" y="1032"/>
                      </a:lnTo>
                      <a:lnTo>
                        <a:pt x="231" y="1052"/>
                      </a:lnTo>
                      <a:lnTo>
                        <a:pt x="249" y="1071"/>
                      </a:lnTo>
                      <a:lnTo>
                        <a:pt x="266" y="1090"/>
                      </a:lnTo>
                      <a:lnTo>
                        <a:pt x="285" y="1108"/>
                      </a:lnTo>
                      <a:lnTo>
                        <a:pt x="303" y="1126"/>
                      </a:lnTo>
                      <a:lnTo>
                        <a:pt x="322" y="1144"/>
                      </a:lnTo>
                      <a:lnTo>
                        <a:pt x="342" y="1162"/>
                      </a:lnTo>
                      <a:lnTo>
                        <a:pt x="362" y="1179"/>
                      </a:lnTo>
                      <a:lnTo>
                        <a:pt x="383" y="1195"/>
                      </a:lnTo>
                      <a:lnTo>
                        <a:pt x="404" y="1212"/>
                      </a:lnTo>
                      <a:lnTo>
                        <a:pt x="426" y="1229"/>
                      </a:lnTo>
                      <a:lnTo>
                        <a:pt x="448" y="1244"/>
                      </a:lnTo>
                      <a:lnTo>
                        <a:pt x="494" y="1276"/>
                      </a:lnTo>
                      <a:lnTo>
                        <a:pt x="541" y="1304"/>
                      </a:lnTo>
                      <a:lnTo>
                        <a:pt x="599" y="1336"/>
                      </a:lnTo>
                      <a:lnTo>
                        <a:pt x="658" y="1363"/>
                      </a:lnTo>
                      <a:lnTo>
                        <a:pt x="720" y="1387"/>
                      </a:lnTo>
                      <a:lnTo>
                        <a:pt x="783" y="1407"/>
                      </a:lnTo>
                      <a:lnTo>
                        <a:pt x="850" y="1424"/>
                      </a:lnTo>
                      <a:lnTo>
                        <a:pt x="917" y="1437"/>
                      </a:lnTo>
                      <a:lnTo>
                        <a:pt x="987" y="1447"/>
                      </a:lnTo>
                      <a:lnTo>
                        <a:pt x="1057" y="1455"/>
                      </a:lnTo>
                      <a:lnTo>
                        <a:pt x="1130" y="1458"/>
                      </a:lnTo>
                      <a:lnTo>
                        <a:pt x="1203" y="1459"/>
                      </a:lnTo>
                      <a:lnTo>
                        <a:pt x="1277" y="1458"/>
                      </a:lnTo>
                      <a:lnTo>
                        <a:pt x="1352" y="1454"/>
                      </a:lnTo>
                      <a:lnTo>
                        <a:pt x="1427" y="1447"/>
                      </a:lnTo>
                      <a:lnTo>
                        <a:pt x="1504" y="1438"/>
                      </a:lnTo>
                      <a:lnTo>
                        <a:pt x="1579" y="1427"/>
                      </a:lnTo>
                      <a:lnTo>
                        <a:pt x="1656" y="1414"/>
                      </a:lnTo>
                      <a:lnTo>
                        <a:pt x="1732" y="1398"/>
                      </a:lnTo>
                      <a:lnTo>
                        <a:pt x="1807" y="1381"/>
                      </a:lnTo>
                      <a:lnTo>
                        <a:pt x="1883" y="1362"/>
                      </a:lnTo>
                      <a:lnTo>
                        <a:pt x="1958" y="1342"/>
                      </a:lnTo>
                      <a:lnTo>
                        <a:pt x="2032" y="1320"/>
                      </a:lnTo>
                      <a:lnTo>
                        <a:pt x="2106" y="1298"/>
                      </a:lnTo>
                      <a:lnTo>
                        <a:pt x="2177" y="1273"/>
                      </a:lnTo>
                      <a:lnTo>
                        <a:pt x="2248" y="1248"/>
                      </a:lnTo>
                      <a:lnTo>
                        <a:pt x="2317" y="1221"/>
                      </a:lnTo>
                      <a:lnTo>
                        <a:pt x="2385" y="1194"/>
                      </a:lnTo>
                      <a:lnTo>
                        <a:pt x="2452" y="1166"/>
                      </a:lnTo>
                      <a:lnTo>
                        <a:pt x="2515" y="1139"/>
                      </a:lnTo>
                      <a:lnTo>
                        <a:pt x="2578" y="1110"/>
                      </a:lnTo>
                      <a:lnTo>
                        <a:pt x="2637" y="1080"/>
                      </a:lnTo>
                      <a:lnTo>
                        <a:pt x="2695" y="1051"/>
                      </a:lnTo>
                      <a:lnTo>
                        <a:pt x="2749" y="1022"/>
                      </a:lnTo>
                      <a:lnTo>
                        <a:pt x="2780" y="1004"/>
                      </a:lnTo>
                      <a:lnTo>
                        <a:pt x="2810" y="986"/>
                      </a:lnTo>
                      <a:lnTo>
                        <a:pt x="2840" y="967"/>
                      </a:lnTo>
                      <a:lnTo>
                        <a:pt x="2870" y="948"/>
                      </a:lnTo>
                      <a:lnTo>
                        <a:pt x="2900" y="928"/>
                      </a:lnTo>
                      <a:lnTo>
                        <a:pt x="2929" y="907"/>
                      </a:lnTo>
                      <a:lnTo>
                        <a:pt x="2958" y="886"/>
                      </a:lnTo>
                      <a:lnTo>
                        <a:pt x="2987" y="865"/>
                      </a:lnTo>
                      <a:lnTo>
                        <a:pt x="3015" y="843"/>
                      </a:lnTo>
                      <a:lnTo>
                        <a:pt x="3044" y="819"/>
                      </a:lnTo>
                      <a:lnTo>
                        <a:pt x="3071" y="796"/>
                      </a:lnTo>
                      <a:lnTo>
                        <a:pt x="3099" y="771"/>
                      </a:lnTo>
                      <a:lnTo>
                        <a:pt x="3124" y="747"/>
                      </a:lnTo>
                      <a:lnTo>
                        <a:pt x="3151" y="722"/>
                      </a:lnTo>
                      <a:lnTo>
                        <a:pt x="3176" y="696"/>
                      </a:lnTo>
                      <a:lnTo>
                        <a:pt x="3201" y="670"/>
                      </a:lnTo>
                      <a:lnTo>
                        <a:pt x="3225" y="643"/>
                      </a:lnTo>
                      <a:lnTo>
                        <a:pt x="3249" y="616"/>
                      </a:lnTo>
                      <a:lnTo>
                        <a:pt x="3272" y="588"/>
                      </a:lnTo>
                      <a:lnTo>
                        <a:pt x="3294" y="560"/>
                      </a:lnTo>
                      <a:lnTo>
                        <a:pt x="3317" y="531"/>
                      </a:lnTo>
                      <a:lnTo>
                        <a:pt x="3338" y="502"/>
                      </a:lnTo>
                      <a:lnTo>
                        <a:pt x="3358" y="472"/>
                      </a:lnTo>
                      <a:lnTo>
                        <a:pt x="3378" y="442"/>
                      </a:lnTo>
                      <a:lnTo>
                        <a:pt x="3397" y="412"/>
                      </a:lnTo>
                      <a:lnTo>
                        <a:pt x="3415" y="381"/>
                      </a:lnTo>
                      <a:lnTo>
                        <a:pt x="3431" y="350"/>
                      </a:lnTo>
                      <a:lnTo>
                        <a:pt x="3448" y="317"/>
                      </a:lnTo>
                      <a:lnTo>
                        <a:pt x="3464" y="286"/>
                      </a:lnTo>
                      <a:lnTo>
                        <a:pt x="3478" y="253"/>
                      </a:lnTo>
                      <a:lnTo>
                        <a:pt x="3493" y="221"/>
                      </a:lnTo>
                      <a:lnTo>
                        <a:pt x="3505" y="187"/>
                      </a:lnTo>
                      <a:lnTo>
                        <a:pt x="3514" y="164"/>
                      </a:lnTo>
                      <a:lnTo>
                        <a:pt x="3521" y="140"/>
                      </a:lnTo>
                      <a:lnTo>
                        <a:pt x="3529" y="117"/>
                      </a:lnTo>
                      <a:lnTo>
                        <a:pt x="3537" y="94"/>
                      </a:lnTo>
                      <a:lnTo>
                        <a:pt x="3545" y="70"/>
                      </a:lnTo>
                      <a:lnTo>
                        <a:pt x="3552" y="47"/>
                      </a:lnTo>
                      <a:lnTo>
                        <a:pt x="3558" y="24"/>
                      </a:lnTo>
                      <a:lnTo>
                        <a:pt x="3565" y="0"/>
                      </a:lnTo>
                      <a:lnTo>
                        <a:pt x="3569" y="16"/>
                      </a:lnTo>
                      <a:lnTo>
                        <a:pt x="3573" y="33"/>
                      </a:lnTo>
                      <a:lnTo>
                        <a:pt x="3576" y="49"/>
                      </a:lnTo>
                      <a:lnTo>
                        <a:pt x="3578" y="66"/>
                      </a:lnTo>
                      <a:lnTo>
                        <a:pt x="3582" y="100"/>
                      </a:lnTo>
                      <a:lnTo>
                        <a:pt x="3582" y="136"/>
                      </a:lnTo>
                      <a:lnTo>
                        <a:pt x="3582" y="173"/>
                      </a:lnTo>
                      <a:lnTo>
                        <a:pt x="3578" y="211"/>
                      </a:lnTo>
                      <a:lnTo>
                        <a:pt x="3574" y="250"/>
                      </a:lnTo>
                      <a:lnTo>
                        <a:pt x="3568" y="288"/>
                      </a:lnTo>
                      <a:lnTo>
                        <a:pt x="3560" y="329"/>
                      </a:lnTo>
                      <a:lnTo>
                        <a:pt x="3552" y="369"/>
                      </a:lnTo>
                      <a:lnTo>
                        <a:pt x="3541" y="409"/>
                      </a:lnTo>
                      <a:lnTo>
                        <a:pt x="3530" y="450"/>
                      </a:lnTo>
                      <a:lnTo>
                        <a:pt x="3518" y="491"/>
                      </a:lnTo>
                      <a:lnTo>
                        <a:pt x="3505" y="531"/>
                      </a:lnTo>
                      <a:lnTo>
                        <a:pt x="3491" y="572"/>
                      </a:lnTo>
                      <a:lnTo>
                        <a:pt x="3477" y="612"/>
                      </a:lnTo>
                      <a:lnTo>
                        <a:pt x="3464" y="646"/>
                      </a:lnTo>
                      <a:lnTo>
                        <a:pt x="3450" y="678"/>
                      </a:lnTo>
                      <a:lnTo>
                        <a:pt x="3436" y="710"/>
                      </a:lnTo>
                      <a:lnTo>
                        <a:pt x="3420" y="742"/>
                      </a:lnTo>
                      <a:lnTo>
                        <a:pt x="3403" y="775"/>
                      </a:lnTo>
                      <a:lnTo>
                        <a:pt x="3387" y="806"/>
                      </a:lnTo>
                      <a:lnTo>
                        <a:pt x="3368" y="837"/>
                      </a:lnTo>
                      <a:lnTo>
                        <a:pt x="3349" y="867"/>
                      </a:lnTo>
                      <a:lnTo>
                        <a:pt x="3330" y="897"/>
                      </a:lnTo>
                      <a:lnTo>
                        <a:pt x="3309" y="927"/>
                      </a:lnTo>
                      <a:lnTo>
                        <a:pt x="3288" y="956"/>
                      </a:lnTo>
                      <a:lnTo>
                        <a:pt x="3267" y="985"/>
                      </a:lnTo>
                      <a:lnTo>
                        <a:pt x="3244" y="1013"/>
                      </a:lnTo>
                      <a:lnTo>
                        <a:pt x="3221" y="1041"/>
                      </a:lnTo>
                      <a:lnTo>
                        <a:pt x="3196" y="1069"/>
                      </a:lnTo>
                      <a:lnTo>
                        <a:pt x="3173" y="1095"/>
                      </a:lnTo>
                      <a:lnTo>
                        <a:pt x="3147" y="1121"/>
                      </a:lnTo>
                      <a:lnTo>
                        <a:pt x="3122" y="1146"/>
                      </a:lnTo>
                      <a:lnTo>
                        <a:pt x="3096" y="1172"/>
                      </a:lnTo>
                      <a:lnTo>
                        <a:pt x="3070" y="1197"/>
                      </a:lnTo>
                      <a:lnTo>
                        <a:pt x="3043" y="1221"/>
                      </a:lnTo>
                      <a:lnTo>
                        <a:pt x="3015" y="1244"/>
                      </a:lnTo>
                      <a:lnTo>
                        <a:pt x="2987" y="1268"/>
                      </a:lnTo>
                      <a:lnTo>
                        <a:pt x="2959" y="1290"/>
                      </a:lnTo>
                      <a:lnTo>
                        <a:pt x="2930" y="1311"/>
                      </a:lnTo>
                      <a:lnTo>
                        <a:pt x="2902" y="1332"/>
                      </a:lnTo>
                      <a:lnTo>
                        <a:pt x="2871" y="1353"/>
                      </a:lnTo>
                      <a:lnTo>
                        <a:pt x="2843" y="1373"/>
                      </a:lnTo>
                      <a:lnTo>
                        <a:pt x="2812" y="1392"/>
                      </a:lnTo>
                      <a:lnTo>
                        <a:pt x="2781" y="1411"/>
                      </a:lnTo>
                      <a:lnTo>
                        <a:pt x="2751" y="1429"/>
                      </a:lnTo>
                      <a:lnTo>
                        <a:pt x="2721" y="1446"/>
                      </a:lnTo>
                      <a:lnTo>
                        <a:pt x="2666" y="1476"/>
                      </a:lnTo>
                      <a:lnTo>
                        <a:pt x="2609" y="1505"/>
                      </a:lnTo>
                      <a:lnTo>
                        <a:pt x="2549" y="1535"/>
                      </a:lnTo>
                      <a:lnTo>
                        <a:pt x="2487" y="1563"/>
                      </a:lnTo>
                      <a:lnTo>
                        <a:pt x="2423" y="1592"/>
                      </a:lnTo>
                      <a:lnTo>
                        <a:pt x="2357" y="1619"/>
                      </a:lnTo>
                      <a:lnTo>
                        <a:pt x="2289" y="1646"/>
                      </a:lnTo>
                      <a:lnTo>
                        <a:pt x="2220" y="1673"/>
                      </a:lnTo>
                      <a:lnTo>
                        <a:pt x="2149" y="1698"/>
                      </a:lnTo>
                      <a:lnTo>
                        <a:pt x="2077" y="1723"/>
                      </a:lnTo>
                      <a:lnTo>
                        <a:pt x="2003" y="1745"/>
                      </a:lnTo>
                      <a:lnTo>
                        <a:pt x="1930" y="1767"/>
                      </a:lnTo>
                      <a:lnTo>
                        <a:pt x="1854" y="1787"/>
                      </a:lnTo>
                      <a:lnTo>
                        <a:pt x="1780" y="1806"/>
                      </a:lnTo>
                      <a:lnTo>
                        <a:pt x="1703" y="1823"/>
                      </a:lnTo>
                      <a:lnTo>
                        <a:pt x="1627" y="1839"/>
                      </a:lnTo>
                      <a:lnTo>
                        <a:pt x="1550" y="1852"/>
                      </a:lnTo>
                      <a:lnTo>
                        <a:pt x="1475" y="1863"/>
                      </a:lnTo>
                      <a:lnTo>
                        <a:pt x="1399" y="1872"/>
                      </a:lnTo>
                      <a:lnTo>
                        <a:pt x="1323" y="1879"/>
                      </a:lnTo>
                      <a:lnTo>
                        <a:pt x="1249" y="1883"/>
                      </a:lnTo>
                      <a:lnTo>
                        <a:pt x="1174" y="1884"/>
                      </a:lnTo>
                      <a:lnTo>
                        <a:pt x="1102" y="1883"/>
                      </a:lnTo>
                      <a:lnTo>
                        <a:pt x="1029" y="1879"/>
                      </a:lnTo>
                      <a:lnTo>
                        <a:pt x="958" y="1872"/>
                      </a:lnTo>
                      <a:lnTo>
                        <a:pt x="889" y="1862"/>
                      </a:lnTo>
                      <a:lnTo>
                        <a:pt x="821" y="1849"/>
                      </a:lnTo>
                      <a:lnTo>
                        <a:pt x="756" y="1832"/>
                      </a:lnTo>
                      <a:lnTo>
                        <a:pt x="691" y="1812"/>
                      </a:lnTo>
                      <a:lnTo>
                        <a:pt x="630" y="1789"/>
                      </a:lnTo>
                      <a:lnTo>
                        <a:pt x="570" y="1761"/>
                      </a:lnTo>
                      <a:lnTo>
                        <a:pt x="513" y="1730"/>
                      </a:lnTo>
                      <a:lnTo>
                        <a:pt x="479" y="1708"/>
                      </a:lnTo>
                      <a:lnTo>
                        <a:pt x="445" y="1687"/>
                      </a:lnTo>
                      <a:lnTo>
                        <a:pt x="413" y="1665"/>
                      </a:lnTo>
                      <a:lnTo>
                        <a:pt x="382" y="1642"/>
                      </a:lnTo>
                      <a:lnTo>
                        <a:pt x="351" y="1618"/>
                      </a:lnTo>
                      <a:lnTo>
                        <a:pt x="322" y="1594"/>
                      </a:lnTo>
                      <a:lnTo>
                        <a:pt x="293" y="1568"/>
                      </a:lnTo>
                      <a:lnTo>
                        <a:pt x="266" y="1543"/>
                      </a:lnTo>
                      <a:lnTo>
                        <a:pt x="239" y="1516"/>
                      </a:lnTo>
                      <a:lnTo>
                        <a:pt x="215" y="1489"/>
                      </a:lnTo>
                      <a:lnTo>
                        <a:pt x="190" y="1461"/>
                      </a:lnTo>
                      <a:lnTo>
                        <a:pt x="168" y="1432"/>
                      </a:lnTo>
                      <a:lnTo>
                        <a:pt x="147" y="1404"/>
                      </a:lnTo>
                      <a:lnTo>
                        <a:pt x="127" y="1373"/>
                      </a:lnTo>
                      <a:lnTo>
                        <a:pt x="108" y="1343"/>
                      </a:lnTo>
                      <a:lnTo>
                        <a:pt x="90" y="1312"/>
                      </a:lnTo>
                      <a:lnTo>
                        <a:pt x="74" y="1280"/>
                      </a:lnTo>
                      <a:lnTo>
                        <a:pt x="60" y="1248"/>
                      </a:lnTo>
                      <a:lnTo>
                        <a:pt x="47" y="1215"/>
                      </a:lnTo>
                      <a:lnTo>
                        <a:pt x="36" y="1181"/>
                      </a:lnTo>
                      <a:lnTo>
                        <a:pt x="26" y="1148"/>
                      </a:lnTo>
                      <a:lnTo>
                        <a:pt x="17" y="1112"/>
                      </a:lnTo>
                      <a:lnTo>
                        <a:pt x="10" y="1076"/>
                      </a:lnTo>
                      <a:lnTo>
                        <a:pt x="5" y="1041"/>
                      </a:lnTo>
                      <a:lnTo>
                        <a:pt x="2" y="1003"/>
                      </a:lnTo>
                      <a:lnTo>
                        <a:pt x="0" y="966"/>
                      </a:lnTo>
                      <a:lnTo>
                        <a:pt x="0" y="928"/>
                      </a:lnTo>
                      <a:lnTo>
                        <a:pt x="2" y="889"/>
                      </a:lnTo>
                      <a:lnTo>
                        <a:pt x="7" y="849"/>
                      </a:lnTo>
                      <a:lnTo>
                        <a:pt x="12" y="809"/>
                      </a:lnTo>
                      <a:lnTo>
                        <a:pt x="20" y="769"/>
                      </a:lnTo>
                      <a:lnTo>
                        <a:pt x="29" y="728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104" name="Freeform 213"/>
                <p:cNvSpPr>
                  <a:spLocks/>
                </p:cNvSpPr>
                <p:nvPr/>
              </p:nvSpPr>
              <p:spPr bwMode="auto">
                <a:xfrm>
                  <a:off x="2767" y="2612"/>
                  <a:ext cx="509" cy="230"/>
                </a:xfrm>
                <a:custGeom>
                  <a:avLst/>
                  <a:gdLst>
                    <a:gd name="T0" fmla="*/ 0 w 3578"/>
                    <a:gd name="T1" fmla="*/ 0 h 1617"/>
                    <a:gd name="T2" fmla="*/ 0 w 3578"/>
                    <a:gd name="T3" fmla="*/ 0 h 1617"/>
                    <a:gd name="T4" fmla="*/ 0 w 3578"/>
                    <a:gd name="T5" fmla="*/ 0 h 1617"/>
                    <a:gd name="T6" fmla="*/ 0 w 3578"/>
                    <a:gd name="T7" fmla="*/ 0 h 1617"/>
                    <a:gd name="T8" fmla="*/ 0 w 3578"/>
                    <a:gd name="T9" fmla="*/ 0 h 1617"/>
                    <a:gd name="T10" fmla="*/ 0 w 3578"/>
                    <a:gd name="T11" fmla="*/ 0 h 1617"/>
                    <a:gd name="T12" fmla="*/ 0 w 3578"/>
                    <a:gd name="T13" fmla="*/ 0 h 1617"/>
                    <a:gd name="T14" fmla="*/ 0 w 3578"/>
                    <a:gd name="T15" fmla="*/ 0 h 1617"/>
                    <a:gd name="T16" fmla="*/ 0 w 3578"/>
                    <a:gd name="T17" fmla="*/ 0 h 1617"/>
                    <a:gd name="T18" fmla="*/ 0 w 3578"/>
                    <a:gd name="T19" fmla="*/ 0 h 1617"/>
                    <a:gd name="T20" fmla="*/ 0 w 3578"/>
                    <a:gd name="T21" fmla="*/ 0 h 1617"/>
                    <a:gd name="T22" fmla="*/ 0 w 3578"/>
                    <a:gd name="T23" fmla="*/ 0 h 1617"/>
                    <a:gd name="T24" fmla="*/ 0 w 3578"/>
                    <a:gd name="T25" fmla="*/ 0 h 1617"/>
                    <a:gd name="T26" fmla="*/ 0 w 3578"/>
                    <a:gd name="T27" fmla="*/ 0 h 1617"/>
                    <a:gd name="T28" fmla="*/ 0 w 3578"/>
                    <a:gd name="T29" fmla="*/ 0 h 1617"/>
                    <a:gd name="T30" fmla="*/ 0 w 3578"/>
                    <a:gd name="T31" fmla="*/ 0 h 1617"/>
                    <a:gd name="T32" fmla="*/ 0 w 3578"/>
                    <a:gd name="T33" fmla="*/ 0 h 1617"/>
                    <a:gd name="T34" fmla="*/ 0 w 3578"/>
                    <a:gd name="T35" fmla="*/ 0 h 1617"/>
                    <a:gd name="T36" fmla="*/ 0 w 3578"/>
                    <a:gd name="T37" fmla="*/ 0 h 1617"/>
                    <a:gd name="T38" fmla="*/ 0 w 3578"/>
                    <a:gd name="T39" fmla="*/ 0 h 1617"/>
                    <a:gd name="T40" fmla="*/ 0 w 3578"/>
                    <a:gd name="T41" fmla="*/ 0 h 1617"/>
                    <a:gd name="T42" fmla="*/ 0 w 3578"/>
                    <a:gd name="T43" fmla="*/ 0 h 1617"/>
                    <a:gd name="T44" fmla="*/ 0 w 3578"/>
                    <a:gd name="T45" fmla="*/ 0 h 1617"/>
                    <a:gd name="T46" fmla="*/ 0 w 3578"/>
                    <a:gd name="T47" fmla="*/ 0 h 1617"/>
                    <a:gd name="T48" fmla="*/ 0 w 3578"/>
                    <a:gd name="T49" fmla="*/ 0 h 1617"/>
                    <a:gd name="T50" fmla="*/ 0 w 3578"/>
                    <a:gd name="T51" fmla="*/ 0 h 1617"/>
                    <a:gd name="T52" fmla="*/ 0 w 3578"/>
                    <a:gd name="T53" fmla="*/ 0 h 1617"/>
                    <a:gd name="T54" fmla="*/ 0 w 3578"/>
                    <a:gd name="T55" fmla="*/ 0 h 1617"/>
                    <a:gd name="T56" fmla="*/ 0 w 3578"/>
                    <a:gd name="T57" fmla="*/ 0 h 1617"/>
                    <a:gd name="T58" fmla="*/ 0 w 3578"/>
                    <a:gd name="T59" fmla="*/ 0 h 1617"/>
                    <a:gd name="T60" fmla="*/ 0 w 3578"/>
                    <a:gd name="T61" fmla="*/ 0 h 1617"/>
                    <a:gd name="T62" fmla="*/ 0 w 3578"/>
                    <a:gd name="T63" fmla="*/ 0 h 1617"/>
                    <a:gd name="T64" fmla="*/ 0 w 3578"/>
                    <a:gd name="T65" fmla="*/ 0 h 1617"/>
                    <a:gd name="T66" fmla="*/ 0 w 3578"/>
                    <a:gd name="T67" fmla="*/ 0 h 1617"/>
                    <a:gd name="T68" fmla="*/ 0 w 3578"/>
                    <a:gd name="T69" fmla="*/ 0 h 1617"/>
                    <a:gd name="T70" fmla="*/ 0 w 3578"/>
                    <a:gd name="T71" fmla="*/ 0 h 1617"/>
                    <a:gd name="T72" fmla="*/ 0 w 3578"/>
                    <a:gd name="T73" fmla="*/ 0 h 1617"/>
                    <a:gd name="T74" fmla="*/ 0 w 3578"/>
                    <a:gd name="T75" fmla="*/ 0 h 1617"/>
                    <a:gd name="T76" fmla="*/ 0 w 3578"/>
                    <a:gd name="T77" fmla="*/ 0 h 1617"/>
                    <a:gd name="T78" fmla="*/ 0 w 3578"/>
                    <a:gd name="T79" fmla="*/ 0 h 1617"/>
                    <a:gd name="T80" fmla="*/ 0 w 3578"/>
                    <a:gd name="T81" fmla="*/ 0 h 1617"/>
                    <a:gd name="T82" fmla="*/ 0 w 3578"/>
                    <a:gd name="T83" fmla="*/ 0 h 1617"/>
                    <a:gd name="T84" fmla="*/ 0 w 3578"/>
                    <a:gd name="T85" fmla="*/ 0 h 1617"/>
                    <a:gd name="T86" fmla="*/ 0 w 3578"/>
                    <a:gd name="T87" fmla="*/ 0 h 1617"/>
                    <a:gd name="T88" fmla="*/ 0 w 3578"/>
                    <a:gd name="T89" fmla="*/ 0 h 1617"/>
                    <a:gd name="T90" fmla="*/ 0 w 3578"/>
                    <a:gd name="T91" fmla="*/ 0 h 1617"/>
                    <a:gd name="T92" fmla="*/ 0 w 3578"/>
                    <a:gd name="T93" fmla="*/ 0 h 1617"/>
                    <a:gd name="T94" fmla="*/ 0 w 3578"/>
                    <a:gd name="T95" fmla="*/ 0 h 161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578"/>
                    <a:gd name="T145" fmla="*/ 0 h 1617"/>
                    <a:gd name="T146" fmla="*/ 3578 w 3578"/>
                    <a:gd name="T147" fmla="*/ 1617 h 161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578" h="1617">
                      <a:moveTo>
                        <a:pt x="3395" y="291"/>
                      </a:moveTo>
                      <a:lnTo>
                        <a:pt x="3360" y="282"/>
                      </a:lnTo>
                      <a:lnTo>
                        <a:pt x="3321" y="273"/>
                      </a:lnTo>
                      <a:lnTo>
                        <a:pt x="3277" y="263"/>
                      </a:lnTo>
                      <a:lnTo>
                        <a:pt x="3228" y="255"/>
                      </a:lnTo>
                      <a:lnTo>
                        <a:pt x="3174" y="246"/>
                      </a:lnTo>
                      <a:lnTo>
                        <a:pt x="3117" y="237"/>
                      </a:lnTo>
                      <a:lnTo>
                        <a:pt x="3056" y="229"/>
                      </a:lnTo>
                      <a:lnTo>
                        <a:pt x="2990" y="222"/>
                      </a:lnTo>
                      <a:lnTo>
                        <a:pt x="2921" y="214"/>
                      </a:lnTo>
                      <a:lnTo>
                        <a:pt x="2850" y="206"/>
                      </a:lnTo>
                      <a:lnTo>
                        <a:pt x="2776" y="201"/>
                      </a:lnTo>
                      <a:lnTo>
                        <a:pt x="2698" y="194"/>
                      </a:lnTo>
                      <a:lnTo>
                        <a:pt x="2618" y="188"/>
                      </a:lnTo>
                      <a:lnTo>
                        <a:pt x="2535" y="184"/>
                      </a:lnTo>
                      <a:lnTo>
                        <a:pt x="2452" y="179"/>
                      </a:lnTo>
                      <a:lnTo>
                        <a:pt x="2365" y="176"/>
                      </a:lnTo>
                      <a:lnTo>
                        <a:pt x="2277" y="173"/>
                      </a:lnTo>
                      <a:lnTo>
                        <a:pt x="2189" y="172"/>
                      </a:lnTo>
                      <a:lnTo>
                        <a:pt x="2099" y="170"/>
                      </a:lnTo>
                      <a:lnTo>
                        <a:pt x="2008" y="170"/>
                      </a:lnTo>
                      <a:lnTo>
                        <a:pt x="1916" y="172"/>
                      </a:lnTo>
                      <a:lnTo>
                        <a:pt x="1825" y="174"/>
                      </a:lnTo>
                      <a:lnTo>
                        <a:pt x="1733" y="177"/>
                      </a:lnTo>
                      <a:lnTo>
                        <a:pt x="1642" y="182"/>
                      </a:lnTo>
                      <a:lnTo>
                        <a:pt x="1550" y="187"/>
                      </a:lnTo>
                      <a:lnTo>
                        <a:pt x="1459" y="194"/>
                      </a:lnTo>
                      <a:lnTo>
                        <a:pt x="1370" y="203"/>
                      </a:lnTo>
                      <a:lnTo>
                        <a:pt x="1281" y="212"/>
                      </a:lnTo>
                      <a:lnTo>
                        <a:pt x="1194" y="223"/>
                      </a:lnTo>
                      <a:lnTo>
                        <a:pt x="1108" y="235"/>
                      </a:lnTo>
                      <a:lnTo>
                        <a:pt x="1024" y="250"/>
                      </a:lnTo>
                      <a:lnTo>
                        <a:pt x="943" y="265"/>
                      </a:lnTo>
                      <a:lnTo>
                        <a:pt x="906" y="274"/>
                      </a:lnTo>
                      <a:lnTo>
                        <a:pt x="870" y="285"/>
                      </a:lnTo>
                      <a:lnTo>
                        <a:pt x="834" y="298"/>
                      </a:lnTo>
                      <a:lnTo>
                        <a:pt x="798" y="314"/>
                      </a:lnTo>
                      <a:lnTo>
                        <a:pt x="762" y="333"/>
                      </a:lnTo>
                      <a:lnTo>
                        <a:pt x="728" y="353"/>
                      </a:lnTo>
                      <a:lnTo>
                        <a:pt x="692" y="374"/>
                      </a:lnTo>
                      <a:lnTo>
                        <a:pt x="659" y="399"/>
                      </a:lnTo>
                      <a:lnTo>
                        <a:pt x="624" y="424"/>
                      </a:lnTo>
                      <a:lnTo>
                        <a:pt x="591" y="451"/>
                      </a:lnTo>
                      <a:lnTo>
                        <a:pt x="557" y="480"/>
                      </a:lnTo>
                      <a:lnTo>
                        <a:pt x="526" y="510"/>
                      </a:lnTo>
                      <a:lnTo>
                        <a:pt x="494" y="542"/>
                      </a:lnTo>
                      <a:lnTo>
                        <a:pt x="463" y="574"/>
                      </a:lnTo>
                      <a:lnTo>
                        <a:pt x="433" y="608"/>
                      </a:lnTo>
                      <a:lnTo>
                        <a:pt x="404" y="642"/>
                      </a:lnTo>
                      <a:lnTo>
                        <a:pt x="375" y="678"/>
                      </a:lnTo>
                      <a:lnTo>
                        <a:pt x="348" y="715"/>
                      </a:lnTo>
                      <a:lnTo>
                        <a:pt x="322" y="751"/>
                      </a:lnTo>
                      <a:lnTo>
                        <a:pt x="296" y="789"/>
                      </a:lnTo>
                      <a:lnTo>
                        <a:pt x="271" y="827"/>
                      </a:lnTo>
                      <a:lnTo>
                        <a:pt x="248" y="865"/>
                      </a:lnTo>
                      <a:lnTo>
                        <a:pt x="226" y="904"/>
                      </a:lnTo>
                      <a:lnTo>
                        <a:pt x="205" y="942"/>
                      </a:lnTo>
                      <a:lnTo>
                        <a:pt x="185" y="981"/>
                      </a:lnTo>
                      <a:lnTo>
                        <a:pt x="166" y="1018"/>
                      </a:lnTo>
                      <a:lnTo>
                        <a:pt x="149" y="1057"/>
                      </a:lnTo>
                      <a:lnTo>
                        <a:pt x="133" y="1095"/>
                      </a:lnTo>
                      <a:lnTo>
                        <a:pt x="119" y="1132"/>
                      </a:lnTo>
                      <a:lnTo>
                        <a:pt x="106" y="1169"/>
                      </a:lnTo>
                      <a:lnTo>
                        <a:pt x="94" y="1205"/>
                      </a:lnTo>
                      <a:lnTo>
                        <a:pt x="86" y="1240"/>
                      </a:lnTo>
                      <a:lnTo>
                        <a:pt x="79" y="1266"/>
                      </a:lnTo>
                      <a:lnTo>
                        <a:pt x="73" y="1291"/>
                      </a:lnTo>
                      <a:lnTo>
                        <a:pt x="69" y="1316"/>
                      </a:lnTo>
                      <a:lnTo>
                        <a:pt x="66" y="1340"/>
                      </a:lnTo>
                      <a:lnTo>
                        <a:pt x="62" y="1365"/>
                      </a:lnTo>
                      <a:lnTo>
                        <a:pt x="60" y="1389"/>
                      </a:lnTo>
                      <a:lnTo>
                        <a:pt x="58" y="1412"/>
                      </a:lnTo>
                      <a:lnTo>
                        <a:pt x="57" y="1437"/>
                      </a:lnTo>
                      <a:lnTo>
                        <a:pt x="57" y="1460"/>
                      </a:lnTo>
                      <a:lnTo>
                        <a:pt x="57" y="1484"/>
                      </a:lnTo>
                      <a:lnTo>
                        <a:pt x="58" y="1506"/>
                      </a:lnTo>
                      <a:lnTo>
                        <a:pt x="59" y="1529"/>
                      </a:lnTo>
                      <a:lnTo>
                        <a:pt x="61" y="1552"/>
                      </a:lnTo>
                      <a:lnTo>
                        <a:pt x="64" y="1574"/>
                      </a:lnTo>
                      <a:lnTo>
                        <a:pt x="68" y="1596"/>
                      </a:lnTo>
                      <a:lnTo>
                        <a:pt x="72" y="1617"/>
                      </a:lnTo>
                      <a:lnTo>
                        <a:pt x="59" y="1587"/>
                      </a:lnTo>
                      <a:lnTo>
                        <a:pt x="47" y="1557"/>
                      </a:lnTo>
                      <a:lnTo>
                        <a:pt x="35" y="1526"/>
                      </a:lnTo>
                      <a:lnTo>
                        <a:pt x="27" y="1494"/>
                      </a:lnTo>
                      <a:lnTo>
                        <a:pt x="19" y="1461"/>
                      </a:lnTo>
                      <a:lnTo>
                        <a:pt x="12" y="1429"/>
                      </a:lnTo>
                      <a:lnTo>
                        <a:pt x="7" y="1396"/>
                      </a:lnTo>
                      <a:lnTo>
                        <a:pt x="3" y="1361"/>
                      </a:lnTo>
                      <a:lnTo>
                        <a:pt x="1" y="1327"/>
                      </a:lnTo>
                      <a:lnTo>
                        <a:pt x="0" y="1292"/>
                      </a:lnTo>
                      <a:lnTo>
                        <a:pt x="1" y="1257"/>
                      </a:lnTo>
                      <a:lnTo>
                        <a:pt x="3" y="1220"/>
                      </a:lnTo>
                      <a:lnTo>
                        <a:pt x="7" y="1183"/>
                      </a:lnTo>
                      <a:lnTo>
                        <a:pt x="12" y="1146"/>
                      </a:lnTo>
                      <a:lnTo>
                        <a:pt x="20" y="1109"/>
                      </a:lnTo>
                      <a:lnTo>
                        <a:pt x="29" y="1071"/>
                      </a:lnTo>
                      <a:lnTo>
                        <a:pt x="38" y="1035"/>
                      </a:lnTo>
                      <a:lnTo>
                        <a:pt x="49" y="1000"/>
                      </a:lnTo>
                      <a:lnTo>
                        <a:pt x="62" y="963"/>
                      </a:lnTo>
                      <a:lnTo>
                        <a:pt x="77" y="925"/>
                      </a:lnTo>
                      <a:lnTo>
                        <a:pt x="92" y="887"/>
                      </a:lnTo>
                      <a:lnTo>
                        <a:pt x="109" y="849"/>
                      </a:lnTo>
                      <a:lnTo>
                        <a:pt x="128" y="810"/>
                      </a:lnTo>
                      <a:lnTo>
                        <a:pt x="148" y="773"/>
                      </a:lnTo>
                      <a:lnTo>
                        <a:pt x="169" y="734"/>
                      </a:lnTo>
                      <a:lnTo>
                        <a:pt x="191" y="695"/>
                      </a:lnTo>
                      <a:lnTo>
                        <a:pt x="215" y="657"/>
                      </a:lnTo>
                      <a:lnTo>
                        <a:pt x="239" y="619"/>
                      </a:lnTo>
                      <a:lnTo>
                        <a:pt x="265" y="581"/>
                      </a:lnTo>
                      <a:lnTo>
                        <a:pt x="291" y="544"/>
                      </a:lnTo>
                      <a:lnTo>
                        <a:pt x="319" y="509"/>
                      </a:lnTo>
                      <a:lnTo>
                        <a:pt x="347" y="473"/>
                      </a:lnTo>
                      <a:lnTo>
                        <a:pt x="376" y="438"/>
                      </a:lnTo>
                      <a:lnTo>
                        <a:pt x="407" y="404"/>
                      </a:lnTo>
                      <a:lnTo>
                        <a:pt x="437" y="372"/>
                      </a:lnTo>
                      <a:lnTo>
                        <a:pt x="470" y="341"/>
                      </a:lnTo>
                      <a:lnTo>
                        <a:pt x="502" y="311"/>
                      </a:lnTo>
                      <a:lnTo>
                        <a:pt x="534" y="282"/>
                      </a:lnTo>
                      <a:lnTo>
                        <a:pt x="567" y="254"/>
                      </a:lnTo>
                      <a:lnTo>
                        <a:pt x="602" y="228"/>
                      </a:lnTo>
                      <a:lnTo>
                        <a:pt x="637" y="205"/>
                      </a:lnTo>
                      <a:lnTo>
                        <a:pt x="671" y="183"/>
                      </a:lnTo>
                      <a:lnTo>
                        <a:pt x="706" y="163"/>
                      </a:lnTo>
                      <a:lnTo>
                        <a:pt x="741" y="145"/>
                      </a:lnTo>
                      <a:lnTo>
                        <a:pt x="777" y="128"/>
                      </a:lnTo>
                      <a:lnTo>
                        <a:pt x="813" y="115"/>
                      </a:lnTo>
                      <a:lnTo>
                        <a:pt x="849" y="104"/>
                      </a:lnTo>
                      <a:lnTo>
                        <a:pt x="886" y="95"/>
                      </a:lnTo>
                      <a:lnTo>
                        <a:pt x="967" y="79"/>
                      </a:lnTo>
                      <a:lnTo>
                        <a:pt x="1052" y="66"/>
                      </a:lnTo>
                      <a:lnTo>
                        <a:pt x="1137" y="53"/>
                      </a:lnTo>
                      <a:lnTo>
                        <a:pt x="1224" y="41"/>
                      </a:lnTo>
                      <a:lnTo>
                        <a:pt x="1313" y="33"/>
                      </a:lnTo>
                      <a:lnTo>
                        <a:pt x="1403" y="24"/>
                      </a:lnTo>
                      <a:lnTo>
                        <a:pt x="1494" y="17"/>
                      </a:lnTo>
                      <a:lnTo>
                        <a:pt x="1585" y="11"/>
                      </a:lnTo>
                      <a:lnTo>
                        <a:pt x="1676" y="7"/>
                      </a:lnTo>
                      <a:lnTo>
                        <a:pt x="1768" y="4"/>
                      </a:lnTo>
                      <a:lnTo>
                        <a:pt x="1860" y="1"/>
                      </a:lnTo>
                      <a:lnTo>
                        <a:pt x="1951" y="0"/>
                      </a:lnTo>
                      <a:lnTo>
                        <a:pt x="2042" y="0"/>
                      </a:lnTo>
                      <a:lnTo>
                        <a:pt x="2132" y="1"/>
                      </a:lnTo>
                      <a:lnTo>
                        <a:pt x="2221" y="4"/>
                      </a:lnTo>
                      <a:lnTo>
                        <a:pt x="2308" y="6"/>
                      </a:lnTo>
                      <a:lnTo>
                        <a:pt x="2395" y="9"/>
                      </a:lnTo>
                      <a:lnTo>
                        <a:pt x="2479" y="14"/>
                      </a:lnTo>
                      <a:lnTo>
                        <a:pt x="2561" y="18"/>
                      </a:lnTo>
                      <a:lnTo>
                        <a:pt x="2641" y="24"/>
                      </a:lnTo>
                      <a:lnTo>
                        <a:pt x="2719" y="30"/>
                      </a:lnTo>
                      <a:lnTo>
                        <a:pt x="2793" y="37"/>
                      </a:lnTo>
                      <a:lnTo>
                        <a:pt x="2866" y="44"/>
                      </a:lnTo>
                      <a:lnTo>
                        <a:pt x="2934" y="51"/>
                      </a:lnTo>
                      <a:lnTo>
                        <a:pt x="2999" y="59"/>
                      </a:lnTo>
                      <a:lnTo>
                        <a:pt x="3061" y="67"/>
                      </a:lnTo>
                      <a:lnTo>
                        <a:pt x="3117" y="76"/>
                      </a:lnTo>
                      <a:lnTo>
                        <a:pt x="3171" y="85"/>
                      </a:lnTo>
                      <a:lnTo>
                        <a:pt x="3220" y="94"/>
                      </a:lnTo>
                      <a:lnTo>
                        <a:pt x="3264" y="103"/>
                      </a:lnTo>
                      <a:lnTo>
                        <a:pt x="3303" y="112"/>
                      </a:lnTo>
                      <a:lnTo>
                        <a:pt x="3338" y="120"/>
                      </a:lnTo>
                      <a:lnTo>
                        <a:pt x="3367" y="129"/>
                      </a:lnTo>
                      <a:lnTo>
                        <a:pt x="3393" y="140"/>
                      </a:lnTo>
                      <a:lnTo>
                        <a:pt x="3418" y="153"/>
                      </a:lnTo>
                      <a:lnTo>
                        <a:pt x="3440" y="166"/>
                      </a:lnTo>
                      <a:lnTo>
                        <a:pt x="3460" y="181"/>
                      </a:lnTo>
                      <a:lnTo>
                        <a:pt x="3479" y="197"/>
                      </a:lnTo>
                      <a:lnTo>
                        <a:pt x="3496" y="214"/>
                      </a:lnTo>
                      <a:lnTo>
                        <a:pt x="3511" y="233"/>
                      </a:lnTo>
                      <a:lnTo>
                        <a:pt x="3525" y="252"/>
                      </a:lnTo>
                      <a:lnTo>
                        <a:pt x="3537" y="273"/>
                      </a:lnTo>
                      <a:lnTo>
                        <a:pt x="3547" y="294"/>
                      </a:lnTo>
                      <a:lnTo>
                        <a:pt x="3556" y="317"/>
                      </a:lnTo>
                      <a:lnTo>
                        <a:pt x="3564" y="341"/>
                      </a:lnTo>
                      <a:lnTo>
                        <a:pt x="3570" y="365"/>
                      </a:lnTo>
                      <a:lnTo>
                        <a:pt x="3575" y="390"/>
                      </a:lnTo>
                      <a:lnTo>
                        <a:pt x="3578" y="416"/>
                      </a:lnTo>
                      <a:lnTo>
                        <a:pt x="3570" y="405"/>
                      </a:lnTo>
                      <a:lnTo>
                        <a:pt x="3563" y="395"/>
                      </a:lnTo>
                      <a:lnTo>
                        <a:pt x="3554" y="385"/>
                      </a:lnTo>
                      <a:lnTo>
                        <a:pt x="3545" y="375"/>
                      </a:lnTo>
                      <a:lnTo>
                        <a:pt x="3536" y="366"/>
                      </a:lnTo>
                      <a:lnTo>
                        <a:pt x="3526" y="357"/>
                      </a:lnTo>
                      <a:lnTo>
                        <a:pt x="3515" y="349"/>
                      </a:lnTo>
                      <a:lnTo>
                        <a:pt x="3504" y="341"/>
                      </a:lnTo>
                      <a:lnTo>
                        <a:pt x="3492" y="333"/>
                      </a:lnTo>
                      <a:lnTo>
                        <a:pt x="3480" y="326"/>
                      </a:lnTo>
                      <a:lnTo>
                        <a:pt x="3467" y="319"/>
                      </a:lnTo>
                      <a:lnTo>
                        <a:pt x="3454" y="312"/>
                      </a:lnTo>
                      <a:lnTo>
                        <a:pt x="3440" y="306"/>
                      </a:lnTo>
                      <a:lnTo>
                        <a:pt x="3426" y="301"/>
                      </a:lnTo>
                      <a:lnTo>
                        <a:pt x="3410" y="295"/>
                      </a:lnTo>
                      <a:lnTo>
                        <a:pt x="3395" y="291"/>
                      </a:lnTo>
                      <a:close/>
                    </a:path>
                  </a:pathLst>
                </a:custGeom>
                <a:solidFill>
                  <a:srgbClr val="1B457C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105" name="Freeform 214"/>
                <p:cNvSpPr>
                  <a:spLocks/>
                </p:cNvSpPr>
                <p:nvPr/>
              </p:nvSpPr>
              <p:spPr bwMode="auto">
                <a:xfrm>
                  <a:off x="2950" y="2489"/>
                  <a:ext cx="984" cy="575"/>
                </a:xfrm>
                <a:custGeom>
                  <a:avLst/>
                  <a:gdLst>
                    <a:gd name="T0" fmla="*/ 0 w 6882"/>
                    <a:gd name="T1" fmla="*/ 0 h 4066"/>
                    <a:gd name="T2" fmla="*/ 0 w 6882"/>
                    <a:gd name="T3" fmla="*/ 0 h 4066"/>
                    <a:gd name="T4" fmla="*/ 0 w 6882"/>
                    <a:gd name="T5" fmla="*/ 0 h 4066"/>
                    <a:gd name="T6" fmla="*/ 0 w 6882"/>
                    <a:gd name="T7" fmla="*/ 0 h 4066"/>
                    <a:gd name="T8" fmla="*/ 0 w 6882"/>
                    <a:gd name="T9" fmla="*/ 0 h 4066"/>
                    <a:gd name="T10" fmla="*/ 0 w 6882"/>
                    <a:gd name="T11" fmla="*/ 0 h 4066"/>
                    <a:gd name="T12" fmla="*/ 0 w 6882"/>
                    <a:gd name="T13" fmla="*/ 0 h 4066"/>
                    <a:gd name="T14" fmla="*/ 0 w 6882"/>
                    <a:gd name="T15" fmla="*/ 0 h 4066"/>
                    <a:gd name="T16" fmla="*/ 0 w 6882"/>
                    <a:gd name="T17" fmla="*/ 0 h 4066"/>
                    <a:gd name="T18" fmla="*/ 0 w 6882"/>
                    <a:gd name="T19" fmla="*/ 0 h 4066"/>
                    <a:gd name="T20" fmla="*/ 0 w 6882"/>
                    <a:gd name="T21" fmla="*/ 0 h 4066"/>
                    <a:gd name="T22" fmla="*/ 0 w 6882"/>
                    <a:gd name="T23" fmla="*/ 0 h 4066"/>
                    <a:gd name="T24" fmla="*/ 0 w 6882"/>
                    <a:gd name="T25" fmla="*/ 0 h 4066"/>
                    <a:gd name="T26" fmla="*/ 0 w 6882"/>
                    <a:gd name="T27" fmla="*/ 0 h 4066"/>
                    <a:gd name="T28" fmla="*/ 0 w 6882"/>
                    <a:gd name="T29" fmla="*/ 0 h 4066"/>
                    <a:gd name="T30" fmla="*/ 0 w 6882"/>
                    <a:gd name="T31" fmla="*/ 0 h 4066"/>
                    <a:gd name="T32" fmla="*/ 0 w 6882"/>
                    <a:gd name="T33" fmla="*/ 0 h 4066"/>
                    <a:gd name="T34" fmla="*/ 0 w 6882"/>
                    <a:gd name="T35" fmla="*/ 0 h 4066"/>
                    <a:gd name="T36" fmla="*/ 0 w 6882"/>
                    <a:gd name="T37" fmla="*/ 0 h 4066"/>
                    <a:gd name="T38" fmla="*/ 0 w 6882"/>
                    <a:gd name="T39" fmla="*/ 0 h 4066"/>
                    <a:gd name="T40" fmla="*/ 0 w 6882"/>
                    <a:gd name="T41" fmla="*/ 0 h 4066"/>
                    <a:gd name="T42" fmla="*/ 0 w 6882"/>
                    <a:gd name="T43" fmla="*/ 0 h 4066"/>
                    <a:gd name="T44" fmla="*/ 0 w 6882"/>
                    <a:gd name="T45" fmla="*/ 0 h 4066"/>
                    <a:gd name="T46" fmla="*/ 0 w 6882"/>
                    <a:gd name="T47" fmla="*/ 0 h 4066"/>
                    <a:gd name="T48" fmla="*/ 0 w 6882"/>
                    <a:gd name="T49" fmla="*/ 0 h 4066"/>
                    <a:gd name="T50" fmla="*/ 0 w 6882"/>
                    <a:gd name="T51" fmla="*/ 0 h 4066"/>
                    <a:gd name="T52" fmla="*/ 0 w 6882"/>
                    <a:gd name="T53" fmla="*/ 0 h 4066"/>
                    <a:gd name="T54" fmla="*/ 0 w 6882"/>
                    <a:gd name="T55" fmla="*/ 0 h 4066"/>
                    <a:gd name="T56" fmla="*/ 0 w 6882"/>
                    <a:gd name="T57" fmla="*/ 0 h 4066"/>
                    <a:gd name="T58" fmla="*/ 0 w 6882"/>
                    <a:gd name="T59" fmla="*/ 0 h 4066"/>
                    <a:gd name="T60" fmla="*/ 0 w 6882"/>
                    <a:gd name="T61" fmla="*/ 0 h 4066"/>
                    <a:gd name="T62" fmla="*/ 0 w 6882"/>
                    <a:gd name="T63" fmla="*/ 0 h 4066"/>
                    <a:gd name="T64" fmla="*/ 0 w 6882"/>
                    <a:gd name="T65" fmla="*/ 0 h 4066"/>
                    <a:gd name="T66" fmla="*/ 0 w 6882"/>
                    <a:gd name="T67" fmla="*/ 0 h 4066"/>
                    <a:gd name="T68" fmla="*/ 0 w 6882"/>
                    <a:gd name="T69" fmla="*/ 0 h 4066"/>
                    <a:gd name="T70" fmla="*/ 0 w 6882"/>
                    <a:gd name="T71" fmla="*/ 0 h 4066"/>
                    <a:gd name="T72" fmla="*/ 0 w 6882"/>
                    <a:gd name="T73" fmla="*/ 0 h 4066"/>
                    <a:gd name="T74" fmla="*/ 0 w 6882"/>
                    <a:gd name="T75" fmla="*/ 0 h 4066"/>
                    <a:gd name="T76" fmla="*/ 0 w 6882"/>
                    <a:gd name="T77" fmla="*/ 0 h 4066"/>
                    <a:gd name="T78" fmla="*/ 0 w 6882"/>
                    <a:gd name="T79" fmla="*/ 0 h 4066"/>
                    <a:gd name="T80" fmla="*/ 0 w 6882"/>
                    <a:gd name="T81" fmla="*/ 0 h 4066"/>
                    <a:gd name="T82" fmla="*/ 0 w 6882"/>
                    <a:gd name="T83" fmla="*/ 0 h 4066"/>
                    <a:gd name="T84" fmla="*/ 0 w 6882"/>
                    <a:gd name="T85" fmla="*/ 0 h 4066"/>
                    <a:gd name="T86" fmla="*/ 0 w 6882"/>
                    <a:gd name="T87" fmla="*/ 0 h 4066"/>
                    <a:gd name="T88" fmla="*/ 0 w 6882"/>
                    <a:gd name="T89" fmla="*/ 0 h 4066"/>
                    <a:gd name="T90" fmla="*/ 0 w 6882"/>
                    <a:gd name="T91" fmla="*/ 0 h 4066"/>
                    <a:gd name="T92" fmla="*/ 0 w 6882"/>
                    <a:gd name="T93" fmla="*/ 0 h 4066"/>
                    <a:gd name="T94" fmla="*/ 0 w 6882"/>
                    <a:gd name="T95" fmla="*/ 0 h 406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6882"/>
                    <a:gd name="T145" fmla="*/ 0 h 4066"/>
                    <a:gd name="T146" fmla="*/ 6882 w 6882"/>
                    <a:gd name="T147" fmla="*/ 4066 h 406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6882" h="4066">
                      <a:moveTo>
                        <a:pt x="6852" y="4060"/>
                      </a:moveTo>
                      <a:lnTo>
                        <a:pt x="6873" y="3833"/>
                      </a:lnTo>
                      <a:lnTo>
                        <a:pt x="6882" y="3612"/>
                      </a:lnTo>
                      <a:lnTo>
                        <a:pt x="6877" y="3395"/>
                      </a:lnTo>
                      <a:lnTo>
                        <a:pt x="6863" y="3183"/>
                      </a:lnTo>
                      <a:lnTo>
                        <a:pt x="6836" y="2978"/>
                      </a:lnTo>
                      <a:lnTo>
                        <a:pt x="6799" y="2777"/>
                      </a:lnTo>
                      <a:lnTo>
                        <a:pt x="6752" y="2582"/>
                      </a:lnTo>
                      <a:lnTo>
                        <a:pt x="6694" y="2394"/>
                      </a:lnTo>
                      <a:lnTo>
                        <a:pt x="6627" y="2211"/>
                      </a:lnTo>
                      <a:lnTo>
                        <a:pt x="6551" y="2035"/>
                      </a:lnTo>
                      <a:lnTo>
                        <a:pt x="6467" y="1865"/>
                      </a:lnTo>
                      <a:lnTo>
                        <a:pt x="6373" y="1701"/>
                      </a:lnTo>
                      <a:lnTo>
                        <a:pt x="6273" y="1543"/>
                      </a:lnTo>
                      <a:lnTo>
                        <a:pt x="6165" y="1393"/>
                      </a:lnTo>
                      <a:lnTo>
                        <a:pt x="6050" y="1249"/>
                      </a:lnTo>
                      <a:lnTo>
                        <a:pt x="5929" y="1112"/>
                      </a:lnTo>
                      <a:lnTo>
                        <a:pt x="5801" y="983"/>
                      </a:lnTo>
                      <a:lnTo>
                        <a:pt x="5669" y="861"/>
                      </a:lnTo>
                      <a:lnTo>
                        <a:pt x="5531" y="746"/>
                      </a:lnTo>
                      <a:lnTo>
                        <a:pt x="5387" y="639"/>
                      </a:lnTo>
                      <a:lnTo>
                        <a:pt x="5240" y="540"/>
                      </a:lnTo>
                      <a:lnTo>
                        <a:pt x="5089" y="449"/>
                      </a:lnTo>
                      <a:lnTo>
                        <a:pt x="4934" y="366"/>
                      </a:lnTo>
                      <a:lnTo>
                        <a:pt x="4777" y="290"/>
                      </a:lnTo>
                      <a:lnTo>
                        <a:pt x="4617" y="223"/>
                      </a:lnTo>
                      <a:lnTo>
                        <a:pt x="4454" y="164"/>
                      </a:lnTo>
                      <a:lnTo>
                        <a:pt x="4290" y="114"/>
                      </a:lnTo>
                      <a:lnTo>
                        <a:pt x="4125" y="73"/>
                      </a:lnTo>
                      <a:lnTo>
                        <a:pt x="3958" y="42"/>
                      </a:lnTo>
                      <a:lnTo>
                        <a:pt x="3792" y="18"/>
                      </a:lnTo>
                      <a:lnTo>
                        <a:pt x="3625" y="4"/>
                      </a:lnTo>
                      <a:lnTo>
                        <a:pt x="3459" y="0"/>
                      </a:lnTo>
                      <a:lnTo>
                        <a:pt x="3292" y="4"/>
                      </a:lnTo>
                      <a:lnTo>
                        <a:pt x="3124" y="20"/>
                      </a:lnTo>
                      <a:lnTo>
                        <a:pt x="2956" y="43"/>
                      </a:lnTo>
                      <a:lnTo>
                        <a:pt x="2789" y="77"/>
                      </a:lnTo>
                      <a:lnTo>
                        <a:pt x="2622" y="121"/>
                      </a:lnTo>
                      <a:lnTo>
                        <a:pt x="2456" y="172"/>
                      </a:lnTo>
                      <a:lnTo>
                        <a:pt x="2292" y="233"/>
                      </a:lnTo>
                      <a:lnTo>
                        <a:pt x="2130" y="302"/>
                      </a:lnTo>
                      <a:lnTo>
                        <a:pt x="1970" y="381"/>
                      </a:lnTo>
                      <a:lnTo>
                        <a:pt x="1813" y="467"/>
                      </a:lnTo>
                      <a:lnTo>
                        <a:pt x="1660" y="562"/>
                      </a:lnTo>
                      <a:lnTo>
                        <a:pt x="1510" y="664"/>
                      </a:lnTo>
                      <a:lnTo>
                        <a:pt x="1365" y="773"/>
                      </a:lnTo>
                      <a:lnTo>
                        <a:pt x="1224" y="891"/>
                      </a:lnTo>
                      <a:lnTo>
                        <a:pt x="1089" y="1016"/>
                      </a:lnTo>
                      <a:lnTo>
                        <a:pt x="959" y="1147"/>
                      </a:lnTo>
                      <a:lnTo>
                        <a:pt x="836" y="1286"/>
                      </a:lnTo>
                      <a:lnTo>
                        <a:pt x="719" y="1432"/>
                      </a:lnTo>
                      <a:lnTo>
                        <a:pt x="609" y="1583"/>
                      </a:lnTo>
                      <a:lnTo>
                        <a:pt x="506" y="1742"/>
                      </a:lnTo>
                      <a:lnTo>
                        <a:pt x="413" y="1906"/>
                      </a:lnTo>
                      <a:lnTo>
                        <a:pt x="327" y="2077"/>
                      </a:lnTo>
                      <a:lnTo>
                        <a:pt x="250" y="2253"/>
                      </a:lnTo>
                      <a:lnTo>
                        <a:pt x="183" y="2434"/>
                      </a:lnTo>
                      <a:lnTo>
                        <a:pt x="125" y="2621"/>
                      </a:lnTo>
                      <a:lnTo>
                        <a:pt x="77" y="2814"/>
                      </a:lnTo>
                      <a:lnTo>
                        <a:pt x="40" y="3011"/>
                      </a:lnTo>
                      <a:lnTo>
                        <a:pt x="16" y="3213"/>
                      </a:lnTo>
                      <a:lnTo>
                        <a:pt x="1" y="3420"/>
                      </a:lnTo>
                      <a:lnTo>
                        <a:pt x="0" y="3631"/>
                      </a:lnTo>
                      <a:lnTo>
                        <a:pt x="10" y="3847"/>
                      </a:lnTo>
                      <a:lnTo>
                        <a:pt x="35" y="4066"/>
                      </a:lnTo>
                      <a:lnTo>
                        <a:pt x="101" y="4016"/>
                      </a:lnTo>
                      <a:lnTo>
                        <a:pt x="181" y="3959"/>
                      </a:lnTo>
                      <a:lnTo>
                        <a:pt x="274" y="3897"/>
                      </a:lnTo>
                      <a:lnTo>
                        <a:pt x="378" y="3829"/>
                      </a:lnTo>
                      <a:lnTo>
                        <a:pt x="494" y="3757"/>
                      </a:lnTo>
                      <a:lnTo>
                        <a:pt x="622" y="3681"/>
                      </a:lnTo>
                      <a:lnTo>
                        <a:pt x="761" y="3604"/>
                      </a:lnTo>
                      <a:lnTo>
                        <a:pt x="912" y="3525"/>
                      </a:lnTo>
                      <a:lnTo>
                        <a:pt x="1072" y="3447"/>
                      </a:lnTo>
                      <a:lnTo>
                        <a:pt x="1243" y="3369"/>
                      </a:lnTo>
                      <a:lnTo>
                        <a:pt x="1424" y="3295"/>
                      </a:lnTo>
                      <a:lnTo>
                        <a:pt x="1613" y="3222"/>
                      </a:lnTo>
                      <a:lnTo>
                        <a:pt x="1812" y="3154"/>
                      </a:lnTo>
                      <a:lnTo>
                        <a:pt x="2019" y="3092"/>
                      </a:lnTo>
                      <a:lnTo>
                        <a:pt x="2235" y="3037"/>
                      </a:lnTo>
                      <a:lnTo>
                        <a:pt x="2460" y="2988"/>
                      </a:lnTo>
                      <a:lnTo>
                        <a:pt x="2691" y="2946"/>
                      </a:lnTo>
                      <a:lnTo>
                        <a:pt x="2931" y="2916"/>
                      </a:lnTo>
                      <a:lnTo>
                        <a:pt x="3177" y="2895"/>
                      </a:lnTo>
                      <a:lnTo>
                        <a:pt x="3429" y="2886"/>
                      </a:lnTo>
                      <a:lnTo>
                        <a:pt x="3687" y="2891"/>
                      </a:lnTo>
                      <a:lnTo>
                        <a:pt x="3952" y="2907"/>
                      </a:lnTo>
                      <a:lnTo>
                        <a:pt x="4223" y="2940"/>
                      </a:lnTo>
                      <a:lnTo>
                        <a:pt x="4499" y="2988"/>
                      </a:lnTo>
                      <a:lnTo>
                        <a:pt x="4779" y="3052"/>
                      </a:lnTo>
                      <a:lnTo>
                        <a:pt x="5064" y="3134"/>
                      </a:lnTo>
                      <a:lnTo>
                        <a:pt x="5354" y="3236"/>
                      </a:lnTo>
                      <a:lnTo>
                        <a:pt x="5647" y="3356"/>
                      </a:lnTo>
                      <a:lnTo>
                        <a:pt x="5943" y="3498"/>
                      </a:lnTo>
                      <a:lnTo>
                        <a:pt x="6244" y="3662"/>
                      </a:lnTo>
                      <a:lnTo>
                        <a:pt x="6547" y="3849"/>
                      </a:lnTo>
                      <a:lnTo>
                        <a:pt x="6852" y="4060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106" name="Freeform 215"/>
                <p:cNvSpPr>
                  <a:spLocks/>
                </p:cNvSpPr>
                <p:nvPr/>
              </p:nvSpPr>
              <p:spPr bwMode="auto">
                <a:xfrm>
                  <a:off x="2950" y="2628"/>
                  <a:ext cx="984" cy="436"/>
                </a:xfrm>
                <a:custGeom>
                  <a:avLst/>
                  <a:gdLst>
                    <a:gd name="T0" fmla="*/ 0 w 6883"/>
                    <a:gd name="T1" fmla="*/ 0 h 3057"/>
                    <a:gd name="T2" fmla="*/ 0 w 6883"/>
                    <a:gd name="T3" fmla="*/ 0 h 3057"/>
                    <a:gd name="T4" fmla="*/ 0 w 6883"/>
                    <a:gd name="T5" fmla="*/ 0 h 3057"/>
                    <a:gd name="T6" fmla="*/ 0 w 6883"/>
                    <a:gd name="T7" fmla="*/ 0 h 3057"/>
                    <a:gd name="T8" fmla="*/ 0 w 6883"/>
                    <a:gd name="T9" fmla="*/ 0 h 3057"/>
                    <a:gd name="T10" fmla="*/ 0 w 6883"/>
                    <a:gd name="T11" fmla="*/ 0 h 3057"/>
                    <a:gd name="T12" fmla="*/ 0 w 6883"/>
                    <a:gd name="T13" fmla="*/ 0 h 3057"/>
                    <a:gd name="T14" fmla="*/ 0 w 6883"/>
                    <a:gd name="T15" fmla="*/ 0 h 3057"/>
                    <a:gd name="T16" fmla="*/ 0 w 6883"/>
                    <a:gd name="T17" fmla="*/ 0 h 3057"/>
                    <a:gd name="T18" fmla="*/ 0 w 6883"/>
                    <a:gd name="T19" fmla="*/ 0 h 3057"/>
                    <a:gd name="T20" fmla="*/ 0 w 6883"/>
                    <a:gd name="T21" fmla="*/ 0 h 3057"/>
                    <a:gd name="T22" fmla="*/ 0 w 6883"/>
                    <a:gd name="T23" fmla="*/ 0 h 3057"/>
                    <a:gd name="T24" fmla="*/ 0 w 6883"/>
                    <a:gd name="T25" fmla="*/ 0 h 3057"/>
                    <a:gd name="T26" fmla="*/ 0 w 6883"/>
                    <a:gd name="T27" fmla="*/ 0 h 3057"/>
                    <a:gd name="T28" fmla="*/ 0 w 6883"/>
                    <a:gd name="T29" fmla="*/ 0 h 3057"/>
                    <a:gd name="T30" fmla="*/ 0 w 6883"/>
                    <a:gd name="T31" fmla="*/ 0 h 3057"/>
                    <a:gd name="T32" fmla="*/ 0 w 6883"/>
                    <a:gd name="T33" fmla="*/ 0 h 3057"/>
                    <a:gd name="T34" fmla="*/ 0 w 6883"/>
                    <a:gd name="T35" fmla="*/ 0 h 3057"/>
                    <a:gd name="T36" fmla="*/ 0 w 6883"/>
                    <a:gd name="T37" fmla="*/ 0 h 3057"/>
                    <a:gd name="T38" fmla="*/ 0 w 6883"/>
                    <a:gd name="T39" fmla="*/ 0 h 3057"/>
                    <a:gd name="T40" fmla="*/ 0 w 6883"/>
                    <a:gd name="T41" fmla="*/ 0 h 3057"/>
                    <a:gd name="T42" fmla="*/ 0 w 6883"/>
                    <a:gd name="T43" fmla="*/ 0 h 3057"/>
                    <a:gd name="T44" fmla="*/ 0 w 6883"/>
                    <a:gd name="T45" fmla="*/ 0 h 3057"/>
                    <a:gd name="T46" fmla="*/ 0 w 6883"/>
                    <a:gd name="T47" fmla="*/ 0 h 3057"/>
                    <a:gd name="T48" fmla="*/ 0 w 6883"/>
                    <a:gd name="T49" fmla="*/ 0 h 3057"/>
                    <a:gd name="T50" fmla="*/ 0 w 6883"/>
                    <a:gd name="T51" fmla="*/ 0 h 3057"/>
                    <a:gd name="T52" fmla="*/ 0 w 6883"/>
                    <a:gd name="T53" fmla="*/ 0 h 3057"/>
                    <a:gd name="T54" fmla="*/ 0 w 6883"/>
                    <a:gd name="T55" fmla="*/ 0 h 3057"/>
                    <a:gd name="T56" fmla="*/ 0 w 6883"/>
                    <a:gd name="T57" fmla="*/ 0 h 3057"/>
                    <a:gd name="T58" fmla="*/ 0 w 6883"/>
                    <a:gd name="T59" fmla="*/ 0 h 3057"/>
                    <a:gd name="T60" fmla="*/ 0 w 6883"/>
                    <a:gd name="T61" fmla="*/ 0 h 3057"/>
                    <a:gd name="T62" fmla="*/ 0 w 6883"/>
                    <a:gd name="T63" fmla="*/ 0 h 3057"/>
                    <a:gd name="T64" fmla="*/ 0 w 6883"/>
                    <a:gd name="T65" fmla="*/ 0 h 3057"/>
                    <a:gd name="T66" fmla="*/ 0 w 6883"/>
                    <a:gd name="T67" fmla="*/ 0 h 3057"/>
                    <a:gd name="T68" fmla="*/ 0 w 6883"/>
                    <a:gd name="T69" fmla="*/ 0 h 3057"/>
                    <a:gd name="T70" fmla="*/ 0 w 6883"/>
                    <a:gd name="T71" fmla="*/ 0 h 3057"/>
                    <a:gd name="T72" fmla="*/ 0 w 6883"/>
                    <a:gd name="T73" fmla="*/ 0 h 3057"/>
                    <a:gd name="T74" fmla="*/ 0 w 6883"/>
                    <a:gd name="T75" fmla="*/ 0 h 3057"/>
                    <a:gd name="T76" fmla="*/ 0 w 6883"/>
                    <a:gd name="T77" fmla="*/ 0 h 3057"/>
                    <a:gd name="T78" fmla="*/ 0 w 6883"/>
                    <a:gd name="T79" fmla="*/ 0 h 3057"/>
                    <a:gd name="T80" fmla="*/ 0 w 6883"/>
                    <a:gd name="T81" fmla="*/ 0 h 3057"/>
                    <a:gd name="T82" fmla="*/ 0 w 6883"/>
                    <a:gd name="T83" fmla="*/ 0 h 3057"/>
                    <a:gd name="T84" fmla="*/ 0 w 6883"/>
                    <a:gd name="T85" fmla="*/ 0 h 3057"/>
                    <a:gd name="T86" fmla="*/ 0 w 6883"/>
                    <a:gd name="T87" fmla="*/ 0 h 3057"/>
                    <a:gd name="T88" fmla="*/ 0 w 6883"/>
                    <a:gd name="T89" fmla="*/ 0 h 3057"/>
                    <a:gd name="T90" fmla="*/ 0 w 6883"/>
                    <a:gd name="T91" fmla="*/ 0 h 3057"/>
                    <a:gd name="T92" fmla="*/ 0 w 6883"/>
                    <a:gd name="T93" fmla="*/ 0 h 3057"/>
                    <a:gd name="T94" fmla="*/ 0 w 6883"/>
                    <a:gd name="T95" fmla="*/ 0 h 3057"/>
                    <a:gd name="T96" fmla="*/ 0 w 6883"/>
                    <a:gd name="T97" fmla="*/ 0 h 3057"/>
                    <a:gd name="T98" fmla="*/ 0 w 6883"/>
                    <a:gd name="T99" fmla="*/ 0 h 3057"/>
                    <a:gd name="T100" fmla="*/ 0 w 6883"/>
                    <a:gd name="T101" fmla="*/ 0 h 3057"/>
                    <a:gd name="T102" fmla="*/ 0 w 6883"/>
                    <a:gd name="T103" fmla="*/ 0 h 3057"/>
                    <a:gd name="T104" fmla="*/ 0 w 6883"/>
                    <a:gd name="T105" fmla="*/ 0 h 3057"/>
                    <a:gd name="T106" fmla="*/ 0 w 6883"/>
                    <a:gd name="T107" fmla="*/ 0 h 3057"/>
                    <a:gd name="T108" fmla="*/ 0 w 6883"/>
                    <a:gd name="T109" fmla="*/ 0 h 3057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883"/>
                    <a:gd name="T166" fmla="*/ 0 h 3057"/>
                    <a:gd name="T167" fmla="*/ 6883 w 6883"/>
                    <a:gd name="T168" fmla="*/ 3057 h 3057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883" h="3057">
                      <a:moveTo>
                        <a:pt x="5829" y="0"/>
                      </a:moveTo>
                      <a:lnTo>
                        <a:pt x="5815" y="20"/>
                      </a:lnTo>
                      <a:lnTo>
                        <a:pt x="5804" y="39"/>
                      </a:lnTo>
                      <a:lnTo>
                        <a:pt x="5793" y="58"/>
                      </a:lnTo>
                      <a:lnTo>
                        <a:pt x="5782" y="75"/>
                      </a:lnTo>
                      <a:lnTo>
                        <a:pt x="5760" y="113"/>
                      </a:lnTo>
                      <a:lnTo>
                        <a:pt x="5736" y="150"/>
                      </a:lnTo>
                      <a:lnTo>
                        <a:pt x="5714" y="186"/>
                      </a:lnTo>
                      <a:lnTo>
                        <a:pt x="5691" y="220"/>
                      </a:lnTo>
                      <a:lnTo>
                        <a:pt x="5667" y="252"/>
                      </a:lnTo>
                      <a:lnTo>
                        <a:pt x="5644" y="285"/>
                      </a:lnTo>
                      <a:lnTo>
                        <a:pt x="5619" y="315"/>
                      </a:lnTo>
                      <a:lnTo>
                        <a:pt x="5595" y="345"/>
                      </a:lnTo>
                      <a:lnTo>
                        <a:pt x="5571" y="374"/>
                      </a:lnTo>
                      <a:lnTo>
                        <a:pt x="5546" y="401"/>
                      </a:lnTo>
                      <a:lnTo>
                        <a:pt x="5520" y="428"/>
                      </a:lnTo>
                      <a:lnTo>
                        <a:pt x="5495" y="454"/>
                      </a:lnTo>
                      <a:lnTo>
                        <a:pt x="5469" y="478"/>
                      </a:lnTo>
                      <a:lnTo>
                        <a:pt x="5443" y="503"/>
                      </a:lnTo>
                      <a:lnTo>
                        <a:pt x="5416" y="526"/>
                      </a:lnTo>
                      <a:lnTo>
                        <a:pt x="5388" y="549"/>
                      </a:lnTo>
                      <a:lnTo>
                        <a:pt x="5360" y="572"/>
                      </a:lnTo>
                      <a:lnTo>
                        <a:pt x="5331" y="593"/>
                      </a:lnTo>
                      <a:lnTo>
                        <a:pt x="5302" y="614"/>
                      </a:lnTo>
                      <a:lnTo>
                        <a:pt x="5272" y="635"/>
                      </a:lnTo>
                      <a:lnTo>
                        <a:pt x="5242" y="655"/>
                      </a:lnTo>
                      <a:lnTo>
                        <a:pt x="5212" y="674"/>
                      </a:lnTo>
                      <a:lnTo>
                        <a:pt x="5180" y="693"/>
                      </a:lnTo>
                      <a:lnTo>
                        <a:pt x="5149" y="712"/>
                      </a:lnTo>
                      <a:lnTo>
                        <a:pt x="5082" y="749"/>
                      </a:lnTo>
                      <a:lnTo>
                        <a:pt x="5013" y="784"/>
                      </a:lnTo>
                      <a:lnTo>
                        <a:pt x="4942" y="820"/>
                      </a:lnTo>
                      <a:lnTo>
                        <a:pt x="4866" y="856"/>
                      </a:lnTo>
                      <a:lnTo>
                        <a:pt x="4803" y="883"/>
                      </a:lnTo>
                      <a:lnTo>
                        <a:pt x="4739" y="910"/>
                      </a:lnTo>
                      <a:lnTo>
                        <a:pt x="4677" y="935"/>
                      </a:lnTo>
                      <a:lnTo>
                        <a:pt x="4613" y="958"/>
                      </a:lnTo>
                      <a:lnTo>
                        <a:pt x="4551" y="979"/>
                      </a:lnTo>
                      <a:lnTo>
                        <a:pt x="4489" y="999"/>
                      </a:lnTo>
                      <a:lnTo>
                        <a:pt x="4427" y="1017"/>
                      </a:lnTo>
                      <a:lnTo>
                        <a:pt x="4365" y="1034"/>
                      </a:lnTo>
                      <a:lnTo>
                        <a:pt x="4304" y="1049"/>
                      </a:lnTo>
                      <a:lnTo>
                        <a:pt x="4243" y="1064"/>
                      </a:lnTo>
                      <a:lnTo>
                        <a:pt x="4180" y="1076"/>
                      </a:lnTo>
                      <a:lnTo>
                        <a:pt x="4119" y="1087"/>
                      </a:lnTo>
                      <a:lnTo>
                        <a:pt x="4058" y="1098"/>
                      </a:lnTo>
                      <a:lnTo>
                        <a:pt x="3997" y="1107"/>
                      </a:lnTo>
                      <a:lnTo>
                        <a:pt x="3934" y="1115"/>
                      </a:lnTo>
                      <a:lnTo>
                        <a:pt x="3873" y="1123"/>
                      </a:lnTo>
                      <a:lnTo>
                        <a:pt x="3812" y="1128"/>
                      </a:lnTo>
                      <a:lnTo>
                        <a:pt x="3750" y="1134"/>
                      </a:lnTo>
                      <a:lnTo>
                        <a:pt x="3687" y="1139"/>
                      </a:lnTo>
                      <a:lnTo>
                        <a:pt x="3625" y="1143"/>
                      </a:lnTo>
                      <a:lnTo>
                        <a:pt x="3563" y="1146"/>
                      </a:lnTo>
                      <a:lnTo>
                        <a:pt x="3500" y="1148"/>
                      </a:lnTo>
                      <a:lnTo>
                        <a:pt x="3437" y="1150"/>
                      </a:lnTo>
                      <a:lnTo>
                        <a:pt x="3373" y="1153"/>
                      </a:lnTo>
                      <a:lnTo>
                        <a:pt x="3245" y="1155"/>
                      </a:lnTo>
                      <a:lnTo>
                        <a:pt x="3115" y="1155"/>
                      </a:lnTo>
                      <a:lnTo>
                        <a:pt x="2983" y="1156"/>
                      </a:lnTo>
                      <a:lnTo>
                        <a:pt x="2848" y="1156"/>
                      </a:lnTo>
                      <a:lnTo>
                        <a:pt x="2790" y="1157"/>
                      </a:lnTo>
                      <a:lnTo>
                        <a:pt x="2729" y="1159"/>
                      </a:lnTo>
                      <a:lnTo>
                        <a:pt x="2663" y="1165"/>
                      </a:lnTo>
                      <a:lnTo>
                        <a:pt x="2594" y="1172"/>
                      </a:lnTo>
                      <a:lnTo>
                        <a:pt x="2521" y="1182"/>
                      </a:lnTo>
                      <a:lnTo>
                        <a:pt x="2445" y="1193"/>
                      </a:lnTo>
                      <a:lnTo>
                        <a:pt x="2366" y="1207"/>
                      </a:lnTo>
                      <a:lnTo>
                        <a:pt x="2285" y="1223"/>
                      </a:lnTo>
                      <a:lnTo>
                        <a:pt x="2200" y="1241"/>
                      </a:lnTo>
                      <a:lnTo>
                        <a:pt x="2114" y="1262"/>
                      </a:lnTo>
                      <a:lnTo>
                        <a:pt x="2024" y="1284"/>
                      </a:lnTo>
                      <a:lnTo>
                        <a:pt x="1934" y="1310"/>
                      </a:lnTo>
                      <a:lnTo>
                        <a:pt x="1841" y="1337"/>
                      </a:lnTo>
                      <a:lnTo>
                        <a:pt x="1747" y="1367"/>
                      </a:lnTo>
                      <a:lnTo>
                        <a:pt x="1652" y="1400"/>
                      </a:lnTo>
                      <a:lnTo>
                        <a:pt x="1555" y="1434"/>
                      </a:lnTo>
                      <a:lnTo>
                        <a:pt x="1457" y="1472"/>
                      </a:lnTo>
                      <a:lnTo>
                        <a:pt x="1358" y="1512"/>
                      </a:lnTo>
                      <a:lnTo>
                        <a:pt x="1259" y="1554"/>
                      </a:lnTo>
                      <a:lnTo>
                        <a:pt x="1159" y="1600"/>
                      </a:lnTo>
                      <a:lnTo>
                        <a:pt x="1058" y="1648"/>
                      </a:lnTo>
                      <a:lnTo>
                        <a:pt x="959" y="1698"/>
                      </a:lnTo>
                      <a:lnTo>
                        <a:pt x="859" y="1751"/>
                      </a:lnTo>
                      <a:lnTo>
                        <a:pt x="760" y="1807"/>
                      </a:lnTo>
                      <a:lnTo>
                        <a:pt x="661" y="1866"/>
                      </a:lnTo>
                      <a:lnTo>
                        <a:pt x="563" y="1928"/>
                      </a:lnTo>
                      <a:lnTo>
                        <a:pt x="466" y="1992"/>
                      </a:lnTo>
                      <a:lnTo>
                        <a:pt x="372" y="2060"/>
                      </a:lnTo>
                      <a:lnTo>
                        <a:pt x="277" y="2130"/>
                      </a:lnTo>
                      <a:lnTo>
                        <a:pt x="185" y="2203"/>
                      </a:lnTo>
                      <a:lnTo>
                        <a:pt x="93" y="2279"/>
                      </a:lnTo>
                      <a:lnTo>
                        <a:pt x="6" y="2358"/>
                      </a:lnTo>
                      <a:lnTo>
                        <a:pt x="2" y="2442"/>
                      </a:lnTo>
                      <a:lnTo>
                        <a:pt x="0" y="2528"/>
                      </a:lnTo>
                      <a:lnTo>
                        <a:pt x="1" y="2615"/>
                      </a:lnTo>
                      <a:lnTo>
                        <a:pt x="3" y="2702"/>
                      </a:lnTo>
                      <a:lnTo>
                        <a:pt x="8" y="2790"/>
                      </a:lnTo>
                      <a:lnTo>
                        <a:pt x="16" y="2878"/>
                      </a:lnTo>
                      <a:lnTo>
                        <a:pt x="24" y="2968"/>
                      </a:lnTo>
                      <a:lnTo>
                        <a:pt x="36" y="3057"/>
                      </a:lnTo>
                      <a:lnTo>
                        <a:pt x="102" y="3008"/>
                      </a:lnTo>
                      <a:lnTo>
                        <a:pt x="182" y="2951"/>
                      </a:lnTo>
                      <a:lnTo>
                        <a:pt x="275" y="2888"/>
                      </a:lnTo>
                      <a:lnTo>
                        <a:pt x="379" y="2820"/>
                      </a:lnTo>
                      <a:lnTo>
                        <a:pt x="495" y="2747"/>
                      </a:lnTo>
                      <a:lnTo>
                        <a:pt x="623" y="2672"/>
                      </a:lnTo>
                      <a:lnTo>
                        <a:pt x="762" y="2595"/>
                      </a:lnTo>
                      <a:lnTo>
                        <a:pt x="913" y="2516"/>
                      </a:lnTo>
                      <a:lnTo>
                        <a:pt x="1073" y="2438"/>
                      </a:lnTo>
                      <a:lnTo>
                        <a:pt x="1244" y="2360"/>
                      </a:lnTo>
                      <a:lnTo>
                        <a:pt x="1425" y="2286"/>
                      </a:lnTo>
                      <a:lnTo>
                        <a:pt x="1614" y="2213"/>
                      </a:lnTo>
                      <a:lnTo>
                        <a:pt x="1813" y="2145"/>
                      </a:lnTo>
                      <a:lnTo>
                        <a:pt x="2020" y="2083"/>
                      </a:lnTo>
                      <a:lnTo>
                        <a:pt x="2236" y="2027"/>
                      </a:lnTo>
                      <a:lnTo>
                        <a:pt x="2461" y="1978"/>
                      </a:lnTo>
                      <a:lnTo>
                        <a:pt x="2692" y="1938"/>
                      </a:lnTo>
                      <a:lnTo>
                        <a:pt x="2932" y="1907"/>
                      </a:lnTo>
                      <a:lnTo>
                        <a:pt x="3178" y="1887"/>
                      </a:lnTo>
                      <a:lnTo>
                        <a:pt x="3430" y="1878"/>
                      </a:lnTo>
                      <a:lnTo>
                        <a:pt x="3688" y="1882"/>
                      </a:lnTo>
                      <a:lnTo>
                        <a:pt x="3953" y="1898"/>
                      </a:lnTo>
                      <a:lnTo>
                        <a:pt x="4224" y="1931"/>
                      </a:lnTo>
                      <a:lnTo>
                        <a:pt x="4500" y="1978"/>
                      </a:lnTo>
                      <a:lnTo>
                        <a:pt x="4780" y="2043"/>
                      </a:lnTo>
                      <a:lnTo>
                        <a:pt x="5065" y="2125"/>
                      </a:lnTo>
                      <a:lnTo>
                        <a:pt x="5355" y="2227"/>
                      </a:lnTo>
                      <a:lnTo>
                        <a:pt x="5648" y="2348"/>
                      </a:lnTo>
                      <a:lnTo>
                        <a:pt x="5946" y="2489"/>
                      </a:lnTo>
                      <a:lnTo>
                        <a:pt x="6245" y="2654"/>
                      </a:lnTo>
                      <a:lnTo>
                        <a:pt x="6548" y="2841"/>
                      </a:lnTo>
                      <a:lnTo>
                        <a:pt x="6853" y="3051"/>
                      </a:lnTo>
                      <a:lnTo>
                        <a:pt x="6866" y="2932"/>
                      </a:lnTo>
                      <a:lnTo>
                        <a:pt x="6875" y="2813"/>
                      </a:lnTo>
                      <a:lnTo>
                        <a:pt x="6881" y="2696"/>
                      </a:lnTo>
                      <a:lnTo>
                        <a:pt x="6883" y="2582"/>
                      </a:lnTo>
                      <a:lnTo>
                        <a:pt x="6882" y="2467"/>
                      </a:lnTo>
                      <a:lnTo>
                        <a:pt x="6877" y="2355"/>
                      </a:lnTo>
                      <a:lnTo>
                        <a:pt x="6869" y="2243"/>
                      </a:lnTo>
                      <a:lnTo>
                        <a:pt x="6859" y="2133"/>
                      </a:lnTo>
                      <a:lnTo>
                        <a:pt x="6846" y="2025"/>
                      </a:lnTo>
                      <a:lnTo>
                        <a:pt x="6829" y="1918"/>
                      </a:lnTo>
                      <a:lnTo>
                        <a:pt x="6809" y="1814"/>
                      </a:lnTo>
                      <a:lnTo>
                        <a:pt x="6787" y="1709"/>
                      </a:lnTo>
                      <a:lnTo>
                        <a:pt x="6761" y="1608"/>
                      </a:lnTo>
                      <a:lnTo>
                        <a:pt x="6734" y="1508"/>
                      </a:lnTo>
                      <a:lnTo>
                        <a:pt x="6702" y="1409"/>
                      </a:lnTo>
                      <a:lnTo>
                        <a:pt x="6669" y="1312"/>
                      </a:lnTo>
                      <a:lnTo>
                        <a:pt x="6633" y="1216"/>
                      </a:lnTo>
                      <a:lnTo>
                        <a:pt x="6594" y="1123"/>
                      </a:lnTo>
                      <a:lnTo>
                        <a:pt x="6554" y="1030"/>
                      </a:lnTo>
                      <a:lnTo>
                        <a:pt x="6511" y="940"/>
                      </a:lnTo>
                      <a:lnTo>
                        <a:pt x="6465" y="851"/>
                      </a:lnTo>
                      <a:lnTo>
                        <a:pt x="6418" y="765"/>
                      </a:lnTo>
                      <a:lnTo>
                        <a:pt x="6367" y="680"/>
                      </a:lnTo>
                      <a:lnTo>
                        <a:pt x="6315" y="596"/>
                      </a:lnTo>
                      <a:lnTo>
                        <a:pt x="6261" y="515"/>
                      </a:lnTo>
                      <a:lnTo>
                        <a:pt x="6205" y="436"/>
                      </a:lnTo>
                      <a:lnTo>
                        <a:pt x="6146" y="358"/>
                      </a:lnTo>
                      <a:lnTo>
                        <a:pt x="6086" y="282"/>
                      </a:lnTo>
                      <a:lnTo>
                        <a:pt x="6025" y="209"/>
                      </a:lnTo>
                      <a:lnTo>
                        <a:pt x="5961" y="138"/>
                      </a:lnTo>
                      <a:lnTo>
                        <a:pt x="5896" y="68"/>
                      </a:lnTo>
                      <a:lnTo>
                        <a:pt x="5829" y="0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107" name="Freeform 216"/>
                <p:cNvSpPr>
                  <a:spLocks/>
                </p:cNvSpPr>
                <p:nvPr/>
              </p:nvSpPr>
              <p:spPr bwMode="auto">
                <a:xfrm>
                  <a:off x="3077" y="2487"/>
                  <a:ext cx="441" cy="208"/>
                </a:xfrm>
                <a:custGeom>
                  <a:avLst/>
                  <a:gdLst>
                    <a:gd name="T0" fmla="*/ 0 w 3086"/>
                    <a:gd name="T1" fmla="*/ 0 h 1483"/>
                    <a:gd name="T2" fmla="*/ 0 w 3086"/>
                    <a:gd name="T3" fmla="*/ 0 h 1483"/>
                    <a:gd name="T4" fmla="*/ 0 w 3086"/>
                    <a:gd name="T5" fmla="*/ 0 h 1483"/>
                    <a:gd name="T6" fmla="*/ 0 w 3086"/>
                    <a:gd name="T7" fmla="*/ 0 h 1483"/>
                    <a:gd name="T8" fmla="*/ 0 w 3086"/>
                    <a:gd name="T9" fmla="*/ 0 h 1483"/>
                    <a:gd name="T10" fmla="*/ 0 w 3086"/>
                    <a:gd name="T11" fmla="*/ 0 h 1483"/>
                    <a:gd name="T12" fmla="*/ 0 w 3086"/>
                    <a:gd name="T13" fmla="*/ 0 h 1483"/>
                    <a:gd name="T14" fmla="*/ 0 w 3086"/>
                    <a:gd name="T15" fmla="*/ 0 h 1483"/>
                    <a:gd name="T16" fmla="*/ 0 w 3086"/>
                    <a:gd name="T17" fmla="*/ 0 h 1483"/>
                    <a:gd name="T18" fmla="*/ 0 w 3086"/>
                    <a:gd name="T19" fmla="*/ 0 h 1483"/>
                    <a:gd name="T20" fmla="*/ 0 w 3086"/>
                    <a:gd name="T21" fmla="*/ 0 h 1483"/>
                    <a:gd name="T22" fmla="*/ 0 w 3086"/>
                    <a:gd name="T23" fmla="*/ 0 h 1483"/>
                    <a:gd name="T24" fmla="*/ 0 w 3086"/>
                    <a:gd name="T25" fmla="*/ 0 h 1483"/>
                    <a:gd name="T26" fmla="*/ 0 w 3086"/>
                    <a:gd name="T27" fmla="*/ 0 h 1483"/>
                    <a:gd name="T28" fmla="*/ 0 w 3086"/>
                    <a:gd name="T29" fmla="*/ 0 h 1483"/>
                    <a:gd name="T30" fmla="*/ 0 w 3086"/>
                    <a:gd name="T31" fmla="*/ 0 h 1483"/>
                    <a:gd name="T32" fmla="*/ 0 w 3086"/>
                    <a:gd name="T33" fmla="*/ 0 h 1483"/>
                    <a:gd name="T34" fmla="*/ 0 w 3086"/>
                    <a:gd name="T35" fmla="*/ 0 h 1483"/>
                    <a:gd name="T36" fmla="*/ 0 w 3086"/>
                    <a:gd name="T37" fmla="*/ 0 h 1483"/>
                    <a:gd name="T38" fmla="*/ 0 w 3086"/>
                    <a:gd name="T39" fmla="*/ 0 h 1483"/>
                    <a:gd name="T40" fmla="*/ 0 w 3086"/>
                    <a:gd name="T41" fmla="*/ 0 h 1483"/>
                    <a:gd name="T42" fmla="*/ 0 w 3086"/>
                    <a:gd name="T43" fmla="*/ 0 h 1483"/>
                    <a:gd name="T44" fmla="*/ 0 w 3086"/>
                    <a:gd name="T45" fmla="*/ 0 h 1483"/>
                    <a:gd name="T46" fmla="*/ 0 w 3086"/>
                    <a:gd name="T47" fmla="*/ 0 h 1483"/>
                    <a:gd name="T48" fmla="*/ 0 w 3086"/>
                    <a:gd name="T49" fmla="*/ 0 h 1483"/>
                    <a:gd name="T50" fmla="*/ 0 w 3086"/>
                    <a:gd name="T51" fmla="*/ 0 h 1483"/>
                    <a:gd name="T52" fmla="*/ 0 w 3086"/>
                    <a:gd name="T53" fmla="*/ 0 h 1483"/>
                    <a:gd name="T54" fmla="*/ 0 w 3086"/>
                    <a:gd name="T55" fmla="*/ 0 h 1483"/>
                    <a:gd name="T56" fmla="*/ 0 w 3086"/>
                    <a:gd name="T57" fmla="*/ 0 h 1483"/>
                    <a:gd name="T58" fmla="*/ 0 w 3086"/>
                    <a:gd name="T59" fmla="*/ 0 h 1483"/>
                    <a:gd name="T60" fmla="*/ 0 w 3086"/>
                    <a:gd name="T61" fmla="*/ 0 h 1483"/>
                    <a:gd name="T62" fmla="*/ 0 w 3086"/>
                    <a:gd name="T63" fmla="*/ 0 h 1483"/>
                    <a:gd name="T64" fmla="*/ 0 w 3086"/>
                    <a:gd name="T65" fmla="*/ 0 h 1483"/>
                    <a:gd name="T66" fmla="*/ 0 w 3086"/>
                    <a:gd name="T67" fmla="*/ 0 h 1483"/>
                    <a:gd name="T68" fmla="*/ 0 w 3086"/>
                    <a:gd name="T69" fmla="*/ 0 h 1483"/>
                    <a:gd name="T70" fmla="*/ 0 w 3086"/>
                    <a:gd name="T71" fmla="*/ 0 h 1483"/>
                    <a:gd name="T72" fmla="*/ 0 w 3086"/>
                    <a:gd name="T73" fmla="*/ 0 h 1483"/>
                    <a:gd name="T74" fmla="*/ 0 w 3086"/>
                    <a:gd name="T75" fmla="*/ 0 h 1483"/>
                    <a:gd name="T76" fmla="*/ 0 w 3086"/>
                    <a:gd name="T77" fmla="*/ 0 h 1483"/>
                    <a:gd name="T78" fmla="*/ 0 w 3086"/>
                    <a:gd name="T79" fmla="*/ 0 h 1483"/>
                    <a:gd name="T80" fmla="*/ 0 w 3086"/>
                    <a:gd name="T81" fmla="*/ 0 h 1483"/>
                    <a:gd name="T82" fmla="*/ 0 w 3086"/>
                    <a:gd name="T83" fmla="*/ 0 h 1483"/>
                    <a:gd name="T84" fmla="*/ 0 w 3086"/>
                    <a:gd name="T85" fmla="*/ 0 h 1483"/>
                    <a:gd name="T86" fmla="*/ 0 w 3086"/>
                    <a:gd name="T87" fmla="*/ 0 h 1483"/>
                    <a:gd name="T88" fmla="*/ 0 w 3086"/>
                    <a:gd name="T89" fmla="*/ 0 h 1483"/>
                    <a:gd name="T90" fmla="*/ 0 w 3086"/>
                    <a:gd name="T91" fmla="*/ 0 h 1483"/>
                    <a:gd name="T92" fmla="*/ 0 w 3086"/>
                    <a:gd name="T93" fmla="*/ 0 h 1483"/>
                    <a:gd name="T94" fmla="*/ 0 w 3086"/>
                    <a:gd name="T95" fmla="*/ 0 h 1483"/>
                    <a:gd name="T96" fmla="*/ 0 w 3086"/>
                    <a:gd name="T97" fmla="*/ 0 h 1483"/>
                    <a:gd name="T98" fmla="*/ 0 w 3086"/>
                    <a:gd name="T99" fmla="*/ 0 h 1483"/>
                    <a:gd name="T100" fmla="*/ 0 w 3086"/>
                    <a:gd name="T101" fmla="*/ 0 h 1483"/>
                    <a:gd name="T102" fmla="*/ 0 w 3086"/>
                    <a:gd name="T103" fmla="*/ 0 h 148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3086"/>
                    <a:gd name="T157" fmla="*/ 0 h 1483"/>
                    <a:gd name="T158" fmla="*/ 3086 w 3086"/>
                    <a:gd name="T159" fmla="*/ 1483 h 1483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3086" h="1483">
                      <a:moveTo>
                        <a:pt x="1769" y="1302"/>
                      </a:moveTo>
                      <a:lnTo>
                        <a:pt x="1826" y="1278"/>
                      </a:lnTo>
                      <a:lnTo>
                        <a:pt x="1881" y="1252"/>
                      </a:lnTo>
                      <a:lnTo>
                        <a:pt x="1937" y="1224"/>
                      </a:lnTo>
                      <a:lnTo>
                        <a:pt x="1990" y="1196"/>
                      </a:lnTo>
                      <a:lnTo>
                        <a:pt x="2043" y="1167"/>
                      </a:lnTo>
                      <a:lnTo>
                        <a:pt x="2094" y="1138"/>
                      </a:lnTo>
                      <a:lnTo>
                        <a:pt x="2145" y="1107"/>
                      </a:lnTo>
                      <a:lnTo>
                        <a:pt x="2194" y="1075"/>
                      </a:lnTo>
                      <a:lnTo>
                        <a:pt x="2242" y="1043"/>
                      </a:lnTo>
                      <a:lnTo>
                        <a:pt x="2289" y="1008"/>
                      </a:lnTo>
                      <a:lnTo>
                        <a:pt x="2335" y="974"/>
                      </a:lnTo>
                      <a:lnTo>
                        <a:pt x="2380" y="938"/>
                      </a:lnTo>
                      <a:lnTo>
                        <a:pt x="2424" y="901"/>
                      </a:lnTo>
                      <a:lnTo>
                        <a:pt x="2467" y="864"/>
                      </a:lnTo>
                      <a:lnTo>
                        <a:pt x="2509" y="825"/>
                      </a:lnTo>
                      <a:lnTo>
                        <a:pt x="2550" y="786"/>
                      </a:lnTo>
                      <a:lnTo>
                        <a:pt x="2590" y="744"/>
                      </a:lnTo>
                      <a:lnTo>
                        <a:pt x="2629" y="703"/>
                      </a:lnTo>
                      <a:lnTo>
                        <a:pt x="2667" y="661"/>
                      </a:lnTo>
                      <a:lnTo>
                        <a:pt x="2704" y="617"/>
                      </a:lnTo>
                      <a:lnTo>
                        <a:pt x="2741" y="573"/>
                      </a:lnTo>
                      <a:lnTo>
                        <a:pt x="2776" y="527"/>
                      </a:lnTo>
                      <a:lnTo>
                        <a:pt x="2811" y="481"/>
                      </a:lnTo>
                      <a:lnTo>
                        <a:pt x="2844" y="433"/>
                      </a:lnTo>
                      <a:lnTo>
                        <a:pt x="2877" y="385"/>
                      </a:lnTo>
                      <a:lnTo>
                        <a:pt x="2910" y="336"/>
                      </a:lnTo>
                      <a:lnTo>
                        <a:pt x="2941" y="286"/>
                      </a:lnTo>
                      <a:lnTo>
                        <a:pt x="2971" y="235"/>
                      </a:lnTo>
                      <a:lnTo>
                        <a:pt x="3001" y="182"/>
                      </a:lnTo>
                      <a:lnTo>
                        <a:pt x="3030" y="129"/>
                      </a:lnTo>
                      <a:lnTo>
                        <a:pt x="3058" y="76"/>
                      </a:lnTo>
                      <a:lnTo>
                        <a:pt x="3086" y="20"/>
                      </a:lnTo>
                      <a:lnTo>
                        <a:pt x="3042" y="16"/>
                      </a:lnTo>
                      <a:lnTo>
                        <a:pt x="2999" y="11"/>
                      </a:lnTo>
                      <a:lnTo>
                        <a:pt x="2955" y="8"/>
                      </a:lnTo>
                      <a:lnTo>
                        <a:pt x="2913" y="6"/>
                      </a:lnTo>
                      <a:lnTo>
                        <a:pt x="2870" y="3"/>
                      </a:lnTo>
                      <a:lnTo>
                        <a:pt x="2826" y="1"/>
                      </a:lnTo>
                      <a:lnTo>
                        <a:pt x="2783" y="0"/>
                      </a:lnTo>
                      <a:lnTo>
                        <a:pt x="2739" y="0"/>
                      </a:lnTo>
                      <a:lnTo>
                        <a:pt x="2646" y="1"/>
                      </a:lnTo>
                      <a:lnTo>
                        <a:pt x="2552" y="7"/>
                      </a:lnTo>
                      <a:lnTo>
                        <a:pt x="2458" y="14"/>
                      </a:lnTo>
                      <a:lnTo>
                        <a:pt x="2363" y="24"/>
                      </a:lnTo>
                      <a:lnTo>
                        <a:pt x="2270" y="39"/>
                      </a:lnTo>
                      <a:lnTo>
                        <a:pt x="2175" y="56"/>
                      </a:lnTo>
                      <a:lnTo>
                        <a:pt x="2081" y="76"/>
                      </a:lnTo>
                      <a:lnTo>
                        <a:pt x="1987" y="98"/>
                      </a:lnTo>
                      <a:lnTo>
                        <a:pt x="1892" y="124"/>
                      </a:lnTo>
                      <a:lnTo>
                        <a:pt x="1800" y="152"/>
                      </a:lnTo>
                      <a:lnTo>
                        <a:pt x="1707" y="184"/>
                      </a:lnTo>
                      <a:lnTo>
                        <a:pt x="1614" y="218"/>
                      </a:lnTo>
                      <a:lnTo>
                        <a:pt x="1522" y="255"/>
                      </a:lnTo>
                      <a:lnTo>
                        <a:pt x="1432" y="294"/>
                      </a:lnTo>
                      <a:lnTo>
                        <a:pt x="1340" y="336"/>
                      </a:lnTo>
                      <a:lnTo>
                        <a:pt x="1251" y="381"/>
                      </a:lnTo>
                      <a:lnTo>
                        <a:pt x="1162" y="428"/>
                      </a:lnTo>
                      <a:lnTo>
                        <a:pt x="1076" y="479"/>
                      </a:lnTo>
                      <a:lnTo>
                        <a:pt x="989" y="532"/>
                      </a:lnTo>
                      <a:lnTo>
                        <a:pt x="903" y="586"/>
                      </a:lnTo>
                      <a:lnTo>
                        <a:pt x="820" y="644"/>
                      </a:lnTo>
                      <a:lnTo>
                        <a:pt x="736" y="704"/>
                      </a:lnTo>
                      <a:lnTo>
                        <a:pt x="655" y="767"/>
                      </a:lnTo>
                      <a:lnTo>
                        <a:pt x="576" y="831"/>
                      </a:lnTo>
                      <a:lnTo>
                        <a:pt x="497" y="898"/>
                      </a:lnTo>
                      <a:lnTo>
                        <a:pt x="421" y="968"/>
                      </a:lnTo>
                      <a:lnTo>
                        <a:pt x="345" y="1039"/>
                      </a:lnTo>
                      <a:lnTo>
                        <a:pt x="273" y="1114"/>
                      </a:lnTo>
                      <a:lnTo>
                        <a:pt x="202" y="1190"/>
                      </a:lnTo>
                      <a:lnTo>
                        <a:pt x="133" y="1269"/>
                      </a:lnTo>
                      <a:lnTo>
                        <a:pt x="66" y="1349"/>
                      </a:lnTo>
                      <a:lnTo>
                        <a:pt x="0" y="1431"/>
                      </a:lnTo>
                      <a:lnTo>
                        <a:pt x="58" y="1440"/>
                      </a:lnTo>
                      <a:lnTo>
                        <a:pt x="116" y="1449"/>
                      </a:lnTo>
                      <a:lnTo>
                        <a:pt x="175" y="1457"/>
                      </a:lnTo>
                      <a:lnTo>
                        <a:pt x="234" y="1462"/>
                      </a:lnTo>
                      <a:lnTo>
                        <a:pt x="294" y="1468"/>
                      </a:lnTo>
                      <a:lnTo>
                        <a:pt x="353" y="1473"/>
                      </a:lnTo>
                      <a:lnTo>
                        <a:pt x="413" y="1477"/>
                      </a:lnTo>
                      <a:lnTo>
                        <a:pt x="474" y="1480"/>
                      </a:lnTo>
                      <a:lnTo>
                        <a:pt x="535" y="1482"/>
                      </a:lnTo>
                      <a:lnTo>
                        <a:pt x="595" y="1483"/>
                      </a:lnTo>
                      <a:lnTo>
                        <a:pt x="655" y="1483"/>
                      </a:lnTo>
                      <a:lnTo>
                        <a:pt x="715" y="1483"/>
                      </a:lnTo>
                      <a:lnTo>
                        <a:pt x="775" y="1481"/>
                      </a:lnTo>
                      <a:lnTo>
                        <a:pt x="835" y="1480"/>
                      </a:lnTo>
                      <a:lnTo>
                        <a:pt x="894" y="1477"/>
                      </a:lnTo>
                      <a:lnTo>
                        <a:pt x="953" y="1472"/>
                      </a:lnTo>
                      <a:lnTo>
                        <a:pt x="1012" y="1468"/>
                      </a:lnTo>
                      <a:lnTo>
                        <a:pt x="1069" y="1462"/>
                      </a:lnTo>
                      <a:lnTo>
                        <a:pt x="1127" y="1457"/>
                      </a:lnTo>
                      <a:lnTo>
                        <a:pt x="1182" y="1449"/>
                      </a:lnTo>
                      <a:lnTo>
                        <a:pt x="1238" y="1441"/>
                      </a:lnTo>
                      <a:lnTo>
                        <a:pt x="1293" y="1432"/>
                      </a:lnTo>
                      <a:lnTo>
                        <a:pt x="1346" y="1423"/>
                      </a:lnTo>
                      <a:lnTo>
                        <a:pt x="1398" y="1413"/>
                      </a:lnTo>
                      <a:lnTo>
                        <a:pt x="1449" y="1402"/>
                      </a:lnTo>
                      <a:lnTo>
                        <a:pt x="1500" y="1390"/>
                      </a:lnTo>
                      <a:lnTo>
                        <a:pt x="1547" y="1378"/>
                      </a:lnTo>
                      <a:lnTo>
                        <a:pt x="1595" y="1363"/>
                      </a:lnTo>
                      <a:lnTo>
                        <a:pt x="1641" y="1350"/>
                      </a:lnTo>
                      <a:lnTo>
                        <a:pt x="1685" y="1334"/>
                      </a:lnTo>
                      <a:lnTo>
                        <a:pt x="1728" y="1319"/>
                      </a:lnTo>
                      <a:lnTo>
                        <a:pt x="1769" y="1302"/>
                      </a:lnTo>
                      <a:close/>
                    </a:path>
                  </a:pathLst>
                </a:custGeom>
                <a:solidFill>
                  <a:srgbClr val="243D6A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</p:grpSp>
          <p:pic>
            <p:nvPicPr>
              <p:cNvPr id="146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2814" y="1559529"/>
                <a:ext cx="399540" cy="732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8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4689" y="3031530"/>
                <a:ext cx="469905" cy="315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9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0231" y="2446644"/>
                <a:ext cx="381902" cy="89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0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1715" y="2609871"/>
                <a:ext cx="654908" cy="732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5" name="Group 166"/>
              <p:cNvGrpSpPr>
                <a:grpSpLocks/>
              </p:cNvGrpSpPr>
              <p:nvPr/>
            </p:nvGrpSpPr>
            <p:grpSpPr bwMode="auto">
              <a:xfrm>
                <a:off x="6853886" y="1522651"/>
                <a:ext cx="378941" cy="769720"/>
                <a:chOff x="192" y="480"/>
                <a:chExt cx="1038" cy="1824"/>
              </a:xfrm>
            </p:grpSpPr>
            <p:pic>
              <p:nvPicPr>
                <p:cNvPr id="218" name="Picture 167" descr="j041746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92" y="480"/>
                  <a:ext cx="1038" cy="16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219" name="Group 168"/>
                <p:cNvGrpSpPr>
                  <a:grpSpLocks/>
                </p:cNvGrpSpPr>
                <p:nvPr/>
              </p:nvGrpSpPr>
              <p:grpSpPr bwMode="auto">
                <a:xfrm>
                  <a:off x="279" y="1545"/>
                  <a:ext cx="885" cy="759"/>
                  <a:chOff x="3160" y="3505"/>
                  <a:chExt cx="602" cy="660"/>
                </a:xfrm>
              </p:grpSpPr>
              <p:sp>
                <p:nvSpPr>
                  <p:cNvPr id="220" name="Freeform 169"/>
                  <p:cNvSpPr>
                    <a:spLocks/>
                  </p:cNvSpPr>
                  <p:nvPr/>
                </p:nvSpPr>
                <p:spPr bwMode="auto">
                  <a:xfrm>
                    <a:off x="3292" y="3975"/>
                    <a:ext cx="136" cy="177"/>
                  </a:xfrm>
                  <a:custGeom>
                    <a:avLst/>
                    <a:gdLst>
                      <a:gd name="T0" fmla="*/ 0 w 955"/>
                      <a:gd name="T1" fmla="*/ 0 h 1249"/>
                      <a:gd name="T2" fmla="*/ 0 w 955"/>
                      <a:gd name="T3" fmla="*/ 0 h 1249"/>
                      <a:gd name="T4" fmla="*/ 0 w 955"/>
                      <a:gd name="T5" fmla="*/ 0 h 1249"/>
                      <a:gd name="T6" fmla="*/ 0 w 955"/>
                      <a:gd name="T7" fmla="*/ 0 h 1249"/>
                      <a:gd name="T8" fmla="*/ 0 w 955"/>
                      <a:gd name="T9" fmla="*/ 0 h 1249"/>
                      <a:gd name="T10" fmla="*/ 0 w 955"/>
                      <a:gd name="T11" fmla="*/ 0 h 1249"/>
                      <a:gd name="T12" fmla="*/ 0 w 955"/>
                      <a:gd name="T13" fmla="*/ 0 h 1249"/>
                      <a:gd name="T14" fmla="*/ 0 w 955"/>
                      <a:gd name="T15" fmla="*/ 0 h 1249"/>
                      <a:gd name="T16" fmla="*/ 0 w 955"/>
                      <a:gd name="T17" fmla="*/ 0 h 1249"/>
                      <a:gd name="T18" fmla="*/ 0 w 955"/>
                      <a:gd name="T19" fmla="*/ 0 h 1249"/>
                      <a:gd name="T20" fmla="*/ 0 w 955"/>
                      <a:gd name="T21" fmla="*/ 0 h 1249"/>
                      <a:gd name="T22" fmla="*/ 0 w 955"/>
                      <a:gd name="T23" fmla="*/ 0 h 1249"/>
                      <a:gd name="T24" fmla="*/ 0 w 955"/>
                      <a:gd name="T25" fmla="*/ 0 h 1249"/>
                      <a:gd name="T26" fmla="*/ 0 w 955"/>
                      <a:gd name="T27" fmla="*/ 0 h 1249"/>
                      <a:gd name="T28" fmla="*/ 0 w 955"/>
                      <a:gd name="T29" fmla="*/ 0 h 1249"/>
                      <a:gd name="T30" fmla="*/ 0 w 955"/>
                      <a:gd name="T31" fmla="*/ 0 h 1249"/>
                      <a:gd name="T32" fmla="*/ 0 w 955"/>
                      <a:gd name="T33" fmla="*/ 0 h 1249"/>
                      <a:gd name="T34" fmla="*/ 0 w 955"/>
                      <a:gd name="T35" fmla="*/ 0 h 1249"/>
                      <a:gd name="T36" fmla="*/ 0 w 955"/>
                      <a:gd name="T37" fmla="*/ 0 h 1249"/>
                      <a:gd name="T38" fmla="*/ 0 w 955"/>
                      <a:gd name="T39" fmla="*/ 0 h 1249"/>
                      <a:gd name="T40" fmla="*/ 0 w 955"/>
                      <a:gd name="T41" fmla="*/ 0 h 1249"/>
                      <a:gd name="T42" fmla="*/ 0 w 955"/>
                      <a:gd name="T43" fmla="*/ 0 h 1249"/>
                      <a:gd name="T44" fmla="*/ 0 w 955"/>
                      <a:gd name="T45" fmla="*/ 0 h 1249"/>
                      <a:gd name="T46" fmla="*/ 0 w 955"/>
                      <a:gd name="T47" fmla="*/ 0 h 1249"/>
                      <a:gd name="T48" fmla="*/ 0 w 955"/>
                      <a:gd name="T49" fmla="*/ 0 h 1249"/>
                      <a:gd name="T50" fmla="*/ 0 w 955"/>
                      <a:gd name="T51" fmla="*/ 0 h 1249"/>
                      <a:gd name="T52" fmla="*/ 0 w 955"/>
                      <a:gd name="T53" fmla="*/ 0 h 1249"/>
                      <a:gd name="T54" fmla="*/ 0 w 955"/>
                      <a:gd name="T55" fmla="*/ 0 h 1249"/>
                      <a:gd name="T56" fmla="*/ 0 w 955"/>
                      <a:gd name="T57" fmla="*/ 0 h 1249"/>
                      <a:gd name="T58" fmla="*/ 0 w 955"/>
                      <a:gd name="T59" fmla="*/ 0 h 1249"/>
                      <a:gd name="T60" fmla="*/ 0 w 955"/>
                      <a:gd name="T61" fmla="*/ 0 h 1249"/>
                      <a:gd name="T62" fmla="*/ 0 w 955"/>
                      <a:gd name="T63" fmla="*/ 0 h 1249"/>
                      <a:gd name="T64" fmla="*/ 0 w 955"/>
                      <a:gd name="T65" fmla="*/ 0 h 1249"/>
                      <a:gd name="T66" fmla="*/ 0 w 955"/>
                      <a:gd name="T67" fmla="*/ 0 h 1249"/>
                      <a:gd name="T68" fmla="*/ 0 w 955"/>
                      <a:gd name="T69" fmla="*/ 0 h 1249"/>
                      <a:gd name="T70" fmla="*/ 0 w 955"/>
                      <a:gd name="T71" fmla="*/ 0 h 1249"/>
                      <a:gd name="T72" fmla="*/ 0 w 955"/>
                      <a:gd name="T73" fmla="*/ 0 h 1249"/>
                      <a:gd name="T74" fmla="*/ 0 w 955"/>
                      <a:gd name="T75" fmla="*/ 0 h 1249"/>
                      <a:gd name="T76" fmla="*/ 0 w 955"/>
                      <a:gd name="T77" fmla="*/ 0 h 1249"/>
                      <a:gd name="T78" fmla="*/ 0 w 955"/>
                      <a:gd name="T79" fmla="*/ 0 h 1249"/>
                      <a:gd name="T80" fmla="*/ 0 w 955"/>
                      <a:gd name="T81" fmla="*/ 0 h 1249"/>
                      <a:gd name="T82" fmla="*/ 0 w 955"/>
                      <a:gd name="T83" fmla="*/ 0 h 1249"/>
                      <a:gd name="T84" fmla="*/ 0 w 955"/>
                      <a:gd name="T85" fmla="*/ 0 h 1249"/>
                      <a:gd name="T86" fmla="*/ 0 w 955"/>
                      <a:gd name="T87" fmla="*/ 0 h 1249"/>
                      <a:gd name="T88" fmla="*/ 0 w 955"/>
                      <a:gd name="T89" fmla="*/ 0 h 1249"/>
                      <a:gd name="T90" fmla="*/ 0 w 955"/>
                      <a:gd name="T91" fmla="*/ 0 h 1249"/>
                      <a:gd name="T92" fmla="*/ 0 w 955"/>
                      <a:gd name="T93" fmla="*/ 0 h 1249"/>
                      <a:gd name="T94" fmla="*/ 0 w 955"/>
                      <a:gd name="T95" fmla="*/ 0 h 1249"/>
                      <a:gd name="T96" fmla="*/ 0 w 955"/>
                      <a:gd name="T97" fmla="*/ 0 h 1249"/>
                      <a:gd name="T98" fmla="*/ 0 w 955"/>
                      <a:gd name="T99" fmla="*/ 0 h 1249"/>
                      <a:gd name="T100" fmla="*/ 0 w 955"/>
                      <a:gd name="T101" fmla="*/ 0 h 124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955"/>
                      <a:gd name="T154" fmla="*/ 0 h 1249"/>
                      <a:gd name="T155" fmla="*/ 955 w 955"/>
                      <a:gd name="T156" fmla="*/ 1249 h 124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955" h="1249">
                        <a:moveTo>
                          <a:pt x="953" y="531"/>
                        </a:moveTo>
                        <a:lnTo>
                          <a:pt x="955" y="463"/>
                        </a:lnTo>
                        <a:lnTo>
                          <a:pt x="951" y="401"/>
                        </a:lnTo>
                        <a:lnTo>
                          <a:pt x="942" y="344"/>
                        </a:lnTo>
                        <a:lnTo>
                          <a:pt x="929" y="292"/>
                        </a:lnTo>
                        <a:lnTo>
                          <a:pt x="911" y="245"/>
                        </a:lnTo>
                        <a:lnTo>
                          <a:pt x="889" y="202"/>
                        </a:lnTo>
                        <a:lnTo>
                          <a:pt x="863" y="164"/>
                        </a:lnTo>
                        <a:lnTo>
                          <a:pt x="834" y="130"/>
                        </a:lnTo>
                        <a:lnTo>
                          <a:pt x="802" y="100"/>
                        </a:lnTo>
                        <a:lnTo>
                          <a:pt x="768" y="75"/>
                        </a:lnTo>
                        <a:lnTo>
                          <a:pt x="731" y="54"/>
                        </a:lnTo>
                        <a:lnTo>
                          <a:pt x="692" y="36"/>
                        </a:lnTo>
                        <a:lnTo>
                          <a:pt x="652" y="23"/>
                        </a:lnTo>
                        <a:lnTo>
                          <a:pt x="611" y="11"/>
                        </a:lnTo>
                        <a:lnTo>
                          <a:pt x="567" y="5"/>
                        </a:lnTo>
                        <a:lnTo>
                          <a:pt x="524" y="0"/>
                        </a:lnTo>
                        <a:lnTo>
                          <a:pt x="480" y="0"/>
                        </a:lnTo>
                        <a:lnTo>
                          <a:pt x="437" y="2"/>
                        </a:lnTo>
                        <a:lnTo>
                          <a:pt x="395" y="7"/>
                        </a:lnTo>
                        <a:lnTo>
                          <a:pt x="352" y="15"/>
                        </a:lnTo>
                        <a:lnTo>
                          <a:pt x="311" y="25"/>
                        </a:lnTo>
                        <a:lnTo>
                          <a:pt x="272" y="37"/>
                        </a:lnTo>
                        <a:lnTo>
                          <a:pt x="234" y="53"/>
                        </a:lnTo>
                        <a:lnTo>
                          <a:pt x="199" y="69"/>
                        </a:lnTo>
                        <a:lnTo>
                          <a:pt x="165" y="88"/>
                        </a:lnTo>
                        <a:lnTo>
                          <a:pt x="135" y="109"/>
                        </a:lnTo>
                        <a:lnTo>
                          <a:pt x="109" y="132"/>
                        </a:lnTo>
                        <a:lnTo>
                          <a:pt x="85" y="155"/>
                        </a:lnTo>
                        <a:lnTo>
                          <a:pt x="66" y="181"/>
                        </a:lnTo>
                        <a:lnTo>
                          <a:pt x="51" y="207"/>
                        </a:lnTo>
                        <a:lnTo>
                          <a:pt x="41" y="235"/>
                        </a:lnTo>
                        <a:lnTo>
                          <a:pt x="35" y="264"/>
                        </a:lnTo>
                        <a:lnTo>
                          <a:pt x="25" y="352"/>
                        </a:lnTo>
                        <a:lnTo>
                          <a:pt x="14" y="448"/>
                        </a:lnTo>
                        <a:lnTo>
                          <a:pt x="10" y="497"/>
                        </a:lnTo>
                        <a:lnTo>
                          <a:pt x="5" y="547"/>
                        </a:lnTo>
                        <a:lnTo>
                          <a:pt x="2" y="596"/>
                        </a:lnTo>
                        <a:lnTo>
                          <a:pt x="1" y="645"/>
                        </a:lnTo>
                        <a:lnTo>
                          <a:pt x="0" y="692"/>
                        </a:lnTo>
                        <a:lnTo>
                          <a:pt x="2" y="738"/>
                        </a:lnTo>
                        <a:lnTo>
                          <a:pt x="3" y="760"/>
                        </a:lnTo>
                        <a:lnTo>
                          <a:pt x="5" y="781"/>
                        </a:lnTo>
                        <a:lnTo>
                          <a:pt x="8" y="803"/>
                        </a:lnTo>
                        <a:lnTo>
                          <a:pt x="12" y="823"/>
                        </a:lnTo>
                        <a:lnTo>
                          <a:pt x="15" y="843"/>
                        </a:lnTo>
                        <a:lnTo>
                          <a:pt x="21" y="860"/>
                        </a:lnTo>
                        <a:lnTo>
                          <a:pt x="26" y="878"/>
                        </a:lnTo>
                        <a:lnTo>
                          <a:pt x="33" y="895"/>
                        </a:lnTo>
                        <a:lnTo>
                          <a:pt x="40" y="911"/>
                        </a:lnTo>
                        <a:lnTo>
                          <a:pt x="47" y="926"/>
                        </a:lnTo>
                        <a:lnTo>
                          <a:pt x="57" y="939"/>
                        </a:lnTo>
                        <a:lnTo>
                          <a:pt x="67" y="952"/>
                        </a:lnTo>
                        <a:lnTo>
                          <a:pt x="79" y="963"/>
                        </a:lnTo>
                        <a:lnTo>
                          <a:pt x="91" y="975"/>
                        </a:lnTo>
                        <a:lnTo>
                          <a:pt x="104" y="987"/>
                        </a:lnTo>
                        <a:lnTo>
                          <a:pt x="120" y="1001"/>
                        </a:lnTo>
                        <a:lnTo>
                          <a:pt x="153" y="1026"/>
                        </a:lnTo>
                        <a:lnTo>
                          <a:pt x="190" y="1052"/>
                        </a:lnTo>
                        <a:lnTo>
                          <a:pt x="231" y="1079"/>
                        </a:lnTo>
                        <a:lnTo>
                          <a:pt x="274" y="1104"/>
                        </a:lnTo>
                        <a:lnTo>
                          <a:pt x="320" y="1129"/>
                        </a:lnTo>
                        <a:lnTo>
                          <a:pt x="368" y="1152"/>
                        </a:lnTo>
                        <a:lnTo>
                          <a:pt x="416" y="1174"/>
                        </a:lnTo>
                        <a:lnTo>
                          <a:pt x="465" y="1194"/>
                        </a:lnTo>
                        <a:lnTo>
                          <a:pt x="489" y="1203"/>
                        </a:lnTo>
                        <a:lnTo>
                          <a:pt x="514" y="1212"/>
                        </a:lnTo>
                        <a:lnTo>
                          <a:pt x="538" y="1220"/>
                        </a:lnTo>
                        <a:lnTo>
                          <a:pt x="563" y="1227"/>
                        </a:lnTo>
                        <a:lnTo>
                          <a:pt x="586" y="1232"/>
                        </a:lnTo>
                        <a:lnTo>
                          <a:pt x="609" y="1238"/>
                        </a:lnTo>
                        <a:lnTo>
                          <a:pt x="633" y="1242"/>
                        </a:lnTo>
                        <a:lnTo>
                          <a:pt x="655" y="1246"/>
                        </a:lnTo>
                        <a:lnTo>
                          <a:pt x="676" y="1248"/>
                        </a:lnTo>
                        <a:lnTo>
                          <a:pt x="697" y="1249"/>
                        </a:lnTo>
                        <a:lnTo>
                          <a:pt x="719" y="1249"/>
                        </a:lnTo>
                        <a:lnTo>
                          <a:pt x="737" y="1248"/>
                        </a:lnTo>
                        <a:lnTo>
                          <a:pt x="762" y="1244"/>
                        </a:lnTo>
                        <a:lnTo>
                          <a:pt x="784" y="1239"/>
                        </a:lnTo>
                        <a:lnTo>
                          <a:pt x="805" y="1231"/>
                        </a:lnTo>
                        <a:lnTo>
                          <a:pt x="824" y="1221"/>
                        </a:lnTo>
                        <a:lnTo>
                          <a:pt x="841" y="1210"/>
                        </a:lnTo>
                        <a:lnTo>
                          <a:pt x="858" y="1197"/>
                        </a:lnTo>
                        <a:lnTo>
                          <a:pt x="871" y="1181"/>
                        </a:lnTo>
                        <a:lnTo>
                          <a:pt x="883" y="1164"/>
                        </a:lnTo>
                        <a:lnTo>
                          <a:pt x="894" y="1146"/>
                        </a:lnTo>
                        <a:lnTo>
                          <a:pt x="904" y="1126"/>
                        </a:lnTo>
                        <a:lnTo>
                          <a:pt x="913" y="1105"/>
                        </a:lnTo>
                        <a:lnTo>
                          <a:pt x="921" y="1083"/>
                        </a:lnTo>
                        <a:lnTo>
                          <a:pt x="928" y="1060"/>
                        </a:lnTo>
                        <a:lnTo>
                          <a:pt x="932" y="1035"/>
                        </a:lnTo>
                        <a:lnTo>
                          <a:pt x="937" y="1010"/>
                        </a:lnTo>
                        <a:lnTo>
                          <a:pt x="941" y="984"/>
                        </a:lnTo>
                        <a:lnTo>
                          <a:pt x="943" y="957"/>
                        </a:lnTo>
                        <a:lnTo>
                          <a:pt x="946" y="929"/>
                        </a:lnTo>
                        <a:lnTo>
                          <a:pt x="948" y="902"/>
                        </a:lnTo>
                        <a:lnTo>
                          <a:pt x="949" y="873"/>
                        </a:lnTo>
                        <a:lnTo>
                          <a:pt x="950" y="815"/>
                        </a:lnTo>
                        <a:lnTo>
                          <a:pt x="950" y="756"/>
                        </a:lnTo>
                        <a:lnTo>
                          <a:pt x="950" y="698"/>
                        </a:lnTo>
                        <a:lnTo>
                          <a:pt x="950" y="640"/>
                        </a:lnTo>
                        <a:lnTo>
                          <a:pt x="951" y="584"/>
                        </a:lnTo>
                        <a:lnTo>
                          <a:pt x="953" y="531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21" name="Freeform 170"/>
                  <p:cNvSpPr>
                    <a:spLocks/>
                  </p:cNvSpPr>
                  <p:nvPr/>
                </p:nvSpPr>
                <p:spPr bwMode="auto">
                  <a:xfrm>
                    <a:off x="3357" y="3975"/>
                    <a:ext cx="71" cy="138"/>
                  </a:xfrm>
                  <a:custGeom>
                    <a:avLst/>
                    <a:gdLst>
                      <a:gd name="T0" fmla="*/ 0 w 502"/>
                      <a:gd name="T1" fmla="*/ 0 h 967"/>
                      <a:gd name="T2" fmla="*/ 0 w 502"/>
                      <a:gd name="T3" fmla="*/ 0 h 967"/>
                      <a:gd name="T4" fmla="*/ 0 w 502"/>
                      <a:gd name="T5" fmla="*/ 0 h 967"/>
                      <a:gd name="T6" fmla="*/ 0 w 502"/>
                      <a:gd name="T7" fmla="*/ 0 h 967"/>
                      <a:gd name="T8" fmla="*/ 0 w 502"/>
                      <a:gd name="T9" fmla="*/ 0 h 967"/>
                      <a:gd name="T10" fmla="*/ 0 w 502"/>
                      <a:gd name="T11" fmla="*/ 0 h 967"/>
                      <a:gd name="T12" fmla="*/ 0 w 502"/>
                      <a:gd name="T13" fmla="*/ 0 h 967"/>
                      <a:gd name="T14" fmla="*/ 0 w 502"/>
                      <a:gd name="T15" fmla="*/ 0 h 967"/>
                      <a:gd name="T16" fmla="*/ 0 w 502"/>
                      <a:gd name="T17" fmla="*/ 0 h 967"/>
                      <a:gd name="T18" fmla="*/ 0 w 502"/>
                      <a:gd name="T19" fmla="*/ 0 h 967"/>
                      <a:gd name="T20" fmla="*/ 0 w 502"/>
                      <a:gd name="T21" fmla="*/ 0 h 967"/>
                      <a:gd name="T22" fmla="*/ 0 w 502"/>
                      <a:gd name="T23" fmla="*/ 0 h 967"/>
                      <a:gd name="T24" fmla="*/ 0 w 502"/>
                      <a:gd name="T25" fmla="*/ 0 h 967"/>
                      <a:gd name="T26" fmla="*/ 0 w 502"/>
                      <a:gd name="T27" fmla="*/ 0 h 967"/>
                      <a:gd name="T28" fmla="*/ 0 w 502"/>
                      <a:gd name="T29" fmla="*/ 0 h 967"/>
                      <a:gd name="T30" fmla="*/ 0 w 502"/>
                      <a:gd name="T31" fmla="*/ 0 h 967"/>
                      <a:gd name="T32" fmla="*/ 0 w 502"/>
                      <a:gd name="T33" fmla="*/ 0 h 967"/>
                      <a:gd name="T34" fmla="*/ 0 w 502"/>
                      <a:gd name="T35" fmla="*/ 0 h 967"/>
                      <a:gd name="T36" fmla="*/ 0 w 502"/>
                      <a:gd name="T37" fmla="*/ 0 h 967"/>
                      <a:gd name="T38" fmla="*/ 0 w 502"/>
                      <a:gd name="T39" fmla="*/ 0 h 967"/>
                      <a:gd name="T40" fmla="*/ 0 w 502"/>
                      <a:gd name="T41" fmla="*/ 0 h 967"/>
                      <a:gd name="T42" fmla="*/ 0 w 502"/>
                      <a:gd name="T43" fmla="*/ 0 h 967"/>
                      <a:gd name="T44" fmla="*/ 0 w 502"/>
                      <a:gd name="T45" fmla="*/ 0 h 967"/>
                      <a:gd name="T46" fmla="*/ 0 w 502"/>
                      <a:gd name="T47" fmla="*/ 0 h 967"/>
                      <a:gd name="T48" fmla="*/ 0 w 502"/>
                      <a:gd name="T49" fmla="*/ 0 h 967"/>
                      <a:gd name="T50" fmla="*/ 0 w 502"/>
                      <a:gd name="T51" fmla="*/ 0 h 967"/>
                      <a:gd name="T52" fmla="*/ 0 w 502"/>
                      <a:gd name="T53" fmla="*/ 0 h 967"/>
                      <a:gd name="T54" fmla="*/ 0 w 502"/>
                      <a:gd name="T55" fmla="*/ 0 h 967"/>
                      <a:gd name="T56" fmla="*/ 0 w 502"/>
                      <a:gd name="T57" fmla="*/ 0 h 967"/>
                      <a:gd name="T58" fmla="*/ 0 w 502"/>
                      <a:gd name="T59" fmla="*/ 0 h 967"/>
                      <a:gd name="T60" fmla="*/ 0 w 502"/>
                      <a:gd name="T61" fmla="*/ 0 h 967"/>
                      <a:gd name="T62" fmla="*/ 0 w 502"/>
                      <a:gd name="T63" fmla="*/ 0 h 967"/>
                      <a:gd name="T64" fmla="*/ 0 w 502"/>
                      <a:gd name="T65" fmla="*/ 0 h 967"/>
                      <a:gd name="T66" fmla="*/ 0 w 502"/>
                      <a:gd name="T67" fmla="*/ 0 h 967"/>
                      <a:gd name="T68" fmla="*/ 0 w 502"/>
                      <a:gd name="T69" fmla="*/ 0 h 967"/>
                      <a:gd name="T70" fmla="*/ 0 w 502"/>
                      <a:gd name="T71" fmla="*/ 0 h 967"/>
                      <a:gd name="T72" fmla="*/ 0 w 502"/>
                      <a:gd name="T73" fmla="*/ 0 h 967"/>
                      <a:gd name="T74" fmla="*/ 0 w 502"/>
                      <a:gd name="T75" fmla="*/ 0 h 967"/>
                      <a:gd name="T76" fmla="*/ 0 w 502"/>
                      <a:gd name="T77" fmla="*/ 0 h 967"/>
                      <a:gd name="T78" fmla="*/ 0 w 502"/>
                      <a:gd name="T79" fmla="*/ 0 h 967"/>
                      <a:gd name="T80" fmla="*/ 0 w 502"/>
                      <a:gd name="T81" fmla="*/ 0 h 967"/>
                      <a:gd name="T82" fmla="*/ 0 w 502"/>
                      <a:gd name="T83" fmla="*/ 0 h 967"/>
                      <a:gd name="T84" fmla="*/ 0 w 502"/>
                      <a:gd name="T85" fmla="*/ 0 h 967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502"/>
                      <a:gd name="T130" fmla="*/ 0 h 967"/>
                      <a:gd name="T131" fmla="*/ 502 w 502"/>
                      <a:gd name="T132" fmla="*/ 967 h 967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502" h="967">
                        <a:moveTo>
                          <a:pt x="499" y="379"/>
                        </a:moveTo>
                        <a:lnTo>
                          <a:pt x="496" y="358"/>
                        </a:lnTo>
                        <a:lnTo>
                          <a:pt x="492" y="337"/>
                        </a:lnTo>
                        <a:lnTo>
                          <a:pt x="485" y="315"/>
                        </a:lnTo>
                        <a:lnTo>
                          <a:pt x="478" y="291"/>
                        </a:lnTo>
                        <a:lnTo>
                          <a:pt x="469" y="269"/>
                        </a:lnTo>
                        <a:lnTo>
                          <a:pt x="458" y="246"/>
                        </a:lnTo>
                        <a:lnTo>
                          <a:pt x="447" y="224"/>
                        </a:lnTo>
                        <a:lnTo>
                          <a:pt x="434" y="200"/>
                        </a:lnTo>
                        <a:lnTo>
                          <a:pt x="420" y="179"/>
                        </a:lnTo>
                        <a:lnTo>
                          <a:pt x="405" y="157"/>
                        </a:lnTo>
                        <a:lnTo>
                          <a:pt x="389" y="137"/>
                        </a:lnTo>
                        <a:lnTo>
                          <a:pt x="373" y="118"/>
                        </a:lnTo>
                        <a:lnTo>
                          <a:pt x="355" y="100"/>
                        </a:lnTo>
                        <a:lnTo>
                          <a:pt x="337" y="83"/>
                        </a:lnTo>
                        <a:lnTo>
                          <a:pt x="318" y="69"/>
                        </a:lnTo>
                        <a:lnTo>
                          <a:pt x="298" y="55"/>
                        </a:lnTo>
                        <a:lnTo>
                          <a:pt x="288" y="50"/>
                        </a:lnTo>
                        <a:lnTo>
                          <a:pt x="272" y="43"/>
                        </a:lnTo>
                        <a:lnTo>
                          <a:pt x="255" y="37"/>
                        </a:lnTo>
                        <a:lnTo>
                          <a:pt x="233" y="30"/>
                        </a:lnTo>
                        <a:lnTo>
                          <a:pt x="210" y="22"/>
                        </a:lnTo>
                        <a:lnTo>
                          <a:pt x="186" y="15"/>
                        </a:lnTo>
                        <a:lnTo>
                          <a:pt x="160" y="10"/>
                        </a:lnTo>
                        <a:lnTo>
                          <a:pt x="134" y="5"/>
                        </a:lnTo>
                        <a:lnTo>
                          <a:pt x="110" y="2"/>
                        </a:lnTo>
                        <a:lnTo>
                          <a:pt x="86" y="0"/>
                        </a:lnTo>
                        <a:lnTo>
                          <a:pt x="75" y="0"/>
                        </a:lnTo>
                        <a:lnTo>
                          <a:pt x="65" y="1"/>
                        </a:lnTo>
                        <a:lnTo>
                          <a:pt x="55" y="2"/>
                        </a:lnTo>
                        <a:lnTo>
                          <a:pt x="46" y="3"/>
                        </a:lnTo>
                        <a:lnTo>
                          <a:pt x="39" y="5"/>
                        </a:lnTo>
                        <a:lnTo>
                          <a:pt x="32" y="9"/>
                        </a:lnTo>
                        <a:lnTo>
                          <a:pt x="25" y="13"/>
                        </a:lnTo>
                        <a:lnTo>
                          <a:pt x="21" y="18"/>
                        </a:lnTo>
                        <a:lnTo>
                          <a:pt x="17" y="23"/>
                        </a:lnTo>
                        <a:lnTo>
                          <a:pt x="15" y="30"/>
                        </a:lnTo>
                        <a:lnTo>
                          <a:pt x="14" y="38"/>
                        </a:lnTo>
                        <a:lnTo>
                          <a:pt x="14" y="45"/>
                        </a:lnTo>
                        <a:lnTo>
                          <a:pt x="14" y="62"/>
                        </a:lnTo>
                        <a:lnTo>
                          <a:pt x="13" y="107"/>
                        </a:lnTo>
                        <a:lnTo>
                          <a:pt x="12" y="172"/>
                        </a:lnTo>
                        <a:lnTo>
                          <a:pt x="10" y="252"/>
                        </a:lnTo>
                        <a:lnTo>
                          <a:pt x="7" y="341"/>
                        </a:lnTo>
                        <a:lnTo>
                          <a:pt x="6" y="433"/>
                        </a:lnTo>
                        <a:lnTo>
                          <a:pt x="5" y="520"/>
                        </a:lnTo>
                        <a:lnTo>
                          <a:pt x="5" y="596"/>
                        </a:lnTo>
                        <a:lnTo>
                          <a:pt x="4" y="630"/>
                        </a:lnTo>
                        <a:lnTo>
                          <a:pt x="2" y="664"/>
                        </a:lnTo>
                        <a:lnTo>
                          <a:pt x="0" y="700"/>
                        </a:lnTo>
                        <a:lnTo>
                          <a:pt x="0" y="737"/>
                        </a:lnTo>
                        <a:lnTo>
                          <a:pt x="1" y="754"/>
                        </a:lnTo>
                        <a:lnTo>
                          <a:pt x="3" y="771"/>
                        </a:lnTo>
                        <a:lnTo>
                          <a:pt x="6" y="788"/>
                        </a:lnTo>
                        <a:lnTo>
                          <a:pt x="12" y="803"/>
                        </a:lnTo>
                        <a:lnTo>
                          <a:pt x="17" y="819"/>
                        </a:lnTo>
                        <a:lnTo>
                          <a:pt x="25" y="833"/>
                        </a:lnTo>
                        <a:lnTo>
                          <a:pt x="30" y="840"/>
                        </a:lnTo>
                        <a:lnTo>
                          <a:pt x="35" y="847"/>
                        </a:lnTo>
                        <a:lnTo>
                          <a:pt x="41" y="853"/>
                        </a:lnTo>
                        <a:lnTo>
                          <a:pt x="48" y="859"/>
                        </a:lnTo>
                        <a:lnTo>
                          <a:pt x="56" y="867"/>
                        </a:lnTo>
                        <a:lnTo>
                          <a:pt x="68" y="875"/>
                        </a:lnTo>
                        <a:lnTo>
                          <a:pt x="78" y="882"/>
                        </a:lnTo>
                        <a:lnTo>
                          <a:pt x="90" y="888"/>
                        </a:lnTo>
                        <a:lnTo>
                          <a:pt x="113" y="900"/>
                        </a:lnTo>
                        <a:lnTo>
                          <a:pt x="140" y="910"/>
                        </a:lnTo>
                        <a:lnTo>
                          <a:pt x="167" y="919"/>
                        </a:lnTo>
                        <a:lnTo>
                          <a:pt x="196" y="927"/>
                        </a:lnTo>
                        <a:lnTo>
                          <a:pt x="224" y="933"/>
                        </a:lnTo>
                        <a:lnTo>
                          <a:pt x="255" y="939"/>
                        </a:lnTo>
                        <a:lnTo>
                          <a:pt x="316" y="947"/>
                        </a:lnTo>
                        <a:lnTo>
                          <a:pt x="376" y="954"/>
                        </a:lnTo>
                        <a:lnTo>
                          <a:pt x="433" y="960"/>
                        </a:lnTo>
                        <a:lnTo>
                          <a:pt x="485" y="967"/>
                        </a:lnTo>
                        <a:lnTo>
                          <a:pt x="483" y="946"/>
                        </a:lnTo>
                        <a:lnTo>
                          <a:pt x="482" y="918"/>
                        </a:lnTo>
                        <a:lnTo>
                          <a:pt x="482" y="886"/>
                        </a:lnTo>
                        <a:lnTo>
                          <a:pt x="483" y="850"/>
                        </a:lnTo>
                        <a:lnTo>
                          <a:pt x="486" y="768"/>
                        </a:lnTo>
                        <a:lnTo>
                          <a:pt x="492" y="679"/>
                        </a:lnTo>
                        <a:lnTo>
                          <a:pt x="496" y="589"/>
                        </a:lnTo>
                        <a:lnTo>
                          <a:pt x="501" y="505"/>
                        </a:lnTo>
                        <a:lnTo>
                          <a:pt x="501" y="467"/>
                        </a:lnTo>
                        <a:lnTo>
                          <a:pt x="502" y="433"/>
                        </a:lnTo>
                        <a:lnTo>
                          <a:pt x="501" y="404"/>
                        </a:lnTo>
                        <a:lnTo>
                          <a:pt x="499" y="379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22" name="Freeform 171"/>
                  <p:cNvSpPr>
                    <a:spLocks/>
                  </p:cNvSpPr>
                  <p:nvPr/>
                </p:nvSpPr>
                <p:spPr bwMode="auto">
                  <a:xfrm>
                    <a:off x="3254" y="4059"/>
                    <a:ext cx="170" cy="105"/>
                  </a:xfrm>
                  <a:custGeom>
                    <a:avLst/>
                    <a:gdLst>
                      <a:gd name="T0" fmla="*/ 0 w 1192"/>
                      <a:gd name="T1" fmla="*/ 0 h 736"/>
                      <a:gd name="T2" fmla="*/ 0 w 1192"/>
                      <a:gd name="T3" fmla="*/ 0 h 736"/>
                      <a:gd name="T4" fmla="*/ 0 w 1192"/>
                      <a:gd name="T5" fmla="*/ 0 h 736"/>
                      <a:gd name="T6" fmla="*/ 0 w 1192"/>
                      <a:gd name="T7" fmla="*/ 0 h 736"/>
                      <a:gd name="T8" fmla="*/ 0 w 1192"/>
                      <a:gd name="T9" fmla="*/ 0 h 736"/>
                      <a:gd name="T10" fmla="*/ 0 w 1192"/>
                      <a:gd name="T11" fmla="*/ 0 h 736"/>
                      <a:gd name="T12" fmla="*/ 0 w 1192"/>
                      <a:gd name="T13" fmla="*/ 0 h 736"/>
                      <a:gd name="T14" fmla="*/ 0 w 1192"/>
                      <a:gd name="T15" fmla="*/ 0 h 736"/>
                      <a:gd name="T16" fmla="*/ 0 w 1192"/>
                      <a:gd name="T17" fmla="*/ 0 h 736"/>
                      <a:gd name="T18" fmla="*/ 0 w 1192"/>
                      <a:gd name="T19" fmla="*/ 0 h 736"/>
                      <a:gd name="T20" fmla="*/ 0 w 1192"/>
                      <a:gd name="T21" fmla="*/ 0 h 736"/>
                      <a:gd name="T22" fmla="*/ 0 w 1192"/>
                      <a:gd name="T23" fmla="*/ 0 h 736"/>
                      <a:gd name="T24" fmla="*/ 0 w 1192"/>
                      <a:gd name="T25" fmla="*/ 0 h 736"/>
                      <a:gd name="T26" fmla="*/ 0 w 1192"/>
                      <a:gd name="T27" fmla="*/ 0 h 736"/>
                      <a:gd name="T28" fmla="*/ 0 w 1192"/>
                      <a:gd name="T29" fmla="*/ 0 h 736"/>
                      <a:gd name="T30" fmla="*/ 0 w 1192"/>
                      <a:gd name="T31" fmla="*/ 0 h 736"/>
                      <a:gd name="T32" fmla="*/ 0 w 1192"/>
                      <a:gd name="T33" fmla="*/ 0 h 736"/>
                      <a:gd name="T34" fmla="*/ 0 w 1192"/>
                      <a:gd name="T35" fmla="*/ 0 h 736"/>
                      <a:gd name="T36" fmla="*/ 0 w 1192"/>
                      <a:gd name="T37" fmla="*/ 0 h 736"/>
                      <a:gd name="T38" fmla="*/ 0 w 1192"/>
                      <a:gd name="T39" fmla="*/ 0 h 736"/>
                      <a:gd name="T40" fmla="*/ 0 w 1192"/>
                      <a:gd name="T41" fmla="*/ 0 h 736"/>
                      <a:gd name="T42" fmla="*/ 0 w 1192"/>
                      <a:gd name="T43" fmla="*/ 0 h 736"/>
                      <a:gd name="T44" fmla="*/ 0 w 1192"/>
                      <a:gd name="T45" fmla="*/ 0 h 736"/>
                      <a:gd name="T46" fmla="*/ 0 w 1192"/>
                      <a:gd name="T47" fmla="*/ 0 h 736"/>
                      <a:gd name="T48" fmla="*/ 0 w 1192"/>
                      <a:gd name="T49" fmla="*/ 0 h 736"/>
                      <a:gd name="T50" fmla="*/ 0 w 1192"/>
                      <a:gd name="T51" fmla="*/ 0 h 736"/>
                      <a:gd name="T52" fmla="*/ 0 w 1192"/>
                      <a:gd name="T53" fmla="*/ 0 h 736"/>
                      <a:gd name="T54" fmla="*/ 0 w 1192"/>
                      <a:gd name="T55" fmla="*/ 0 h 736"/>
                      <a:gd name="T56" fmla="*/ 0 w 1192"/>
                      <a:gd name="T57" fmla="*/ 0 h 736"/>
                      <a:gd name="T58" fmla="*/ 0 w 1192"/>
                      <a:gd name="T59" fmla="*/ 0 h 736"/>
                      <a:gd name="T60" fmla="*/ 0 w 1192"/>
                      <a:gd name="T61" fmla="*/ 0 h 736"/>
                      <a:gd name="T62" fmla="*/ 0 w 1192"/>
                      <a:gd name="T63" fmla="*/ 0 h 736"/>
                      <a:gd name="T64" fmla="*/ 0 w 1192"/>
                      <a:gd name="T65" fmla="*/ 0 h 736"/>
                      <a:gd name="T66" fmla="*/ 0 w 1192"/>
                      <a:gd name="T67" fmla="*/ 0 h 736"/>
                      <a:gd name="T68" fmla="*/ 0 w 1192"/>
                      <a:gd name="T69" fmla="*/ 0 h 736"/>
                      <a:gd name="T70" fmla="*/ 0 w 1192"/>
                      <a:gd name="T71" fmla="*/ 0 h 736"/>
                      <a:gd name="T72" fmla="*/ 0 w 1192"/>
                      <a:gd name="T73" fmla="*/ 0 h 736"/>
                      <a:gd name="T74" fmla="*/ 0 w 1192"/>
                      <a:gd name="T75" fmla="*/ 0 h 736"/>
                      <a:gd name="T76" fmla="*/ 0 w 1192"/>
                      <a:gd name="T77" fmla="*/ 0 h 736"/>
                      <a:gd name="T78" fmla="*/ 0 w 1192"/>
                      <a:gd name="T79" fmla="*/ 0 h 736"/>
                      <a:gd name="T80" fmla="*/ 0 w 1192"/>
                      <a:gd name="T81" fmla="*/ 0 h 736"/>
                      <a:gd name="T82" fmla="*/ 0 w 1192"/>
                      <a:gd name="T83" fmla="*/ 0 h 736"/>
                      <a:gd name="T84" fmla="*/ 0 w 1192"/>
                      <a:gd name="T85" fmla="*/ 0 h 736"/>
                      <a:gd name="T86" fmla="*/ 0 w 1192"/>
                      <a:gd name="T87" fmla="*/ 0 h 736"/>
                      <a:gd name="T88" fmla="*/ 0 w 1192"/>
                      <a:gd name="T89" fmla="*/ 0 h 736"/>
                      <a:gd name="T90" fmla="*/ 0 w 1192"/>
                      <a:gd name="T91" fmla="*/ 0 h 736"/>
                      <a:gd name="T92" fmla="*/ 0 w 1192"/>
                      <a:gd name="T93" fmla="*/ 0 h 736"/>
                      <a:gd name="T94" fmla="*/ 0 w 1192"/>
                      <a:gd name="T95" fmla="*/ 0 h 736"/>
                      <a:gd name="T96" fmla="*/ 0 w 1192"/>
                      <a:gd name="T97" fmla="*/ 0 h 736"/>
                      <a:gd name="T98" fmla="*/ 0 w 1192"/>
                      <a:gd name="T99" fmla="*/ 0 h 736"/>
                      <a:gd name="T100" fmla="*/ 0 w 1192"/>
                      <a:gd name="T101" fmla="*/ 0 h 736"/>
                      <a:gd name="T102" fmla="*/ 0 w 1192"/>
                      <a:gd name="T103" fmla="*/ 0 h 736"/>
                      <a:gd name="T104" fmla="*/ 0 w 1192"/>
                      <a:gd name="T105" fmla="*/ 0 h 736"/>
                      <a:gd name="T106" fmla="*/ 0 w 1192"/>
                      <a:gd name="T107" fmla="*/ 0 h 736"/>
                      <a:gd name="T108" fmla="*/ 0 w 1192"/>
                      <a:gd name="T109" fmla="*/ 0 h 736"/>
                      <a:gd name="T110" fmla="*/ 0 w 1192"/>
                      <a:gd name="T111" fmla="*/ 0 h 736"/>
                      <a:gd name="T112" fmla="*/ 0 w 1192"/>
                      <a:gd name="T113" fmla="*/ 0 h 736"/>
                      <a:gd name="T114" fmla="*/ 0 w 1192"/>
                      <a:gd name="T115" fmla="*/ 0 h 736"/>
                      <a:gd name="T116" fmla="*/ 0 w 1192"/>
                      <a:gd name="T117" fmla="*/ 0 h 736"/>
                      <a:gd name="T118" fmla="*/ 0 w 1192"/>
                      <a:gd name="T119" fmla="*/ 0 h 736"/>
                      <a:gd name="T120" fmla="*/ 0 w 1192"/>
                      <a:gd name="T121" fmla="*/ 0 h 736"/>
                      <a:gd name="T122" fmla="*/ 0 w 1192"/>
                      <a:gd name="T123" fmla="*/ 0 h 736"/>
                      <a:gd name="T124" fmla="*/ 0 w 1192"/>
                      <a:gd name="T125" fmla="*/ 0 h 7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192"/>
                      <a:gd name="T190" fmla="*/ 0 h 736"/>
                      <a:gd name="T191" fmla="*/ 1192 w 1192"/>
                      <a:gd name="T192" fmla="*/ 736 h 7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192" h="736">
                        <a:moveTo>
                          <a:pt x="1192" y="368"/>
                        </a:moveTo>
                        <a:lnTo>
                          <a:pt x="1192" y="387"/>
                        </a:lnTo>
                        <a:lnTo>
                          <a:pt x="1191" y="405"/>
                        </a:lnTo>
                        <a:lnTo>
                          <a:pt x="1190" y="424"/>
                        </a:lnTo>
                        <a:lnTo>
                          <a:pt x="1187" y="442"/>
                        </a:lnTo>
                        <a:lnTo>
                          <a:pt x="1184" y="460"/>
                        </a:lnTo>
                        <a:lnTo>
                          <a:pt x="1181" y="478"/>
                        </a:lnTo>
                        <a:lnTo>
                          <a:pt x="1176" y="495"/>
                        </a:lnTo>
                        <a:lnTo>
                          <a:pt x="1171" y="511"/>
                        </a:lnTo>
                        <a:lnTo>
                          <a:pt x="1164" y="528"/>
                        </a:lnTo>
                        <a:lnTo>
                          <a:pt x="1156" y="543"/>
                        </a:lnTo>
                        <a:lnTo>
                          <a:pt x="1147" y="559"/>
                        </a:lnTo>
                        <a:lnTo>
                          <a:pt x="1137" y="574"/>
                        </a:lnTo>
                        <a:lnTo>
                          <a:pt x="1126" y="588"/>
                        </a:lnTo>
                        <a:lnTo>
                          <a:pt x="1114" y="602"/>
                        </a:lnTo>
                        <a:lnTo>
                          <a:pt x="1101" y="616"/>
                        </a:lnTo>
                        <a:lnTo>
                          <a:pt x="1085" y="628"/>
                        </a:lnTo>
                        <a:lnTo>
                          <a:pt x="1068" y="640"/>
                        </a:lnTo>
                        <a:lnTo>
                          <a:pt x="1051" y="653"/>
                        </a:lnTo>
                        <a:lnTo>
                          <a:pt x="1031" y="664"/>
                        </a:lnTo>
                        <a:lnTo>
                          <a:pt x="1008" y="674"/>
                        </a:lnTo>
                        <a:lnTo>
                          <a:pt x="985" y="683"/>
                        </a:lnTo>
                        <a:lnTo>
                          <a:pt x="960" y="691"/>
                        </a:lnTo>
                        <a:lnTo>
                          <a:pt x="934" y="700"/>
                        </a:lnTo>
                        <a:lnTo>
                          <a:pt x="905" y="707"/>
                        </a:lnTo>
                        <a:lnTo>
                          <a:pt x="874" y="714"/>
                        </a:lnTo>
                        <a:lnTo>
                          <a:pt x="840" y="719"/>
                        </a:lnTo>
                        <a:lnTo>
                          <a:pt x="806" y="725"/>
                        </a:lnTo>
                        <a:lnTo>
                          <a:pt x="768" y="728"/>
                        </a:lnTo>
                        <a:lnTo>
                          <a:pt x="729" y="732"/>
                        </a:lnTo>
                        <a:lnTo>
                          <a:pt x="687" y="734"/>
                        </a:lnTo>
                        <a:lnTo>
                          <a:pt x="642" y="736"/>
                        </a:lnTo>
                        <a:lnTo>
                          <a:pt x="595" y="736"/>
                        </a:lnTo>
                        <a:lnTo>
                          <a:pt x="544" y="736"/>
                        </a:lnTo>
                        <a:lnTo>
                          <a:pt x="495" y="734"/>
                        </a:lnTo>
                        <a:lnTo>
                          <a:pt x="450" y="732"/>
                        </a:lnTo>
                        <a:lnTo>
                          <a:pt x="407" y="728"/>
                        </a:lnTo>
                        <a:lnTo>
                          <a:pt x="367" y="725"/>
                        </a:lnTo>
                        <a:lnTo>
                          <a:pt x="329" y="719"/>
                        </a:lnTo>
                        <a:lnTo>
                          <a:pt x="295" y="714"/>
                        </a:lnTo>
                        <a:lnTo>
                          <a:pt x="263" y="707"/>
                        </a:lnTo>
                        <a:lnTo>
                          <a:pt x="234" y="700"/>
                        </a:lnTo>
                        <a:lnTo>
                          <a:pt x="206" y="691"/>
                        </a:lnTo>
                        <a:lnTo>
                          <a:pt x="180" y="683"/>
                        </a:lnTo>
                        <a:lnTo>
                          <a:pt x="158" y="674"/>
                        </a:lnTo>
                        <a:lnTo>
                          <a:pt x="137" y="664"/>
                        </a:lnTo>
                        <a:lnTo>
                          <a:pt x="118" y="653"/>
                        </a:lnTo>
                        <a:lnTo>
                          <a:pt x="100" y="640"/>
                        </a:lnTo>
                        <a:lnTo>
                          <a:pt x="84" y="628"/>
                        </a:lnTo>
                        <a:lnTo>
                          <a:pt x="71" y="616"/>
                        </a:lnTo>
                        <a:lnTo>
                          <a:pt x="59" y="602"/>
                        </a:lnTo>
                        <a:lnTo>
                          <a:pt x="48" y="588"/>
                        </a:lnTo>
                        <a:lnTo>
                          <a:pt x="39" y="574"/>
                        </a:lnTo>
                        <a:lnTo>
                          <a:pt x="30" y="559"/>
                        </a:lnTo>
                        <a:lnTo>
                          <a:pt x="23" y="543"/>
                        </a:lnTo>
                        <a:lnTo>
                          <a:pt x="18" y="528"/>
                        </a:lnTo>
                        <a:lnTo>
                          <a:pt x="13" y="511"/>
                        </a:lnTo>
                        <a:lnTo>
                          <a:pt x="9" y="495"/>
                        </a:lnTo>
                        <a:lnTo>
                          <a:pt x="5" y="478"/>
                        </a:lnTo>
                        <a:lnTo>
                          <a:pt x="3" y="460"/>
                        </a:lnTo>
                        <a:lnTo>
                          <a:pt x="2" y="442"/>
                        </a:lnTo>
                        <a:lnTo>
                          <a:pt x="0" y="405"/>
                        </a:lnTo>
                        <a:lnTo>
                          <a:pt x="0" y="368"/>
                        </a:lnTo>
                        <a:lnTo>
                          <a:pt x="0" y="349"/>
                        </a:lnTo>
                        <a:lnTo>
                          <a:pt x="2" y="331"/>
                        </a:lnTo>
                        <a:lnTo>
                          <a:pt x="7" y="312"/>
                        </a:lnTo>
                        <a:lnTo>
                          <a:pt x="12" y="294"/>
                        </a:lnTo>
                        <a:lnTo>
                          <a:pt x="19" y="276"/>
                        </a:lnTo>
                        <a:lnTo>
                          <a:pt x="27" y="259"/>
                        </a:lnTo>
                        <a:lnTo>
                          <a:pt x="36" y="242"/>
                        </a:lnTo>
                        <a:lnTo>
                          <a:pt x="47" y="225"/>
                        </a:lnTo>
                        <a:lnTo>
                          <a:pt x="59" y="209"/>
                        </a:lnTo>
                        <a:lnTo>
                          <a:pt x="71" y="193"/>
                        </a:lnTo>
                        <a:lnTo>
                          <a:pt x="86" y="177"/>
                        </a:lnTo>
                        <a:lnTo>
                          <a:pt x="101" y="163"/>
                        </a:lnTo>
                        <a:lnTo>
                          <a:pt x="118" y="148"/>
                        </a:lnTo>
                        <a:lnTo>
                          <a:pt x="136" y="134"/>
                        </a:lnTo>
                        <a:lnTo>
                          <a:pt x="155" y="121"/>
                        </a:lnTo>
                        <a:lnTo>
                          <a:pt x="175" y="108"/>
                        </a:lnTo>
                        <a:lnTo>
                          <a:pt x="195" y="96"/>
                        </a:lnTo>
                        <a:lnTo>
                          <a:pt x="217" y="84"/>
                        </a:lnTo>
                        <a:lnTo>
                          <a:pt x="239" y="73"/>
                        </a:lnTo>
                        <a:lnTo>
                          <a:pt x="263" y="63"/>
                        </a:lnTo>
                        <a:lnTo>
                          <a:pt x="287" y="54"/>
                        </a:lnTo>
                        <a:lnTo>
                          <a:pt x="312" y="45"/>
                        </a:lnTo>
                        <a:lnTo>
                          <a:pt x="337" y="36"/>
                        </a:lnTo>
                        <a:lnTo>
                          <a:pt x="364" y="29"/>
                        </a:lnTo>
                        <a:lnTo>
                          <a:pt x="391" y="23"/>
                        </a:lnTo>
                        <a:lnTo>
                          <a:pt x="418" y="17"/>
                        </a:lnTo>
                        <a:lnTo>
                          <a:pt x="446" y="12"/>
                        </a:lnTo>
                        <a:lnTo>
                          <a:pt x="475" y="7"/>
                        </a:lnTo>
                        <a:lnTo>
                          <a:pt x="505" y="5"/>
                        </a:lnTo>
                        <a:lnTo>
                          <a:pt x="535" y="2"/>
                        </a:lnTo>
                        <a:lnTo>
                          <a:pt x="565" y="0"/>
                        </a:lnTo>
                        <a:lnTo>
                          <a:pt x="595" y="0"/>
                        </a:lnTo>
                        <a:lnTo>
                          <a:pt x="627" y="0"/>
                        </a:lnTo>
                        <a:lnTo>
                          <a:pt x="657" y="2"/>
                        </a:lnTo>
                        <a:lnTo>
                          <a:pt x="687" y="5"/>
                        </a:lnTo>
                        <a:lnTo>
                          <a:pt x="716" y="7"/>
                        </a:lnTo>
                        <a:lnTo>
                          <a:pt x="744" y="12"/>
                        </a:lnTo>
                        <a:lnTo>
                          <a:pt x="773" y="17"/>
                        </a:lnTo>
                        <a:lnTo>
                          <a:pt x="800" y="23"/>
                        </a:lnTo>
                        <a:lnTo>
                          <a:pt x="828" y="29"/>
                        </a:lnTo>
                        <a:lnTo>
                          <a:pt x="855" y="36"/>
                        </a:lnTo>
                        <a:lnTo>
                          <a:pt x="880" y="45"/>
                        </a:lnTo>
                        <a:lnTo>
                          <a:pt x="905" y="54"/>
                        </a:lnTo>
                        <a:lnTo>
                          <a:pt x="929" y="63"/>
                        </a:lnTo>
                        <a:lnTo>
                          <a:pt x="953" y="73"/>
                        </a:lnTo>
                        <a:lnTo>
                          <a:pt x="975" y="84"/>
                        </a:lnTo>
                        <a:lnTo>
                          <a:pt x="996" y="96"/>
                        </a:lnTo>
                        <a:lnTo>
                          <a:pt x="1017" y="108"/>
                        </a:lnTo>
                        <a:lnTo>
                          <a:pt x="1037" y="121"/>
                        </a:lnTo>
                        <a:lnTo>
                          <a:pt x="1056" y="134"/>
                        </a:lnTo>
                        <a:lnTo>
                          <a:pt x="1073" y="148"/>
                        </a:lnTo>
                        <a:lnTo>
                          <a:pt x="1090" y="163"/>
                        </a:lnTo>
                        <a:lnTo>
                          <a:pt x="1105" y="177"/>
                        </a:lnTo>
                        <a:lnTo>
                          <a:pt x="1120" y="193"/>
                        </a:lnTo>
                        <a:lnTo>
                          <a:pt x="1133" y="209"/>
                        </a:lnTo>
                        <a:lnTo>
                          <a:pt x="1145" y="225"/>
                        </a:lnTo>
                        <a:lnTo>
                          <a:pt x="1155" y="242"/>
                        </a:lnTo>
                        <a:lnTo>
                          <a:pt x="1165" y="259"/>
                        </a:lnTo>
                        <a:lnTo>
                          <a:pt x="1173" y="276"/>
                        </a:lnTo>
                        <a:lnTo>
                          <a:pt x="1180" y="294"/>
                        </a:lnTo>
                        <a:lnTo>
                          <a:pt x="1185" y="312"/>
                        </a:lnTo>
                        <a:lnTo>
                          <a:pt x="1189" y="331"/>
                        </a:lnTo>
                        <a:lnTo>
                          <a:pt x="1191" y="349"/>
                        </a:lnTo>
                        <a:lnTo>
                          <a:pt x="1192" y="368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23" name="Freeform 172"/>
                  <p:cNvSpPr>
                    <a:spLocks/>
                  </p:cNvSpPr>
                  <p:nvPr/>
                </p:nvSpPr>
                <p:spPr bwMode="auto">
                  <a:xfrm>
                    <a:off x="3295" y="4059"/>
                    <a:ext cx="85" cy="29"/>
                  </a:xfrm>
                  <a:custGeom>
                    <a:avLst/>
                    <a:gdLst>
                      <a:gd name="T0" fmla="*/ 0 w 593"/>
                      <a:gd name="T1" fmla="*/ 0 h 194"/>
                      <a:gd name="T2" fmla="*/ 0 w 593"/>
                      <a:gd name="T3" fmla="*/ 0 h 194"/>
                      <a:gd name="T4" fmla="*/ 0 w 593"/>
                      <a:gd name="T5" fmla="*/ 0 h 194"/>
                      <a:gd name="T6" fmla="*/ 0 w 593"/>
                      <a:gd name="T7" fmla="*/ 0 h 194"/>
                      <a:gd name="T8" fmla="*/ 0 w 593"/>
                      <a:gd name="T9" fmla="*/ 0 h 194"/>
                      <a:gd name="T10" fmla="*/ 0 w 593"/>
                      <a:gd name="T11" fmla="*/ 0 h 194"/>
                      <a:gd name="T12" fmla="*/ 0 w 593"/>
                      <a:gd name="T13" fmla="*/ 0 h 194"/>
                      <a:gd name="T14" fmla="*/ 0 w 593"/>
                      <a:gd name="T15" fmla="*/ 0 h 194"/>
                      <a:gd name="T16" fmla="*/ 0 w 593"/>
                      <a:gd name="T17" fmla="*/ 0 h 194"/>
                      <a:gd name="T18" fmla="*/ 0 w 593"/>
                      <a:gd name="T19" fmla="*/ 0 h 194"/>
                      <a:gd name="T20" fmla="*/ 0 w 593"/>
                      <a:gd name="T21" fmla="*/ 0 h 194"/>
                      <a:gd name="T22" fmla="*/ 0 w 593"/>
                      <a:gd name="T23" fmla="*/ 0 h 194"/>
                      <a:gd name="T24" fmla="*/ 0 w 593"/>
                      <a:gd name="T25" fmla="*/ 0 h 194"/>
                      <a:gd name="T26" fmla="*/ 0 w 593"/>
                      <a:gd name="T27" fmla="*/ 0 h 194"/>
                      <a:gd name="T28" fmla="*/ 0 w 593"/>
                      <a:gd name="T29" fmla="*/ 0 h 194"/>
                      <a:gd name="T30" fmla="*/ 0 w 593"/>
                      <a:gd name="T31" fmla="*/ 0 h 194"/>
                      <a:gd name="T32" fmla="*/ 0 w 593"/>
                      <a:gd name="T33" fmla="*/ 0 h 194"/>
                      <a:gd name="T34" fmla="*/ 0 w 593"/>
                      <a:gd name="T35" fmla="*/ 0 h 194"/>
                      <a:gd name="T36" fmla="*/ 0 w 593"/>
                      <a:gd name="T37" fmla="*/ 0 h 194"/>
                      <a:gd name="T38" fmla="*/ 0 w 593"/>
                      <a:gd name="T39" fmla="*/ 0 h 194"/>
                      <a:gd name="T40" fmla="*/ 0 w 593"/>
                      <a:gd name="T41" fmla="*/ 0 h 194"/>
                      <a:gd name="T42" fmla="*/ 0 w 593"/>
                      <a:gd name="T43" fmla="*/ 0 h 194"/>
                      <a:gd name="T44" fmla="*/ 0 w 593"/>
                      <a:gd name="T45" fmla="*/ 0 h 194"/>
                      <a:gd name="T46" fmla="*/ 0 w 593"/>
                      <a:gd name="T47" fmla="*/ 0 h 194"/>
                      <a:gd name="T48" fmla="*/ 0 w 593"/>
                      <a:gd name="T49" fmla="*/ 0 h 194"/>
                      <a:gd name="T50" fmla="*/ 0 w 593"/>
                      <a:gd name="T51" fmla="*/ 0 h 194"/>
                      <a:gd name="T52" fmla="*/ 0 w 593"/>
                      <a:gd name="T53" fmla="*/ 0 h 194"/>
                      <a:gd name="T54" fmla="*/ 0 w 593"/>
                      <a:gd name="T55" fmla="*/ 0 h 194"/>
                      <a:gd name="T56" fmla="*/ 0 w 593"/>
                      <a:gd name="T57" fmla="*/ 0 h 194"/>
                      <a:gd name="T58" fmla="*/ 0 w 593"/>
                      <a:gd name="T59" fmla="*/ 0 h 194"/>
                      <a:gd name="T60" fmla="*/ 0 w 593"/>
                      <a:gd name="T61" fmla="*/ 0 h 194"/>
                      <a:gd name="T62" fmla="*/ 0 w 593"/>
                      <a:gd name="T63" fmla="*/ 0 h 194"/>
                      <a:gd name="T64" fmla="*/ 0 w 593"/>
                      <a:gd name="T65" fmla="*/ 0 h 194"/>
                      <a:gd name="T66" fmla="*/ 0 w 593"/>
                      <a:gd name="T67" fmla="*/ 0 h 194"/>
                      <a:gd name="T68" fmla="*/ 0 w 593"/>
                      <a:gd name="T69" fmla="*/ 0 h 194"/>
                      <a:gd name="T70" fmla="*/ 0 w 593"/>
                      <a:gd name="T71" fmla="*/ 0 h 194"/>
                      <a:gd name="T72" fmla="*/ 0 w 593"/>
                      <a:gd name="T73" fmla="*/ 0 h 19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593"/>
                      <a:gd name="T112" fmla="*/ 0 h 194"/>
                      <a:gd name="T113" fmla="*/ 593 w 593"/>
                      <a:gd name="T114" fmla="*/ 194 h 19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593" h="194">
                        <a:moveTo>
                          <a:pt x="593" y="98"/>
                        </a:moveTo>
                        <a:lnTo>
                          <a:pt x="593" y="102"/>
                        </a:lnTo>
                        <a:lnTo>
                          <a:pt x="592" y="108"/>
                        </a:lnTo>
                        <a:lnTo>
                          <a:pt x="590" y="112"/>
                        </a:lnTo>
                        <a:lnTo>
                          <a:pt x="588" y="117"/>
                        </a:lnTo>
                        <a:lnTo>
                          <a:pt x="580" y="127"/>
                        </a:lnTo>
                        <a:lnTo>
                          <a:pt x="570" y="136"/>
                        </a:lnTo>
                        <a:lnTo>
                          <a:pt x="558" y="143"/>
                        </a:lnTo>
                        <a:lnTo>
                          <a:pt x="543" y="152"/>
                        </a:lnTo>
                        <a:lnTo>
                          <a:pt x="525" y="159"/>
                        </a:lnTo>
                        <a:lnTo>
                          <a:pt x="506" y="167"/>
                        </a:lnTo>
                        <a:lnTo>
                          <a:pt x="485" y="172"/>
                        </a:lnTo>
                        <a:lnTo>
                          <a:pt x="463" y="178"/>
                        </a:lnTo>
                        <a:lnTo>
                          <a:pt x="438" y="183"/>
                        </a:lnTo>
                        <a:lnTo>
                          <a:pt x="412" y="187"/>
                        </a:lnTo>
                        <a:lnTo>
                          <a:pt x="385" y="190"/>
                        </a:lnTo>
                        <a:lnTo>
                          <a:pt x="356" y="192"/>
                        </a:lnTo>
                        <a:lnTo>
                          <a:pt x="327" y="194"/>
                        </a:lnTo>
                        <a:lnTo>
                          <a:pt x="297" y="194"/>
                        </a:lnTo>
                        <a:lnTo>
                          <a:pt x="266" y="194"/>
                        </a:lnTo>
                        <a:lnTo>
                          <a:pt x="237" y="192"/>
                        </a:lnTo>
                        <a:lnTo>
                          <a:pt x="208" y="190"/>
                        </a:lnTo>
                        <a:lnTo>
                          <a:pt x="181" y="187"/>
                        </a:lnTo>
                        <a:lnTo>
                          <a:pt x="156" y="183"/>
                        </a:lnTo>
                        <a:lnTo>
                          <a:pt x="131" y="178"/>
                        </a:lnTo>
                        <a:lnTo>
                          <a:pt x="108" y="172"/>
                        </a:lnTo>
                        <a:lnTo>
                          <a:pt x="87" y="167"/>
                        </a:lnTo>
                        <a:lnTo>
                          <a:pt x="68" y="159"/>
                        </a:lnTo>
                        <a:lnTo>
                          <a:pt x="51" y="152"/>
                        </a:lnTo>
                        <a:lnTo>
                          <a:pt x="36" y="143"/>
                        </a:lnTo>
                        <a:lnTo>
                          <a:pt x="23" y="136"/>
                        </a:lnTo>
                        <a:lnTo>
                          <a:pt x="18" y="131"/>
                        </a:lnTo>
                        <a:lnTo>
                          <a:pt x="13" y="127"/>
                        </a:lnTo>
                        <a:lnTo>
                          <a:pt x="9" y="122"/>
                        </a:lnTo>
                        <a:lnTo>
                          <a:pt x="5" y="117"/>
                        </a:lnTo>
                        <a:lnTo>
                          <a:pt x="3" y="112"/>
                        </a:lnTo>
                        <a:lnTo>
                          <a:pt x="1" y="108"/>
                        </a:lnTo>
                        <a:lnTo>
                          <a:pt x="0" y="102"/>
                        </a:lnTo>
                        <a:lnTo>
                          <a:pt x="0" y="98"/>
                        </a:lnTo>
                        <a:lnTo>
                          <a:pt x="0" y="92"/>
                        </a:lnTo>
                        <a:lnTo>
                          <a:pt x="1" y="88"/>
                        </a:lnTo>
                        <a:lnTo>
                          <a:pt x="3" y="82"/>
                        </a:lnTo>
                        <a:lnTo>
                          <a:pt x="5" y="78"/>
                        </a:lnTo>
                        <a:lnTo>
                          <a:pt x="13" y="69"/>
                        </a:lnTo>
                        <a:lnTo>
                          <a:pt x="23" y="60"/>
                        </a:lnTo>
                        <a:lnTo>
                          <a:pt x="36" y="51"/>
                        </a:lnTo>
                        <a:lnTo>
                          <a:pt x="51" y="43"/>
                        </a:lnTo>
                        <a:lnTo>
                          <a:pt x="68" y="35"/>
                        </a:lnTo>
                        <a:lnTo>
                          <a:pt x="87" y="29"/>
                        </a:lnTo>
                        <a:lnTo>
                          <a:pt x="108" y="22"/>
                        </a:lnTo>
                        <a:lnTo>
                          <a:pt x="131" y="16"/>
                        </a:lnTo>
                        <a:lnTo>
                          <a:pt x="156" y="12"/>
                        </a:lnTo>
                        <a:lnTo>
                          <a:pt x="181" y="8"/>
                        </a:lnTo>
                        <a:lnTo>
                          <a:pt x="208" y="4"/>
                        </a:lnTo>
                        <a:lnTo>
                          <a:pt x="237" y="2"/>
                        </a:lnTo>
                        <a:lnTo>
                          <a:pt x="266" y="1"/>
                        </a:lnTo>
                        <a:lnTo>
                          <a:pt x="297" y="0"/>
                        </a:lnTo>
                        <a:lnTo>
                          <a:pt x="327" y="1"/>
                        </a:lnTo>
                        <a:lnTo>
                          <a:pt x="356" y="2"/>
                        </a:lnTo>
                        <a:lnTo>
                          <a:pt x="385" y="4"/>
                        </a:lnTo>
                        <a:lnTo>
                          <a:pt x="412" y="8"/>
                        </a:lnTo>
                        <a:lnTo>
                          <a:pt x="438" y="12"/>
                        </a:lnTo>
                        <a:lnTo>
                          <a:pt x="463" y="16"/>
                        </a:lnTo>
                        <a:lnTo>
                          <a:pt x="485" y="22"/>
                        </a:lnTo>
                        <a:lnTo>
                          <a:pt x="506" y="29"/>
                        </a:lnTo>
                        <a:lnTo>
                          <a:pt x="525" y="35"/>
                        </a:lnTo>
                        <a:lnTo>
                          <a:pt x="543" y="43"/>
                        </a:lnTo>
                        <a:lnTo>
                          <a:pt x="558" y="51"/>
                        </a:lnTo>
                        <a:lnTo>
                          <a:pt x="570" y="60"/>
                        </a:lnTo>
                        <a:lnTo>
                          <a:pt x="580" y="69"/>
                        </a:lnTo>
                        <a:lnTo>
                          <a:pt x="588" y="78"/>
                        </a:lnTo>
                        <a:lnTo>
                          <a:pt x="590" y="82"/>
                        </a:lnTo>
                        <a:lnTo>
                          <a:pt x="592" y="88"/>
                        </a:lnTo>
                        <a:lnTo>
                          <a:pt x="593" y="92"/>
                        </a:lnTo>
                        <a:lnTo>
                          <a:pt x="593" y="98"/>
                        </a:lnTo>
                        <a:close/>
                      </a:path>
                    </a:pathLst>
                  </a:custGeom>
                  <a:solidFill>
                    <a:srgbClr val="2E5592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24" name="Freeform 173"/>
                  <p:cNvSpPr>
                    <a:spLocks/>
                  </p:cNvSpPr>
                  <p:nvPr/>
                </p:nvSpPr>
                <p:spPr bwMode="auto">
                  <a:xfrm>
                    <a:off x="3255" y="4078"/>
                    <a:ext cx="169" cy="86"/>
                  </a:xfrm>
                  <a:custGeom>
                    <a:avLst/>
                    <a:gdLst>
                      <a:gd name="T0" fmla="*/ 0 w 1184"/>
                      <a:gd name="T1" fmla="*/ 0 h 605"/>
                      <a:gd name="T2" fmla="*/ 0 w 1184"/>
                      <a:gd name="T3" fmla="*/ 0 h 605"/>
                      <a:gd name="T4" fmla="*/ 0 w 1184"/>
                      <a:gd name="T5" fmla="*/ 0 h 605"/>
                      <a:gd name="T6" fmla="*/ 0 w 1184"/>
                      <a:gd name="T7" fmla="*/ 0 h 605"/>
                      <a:gd name="T8" fmla="*/ 0 w 1184"/>
                      <a:gd name="T9" fmla="*/ 0 h 605"/>
                      <a:gd name="T10" fmla="*/ 0 w 1184"/>
                      <a:gd name="T11" fmla="*/ 0 h 605"/>
                      <a:gd name="T12" fmla="*/ 0 w 1184"/>
                      <a:gd name="T13" fmla="*/ 0 h 605"/>
                      <a:gd name="T14" fmla="*/ 0 w 1184"/>
                      <a:gd name="T15" fmla="*/ 0 h 605"/>
                      <a:gd name="T16" fmla="*/ 0 w 1184"/>
                      <a:gd name="T17" fmla="*/ 0 h 605"/>
                      <a:gd name="T18" fmla="*/ 0 w 1184"/>
                      <a:gd name="T19" fmla="*/ 0 h 605"/>
                      <a:gd name="T20" fmla="*/ 0 w 1184"/>
                      <a:gd name="T21" fmla="*/ 0 h 605"/>
                      <a:gd name="T22" fmla="*/ 0 w 1184"/>
                      <a:gd name="T23" fmla="*/ 0 h 605"/>
                      <a:gd name="T24" fmla="*/ 0 w 1184"/>
                      <a:gd name="T25" fmla="*/ 0 h 605"/>
                      <a:gd name="T26" fmla="*/ 0 w 1184"/>
                      <a:gd name="T27" fmla="*/ 0 h 605"/>
                      <a:gd name="T28" fmla="*/ 0 w 1184"/>
                      <a:gd name="T29" fmla="*/ 0 h 605"/>
                      <a:gd name="T30" fmla="*/ 0 w 1184"/>
                      <a:gd name="T31" fmla="*/ 0 h 605"/>
                      <a:gd name="T32" fmla="*/ 0 w 1184"/>
                      <a:gd name="T33" fmla="*/ 0 h 605"/>
                      <a:gd name="T34" fmla="*/ 0 w 1184"/>
                      <a:gd name="T35" fmla="*/ 0 h 605"/>
                      <a:gd name="T36" fmla="*/ 0 w 1184"/>
                      <a:gd name="T37" fmla="*/ 0 h 605"/>
                      <a:gd name="T38" fmla="*/ 0 w 1184"/>
                      <a:gd name="T39" fmla="*/ 0 h 605"/>
                      <a:gd name="T40" fmla="*/ 0 w 1184"/>
                      <a:gd name="T41" fmla="*/ 0 h 605"/>
                      <a:gd name="T42" fmla="*/ 0 w 1184"/>
                      <a:gd name="T43" fmla="*/ 0 h 605"/>
                      <a:gd name="T44" fmla="*/ 0 w 1184"/>
                      <a:gd name="T45" fmla="*/ 0 h 605"/>
                      <a:gd name="T46" fmla="*/ 0 w 1184"/>
                      <a:gd name="T47" fmla="*/ 0 h 605"/>
                      <a:gd name="T48" fmla="*/ 0 w 1184"/>
                      <a:gd name="T49" fmla="*/ 0 h 605"/>
                      <a:gd name="T50" fmla="*/ 0 w 1184"/>
                      <a:gd name="T51" fmla="*/ 0 h 605"/>
                      <a:gd name="T52" fmla="*/ 0 w 1184"/>
                      <a:gd name="T53" fmla="*/ 0 h 605"/>
                      <a:gd name="T54" fmla="*/ 0 w 1184"/>
                      <a:gd name="T55" fmla="*/ 0 h 605"/>
                      <a:gd name="T56" fmla="*/ 0 w 1184"/>
                      <a:gd name="T57" fmla="*/ 0 h 605"/>
                      <a:gd name="T58" fmla="*/ 0 w 1184"/>
                      <a:gd name="T59" fmla="*/ 0 h 605"/>
                      <a:gd name="T60" fmla="*/ 0 w 1184"/>
                      <a:gd name="T61" fmla="*/ 0 h 605"/>
                      <a:gd name="T62" fmla="*/ 0 w 1184"/>
                      <a:gd name="T63" fmla="*/ 0 h 605"/>
                      <a:gd name="T64" fmla="*/ 0 w 1184"/>
                      <a:gd name="T65" fmla="*/ 0 h 605"/>
                      <a:gd name="T66" fmla="*/ 0 w 1184"/>
                      <a:gd name="T67" fmla="*/ 0 h 605"/>
                      <a:gd name="T68" fmla="*/ 0 w 1184"/>
                      <a:gd name="T69" fmla="*/ 0 h 605"/>
                      <a:gd name="T70" fmla="*/ 0 w 1184"/>
                      <a:gd name="T71" fmla="*/ 0 h 605"/>
                      <a:gd name="T72" fmla="*/ 0 w 1184"/>
                      <a:gd name="T73" fmla="*/ 0 h 605"/>
                      <a:gd name="T74" fmla="*/ 0 w 1184"/>
                      <a:gd name="T75" fmla="*/ 0 h 605"/>
                      <a:gd name="T76" fmla="*/ 0 w 1184"/>
                      <a:gd name="T77" fmla="*/ 0 h 605"/>
                      <a:gd name="T78" fmla="*/ 0 w 1184"/>
                      <a:gd name="T79" fmla="*/ 0 h 605"/>
                      <a:gd name="T80" fmla="*/ 0 w 1184"/>
                      <a:gd name="T81" fmla="*/ 0 h 605"/>
                      <a:gd name="T82" fmla="*/ 0 w 1184"/>
                      <a:gd name="T83" fmla="*/ 0 h 605"/>
                      <a:gd name="T84" fmla="*/ 0 w 1184"/>
                      <a:gd name="T85" fmla="*/ 0 h 605"/>
                      <a:gd name="T86" fmla="*/ 0 w 1184"/>
                      <a:gd name="T87" fmla="*/ 0 h 605"/>
                      <a:gd name="T88" fmla="*/ 0 w 1184"/>
                      <a:gd name="T89" fmla="*/ 0 h 605"/>
                      <a:gd name="T90" fmla="*/ 0 w 1184"/>
                      <a:gd name="T91" fmla="*/ 0 h 605"/>
                      <a:gd name="T92" fmla="*/ 0 w 1184"/>
                      <a:gd name="T93" fmla="*/ 0 h 605"/>
                      <a:gd name="T94" fmla="*/ 0 w 1184"/>
                      <a:gd name="T95" fmla="*/ 0 h 605"/>
                      <a:gd name="T96" fmla="*/ 0 w 1184"/>
                      <a:gd name="T97" fmla="*/ 0 h 605"/>
                      <a:gd name="T98" fmla="*/ 0 w 1184"/>
                      <a:gd name="T99" fmla="*/ 0 h 605"/>
                      <a:gd name="T100" fmla="*/ 0 w 1184"/>
                      <a:gd name="T101" fmla="*/ 0 h 605"/>
                      <a:gd name="T102" fmla="*/ 0 w 1184"/>
                      <a:gd name="T103" fmla="*/ 0 h 605"/>
                      <a:gd name="T104" fmla="*/ 0 w 1184"/>
                      <a:gd name="T105" fmla="*/ 0 h 605"/>
                      <a:gd name="T106" fmla="*/ 0 w 1184"/>
                      <a:gd name="T107" fmla="*/ 0 h 605"/>
                      <a:gd name="T108" fmla="*/ 0 w 1184"/>
                      <a:gd name="T109" fmla="*/ 0 h 605"/>
                      <a:gd name="T110" fmla="*/ 0 w 1184"/>
                      <a:gd name="T111" fmla="*/ 0 h 605"/>
                      <a:gd name="T112" fmla="*/ 0 w 1184"/>
                      <a:gd name="T113" fmla="*/ 0 h 605"/>
                      <a:gd name="T114" fmla="*/ 0 w 1184"/>
                      <a:gd name="T115" fmla="*/ 0 h 60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184"/>
                      <a:gd name="T175" fmla="*/ 0 h 605"/>
                      <a:gd name="T176" fmla="*/ 1184 w 1184"/>
                      <a:gd name="T177" fmla="*/ 605 h 60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184" h="605">
                        <a:moveTo>
                          <a:pt x="1079" y="0"/>
                        </a:moveTo>
                        <a:lnTo>
                          <a:pt x="1086" y="20"/>
                        </a:lnTo>
                        <a:lnTo>
                          <a:pt x="1092" y="40"/>
                        </a:lnTo>
                        <a:lnTo>
                          <a:pt x="1096" y="57"/>
                        </a:lnTo>
                        <a:lnTo>
                          <a:pt x="1098" y="75"/>
                        </a:lnTo>
                        <a:lnTo>
                          <a:pt x="1099" y="92"/>
                        </a:lnTo>
                        <a:lnTo>
                          <a:pt x="1099" y="106"/>
                        </a:lnTo>
                        <a:lnTo>
                          <a:pt x="1097" y="121"/>
                        </a:lnTo>
                        <a:lnTo>
                          <a:pt x="1095" y="134"/>
                        </a:lnTo>
                        <a:lnTo>
                          <a:pt x="1090" y="148"/>
                        </a:lnTo>
                        <a:lnTo>
                          <a:pt x="1085" y="159"/>
                        </a:lnTo>
                        <a:lnTo>
                          <a:pt x="1078" y="170"/>
                        </a:lnTo>
                        <a:lnTo>
                          <a:pt x="1071" y="181"/>
                        </a:lnTo>
                        <a:lnTo>
                          <a:pt x="1063" y="191"/>
                        </a:lnTo>
                        <a:lnTo>
                          <a:pt x="1054" y="200"/>
                        </a:lnTo>
                        <a:lnTo>
                          <a:pt x="1044" y="209"/>
                        </a:lnTo>
                        <a:lnTo>
                          <a:pt x="1033" y="217"/>
                        </a:lnTo>
                        <a:lnTo>
                          <a:pt x="1020" y="224"/>
                        </a:lnTo>
                        <a:lnTo>
                          <a:pt x="1008" y="231"/>
                        </a:lnTo>
                        <a:lnTo>
                          <a:pt x="995" y="239"/>
                        </a:lnTo>
                        <a:lnTo>
                          <a:pt x="981" y="246"/>
                        </a:lnTo>
                        <a:lnTo>
                          <a:pt x="952" y="258"/>
                        </a:lnTo>
                        <a:lnTo>
                          <a:pt x="921" y="269"/>
                        </a:lnTo>
                        <a:lnTo>
                          <a:pt x="857" y="292"/>
                        </a:lnTo>
                        <a:lnTo>
                          <a:pt x="790" y="316"/>
                        </a:lnTo>
                        <a:lnTo>
                          <a:pt x="770" y="323"/>
                        </a:lnTo>
                        <a:lnTo>
                          <a:pt x="749" y="330"/>
                        </a:lnTo>
                        <a:lnTo>
                          <a:pt x="728" y="337"/>
                        </a:lnTo>
                        <a:lnTo>
                          <a:pt x="705" y="342"/>
                        </a:lnTo>
                        <a:lnTo>
                          <a:pt x="659" y="353"/>
                        </a:lnTo>
                        <a:lnTo>
                          <a:pt x="608" y="362"/>
                        </a:lnTo>
                        <a:lnTo>
                          <a:pt x="557" y="369"/>
                        </a:lnTo>
                        <a:lnTo>
                          <a:pt x="505" y="375"/>
                        </a:lnTo>
                        <a:lnTo>
                          <a:pt x="450" y="379"/>
                        </a:lnTo>
                        <a:lnTo>
                          <a:pt x="397" y="381"/>
                        </a:lnTo>
                        <a:lnTo>
                          <a:pt x="342" y="382"/>
                        </a:lnTo>
                        <a:lnTo>
                          <a:pt x="288" y="382"/>
                        </a:lnTo>
                        <a:lnTo>
                          <a:pt x="236" y="381"/>
                        </a:lnTo>
                        <a:lnTo>
                          <a:pt x="183" y="379"/>
                        </a:lnTo>
                        <a:lnTo>
                          <a:pt x="133" y="376"/>
                        </a:lnTo>
                        <a:lnTo>
                          <a:pt x="86" y="370"/>
                        </a:lnTo>
                        <a:lnTo>
                          <a:pt x="42" y="366"/>
                        </a:lnTo>
                        <a:lnTo>
                          <a:pt x="0" y="359"/>
                        </a:lnTo>
                        <a:lnTo>
                          <a:pt x="3" y="372"/>
                        </a:lnTo>
                        <a:lnTo>
                          <a:pt x="6" y="386"/>
                        </a:lnTo>
                        <a:lnTo>
                          <a:pt x="10" y="398"/>
                        </a:lnTo>
                        <a:lnTo>
                          <a:pt x="15" y="410"/>
                        </a:lnTo>
                        <a:lnTo>
                          <a:pt x="20" y="422"/>
                        </a:lnTo>
                        <a:lnTo>
                          <a:pt x="26" y="435"/>
                        </a:lnTo>
                        <a:lnTo>
                          <a:pt x="33" y="447"/>
                        </a:lnTo>
                        <a:lnTo>
                          <a:pt x="41" y="458"/>
                        </a:lnTo>
                        <a:lnTo>
                          <a:pt x="49" y="469"/>
                        </a:lnTo>
                        <a:lnTo>
                          <a:pt x="58" y="479"/>
                        </a:lnTo>
                        <a:lnTo>
                          <a:pt x="69" y="490"/>
                        </a:lnTo>
                        <a:lnTo>
                          <a:pt x="80" y="500"/>
                        </a:lnTo>
                        <a:lnTo>
                          <a:pt x="92" y="509"/>
                        </a:lnTo>
                        <a:lnTo>
                          <a:pt x="105" y="518"/>
                        </a:lnTo>
                        <a:lnTo>
                          <a:pt x="120" y="527"/>
                        </a:lnTo>
                        <a:lnTo>
                          <a:pt x="135" y="536"/>
                        </a:lnTo>
                        <a:lnTo>
                          <a:pt x="153" y="544"/>
                        </a:lnTo>
                        <a:lnTo>
                          <a:pt x="171" y="552"/>
                        </a:lnTo>
                        <a:lnTo>
                          <a:pt x="191" y="558"/>
                        </a:lnTo>
                        <a:lnTo>
                          <a:pt x="212" y="565"/>
                        </a:lnTo>
                        <a:lnTo>
                          <a:pt x="235" y="572"/>
                        </a:lnTo>
                        <a:lnTo>
                          <a:pt x="258" y="577"/>
                        </a:lnTo>
                        <a:lnTo>
                          <a:pt x="283" y="583"/>
                        </a:lnTo>
                        <a:lnTo>
                          <a:pt x="310" y="587"/>
                        </a:lnTo>
                        <a:lnTo>
                          <a:pt x="339" y="592"/>
                        </a:lnTo>
                        <a:lnTo>
                          <a:pt x="369" y="595"/>
                        </a:lnTo>
                        <a:lnTo>
                          <a:pt x="401" y="598"/>
                        </a:lnTo>
                        <a:lnTo>
                          <a:pt x="435" y="601"/>
                        </a:lnTo>
                        <a:lnTo>
                          <a:pt x="470" y="603"/>
                        </a:lnTo>
                        <a:lnTo>
                          <a:pt x="507" y="604"/>
                        </a:lnTo>
                        <a:lnTo>
                          <a:pt x="546" y="605"/>
                        </a:lnTo>
                        <a:lnTo>
                          <a:pt x="587" y="605"/>
                        </a:lnTo>
                        <a:lnTo>
                          <a:pt x="634" y="605"/>
                        </a:lnTo>
                        <a:lnTo>
                          <a:pt x="679" y="603"/>
                        </a:lnTo>
                        <a:lnTo>
                          <a:pt x="721" y="601"/>
                        </a:lnTo>
                        <a:lnTo>
                          <a:pt x="760" y="597"/>
                        </a:lnTo>
                        <a:lnTo>
                          <a:pt x="798" y="594"/>
                        </a:lnTo>
                        <a:lnTo>
                          <a:pt x="832" y="588"/>
                        </a:lnTo>
                        <a:lnTo>
                          <a:pt x="866" y="583"/>
                        </a:lnTo>
                        <a:lnTo>
                          <a:pt x="897" y="576"/>
                        </a:lnTo>
                        <a:lnTo>
                          <a:pt x="926" y="569"/>
                        </a:lnTo>
                        <a:lnTo>
                          <a:pt x="952" y="560"/>
                        </a:lnTo>
                        <a:lnTo>
                          <a:pt x="977" y="552"/>
                        </a:lnTo>
                        <a:lnTo>
                          <a:pt x="1000" y="543"/>
                        </a:lnTo>
                        <a:lnTo>
                          <a:pt x="1023" y="533"/>
                        </a:lnTo>
                        <a:lnTo>
                          <a:pt x="1043" y="522"/>
                        </a:lnTo>
                        <a:lnTo>
                          <a:pt x="1060" y="509"/>
                        </a:lnTo>
                        <a:lnTo>
                          <a:pt x="1077" y="497"/>
                        </a:lnTo>
                        <a:lnTo>
                          <a:pt x="1093" y="485"/>
                        </a:lnTo>
                        <a:lnTo>
                          <a:pt x="1106" y="471"/>
                        </a:lnTo>
                        <a:lnTo>
                          <a:pt x="1118" y="457"/>
                        </a:lnTo>
                        <a:lnTo>
                          <a:pt x="1129" y="443"/>
                        </a:lnTo>
                        <a:lnTo>
                          <a:pt x="1139" y="428"/>
                        </a:lnTo>
                        <a:lnTo>
                          <a:pt x="1148" y="412"/>
                        </a:lnTo>
                        <a:lnTo>
                          <a:pt x="1156" y="397"/>
                        </a:lnTo>
                        <a:lnTo>
                          <a:pt x="1163" y="380"/>
                        </a:lnTo>
                        <a:lnTo>
                          <a:pt x="1168" y="364"/>
                        </a:lnTo>
                        <a:lnTo>
                          <a:pt x="1173" y="347"/>
                        </a:lnTo>
                        <a:lnTo>
                          <a:pt x="1176" y="329"/>
                        </a:lnTo>
                        <a:lnTo>
                          <a:pt x="1179" y="311"/>
                        </a:lnTo>
                        <a:lnTo>
                          <a:pt x="1182" y="293"/>
                        </a:lnTo>
                        <a:lnTo>
                          <a:pt x="1183" y="274"/>
                        </a:lnTo>
                        <a:lnTo>
                          <a:pt x="1184" y="256"/>
                        </a:lnTo>
                        <a:lnTo>
                          <a:pt x="1184" y="237"/>
                        </a:lnTo>
                        <a:lnTo>
                          <a:pt x="1183" y="226"/>
                        </a:lnTo>
                        <a:lnTo>
                          <a:pt x="1181" y="212"/>
                        </a:lnTo>
                        <a:lnTo>
                          <a:pt x="1177" y="198"/>
                        </a:lnTo>
                        <a:lnTo>
                          <a:pt x="1173" y="182"/>
                        </a:lnTo>
                        <a:lnTo>
                          <a:pt x="1161" y="150"/>
                        </a:lnTo>
                        <a:lnTo>
                          <a:pt x="1146" y="115"/>
                        </a:lnTo>
                        <a:lnTo>
                          <a:pt x="1129" y="81"/>
                        </a:lnTo>
                        <a:lnTo>
                          <a:pt x="1112" y="49"/>
                        </a:lnTo>
                        <a:lnTo>
                          <a:pt x="1095" y="21"/>
                        </a:lnTo>
                        <a:lnTo>
                          <a:pt x="1079" y="0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25" name="Freeform 174"/>
                  <p:cNvSpPr>
                    <a:spLocks/>
                  </p:cNvSpPr>
                  <p:nvPr/>
                </p:nvSpPr>
                <p:spPr bwMode="auto">
                  <a:xfrm>
                    <a:off x="3255" y="4127"/>
                    <a:ext cx="168" cy="38"/>
                  </a:xfrm>
                  <a:custGeom>
                    <a:avLst/>
                    <a:gdLst>
                      <a:gd name="T0" fmla="*/ 0 w 1173"/>
                      <a:gd name="T1" fmla="*/ 0 h 264"/>
                      <a:gd name="T2" fmla="*/ 0 w 1173"/>
                      <a:gd name="T3" fmla="*/ 0 h 264"/>
                      <a:gd name="T4" fmla="*/ 0 w 1173"/>
                      <a:gd name="T5" fmla="*/ 0 h 264"/>
                      <a:gd name="T6" fmla="*/ 0 w 1173"/>
                      <a:gd name="T7" fmla="*/ 0 h 264"/>
                      <a:gd name="T8" fmla="*/ 0 w 1173"/>
                      <a:gd name="T9" fmla="*/ 0 h 264"/>
                      <a:gd name="T10" fmla="*/ 0 w 1173"/>
                      <a:gd name="T11" fmla="*/ 0 h 264"/>
                      <a:gd name="T12" fmla="*/ 0 w 1173"/>
                      <a:gd name="T13" fmla="*/ 0 h 264"/>
                      <a:gd name="T14" fmla="*/ 0 w 1173"/>
                      <a:gd name="T15" fmla="*/ 0 h 264"/>
                      <a:gd name="T16" fmla="*/ 0 w 1173"/>
                      <a:gd name="T17" fmla="*/ 0 h 264"/>
                      <a:gd name="T18" fmla="*/ 0 w 1173"/>
                      <a:gd name="T19" fmla="*/ 0 h 264"/>
                      <a:gd name="T20" fmla="*/ 0 w 1173"/>
                      <a:gd name="T21" fmla="*/ 0 h 264"/>
                      <a:gd name="T22" fmla="*/ 0 w 1173"/>
                      <a:gd name="T23" fmla="*/ 0 h 264"/>
                      <a:gd name="T24" fmla="*/ 0 w 1173"/>
                      <a:gd name="T25" fmla="*/ 0 h 264"/>
                      <a:gd name="T26" fmla="*/ 0 w 1173"/>
                      <a:gd name="T27" fmla="*/ 0 h 264"/>
                      <a:gd name="T28" fmla="*/ 0 w 1173"/>
                      <a:gd name="T29" fmla="*/ 0 h 264"/>
                      <a:gd name="T30" fmla="*/ 0 w 1173"/>
                      <a:gd name="T31" fmla="*/ 0 h 264"/>
                      <a:gd name="T32" fmla="*/ 0 w 1173"/>
                      <a:gd name="T33" fmla="*/ 0 h 264"/>
                      <a:gd name="T34" fmla="*/ 0 w 1173"/>
                      <a:gd name="T35" fmla="*/ 0 h 264"/>
                      <a:gd name="T36" fmla="*/ 0 w 1173"/>
                      <a:gd name="T37" fmla="*/ 0 h 264"/>
                      <a:gd name="T38" fmla="*/ 0 w 1173"/>
                      <a:gd name="T39" fmla="*/ 0 h 264"/>
                      <a:gd name="T40" fmla="*/ 0 w 1173"/>
                      <a:gd name="T41" fmla="*/ 0 h 264"/>
                      <a:gd name="T42" fmla="*/ 0 w 1173"/>
                      <a:gd name="T43" fmla="*/ 0 h 264"/>
                      <a:gd name="T44" fmla="*/ 0 w 1173"/>
                      <a:gd name="T45" fmla="*/ 0 h 264"/>
                      <a:gd name="T46" fmla="*/ 0 w 1173"/>
                      <a:gd name="T47" fmla="*/ 0 h 264"/>
                      <a:gd name="T48" fmla="*/ 0 w 1173"/>
                      <a:gd name="T49" fmla="*/ 0 h 264"/>
                      <a:gd name="T50" fmla="*/ 0 w 1173"/>
                      <a:gd name="T51" fmla="*/ 0 h 264"/>
                      <a:gd name="T52" fmla="*/ 0 w 1173"/>
                      <a:gd name="T53" fmla="*/ 0 h 264"/>
                      <a:gd name="T54" fmla="*/ 0 w 1173"/>
                      <a:gd name="T55" fmla="*/ 0 h 264"/>
                      <a:gd name="T56" fmla="*/ 0 w 1173"/>
                      <a:gd name="T57" fmla="*/ 0 h 264"/>
                      <a:gd name="T58" fmla="*/ 0 w 1173"/>
                      <a:gd name="T59" fmla="*/ 0 h 264"/>
                      <a:gd name="T60" fmla="*/ 0 w 1173"/>
                      <a:gd name="T61" fmla="*/ 0 h 264"/>
                      <a:gd name="T62" fmla="*/ 0 w 1173"/>
                      <a:gd name="T63" fmla="*/ 0 h 264"/>
                      <a:gd name="T64" fmla="*/ 0 w 1173"/>
                      <a:gd name="T65" fmla="*/ 0 h 264"/>
                      <a:gd name="T66" fmla="*/ 0 w 1173"/>
                      <a:gd name="T67" fmla="*/ 0 h 264"/>
                      <a:gd name="T68" fmla="*/ 0 w 1173"/>
                      <a:gd name="T69" fmla="*/ 0 h 264"/>
                      <a:gd name="T70" fmla="*/ 0 w 1173"/>
                      <a:gd name="T71" fmla="*/ 0 h 264"/>
                      <a:gd name="T72" fmla="*/ 0 w 1173"/>
                      <a:gd name="T73" fmla="*/ 0 h 264"/>
                      <a:gd name="T74" fmla="*/ 0 w 1173"/>
                      <a:gd name="T75" fmla="*/ 0 h 264"/>
                      <a:gd name="T76" fmla="*/ 0 w 1173"/>
                      <a:gd name="T77" fmla="*/ 0 h 264"/>
                      <a:gd name="T78" fmla="*/ 0 w 1173"/>
                      <a:gd name="T79" fmla="*/ 0 h 264"/>
                      <a:gd name="T80" fmla="*/ 0 w 1173"/>
                      <a:gd name="T81" fmla="*/ 0 h 264"/>
                      <a:gd name="T82" fmla="*/ 0 w 1173"/>
                      <a:gd name="T83" fmla="*/ 0 h 264"/>
                      <a:gd name="T84" fmla="*/ 0 w 1173"/>
                      <a:gd name="T85" fmla="*/ 0 h 264"/>
                      <a:gd name="T86" fmla="*/ 0 w 1173"/>
                      <a:gd name="T87" fmla="*/ 0 h 264"/>
                      <a:gd name="T88" fmla="*/ 0 w 1173"/>
                      <a:gd name="T89" fmla="*/ 0 h 264"/>
                      <a:gd name="T90" fmla="*/ 0 w 1173"/>
                      <a:gd name="T91" fmla="*/ 0 h 264"/>
                      <a:gd name="T92" fmla="*/ 0 w 1173"/>
                      <a:gd name="T93" fmla="*/ 0 h 264"/>
                      <a:gd name="T94" fmla="*/ 0 w 1173"/>
                      <a:gd name="T95" fmla="*/ 0 h 26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173"/>
                      <a:gd name="T145" fmla="*/ 0 h 264"/>
                      <a:gd name="T146" fmla="*/ 1173 w 1173"/>
                      <a:gd name="T147" fmla="*/ 264 h 26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173" h="264">
                        <a:moveTo>
                          <a:pt x="586" y="142"/>
                        </a:moveTo>
                        <a:lnTo>
                          <a:pt x="525" y="142"/>
                        </a:lnTo>
                        <a:lnTo>
                          <a:pt x="467" y="139"/>
                        </a:lnTo>
                        <a:lnTo>
                          <a:pt x="414" y="137"/>
                        </a:lnTo>
                        <a:lnTo>
                          <a:pt x="364" y="133"/>
                        </a:lnTo>
                        <a:lnTo>
                          <a:pt x="316" y="128"/>
                        </a:lnTo>
                        <a:lnTo>
                          <a:pt x="274" y="123"/>
                        </a:lnTo>
                        <a:lnTo>
                          <a:pt x="234" y="116"/>
                        </a:lnTo>
                        <a:lnTo>
                          <a:pt x="197" y="108"/>
                        </a:lnTo>
                        <a:lnTo>
                          <a:pt x="162" y="100"/>
                        </a:lnTo>
                        <a:lnTo>
                          <a:pt x="131" y="90"/>
                        </a:lnTo>
                        <a:lnTo>
                          <a:pt x="103" y="80"/>
                        </a:lnTo>
                        <a:lnTo>
                          <a:pt x="78" y="70"/>
                        </a:lnTo>
                        <a:lnTo>
                          <a:pt x="54" y="58"/>
                        </a:lnTo>
                        <a:lnTo>
                          <a:pt x="34" y="46"/>
                        </a:lnTo>
                        <a:lnTo>
                          <a:pt x="15" y="33"/>
                        </a:lnTo>
                        <a:lnTo>
                          <a:pt x="0" y="19"/>
                        </a:lnTo>
                        <a:lnTo>
                          <a:pt x="2" y="33"/>
                        </a:lnTo>
                        <a:lnTo>
                          <a:pt x="5" y="46"/>
                        </a:lnTo>
                        <a:lnTo>
                          <a:pt x="10" y="58"/>
                        </a:lnTo>
                        <a:lnTo>
                          <a:pt x="14" y="70"/>
                        </a:lnTo>
                        <a:lnTo>
                          <a:pt x="20" y="83"/>
                        </a:lnTo>
                        <a:lnTo>
                          <a:pt x="25" y="95"/>
                        </a:lnTo>
                        <a:lnTo>
                          <a:pt x="32" y="106"/>
                        </a:lnTo>
                        <a:lnTo>
                          <a:pt x="40" y="117"/>
                        </a:lnTo>
                        <a:lnTo>
                          <a:pt x="48" y="128"/>
                        </a:lnTo>
                        <a:lnTo>
                          <a:pt x="58" y="139"/>
                        </a:lnTo>
                        <a:lnTo>
                          <a:pt x="68" y="149"/>
                        </a:lnTo>
                        <a:lnTo>
                          <a:pt x="79" y="159"/>
                        </a:lnTo>
                        <a:lnTo>
                          <a:pt x="91" y="169"/>
                        </a:lnTo>
                        <a:lnTo>
                          <a:pt x="106" y="178"/>
                        </a:lnTo>
                        <a:lnTo>
                          <a:pt x="120" y="187"/>
                        </a:lnTo>
                        <a:lnTo>
                          <a:pt x="136" y="195"/>
                        </a:lnTo>
                        <a:lnTo>
                          <a:pt x="152" y="203"/>
                        </a:lnTo>
                        <a:lnTo>
                          <a:pt x="171" y="211"/>
                        </a:lnTo>
                        <a:lnTo>
                          <a:pt x="190" y="218"/>
                        </a:lnTo>
                        <a:lnTo>
                          <a:pt x="211" y="224"/>
                        </a:lnTo>
                        <a:lnTo>
                          <a:pt x="234" y="231"/>
                        </a:lnTo>
                        <a:lnTo>
                          <a:pt x="258" y="236"/>
                        </a:lnTo>
                        <a:lnTo>
                          <a:pt x="284" y="242"/>
                        </a:lnTo>
                        <a:lnTo>
                          <a:pt x="310" y="246"/>
                        </a:lnTo>
                        <a:lnTo>
                          <a:pt x="338" y="251"/>
                        </a:lnTo>
                        <a:lnTo>
                          <a:pt x="368" y="254"/>
                        </a:lnTo>
                        <a:lnTo>
                          <a:pt x="400" y="257"/>
                        </a:lnTo>
                        <a:lnTo>
                          <a:pt x="434" y="260"/>
                        </a:lnTo>
                        <a:lnTo>
                          <a:pt x="469" y="262"/>
                        </a:lnTo>
                        <a:lnTo>
                          <a:pt x="506" y="263"/>
                        </a:lnTo>
                        <a:lnTo>
                          <a:pt x="545" y="264"/>
                        </a:lnTo>
                        <a:lnTo>
                          <a:pt x="586" y="264"/>
                        </a:lnTo>
                        <a:lnTo>
                          <a:pt x="625" y="264"/>
                        </a:lnTo>
                        <a:lnTo>
                          <a:pt x="662" y="263"/>
                        </a:lnTo>
                        <a:lnTo>
                          <a:pt x="698" y="262"/>
                        </a:lnTo>
                        <a:lnTo>
                          <a:pt x="731" y="260"/>
                        </a:lnTo>
                        <a:lnTo>
                          <a:pt x="763" y="256"/>
                        </a:lnTo>
                        <a:lnTo>
                          <a:pt x="793" y="253"/>
                        </a:lnTo>
                        <a:lnTo>
                          <a:pt x="823" y="250"/>
                        </a:lnTo>
                        <a:lnTo>
                          <a:pt x="851" y="245"/>
                        </a:lnTo>
                        <a:lnTo>
                          <a:pt x="877" y="240"/>
                        </a:lnTo>
                        <a:lnTo>
                          <a:pt x="902" y="234"/>
                        </a:lnTo>
                        <a:lnTo>
                          <a:pt x="926" y="227"/>
                        </a:lnTo>
                        <a:lnTo>
                          <a:pt x="948" y="221"/>
                        </a:lnTo>
                        <a:lnTo>
                          <a:pt x="969" y="214"/>
                        </a:lnTo>
                        <a:lnTo>
                          <a:pt x="988" y="206"/>
                        </a:lnTo>
                        <a:lnTo>
                          <a:pt x="1007" y="198"/>
                        </a:lnTo>
                        <a:lnTo>
                          <a:pt x="1025" y="189"/>
                        </a:lnTo>
                        <a:lnTo>
                          <a:pt x="1040" y="181"/>
                        </a:lnTo>
                        <a:lnTo>
                          <a:pt x="1056" y="172"/>
                        </a:lnTo>
                        <a:lnTo>
                          <a:pt x="1070" y="162"/>
                        </a:lnTo>
                        <a:lnTo>
                          <a:pt x="1083" y="150"/>
                        </a:lnTo>
                        <a:lnTo>
                          <a:pt x="1095" y="140"/>
                        </a:lnTo>
                        <a:lnTo>
                          <a:pt x="1106" y="129"/>
                        </a:lnTo>
                        <a:lnTo>
                          <a:pt x="1116" y="118"/>
                        </a:lnTo>
                        <a:lnTo>
                          <a:pt x="1126" y="106"/>
                        </a:lnTo>
                        <a:lnTo>
                          <a:pt x="1134" y="94"/>
                        </a:lnTo>
                        <a:lnTo>
                          <a:pt x="1142" y="81"/>
                        </a:lnTo>
                        <a:lnTo>
                          <a:pt x="1148" y="68"/>
                        </a:lnTo>
                        <a:lnTo>
                          <a:pt x="1155" y="56"/>
                        </a:lnTo>
                        <a:lnTo>
                          <a:pt x="1161" y="43"/>
                        </a:lnTo>
                        <a:lnTo>
                          <a:pt x="1165" y="28"/>
                        </a:lnTo>
                        <a:lnTo>
                          <a:pt x="1170" y="15"/>
                        </a:lnTo>
                        <a:lnTo>
                          <a:pt x="1173" y="0"/>
                        </a:lnTo>
                        <a:lnTo>
                          <a:pt x="1156" y="16"/>
                        </a:lnTo>
                        <a:lnTo>
                          <a:pt x="1136" y="31"/>
                        </a:lnTo>
                        <a:lnTo>
                          <a:pt x="1115" y="45"/>
                        </a:lnTo>
                        <a:lnTo>
                          <a:pt x="1092" y="58"/>
                        </a:lnTo>
                        <a:lnTo>
                          <a:pt x="1066" y="71"/>
                        </a:lnTo>
                        <a:lnTo>
                          <a:pt x="1037" y="83"/>
                        </a:lnTo>
                        <a:lnTo>
                          <a:pt x="1006" y="94"/>
                        </a:lnTo>
                        <a:lnTo>
                          <a:pt x="971" y="103"/>
                        </a:lnTo>
                        <a:lnTo>
                          <a:pt x="935" y="112"/>
                        </a:lnTo>
                        <a:lnTo>
                          <a:pt x="895" y="119"/>
                        </a:lnTo>
                        <a:lnTo>
                          <a:pt x="851" y="126"/>
                        </a:lnTo>
                        <a:lnTo>
                          <a:pt x="806" y="132"/>
                        </a:lnTo>
                        <a:lnTo>
                          <a:pt x="757" y="136"/>
                        </a:lnTo>
                        <a:lnTo>
                          <a:pt x="703" y="139"/>
                        </a:lnTo>
                        <a:lnTo>
                          <a:pt x="646" y="140"/>
                        </a:lnTo>
                        <a:lnTo>
                          <a:pt x="586" y="14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26" name="Freeform 175"/>
                  <p:cNvSpPr>
                    <a:spLocks/>
                  </p:cNvSpPr>
                  <p:nvPr/>
                </p:nvSpPr>
                <p:spPr bwMode="auto">
                  <a:xfrm>
                    <a:off x="3437" y="3975"/>
                    <a:ext cx="138" cy="177"/>
                  </a:xfrm>
                  <a:custGeom>
                    <a:avLst/>
                    <a:gdLst>
                      <a:gd name="T0" fmla="*/ 0 w 955"/>
                      <a:gd name="T1" fmla="*/ 0 h 1249"/>
                      <a:gd name="T2" fmla="*/ 0 w 955"/>
                      <a:gd name="T3" fmla="*/ 0 h 1249"/>
                      <a:gd name="T4" fmla="*/ 0 w 955"/>
                      <a:gd name="T5" fmla="*/ 0 h 1249"/>
                      <a:gd name="T6" fmla="*/ 0 w 955"/>
                      <a:gd name="T7" fmla="*/ 0 h 1249"/>
                      <a:gd name="T8" fmla="*/ 0 w 955"/>
                      <a:gd name="T9" fmla="*/ 0 h 1249"/>
                      <a:gd name="T10" fmla="*/ 0 w 955"/>
                      <a:gd name="T11" fmla="*/ 0 h 1249"/>
                      <a:gd name="T12" fmla="*/ 0 w 955"/>
                      <a:gd name="T13" fmla="*/ 0 h 1249"/>
                      <a:gd name="T14" fmla="*/ 0 w 955"/>
                      <a:gd name="T15" fmla="*/ 0 h 1249"/>
                      <a:gd name="T16" fmla="*/ 0 w 955"/>
                      <a:gd name="T17" fmla="*/ 0 h 1249"/>
                      <a:gd name="T18" fmla="*/ 0 w 955"/>
                      <a:gd name="T19" fmla="*/ 0 h 1249"/>
                      <a:gd name="T20" fmla="*/ 0 w 955"/>
                      <a:gd name="T21" fmla="*/ 0 h 1249"/>
                      <a:gd name="T22" fmla="*/ 0 w 955"/>
                      <a:gd name="T23" fmla="*/ 0 h 1249"/>
                      <a:gd name="T24" fmla="*/ 0 w 955"/>
                      <a:gd name="T25" fmla="*/ 0 h 1249"/>
                      <a:gd name="T26" fmla="*/ 0 w 955"/>
                      <a:gd name="T27" fmla="*/ 0 h 1249"/>
                      <a:gd name="T28" fmla="*/ 0 w 955"/>
                      <a:gd name="T29" fmla="*/ 0 h 1249"/>
                      <a:gd name="T30" fmla="*/ 0 w 955"/>
                      <a:gd name="T31" fmla="*/ 0 h 1249"/>
                      <a:gd name="T32" fmla="*/ 0 w 955"/>
                      <a:gd name="T33" fmla="*/ 0 h 1249"/>
                      <a:gd name="T34" fmla="*/ 0 w 955"/>
                      <a:gd name="T35" fmla="*/ 0 h 1249"/>
                      <a:gd name="T36" fmla="*/ 0 w 955"/>
                      <a:gd name="T37" fmla="*/ 0 h 1249"/>
                      <a:gd name="T38" fmla="*/ 0 w 955"/>
                      <a:gd name="T39" fmla="*/ 0 h 1249"/>
                      <a:gd name="T40" fmla="*/ 0 w 955"/>
                      <a:gd name="T41" fmla="*/ 0 h 1249"/>
                      <a:gd name="T42" fmla="*/ 0 w 955"/>
                      <a:gd name="T43" fmla="*/ 0 h 1249"/>
                      <a:gd name="T44" fmla="*/ 0 w 955"/>
                      <a:gd name="T45" fmla="*/ 0 h 1249"/>
                      <a:gd name="T46" fmla="*/ 0 w 955"/>
                      <a:gd name="T47" fmla="*/ 0 h 1249"/>
                      <a:gd name="T48" fmla="*/ 0 w 955"/>
                      <a:gd name="T49" fmla="*/ 0 h 1249"/>
                      <a:gd name="T50" fmla="*/ 0 w 955"/>
                      <a:gd name="T51" fmla="*/ 0 h 1249"/>
                      <a:gd name="T52" fmla="*/ 0 w 955"/>
                      <a:gd name="T53" fmla="*/ 0 h 1249"/>
                      <a:gd name="T54" fmla="*/ 0 w 955"/>
                      <a:gd name="T55" fmla="*/ 0 h 1249"/>
                      <a:gd name="T56" fmla="*/ 0 w 955"/>
                      <a:gd name="T57" fmla="*/ 0 h 1249"/>
                      <a:gd name="T58" fmla="*/ 0 w 955"/>
                      <a:gd name="T59" fmla="*/ 0 h 1249"/>
                      <a:gd name="T60" fmla="*/ 0 w 955"/>
                      <a:gd name="T61" fmla="*/ 0 h 1249"/>
                      <a:gd name="T62" fmla="*/ 0 w 955"/>
                      <a:gd name="T63" fmla="*/ 0 h 1249"/>
                      <a:gd name="T64" fmla="*/ 0 w 955"/>
                      <a:gd name="T65" fmla="*/ 0 h 1249"/>
                      <a:gd name="T66" fmla="*/ 0 w 955"/>
                      <a:gd name="T67" fmla="*/ 0 h 1249"/>
                      <a:gd name="T68" fmla="*/ 0 w 955"/>
                      <a:gd name="T69" fmla="*/ 0 h 1249"/>
                      <a:gd name="T70" fmla="*/ 0 w 955"/>
                      <a:gd name="T71" fmla="*/ 0 h 1249"/>
                      <a:gd name="T72" fmla="*/ 0 w 955"/>
                      <a:gd name="T73" fmla="*/ 0 h 1249"/>
                      <a:gd name="T74" fmla="*/ 0 w 955"/>
                      <a:gd name="T75" fmla="*/ 0 h 1249"/>
                      <a:gd name="T76" fmla="*/ 0 w 955"/>
                      <a:gd name="T77" fmla="*/ 0 h 1249"/>
                      <a:gd name="T78" fmla="*/ 0 w 955"/>
                      <a:gd name="T79" fmla="*/ 0 h 1249"/>
                      <a:gd name="T80" fmla="*/ 0 w 955"/>
                      <a:gd name="T81" fmla="*/ 0 h 1249"/>
                      <a:gd name="T82" fmla="*/ 0 w 955"/>
                      <a:gd name="T83" fmla="*/ 0 h 1249"/>
                      <a:gd name="T84" fmla="*/ 0 w 955"/>
                      <a:gd name="T85" fmla="*/ 0 h 1249"/>
                      <a:gd name="T86" fmla="*/ 0 w 955"/>
                      <a:gd name="T87" fmla="*/ 0 h 1249"/>
                      <a:gd name="T88" fmla="*/ 0 w 955"/>
                      <a:gd name="T89" fmla="*/ 0 h 1249"/>
                      <a:gd name="T90" fmla="*/ 0 w 955"/>
                      <a:gd name="T91" fmla="*/ 0 h 1249"/>
                      <a:gd name="T92" fmla="*/ 0 w 955"/>
                      <a:gd name="T93" fmla="*/ 0 h 1249"/>
                      <a:gd name="T94" fmla="*/ 0 w 955"/>
                      <a:gd name="T95" fmla="*/ 0 h 1249"/>
                      <a:gd name="T96" fmla="*/ 0 w 955"/>
                      <a:gd name="T97" fmla="*/ 0 h 1249"/>
                      <a:gd name="T98" fmla="*/ 0 w 955"/>
                      <a:gd name="T99" fmla="*/ 0 h 1249"/>
                      <a:gd name="T100" fmla="*/ 0 w 955"/>
                      <a:gd name="T101" fmla="*/ 0 h 124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955"/>
                      <a:gd name="T154" fmla="*/ 0 h 1249"/>
                      <a:gd name="T155" fmla="*/ 955 w 955"/>
                      <a:gd name="T156" fmla="*/ 1249 h 124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955" h="1249">
                        <a:moveTo>
                          <a:pt x="1" y="531"/>
                        </a:moveTo>
                        <a:lnTo>
                          <a:pt x="0" y="463"/>
                        </a:lnTo>
                        <a:lnTo>
                          <a:pt x="3" y="401"/>
                        </a:lnTo>
                        <a:lnTo>
                          <a:pt x="12" y="344"/>
                        </a:lnTo>
                        <a:lnTo>
                          <a:pt x="25" y="292"/>
                        </a:lnTo>
                        <a:lnTo>
                          <a:pt x="43" y="245"/>
                        </a:lnTo>
                        <a:lnTo>
                          <a:pt x="66" y="202"/>
                        </a:lnTo>
                        <a:lnTo>
                          <a:pt x="91" y="164"/>
                        </a:lnTo>
                        <a:lnTo>
                          <a:pt x="120" y="130"/>
                        </a:lnTo>
                        <a:lnTo>
                          <a:pt x="152" y="100"/>
                        </a:lnTo>
                        <a:lnTo>
                          <a:pt x="187" y="75"/>
                        </a:lnTo>
                        <a:lnTo>
                          <a:pt x="224" y="54"/>
                        </a:lnTo>
                        <a:lnTo>
                          <a:pt x="263" y="36"/>
                        </a:lnTo>
                        <a:lnTo>
                          <a:pt x="303" y="23"/>
                        </a:lnTo>
                        <a:lnTo>
                          <a:pt x="345" y="11"/>
                        </a:lnTo>
                        <a:lnTo>
                          <a:pt x="387" y="5"/>
                        </a:lnTo>
                        <a:lnTo>
                          <a:pt x="431" y="0"/>
                        </a:lnTo>
                        <a:lnTo>
                          <a:pt x="474" y="0"/>
                        </a:lnTo>
                        <a:lnTo>
                          <a:pt x="517" y="2"/>
                        </a:lnTo>
                        <a:lnTo>
                          <a:pt x="560" y="7"/>
                        </a:lnTo>
                        <a:lnTo>
                          <a:pt x="602" y="15"/>
                        </a:lnTo>
                        <a:lnTo>
                          <a:pt x="643" y="25"/>
                        </a:lnTo>
                        <a:lnTo>
                          <a:pt x="683" y="37"/>
                        </a:lnTo>
                        <a:lnTo>
                          <a:pt x="720" y="53"/>
                        </a:lnTo>
                        <a:lnTo>
                          <a:pt x="756" y="69"/>
                        </a:lnTo>
                        <a:lnTo>
                          <a:pt x="789" y="88"/>
                        </a:lnTo>
                        <a:lnTo>
                          <a:pt x="819" y="109"/>
                        </a:lnTo>
                        <a:lnTo>
                          <a:pt x="846" y="132"/>
                        </a:lnTo>
                        <a:lnTo>
                          <a:pt x="869" y="155"/>
                        </a:lnTo>
                        <a:lnTo>
                          <a:pt x="888" y="181"/>
                        </a:lnTo>
                        <a:lnTo>
                          <a:pt x="904" y="207"/>
                        </a:lnTo>
                        <a:lnTo>
                          <a:pt x="914" y="235"/>
                        </a:lnTo>
                        <a:lnTo>
                          <a:pt x="919" y="264"/>
                        </a:lnTo>
                        <a:lnTo>
                          <a:pt x="929" y="352"/>
                        </a:lnTo>
                        <a:lnTo>
                          <a:pt x="940" y="448"/>
                        </a:lnTo>
                        <a:lnTo>
                          <a:pt x="945" y="497"/>
                        </a:lnTo>
                        <a:lnTo>
                          <a:pt x="949" y="547"/>
                        </a:lnTo>
                        <a:lnTo>
                          <a:pt x="953" y="596"/>
                        </a:lnTo>
                        <a:lnTo>
                          <a:pt x="954" y="645"/>
                        </a:lnTo>
                        <a:lnTo>
                          <a:pt x="955" y="692"/>
                        </a:lnTo>
                        <a:lnTo>
                          <a:pt x="953" y="738"/>
                        </a:lnTo>
                        <a:lnTo>
                          <a:pt x="951" y="760"/>
                        </a:lnTo>
                        <a:lnTo>
                          <a:pt x="949" y="781"/>
                        </a:lnTo>
                        <a:lnTo>
                          <a:pt x="946" y="803"/>
                        </a:lnTo>
                        <a:lnTo>
                          <a:pt x="943" y="823"/>
                        </a:lnTo>
                        <a:lnTo>
                          <a:pt x="939" y="843"/>
                        </a:lnTo>
                        <a:lnTo>
                          <a:pt x="934" y="860"/>
                        </a:lnTo>
                        <a:lnTo>
                          <a:pt x="928" y="878"/>
                        </a:lnTo>
                        <a:lnTo>
                          <a:pt x="923" y="895"/>
                        </a:lnTo>
                        <a:lnTo>
                          <a:pt x="915" y="911"/>
                        </a:lnTo>
                        <a:lnTo>
                          <a:pt x="907" y="926"/>
                        </a:lnTo>
                        <a:lnTo>
                          <a:pt x="898" y="939"/>
                        </a:lnTo>
                        <a:lnTo>
                          <a:pt x="888" y="952"/>
                        </a:lnTo>
                        <a:lnTo>
                          <a:pt x="877" y="963"/>
                        </a:lnTo>
                        <a:lnTo>
                          <a:pt x="864" y="975"/>
                        </a:lnTo>
                        <a:lnTo>
                          <a:pt x="850" y="987"/>
                        </a:lnTo>
                        <a:lnTo>
                          <a:pt x="835" y="1001"/>
                        </a:lnTo>
                        <a:lnTo>
                          <a:pt x="801" y="1026"/>
                        </a:lnTo>
                        <a:lnTo>
                          <a:pt x="764" y="1052"/>
                        </a:lnTo>
                        <a:lnTo>
                          <a:pt x="723" y="1079"/>
                        </a:lnTo>
                        <a:lnTo>
                          <a:pt x="680" y="1104"/>
                        </a:lnTo>
                        <a:lnTo>
                          <a:pt x="634" y="1129"/>
                        </a:lnTo>
                        <a:lnTo>
                          <a:pt x="586" y="1152"/>
                        </a:lnTo>
                        <a:lnTo>
                          <a:pt x="539" y="1174"/>
                        </a:lnTo>
                        <a:lnTo>
                          <a:pt x="490" y="1194"/>
                        </a:lnTo>
                        <a:lnTo>
                          <a:pt x="464" y="1203"/>
                        </a:lnTo>
                        <a:lnTo>
                          <a:pt x="441" y="1212"/>
                        </a:lnTo>
                        <a:lnTo>
                          <a:pt x="416" y="1220"/>
                        </a:lnTo>
                        <a:lnTo>
                          <a:pt x="392" y="1227"/>
                        </a:lnTo>
                        <a:lnTo>
                          <a:pt x="368" y="1232"/>
                        </a:lnTo>
                        <a:lnTo>
                          <a:pt x="345" y="1238"/>
                        </a:lnTo>
                        <a:lnTo>
                          <a:pt x="322" y="1242"/>
                        </a:lnTo>
                        <a:lnTo>
                          <a:pt x="299" y="1246"/>
                        </a:lnTo>
                        <a:lnTo>
                          <a:pt x="278" y="1248"/>
                        </a:lnTo>
                        <a:lnTo>
                          <a:pt x="257" y="1249"/>
                        </a:lnTo>
                        <a:lnTo>
                          <a:pt x="237" y="1249"/>
                        </a:lnTo>
                        <a:lnTo>
                          <a:pt x="217" y="1248"/>
                        </a:lnTo>
                        <a:lnTo>
                          <a:pt x="192" y="1244"/>
                        </a:lnTo>
                        <a:lnTo>
                          <a:pt x="170" y="1239"/>
                        </a:lnTo>
                        <a:lnTo>
                          <a:pt x="149" y="1231"/>
                        </a:lnTo>
                        <a:lnTo>
                          <a:pt x="130" y="1221"/>
                        </a:lnTo>
                        <a:lnTo>
                          <a:pt x="112" y="1210"/>
                        </a:lnTo>
                        <a:lnTo>
                          <a:pt x="97" y="1197"/>
                        </a:lnTo>
                        <a:lnTo>
                          <a:pt x="83" y="1181"/>
                        </a:lnTo>
                        <a:lnTo>
                          <a:pt x="71" y="1164"/>
                        </a:lnTo>
                        <a:lnTo>
                          <a:pt x="60" y="1146"/>
                        </a:lnTo>
                        <a:lnTo>
                          <a:pt x="50" y="1126"/>
                        </a:lnTo>
                        <a:lnTo>
                          <a:pt x="41" y="1105"/>
                        </a:lnTo>
                        <a:lnTo>
                          <a:pt x="33" y="1083"/>
                        </a:lnTo>
                        <a:lnTo>
                          <a:pt x="27" y="1060"/>
                        </a:lnTo>
                        <a:lnTo>
                          <a:pt x="22" y="1035"/>
                        </a:lnTo>
                        <a:lnTo>
                          <a:pt x="17" y="1010"/>
                        </a:lnTo>
                        <a:lnTo>
                          <a:pt x="13" y="984"/>
                        </a:lnTo>
                        <a:lnTo>
                          <a:pt x="11" y="957"/>
                        </a:lnTo>
                        <a:lnTo>
                          <a:pt x="8" y="929"/>
                        </a:lnTo>
                        <a:lnTo>
                          <a:pt x="7" y="902"/>
                        </a:lnTo>
                        <a:lnTo>
                          <a:pt x="5" y="873"/>
                        </a:lnTo>
                        <a:lnTo>
                          <a:pt x="4" y="815"/>
                        </a:lnTo>
                        <a:lnTo>
                          <a:pt x="4" y="756"/>
                        </a:lnTo>
                        <a:lnTo>
                          <a:pt x="4" y="698"/>
                        </a:lnTo>
                        <a:lnTo>
                          <a:pt x="4" y="640"/>
                        </a:lnTo>
                        <a:lnTo>
                          <a:pt x="3" y="584"/>
                        </a:lnTo>
                        <a:lnTo>
                          <a:pt x="1" y="531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27" name="Freeform 176"/>
                  <p:cNvSpPr>
                    <a:spLocks/>
                  </p:cNvSpPr>
                  <p:nvPr/>
                </p:nvSpPr>
                <p:spPr bwMode="auto">
                  <a:xfrm>
                    <a:off x="3437" y="3975"/>
                    <a:ext cx="74" cy="138"/>
                  </a:xfrm>
                  <a:custGeom>
                    <a:avLst/>
                    <a:gdLst>
                      <a:gd name="T0" fmla="*/ 0 w 502"/>
                      <a:gd name="T1" fmla="*/ 0 h 967"/>
                      <a:gd name="T2" fmla="*/ 0 w 502"/>
                      <a:gd name="T3" fmla="*/ 0 h 967"/>
                      <a:gd name="T4" fmla="*/ 0 w 502"/>
                      <a:gd name="T5" fmla="*/ 0 h 967"/>
                      <a:gd name="T6" fmla="*/ 0 w 502"/>
                      <a:gd name="T7" fmla="*/ 0 h 967"/>
                      <a:gd name="T8" fmla="*/ 0 w 502"/>
                      <a:gd name="T9" fmla="*/ 0 h 967"/>
                      <a:gd name="T10" fmla="*/ 0 w 502"/>
                      <a:gd name="T11" fmla="*/ 0 h 967"/>
                      <a:gd name="T12" fmla="*/ 0 w 502"/>
                      <a:gd name="T13" fmla="*/ 0 h 967"/>
                      <a:gd name="T14" fmla="*/ 0 w 502"/>
                      <a:gd name="T15" fmla="*/ 0 h 967"/>
                      <a:gd name="T16" fmla="*/ 0 w 502"/>
                      <a:gd name="T17" fmla="*/ 0 h 967"/>
                      <a:gd name="T18" fmla="*/ 0 w 502"/>
                      <a:gd name="T19" fmla="*/ 0 h 967"/>
                      <a:gd name="T20" fmla="*/ 0 w 502"/>
                      <a:gd name="T21" fmla="*/ 0 h 967"/>
                      <a:gd name="T22" fmla="*/ 0 w 502"/>
                      <a:gd name="T23" fmla="*/ 0 h 967"/>
                      <a:gd name="T24" fmla="*/ 0 w 502"/>
                      <a:gd name="T25" fmla="*/ 0 h 967"/>
                      <a:gd name="T26" fmla="*/ 0 w 502"/>
                      <a:gd name="T27" fmla="*/ 0 h 967"/>
                      <a:gd name="T28" fmla="*/ 0 w 502"/>
                      <a:gd name="T29" fmla="*/ 0 h 967"/>
                      <a:gd name="T30" fmla="*/ 0 w 502"/>
                      <a:gd name="T31" fmla="*/ 0 h 967"/>
                      <a:gd name="T32" fmla="*/ 0 w 502"/>
                      <a:gd name="T33" fmla="*/ 0 h 967"/>
                      <a:gd name="T34" fmla="*/ 0 w 502"/>
                      <a:gd name="T35" fmla="*/ 0 h 967"/>
                      <a:gd name="T36" fmla="*/ 0 w 502"/>
                      <a:gd name="T37" fmla="*/ 0 h 967"/>
                      <a:gd name="T38" fmla="*/ 0 w 502"/>
                      <a:gd name="T39" fmla="*/ 0 h 967"/>
                      <a:gd name="T40" fmla="*/ 0 w 502"/>
                      <a:gd name="T41" fmla="*/ 0 h 967"/>
                      <a:gd name="T42" fmla="*/ 0 w 502"/>
                      <a:gd name="T43" fmla="*/ 0 h 967"/>
                      <a:gd name="T44" fmla="*/ 0 w 502"/>
                      <a:gd name="T45" fmla="*/ 0 h 967"/>
                      <a:gd name="T46" fmla="*/ 0 w 502"/>
                      <a:gd name="T47" fmla="*/ 0 h 967"/>
                      <a:gd name="T48" fmla="*/ 0 w 502"/>
                      <a:gd name="T49" fmla="*/ 0 h 967"/>
                      <a:gd name="T50" fmla="*/ 0 w 502"/>
                      <a:gd name="T51" fmla="*/ 0 h 967"/>
                      <a:gd name="T52" fmla="*/ 0 w 502"/>
                      <a:gd name="T53" fmla="*/ 0 h 967"/>
                      <a:gd name="T54" fmla="*/ 0 w 502"/>
                      <a:gd name="T55" fmla="*/ 0 h 967"/>
                      <a:gd name="T56" fmla="*/ 0 w 502"/>
                      <a:gd name="T57" fmla="*/ 0 h 967"/>
                      <a:gd name="T58" fmla="*/ 0 w 502"/>
                      <a:gd name="T59" fmla="*/ 0 h 967"/>
                      <a:gd name="T60" fmla="*/ 0 w 502"/>
                      <a:gd name="T61" fmla="*/ 0 h 967"/>
                      <a:gd name="T62" fmla="*/ 0 w 502"/>
                      <a:gd name="T63" fmla="*/ 0 h 967"/>
                      <a:gd name="T64" fmla="*/ 0 w 502"/>
                      <a:gd name="T65" fmla="*/ 0 h 967"/>
                      <a:gd name="T66" fmla="*/ 0 w 502"/>
                      <a:gd name="T67" fmla="*/ 0 h 967"/>
                      <a:gd name="T68" fmla="*/ 0 w 502"/>
                      <a:gd name="T69" fmla="*/ 0 h 967"/>
                      <a:gd name="T70" fmla="*/ 0 w 502"/>
                      <a:gd name="T71" fmla="*/ 0 h 967"/>
                      <a:gd name="T72" fmla="*/ 0 w 502"/>
                      <a:gd name="T73" fmla="*/ 0 h 967"/>
                      <a:gd name="T74" fmla="*/ 0 w 502"/>
                      <a:gd name="T75" fmla="*/ 0 h 967"/>
                      <a:gd name="T76" fmla="*/ 0 w 502"/>
                      <a:gd name="T77" fmla="*/ 0 h 967"/>
                      <a:gd name="T78" fmla="*/ 0 w 502"/>
                      <a:gd name="T79" fmla="*/ 0 h 967"/>
                      <a:gd name="T80" fmla="*/ 0 w 502"/>
                      <a:gd name="T81" fmla="*/ 0 h 967"/>
                      <a:gd name="T82" fmla="*/ 0 w 502"/>
                      <a:gd name="T83" fmla="*/ 0 h 967"/>
                      <a:gd name="T84" fmla="*/ 0 w 502"/>
                      <a:gd name="T85" fmla="*/ 0 h 967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502"/>
                      <a:gd name="T130" fmla="*/ 0 h 967"/>
                      <a:gd name="T131" fmla="*/ 502 w 502"/>
                      <a:gd name="T132" fmla="*/ 967 h 967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502" h="967">
                        <a:moveTo>
                          <a:pt x="2" y="379"/>
                        </a:moveTo>
                        <a:lnTo>
                          <a:pt x="5" y="358"/>
                        </a:lnTo>
                        <a:lnTo>
                          <a:pt x="10" y="337"/>
                        </a:lnTo>
                        <a:lnTo>
                          <a:pt x="16" y="315"/>
                        </a:lnTo>
                        <a:lnTo>
                          <a:pt x="23" y="291"/>
                        </a:lnTo>
                        <a:lnTo>
                          <a:pt x="32" y="269"/>
                        </a:lnTo>
                        <a:lnTo>
                          <a:pt x="43" y="246"/>
                        </a:lnTo>
                        <a:lnTo>
                          <a:pt x="54" y="224"/>
                        </a:lnTo>
                        <a:lnTo>
                          <a:pt x="68" y="200"/>
                        </a:lnTo>
                        <a:lnTo>
                          <a:pt x="81" y="179"/>
                        </a:lnTo>
                        <a:lnTo>
                          <a:pt x="97" y="157"/>
                        </a:lnTo>
                        <a:lnTo>
                          <a:pt x="112" y="137"/>
                        </a:lnTo>
                        <a:lnTo>
                          <a:pt x="129" y="118"/>
                        </a:lnTo>
                        <a:lnTo>
                          <a:pt x="147" y="100"/>
                        </a:lnTo>
                        <a:lnTo>
                          <a:pt x="164" y="83"/>
                        </a:lnTo>
                        <a:lnTo>
                          <a:pt x="183" y="69"/>
                        </a:lnTo>
                        <a:lnTo>
                          <a:pt x="203" y="55"/>
                        </a:lnTo>
                        <a:lnTo>
                          <a:pt x="213" y="50"/>
                        </a:lnTo>
                        <a:lnTo>
                          <a:pt x="229" y="43"/>
                        </a:lnTo>
                        <a:lnTo>
                          <a:pt x="247" y="37"/>
                        </a:lnTo>
                        <a:lnTo>
                          <a:pt x="268" y="30"/>
                        </a:lnTo>
                        <a:lnTo>
                          <a:pt x="291" y="22"/>
                        </a:lnTo>
                        <a:lnTo>
                          <a:pt x="316" y="15"/>
                        </a:lnTo>
                        <a:lnTo>
                          <a:pt x="341" y="10"/>
                        </a:lnTo>
                        <a:lnTo>
                          <a:pt x="367" y="5"/>
                        </a:lnTo>
                        <a:lnTo>
                          <a:pt x="392" y="2"/>
                        </a:lnTo>
                        <a:lnTo>
                          <a:pt x="415" y="0"/>
                        </a:lnTo>
                        <a:lnTo>
                          <a:pt x="426" y="0"/>
                        </a:lnTo>
                        <a:lnTo>
                          <a:pt x="436" y="1"/>
                        </a:lnTo>
                        <a:lnTo>
                          <a:pt x="446" y="2"/>
                        </a:lnTo>
                        <a:lnTo>
                          <a:pt x="455" y="3"/>
                        </a:lnTo>
                        <a:lnTo>
                          <a:pt x="463" y="5"/>
                        </a:lnTo>
                        <a:lnTo>
                          <a:pt x="471" y="9"/>
                        </a:lnTo>
                        <a:lnTo>
                          <a:pt x="476" y="13"/>
                        </a:lnTo>
                        <a:lnTo>
                          <a:pt x="481" y="18"/>
                        </a:lnTo>
                        <a:lnTo>
                          <a:pt x="484" y="23"/>
                        </a:lnTo>
                        <a:lnTo>
                          <a:pt x="487" y="30"/>
                        </a:lnTo>
                        <a:lnTo>
                          <a:pt x="487" y="38"/>
                        </a:lnTo>
                        <a:lnTo>
                          <a:pt x="487" y="45"/>
                        </a:lnTo>
                        <a:lnTo>
                          <a:pt x="487" y="62"/>
                        </a:lnTo>
                        <a:lnTo>
                          <a:pt x="488" y="107"/>
                        </a:lnTo>
                        <a:lnTo>
                          <a:pt x="491" y="172"/>
                        </a:lnTo>
                        <a:lnTo>
                          <a:pt x="492" y="252"/>
                        </a:lnTo>
                        <a:lnTo>
                          <a:pt x="494" y="341"/>
                        </a:lnTo>
                        <a:lnTo>
                          <a:pt x="495" y="433"/>
                        </a:lnTo>
                        <a:lnTo>
                          <a:pt x="496" y="520"/>
                        </a:lnTo>
                        <a:lnTo>
                          <a:pt x="496" y="596"/>
                        </a:lnTo>
                        <a:lnTo>
                          <a:pt x="497" y="630"/>
                        </a:lnTo>
                        <a:lnTo>
                          <a:pt x="499" y="664"/>
                        </a:lnTo>
                        <a:lnTo>
                          <a:pt x="502" y="700"/>
                        </a:lnTo>
                        <a:lnTo>
                          <a:pt x="502" y="737"/>
                        </a:lnTo>
                        <a:lnTo>
                          <a:pt x="501" y="754"/>
                        </a:lnTo>
                        <a:lnTo>
                          <a:pt x="498" y="771"/>
                        </a:lnTo>
                        <a:lnTo>
                          <a:pt x="495" y="788"/>
                        </a:lnTo>
                        <a:lnTo>
                          <a:pt x="491" y="803"/>
                        </a:lnTo>
                        <a:lnTo>
                          <a:pt x="484" y="819"/>
                        </a:lnTo>
                        <a:lnTo>
                          <a:pt x="476" y="833"/>
                        </a:lnTo>
                        <a:lnTo>
                          <a:pt x="472" y="840"/>
                        </a:lnTo>
                        <a:lnTo>
                          <a:pt x="466" y="847"/>
                        </a:lnTo>
                        <a:lnTo>
                          <a:pt x="461" y="853"/>
                        </a:lnTo>
                        <a:lnTo>
                          <a:pt x="454" y="859"/>
                        </a:lnTo>
                        <a:lnTo>
                          <a:pt x="445" y="867"/>
                        </a:lnTo>
                        <a:lnTo>
                          <a:pt x="434" y="875"/>
                        </a:lnTo>
                        <a:lnTo>
                          <a:pt x="424" y="882"/>
                        </a:lnTo>
                        <a:lnTo>
                          <a:pt x="412" y="888"/>
                        </a:lnTo>
                        <a:lnTo>
                          <a:pt x="388" y="900"/>
                        </a:lnTo>
                        <a:lnTo>
                          <a:pt x="361" y="910"/>
                        </a:lnTo>
                        <a:lnTo>
                          <a:pt x="335" y="919"/>
                        </a:lnTo>
                        <a:lnTo>
                          <a:pt x="306" y="927"/>
                        </a:lnTo>
                        <a:lnTo>
                          <a:pt x="277" y="933"/>
                        </a:lnTo>
                        <a:lnTo>
                          <a:pt x="247" y="939"/>
                        </a:lnTo>
                        <a:lnTo>
                          <a:pt x="186" y="947"/>
                        </a:lnTo>
                        <a:lnTo>
                          <a:pt x="126" y="954"/>
                        </a:lnTo>
                        <a:lnTo>
                          <a:pt x="69" y="960"/>
                        </a:lnTo>
                        <a:lnTo>
                          <a:pt x="16" y="967"/>
                        </a:lnTo>
                        <a:lnTo>
                          <a:pt x="19" y="946"/>
                        </a:lnTo>
                        <a:lnTo>
                          <a:pt x="20" y="918"/>
                        </a:lnTo>
                        <a:lnTo>
                          <a:pt x="20" y="886"/>
                        </a:lnTo>
                        <a:lnTo>
                          <a:pt x="19" y="850"/>
                        </a:lnTo>
                        <a:lnTo>
                          <a:pt x="15" y="768"/>
                        </a:lnTo>
                        <a:lnTo>
                          <a:pt x="10" y="679"/>
                        </a:lnTo>
                        <a:lnTo>
                          <a:pt x="5" y="589"/>
                        </a:lnTo>
                        <a:lnTo>
                          <a:pt x="2" y="505"/>
                        </a:lnTo>
                        <a:lnTo>
                          <a:pt x="1" y="467"/>
                        </a:lnTo>
                        <a:lnTo>
                          <a:pt x="0" y="433"/>
                        </a:lnTo>
                        <a:lnTo>
                          <a:pt x="1" y="404"/>
                        </a:lnTo>
                        <a:lnTo>
                          <a:pt x="2" y="379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28" name="Freeform 177"/>
                  <p:cNvSpPr>
                    <a:spLocks/>
                  </p:cNvSpPr>
                  <p:nvPr/>
                </p:nvSpPr>
                <p:spPr bwMode="auto">
                  <a:xfrm>
                    <a:off x="3442" y="4059"/>
                    <a:ext cx="170" cy="105"/>
                  </a:xfrm>
                  <a:custGeom>
                    <a:avLst/>
                    <a:gdLst>
                      <a:gd name="T0" fmla="*/ 0 w 1192"/>
                      <a:gd name="T1" fmla="*/ 0 h 736"/>
                      <a:gd name="T2" fmla="*/ 0 w 1192"/>
                      <a:gd name="T3" fmla="*/ 0 h 736"/>
                      <a:gd name="T4" fmla="*/ 0 w 1192"/>
                      <a:gd name="T5" fmla="*/ 0 h 736"/>
                      <a:gd name="T6" fmla="*/ 0 w 1192"/>
                      <a:gd name="T7" fmla="*/ 0 h 736"/>
                      <a:gd name="T8" fmla="*/ 0 w 1192"/>
                      <a:gd name="T9" fmla="*/ 0 h 736"/>
                      <a:gd name="T10" fmla="*/ 0 w 1192"/>
                      <a:gd name="T11" fmla="*/ 0 h 736"/>
                      <a:gd name="T12" fmla="*/ 0 w 1192"/>
                      <a:gd name="T13" fmla="*/ 0 h 736"/>
                      <a:gd name="T14" fmla="*/ 0 w 1192"/>
                      <a:gd name="T15" fmla="*/ 0 h 736"/>
                      <a:gd name="T16" fmla="*/ 0 w 1192"/>
                      <a:gd name="T17" fmla="*/ 0 h 736"/>
                      <a:gd name="T18" fmla="*/ 0 w 1192"/>
                      <a:gd name="T19" fmla="*/ 0 h 736"/>
                      <a:gd name="T20" fmla="*/ 0 w 1192"/>
                      <a:gd name="T21" fmla="*/ 0 h 736"/>
                      <a:gd name="T22" fmla="*/ 0 w 1192"/>
                      <a:gd name="T23" fmla="*/ 0 h 736"/>
                      <a:gd name="T24" fmla="*/ 0 w 1192"/>
                      <a:gd name="T25" fmla="*/ 0 h 736"/>
                      <a:gd name="T26" fmla="*/ 0 w 1192"/>
                      <a:gd name="T27" fmla="*/ 0 h 736"/>
                      <a:gd name="T28" fmla="*/ 0 w 1192"/>
                      <a:gd name="T29" fmla="*/ 0 h 736"/>
                      <a:gd name="T30" fmla="*/ 0 w 1192"/>
                      <a:gd name="T31" fmla="*/ 0 h 736"/>
                      <a:gd name="T32" fmla="*/ 0 w 1192"/>
                      <a:gd name="T33" fmla="*/ 0 h 736"/>
                      <a:gd name="T34" fmla="*/ 0 w 1192"/>
                      <a:gd name="T35" fmla="*/ 0 h 736"/>
                      <a:gd name="T36" fmla="*/ 0 w 1192"/>
                      <a:gd name="T37" fmla="*/ 0 h 736"/>
                      <a:gd name="T38" fmla="*/ 0 w 1192"/>
                      <a:gd name="T39" fmla="*/ 0 h 736"/>
                      <a:gd name="T40" fmla="*/ 0 w 1192"/>
                      <a:gd name="T41" fmla="*/ 0 h 736"/>
                      <a:gd name="T42" fmla="*/ 0 w 1192"/>
                      <a:gd name="T43" fmla="*/ 0 h 736"/>
                      <a:gd name="T44" fmla="*/ 0 w 1192"/>
                      <a:gd name="T45" fmla="*/ 0 h 736"/>
                      <a:gd name="T46" fmla="*/ 0 w 1192"/>
                      <a:gd name="T47" fmla="*/ 0 h 736"/>
                      <a:gd name="T48" fmla="*/ 0 w 1192"/>
                      <a:gd name="T49" fmla="*/ 0 h 736"/>
                      <a:gd name="T50" fmla="*/ 0 w 1192"/>
                      <a:gd name="T51" fmla="*/ 0 h 736"/>
                      <a:gd name="T52" fmla="*/ 0 w 1192"/>
                      <a:gd name="T53" fmla="*/ 0 h 736"/>
                      <a:gd name="T54" fmla="*/ 0 w 1192"/>
                      <a:gd name="T55" fmla="*/ 0 h 736"/>
                      <a:gd name="T56" fmla="*/ 0 w 1192"/>
                      <a:gd name="T57" fmla="*/ 0 h 736"/>
                      <a:gd name="T58" fmla="*/ 0 w 1192"/>
                      <a:gd name="T59" fmla="*/ 0 h 736"/>
                      <a:gd name="T60" fmla="*/ 0 w 1192"/>
                      <a:gd name="T61" fmla="*/ 0 h 736"/>
                      <a:gd name="T62" fmla="*/ 0 w 1192"/>
                      <a:gd name="T63" fmla="*/ 0 h 736"/>
                      <a:gd name="T64" fmla="*/ 0 w 1192"/>
                      <a:gd name="T65" fmla="*/ 0 h 736"/>
                      <a:gd name="T66" fmla="*/ 0 w 1192"/>
                      <a:gd name="T67" fmla="*/ 0 h 736"/>
                      <a:gd name="T68" fmla="*/ 0 w 1192"/>
                      <a:gd name="T69" fmla="*/ 0 h 736"/>
                      <a:gd name="T70" fmla="*/ 0 w 1192"/>
                      <a:gd name="T71" fmla="*/ 0 h 736"/>
                      <a:gd name="T72" fmla="*/ 0 w 1192"/>
                      <a:gd name="T73" fmla="*/ 0 h 736"/>
                      <a:gd name="T74" fmla="*/ 0 w 1192"/>
                      <a:gd name="T75" fmla="*/ 0 h 736"/>
                      <a:gd name="T76" fmla="*/ 0 w 1192"/>
                      <a:gd name="T77" fmla="*/ 0 h 736"/>
                      <a:gd name="T78" fmla="*/ 0 w 1192"/>
                      <a:gd name="T79" fmla="*/ 0 h 736"/>
                      <a:gd name="T80" fmla="*/ 0 w 1192"/>
                      <a:gd name="T81" fmla="*/ 0 h 736"/>
                      <a:gd name="T82" fmla="*/ 0 w 1192"/>
                      <a:gd name="T83" fmla="*/ 0 h 736"/>
                      <a:gd name="T84" fmla="*/ 0 w 1192"/>
                      <a:gd name="T85" fmla="*/ 0 h 736"/>
                      <a:gd name="T86" fmla="*/ 0 w 1192"/>
                      <a:gd name="T87" fmla="*/ 0 h 736"/>
                      <a:gd name="T88" fmla="*/ 0 w 1192"/>
                      <a:gd name="T89" fmla="*/ 0 h 736"/>
                      <a:gd name="T90" fmla="*/ 0 w 1192"/>
                      <a:gd name="T91" fmla="*/ 0 h 736"/>
                      <a:gd name="T92" fmla="*/ 0 w 1192"/>
                      <a:gd name="T93" fmla="*/ 0 h 736"/>
                      <a:gd name="T94" fmla="*/ 0 w 1192"/>
                      <a:gd name="T95" fmla="*/ 0 h 736"/>
                      <a:gd name="T96" fmla="*/ 0 w 1192"/>
                      <a:gd name="T97" fmla="*/ 0 h 736"/>
                      <a:gd name="T98" fmla="*/ 0 w 1192"/>
                      <a:gd name="T99" fmla="*/ 0 h 736"/>
                      <a:gd name="T100" fmla="*/ 0 w 1192"/>
                      <a:gd name="T101" fmla="*/ 0 h 736"/>
                      <a:gd name="T102" fmla="*/ 0 w 1192"/>
                      <a:gd name="T103" fmla="*/ 0 h 736"/>
                      <a:gd name="T104" fmla="*/ 0 w 1192"/>
                      <a:gd name="T105" fmla="*/ 0 h 736"/>
                      <a:gd name="T106" fmla="*/ 0 w 1192"/>
                      <a:gd name="T107" fmla="*/ 0 h 736"/>
                      <a:gd name="T108" fmla="*/ 0 w 1192"/>
                      <a:gd name="T109" fmla="*/ 0 h 736"/>
                      <a:gd name="T110" fmla="*/ 0 w 1192"/>
                      <a:gd name="T111" fmla="*/ 0 h 736"/>
                      <a:gd name="T112" fmla="*/ 0 w 1192"/>
                      <a:gd name="T113" fmla="*/ 0 h 736"/>
                      <a:gd name="T114" fmla="*/ 0 w 1192"/>
                      <a:gd name="T115" fmla="*/ 0 h 736"/>
                      <a:gd name="T116" fmla="*/ 0 w 1192"/>
                      <a:gd name="T117" fmla="*/ 0 h 736"/>
                      <a:gd name="T118" fmla="*/ 0 w 1192"/>
                      <a:gd name="T119" fmla="*/ 0 h 736"/>
                      <a:gd name="T120" fmla="*/ 0 w 1192"/>
                      <a:gd name="T121" fmla="*/ 0 h 736"/>
                      <a:gd name="T122" fmla="*/ 0 w 1192"/>
                      <a:gd name="T123" fmla="*/ 0 h 736"/>
                      <a:gd name="T124" fmla="*/ 0 w 1192"/>
                      <a:gd name="T125" fmla="*/ 0 h 7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192"/>
                      <a:gd name="T190" fmla="*/ 0 h 736"/>
                      <a:gd name="T191" fmla="*/ 1192 w 1192"/>
                      <a:gd name="T192" fmla="*/ 736 h 7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192" h="736">
                        <a:moveTo>
                          <a:pt x="0" y="368"/>
                        </a:moveTo>
                        <a:lnTo>
                          <a:pt x="0" y="387"/>
                        </a:lnTo>
                        <a:lnTo>
                          <a:pt x="2" y="405"/>
                        </a:lnTo>
                        <a:lnTo>
                          <a:pt x="3" y="424"/>
                        </a:lnTo>
                        <a:lnTo>
                          <a:pt x="5" y="442"/>
                        </a:lnTo>
                        <a:lnTo>
                          <a:pt x="8" y="460"/>
                        </a:lnTo>
                        <a:lnTo>
                          <a:pt x="12" y="478"/>
                        </a:lnTo>
                        <a:lnTo>
                          <a:pt x="16" y="495"/>
                        </a:lnTo>
                        <a:lnTo>
                          <a:pt x="22" y="511"/>
                        </a:lnTo>
                        <a:lnTo>
                          <a:pt x="28" y="528"/>
                        </a:lnTo>
                        <a:lnTo>
                          <a:pt x="36" y="543"/>
                        </a:lnTo>
                        <a:lnTo>
                          <a:pt x="45" y="559"/>
                        </a:lnTo>
                        <a:lnTo>
                          <a:pt x="55" y="574"/>
                        </a:lnTo>
                        <a:lnTo>
                          <a:pt x="66" y="588"/>
                        </a:lnTo>
                        <a:lnTo>
                          <a:pt x="78" y="602"/>
                        </a:lnTo>
                        <a:lnTo>
                          <a:pt x="92" y="616"/>
                        </a:lnTo>
                        <a:lnTo>
                          <a:pt x="107" y="628"/>
                        </a:lnTo>
                        <a:lnTo>
                          <a:pt x="124" y="640"/>
                        </a:lnTo>
                        <a:lnTo>
                          <a:pt x="142" y="653"/>
                        </a:lnTo>
                        <a:lnTo>
                          <a:pt x="162" y="664"/>
                        </a:lnTo>
                        <a:lnTo>
                          <a:pt x="184" y="674"/>
                        </a:lnTo>
                        <a:lnTo>
                          <a:pt x="206" y="683"/>
                        </a:lnTo>
                        <a:lnTo>
                          <a:pt x="232" y="691"/>
                        </a:lnTo>
                        <a:lnTo>
                          <a:pt x="259" y="700"/>
                        </a:lnTo>
                        <a:lnTo>
                          <a:pt x="288" y="707"/>
                        </a:lnTo>
                        <a:lnTo>
                          <a:pt x="319" y="714"/>
                        </a:lnTo>
                        <a:lnTo>
                          <a:pt x="352" y="719"/>
                        </a:lnTo>
                        <a:lnTo>
                          <a:pt x="387" y="725"/>
                        </a:lnTo>
                        <a:lnTo>
                          <a:pt x="425" y="728"/>
                        </a:lnTo>
                        <a:lnTo>
                          <a:pt x="463" y="732"/>
                        </a:lnTo>
                        <a:lnTo>
                          <a:pt x="506" y="734"/>
                        </a:lnTo>
                        <a:lnTo>
                          <a:pt x="550" y="736"/>
                        </a:lnTo>
                        <a:lnTo>
                          <a:pt x="597" y="736"/>
                        </a:lnTo>
                        <a:lnTo>
                          <a:pt x="648" y="736"/>
                        </a:lnTo>
                        <a:lnTo>
                          <a:pt x="697" y="734"/>
                        </a:lnTo>
                        <a:lnTo>
                          <a:pt x="743" y="732"/>
                        </a:lnTo>
                        <a:lnTo>
                          <a:pt x="785" y="728"/>
                        </a:lnTo>
                        <a:lnTo>
                          <a:pt x="825" y="725"/>
                        </a:lnTo>
                        <a:lnTo>
                          <a:pt x="863" y="719"/>
                        </a:lnTo>
                        <a:lnTo>
                          <a:pt x="898" y="714"/>
                        </a:lnTo>
                        <a:lnTo>
                          <a:pt x="930" y="707"/>
                        </a:lnTo>
                        <a:lnTo>
                          <a:pt x="959" y="700"/>
                        </a:lnTo>
                        <a:lnTo>
                          <a:pt x="987" y="691"/>
                        </a:lnTo>
                        <a:lnTo>
                          <a:pt x="1012" y="683"/>
                        </a:lnTo>
                        <a:lnTo>
                          <a:pt x="1034" y="674"/>
                        </a:lnTo>
                        <a:lnTo>
                          <a:pt x="1056" y="664"/>
                        </a:lnTo>
                        <a:lnTo>
                          <a:pt x="1075" y="653"/>
                        </a:lnTo>
                        <a:lnTo>
                          <a:pt x="1092" y="640"/>
                        </a:lnTo>
                        <a:lnTo>
                          <a:pt x="1108" y="628"/>
                        </a:lnTo>
                        <a:lnTo>
                          <a:pt x="1121" y="616"/>
                        </a:lnTo>
                        <a:lnTo>
                          <a:pt x="1133" y="602"/>
                        </a:lnTo>
                        <a:lnTo>
                          <a:pt x="1145" y="588"/>
                        </a:lnTo>
                        <a:lnTo>
                          <a:pt x="1154" y="574"/>
                        </a:lnTo>
                        <a:lnTo>
                          <a:pt x="1162" y="559"/>
                        </a:lnTo>
                        <a:lnTo>
                          <a:pt x="1169" y="543"/>
                        </a:lnTo>
                        <a:lnTo>
                          <a:pt x="1175" y="528"/>
                        </a:lnTo>
                        <a:lnTo>
                          <a:pt x="1179" y="511"/>
                        </a:lnTo>
                        <a:lnTo>
                          <a:pt x="1184" y="495"/>
                        </a:lnTo>
                        <a:lnTo>
                          <a:pt x="1187" y="478"/>
                        </a:lnTo>
                        <a:lnTo>
                          <a:pt x="1189" y="460"/>
                        </a:lnTo>
                        <a:lnTo>
                          <a:pt x="1190" y="442"/>
                        </a:lnTo>
                        <a:lnTo>
                          <a:pt x="1192" y="405"/>
                        </a:lnTo>
                        <a:lnTo>
                          <a:pt x="1192" y="368"/>
                        </a:lnTo>
                        <a:lnTo>
                          <a:pt x="1192" y="349"/>
                        </a:lnTo>
                        <a:lnTo>
                          <a:pt x="1190" y="331"/>
                        </a:lnTo>
                        <a:lnTo>
                          <a:pt x="1186" y="312"/>
                        </a:lnTo>
                        <a:lnTo>
                          <a:pt x="1180" y="294"/>
                        </a:lnTo>
                        <a:lnTo>
                          <a:pt x="1174" y="276"/>
                        </a:lnTo>
                        <a:lnTo>
                          <a:pt x="1166" y="259"/>
                        </a:lnTo>
                        <a:lnTo>
                          <a:pt x="1157" y="242"/>
                        </a:lnTo>
                        <a:lnTo>
                          <a:pt x="1146" y="225"/>
                        </a:lnTo>
                        <a:lnTo>
                          <a:pt x="1133" y="209"/>
                        </a:lnTo>
                        <a:lnTo>
                          <a:pt x="1121" y="193"/>
                        </a:lnTo>
                        <a:lnTo>
                          <a:pt x="1107" y="177"/>
                        </a:lnTo>
                        <a:lnTo>
                          <a:pt x="1091" y="163"/>
                        </a:lnTo>
                        <a:lnTo>
                          <a:pt x="1075" y="148"/>
                        </a:lnTo>
                        <a:lnTo>
                          <a:pt x="1057" y="134"/>
                        </a:lnTo>
                        <a:lnTo>
                          <a:pt x="1038" y="121"/>
                        </a:lnTo>
                        <a:lnTo>
                          <a:pt x="1018" y="108"/>
                        </a:lnTo>
                        <a:lnTo>
                          <a:pt x="998" y="96"/>
                        </a:lnTo>
                        <a:lnTo>
                          <a:pt x="975" y="84"/>
                        </a:lnTo>
                        <a:lnTo>
                          <a:pt x="953" y="73"/>
                        </a:lnTo>
                        <a:lnTo>
                          <a:pt x="930" y="63"/>
                        </a:lnTo>
                        <a:lnTo>
                          <a:pt x="905" y="54"/>
                        </a:lnTo>
                        <a:lnTo>
                          <a:pt x="881" y="45"/>
                        </a:lnTo>
                        <a:lnTo>
                          <a:pt x="855" y="36"/>
                        </a:lnTo>
                        <a:lnTo>
                          <a:pt x="829" y="29"/>
                        </a:lnTo>
                        <a:lnTo>
                          <a:pt x="802" y="23"/>
                        </a:lnTo>
                        <a:lnTo>
                          <a:pt x="774" y="17"/>
                        </a:lnTo>
                        <a:lnTo>
                          <a:pt x="746" y="12"/>
                        </a:lnTo>
                        <a:lnTo>
                          <a:pt x="717" y="7"/>
                        </a:lnTo>
                        <a:lnTo>
                          <a:pt x="687" y="5"/>
                        </a:lnTo>
                        <a:lnTo>
                          <a:pt x="658" y="2"/>
                        </a:lnTo>
                        <a:lnTo>
                          <a:pt x="627" y="0"/>
                        </a:lnTo>
                        <a:lnTo>
                          <a:pt x="597" y="0"/>
                        </a:lnTo>
                        <a:lnTo>
                          <a:pt x="566" y="0"/>
                        </a:lnTo>
                        <a:lnTo>
                          <a:pt x="536" y="2"/>
                        </a:lnTo>
                        <a:lnTo>
                          <a:pt x="506" y="5"/>
                        </a:lnTo>
                        <a:lnTo>
                          <a:pt x="477" y="7"/>
                        </a:lnTo>
                        <a:lnTo>
                          <a:pt x="448" y="12"/>
                        </a:lnTo>
                        <a:lnTo>
                          <a:pt x="419" y="17"/>
                        </a:lnTo>
                        <a:lnTo>
                          <a:pt x="392" y="23"/>
                        </a:lnTo>
                        <a:lnTo>
                          <a:pt x="364" y="29"/>
                        </a:lnTo>
                        <a:lnTo>
                          <a:pt x="339" y="36"/>
                        </a:lnTo>
                        <a:lnTo>
                          <a:pt x="312" y="45"/>
                        </a:lnTo>
                        <a:lnTo>
                          <a:pt x="288" y="54"/>
                        </a:lnTo>
                        <a:lnTo>
                          <a:pt x="263" y="63"/>
                        </a:lnTo>
                        <a:lnTo>
                          <a:pt x="240" y="73"/>
                        </a:lnTo>
                        <a:lnTo>
                          <a:pt x="217" y="84"/>
                        </a:lnTo>
                        <a:lnTo>
                          <a:pt x="196" y="96"/>
                        </a:lnTo>
                        <a:lnTo>
                          <a:pt x="175" y="108"/>
                        </a:lnTo>
                        <a:lnTo>
                          <a:pt x="155" y="121"/>
                        </a:lnTo>
                        <a:lnTo>
                          <a:pt x="136" y="134"/>
                        </a:lnTo>
                        <a:lnTo>
                          <a:pt x="120" y="148"/>
                        </a:lnTo>
                        <a:lnTo>
                          <a:pt x="103" y="163"/>
                        </a:lnTo>
                        <a:lnTo>
                          <a:pt x="87" y="177"/>
                        </a:lnTo>
                        <a:lnTo>
                          <a:pt x="73" y="193"/>
                        </a:lnTo>
                        <a:lnTo>
                          <a:pt x="59" y="209"/>
                        </a:lnTo>
                        <a:lnTo>
                          <a:pt x="47" y="225"/>
                        </a:lnTo>
                        <a:lnTo>
                          <a:pt x="37" y="242"/>
                        </a:lnTo>
                        <a:lnTo>
                          <a:pt x="27" y="259"/>
                        </a:lnTo>
                        <a:lnTo>
                          <a:pt x="19" y="276"/>
                        </a:lnTo>
                        <a:lnTo>
                          <a:pt x="13" y="294"/>
                        </a:lnTo>
                        <a:lnTo>
                          <a:pt x="7" y="312"/>
                        </a:lnTo>
                        <a:lnTo>
                          <a:pt x="4" y="331"/>
                        </a:lnTo>
                        <a:lnTo>
                          <a:pt x="2" y="349"/>
                        </a:lnTo>
                        <a:lnTo>
                          <a:pt x="0" y="368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29" name="Freeform 178"/>
                  <p:cNvSpPr>
                    <a:spLocks/>
                  </p:cNvSpPr>
                  <p:nvPr/>
                </p:nvSpPr>
                <p:spPr bwMode="auto">
                  <a:xfrm>
                    <a:off x="3487" y="4059"/>
                    <a:ext cx="84" cy="29"/>
                  </a:xfrm>
                  <a:custGeom>
                    <a:avLst/>
                    <a:gdLst>
                      <a:gd name="T0" fmla="*/ 0 w 593"/>
                      <a:gd name="T1" fmla="*/ 0 h 194"/>
                      <a:gd name="T2" fmla="*/ 0 w 593"/>
                      <a:gd name="T3" fmla="*/ 0 h 194"/>
                      <a:gd name="T4" fmla="*/ 0 w 593"/>
                      <a:gd name="T5" fmla="*/ 0 h 194"/>
                      <a:gd name="T6" fmla="*/ 0 w 593"/>
                      <a:gd name="T7" fmla="*/ 0 h 194"/>
                      <a:gd name="T8" fmla="*/ 0 w 593"/>
                      <a:gd name="T9" fmla="*/ 0 h 194"/>
                      <a:gd name="T10" fmla="*/ 0 w 593"/>
                      <a:gd name="T11" fmla="*/ 0 h 194"/>
                      <a:gd name="T12" fmla="*/ 0 w 593"/>
                      <a:gd name="T13" fmla="*/ 0 h 194"/>
                      <a:gd name="T14" fmla="*/ 0 w 593"/>
                      <a:gd name="T15" fmla="*/ 0 h 194"/>
                      <a:gd name="T16" fmla="*/ 0 w 593"/>
                      <a:gd name="T17" fmla="*/ 0 h 194"/>
                      <a:gd name="T18" fmla="*/ 0 w 593"/>
                      <a:gd name="T19" fmla="*/ 0 h 194"/>
                      <a:gd name="T20" fmla="*/ 0 w 593"/>
                      <a:gd name="T21" fmla="*/ 0 h 194"/>
                      <a:gd name="T22" fmla="*/ 0 w 593"/>
                      <a:gd name="T23" fmla="*/ 0 h 194"/>
                      <a:gd name="T24" fmla="*/ 0 w 593"/>
                      <a:gd name="T25" fmla="*/ 0 h 194"/>
                      <a:gd name="T26" fmla="*/ 0 w 593"/>
                      <a:gd name="T27" fmla="*/ 0 h 194"/>
                      <a:gd name="T28" fmla="*/ 0 w 593"/>
                      <a:gd name="T29" fmla="*/ 0 h 194"/>
                      <a:gd name="T30" fmla="*/ 0 w 593"/>
                      <a:gd name="T31" fmla="*/ 0 h 194"/>
                      <a:gd name="T32" fmla="*/ 0 w 593"/>
                      <a:gd name="T33" fmla="*/ 0 h 194"/>
                      <a:gd name="T34" fmla="*/ 0 w 593"/>
                      <a:gd name="T35" fmla="*/ 0 h 194"/>
                      <a:gd name="T36" fmla="*/ 0 w 593"/>
                      <a:gd name="T37" fmla="*/ 0 h 194"/>
                      <a:gd name="T38" fmla="*/ 0 w 593"/>
                      <a:gd name="T39" fmla="*/ 0 h 194"/>
                      <a:gd name="T40" fmla="*/ 0 w 593"/>
                      <a:gd name="T41" fmla="*/ 0 h 194"/>
                      <a:gd name="T42" fmla="*/ 0 w 593"/>
                      <a:gd name="T43" fmla="*/ 0 h 194"/>
                      <a:gd name="T44" fmla="*/ 0 w 593"/>
                      <a:gd name="T45" fmla="*/ 0 h 194"/>
                      <a:gd name="T46" fmla="*/ 0 w 593"/>
                      <a:gd name="T47" fmla="*/ 0 h 194"/>
                      <a:gd name="T48" fmla="*/ 0 w 593"/>
                      <a:gd name="T49" fmla="*/ 0 h 194"/>
                      <a:gd name="T50" fmla="*/ 0 w 593"/>
                      <a:gd name="T51" fmla="*/ 0 h 194"/>
                      <a:gd name="T52" fmla="*/ 0 w 593"/>
                      <a:gd name="T53" fmla="*/ 0 h 194"/>
                      <a:gd name="T54" fmla="*/ 0 w 593"/>
                      <a:gd name="T55" fmla="*/ 0 h 194"/>
                      <a:gd name="T56" fmla="*/ 0 w 593"/>
                      <a:gd name="T57" fmla="*/ 0 h 194"/>
                      <a:gd name="T58" fmla="*/ 0 w 593"/>
                      <a:gd name="T59" fmla="*/ 0 h 194"/>
                      <a:gd name="T60" fmla="*/ 0 w 593"/>
                      <a:gd name="T61" fmla="*/ 0 h 194"/>
                      <a:gd name="T62" fmla="*/ 0 w 593"/>
                      <a:gd name="T63" fmla="*/ 0 h 194"/>
                      <a:gd name="T64" fmla="*/ 0 w 593"/>
                      <a:gd name="T65" fmla="*/ 0 h 194"/>
                      <a:gd name="T66" fmla="*/ 0 w 593"/>
                      <a:gd name="T67" fmla="*/ 0 h 194"/>
                      <a:gd name="T68" fmla="*/ 0 w 593"/>
                      <a:gd name="T69" fmla="*/ 0 h 194"/>
                      <a:gd name="T70" fmla="*/ 0 w 593"/>
                      <a:gd name="T71" fmla="*/ 0 h 194"/>
                      <a:gd name="T72" fmla="*/ 0 w 593"/>
                      <a:gd name="T73" fmla="*/ 0 h 194"/>
                      <a:gd name="T74" fmla="*/ 0 w 593"/>
                      <a:gd name="T75" fmla="*/ 0 h 194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593"/>
                      <a:gd name="T115" fmla="*/ 0 h 194"/>
                      <a:gd name="T116" fmla="*/ 593 w 593"/>
                      <a:gd name="T117" fmla="*/ 194 h 194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593" h="194">
                        <a:moveTo>
                          <a:pt x="0" y="98"/>
                        </a:moveTo>
                        <a:lnTo>
                          <a:pt x="0" y="102"/>
                        </a:lnTo>
                        <a:lnTo>
                          <a:pt x="1" y="108"/>
                        </a:lnTo>
                        <a:lnTo>
                          <a:pt x="4" y="112"/>
                        </a:lnTo>
                        <a:lnTo>
                          <a:pt x="6" y="117"/>
                        </a:lnTo>
                        <a:lnTo>
                          <a:pt x="9" y="122"/>
                        </a:lnTo>
                        <a:lnTo>
                          <a:pt x="14" y="127"/>
                        </a:lnTo>
                        <a:lnTo>
                          <a:pt x="18" y="131"/>
                        </a:lnTo>
                        <a:lnTo>
                          <a:pt x="24" y="136"/>
                        </a:lnTo>
                        <a:lnTo>
                          <a:pt x="36" y="143"/>
                        </a:lnTo>
                        <a:lnTo>
                          <a:pt x="50" y="152"/>
                        </a:lnTo>
                        <a:lnTo>
                          <a:pt x="68" y="159"/>
                        </a:lnTo>
                        <a:lnTo>
                          <a:pt x="87" y="167"/>
                        </a:lnTo>
                        <a:lnTo>
                          <a:pt x="108" y="172"/>
                        </a:lnTo>
                        <a:lnTo>
                          <a:pt x="130" y="178"/>
                        </a:lnTo>
                        <a:lnTo>
                          <a:pt x="155" y="183"/>
                        </a:lnTo>
                        <a:lnTo>
                          <a:pt x="182" y="187"/>
                        </a:lnTo>
                        <a:lnTo>
                          <a:pt x="208" y="190"/>
                        </a:lnTo>
                        <a:lnTo>
                          <a:pt x="237" y="192"/>
                        </a:lnTo>
                        <a:lnTo>
                          <a:pt x="266" y="194"/>
                        </a:lnTo>
                        <a:lnTo>
                          <a:pt x="296" y="194"/>
                        </a:lnTo>
                        <a:lnTo>
                          <a:pt x="327" y="194"/>
                        </a:lnTo>
                        <a:lnTo>
                          <a:pt x="356" y="192"/>
                        </a:lnTo>
                        <a:lnTo>
                          <a:pt x="385" y="190"/>
                        </a:lnTo>
                        <a:lnTo>
                          <a:pt x="412" y="187"/>
                        </a:lnTo>
                        <a:lnTo>
                          <a:pt x="438" y="183"/>
                        </a:lnTo>
                        <a:lnTo>
                          <a:pt x="462" y="178"/>
                        </a:lnTo>
                        <a:lnTo>
                          <a:pt x="485" y="172"/>
                        </a:lnTo>
                        <a:lnTo>
                          <a:pt x="507" y="167"/>
                        </a:lnTo>
                        <a:lnTo>
                          <a:pt x="526" y="159"/>
                        </a:lnTo>
                        <a:lnTo>
                          <a:pt x="542" y="152"/>
                        </a:lnTo>
                        <a:lnTo>
                          <a:pt x="558" y="143"/>
                        </a:lnTo>
                        <a:lnTo>
                          <a:pt x="570" y="136"/>
                        </a:lnTo>
                        <a:lnTo>
                          <a:pt x="576" y="131"/>
                        </a:lnTo>
                        <a:lnTo>
                          <a:pt x="580" y="127"/>
                        </a:lnTo>
                        <a:lnTo>
                          <a:pt x="585" y="122"/>
                        </a:lnTo>
                        <a:lnTo>
                          <a:pt x="588" y="117"/>
                        </a:lnTo>
                        <a:lnTo>
                          <a:pt x="590" y="112"/>
                        </a:lnTo>
                        <a:lnTo>
                          <a:pt x="592" y="108"/>
                        </a:lnTo>
                        <a:lnTo>
                          <a:pt x="593" y="102"/>
                        </a:lnTo>
                        <a:lnTo>
                          <a:pt x="593" y="98"/>
                        </a:lnTo>
                        <a:lnTo>
                          <a:pt x="593" y="92"/>
                        </a:lnTo>
                        <a:lnTo>
                          <a:pt x="592" y="88"/>
                        </a:lnTo>
                        <a:lnTo>
                          <a:pt x="590" y="82"/>
                        </a:lnTo>
                        <a:lnTo>
                          <a:pt x="588" y="78"/>
                        </a:lnTo>
                        <a:lnTo>
                          <a:pt x="580" y="69"/>
                        </a:lnTo>
                        <a:lnTo>
                          <a:pt x="570" y="60"/>
                        </a:lnTo>
                        <a:lnTo>
                          <a:pt x="558" y="51"/>
                        </a:lnTo>
                        <a:lnTo>
                          <a:pt x="542" y="43"/>
                        </a:lnTo>
                        <a:lnTo>
                          <a:pt x="526" y="35"/>
                        </a:lnTo>
                        <a:lnTo>
                          <a:pt x="507" y="29"/>
                        </a:lnTo>
                        <a:lnTo>
                          <a:pt x="485" y="22"/>
                        </a:lnTo>
                        <a:lnTo>
                          <a:pt x="462" y="16"/>
                        </a:lnTo>
                        <a:lnTo>
                          <a:pt x="438" y="12"/>
                        </a:lnTo>
                        <a:lnTo>
                          <a:pt x="412" y="8"/>
                        </a:lnTo>
                        <a:lnTo>
                          <a:pt x="385" y="4"/>
                        </a:lnTo>
                        <a:lnTo>
                          <a:pt x="356" y="2"/>
                        </a:lnTo>
                        <a:lnTo>
                          <a:pt x="327" y="1"/>
                        </a:lnTo>
                        <a:lnTo>
                          <a:pt x="296" y="0"/>
                        </a:lnTo>
                        <a:lnTo>
                          <a:pt x="266" y="1"/>
                        </a:lnTo>
                        <a:lnTo>
                          <a:pt x="237" y="2"/>
                        </a:lnTo>
                        <a:lnTo>
                          <a:pt x="208" y="4"/>
                        </a:lnTo>
                        <a:lnTo>
                          <a:pt x="182" y="8"/>
                        </a:lnTo>
                        <a:lnTo>
                          <a:pt x="155" y="12"/>
                        </a:lnTo>
                        <a:lnTo>
                          <a:pt x="130" y="16"/>
                        </a:lnTo>
                        <a:lnTo>
                          <a:pt x="108" y="22"/>
                        </a:lnTo>
                        <a:lnTo>
                          <a:pt x="87" y="29"/>
                        </a:lnTo>
                        <a:lnTo>
                          <a:pt x="68" y="35"/>
                        </a:lnTo>
                        <a:lnTo>
                          <a:pt x="50" y="43"/>
                        </a:lnTo>
                        <a:lnTo>
                          <a:pt x="36" y="51"/>
                        </a:lnTo>
                        <a:lnTo>
                          <a:pt x="24" y="60"/>
                        </a:lnTo>
                        <a:lnTo>
                          <a:pt x="14" y="69"/>
                        </a:lnTo>
                        <a:lnTo>
                          <a:pt x="6" y="78"/>
                        </a:lnTo>
                        <a:lnTo>
                          <a:pt x="4" y="82"/>
                        </a:lnTo>
                        <a:lnTo>
                          <a:pt x="1" y="88"/>
                        </a:lnTo>
                        <a:lnTo>
                          <a:pt x="0" y="92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2E5592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30" name="Freeform 179"/>
                  <p:cNvSpPr>
                    <a:spLocks/>
                  </p:cNvSpPr>
                  <p:nvPr/>
                </p:nvSpPr>
                <p:spPr bwMode="auto">
                  <a:xfrm>
                    <a:off x="3442" y="4078"/>
                    <a:ext cx="169" cy="86"/>
                  </a:xfrm>
                  <a:custGeom>
                    <a:avLst/>
                    <a:gdLst>
                      <a:gd name="T0" fmla="*/ 0 w 1185"/>
                      <a:gd name="T1" fmla="*/ 0 h 605"/>
                      <a:gd name="T2" fmla="*/ 0 w 1185"/>
                      <a:gd name="T3" fmla="*/ 0 h 605"/>
                      <a:gd name="T4" fmla="*/ 0 w 1185"/>
                      <a:gd name="T5" fmla="*/ 0 h 605"/>
                      <a:gd name="T6" fmla="*/ 0 w 1185"/>
                      <a:gd name="T7" fmla="*/ 0 h 605"/>
                      <a:gd name="T8" fmla="*/ 0 w 1185"/>
                      <a:gd name="T9" fmla="*/ 0 h 605"/>
                      <a:gd name="T10" fmla="*/ 0 w 1185"/>
                      <a:gd name="T11" fmla="*/ 0 h 605"/>
                      <a:gd name="T12" fmla="*/ 0 w 1185"/>
                      <a:gd name="T13" fmla="*/ 0 h 605"/>
                      <a:gd name="T14" fmla="*/ 0 w 1185"/>
                      <a:gd name="T15" fmla="*/ 0 h 605"/>
                      <a:gd name="T16" fmla="*/ 0 w 1185"/>
                      <a:gd name="T17" fmla="*/ 0 h 605"/>
                      <a:gd name="T18" fmla="*/ 0 w 1185"/>
                      <a:gd name="T19" fmla="*/ 0 h 605"/>
                      <a:gd name="T20" fmla="*/ 0 w 1185"/>
                      <a:gd name="T21" fmla="*/ 0 h 605"/>
                      <a:gd name="T22" fmla="*/ 0 w 1185"/>
                      <a:gd name="T23" fmla="*/ 0 h 605"/>
                      <a:gd name="T24" fmla="*/ 0 w 1185"/>
                      <a:gd name="T25" fmla="*/ 0 h 605"/>
                      <a:gd name="T26" fmla="*/ 0 w 1185"/>
                      <a:gd name="T27" fmla="*/ 0 h 605"/>
                      <a:gd name="T28" fmla="*/ 0 w 1185"/>
                      <a:gd name="T29" fmla="*/ 0 h 605"/>
                      <a:gd name="T30" fmla="*/ 0 w 1185"/>
                      <a:gd name="T31" fmla="*/ 0 h 605"/>
                      <a:gd name="T32" fmla="*/ 0 w 1185"/>
                      <a:gd name="T33" fmla="*/ 0 h 605"/>
                      <a:gd name="T34" fmla="*/ 0 w 1185"/>
                      <a:gd name="T35" fmla="*/ 0 h 605"/>
                      <a:gd name="T36" fmla="*/ 0 w 1185"/>
                      <a:gd name="T37" fmla="*/ 0 h 605"/>
                      <a:gd name="T38" fmla="*/ 0 w 1185"/>
                      <a:gd name="T39" fmla="*/ 0 h 605"/>
                      <a:gd name="T40" fmla="*/ 0 w 1185"/>
                      <a:gd name="T41" fmla="*/ 0 h 605"/>
                      <a:gd name="T42" fmla="*/ 0 w 1185"/>
                      <a:gd name="T43" fmla="*/ 0 h 605"/>
                      <a:gd name="T44" fmla="*/ 0 w 1185"/>
                      <a:gd name="T45" fmla="*/ 0 h 605"/>
                      <a:gd name="T46" fmla="*/ 0 w 1185"/>
                      <a:gd name="T47" fmla="*/ 0 h 605"/>
                      <a:gd name="T48" fmla="*/ 0 w 1185"/>
                      <a:gd name="T49" fmla="*/ 0 h 605"/>
                      <a:gd name="T50" fmla="*/ 0 w 1185"/>
                      <a:gd name="T51" fmla="*/ 0 h 605"/>
                      <a:gd name="T52" fmla="*/ 0 w 1185"/>
                      <a:gd name="T53" fmla="*/ 0 h 605"/>
                      <a:gd name="T54" fmla="*/ 0 w 1185"/>
                      <a:gd name="T55" fmla="*/ 0 h 605"/>
                      <a:gd name="T56" fmla="*/ 0 w 1185"/>
                      <a:gd name="T57" fmla="*/ 0 h 605"/>
                      <a:gd name="T58" fmla="*/ 0 w 1185"/>
                      <a:gd name="T59" fmla="*/ 0 h 605"/>
                      <a:gd name="T60" fmla="*/ 0 w 1185"/>
                      <a:gd name="T61" fmla="*/ 0 h 605"/>
                      <a:gd name="T62" fmla="*/ 0 w 1185"/>
                      <a:gd name="T63" fmla="*/ 0 h 605"/>
                      <a:gd name="T64" fmla="*/ 0 w 1185"/>
                      <a:gd name="T65" fmla="*/ 0 h 605"/>
                      <a:gd name="T66" fmla="*/ 0 w 1185"/>
                      <a:gd name="T67" fmla="*/ 0 h 605"/>
                      <a:gd name="T68" fmla="*/ 0 w 1185"/>
                      <a:gd name="T69" fmla="*/ 0 h 605"/>
                      <a:gd name="T70" fmla="*/ 0 w 1185"/>
                      <a:gd name="T71" fmla="*/ 0 h 605"/>
                      <a:gd name="T72" fmla="*/ 0 w 1185"/>
                      <a:gd name="T73" fmla="*/ 0 h 605"/>
                      <a:gd name="T74" fmla="*/ 0 w 1185"/>
                      <a:gd name="T75" fmla="*/ 0 h 605"/>
                      <a:gd name="T76" fmla="*/ 0 w 1185"/>
                      <a:gd name="T77" fmla="*/ 0 h 605"/>
                      <a:gd name="T78" fmla="*/ 0 w 1185"/>
                      <a:gd name="T79" fmla="*/ 0 h 605"/>
                      <a:gd name="T80" fmla="*/ 0 w 1185"/>
                      <a:gd name="T81" fmla="*/ 0 h 605"/>
                      <a:gd name="T82" fmla="*/ 0 w 1185"/>
                      <a:gd name="T83" fmla="*/ 0 h 605"/>
                      <a:gd name="T84" fmla="*/ 0 w 1185"/>
                      <a:gd name="T85" fmla="*/ 0 h 605"/>
                      <a:gd name="T86" fmla="*/ 0 w 1185"/>
                      <a:gd name="T87" fmla="*/ 0 h 605"/>
                      <a:gd name="T88" fmla="*/ 0 w 1185"/>
                      <a:gd name="T89" fmla="*/ 0 h 605"/>
                      <a:gd name="T90" fmla="*/ 0 w 1185"/>
                      <a:gd name="T91" fmla="*/ 0 h 605"/>
                      <a:gd name="T92" fmla="*/ 0 w 1185"/>
                      <a:gd name="T93" fmla="*/ 0 h 605"/>
                      <a:gd name="T94" fmla="*/ 0 w 1185"/>
                      <a:gd name="T95" fmla="*/ 0 h 605"/>
                      <a:gd name="T96" fmla="*/ 0 w 1185"/>
                      <a:gd name="T97" fmla="*/ 0 h 605"/>
                      <a:gd name="T98" fmla="*/ 0 w 1185"/>
                      <a:gd name="T99" fmla="*/ 0 h 605"/>
                      <a:gd name="T100" fmla="*/ 0 w 1185"/>
                      <a:gd name="T101" fmla="*/ 0 h 605"/>
                      <a:gd name="T102" fmla="*/ 0 w 1185"/>
                      <a:gd name="T103" fmla="*/ 0 h 605"/>
                      <a:gd name="T104" fmla="*/ 0 w 1185"/>
                      <a:gd name="T105" fmla="*/ 0 h 605"/>
                      <a:gd name="T106" fmla="*/ 0 w 1185"/>
                      <a:gd name="T107" fmla="*/ 0 h 605"/>
                      <a:gd name="T108" fmla="*/ 0 w 1185"/>
                      <a:gd name="T109" fmla="*/ 0 h 605"/>
                      <a:gd name="T110" fmla="*/ 0 w 1185"/>
                      <a:gd name="T111" fmla="*/ 0 h 605"/>
                      <a:gd name="T112" fmla="*/ 0 w 1185"/>
                      <a:gd name="T113" fmla="*/ 0 h 605"/>
                      <a:gd name="T114" fmla="*/ 0 w 1185"/>
                      <a:gd name="T115" fmla="*/ 0 h 60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185"/>
                      <a:gd name="T175" fmla="*/ 0 h 605"/>
                      <a:gd name="T176" fmla="*/ 1185 w 1185"/>
                      <a:gd name="T177" fmla="*/ 605 h 60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185" h="605">
                        <a:moveTo>
                          <a:pt x="105" y="0"/>
                        </a:moveTo>
                        <a:lnTo>
                          <a:pt x="98" y="20"/>
                        </a:lnTo>
                        <a:lnTo>
                          <a:pt x="93" y="40"/>
                        </a:lnTo>
                        <a:lnTo>
                          <a:pt x="88" y="57"/>
                        </a:lnTo>
                        <a:lnTo>
                          <a:pt x="86" y="75"/>
                        </a:lnTo>
                        <a:lnTo>
                          <a:pt x="85" y="92"/>
                        </a:lnTo>
                        <a:lnTo>
                          <a:pt x="85" y="106"/>
                        </a:lnTo>
                        <a:lnTo>
                          <a:pt x="87" y="121"/>
                        </a:lnTo>
                        <a:lnTo>
                          <a:pt x="89" y="134"/>
                        </a:lnTo>
                        <a:lnTo>
                          <a:pt x="94" y="148"/>
                        </a:lnTo>
                        <a:lnTo>
                          <a:pt x="100" y="159"/>
                        </a:lnTo>
                        <a:lnTo>
                          <a:pt x="106" y="170"/>
                        </a:lnTo>
                        <a:lnTo>
                          <a:pt x="113" y="181"/>
                        </a:lnTo>
                        <a:lnTo>
                          <a:pt x="122" y="191"/>
                        </a:lnTo>
                        <a:lnTo>
                          <a:pt x="131" y="200"/>
                        </a:lnTo>
                        <a:lnTo>
                          <a:pt x="141" y="209"/>
                        </a:lnTo>
                        <a:lnTo>
                          <a:pt x="152" y="217"/>
                        </a:lnTo>
                        <a:lnTo>
                          <a:pt x="164" y="224"/>
                        </a:lnTo>
                        <a:lnTo>
                          <a:pt x="176" y="231"/>
                        </a:lnTo>
                        <a:lnTo>
                          <a:pt x="190" y="239"/>
                        </a:lnTo>
                        <a:lnTo>
                          <a:pt x="203" y="246"/>
                        </a:lnTo>
                        <a:lnTo>
                          <a:pt x="232" y="258"/>
                        </a:lnTo>
                        <a:lnTo>
                          <a:pt x="263" y="269"/>
                        </a:lnTo>
                        <a:lnTo>
                          <a:pt x="328" y="292"/>
                        </a:lnTo>
                        <a:lnTo>
                          <a:pt x="394" y="316"/>
                        </a:lnTo>
                        <a:lnTo>
                          <a:pt x="414" y="323"/>
                        </a:lnTo>
                        <a:lnTo>
                          <a:pt x="436" y="330"/>
                        </a:lnTo>
                        <a:lnTo>
                          <a:pt x="457" y="337"/>
                        </a:lnTo>
                        <a:lnTo>
                          <a:pt x="479" y="342"/>
                        </a:lnTo>
                        <a:lnTo>
                          <a:pt x="526" y="353"/>
                        </a:lnTo>
                        <a:lnTo>
                          <a:pt x="576" y="362"/>
                        </a:lnTo>
                        <a:lnTo>
                          <a:pt x="627" y="369"/>
                        </a:lnTo>
                        <a:lnTo>
                          <a:pt x="679" y="375"/>
                        </a:lnTo>
                        <a:lnTo>
                          <a:pt x="734" y="379"/>
                        </a:lnTo>
                        <a:lnTo>
                          <a:pt x="787" y="381"/>
                        </a:lnTo>
                        <a:lnTo>
                          <a:pt x="842" y="382"/>
                        </a:lnTo>
                        <a:lnTo>
                          <a:pt x="896" y="382"/>
                        </a:lnTo>
                        <a:lnTo>
                          <a:pt x="949" y="381"/>
                        </a:lnTo>
                        <a:lnTo>
                          <a:pt x="1001" y="379"/>
                        </a:lnTo>
                        <a:lnTo>
                          <a:pt x="1051" y="376"/>
                        </a:lnTo>
                        <a:lnTo>
                          <a:pt x="1098" y="370"/>
                        </a:lnTo>
                        <a:lnTo>
                          <a:pt x="1142" y="366"/>
                        </a:lnTo>
                        <a:lnTo>
                          <a:pt x="1185" y="359"/>
                        </a:lnTo>
                        <a:lnTo>
                          <a:pt x="1181" y="372"/>
                        </a:lnTo>
                        <a:lnTo>
                          <a:pt x="1178" y="386"/>
                        </a:lnTo>
                        <a:lnTo>
                          <a:pt x="1175" y="398"/>
                        </a:lnTo>
                        <a:lnTo>
                          <a:pt x="1169" y="410"/>
                        </a:lnTo>
                        <a:lnTo>
                          <a:pt x="1165" y="422"/>
                        </a:lnTo>
                        <a:lnTo>
                          <a:pt x="1158" y="435"/>
                        </a:lnTo>
                        <a:lnTo>
                          <a:pt x="1151" y="447"/>
                        </a:lnTo>
                        <a:lnTo>
                          <a:pt x="1145" y="458"/>
                        </a:lnTo>
                        <a:lnTo>
                          <a:pt x="1136" y="469"/>
                        </a:lnTo>
                        <a:lnTo>
                          <a:pt x="1127" y="479"/>
                        </a:lnTo>
                        <a:lnTo>
                          <a:pt x="1116" y="490"/>
                        </a:lnTo>
                        <a:lnTo>
                          <a:pt x="1105" y="500"/>
                        </a:lnTo>
                        <a:lnTo>
                          <a:pt x="1092" y="509"/>
                        </a:lnTo>
                        <a:lnTo>
                          <a:pt x="1079" y="518"/>
                        </a:lnTo>
                        <a:lnTo>
                          <a:pt x="1064" y="527"/>
                        </a:lnTo>
                        <a:lnTo>
                          <a:pt x="1049" y="536"/>
                        </a:lnTo>
                        <a:lnTo>
                          <a:pt x="1031" y="544"/>
                        </a:lnTo>
                        <a:lnTo>
                          <a:pt x="1013" y="552"/>
                        </a:lnTo>
                        <a:lnTo>
                          <a:pt x="993" y="558"/>
                        </a:lnTo>
                        <a:lnTo>
                          <a:pt x="972" y="565"/>
                        </a:lnTo>
                        <a:lnTo>
                          <a:pt x="950" y="572"/>
                        </a:lnTo>
                        <a:lnTo>
                          <a:pt x="926" y="577"/>
                        </a:lnTo>
                        <a:lnTo>
                          <a:pt x="901" y="583"/>
                        </a:lnTo>
                        <a:lnTo>
                          <a:pt x="874" y="587"/>
                        </a:lnTo>
                        <a:lnTo>
                          <a:pt x="845" y="592"/>
                        </a:lnTo>
                        <a:lnTo>
                          <a:pt x="815" y="595"/>
                        </a:lnTo>
                        <a:lnTo>
                          <a:pt x="783" y="598"/>
                        </a:lnTo>
                        <a:lnTo>
                          <a:pt x="750" y="601"/>
                        </a:lnTo>
                        <a:lnTo>
                          <a:pt x="714" y="603"/>
                        </a:lnTo>
                        <a:lnTo>
                          <a:pt x="677" y="604"/>
                        </a:lnTo>
                        <a:lnTo>
                          <a:pt x="638" y="605"/>
                        </a:lnTo>
                        <a:lnTo>
                          <a:pt x="597" y="605"/>
                        </a:lnTo>
                        <a:lnTo>
                          <a:pt x="550" y="605"/>
                        </a:lnTo>
                        <a:lnTo>
                          <a:pt x="506" y="603"/>
                        </a:lnTo>
                        <a:lnTo>
                          <a:pt x="463" y="601"/>
                        </a:lnTo>
                        <a:lnTo>
                          <a:pt x="425" y="597"/>
                        </a:lnTo>
                        <a:lnTo>
                          <a:pt x="387" y="594"/>
                        </a:lnTo>
                        <a:lnTo>
                          <a:pt x="352" y="588"/>
                        </a:lnTo>
                        <a:lnTo>
                          <a:pt x="319" y="583"/>
                        </a:lnTo>
                        <a:lnTo>
                          <a:pt x="288" y="576"/>
                        </a:lnTo>
                        <a:lnTo>
                          <a:pt x="259" y="569"/>
                        </a:lnTo>
                        <a:lnTo>
                          <a:pt x="232" y="560"/>
                        </a:lnTo>
                        <a:lnTo>
                          <a:pt x="206" y="552"/>
                        </a:lnTo>
                        <a:lnTo>
                          <a:pt x="184" y="543"/>
                        </a:lnTo>
                        <a:lnTo>
                          <a:pt x="162" y="533"/>
                        </a:lnTo>
                        <a:lnTo>
                          <a:pt x="142" y="522"/>
                        </a:lnTo>
                        <a:lnTo>
                          <a:pt x="124" y="509"/>
                        </a:lnTo>
                        <a:lnTo>
                          <a:pt x="107" y="497"/>
                        </a:lnTo>
                        <a:lnTo>
                          <a:pt x="92" y="485"/>
                        </a:lnTo>
                        <a:lnTo>
                          <a:pt x="78" y="471"/>
                        </a:lnTo>
                        <a:lnTo>
                          <a:pt x="66" y="457"/>
                        </a:lnTo>
                        <a:lnTo>
                          <a:pt x="55" y="443"/>
                        </a:lnTo>
                        <a:lnTo>
                          <a:pt x="45" y="428"/>
                        </a:lnTo>
                        <a:lnTo>
                          <a:pt x="36" y="412"/>
                        </a:lnTo>
                        <a:lnTo>
                          <a:pt x="28" y="397"/>
                        </a:lnTo>
                        <a:lnTo>
                          <a:pt x="22" y="380"/>
                        </a:lnTo>
                        <a:lnTo>
                          <a:pt x="16" y="364"/>
                        </a:lnTo>
                        <a:lnTo>
                          <a:pt x="12" y="347"/>
                        </a:lnTo>
                        <a:lnTo>
                          <a:pt x="8" y="329"/>
                        </a:lnTo>
                        <a:lnTo>
                          <a:pt x="5" y="311"/>
                        </a:lnTo>
                        <a:lnTo>
                          <a:pt x="3" y="293"/>
                        </a:lnTo>
                        <a:lnTo>
                          <a:pt x="2" y="274"/>
                        </a:lnTo>
                        <a:lnTo>
                          <a:pt x="0" y="256"/>
                        </a:lnTo>
                        <a:lnTo>
                          <a:pt x="0" y="237"/>
                        </a:lnTo>
                        <a:lnTo>
                          <a:pt x="2" y="226"/>
                        </a:lnTo>
                        <a:lnTo>
                          <a:pt x="4" y="212"/>
                        </a:lnTo>
                        <a:lnTo>
                          <a:pt x="7" y="198"/>
                        </a:lnTo>
                        <a:lnTo>
                          <a:pt x="12" y="182"/>
                        </a:lnTo>
                        <a:lnTo>
                          <a:pt x="24" y="150"/>
                        </a:lnTo>
                        <a:lnTo>
                          <a:pt x="38" y="115"/>
                        </a:lnTo>
                        <a:lnTo>
                          <a:pt x="55" y="81"/>
                        </a:lnTo>
                        <a:lnTo>
                          <a:pt x="73" y="49"/>
                        </a:lnTo>
                        <a:lnTo>
                          <a:pt x="89" y="21"/>
                        </a:lnTo>
                        <a:lnTo>
                          <a:pt x="105" y="0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31" name="Freeform 180"/>
                  <p:cNvSpPr>
                    <a:spLocks/>
                  </p:cNvSpPr>
                  <p:nvPr/>
                </p:nvSpPr>
                <p:spPr bwMode="auto">
                  <a:xfrm>
                    <a:off x="3443" y="4127"/>
                    <a:ext cx="168" cy="38"/>
                  </a:xfrm>
                  <a:custGeom>
                    <a:avLst/>
                    <a:gdLst>
                      <a:gd name="T0" fmla="*/ 0 w 1174"/>
                      <a:gd name="T1" fmla="*/ 0 h 264"/>
                      <a:gd name="T2" fmla="*/ 0 w 1174"/>
                      <a:gd name="T3" fmla="*/ 0 h 264"/>
                      <a:gd name="T4" fmla="*/ 0 w 1174"/>
                      <a:gd name="T5" fmla="*/ 0 h 264"/>
                      <a:gd name="T6" fmla="*/ 0 w 1174"/>
                      <a:gd name="T7" fmla="*/ 0 h 264"/>
                      <a:gd name="T8" fmla="*/ 0 w 1174"/>
                      <a:gd name="T9" fmla="*/ 0 h 264"/>
                      <a:gd name="T10" fmla="*/ 0 w 1174"/>
                      <a:gd name="T11" fmla="*/ 0 h 264"/>
                      <a:gd name="T12" fmla="*/ 0 w 1174"/>
                      <a:gd name="T13" fmla="*/ 0 h 264"/>
                      <a:gd name="T14" fmla="*/ 0 w 1174"/>
                      <a:gd name="T15" fmla="*/ 0 h 264"/>
                      <a:gd name="T16" fmla="*/ 0 w 1174"/>
                      <a:gd name="T17" fmla="*/ 0 h 264"/>
                      <a:gd name="T18" fmla="*/ 0 w 1174"/>
                      <a:gd name="T19" fmla="*/ 0 h 264"/>
                      <a:gd name="T20" fmla="*/ 0 w 1174"/>
                      <a:gd name="T21" fmla="*/ 0 h 264"/>
                      <a:gd name="T22" fmla="*/ 0 w 1174"/>
                      <a:gd name="T23" fmla="*/ 0 h 264"/>
                      <a:gd name="T24" fmla="*/ 0 w 1174"/>
                      <a:gd name="T25" fmla="*/ 0 h 264"/>
                      <a:gd name="T26" fmla="*/ 0 w 1174"/>
                      <a:gd name="T27" fmla="*/ 0 h 264"/>
                      <a:gd name="T28" fmla="*/ 0 w 1174"/>
                      <a:gd name="T29" fmla="*/ 0 h 264"/>
                      <a:gd name="T30" fmla="*/ 0 w 1174"/>
                      <a:gd name="T31" fmla="*/ 0 h 264"/>
                      <a:gd name="T32" fmla="*/ 0 w 1174"/>
                      <a:gd name="T33" fmla="*/ 0 h 264"/>
                      <a:gd name="T34" fmla="*/ 0 w 1174"/>
                      <a:gd name="T35" fmla="*/ 0 h 264"/>
                      <a:gd name="T36" fmla="*/ 0 w 1174"/>
                      <a:gd name="T37" fmla="*/ 0 h 264"/>
                      <a:gd name="T38" fmla="*/ 0 w 1174"/>
                      <a:gd name="T39" fmla="*/ 0 h 264"/>
                      <a:gd name="T40" fmla="*/ 0 w 1174"/>
                      <a:gd name="T41" fmla="*/ 0 h 264"/>
                      <a:gd name="T42" fmla="*/ 0 w 1174"/>
                      <a:gd name="T43" fmla="*/ 0 h 264"/>
                      <a:gd name="T44" fmla="*/ 0 w 1174"/>
                      <a:gd name="T45" fmla="*/ 0 h 264"/>
                      <a:gd name="T46" fmla="*/ 0 w 1174"/>
                      <a:gd name="T47" fmla="*/ 0 h 264"/>
                      <a:gd name="T48" fmla="*/ 0 w 1174"/>
                      <a:gd name="T49" fmla="*/ 0 h 264"/>
                      <a:gd name="T50" fmla="*/ 0 w 1174"/>
                      <a:gd name="T51" fmla="*/ 0 h 264"/>
                      <a:gd name="T52" fmla="*/ 0 w 1174"/>
                      <a:gd name="T53" fmla="*/ 0 h 264"/>
                      <a:gd name="T54" fmla="*/ 0 w 1174"/>
                      <a:gd name="T55" fmla="*/ 0 h 264"/>
                      <a:gd name="T56" fmla="*/ 0 w 1174"/>
                      <a:gd name="T57" fmla="*/ 0 h 264"/>
                      <a:gd name="T58" fmla="*/ 0 w 1174"/>
                      <a:gd name="T59" fmla="*/ 0 h 264"/>
                      <a:gd name="T60" fmla="*/ 0 w 1174"/>
                      <a:gd name="T61" fmla="*/ 0 h 264"/>
                      <a:gd name="T62" fmla="*/ 0 w 1174"/>
                      <a:gd name="T63" fmla="*/ 0 h 264"/>
                      <a:gd name="T64" fmla="*/ 0 w 1174"/>
                      <a:gd name="T65" fmla="*/ 0 h 264"/>
                      <a:gd name="T66" fmla="*/ 0 w 1174"/>
                      <a:gd name="T67" fmla="*/ 0 h 264"/>
                      <a:gd name="T68" fmla="*/ 0 w 1174"/>
                      <a:gd name="T69" fmla="*/ 0 h 264"/>
                      <a:gd name="T70" fmla="*/ 0 w 1174"/>
                      <a:gd name="T71" fmla="*/ 0 h 264"/>
                      <a:gd name="T72" fmla="*/ 0 w 1174"/>
                      <a:gd name="T73" fmla="*/ 0 h 264"/>
                      <a:gd name="T74" fmla="*/ 0 w 1174"/>
                      <a:gd name="T75" fmla="*/ 0 h 264"/>
                      <a:gd name="T76" fmla="*/ 0 w 1174"/>
                      <a:gd name="T77" fmla="*/ 0 h 264"/>
                      <a:gd name="T78" fmla="*/ 0 w 1174"/>
                      <a:gd name="T79" fmla="*/ 0 h 264"/>
                      <a:gd name="T80" fmla="*/ 0 w 1174"/>
                      <a:gd name="T81" fmla="*/ 0 h 264"/>
                      <a:gd name="T82" fmla="*/ 0 w 1174"/>
                      <a:gd name="T83" fmla="*/ 0 h 264"/>
                      <a:gd name="T84" fmla="*/ 0 w 1174"/>
                      <a:gd name="T85" fmla="*/ 0 h 264"/>
                      <a:gd name="T86" fmla="*/ 0 w 1174"/>
                      <a:gd name="T87" fmla="*/ 0 h 264"/>
                      <a:gd name="T88" fmla="*/ 0 w 1174"/>
                      <a:gd name="T89" fmla="*/ 0 h 264"/>
                      <a:gd name="T90" fmla="*/ 0 w 1174"/>
                      <a:gd name="T91" fmla="*/ 0 h 264"/>
                      <a:gd name="T92" fmla="*/ 0 w 1174"/>
                      <a:gd name="T93" fmla="*/ 0 h 264"/>
                      <a:gd name="T94" fmla="*/ 0 w 1174"/>
                      <a:gd name="T95" fmla="*/ 0 h 26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174"/>
                      <a:gd name="T145" fmla="*/ 0 h 264"/>
                      <a:gd name="T146" fmla="*/ 1174 w 1174"/>
                      <a:gd name="T147" fmla="*/ 264 h 26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174" h="264">
                        <a:moveTo>
                          <a:pt x="587" y="142"/>
                        </a:moveTo>
                        <a:lnTo>
                          <a:pt x="648" y="142"/>
                        </a:lnTo>
                        <a:lnTo>
                          <a:pt x="706" y="139"/>
                        </a:lnTo>
                        <a:lnTo>
                          <a:pt x="760" y="137"/>
                        </a:lnTo>
                        <a:lnTo>
                          <a:pt x="811" y="133"/>
                        </a:lnTo>
                        <a:lnTo>
                          <a:pt x="857" y="128"/>
                        </a:lnTo>
                        <a:lnTo>
                          <a:pt x="900" y="123"/>
                        </a:lnTo>
                        <a:lnTo>
                          <a:pt x="940" y="116"/>
                        </a:lnTo>
                        <a:lnTo>
                          <a:pt x="978" y="108"/>
                        </a:lnTo>
                        <a:lnTo>
                          <a:pt x="1011" y="100"/>
                        </a:lnTo>
                        <a:lnTo>
                          <a:pt x="1042" y="90"/>
                        </a:lnTo>
                        <a:lnTo>
                          <a:pt x="1070" y="80"/>
                        </a:lnTo>
                        <a:lnTo>
                          <a:pt x="1096" y="70"/>
                        </a:lnTo>
                        <a:lnTo>
                          <a:pt x="1119" y="58"/>
                        </a:lnTo>
                        <a:lnTo>
                          <a:pt x="1139" y="46"/>
                        </a:lnTo>
                        <a:lnTo>
                          <a:pt x="1158" y="33"/>
                        </a:lnTo>
                        <a:lnTo>
                          <a:pt x="1174" y="19"/>
                        </a:lnTo>
                        <a:lnTo>
                          <a:pt x="1171" y="33"/>
                        </a:lnTo>
                        <a:lnTo>
                          <a:pt x="1168" y="46"/>
                        </a:lnTo>
                        <a:lnTo>
                          <a:pt x="1164" y="58"/>
                        </a:lnTo>
                        <a:lnTo>
                          <a:pt x="1159" y="70"/>
                        </a:lnTo>
                        <a:lnTo>
                          <a:pt x="1154" y="83"/>
                        </a:lnTo>
                        <a:lnTo>
                          <a:pt x="1148" y="95"/>
                        </a:lnTo>
                        <a:lnTo>
                          <a:pt x="1141" y="106"/>
                        </a:lnTo>
                        <a:lnTo>
                          <a:pt x="1134" y="117"/>
                        </a:lnTo>
                        <a:lnTo>
                          <a:pt x="1125" y="128"/>
                        </a:lnTo>
                        <a:lnTo>
                          <a:pt x="1116" y="139"/>
                        </a:lnTo>
                        <a:lnTo>
                          <a:pt x="1106" y="149"/>
                        </a:lnTo>
                        <a:lnTo>
                          <a:pt x="1095" y="159"/>
                        </a:lnTo>
                        <a:lnTo>
                          <a:pt x="1081" y="169"/>
                        </a:lnTo>
                        <a:lnTo>
                          <a:pt x="1068" y="178"/>
                        </a:lnTo>
                        <a:lnTo>
                          <a:pt x="1053" y="187"/>
                        </a:lnTo>
                        <a:lnTo>
                          <a:pt x="1038" y="195"/>
                        </a:lnTo>
                        <a:lnTo>
                          <a:pt x="1021" y="203"/>
                        </a:lnTo>
                        <a:lnTo>
                          <a:pt x="1002" y="211"/>
                        </a:lnTo>
                        <a:lnTo>
                          <a:pt x="983" y="218"/>
                        </a:lnTo>
                        <a:lnTo>
                          <a:pt x="962" y="224"/>
                        </a:lnTo>
                        <a:lnTo>
                          <a:pt x="940" y="231"/>
                        </a:lnTo>
                        <a:lnTo>
                          <a:pt x="915" y="236"/>
                        </a:lnTo>
                        <a:lnTo>
                          <a:pt x="890" y="242"/>
                        </a:lnTo>
                        <a:lnTo>
                          <a:pt x="863" y="246"/>
                        </a:lnTo>
                        <a:lnTo>
                          <a:pt x="835" y="251"/>
                        </a:lnTo>
                        <a:lnTo>
                          <a:pt x="805" y="254"/>
                        </a:lnTo>
                        <a:lnTo>
                          <a:pt x="773" y="257"/>
                        </a:lnTo>
                        <a:lnTo>
                          <a:pt x="740" y="260"/>
                        </a:lnTo>
                        <a:lnTo>
                          <a:pt x="704" y="262"/>
                        </a:lnTo>
                        <a:lnTo>
                          <a:pt x="667" y="263"/>
                        </a:lnTo>
                        <a:lnTo>
                          <a:pt x="628" y="264"/>
                        </a:lnTo>
                        <a:lnTo>
                          <a:pt x="587" y="264"/>
                        </a:lnTo>
                        <a:lnTo>
                          <a:pt x="548" y="264"/>
                        </a:lnTo>
                        <a:lnTo>
                          <a:pt x="511" y="263"/>
                        </a:lnTo>
                        <a:lnTo>
                          <a:pt x="476" y="262"/>
                        </a:lnTo>
                        <a:lnTo>
                          <a:pt x="442" y="260"/>
                        </a:lnTo>
                        <a:lnTo>
                          <a:pt x="410" y="256"/>
                        </a:lnTo>
                        <a:lnTo>
                          <a:pt x="380" y="253"/>
                        </a:lnTo>
                        <a:lnTo>
                          <a:pt x="350" y="250"/>
                        </a:lnTo>
                        <a:lnTo>
                          <a:pt x="323" y="245"/>
                        </a:lnTo>
                        <a:lnTo>
                          <a:pt x="297" y="240"/>
                        </a:lnTo>
                        <a:lnTo>
                          <a:pt x="271" y="234"/>
                        </a:lnTo>
                        <a:lnTo>
                          <a:pt x="248" y="227"/>
                        </a:lnTo>
                        <a:lnTo>
                          <a:pt x="225" y="221"/>
                        </a:lnTo>
                        <a:lnTo>
                          <a:pt x="204" y="214"/>
                        </a:lnTo>
                        <a:lnTo>
                          <a:pt x="185" y="206"/>
                        </a:lnTo>
                        <a:lnTo>
                          <a:pt x="166" y="198"/>
                        </a:lnTo>
                        <a:lnTo>
                          <a:pt x="149" y="189"/>
                        </a:lnTo>
                        <a:lnTo>
                          <a:pt x="133" y="181"/>
                        </a:lnTo>
                        <a:lnTo>
                          <a:pt x="117" y="172"/>
                        </a:lnTo>
                        <a:lnTo>
                          <a:pt x="103" y="162"/>
                        </a:lnTo>
                        <a:lnTo>
                          <a:pt x="91" y="150"/>
                        </a:lnTo>
                        <a:lnTo>
                          <a:pt x="78" y="140"/>
                        </a:lnTo>
                        <a:lnTo>
                          <a:pt x="67" y="129"/>
                        </a:lnTo>
                        <a:lnTo>
                          <a:pt x="57" y="118"/>
                        </a:lnTo>
                        <a:lnTo>
                          <a:pt x="47" y="106"/>
                        </a:lnTo>
                        <a:lnTo>
                          <a:pt x="39" y="94"/>
                        </a:lnTo>
                        <a:lnTo>
                          <a:pt x="32" y="81"/>
                        </a:lnTo>
                        <a:lnTo>
                          <a:pt x="25" y="68"/>
                        </a:lnTo>
                        <a:lnTo>
                          <a:pt x="18" y="56"/>
                        </a:lnTo>
                        <a:lnTo>
                          <a:pt x="13" y="43"/>
                        </a:lnTo>
                        <a:lnTo>
                          <a:pt x="8" y="28"/>
                        </a:lnTo>
                        <a:lnTo>
                          <a:pt x="4" y="15"/>
                        </a:lnTo>
                        <a:lnTo>
                          <a:pt x="0" y="0"/>
                        </a:lnTo>
                        <a:lnTo>
                          <a:pt x="18" y="16"/>
                        </a:lnTo>
                        <a:lnTo>
                          <a:pt x="37" y="31"/>
                        </a:lnTo>
                        <a:lnTo>
                          <a:pt x="58" y="45"/>
                        </a:lnTo>
                        <a:lnTo>
                          <a:pt x="82" y="58"/>
                        </a:lnTo>
                        <a:lnTo>
                          <a:pt x="107" y="71"/>
                        </a:lnTo>
                        <a:lnTo>
                          <a:pt x="136" y="83"/>
                        </a:lnTo>
                        <a:lnTo>
                          <a:pt x="167" y="94"/>
                        </a:lnTo>
                        <a:lnTo>
                          <a:pt x="202" y="103"/>
                        </a:lnTo>
                        <a:lnTo>
                          <a:pt x="239" y="112"/>
                        </a:lnTo>
                        <a:lnTo>
                          <a:pt x="279" y="119"/>
                        </a:lnTo>
                        <a:lnTo>
                          <a:pt x="322" y="126"/>
                        </a:lnTo>
                        <a:lnTo>
                          <a:pt x="368" y="132"/>
                        </a:lnTo>
                        <a:lnTo>
                          <a:pt x="418" y="136"/>
                        </a:lnTo>
                        <a:lnTo>
                          <a:pt x="470" y="139"/>
                        </a:lnTo>
                        <a:lnTo>
                          <a:pt x="527" y="140"/>
                        </a:lnTo>
                        <a:lnTo>
                          <a:pt x="587" y="14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32" name="Freeform 181"/>
                  <p:cNvSpPr>
                    <a:spLocks/>
                  </p:cNvSpPr>
                  <p:nvPr/>
                </p:nvSpPr>
                <p:spPr bwMode="auto">
                  <a:xfrm>
                    <a:off x="3160" y="3573"/>
                    <a:ext cx="570" cy="481"/>
                  </a:xfrm>
                  <a:custGeom>
                    <a:avLst/>
                    <a:gdLst>
                      <a:gd name="T0" fmla="*/ 0 w 3992"/>
                      <a:gd name="T1" fmla="*/ 0 h 3371"/>
                      <a:gd name="T2" fmla="*/ 0 w 3992"/>
                      <a:gd name="T3" fmla="*/ 0 h 3371"/>
                      <a:gd name="T4" fmla="*/ 0 w 3992"/>
                      <a:gd name="T5" fmla="*/ 0 h 3371"/>
                      <a:gd name="T6" fmla="*/ 0 w 3992"/>
                      <a:gd name="T7" fmla="*/ 0 h 3371"/>
                      <a:gd name="T8" fmla="*/ 0 w 3992"/>
                      <a:gd name="T9" fmla="*/ 0 h 3371"/>
                      <a:gd name="T10" fmla="*/ 0 w 3992"/>
                      <a:gd name="T11" fmla="*/ 0 h 3371"/>
                      <a:gd name="T12" fmla="*/ 0 w 3992"/>
                      <a:gd name="T13" fmla="*/ 0 h 3371"/>
                      <a:gd name="T14" fmla="*/ 0 w 3992"/>
                      <a:gd name="T15" fmla="*/ 0 h 3371"/>
                      <a:gd name="T16" fmla="*/ 0 w 3992"/>
                      <a:gd name="T17" fmla="*/ 0 h 3371"/>
                      <a:gd name="T18" fmla="*/ 0 w 3992"/>
                      <a:gd name="T19" fmla="*/ 0 h 3371"/>
                      <a:gd name="T20" fmla="*/ 0 w 3992"/>
                      <a:gd name="T21" fmla="*/ 0 h 3371"/>
                      <a:gd name="T22" fmla="*/ 0 w 3992"/>
                      <a:gd name="T23" fmla="*/ 0 h 3371"/>
                      <a:gd name="T24" fmla="*/ 0 w 3992"/>
                      <a:gd name="T25" fmla="*/ 0 h 3371"/>
                      <a:gd name="T26" fmla="*/ 0 w 3992"/>
                      <a:gd name="T27" fmla="*/ 0 h 3371"/>
                      <a:gd name="T28" fmla="*/ 0 w 3992"/>
                      <a:gd name="T29" fmla="*/ 0 h 3371"/>
                      <a:gd name="T30" fmla="*/ 0 w 3992"/>
                      <a:gd name="T31" fmla="*/ 0 h 3371"/>
                      <a:gd name="T32" fmla="*/ 0 w 3992"/>
                      <a:gd name="T33" fmla="*/ 0 h 3371"/>
                      <a:gd name="T34" fmla="*/ 0 w 3992"/>
                      <a:gd name="T35" fmla="*/ 0 h 3371"/>
                      <a:gd name="T36" fmla="*/ 0 w 3992"/>
                      <a:gd name="T37" fmla="*/ 0 h 3371"/>
                      <a:gd name="T38" fmla="*/ 0 w 3992"/>
                      <a:gd name="T39" fmla="*/ 0 h 3371"/>
                      <a:gd name="T40" fmla="*/ 0 w 3992"/>
                      <a:gd name="T41" fmla="*/ 0 h 3371"/>
                      <a:gd name="T42" fmla="*/ 0 w 3992"/>
                      <a:gd name="T43" fmla="*/ 0 h 3371"/>
                      <a:gd name="T44" fmla="*/ 0 w 3992"/>
                      <a:gd name="T45" fmla="*/ 0 h 3371"/>
                      <a:gd name="T46" fmla="*/ 0 w 3992"/>
                      <a:gd name="T47" fmla="*/ 0 h 3371"/>
                      <a:gd name="T48" fmla="*/ 0 w 3992"/>
                      <a:gd name="T49" fmla="*/ 0 h 3371"/>
                      <a:gd name="T50" fmla="*/ 0 w 3992"/>
                      <a:gd name="T51" fmla="*/ 0 h 3371"/>
                      <a:gd name="T52" fmla="*/ 0 w 3992"/>
                      <a:gd name="T53" fmla="*/ 0 h 3371"/>
                      <a:gd name="T54" fmla="*/ 0 w 3992"/>
                      <a:gd name="T55" fmla="*/ 0 h 3371"/>
                      <a:gd name="T56" fmla="*/ 0 w 3992"/>
                      <a:gd name="T57" fmla="*/ 0 h 3371"/>
                      <a:gd name="T58" fmla="*/ 0 w 3992"/>
                      <a:gd name="T59" fmla="*/ 0 h 3371"/>
                      <a:gd name="T60" fmla="*/ 0 w 3992"/>
                      <a:gd name="T61" fmla="*/ 0 h 3371"/>
                      <a:gd name="T62" fmla="*/ 0 w 3992"/>
                      <a:gd name="T63" fmla="*/ 0 h 3371"/>
                      <a:gd name="T64" fmla="*/ 0 w 3992"/>
                      <a:gd name="T65" fmla="*/ 0 h 3371"/>
                      <a:gd name="T66" fmla="*/ 0 w 3992"/>
                      <a:gd name="T67" fmla="*/ 0 h 3371"/>
                      <a:gd name="T68" fmla="*/ 0 w 3992"/>
                      <a:gd name="T69" fmla="*/ 0 h 3371"/>
                      <a:gd name="T70" fmla="*/ 0 w 3992"/>
                      <a:gd name="T71" fmla="*/ 0 h 3371"/>
                      <a:gd name="T72" fmla="*/ 0 w 3992"/>
                      <a:gd name="T73" fmla="*/ 0 h 3371"/>
                      <a:gd name="T74" fmla="*/ 0 w 3992"/>
                      <a:gd name="T75" fmla="*/ 0 h 3371"/>
                      <a:gd name="T76" fmla="*/ 0 w 3992"/>
                      <a:gd name="T77" fmla="*/ 0 h 3371"/>
                      <a:gd name="T78" fmla="*/ 0 w 3992"/>
                      <a:gd name="T79" fmla="*/ 0 h 3371"/>
                      <a:gd name="T80" fmla="*/ 0 w 3992"/>
                      <a:gd name="T81" fmla="*/ 0 h 3371"/>
                      <a:gd name="T82" fmla="*/ 0 w 3992"/>
                      <a:gd name="T83" fmla="*/ 0 h 3371"/>
                      <a:gd name="T84" fmla="*/ 0 w 3992"/>
                      <a:gd name="T85" fmla="*/ 0 h 3371"/>
                      <a:gd name="T86" fmla="*/ 0 w 3992"/>
                      <a:gd name="T87" fmla="*/ 0 h 3371"/>
                      <a:gd name="T88" fmla="*/ 0 w 3992"/>
                      <a:gd name="T89" fmla="*/ 0 h 3371"/>
                      <a:gd name="T90" fmla="*/ 0 w 3992"/>
                      <a:gd name="T91" fmla="*/ 0 h 3371"/>
                      <a:gd name="T92" fmla="*/ 0 w 3992"/>
                      <a:gd name="T93" fmla="*/ 0 h 3371"/>
                      <a:gd name="T94" fmla="*/ 0 w 3992"/>
                      <a:gd name="T95" fmla="*/ 0 h 3371"/>
                      <a:gd name="T96" fmla="*/ 0 w 3992"/>
                      <a:gd name="T97" fmla="*/ 0 h 3371"/>
                      <a:gd name="T98" fmla="*/ 0 w 3992"/>
                      <a:gd name="T99" fmla="*/ 0 h 3371"/>
                      <a:gd name="T100" fmla="*/ 0 w 3992"/>
                      <a:gd name="T101" fmla="*/ 0 h 33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3992"/>
                      <a:gd name="T154" fmla="*/ 0 h 3371"/>
                      <a:gd name="T155" fmla="*/ 3992 w 3992"/>
                      <a:gd name="T156" fmla="*/ 3371 h 33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3992" h="3371">
                        <a:moveTo>
                          <a:pt x="2681" y="32"/>
                        </a:moveTo>
                        <a:lnTo>
                          <a:pt x="2664" y="27"/>
                        </a:lnTo>
                        <a:lnTo>
                          <a:pt x="2647" y="21"/>
                        </a:lnTo>
                        <a:lnTo>
                          <a:pt x="2629" y="17"/>
                        </a:lnTo>
                        <a:lnTo>
                          <a:pt x="2611" y="12"/>
                        </a:lnTo>
                        <a:lnTo>
                          <a:pt x="2574" y="7"/>
                        </a:lnTo>
                        <a:lnTo>
                          <a:pt x="2539" y="3"/>
                        </a:lnTo>
                        <a:lnTo>
                          <a:pt x="2502" y="1"/>
                        </a:lnTo>
                        <a:lnTo>
                          <a:pt x="2464" y="0"/>
                        </a:lnTo>
                        <a:lnTo>
                          <a:pt x="2428" y="1"/>
                        </a:lnTo>
                        <a:lnTo>
                          <a:pt x="2390" y="3"/>
                        </a:lnTo>
                        <a:lnTo>
                          <a:pt x="2315" y="8"/>
                        </a:lnTo>
                        <a:lnTo>
                          <a:pt x="2241" y="13"/>
                        </a:lnTo>
                        <a:lnTo>
                          <a:pt x="2204" y="16"/>
                        </a:lnTo>
                        <a:lnTo>
                          <a:pt x="2166" y="17"/>
                        </a:lnTo>
                        <a:lnTo>
                          <a:pt x="2129" y="17"/>
                        </a:lnTo>
                        <a:lnTo>
                          <a:pt x="2094" y="16"/>
                        </a:lnTo>
                        <a:lnTo>
                          <a:pt x="2027" y="12"/>
                        </a:lnTo>
                        <a:lnTo>
                          <a:pt x="1961" y="9"/>
                        </a:lnTo>
                        <a:lnTo>
                          <a:pt x="1894" y="7"/>
                        </a:lnTo>
                        <a:lnTo>
                          <a:pt x="1829" y="6"/>
                        </a:lnTo>
                        <a:lnTo>
                          <a:pt x="1763" y="7"/>
                        </a:lnTo>
                        <a:lnTo>
                          <a:pt x="1696" y="9"/>
                        </a:lnTo>
                        <a:lnTo>
                          <a:pt x="1664" y="11"/>
                        </a:lnTo>
                        <a:lnTo>
                          <a:pt x="1631" y="14"/>
                        </a:lnTo>
                        <a:lnTo>
                          <a:pt x="1598" y="18"/>
                        </a:lnTo>
                        <a:lnTo>
                          <a:pt x="1566" y="22"/>
                        </a:lnTo>
                        <a:lnTo>
                          <a:pt x="1534" y="27"/>
                        </a:lnTo>
                        <a:lnTo>
                          <a:pt x="1502" y="32"/>
                        </a:lnTo>
                        <a:lnTo>
                          <a:pt x="1469" y="39"/>
                        </a:lnTo>
                        <a:lnTo>
                          <a:pt x="1437" y="46"/>
                        </a:lnTo>
                        <a:lnTo>
                          <a:pt x="1405" y="55"/>
                        </a:lnTo>
                        <a:lnTo>
                          <a:pt x="1374" y="63"/>
                        </a:lnTo>
                        <a:lnTo>
                          <a:pt x="1342" y="73"/>
                        </a:lnTo>
                        <a:lnTo>
                          <a:pt x="1311" y="85"/>
                        </a:lnTo>
                        <a:lnTo>
                          <a:pt x="1280" y="97"/>
                        </a:lnTo>
                        <a:lnTo>
                          <a:pt x="1249" y="110"/>
                        </a:lnTo>
                        <a:lnTo>
                          <a:pt x="1219" y="125"/>
                        </a:lnTo>
                        <a:lnTo>
                          <a:pt x="1189" y="140"/>
                        </a:lnTo>
                        <a:lnTo>
                          <a:pt x="1159" y="157"/>
                        </a:lnTo>
                        <a:lnTo>
                          <a:pt x="1129" y="175"/>
                        </a:lnTo>
                        <a:lnTo>
                          <a:pt x="1100" y="194"/>
                        </a:lnTo>
                        <a:lnTo>
                          <a:pt x="1071" y="215"/>
                        </a:lnTo>
                        <a:lnTo>
                          <a:pt x="990" y="278"/>
                        </a:lnTo>
                        <a:lnTo>
                          <a:pt x="913" y="348"/>
                        </a:lnTo>
                        <a:lnTo>
                          <a:pt x="839" y="422"/>
                        </a:lnTo>
                        <a:lnTo>
                          <a:pt x="769" y="501"/>
                        </a:lnTo>
                        <a:lnTo>
                          <a:pt x="702" y="583"/>
                        </a:lnTo>
                        <a:lnTo>
                          <a:pt x="640" y="669"/>
                        </a:lnTo>
                        <a:lnTo>
                          <a:pt x="580" y="758"/>
                        </a:lnTo>
                        <a:lnTo>
                          <a:pt x="524" y="849"/>
                        </a:lnTo>
                        <a:lnTo>
                          <a:pt x="471" y="943"/>
                        </a:lnTo>
                        <a:lnTo>
                          <a:pt x="422" y="1038"/>
                        </a:lnTo>
                        <a:lnTo>
                          <a:pt x="375" y="1134"/>
                        </a:lnTo>
                        <a:lnTo>
                          <a:pt x="332" y="1232"/>
                        </a:lnTo>
                        <a:lnTo>
                          <a:pt x="291" y="1329"/>
                        </a:lnTo>
                        <a:lnTo>
                          <a:pt x="254" y="1427"/>
                        </a:lnTo>
                        <a:lnTo>
                          <a:pt x="219" y="1522"/>
                        </a:lnTo>
                        <a:lnTo>
                          <a:pt x="187" y="1618"/>
                        </a:lnTo>
                        <a:lnTo>
                          <a:pt x="158" y="1713"/>
                        </a:lnTo>
                        <a:lnTo>
                          <a:pt x="131" y="1804"/>
                        </a:lnTo>
                        <a:lnTo>
                          <a:pt x="108" y="1894"/>
                        </a:lnTo>
                        <a:lnTo>
                          <a:pt x="87" y="1981"/>
                        </a:lnTo>
                        <a:lnTo>
                          <a:pt x="68" y="2063"/>
                        </a:lnTo>
                        <a:lnTo>
                          <a:pt x="51" y="2143"/>
                        </a:lnTo>
                        <a:lnTo>
                          <a:pt x="38" y="2218"/>
                        </a:lnTo>
                        <a:lnTo>
                          <a:pt x="26" y="2288"/>
                        </a:lnTo>
                        <a:lnTo>
                          <a:pt x="17" y="2354"/>
                        </a:lnTo>
                        <a:lnTo>
                          <a:pt x="9" y="2413"/>
                        </a:lnTo>
                        <a:lnTo>
                          <a:pt x="5" y="2466"/>
                        </a:lnTo>
                        <a:lnTo>
                          <a:pt x="1" y="2513"/>
                        </a:lnTo>
                        <a:lnTo>
                          <a:pt x="0" y="2553"/>
                        </a:lnTo>
                        <a:lnTo>
                          <a:pt x="0" y="2585"/>
                        </a:lnTo>
                        <a:lnTo>
                          <a:pt x="2" y="2610"/>
                        </a:lnTo>
                        <a:lnTo>
                          <a:pt x="7" y="2625"/>
                        </a:lnTo>
                        <a:lnTo>
                          <a:pt x="20" y="2652"/>
                        </a:lnTo>
                        <a:lnTo>
                          <a:pt x="32" y="2679"/>
                        </a:lnTo>
                        <a:lnTo>
                          <a:pt x="46" y="2704"/>
                        </a:lnTo>
                        <a:lnTo>
                          <a:pt x="60" y="2729"/>
                        </a:lnTo>
                        <a:lnTo>
                          <a:pt x="75" y="2752"/>
                        </a:lnTo>
                        <a:lnTo>
                          <a:pt x="89" y="2774"/>
                        </a:lnTo>
                        <a:lnTo>
                          <a:pt x="105" y="2797"/>
                        </a:lnTo>
                        <a:lnTo>
                          <a:pt x="120" y="2817"/>
                        </a:lnTo>
                        <a:lnTo>
                          <a:pt x="136" y="2837"/>
                        </a:lnTo>
                        <a:lnTo>
                          <a:pt x="153" y="2856"/>
                        </a:lnTo>
                        <a:lnTo>
                          <a:pt x="169" y="2873"/>
                        </a:lnTo>
                        <a:lnTo>
                          <a:pt x="186" y="2891"/>
                        </a:lnTo>
                        <a:lnTo>
                          <a:pt x="203" y="2908"/>
                        </a:lnTo>
                        <a:lnTo>
                          <a:pt x="219" y="2923"/>
                        </a:lnTo>
                        <a:lnTo>
                          <a:pt x="236" y="2938"/>
                        </a:lnTo>
                        <a:lnTo>
                          <a:pt x="254" y="2952"/>
                        </a:lnTo>
                        <a:lnTo>
                          <a:pt x="271" y="2966"/>
                        </a:lnTo>
                        <a:lnTo>
                          <a:pt x="288" y="2979"/>
                        </a:lnTo>
                        <a:lnTo>
                          <a:pt x="305" y="2991"/>
                        </a:lnTo>
                        <a:lnTo>
                          <a:pt x="323" y="3002"/>
                        </a:lnTo>
                        <a:lnTo>
                          <a:pt x="357" y="3022"/>
                        </a:lnTo>
                        <a:lnTo>
                          <a:pt x="391" y="3041"/>
                        </a:lnTo>
                        <a:lnTo>
                          <a:pt x="424" y="3057"/>
                        </a:lnTo>
                        <a:lnTo>
                          <a:pt x="456" y="3070"/>
                        </a:lnTo>
                        <a:lnTo>
                          <a:pt x="486" y="3081"/>
                        </a:lnTo>
                        <a:lnTo>
                          <a:pt x="517" y="3090"/>
                        </a:lnTo>
                        <a:lnTo>
                          <a:pt x="550" y="3100"/>
                        </a:lnTo>
                        <a:lnTo>
                          <a:pt x="586" y="3111"/>
                        </a:lnTo>
                        <a:lnTo>
                          <a:pt x="622" y="3125"/>
                        </a:lnTo>
                        <a:lnTo>
                          <a:pt x="660" y="3138"/>
                        </a:lnTo>
                        <a:lnTo>
                          <a:pt x="740" y="3169"/>
                        </a:lnTo>
                        <a:lnTo>
                          <a:pt x="825" y="3201"/>
                        </a:lnTo>
                        <a:lnTo>
                          <a:pt x="868" y="3216"/>
                        </a:lnTo>
                        <a:lnTo>
                          <a:pt x="913" y="3232"/>
                        </a:lnTo>
                        <a:lnTo>
                          <a:pt x="957" y="3246"/>
                        </a:lnTo>
                        <a:lnTo>
                          <a:pt x="1003" y="3260"/>
                        </a:lnTo>
                        <a:lnTo>
                          <a:pt x="1049" y="3272"/>
                        </a:lnTo>
                        <a:lnTo>
                          <a:pt x="1094" y="3282"/>
                        </a:lnTo>
                        <a:lnTo>
                          <a:pt x="1140" y="3291"/>
                        </a:lnTo>
                        <a:lnTo>
                          <a:pt x="1185" y="3296"/>
                        </a:lnTo>
                        <a:lnTo>
                          <a:pt x="1264" y="3306"/>
                        </a:lnTo>
                        <a:lnTo>
                          <a:pt x="1350" y="3316"/>
                        </a:lnTo>
                        <a:lnTo>
                          <a:pt x="1439" y="3327"/>
                        </a:lnTo>
                        <a:lnTo>
                          <a:pt x="1532" y="3339"/>
                        </a:lnTo>
                        <a:lnTo>
                          <a:pt x="1624" y="3350"/>
                        </a:lnTo>
                        <a:lnTo>
                          <a:pt x="1716" y="3359"/>
                        </a:lnTo>
                        <a:lnTo>
                          <a:pt x="1761" y="3363"/>
                        </a:lnTo>
                        <a:lnTo>
                          <a:pt x="1805" y="3366"/>
                        </a:lnTo>
                        <a:lnTo>
                          <a:pt x="1849" y="3369"/>
                        </a:lnTo>
                        <a:lnTo>
                          <a:pt x="1890" y="3371"/>
                        </a:lnTo>
                        <a:lnTo>
                          <a:pt x="1933" y="3371"/>
                        </a:lnTo>
                        <a:lnTo>
                          <a:pt x="1978" y="3370"/>
                        </a:lnTo>
                        <a:lnTo>
                          <a:pt x="2021" y="3367"/>
                        </a:lnTo>
                        <a:lnTo>
                          <a:pt x="2065" y="3364"/>
                        </a:lnTo>
                        <a:lnTo>
                          <a:pt x="2108" y="3359"/>
                        </a:lnTo>
                        <a:lnTo>
                          <a:pt x="2152" y="3353"/>
                        </a:lnTo>
                        <a:lnTo>
                          <a:pt x="2195" y="3346"/>
                        </a:lnTo>
                        <a:lnTo>
                          <a:pt x="2238" y="3340"/>
                        </a:lnTo>
                        <a:lnTo>
                          <a:pt x="2324" y="3325"/>
                        </a:lnTo>
                        <a:lnTo>
                          <a:pt x="2410" y="3313"/>
                        </a:lnTo>
                        <a:lnTo>
                          <a:pt x="2452" y="3307"/>
                        </a:lnTo>
                        <a:lnTo>
                          <a:pt x="2494" y="3302"/>
                        </a:lnTo>
                        <a:lnTo>
                          <a:pt x="2536" y="3298"/>
                        </a:lnTo>
                        <a:lnTo>
                          <a:pt x="2578" y="3296"/>
                        </a:lnTo>
                        <a:lnTo>
                          <a:pt x="2615" y="3294"/>
                        </a:lnTo>
                        <a:lnTo>
                          <a:pt x="2655" y="3291"/>
                        </a:lnTo>
                        <a:lnTo>
                          <a:pt x="2698" y="3285"/>
                        </a:lnTo>
                        <a:lnTo>
                          <a:pt x="2745" y="3278"/>
                        </a:lnTo>
                        <a:lnTo>
                          <a:pt x="2793" y="3270"/>
                        </a:lnTo>
                        <a:lnTo>
                          <a:pt x="2842" y="3261"/>
                        </a:lnTo>
                        <a:lnTo>
                          <a:pt x="2892" y="3251"/>
                        </a:lnTo>
                        <a:lnTo>
                          <a:pt x="2942" y="3239"/>
                        </a:lnTo>
                        <a:lnTo>
                          <a:pt x="3040" y="3218"/>
                        </a:lnTo>
                        <a:lnTo>
                          <a:pt x="3133" y="3196"/>
                        </a:lnTo>
                        <a:lnTo>
                          <a:pt x="3214" y="3175"/>
                        </a:lnTo>
                        <a:lnTo>
                          <a:pt x="3282" y="3158"/>
                        </a:lnTo>
                        <a:lnTo>
                          <a:pt x="3327" y="3146"/>
                        </a:lnTo>
                        <a:lnTo>
                          <a:pt x="3375" y="3132"/>
                        </a:lnTo>
                        <a:lnTo>
                          <a:pt x="3425" y="3115"/>
                        </a:lnTo>
                        <a:lnTo>
                          <a:pt x="3477" y="3096"/>
                        </a:lnTo>
                        <a:lnTo>
                          <a:pt x="3531" y="3075"/>
                        </a:lnTo>
                        <a:lnTo>
                          <a:pt x="3584" y="3053"/>
                        </a:lnTo>
                        <a:lnTo>
                          <a:pt x="3637" y="3027"/>
                        </a:lnTo>
                        <a:lnTo>
                          <a:pt x="3689" y="3000"/>
                        </a:lnTo>
                        <a:lnTo>
                          <a:pt x="3714" y="2986"/>
                        </a:lnTo>
                        <a:lnTo>
                          <a:pt x="3740" y="2971"/>
                        </a:lnTo>
                        <a:lnTo>
                          <a:pt x="3764" y="2957"/>
                        </a:lnTo>
                        <a:lnTo>
                          <a:pt x="3788" y="2941"/>
                        </a:lnTo>
                        <a:lnTo>
                          <a:pt x="3810" y="2926"/>
                        </a:lnTo>
                        <a:lnTo>
                          <a:pt x="3832" y="2909"/>
                        </a:lnTo>
                        <a:lnTo>
                          <a:pt x="3853" y="2892"/>
                        </a:lnTo>
                        <a:lnTo>
                          <a:pt x="3873" y="2874"/>
                        </a:lnTo>
                        <a:lnTo>
                          <a:pt x="3892" y="2858"/>
                        </a:lnTo>
                        <a:lnTo>
                          <a:pt x="3910" y="2840"/>
                        </a:lnTo>
                        <a:lnTo>
                          <a:pt x="3927" y="2821"/>
                        </a:lnTo>
                        <a:lnTo>
                          <a:pt x="3941" y="2802"/>
                        </a:lnTo>
                        <a:lnTo>
                          <a:pt x="3955" y="2783"/>
                        </a:lnTo>
                        <a:lnTo>
                          <a:pt x="3967" y="2764"/>
                        </a:lnTo>
                        <a:lnTo>
                          <a:pt x="3977" y="2744"/>
                        </a:lnTo>
                        <a:lnTo>
                          <a:pt x="3986" y="2724"/>
                        </a:lnTo>
                        <a:lnTo>
                          <a:pt x="3990" y="2703"/>
                        </a:lnTo>
                        <a:lnTo>
                          <a:pt x="3992" y="2671"/>
                        </a:lnTo>
                        <a:lnTo>
                          <a:pt x="3991" y="2627"/>
                        </a:lnTo>
                        <a:lnTo>
                          <a:pt x="3988" y="2575"/>
                        </a:lnTo>
                        <a:lnTo>
                          <a:pt x="3982" y="2514"/>
                        </a:lnTo>
                        <a:lnTo>
                          <a:pt x="3974" y="2445"/>
                        </a:lnTo>
                        <a:lnTo>
                          <a:pt x="3962" y="2368"/>
                        </a:lnTo>
                        <a:lnTo>
                          <a:pt x="3948" y="2284"/>
                        </a:lnTo>
                        <a:lnTo>
                          <a:pt x="3931" y="2195"/>
                        </a:lnTo>
                        <a:lnTo>
                          <a:pt x="3911" y="2099"/>
                        </a:lnTo>
                        <a:lnTo>
                          <a:pt x="3888" y="1999"/>
                        </a:lnTo>
                        <a:lnTo>
                          <a:pt x="3862" y="1894"/>
                        </a:lnTo>
                        <a:lnTo>
                          <a:pt x="3833" y="1787"/>
                        </a:lnTo>
                        <a:lnTo>
                          <a:pt x="3802" y="1677"/>
                        </a:lnTo>
                        <a:lnTo>
                          <a:pt x="3768" y="1565"/>
                        </a:lnTo>
                        <a:lnTo>
                          <a:pt x="3730" y="1451"/>
                        </a:lnTo>
                        <a:lnTo>
                          <a:pt x="3689" y="1338"/>
                        </a:lnTo>
                        <a:lnTo>
                          <a:pt x="3644" y="1223"/>
                        </a:lnTo>
                        <a:lnTo>
                          <a:pt x="3597" y="1111"/>
                        </a:lnTo>
                        <a:lnTo>
                          <a:pt x="3547" y="999"/>
                        </a:lnTo>
                        <a:lnTo>
                          <a:pt x="3494" y="889"/>
                        </a:lnTo>
                        <a:lnTo>
                          <a:pt x="3437" y="783"/>
                        </a:lnTo>
                        <a:lnTo>
                          <a:pt x="3377" y="680"/>
                        </a:lnTo>
                        <a:lnTo>
                          <a:pt x="3314" y="582"/>
                        </a:lnTo>
                        <a:lnTo>
                          <a:pt x="3247" y="489"/>
                        </a:lnTo>
                        <a:lnTo>
                          <a:pt x="3175" y="401"/>
                        </a:lnTo>
                        <a:lnTo>
                          <a:pt x="3102" y="319"/>
                        </a:lnTo>
                        <a:lnTo>
                          <a:pt x="3025" y="245"/>
                        </a:lnTo>
                        <a:lnTo>
                          <a:pt x="2945" y="178"/>
                        </a:lnTo>
                        <a:lnTo>
                          <a:pt x="2861" y="120"/>
                        </a:lnTo>
                        <a:lnTo>
                          <a:pt x="2773" y="71"/>
                        </a:lnTo>
                        <a:lnTo>
                          <a:pt x="2681" y="32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33" name="Freeform 182"/>
                  <p:cNvSpPr>
                    <a:spLocks noEditPoints="1"/>
                  </p:cNvSpPr>
                  <p:nvPr/>
                </p:nvSpPr>
                <p:spPr bwMode="auto">
                  <a:xfrm>
                    <a:off x="3333" y="3710"/>
                    <a:ext cx="230" cy="174"/>
                  </a:xfrm>
                  <a:custGeom>
                    <a:avLst/>
                    <a:gdLst>
                      <a:gd name="T0" fmla="*/ 0 w 1608"/>
                      <a:gd name="T1" fmla="*/ 0 h 1215"/>
                      <a:gd name="T2" fmla="*/ 0 w 1608"/>
                      <a:gd name="T3" fmla="*/ 0 h 1215"/>
                      <a:gd name="T4" fmla="*/ 0 w 1608"/>
                      <a:gd name="T5" fmla="*/ 0 h 1215"/>
                      <a:gd name="T6" fmla="*/ 0 w 1608"/>
                      <a:gd name="T7" fmla="*/ 0 h 1215"/>
                      <a:gd name="T8" fmla="*/ 0 w 1608"/>
                      <a:gd name="T9" fmla="*/ 0 h 1215"/>
                      <a:gd name="T10" fmla="*/ 0 w 1608"/>
                      <a:gd name="T11" fmla="*/ 0 h 1215"/>
                      <a:gd name="T12" fmla="*/ 0 w 1608"/>
                      <a:gd name="T13" fmla="*/ 0 h 1215"/>
                      <a:gd name="T14" fmla="*/ 0 w 1608"/>
                      <a:gd name="T15" fmla="*/ 0 h 1215"/>
                      <a:gd name="T16" fmla="*/ 0 w 1608"/>
                      <a:gd name="T17" fmla="*/ 0 h 1215"/>
                      <a:gd name="T18" fmla="*/ 0 w 1608"/>
                      <a:gd name="T19" fmla="*/ 0 h 1215"/>
                      <a:gd name="T20" fmla="*/ 0 w 1608"/>
                      <a:gd name="T21" fmla="*/ 0 h 1215"/>
                      <a:gd name="T22" fmla="*/ 0 w 1608"/>
                      <a:gd name="T23" fmla="*/ 0 h 1215"/>
                      <a:gd name="T24" fmla="*/ 0 w 1608"/>
                      <a:gd name="T25" fmla="*/ 0 h 1215"/>
                      <a:gd name="T26" fmla="*/ 0 w 1608"/>
                      <a:gd name="T27" fmla="*/ 0 h 1215"/>
                      <a:gd name="T28" fmla="*/ 0 w 1608"/>
                      <a:gd name="T29" fmla="*/ 0 h 1215"/>
                      <a:gd name="T30" fmla="*/ 0 w 1608"/>
                      <a:gd name="T31" fmla="*/ 0 h 1215"/>
                      <a:gd name="T32" fmla="*/ 0 w 1608"/>
                      <a:gd name="T33" fmla="*/ 0 h 1215"/>
                      <a:gd name="T34" fmla="*/ 0 w 1608"/>
                      <a:gd name="T35" fmla="*/ 0 h 1215"/>
                      <a:gd name="T36" fmla="*/ 0 w 1608"/>
                      <a:gd name="T37" fmla="*/ 0 h 1215"/>
                      <a:gd name="T38" fmla="*/ 0 w 1608"/>
                      <a:gd name="T39" fmla="*/ 0 h 1215"/>
                      <a:gd name="T40" fmla="*/ 0 w 1608"/>
                      <a:gd name="T41" fmla="*/ 0 h 1215"/>
                      <a:gd name="T42" fmla="*/ 0 w 1608"/>
                      <a:gd name="T43" fmla="*/ 0 h 1215"/>
                      <a:gd name="T44" fmla="*/ 0 w 1608"/>
                      <a:gd name="T45" fmla="*/ 0 h 1215"/>
                      <a:gd name="T46" fmla="*/ 0 w 1608"/>
                      <a:gd name="T47" fmla="*/ 0 h 1215"/>
                      <a:gd name="T48" fmla="*/ 0 w 1608"/>
                      <a:gd name="T49" fmla="*/ 0 h 1215"/>
                      <a:gd name="T50" fmla="*/ 0 w 1608"/>
                      <a:gd name="T51" fmla="*/ 0 h 1215"/>
                      <a:gd name="T52" fmla="*/ 0 w 1608"/>
                      <a:gd name="T53" fmla="*/ 0 h 1215"/>
                      <a:gd name="T54" fmla="*/ 0 w 1608"/>
                      <a:gd name="T55" fmla="*/ 0 h 1215"/>
                      <a:gd name="T56" fmla="*/ 0 w 1608"/>
                      <a:gd name="T57" fmla="*/ 0 h 1215"/>
                      <a:gd name="T58" fmla="*/ 0 w 1608"/>
                      <a:gd name="T59" fmla="*/ 0 h 1215"/>
                      <a:gd name="T60" fmla="*/ 0 w 1608"/>
                      <a:gd name="T61" fmla="*/ 0 h 1215"/>
                      <a:gd name="T62" fmla="*/ 0 w 1608"/>
                      <a:gd name="T63" fmla="*/ 0 h 1215"/>
                      <a:gd name="T64" fmla="*/ 0 w 1608"/>
                      <a:gd name="T65" fmla="*/ 0 h 1215"/>
                      <a:gd name="T66" fmla="*/ 0 w 1608"/>
                      <a:gd name="T67" fmla="*/ 0 h 1215"/>
                      <a:gd name="T68" fmla="*/ 0 w 1608"/>
                      <a:gd name="T69" fmla="*/ 0 h 1215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608"/>
                      <a:gd name="T106" fmla="*/ 0 h 1215"/>
                      <a:gd name="T107" fmla="*/ 1608 w 1608"/>
                      <a:gd name="T108" fmla="*/ 1215 h 1215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608" h="1215">
                        <a:moveTo>
                          <a:pt x="1573" y="0"/>
                        </a:moveTo>
                        <a:lnTo>
                          <a:pt x="0" y="0"/>
                        </a:lnTo>
                        <a:lnTo>
                          <a:pt x="1" y="1215"/>
                        </a:lnTo>
                        <a:lnTo>
                          <a:pt x="1596" y="1215"/>
                        </a:lnTo>
                        <a:lnTo>
                          <a:pt x="1608" y="0"/>
                        </a:lnTo>
                        <a:lnTo>
                          <a:pt x="1573" y="0"/>
                        </a:lnTo>
                        <a:close/>
                        <a:moveTo>
                          <a:pt x="1537" y="54"/>
                        </a:moveTo>
                        <a:lnTo>
                          <a:pt x="1537" y="75"/>
                        </a:lnTo>
                        <a:lnTo>
                          <a:pt x="1537" y="115"/>
                        </a:lnTo>
                        <a:lnTo>
                          <a:pt x="1536" y="171"/>
                        </a:lnTo>
                        <a:lnTo>
                          <a:pt x="1535" y="241"/>
                        </a:lnTo>
                        <a:lnTo>
                          <a:pt x="1535" y="324"/>
                        </a:lnTo>
                        <a:lnTo>
                          <a:pt x="1534" y="414"/>
                        </a:lnTo>
                        <a:lnTo>
                          <a:pt x="1533" y="510"/>
                        </a:lnTo>
                        <a:lnTo>
                          <a:pt x="1532" y="609"/>
                        </a:lnTo>
                        <a:lnTo>
                          <a:pt x="1530" y="708"/>
                        </a:lnTo>
                        <a:lnTo>
                          <a:pt x="1529" y="803"/>
                        </a:lnTo>
                        <a:lnTo>
                          <a:pt x="1529" y="894"/>
                        </a:lnTo>
                        <a:lnTo>
                          <a:pt x="1528" y="975"/>
                        </a:lnTo>
                        <a:lnTo>
                          <a:pt x="1527" y="1046"/>
                        </a:lnTo>
                        <a:lnTo>
                          <a:pt x="1527" y="1103"/>
                        </a:lnTo>
                        <a:lnTo>
                          <a:pt x="1526" y="1142"/>
                        </a:lnTo>
                        <a:lnTo>
                          <a:pt x="1526" y="1162"/>
                        </a:lnTo>
                        <a:lnTo>
                          <a:pt x="1500" y="1162"/>
                        </a:lnTo>
                        <a:lnTo>
                          <a:pt x="1448" y="1162"/>
                        </a:lnTo>
                        <a:lnTo>
                          <a:pt x="1373" y="1162"/>
                        </a:lnTo>
                        <a:lnTo>
                          <a:pt x="1281" y="1162"/>
                        </a:lnTo>
                        <a:lnTo>
                          <a:pt x="1173" y="1162"/>
                        </a:lnTo>
                        <a:lnTo>
                          <a:pt x="1054" y="1162"/>
                        </a:lnTo>
                        <a:lnTo>
                          <a:pt x="928" y="1162"/>
                        </a:lnTo>
                        <a:lnTo>
                          <a:pt x="799" y="1162"/>
                        </a:lnTo>
                        <a:lnTo>
                          <a:pt x="669" y="1162"/>
                        </a:lnTo>
                        <a:lnTo>
                          <a:pt x="543" y="1162"/>
                        </a:lnTo>
                        <a:lnTo>
                          <a:pt x="425" y="1162"/>
                        </a:lnTo>
                        <a:lnTo>
                          <a:pt x="317" y="1162"/>
                        </a:lnTo>
                        <a:lnTo>
                          <a:pt x="225" y="1162"/>
                        </a:lnTo>
                        <a:lnTo>
                          <a:pt x="150" y="1162"/>
                        </a:lnTo>
                        <a:lnTo>
                          <a:pt x="98" y="1162"/>
                        </a:lnTo>
                        <a:lnTo>
                          <a:pt x="71" y="1162"/>
                        </a:lnTo>
                        <a:lnTo>
                          <a:pt x="71" y="1142"/>
                        </a:lnTo>
                        <a:lnTo>
                          <a:pt x="71" y="1103"/>
                        </a:lnTo>
                        <a:lnTo>
                          <a:pt x="71" y="1046"/>
                        </a:lnTo>
                        <a:lnTo>
                          <a:pt x="71" y="975"/>
                        </a:lnTo>
                        <a:lnTo>
                          <a:pt x="71" y="894"/>
                        </a:lnTo>
                        <a:lnTo>
                          <a:pt x="71" y="803"/>
                        </a:lnTo>
                        <a:lnTo>
                          <a:pt x="71" y="708"/>
                        </a:lnTo>
                        <a:lnTo>
                          <a:pt x="71" y="609"/>
                        </a:lnTo>
                        <a:lnTo>
                          <a:pt x="71" y="510"/>
                        </a:lnTo>
                        <a:lnTo>
                          <a:pt x="71" y="414"/>
                        </a:lnTo>
                        <a:lnTo>
                          <a:pt x="71" y="324"/>
                        </a:lnTo>
                        <a:lnTo>
                          <a:pt x="71" y="241"/>
                        </a:lnTo>
                        <a:lnTo>
                          <a:pt x="71" y="171"/>
                        </a:lnTo>
                        <a:lnTo>
                          <a:pt x="71" y="115"/>
                        </a:lnTo>
                        <a:lnTo>
                          <a:pt x="71" y="75"/>
                        </a:lnTo>
                        <a:lnTo>
                          <a:pt x="71" y="54"/>
                        </a:lnTo>
                        <a:lnTo>
                          <a:pt x="98" y="54"/>
                        </a:lnTo>
                        <a:lnTo>
                          <a:pt x="150" y="54"/>
                        </a:lnTo>
                        <a:lnTo>
                          <a:pt x="225" y="54"/>
                        </a:lnTo>
                        <a:lnTo>
                          <a:pt x="318" y="54"/>
                        </a:lnTo>
                        <a:lnTo>
                          <a:pt x="427" y="54"/>
                        </a:lnTo>
                        <a:lnTo>
                          <a:pt x="547" y="54"/>
                        </a:lnTo>
                        <a:lnTo>
                          <a:pt x="673" y="54"/>
                        </a:lnTo>
                        <a:lnTo>
                          <a:pt x="804" y="54"/>
                        </a:lnTo>
                        <a:lnTo>
                          <a:pt x="935" y="54"/>
                        </a:lnTo>
                        <a:lnTo>
                          <a:pt x="1062" y="54"/>
                        </a:lnTo>
                        <a:lnTo>
                          <a:pt x="1181" y="54"/>
                        </a:lnTo>
                        <a:lnTo>
                          <a:pt x="1289" y="54"/>
                        </a:lnTo>
                        <a:lnTo>
                          <a:pt x="1382" y="54"/>
                        </a:lnTo>
                        <a:lnTo>
                          <a:pt x="1458" y="54"/>
                        </a:lnTo>
                        <a:lnTo>
                          <a:pt x="1510" y="54"/>
                        </a:lnTo>
                        <a:lnTo>
                          <a:pt x="1537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34" name="Freeform 183"/>
                  <p:cNvSpPr>
                    <a:spLocks noEditPoints="1"/>
                  </p:cNvSpPr>
                  <p:nvPr/>
                </p:nvSpPr>
                <p:spPr bwMode="auto">
                  <a:xfrm>
                    <a:off x="3359" y="3730"/>
                    <a:ext cx="178" cy="134"/>
                  </a:xfrm>
                  <a:custGeom>
                    <a:avLst/>
                    <a:gdLst>
                      <a:gd name="T0" fmla="*/ 0 w 1245"/>
                      <a:gd name="T1" fmla="*/ 0 h 941"/>
                      <a:gd name="T2" fmla="*/ 0 w 1245"/>
                      <a:gd name="T3" fmla="*/ 0 h 941"/>
                      <a:gd name="T4" fmla="*/ 0 w 1245"/>
                      <a:gd name="T5" fmla="*/ 0 h 941"/>
                      <a:gd name="T6" fmla="*/ 0 w 1245"/>
                      <a:gd name="T7" fmla="*/ 0 h 941"/>
                      <a:gd name="T8" fmla="*/ 0 w 1245"/>
                      <a:gd name="T9" fmla="*/ 0 h 941"/>
                      <a:gd name="T10" fmla="*/ 0 w 1245"/>
                      <a:gd name="T11" fmla="*/ 0 h 941"/>
                      <a:gd name="T12" fmla="*/ 0 w 1245"/>
                      <a:gd name="T13" fmla="*/ 0 h 941"/>
                      <a:gd name="T14" fmla="*/ 0 w 1245"/>
                      <a:gd name="T15" fmla="*/ 0 h 941"/>
                      <a:gd name="T16" fmla="*/ 0 w 1245"/>
                      <a:gd name="T17" fmla="*/ 0 h 941"/>
                      <a:gd name="T18" fmla="*/ 0 w 1245"/>
                      <a:gd name="T19" fmla="*/ 0 h 941"/>
                      <a:gd name="T20" fmla="*/ 0 w 1245"/>
                      <a:gd name="T21" fmla="*/ 0 h 941"/>
                      <a:gd name="T22" fmla="*/ 0 w 1245"/>
                      <a:gd name="T23" fmla="*/ 0 h 941"/>
                      <a:gd name="T24" fmla="*/ 0 w 1245"/>
                      <a:gd name="T25" fmla="*/ 0 h 941"/>
                      <a:gd name="T26" fmla="*/ 0 w 1245"/>
                      <a:gd name="T27" fmla="*/ 0 h 941"/>
                      <a:gd name="T28" fmla="*/ 0 w 1245"/>
                      <a:gd name="T29" fmla="*/ 0 h 941"/>
                      <a:gd name="T30" fmla="*/ 0 w 1245"/>
                      <a:gd name="T31" fmla="*/ 0 h 941"/>
                      <a:gd name="T32" fmla="*/ 0 w 1245"/>
                      <a:gd name="T33" fmla="*/ 0 h 941"/>
                      <a:gd name="T34" fmla="*/ 0 w 1245"/>
                      <a:gd name="T35" fmla="*/ 0 h 941"/>
                      <a:gd name="T36" fmla="*/ 0 w 1245"/>
                      <a:gd name="T37" fmla="*/ 0 h 941"/>
                      <a:gd name="T38" fmla="*/ 0 w 1245"/>
                      <a:gd name="T39" fmla="*/ 0 h 941"/>
                      <a:gd name="T40" fmla="*/ 0 w 1245"/>
                      <a:gd name="T41" fmla="*/ 0 h 941"/>
                      <a:gd name="T42" fmla="*/ 0 w 1245"/>
                      <a:gd name="T43" fmla="*/ 0 h 941"/>
                      <a:gd name="T44" fmla="*/ 0 w 1245"/>
                      <a:gd name="T45" fmla="*/ 0 h 941"/>
                      <a:gd name="T46" fmla="*/ 0 w 1245"/>
                      <a:gd name="T47" fmla="*/ 0 h 941"/>
                      <a:gd name="T48" fmla="*/ 0 w 1245"/>
                      <a:gd name="T49" fmla="*/ 0 h 941"/>
                      <a:gd name="T50" fmla="*/ 0 w 1245"/>
                      <a:gd name="T51" fmla="*/ 0 h 941"/>
                      <a:gd name="T52" fmla="*/ 0 w 1245"/>
                      <a:gd name="T53" fmla="*/ 0 h 941"/>
                      <a:gd name="T54" fmla="*/ 0 w 1245"/>
                      <a:gd name="T55" fmla="*/ 0 h 941"/>
                      <a:gd name="T56" fmla="*/ 0 w 1245"/>
                      <a:gd name="T57" fmla="*/ 0 h 941"/>
                      <a:gd name="T58" fmla="*/ 0 w 1245"/>
                      <a:gd name="T59" fmla="*/ 0 h 941"/>
                      <a:gd name="T60" fmla="*/ 0 w 1245"/>
                      <a:gd name="T61" fmla="*/ 0 h 941"/>
                      <a:gd name="T62" fmla="*/ 0 w 1245"/>
                      <a:gd name="T63" fmla="*/ 0 h 941"/>
                      <a:gd name="T64" fmla="*/ 0 w 1245"/>
                      <a:gd name="T65" fmla="*/ 0 h 941"/>
                      <a:gd name="T66" fmla="*/ 0 w 1245"/>
                      <a:gd name="T67" fmla="*/ 0 h 941"/>
                      <a:gd name="T68" fmla="*/ 0 w 1245"/>
                      <a:gd name="T69" fmla="*/ 0 h 94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245"/>
                      <a:gd name="T106" fmla="*/ 0 h 941"/>
                      <a:gd name="T107" fmla="*/ 1245 w 1245"/>
                      <a:gd name="T108" fmla="*/ 941 h 941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245" h="941">
                        <a:moveTo>
                          <a:pt x="1210" y="0"/>
                        </a:moveTo>
                        <a:lnTo>
                          <a:pt x="0" y="0"/>
                        </a:lnTo>
                        <a:lnTo>
                          <a:pt x="0" y="941"/>
                        </a:lnTo>
                        <a:lnTo>
                          <a:pt x="1237" y="941"/>
                        </a:lnTo>
                        <a:lnTo>
                          <a:pt x="1245" y="0"/>
                        </a:lnTo>
                        <a:lnTo>
                          <a:pt x="1210" y="0"/>
                        </a:lnTo>
                        <a:close/>
                        <a:moveTo>
                          <a:pt x="1174" y="54"/>
                        </a:moveTo>
                        <a:lnTo>
                          <a:pt x="1174" y="71"/>
                        </a:lnTo>
                        <a:lnTo>
                          <a:pt x="1174" y="102"/>
                        </a:lnTo>
                        <a:lnTo>
                          <a:pt x="1174" y="145"/>
                        </a:lnTo>
                        <a:lnTo>
                          <a:pt x="1172" y="198"/>
                        </a:lnTo>
                        <a:lnTo>
                          <a:pt x="1172" y="259"/>
                        </a:lnTo>
                        <a:lnTo>
                          <a:pt x="1171" y="327"/>
                        </a:lnTo>
                        <a:lnTo>
                          <a:pt x="1171" y="398"/>
                        </a:lnTo>
                        <a:lnTo>
                          <a:pt x="1170" y="472"/>
                        </a:lnTo>
                        <a:lnTo>
                          <a:pt x="1170" y="545"/>
                        </a:lnTo>
                        <a:lnTo>
                          <a:pt x="1169" y="616"/>
                        </a:lnTo>
                        <a:lnTo>
                          <a:pt x="1168" y="683"/>
                        </a:lnTo>
                        <a:lnTo>
                          <a:pt x="1168" y="744"/>
                        </a:lnTo>
                        <a:lnTo>
                          <a:pt x="1168" y="798"/>
                        </a:lnTo>
                        <a:lnTo>
                          <a:pt x="1167" y="840"/>
                        </a:lnTo>
                        <a:lnTo>
                          <a:pt x="1167" y="871"/>
                        </a:lnTo>
                        <a:lnTo>
                          <a:pt x="1167" y="888"/>
                        </a:lnTo>
                        <a:lnTo>
                          <a:pt x="1146" y="888"/>
                        </a:lnTo>
                        <a:lnTo>
                          <a:pt x="1106" y="888"/>
                        </a:lnTo>
                        <a:lnTo>
                          <a:pt x="1049" y="888"/>
                        </a:lnTo>
                        <a:lnTo>
                          <a:pt x="980" y="888"/>
                        </a:lnTo>
                        <a:lnTo>
                          <a:pt x="900" y="888"/>
                        </a:lnTo>
                        <a:lnTo>
                          <a:pt x="812" y="888"/>
                        </a:lnTo>
                        <a:lnTo>
                          <a:pt x="718" y="888"/>
                        </a:lnTo>
                        <a:lnTo>
                          <a:pt x="623" y="888"/>
                        </a:lnTo>
                        <a:lnTo>
                          <a:pt x="526" y="888"/>
                        </a:lnTo>
                        <a:lnTo>
                          <a:pt x="432" y="888"/>
                        </a:lnTo>
                        <a:lnTo>
                          <a:pt x="343" y="888"/>
                        </a:lnTo>
                        <a:lnTo>
                          <a:pt x="262" y="888"/>
                        </a:lnTo>
                        <a:lnTo>
                          <a:pt x="192" y="888"/>
                        </a:lnTo>
                        <a:lnTo>
                          <a:pt x="135" y="888"/>
                        </a:lnTo>
                        <a:lnTo>
                          <a:pt x="94" y="888"/>
                        </a:lnTo>
                        <a:lnTo>
                          <a:pt x="71" y="888"/>
                        </a:lnTo>
                        <a:lnTo>
                          <a:pt x="71" y="871"/>
                        </a:lnTo>
                        <a:lnTo>
                          <a:pt x="71" y="840"/>
                        </a:lnTo>
                        <a:lnTo>
                          <a:pt x="71" y="798"/>
                        </a:lnTo>
                        <a:lnTo>
                          <a:pt x="71" y="744"/>
                        </a:lnTo>
                        <a:lnTo>
                          <a:pt x="71" y="683"/>
                        </a:lnTo>
                        <a:lnTo>
                          <a:pt x="71" y="615"/>
                        </a:lnTo>
                        <a:lnTo>
                          <a:pt x="71" y="544"/>
                        </a:lnTo>
                        <a:lnTo>
                          <a:pt x="71" y="472"/>
                        </a:lnTo>
                        <a:lnTo>
                          <a:pt x="71" y="398"/>
                        </a:lnTo>
                        <a:lnTo>
                          <a:pt x="71" y="327"/>
                        </a:lnTo>
                        <a:lnTo>
                          <a:pt x="71" y="259"/>
                        </a:lnTo>
                        <a:lnTo>
                          <a:pt x="71" y="198"/>
                        </a:lnTo>
                        <a:lnTo>
                          <a:pt x="71" y="145"/>
                        </a:lnTo>
                        <a:lnTo>
                          <a:pt x="72" y="102"/>
                        </a:lnTo>
                        <a:lnTo>
                          <a:pt x="72" y="71"/>
                        </a:lnTo>
                        <a:lnTo>
                          <a:pt x="72" y="53"/>
                        </a:lnTo>
                        <a:lnTo>
                          <a:pt x="94" y="53"/>
                        </a:lnTo>
                        <a:lnTo>
                          <a:pt x="134" y="53"/>
                        </a:lnTo>
                        <a:lnTo>
                          <a:pt x="192" y="53"/>
                        </a:lnTo>
                        <a:lnTo>
                          <a:pt x="262" y="53"/>
                        </a:lnTo>
                        <a:lnTo>
                          <a:pt x="342" y="53"/>
                        </a:lnTo>
                        <a:lnTo>
                          <a:pt x="431" y="53"/>
                        </a:lnTo>
                        <a:lnTo>
                          <a:pt x="526" y="53"/>
                        </a:lnTo>
                        <a:lnTo>
                          <a:pt x="623" y="53"/>
                        </a:lnTo>
                        <a:lnTo>
                          <a:pt x="719" y="53"/>
                        </a:lnTo>
                        <a:lnTo>
                          <a:pt x="814" y="53"/>
                        </a:lnTo>
                        <a:lnTo>
                          <a:pt x="902" y="53"/>
                        </a:lnTo>
                        <a:lnTo>
                          <a:pt x="983" y="53"/>
                        </a:lnTo>
                        <a:lnTo>
                          <a:pt x="1053" y="54"/>
                        </a:lnTo>
                        <a:lnTo>
                          <a:pt x="1110" y="54"/>
                        </a:lnTo>
                        <a:lnTo>
                          <a:pt x="1151" y="54"/>
                        </a:lnTo>
                        <a:lnTo>
                          <a:pt x="1174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35" name="Freeform 184"/>
                  <p:cNvSpPr>
                    <a:spLocks noEditPoints="1"/>
                  </p:cNvSpPr>
                  <p:nvPr/>
                </p:nvSpPr>
                <p:spPr bwMode="auto">
                  <a:xfrm>
                    <a:off x="3382" y="3748"/>
                    <a:ext cx="132" cy="103"/>
                  </a:xfrm>
                  <a:custGeom>
                    <a:avLst/>
                    <a:gdLst>
                      <a:gd name="T0" fmla="*/ 0 w 926"/>
                      <a:gd name="T1" fmla="*/ 0 h 700"/>
                      <a:gd name="T2" fmla="*/ 0 w 926"/>
                      <a:gd name="T3" fmla="*/ 0 h 700"/>
                      <a:gd name="T4" fmla="*/ 0 w 926"/>
                      <a:gd name="T5" fmla="*/ 0 h 700"/>
                      <a:gd name="T6" fmla="*/ 0 w 926"/>
                      <a:gd name="T7" fmla="*/ 0 h 700"/>
                      <a:gd name="T8" fmla="*/ 0 w 926"/>
                      <a:gd name="T9" fmla="*/ 0 h 700"/>
                      <a:gd name="T10" fmla="*/ 0 w 926"/>
                      <a:gd name="T11" fmla="*/ 0 h 700"/>
                      <a:gd name="T12" fmla="*/ 0 w 926"/>
                      <a:gd name="T13" fmla="*/ 0 h 700"/>
                      <a:gd name="T14" fmla="*/ 0 w 926"/>
                      <a:gd name="T15" fmla="*/ 0 h 700"/>
                      <a:gd name="T16" fmla="*/ 0 w 926"/>
                      <a:gd name="T17" fmla="*/ 0 h 700"/>
                      <a:gd name="T18" fmla="*/ 0 w 926"/>
                      <a:gd name="T19" fmla="*/ 0 h 700"/>
                      <a:gd name="T20" fmla="*/ 0 w 926"/>
                      <a:gd name="T21" fmla="*/ 0 h 700"/>
                      <a:gd name="T22" fmla="*/ 0 w 926"/>
                      <a:gd name="T23" fmla="*/ 0 h 700"/>
                      <a:gd name="T24" fmla="*/ 0 w 926"/>
                      <a:gd name="T25" fmla="*/ 0 h 700"/>
                      <a:gd name="T26" fmla="*/ 0 w 926"/>
                      <a:gd name="T27" fmla="*/ 0 h 700"/>
                      <a:gd name="T28" fmla="*/ 0 w 926"/>
                      <a:gd name="T29" fmla="*/ 0 h 700"/>
                      <a:gd name="T30" fmla="*/ 0 w 926"/>
                      <a:gd name="T31" fmla="*/ 0 h 700"/>
                      <a:gd name="T32" fmla="*/ 0 w 926"/>
                      <a:gd name="T33" fmla="*/ 0 h 700"/>
                      <a:gd name="T34" fmla="*/ 0 w 926"/>
                      <a:gd name="T35" fmla="*/ 0 h 700"/>
                      <a:gd name="T36" fmla="*/ 0 w 926"/>
                      <a:gd name="T37" fmla="*/ 0 h 700"/>
                      <a:gd name="T38" fmla="*/ 0 w 926"/>
                      <a:gd name="T39" fmla="*/ 0 h 700"/>
                      <a:gd name="T40" fmla="*/ 0 w 926"/>
                      <a:gd name="T41" fmla="*/ 0 h 700"/>
                      <a:gd name="T42" fmla="*/ 0 w 926"/>
                      <a:gd name="T43" fmla="*/ 0 h 700"/>
                      <a:gd name="T44" fmla="*/ 0 w 926"/>
                      <a:gd name="T45" fmla="*/ 0 h 700"/>
                      <a:gd name="T46" fmla="*/ 0 w 926"/>
                      <a:gd name="T47" fmla="*/ 0 h 700"/>
                      <a:gd name="T48" fmla="*/ 0 w 926"/>
                      <a:gd name="T49" fmla="*/ 0 h 700"/>
                      <a:gd name="T50" fmla="*/ 0 w 926"/>
                      <a:gd name="T51" fmla="*/ 0 h 700"/>
                      <a:gd name="T52" fmla="*/ 0 w 926"/>
                      <a:gd name="T53" fmla="*/ 0 h 700"/>
                      <a:gd name="T54" fmla="*/ 0 w 926"/>
                      <a:gd name="T55" fmla="*/ 0 h 700"/>
                      <a:gd name="T56" fmla="*/ 0 w 926"/>
                      <a:gd name="T57" fmla="*/ 0 h 700"/>
                      <a:gd name="T58" fmla="*/ 0 w 926"/>
                      <a:gd name="T59" fmla="*/ 0 h 700"/>
                      <a:gd name="T60" fmla="*/ 0 w 926"/>
                      <a:gd name="T61" fmla="*/ 0 h 700"/>
                      <a:gd name="T62" fmla="*/ 0 w 926"/>
                      <a:gd name="T63" fmla="*/ 0 h 700"/>
                      <a:gd name="T64" fmla="*/ 0 w 926"/>
                      <a:gd name="T65" fmla="*/ 0 h 700"/>
                      <a:gd name="T66" fmla="*/ 0 w 926"/>
                      <a:gd name="T67" fmla="*/ 0 h 700"/>
                      <a:gd name="T68" fmla="*/ 0 w 926"/>
                      <a:gd name="T69" fmla="*/ 0 h 700"/>
                      <a:gd name="T70" fmla="*/ 0 w 926"/>
                      <a:gd name="T71" fmla="*/ 0 h 700"/>
                      <a:gd name="T72" fmla="*/ 0 w 926"/>
                      <a:gd name="T73" fmla="*/ 0 h 700"/>
                      <a:gd name="T74" fmla="*/ 0 w 926"/>
                      <a:gd name="T75" fmla="*/ 0 h 700"/>
                      <a:gd name="T76" fmla="*/ 0 w 926"/>
                      <a:gd name="T77" fmla="*/ 0 h 700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926"/>
                      <a:gd name="T118" fmla="*/ 0 h 700"/>
                      <a:gd name="T119" fmla="*/ 926 w 926"/>
                      <a:gd name="T120" fmla="*/ 700 h 700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926" h="700">
                        <a:moveTo>
                          <a:pt x="890" y="0"/>
                        </a:moveTo>
                        <a:lnTo>
                          <a:pt x="1" y="0"/>
                        </a:lnTo>
                        <a:lnTo>
                          <a:pt x="0" y="700"/>
                        </a:lnTo>
                        <a:lnTo>
                          <a:pt x="920" y="700"/>
                        </a:lnTo>
                        <a:lnTo>
                          <a:pt x="926" y="0"/>
                        </a:lnTo>
                        <a:lnTo>
                          <a:pt x="890" y="0"/>
                        </a:lnTo>
                        <a:close/>
                        <a:moveTo>
                          <a:pt x="854" y="54"/>
                        </a:moveTo>
                        <a:lnTo>
                          <a:pt x="854" y="91"/>
                        </a:lnTo>
                        <a:lnTo>
                          <a:pt x="853" y="160"/>
                        </a:lnTo>
                        <a:lnTo>
                          <a:pt x="853" y="251"/>
                        </a:lnTo>
                        <a:lnTo>
                          <a:pt x="852" y="351"/>
                        </a:lnTo>
                        <a:lnTo>
                          <a:pt x="852" y="451"/>
                        </a:lnTo>
                        <a:lnTo>
                          <a:pt x="851" y="541"/>
                        </a:lnTo>
                        <a:lnTo>
                          <a:pt x="851" y="610"/>
                        </a:lnTo>
                        <a:lnTo>
                          <a:pt x="850" y="647"/>
                        </a:lnTo>
                        <a:lnTo>
                          <a:pt x="801" y="647"/>
                        </a:lnTo>
                        <a:lnTo>
                          <a:pt x="711" y="647"/>
                        </a:lnTo>
                        <a:lnTo>
                          <a:pt x="593" y="647"/>
                        </a:lnTo>
                        <a:lnTo>
                          <a:pt x="460" y="647"/>
                        </a:lnTo>
                        <a:lnTo>
                          <a:pt x="328" y="647"/>
                        </a:lnTo>
                        <a:lnTo>
                          <a:pt x="210" y="647"/>
                        </a:lnTo>
                        <a:lnTo>
                          <a:pt x="119" y="647"/>
                        </a:lnTo>
                        <a:lnTo>
                          <a:pt x="71" y="647"/>
                        </a:lnTo>
                        <a:lnTo>
                          <a:pt x="71" y="610"/>
                        </a:lnTo>
                        <a:lnTo>
                          <a:pt x="71" y="541"/>
                        </a:lnTo>
                        <a:lnTo>
                          <a:pt x="71" y="451"/>
                        </a:lnTo>
                        <a:lnTo>
                          <a:pt x="71" y="351"/>
                        </a:lnTo>
                        <a:lnTo>
                          <a:pt x="71" y="251"/>
                        </a:lnTo>
                        <a:lnTo>
                          <a:pt x="71" y="160"/>
                        </a:lnTo>
                        <a:lnTo>
                          <a:pt x="72" y="91"/>
                        </a:lnTo>
                        <a:lnTo>
                          <a:pt x="72" y="54"/>
                        </a:lnTo>
                        <a:lnTo>
                          <a:pt x="121" y="54"/>
                        </a:lnTo>
                        <a:lnTo>
                          <a:pt x="211" y="54"/>
                        </a:lnTo>
                        <a:lnTo>
                          <a:pt x="330" y="54"/>
                        </a:lnTo>
                        <a:lnTo>
                          <a:pt x="463" y="54"/>
                        </a:lnTo>
                        <a:lnTo>
                          <a:pt x="596" y="54"/>
                        </a:lnTo>
                        <a:lnTo>
                          <a:pt x="714" y="54"/>
                        </a:lnTo>
                        <a:lnTo>
                          <a:pt x="805" y="54"/>
                        </a:lnTo>
                        <a:lnTo>
                          <a:pt x="854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36" name="Freeform 185"/>
                  <p:cNvSpPr>
                    <a:spLocks noEditPoints="1"/>
                  </p:cNvSpPr>
                  <p:nvPr/>
                </p:nvSpPr>
                <p:spPr bwMode="auto">
                  <a:xfrm>
                    <a:off x="3403" y="3763"/>
                    <a:ext cx="89" cy="68"/>
                  </a:xfrm>
                  <a:custGeom>
                    <a:avLst/>
                    <a:gdLst>
                      <a:gd name="T0" fmla="*/ 0 w 624"/>
                      <a:gd name="T1" fmla="*/ 0 h 472"/>
                      <a:gd name="T2" fmla="*/ 0 w 624"/>
                      <a:gd name="T3" fmla="*/ 0 h 472"/>
                      <a:gd name="T4" fmla="*/ 0 w 624"/>
                      <a:gd name="T5" fmla="*/ 0 h 472"/>
                      <a:gd name="T6" fmla="*/ 0 w 624"/>
                      <a:gd name="T7" fmla="*/ 0 h 472"/>
                      <a:gd name="T8" fmla="*/ 0 w 624"/>
                      <a:gd name="T9" fmla="*/ 0 h 472"/>
                      <a:gd name="T10" fmla="*/ 0 w 624"/>
                      <a:gd name="T11" fmla="*/ 0 h 472"/>
                      <a:gd name="T12" fmla="*/ 0 w 624"/>
                      <a:gd name="T13" fmla="*/ 0 h 472"/>
                      <a:gd name="T14" fmla="*/ 0 w 624"/>
                      <a:gd name="T15" fmla="*/ 0 h 472"/>
                      <a:gd name="T16" fmla="*/ 0 w 624"/>
                      <a:gd name="T17" fmla="*/ 0 h 472"/>
                      <a:gd name="T18" fmla="*/ 0 w 624"/>
                      <a:gd name="T19" fmla="*/ 0 h 472"/>
                      <a:gd name="T20" fmla="*/ 0 w 624"/>
                      <a:gd name="T21" fmla="*/ 0 h 472"/>
                      <a:gd name="T22" fmla="*/ 0 w 624"/>
                      <a:gd name="T23" fmla="*/ 0 h 472"/>
                      <a:gd name="T24" fmla="*/ 0 w 624"/>
                      <a:gd name="T25" fmla="*/ 0 h 472"/>
                      <a:gd name="T26" fmla="*/ 0 w 624"/>
                      <a:gd name="T27" fmla="*/ 0 h 472"/>
                      <a:gd name="T28" fmla="*/ 0 w 624"/>
                      <a:gd name="T29" fmla="*/ 0 h 472"/>
                      <a:gd name="T30" fmla="*/ 0 w 624"/>
                      <a:gd name="T31" fmla="*/ 0 h 472"/>
                      <a:gd name="T32" fmla="*/ 0 w 624"/>
                      <a:gd name="T33" fmla="*/ 0 h 472"/>
                      <a:gd name="T34" fmla="*/ 0 w 624"/>
                      <a:gd name="T35" fmla="*/ 0 h 472"/>
                      <a:gd name="T36" fmla="*/ 0 w 624"/>
                      <a:gd name="T37" fmla="*/ 0 h 472"/>
                      <a:gd name="T38" fmla="*/ 0 w 624"/>
                      <a:gd name="T39" fmla="*/ 0 h 472"/>
                      <a:gd name="T40" fmla="*/ 0 w 624"/>
                      <a:gd name="T41" fmla="*/ 0 h 472"/>
                      <a:gd name="T42" fmla="*/ 0 w 624"/>
                      <a:gd name="T43" fmla="*/ 0 h 472"/>
                      <a:gd name="T44" fmla="*/ 0 w 624"/>
                      <a:gd name="T45" fmla="*/ 0 h 472"/>
                      <a:gd name="T46" fmla="*/ 0 w 624"/>
                      <a:gd name="T47" fmla="*/ 0 h 472"/>
                      <a:gd name="T48" fmla="*/ 0 w 624"/>
                      <a:gd name="T49" fmla="*/ 0 h 472"/>
                      <a:gd name="T50" fmla="*/ 0 w 624"/>
                      <a:gd name="T51" fmla="*/ 0 h 472"/>
                      <a:gd name="T52" fmla="*/ 0 w 624"/>
                      <a:gd name="T53" fmla="*/ 0 h 472"/>
                      <a:gd name="T54" fmla="*/ 0 w 624"/>
                      <a:gd name="T55" fmla="*/ 0 h 472"/>
                      <a:gd name="T56" fmla="*/ 0 w 624"/>
                      <a:gd name="T57" fmla="*/ 0 h 472"/>
                      <a:gd name="T58" fmla="*/ 0 w 624"/>
                      <a:gd name="T59" fmla="*/ 0 h 472"/>
                      <a:gd name="T60" fmla="*/ 0 w 624"/>
                      <a:gd name="T61" fmla="*/ 0 h 472"/>
                      <a:gd name="T62" fmla="*/ 0 w 624"/>
                      <a:gd name="T63" fmla="*/ 0 h 472"/>
                      <a:gd name="T64" fmla="*/ 0 w 624"/>
                      <a:gd name="T65" fmla="*/ 0 h 472"/>
                      <a:gd name="T66" fmla="*/ 0 w 624"/>
                      <a:gd name="T67" fmla="*/ 0 h 472"/>
                      <a:gd name="T68" fmla="*/ 0 w 624"/>
                      <a:gd name="T69" fmla="*/ 0 h 472"/>
                      <a:gd name="T70" fmla="*/ 0 w 624"/>
                      <a:gd name="T71" fmla="*/ 0 h 472"/>
                      <a:gd name="T72" fmla="*/ 0 w 624"/>
                      <a:gd name="T73" fmla="*/ 0 h 472"/>
                      <a:gd name="T74" fmla="*/ 0 w 624"/>
                      <a:gd name="T75" fmla="*/ 0 h 472"/>
                      <a:gd name="T76" fmla="*/ 0 w 624"/>
                      <a:gd name="T77" fmla="*/ 0 h 472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624"/>
                      <a:gd name="T118" fmla="*/ 0 h 472"/>
                      <a:gd name="T119" fmla="*/ 624 w 624"/>
                      <a:gd name="T120" fmla="*/ 472 h 472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624" h="472">
                        <a:moveTo>
                          <a:pt x="589" y="0"/>
                        </a:moveTo>
                        <a:lnTo>
                          <a:pt x="1" y="0"/>
                        </a:lnTo>
                        <a:lnTo>
                          <a:pt x="0" y="472"/>
                        </a:lnTo>
                        <a:lnTo>
                          <a:pt x="621" y="472"/>
                        </a:lnTo>
                        <a:lnTo>
                          <a:pt x="624" y="0"/>
                        </a:lnTo>
                        <a:lnTo>
                          <a:pt x="589" y="0"/>
                        </a:lnTo>
                        <a:close/>
                        <a:moveTo>
                          <a:pt x="553" y="53"/>
                        </a:moveTo>
                        <a:lnTo>
                          <a:pt x="553" y="80"/>
                        </a:lnTo>
                        <a:lnTo>
                          <a:pt x="553" y="123"/>
                        </a:lnTo>
                        <a:lnTo>
                          <a:pt x="552" y="177"/>
                        </a:lnTo>
                        <a:lnTo>
                          <a:pt x="552" y="236"/>
                        </a:lnTo>
                        <a:lnTo>
                          <a:pt x="552" y="296"/>
                        </a:lnTo>
                        <a:lnTo>
                          <a:pt x="552" y="349"/>
                        </a:lnTo>
                        <a:lnTo>
                          <a:pt x="551" y="392"/>
                        </a:lnTo>
                        <a:lnTo>
                          <a:pt x="551" y="418"/>
                        </a:lnTo>
                        <a:lnTo>
                          <a:pt x="516" y="418"/>
                        </a:lnTo>
                        <a:lnTo>
                          <a:pt x="459" y="418"/>
                        </a:lnTo>
                        <a:lnTo>
                          <a:pt x="388" y="418"/>
                        </a:lnTo>
                        <a:lnTo>
                          <a:pt x="310" y="418"/>
                        </a:lnTo>
                        <a:lnTo>
                          <a:pt x="232" y="418"/>
                        </a:lnTo>
                        <a:lnTo>
                          <a:pt x="162" y="418"/>
                        </a:lnTo>
                        <a:lnTo>
                          <a:pt x="106" y="418"/>
                        </a:lnTo>
                        <a:lnTo>
                          <a:pt x="71" y="418"/>
                        </a:lnTo>
                        <a:lnTo>
                          <a:pt x="71" y="392"/>
                        </a:lnTo>
                        <a:lnTo>
                          <a:pt x="71" y="349"/>
                        </a:lnTo>
                        <a:lnTo>
                          <a:pt x="71" y="296"/>
                        </a:lnTo>
                        <a:lnTo>
                          <a:pt x="71" y="236"/>
                        </a:lnTo>
                        <a:lnTo>
                          <a:pt x="71" y="177"/>
                        </a:lnTo>
                        <a:lnTo>
                          <a:pt x="72" y="123"/>
                        </a:lnTo>
                        <a:lnTo>
                          <a:pt x="72" y="80"/>
                        </a:lnTo>
                        <a:lnTo>
                          <a:pt x="72" y="53"/>
                        </a:lnTo>
                        <a:lnTo>
                          <a:pt x="107" y="53"/>
                        </a:lnTo>
                        <a:lnTo>
                          <a:pt x="163" y="53"/>
                        </a:lnTo>
                        <a:lnTo>
                          <a:pt x="235" y="53"/>
                        </a:lnTo>
                        <a:lnTo>
                          <a:pt x="313" y="53"/>
                        </a:lnTo>
                        <a:lnTo>
                          <a:pt x="390" y="53"/>
                        </a:lnTo>
                        <a:lnTo>
                          <a:pt x="462" y="53"/>
                        </a:lnTo>
                        <a:lnTo>
                          <a:pt x="518" y="53"/>
                        </a:lnTo>
                        <a:lnTo>
                          <a:pt x="553" y="53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37" name="Freeform 186"/>
                  <p:cNvSpPr>
                    <a:spLocks/>
                  </p:cNvSpPr>
                  <p:nvPr/>
                </p:nvSpPr>
                <p:spPr bwMode="auto">
                  <a:xfrm>
                    <a:off x="3408" y="3768"/>
                    <a:ext cx="79" cy="62"/>
                  </a:xfrm>
                  <a:custGeom>
                    <a:avLst/>
                    <a:gdLst>
                      <a:gd name="T0" fmla="*/ 0 w 556"/>
                      <a:gd name="T1" fmla="*/ 0 h 421"/>
                      <a:gd name="T2" fmla="*/ 0 w 556"/>
                      <a:gd name="T3" fmla="*/ 0 h 421"/>
                      <a:gd name="T4" fmla="*/ 0 w 556"/>
                      <a:gd name="T5" fmla="*/ 0 h 421"/>
                      <a:gd name="T6" fmla="*/ 0 w 556"/>
                      <a:gd name="T7" fmla="*/ 0 h 421"/>
                      <a:gd name="T8" fmla="*/ 0 w 556"/>
                      <a:gd name="T9" fmla="*/ 0 h 4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56"/>
                      <a:gd name="T16" fmla="*/ 0 h 421"/>
                      <a:gd name="T17" fmla="*/ 556 w 556"/>
                      <a:gd name="T18" fmla="*/ 421 h 4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56" h="421">
                        <a:moveTo>
                          <a:pt x="0" y="421"/>
                        </a:moveTo>
                        <a:lnTo>
                          <a:pt x="1" y="0"/>
                        </a:lnTo>
                        <a:lnTo>
                          <a:pt x="556" y="0"/>
                        </a:lnTo>
                        <a:lnTo>
                          <a:pt x="553" y="421"/>
                        </a:lnTo>
                        <a:lnTo>
                          <a:pt x="0" y="421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38" name="Freeform 187"/>
                  <p:cNvSpPr>
                    <a:spLocks/>
                  </p:cNvSpPr>
                  <p:nvPr/>
                </p:nvSpPr>
                <p:spPr bwMode="auto">
                  <a:xfrm>
                    <a:off x="3189" y="3727"/>
                    <a:ext cx="508" cy="134"/>
                  </a:xfrm>
                  <a:custGeom>
                    <a:avLst/>
                    <a:gdLst>
                      <a:gd name="T0" fmla="*/ 0 w 3561"/>
                      <a:gd name="T1" fmla="*/ 0 h 941"/>
                      <a:gd name="T2" fmla="*/ 0 w 3561"/>
                      <a:gd name="T3" fmla="*/ 0 h 941"/>
                      <a:gd name="T4" fmla="*/ 0 w 3561"/>
                      <a:gd name="T5" fmla="*/ 0 h 941"/>
                      <a:gd name="T6" fmla="*/ 0 w 3561"/>
                      <a:gd name="T7" fmla="*/ 0 h 941"/>
                      <a:gd name="T8" fmla="*/ 0 w 3561"/>
                      <a:gd name="T9" fmla="*/ 0 h 941"/>
                      <a:gd name="T10" fmla="*/ 0 w 3561"/>
                      <a:gd name="T11" fmla="*/ 0 h 941"/>
                      <a:gd name="T12" fmla="*/ 0 w 3561"/>
                      <a:gd name="T13" fmla="*/ 0 h 941"/>
                      <a:gd name="T14" fmla="*/ 0 w 3561"/>
                      <a:gd name="T15" fmla="*/ 0 h 941"/>
                      <a:gd name="T16" fmla="*/ 0 w 3561"/>
                      <a:gd name="T17" fmla="*/ 0 h 941"/>
                      <a:gd name="T18" fmla="*/ 0 w 3561"/>
                      <a:gd name="T19" fmla="*/ 0 h 941"/>
                      <a:gd name="T20" fmla="*/ 0 w 3561"/>
                      <a:gd name="T21" fmla="*/ 0 h 941"/>
                      <a:gd name="T22" fmla="*/ 0 w 3561"/>
                      <a:gd name="T23" fmla="*/ 0 h 941"/>
                      <a:gd name="T24" fmla="*/ 0 w 3561"/>
                      <a:gd name="T25" fmla="*/ 0 h 941"/>
                      <a:gd name="T26" fmla="*/ 0 w 3561"/>
                      <a:gd name="T27" fmla="*/ 0 h 941"/>
                      <a:gd name="T28" fmla="*/ 0 w 3561"/>
                      <a:gd name="T29" fmla="*/ 0 h 941"/>
                      <a:gd name="T30" fmla="*/ 0 w 3561"/>
                      <a:gd name="T31" fmla="*/ 0 h 941"/>
                      <a:gd name="T32" fmla="*/ 0 w 3561"/>
                      <a:gd name="T33" fmla="*/ 0 h 941"/>
                      <a:gd name="T34" fmla="*/ 0 w 3561"/>
                      <a:gd name="T35" fmla="*/ 0 h 941"/>
                      <a:gd name="T36" fmla="*/ 0 w 3561"/>
                      <a:gd name="T37" fmla="*/ 0 h 941"/>
                      <a:gd name="T38" fmla="*/ 0 w 3561"/>
                      <a:gd name="T39" fmla="*/ 0 h 941"/>
                      <a:gd name="T40" fmla="*/ 0 w 3561"/>
                      <a:gd name="T41" fmla="*/ 0 h 941"/>
                      <a:gd name="T42" fmla="*/ 0 w 3561"/>
                      <a:gd name="T43" fmla="*/ 0 h 941"/>
                      <a:gd name="T44" fmla="*/ 0 w 3561"/>
                      <a:gd name="T45" fmla="*/ 0 h 941"/>
                      <a:gd name="T46" fmla="*/ 0 w 3561"/>
                      <a:gd name="T47" fmla="*/ 0 h 941"/>
                      <a:gd name="T48" fmla="*/ 0 w 3561"/>
                      <a:gd name="T49" fmla="*/ 0 h 941"/>
                      <a:gd name="T50" fmla="*/ 0 w 3561"/>
                      <a:gd name="T51" fmla="*/ 0 h 941"/>
                      <a:gd name="T52" fmla="*/ 0 w 3561"/>
                      <a:gd name="T53" fmla="*/ 0 h 941"/>
                      <a:gd name="T54" fmla="*/ 0 w 3561"/>
                      <a:gd name="T55" fmla="*/ 0 h 941"/>
                      <a:gd name="T56" fmla="*/ 0 w 3561"/>
                      <a:gd name="T57" fmla="*/ 0 h 941"/>
                      <a:gd name="T58" fmla="*/ 0 w 3561"/>
                      <a:gd name="T59" fmla="*/ 0 h 941"/>
                      <a:gd name="T60" fmla="*/ 0 w 3561"/>
                      <a:gd name="T61" fmla="*/ 0 h 941"/>
                      <a:gd name="T62" fmla="*/ 0 w 3561"/>
                      <a:gd name="T63" fmla="*/ 0 h 941"/>
                      <a:gd name="T64" fmla="*/ 0 w 3561"/>
                      <a:gd name="T65" fmla="*/ 0 h 941"/>
                      <a:gd name="T66" fmla="*/ 0 w 3561"/>
                      <a:gd name="T67" fmla="*/ 0 h 941"/>
                      <a:gd name="T68" fmla="*/ 0 w 3561"/>
                      <a:gd name="T69" fmla="*/ 0 h 941"/>
                      <a:gd name="T70" fmla="*/ 0 w 3561"/>
                      <a:gd name="T71" fmla="*/ 0 h 941"/>
                      <a:gd name="T72" fmla="*/ 0 w 3561"/>
                      <a:gd name="T73" fmla="*/ 0 h 941"/>
                      <a:gd name="T74" fmla="*/ 0 w 3561"/>
                      <a:gd name="T75" fmla="*/ 0 h 941"/>
                      <a:gd name="T76" fmla="*/ 0 w 3561"/>
                      <a:gd name="T77" fmla="*/ 0 h 941"/>
                      <a:gd name="T78" fmla="*/ 0 w 3561"/>
                      <a:gd name="T79" fmla="*/ 0 h 941"/>
                      <a:gd name="T80" fmla="*/ 0 w 3561"/>
                      <a:gd name="T81" fmla="*/ 0 h 941"/>
                      <a:gd name="T82" fmla="*/ 0 w 3561"/>
                      <a:gd name="T83" fmla="*/ 0 h 941"/>
                      <a:gd name="T84" fmla="*/ 0 w 3561"/>
                      <a:gd name="T85" fmla="*/ 0 h 941"/>
                      <a:gd name="T86" fmla="*/ 0 w 3561"/>
                      <a:gd name="T87" fmla="*/ 0 h 941"/>
                      <a:gd name="T88" fmla="*/ 0 w 3561"/>
                      <a:gd name="T89" fmla="*/ 0 h 941"/>
                      <a:gd name="T90" fmla="*/ 0 w 3561"/>
                      <a:gd name="T91" fmla="*/ 0 h 941"/>
                      <a:gd name="T92" fmla="*/ 0 w 3561"/>
                      <a:gd name="T93" fmla="*/ 0 h 941"/>
                      <a:gd name="T94" fmla="*/ 0 w 3561"/>
                      <a:gd name="T95" fmla="*/ 0 h 941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561"/>
                      <a:gd name="T145" fmla="*/ 0 h 941"/>
                      <a:gd name="T146" fmla="*/ 3561 w 3561"/>
                      <a:gd name="T147" fmla="*/ 941 h 941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561" h="941">
                        <a:moveTo>
                          <a:pt x="3519" y="41"/>
                        </a:moveTo>
                        <a:lnTo>
                          <a:pt x="3462" y="83"/>
                        </a:lnTo>
                        <a:lnTo>
                          <a:pt x="3404" y="123"/>
                        </a:lnTo>
                        <a:lnTo>
                          <a:pt x="3347" y="160"/>
                        </a:lnTo>
                        <a:lnTo>
                          <a:pt x="3289" y="194"/>
                        </a:lnTo>
                        <a:lnTo>
                          <a:pt x="3231" y="226"/>
                        </a:lnTo>
                        <a:lnTo>
                          <a:pt x="3172" y="255"/>
                        </a:lnTo>
                        <a:lnTo>
                          <a:pt x="3115" y="283"/>
                        </a:lnTo>
                        <a:lnTo>
                          <a:pt x="3056" y="308"/>
                        </a:lnTo>
                        <a:lnTo>
                          <a:pt x="2997" y="330"/>
                        </a:lnTo>
                        <a:lnTo>
                          <a:pt x="2936" y="351"/>
                        </a:lnTo>
                        <a:lnTo>
                          <a:pt x="2876" y="370"/>
                        </a:lnTo>
                        <a:lnTo>
                          <a:pt x="2816" y="387"/>
                        </a:lnTo>
                        <a:lnTo>
                          <a:pt x="2756" y="401"/>
                        </a:lnTo>
                        <a:lnTo>
                          <a:pt x="2695" y="414"/>
                        </a:lnTo>
                        <a:lnTo>
                          <a:pt x="2635" y="427"/>
                        </a:lnTo>
                        <a:lnTo>
                          <a:pt x="2572" y="437"/>
                        </a:lnTo>
                        <a:lnTo>
                          <a:pt x="2511" y="446"/>
                        </a:lnTo>
                        <a:lnTo>
                          <a:pt x="2449" y="453"/>
                        </a:lnTo>
                        <a:lnTo>
                          <a:pt x="2387" y="460"/>
                        </a:lnTo>
                        <a:lnTo>
                          <a:pt x="2323" y="464"/>
                        </a:lnTo>
                        <a:lnTo>
                          <a:pt x="2260" y="469"/>
                        </a:lnTo>
                        <a:lnTo>
                          <a:pt x="2196" y="472"/>
                        </a:lnTo>
                        <a:lnTo>
                          <a:pt x="2132" y="475"/>
                        </a:lnTo>
                        <a:lnTo>
                          <a:pt x="2068" y="476"/>
                        </a:lnTo>
                        <a:lnTo>
                          <a:pt x="1937" y="478"/>
                        </a:lnTo>
                        <a:lnTo>
                          <a:pt x="1806" y="477"/>
                        </a:lnTo>
                        <a:lnTo>
                          <a:pt x="1672" y="475"/>
                        </a:lnTo>
                        <a:lnTo>
                          <a:pt x="1536" y="472"/>
                        </a:lnTo>
                        <a:lnTo>
                          <a:pt x="1468" y="470"/>
                        </a:lnTo>
                        <a:lnTo>
                          <a:pt x="1400" y="466"/>
                        </a:lnTo>
                        <a:lnTo>
                          <a:pt x="1334" y="458"/>
                        </a:lnTo>
                        <a:lnTo>
                          <a:pt x="1267" y="449"/>
                        </a:lnTo>
                        <a:lnTo>
                          <a:pt x="1202" y="438"/>
                        </a:lnTo>
                        <a:lnTo>
                          <a:pt x="1137" y="424"/>
                        </a:lnTo>
                        <a:lnTo>
                          <a:pt x="1073" y="410"/>
                        </a:lnTo>
                        <a:lnTo>
                          <a:pt x="1011" y="393"/>
                        </a:lnTo>
                        <a:lnTo>
                          <a:pt x="950" y="375"/>
                        </a:lnTo>
                        <a:lnTo>
                          <a:pt x="890" y="358"/>
                        </a:lnTo>
                        <a:lnTo>
                          <a:pt x="831" y="338"/>
                        </a:lnTo>
                        <a:lnTo>
                          <a:pt x="774" y="318"/>
                        </a:lnTo>
                        <a:lnTo>
                          <a:pt x="719" y="296"/>
                        </a:lnTo>
                        <a:lnTo>
                          <a:pt x="666" y="275"/>
                        </a:lnTo>
                        <a:lnTo>
                          <a:pt x="614" y="253"/>
                        </a:lnTo>
                        <a:lnTo>
                          <a:pt x="565" y="232"/>
                        </a:lnTo>
                        <a:lnTo>
                          <a:pt x="517" y="210"/>
                        </a:lnTo>
                        <a:lnTo>
                          <a:pt x="471" y="189"/>
                        </a:lnTo>
                        <a:lnTo>
                          <a:pt x="429" y="167"/>
                        </a:lnTo>
                        <a:lnTo>
                          <a:pt x="389" y="146"/>
                        </a:lnTo>
                        <a:lnTo>
                          <a:pt x="315" y="107"/>
                        </a:lnTo>
                        <a:lnTo>
                          <a:pt x="254" y="72"/>
                        </a:lnTo>
                        <a:lnTo>
                          <a:pt x="204" y="43"/>
                        </a:lnTo>
                        <a:lnTo>
                          <a:pt x="168" y="19"/>
                        </a:lnTo>
                        <a:lnTo>
                          <a:pt x="145" y="5"/>
                        </a:lnTo>
                        <a:lnTo>
                          <a:pt x="137" y="0"/>
                        </a:lnTo>
                        <a:lnTo>
                          <a:pt x="122" y="34"/>
                        </a:lnTo>
                        <a:lnTo>
                          <a:pt x="107" y="65"/>
                        </a:lnTo>
                        <a:lnTo>
                          <a:pt x="93" y="93"/>
                        </a:lnTo>
                        <a:lnTo>
                          <a:pt x="78" y="118"/>
                        </a:lnTo>
                        <a:lnTo>
                          <a:pt x="53" y="164"/>
                        </a:lnTo>
                        <a:lnTo>
                          <a:pt x="31" y="202"/>
                        </a:lnTo>
                        <a:lnTo>
                          <a:pt x="23" y="220"/>
                        </a:lnTo>
                        <a:lnTo>
                          <a:pt x="15" y="236"/>
                        </a:lnTo>
                        <a:lnTo>
                          <a:pt x="8" y="252"/>
                        </a:lnTo>
                        <a:lnTo>
                          <a:pt x="4" y="268"/>
                        </a:lnTo>
                        <a:lnTo>
                          <a:pt x="1" y="283"/>
                        </a:lnTo>
                        <a:lnTo>
                          <a:pt x="0" y="299"/>
                        </a:lnTo>
                        <a:lnTo>
                          <a:pt x="0" y="314"/>
                        </a:lnTo>
                        <a:lnTo>
                          <a:pt x="4" y="331"/>
                        </a:lnTo>
                        <a:lnTo>
                          <a:pt x="9" y="348"/>
                        </a:lnTo>
                        <a:lnTo>
                          <a:pt x="19" y="365"/>
                        </a:lnTo>
                        <a:lnTo>
                          <a:pt x="33" y="385"/>
                        </a:lnTo>
                        <a:lnTo>
                          <a:pt x="49" y="406"/>
                        </a:lnTo>
                        <a:lnTo>
                          <a:pt x="70" y="427"/>
                        </a:lnTo>
                        <a:lnTo>
                          <a:pt x="94" y="450"/>
                        </a:lnTo>
                        <a:lnTo>
                          <a:pt x="122" y="472"/>
                        </a:lnTo>
                        <a:lnTo>
                          <a:pt x="152" y="497"/>
                        </a:lnTo>
                        <a:lnTo>
                          <a:pt x="185" y="521"/>
                        </a:lnTo>
                        <a:lnTo>
                          <a:pt x="222" y="546"/>
                        </a:lnTo>
                        <a:lnTo>
                          <a:pt x="261" y="570"/>
                        </a:lnTo>
                        <a:lnTo>
                          <a:pt x="303" y="596"/>
                        </a:lnTo>
                        <a:lnTo>
                          <a:pt x="348" y="620"/>
                        </a:lnTo>
                        <a:lnTo>
                          <a:pt x="395" y="646"/>
                        </a:lnTo>
                        <a:lnTo>
                          <a:pt x="444" y="670"/>
                        </a:lnTo>
                        <a:lnTo>
                          <a:pt x="497" y="695"/>
                        </a:lnTo>
                        <a:lnTo>
                          <a:pt x="550" y="718"/>
                        </a:lnTo>
                        <a:lnTo>
                          <a:pt x="606" y="742"/>
                        </a:lnTo>
                        <a:lnTo>
                          <a:pt x="664" y="765"/>
                        </a:lnTo>
                        <a:lnTo>
                          <a:pt x="724" y="786"/>
                        </a:lnTo>
                        <a:lnTo>
                          <a:pt x="785" y="807"/>
                        </a:lnTo>
                        <a:lnTo>
                          <a:pt x="847" y="827"/>
                        </a:lnTo>
                        <a:lnTo>
                          <a:pt x="912" y="846"/>
                        </a:lnTo>
                        <a:lnTo>
                          <a:pt x="978" y="863"/>
                        </a:lnTo>
                        <a:lnTo>
                          <a:pt x="1044" y="878"/>
                        </a:lnTo>
                        <a:lnTo>
                          <a:pt x="1112" y="893"/>
                        </a:lnTo>
                        <a:lnTo>
                          <a:pt x="1181" y="906"/>
                        </a:lnTo>
                        <a:lnTo>
                          <a:pt x="1250" y="916"/>
                        </a:lnTo>
                        <a:lnTo>
                          <a:pt x="1321" y="926"/>
                        </a:lnTo>
                        <a:lnTo>
                          <a:pt x="1393" y="933"/>
                        </a:lnTo>
                        <a:lnTo>
                          <a:pt x="1464" y="937"/>
                        </a:lnTo>
                        <a:lnTo>
                          <a:pt x="1536" y="940"/>
                        </a:lnTo>
                        <a:lnTo>
                          <a:pt x="1608" y="941"/>
                        </a:lnTo>
                        <a:lnTo>
                          <a:pt x="1679" y="941"/>
                        </a:lnTo>
                        <a:lnTo>
                          <a:pt x="1749" y="941"/>
                        </a:lnTo>
                        <a:lnTo>
                          <a:pt x="1819" y="940"/>
                        </a:lnTo>
                        <a:lnTo>
                          <a:pt x="1888" y="937"/>
                        </a:lnTo>
                        <a:lnTo>
                          <a:pt x="1957" y="935"/>
                        </a:lnTo>
                        <a:lnTo>
                          <a:pt x="2025" y="932"/>
                        </a:lnTo>
                        <a:lnTo>
                          <a:pt x="2093" y="927"/>
                        </a:lnTo>
                        <a:lnTo>
                          <a:pt x="2160" y="922"/>
                        </a:lnTo>
                        <a:lnTo>
                          <a:pt x="2225" y="915"/>
                        </a:lnTo>
                        <a:lnTo>
                          <a:pt x="2291" y="909"/>
                        </a:lnTo>
                        <a:lnTo>
                          <a:pt x="2357" y="900"/>
                        </a:lnTo>
                        <a:lnTo>
                          <a:pt x="2421" y="890"/>
                        </a:lnTo>
                        <a:lnTo>
                          <a:pt x="2485" y="880"/>
                        </a:lnTo>
                        <a:lnTo>
                          <a:pt x="2549" y="867"/>
                        </a:lnTo>
                        <a:lnTo>
                          <a:pt x="2611" y="854"/>
                        </a:lnTo>
                        <a:lnTo>
                          <a:pt x="2674" y="841"/>
                        </a:lnTo>
                        <a:lnTo>
                          <a:pt x="2736" y="825"/>
                        </a:lnTo>
                        <a:lnTo>
                          <a:pt x="2797" y="808"/>
                        </a:lnTo>
                        <a:lnTo>
                          <a:pt x="2859" y="789"/>
                        </a:lnTo>
                        <a:lnTo>
                          <a:pt x="2919" y="771"/>
                        </a:lnTo>
                        <a:lnTo>
                          <a:pt x="2979" y="749"/>
                        </a:lnTo>
                        <a:lnTo>
                          <a:pt x="3039" y="727"/>
                        </a:lnTo>
                        <a:lnTo>
                          <a:pt x="3098" y="703"/>
                        </a:lnTo>
                        <a:lnTo>
                          <a:pt x="3157" y="678"/>
                        </a:lnTo>
                        <a:lnTo>
                          <a:pt x="3216" y="650"/>
                        </a:lnTo>
                        <a:lnTo>
                          <a:pt x="3274" y="623"/>
                        </a:lnTo>
                        <a:lnTo>
                          <a:pt x="3330" y="592"/>
                        </a:lnTo>
                        <a:lnTo>
                          <a:pt x="3388" y="560"/>
                        </a:lnTo>
                        <a:lnTo>
                          <a:pt x="3445" y="527"/>
                        </a:lnTo>
                        <a:lnTo>
                          <a:pt x="3502" y="491"/>
                        </a:lnTo>
                        <a:lnTo>
                          <a:pt x="3557" y="453"/>
                        </a:lnTo>
                        <a:lnTo>
                          <a:pt x="3560" y="437"/>
                        </a:lnTo>
                        <a:lnTo>
                          <a:pt x="3561" y="416"/>
                        </a:lnTo>
                        <a:lnTo>
                          <a:pt x="3561" y="391"/>
                        </a:lnTo>
                        <a:lnTo>
                          <a:pt x="3561" y="364"/>
                        </a:lnTo>
                        <a:lnTo>
                          <a:pt x="3559" y="303"/>
                        </a:lnTo>
                        <a:lnTo>
                          <a:pt x="3553" y="239"/>
                        </a:lnTo>
                        <a:lnTo>
                          <a:pt x="3545" y="174"/>
                        </a:lnTo>
                        <a:lnTo>
                          <a:pt x="3537" y="116"/>
                        </a:lnTo>
                        <a:lnTo>
                          <a:pt x="3533" y="92"/>
                        </a:lnTo>
                        <a:lnTo>
                          <a:pt x="3527" y="71"/>
                        </a:lnTo>
                        <a:lnTo>
                          <a:pt x="3523" y="53"/>
                        </a:lnTo>
                        <a:lnTo>
                          <a:pt x="3519" y="41"/>
                        </a:lnTo>
                        <a:close/>
                      </a:path>
                    </a:pathLst>
                  </a:custGeom>
                  <a:solidFill>
                    <a:srgbClr val="C93A2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39" name="Freeform 188"/>
                  <p:cNvSpPr>
                    <a:spLocks/>
                  </p:cNvSpPr>
                  <p:nvPr/>
                </p:nvSpPr>
                <p:spPr bwMode="auto">
                  <a:xfrm>
                    <a:off x="3186" y="3764"/>
                    <a:ext cx="511" cy="95"/>
                  </a:xfrm>
                  <a:custGeom>
                    <a:avLst/>
                    <a:gdLst>
                      <a:gd name="T0" fmla="*/ 0 w 3561"/>
                      <a:gd name="T1" fmla="*/ 0 h 668"/>
                      <a:gd name="T2" fmla="*/ 0 w 3561"/>
                      <a:gd name="T3" fmla="*/ 0 h 668"/>
                      <a:gd name="T4" fmla="*/ 0 w 3561"/>
                      <a:gd name="T5" fmla="*/ 0 h 668"/>
                      <a:gd name="T6" fmla="*/ 0 w 3561"/>
                      <a:gd name="T7" fmla="*/ 0 h 668"/>
                      <a:gd name="T8" fmla="*/ 0 w 3561"/>
                      <a:gd name="T9" fmla="*/ 0 h 668"/>
                      <a:gd name="T10" fmla="*/ 0 w 3561"/>
                      <a:gd name="T11" fmla="*/ 0 h 668"/>
                      <a:gd name="T12" fmla="*/ 0 w 3561"/>
                      <a:gd name="T13" fmla="*/ 0 h 668"/>
                      <a:gd name="T14" fmla="*/ 0 w 3561"/>
                      <a:gd name="T15" fmla="*/ 0 h 668"/>
                      <a:gd name="T16" fmla="*/ 0 w 3561"/>
                      <a:gd name="T17" fmla="*/ 0 h 668"/>
                      <a:gd name="T18" fmla="*/ 0 w 3561"/>
                      <a:gd name="T19" fmla="*/ 0 h 668"/>
                      <a:gd name="T20" fmla="*/ 0 w 3561"/>
                      <a:gd name="T21" fmla="*/ 0 h 668"/>
                      <a:gd name="T22" fmla="*/ 0 w 3561"/>
                      <a:gd name="T23" fmla="*/ 0 h 668"/>
                      <a:gd name="T24" fmla="*/ 0 w 3561"/>
                      <a:gd name="T25" fmla="*/ 0 h 668"/>
                      <a:gd name="T26" fmla="*/ 0 w 3561"/>
                      <a:gd name="T27" fmla="*/ 0 h 668"/>
                      <a:gd name="T28" fmla="*/ 0 w 3561"/>
                      <a:gd name="T29" fmla="*/ 0 h 668"/>
                      <a:gd name="T30" fmla="*/ 0 w 3561"/>
                      <a:gd name="T31" fmla="*/ 0 h 668"/>
                      <a:gd name="T32" fmla="*/ 0 w 3561"/>
                      <a:gd name="T33" fmla="*/ 0 h 668"/>
                      <a:gd name="T34" fmla="*/ 0 w 3561"/>
                      <a:gd name="T35" fmla="*/ 0 h 668"/>
                      <a:gd name="T36" fmla="*/ 0 w 3561"/>
                      <a:gd name="T37" fmla="*/ 0 h 668"/>
                      <a:gd name="T38" fmla="*/ 0 w 3561"/>
                      <a:gd name="T39" fmla="*/ 0 h 668"/>
                      <a:gd name="T40" fmla="*/ 0 w 3561"/>
                      <a:gd name="T41" fmla="*/ 0 h 668"/>
                      <a:gd name="T42" fmla="*/ 0 w 3561"/>
                      <a:gd name="T43" fmla="*/ 0 h 668"/>
                      <a:gd name="T44" fmla="*/ 0 w 3561"/>
                      <a:gd name="T45" fmla="*/ 0 h 668"/>
                      <a:gd name="T46" fmla="*/ 0 w 3561"/>
                      <a:gd name="T47" fmla="*/ 0 h 668"/>
                      <a:gd name="T48" fmla="*/ 0 w 3561"/>
                      <a:gd name="T49" fmla="*/ 0 h 668"/>
                      <a:gd name="T50" fmla="*/ 0 w 3561"/>
                      <a:gd name="T51" fmla="*/ 0 h 668"/>
                      <a:gd name="T52" fmla="*/ 0 w 3561"/>
                      <a:gd name="T53" fmla="*/ 0 h 668"/>
                      <a:gd name="T54" fmla="*/ 0 w 3561"/>
                      <a:gd name="T55" fmla="*/ 0 h 668"/>
                      <a:gd name="T56" fmla="*/ 0 w 3561"/>
                      <a:gd name="T57" fmla="*/ 0 h 668"/>
                      <a:gd name="T58" fmla="*/ 0 w 3561"/>
                      <a:gd name="T59" fmla="*/ 0 h 668"/>
                      <a:gd name="T60" fmla="*/ 0 w 3561"/>
                      <a:gd name="T61" fmla="*/ 0 h 668"/>
                      <a:gd name="T62" fmla="*/ 0 w 3561"/>
                      <a:gd name="T63" fmla="*/ 0 h 668"/>
                      <a:gd name="T64" fmla="*/ 0 w 3561"/>
                      <a:gd name="T65" fmla="*/ 0 h 668"/>
                      <a:gd name="T66" fmla="*/ 0 w 3561"/>
                      <a:gd name="T67" fmla="*/ 0 h 668"/>
                      <a:gd name="T68" fmla="*/ 0 w 3561"/>
                      <a:gd name="T69" fmla="*/ 0 h 668"/>
                      <a:gd name="T70" fmla="*/ 0 w 3561"/>
                      <a:gd name="T71" fmla="*/ 0 h 668"/>
                      <a:gd name="T72" fmla="*/ 0 w 3561"/>
                      <a:gd name="T73" fmla="*/ 0 h 668"/>
                      <a:gd name="T74" fmla="*/ 0 w 3561"/>
                      <a:gd name="T75" fmla="*/ 0 h 668"/>
                      <a:gd name="T76" fmla="*/ 0 w 3561"/>
                      <a:gd name="T77" fmla="*/ 0 h 668"/>
                      <a:gd name="T78" fmla="*/ 0 w 3561"/>
                      <a:gd name="T79" fmla="*/ 0 h 668"/>
                      <a:gd name="T80" fmla="*/ 0 w 3561"/>
                      <a:gd name="T81" fmla="*/ 0 h 668"/>
                      <a:gd name="T82" fmla="*/ 0 w 3561"/>
                      <a:gd name="T83" fmla="*/ 0 h 668"/>
                      <a:gd name="T84" fmla="*/ 0 w 3561"/>
                      <a:gd name="T85" fmla="*/ 0 h 668"/>
                      <a:gd name="T86" fmla="*/ 0 w 3561"/>
                      <a:gd name="T87" fmla="*/ 0 h 668"/>
                      <a:gd name="T88" fmla="*/ 0 w 3561"/>
                      <a:gd name="T89" fmla="*/ 0 h 668"/>
                      <a:gd name="T90" fmla="*/ 0 w 3561"/>
                      <a:gd name="T91" fmla="*/ 0 h 668"/>
                      <a:gd name="T92" fmla="*/ 0 w 3561"/>
                      <a:gd name="T93" fmla="*/ 0 h 668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3561"/>
                      <a:gd name="T142" fmla="*/ 0 h 668"/>
                      <a:gd name="T143" fmla="*/ 3561 w 3561"/>
                      <a:gd name="T144" fmla="*/ 668 h 668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3561" h="668">
                        <a:moveTo>
                          <a:pt x="3557" y="128"/>
                        </a:moveTo>
                        <a:lnTo>
                          <a:pt x="3501" y="165"/>
                        </a:lnTo>
                        <a:lnTo>
                          <a:pt x="3444" y="200"/>
                        </a:lnTo>
                        <a:lnTo>
                          <a:pt x="3388" y="234"/>
                        </a:lnTo>
                        <a:lnTo>
                          <a:pt x="3330" y="266"/>
                        </a:lnTo>
                        <a:lnTo>
                          <a:pt x="3273" y="296"/>
                        </a:lnTo>
                        <a:lnTo>
                          <a:pt x="3215" y="325"/>
                        </a:lnTo>
                        <a:lnTo>
                          <a:pt x="3156" y="352"/>
                        </a:lnTo>
                        <a:lnTo>
                          <a:pt x="3097" y="377"/>
                        </a:lnTo>
                        <a:lnTo>
                          <a:pt x="3038" y="401"/>
                        </a:lnTo>
                        <a:lnTo>
                          <a:pt x="2979" y="424"/>
                        </a:lnTo>
                        <a:lnTo>
                          <a:pt x="2918" y="444"/>
                        </a:lnTo>
                        <a:lnTo>
                          <a:pt x="2858" y="464"/>
                        </a:lnTo>
                        <a:lnTo>
                          <a:pt x="2797" y="482"/>
                        </a:lnTo>
                        <a:lnTo>
                          <a:pt x="2735" y="499"/>
                        </a:lnTo>
                        <a:lnTo>
                          <a:pt x="2673" y="514"/>
                        </a:lnTo>
                        <a:lnTo>
                          <a:pt x="2611" y="529"/>
                        </a:lnTo>
                        <a:lnTo>
                          <a:pt x="2548" y="542"/>
                        </a:lnTo>
                        <a:lnTo>
                          <a:pt x="2485" y="553"/>
                        </a:lnTo>
                        <a:lnTo>
                          <a:pt x="2420" y="564"/>
                        </a:lnTo>
                        <a:lnTo>
                          <a:pt x="2356" y="573"/>
                        </a:lnTo>
                        <a:lnTo>
                          <a:pt x="2290" y="582"/>
                        </a:lnTo>
                        <a:lnTo>
                          <a:pt x="2225" y="590"/>
                        </a:lnTo>
                        <a:lnTo>
                          <a:pt x="2159" y="595"/>
                        </a:lnTo>
                        <a:lnTo>
                          <a:pt x="2092" y="601"/>
                        </a:lnTo>
                        <a:lnTo>
                          <a:pt x="2024" y="605"/>
                        </a:lnTo>
                        <a:lnTo>
                          <a:pt x="1956" y="609"/>
                        </a:lnTo>
                        <a:lnTo>
                          <a:pt x="1888" y="612"/>
                        </a:lnTo>
                        <a:lnTo>
                          <a:pt x="1818" y="614"/>
                        </a:lnTo>
                        <a:lnTo>
                          <a:pt x="1749" y="615"/>
                        </a:lnTo>
                        <a:lnTo>
                          <a:pt x="1678" y="615"/>
                        </a:lnTo>
                        <a:lnTo>
                          <a:pt x="1607" y="615"/>
                        </a:lnTo>
                        <a:lnTo>
                          <a:pt x="1536" y="614"/>
                        </a:lnTo>
                        <a:lnTo>
                          <a:pt x="1463" y="612"/>
                        </a:lnTo>
                        <a:lnTo>
                          <a:pt x="1392" y="607"/>
                        </a:lnTo>
                        <a:lnTo>
                          <a:pt x="1321" y="600"/>
                        </a:lnTo>
                        <a:lnTo>
                          <a:pt x="1250" y="591"/>
                        </a:lnTo>
                        <a:lnTo>
                          <a:pt x="1181" y="580"/>
                        </a:lnTo>
                        <a:lnTo>
                          <a:pt x="1112" y="568"/>
                        </a:lnTo>
                        <a:lnTo>
                          <a:pt x="1044" y="553"/>
                        </a:lnTo>
                        <a:lnTo>
                          <a:pt x="977" y="538"/>
                        </a:lnTo>
                        <a:lnTo>
                          <a:pt x="911" y="520"/>
                        </a:lnTo>
                        <a:lnTo>
                          <a:pt x="847" y="501"/>
                        </a:lnTo>
                        <a:lnTo>
                          <a:pt x="784" y="482"/>
                        </a:lnTo>
                        <a:lnTo>
                          <a:pt x="723" y="461"/>
                        </a:lnTo>
                        <a:lnTo>
                          <a:pt x="663" y="439"/>
                        </a:lnTo>
                        <a:lnTo>
                          <a:pt x="605" y="416"/>
                        </a:lnTo>
                        <a:lnTo>
                          <a:pt x="549" y="393"/>
                        </a:lnTo>
                        <a:lnTo>
                          <a:pt x="496" y="368"/>
                        </a:lnTo>
                        <a:lnTo>
                          <a:pt x="444" y="344"/>
                        </a:lnTo>
                        <a:lnTo>
                          <a:pt x="395" y="319"/>
                        </a:lnTo>
                        <a:lnTo>
                          <a:pt x="347" y="295"/>
                        </a:lnTo>
                        <a:lnTo>
                          <a:pt x="302" y="269"/>
                        </a:lnTo>
                        <a:lnTo>
                          <a:pt x="260" y="245"/>
                        </a:lnTo>
                        <a:lnTo>
                          <a:pt x="221" y="219"/>
                        </a:lnTo>
                        <a:lnTo>
                          <a:pt x="184" y="195"/>
                        </a:lnTo>
                        <a:lnTo>
                          <a:pt x="151" y="170"/>
                        </a:lnTo>
                        <a:lnTo>
                          <a:pt x="121" y="147"/>
                        </a:lnTo>
                        <a:lnTo>
                          <a:pt x="93" y="124"/>
                        </a:lnTo>
                        <a:lnTo>
                          <a:pt x="70" y="101"/>
                        </a:lnTo>
                        <a:lnTo>
                          <a:pt x="49" y="80"/>
                        </a:lnTo>
                        <a:lnTo>
                          <a:pt x="32" y="59"/>
                        </a:lnTo>
                        <a:lnTo>
                          <a:pt x="19" y="40"/>
                        </a:lnTo>
                        <a:lnTo>
                          <a:pt x="9" y="22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2" y="0"/>
                        </a:lnTo>
                        <a:lnTo>
                          <a:pt x="0" y="15"/>
                        </a:lnTo>
                        <a:lnTo>
                          <a:pt x="0" y="28"/>
                        </a:lnTo>
                        <a:lnTo>
                          <a:pt x="1" y="42"/>
                        </a:lnTo>
                        <a:lnTo>
                          <a:pt x="3" y="58"/>
                        </a:lnTo>
                        <a:lnTo>
                          <a:pt x="9" y="75"/>
                        </a:lnTo>
                        <a:lnTo>
                          <a:pt x="19" y="92"/>
                        </a:lnTo>
                        <a:lnTo>
                          <a:pt x="32" y="112"/>
                        </a:lnTo>
                        <a:lnTo>
                          <a:pt x="49" y="133"/>
                        </a:lnTo>
                        <a:lnTo>
                          <a:pt x="70" y="154"/>
                        </a:lnTo>
                        <a:lnTo>
                          <a:pt x="93" y="177"/>
                        </a:lnTo>
                        <a:lnTo>
                          <a:pt x="121" y="199"/>
                        </a:lnTo>
                        <a:lnTo>
                          <a:pt x="151" y="224"/>
                        </a:lnTo>
                        <a:lnTo>
                          <a:pt x="184" y="248"/>
                        </a:lnTo>
                        <a:lnTo>
                          <a:pt x="221" y="273"/>
                        </a:lnTo>
                        <a:lnTo>
                          <a:pt x="260" y="297"/>
                        </a:lnTo>
                        <a:lnTo>
                          <a:pt x="302" y="323"/>
                        </a:lnTo>
                        <a:lnTo>
                          <a:pt x="347" y="347"/>
                        </a:lnTo>
                        <a:lnTo>
                          <a:pt x="395" y="373"/>
                        </a:lnTo>
                        <a:lnTo>
                          <a:pt x="444" y="397"/>
                        </a:lnTo>
                        <a:lnTo>
                          <a:pt x="496" y="422"/>
                        </a:lnTo>
                        <a:lnTo>
                          <a:pt x="549" y="445"/>
                        </a:lnTo>
                        <a:lnTo>
                          <a:pt x="605" y="469"/>
                        </a:lnTo>
                        <a:lnTo>
                          <a:pt x="663" y="492"/>
                        </a:lnTo>
                        <a:lnTo>
                          <a:pt x="723" y="513"/>
                        </a:lnTo>
                        <a:lnTo>
                          <a:pt x="784" y="534"/>
                        </a:lnTo>
                        <a:lnTo>
                          <a:pt x="847" y="554"/>
                        </a:lnTo>
                        <a:lnTo>
                          <a:pt x="911" y="573"/>
                        </a:lnTo>
                        <a:lnTo>
                          <a:pt x="977" y="590"/>
                        </a:lnTo>
                        <a:lnTo>
                          <a:pt x="1044" y="605"/>
                        </a:lnTo>
                        <a:lnTo>
                          <a:pt x="1112" y="620"/>
                        </a:lnTo>
                        <a:lnTo>
                          <a:pt x="1181" y="633"/>
                        </a:lnTo>
                        <a:lnTo>
                          <a:pt x="1250" y="643"/>
                        </a:lnTo>
                        <a:lnTo>
                          <a:pt x="1321" y="653"/>
                        </a:lnTo>
                        <a:lnTo>
                          <a:pt x="1392" y="660"/>
                        </a:lnTo>
                        <a:lnTo>
                          <a:pt x="1463" y="664"/>
                        </a:lnTo>
                        <a:lnTo>
                          <a:pt x="1536" y="667"/>
                        </a:lnTo>
                        <a:lnTo>
                          <a:pt x="1607" y="668"/>
                        </a:lnTo>
                        <a:lnTo>
                          <a:pt x="1678" y="668"/>
                        </a:lnTo>
                        <a:lnTo>
                          <a:pt x="1749" y="668"/>
                        </a:lnTo>
                        <a:lnTo>
                          <a:pt x="1818" y="667"/>
                        </a:lnTo>
                        <a:lnTo>
                          <a:pt x="1888" y="664"/>
                        </a:lnTo>
                        <a:lnTo>
                          <a:pt x="1956" y="662"/>
                        </a:lnTo>
                        <a:lnTo>
                          <a:pt x="2024" y="659"/>
                        </a:lnTo>
                        <a:lnTo>
                          <a:pt x="2092" y="654"/>
                        </a:lnTo>
                        <a:lnTo>
                          <a:pt x="2159" y="649"/>
                        </a:lnTo>
                        <a:lnTo>
                          <a:pt x="2225" y="642"/>
                        </a:lnTo>
                        <a:lnTo>
                          <a:pt x="2290" y="636"/>
                        </a:lnTo>
                        <a:lnTo>
                          <a:pt x="2356" y="627"/>
                        </a:lnTo>
                        <a:lnTo>
                          <a:pt x="2420" y="617"/>
                        </a:lnTo>
                        <a:lnTo>
                          <a:pt x="2485" y="607"/>
                        </a:lnTo>
                        <a:lnTo>
                          <a:pt x="2548" y="594"/>
                        </a:lnTo>
                        <a:lnTo>
                          <a:pt x="2611" y="581"/>
                        </a:lnTo>
                        <a:lnTo>
                          <a:pt x="2673" y="568"/>
                        </a:lnTo>
                        <a:lnTo>
                          <a:pt x="2735" y="552"/>
                        </a:lnTo>
                        <a:lnTo>
                          <a:pt x="2797" y="535"/>
                        </a:lnTo>
                        <a:lnTo>
                          <a:pt x="2858" y="516"/>
                        </a:lnTo>
                        <a:lnTo>
                          <a:pt x="2918" y="498"/>
                        </a:lnTo>
                        <a:lnTo>
                          <a:pt x="2979" y="476"/>
                        </a:lnTo>
                        <a:lnTo>
                          <a:pt x="3038" y="454"/>
                        </a:lnTo>
                        <a:lnTo>
                          <a:pt x="3097" y="430"/>
                        </a:lnTo>
                        <a:lnTo>
                          <a:pt x="3156" y="405"/>
                        </a:lnTo>
                        <a:lnTo>
                          <a:pt x="3215" y="377"/>
                        </a:lnTo>
                        <a:lnTo>
                          <a:pt x="3273" y="350"/>
                        </a:lnTo>
                        <a:lnTo>
                          <a:pt x="3330" y="319"/>
                        </a:lnTo>
                        <a:lnTo>
                          <a:pt x="3388" y="287"/>
                        </a:lnTo>
                        <a:lnTo>
                          <a:pt x="3444" y="254"/>
                        </a:lnTo>
                        <a:lnTo>
                          <a:pt x="3501" y="218"/>
                        </a:lnTo>
                        <a:lnTo>
                          <a:pt x="3557" y="180"/>
                        </a:lnTo>
                        <a:lnTo>
                          <a:pt x="3559" y="164"/>
                        </a:lnTo>
                        <a:lnTo>
                          <a:pt x="3560" y="143"/>
                        </a:lnTo>
                        <a:lnTo>
                          <a:pt x="3561" y="118"/>
                        </a:lnTo>
                        <a:lnTo>
                          <a:pt x="3560" y="90"/>
                        </a:lnTo>
                        <a:lnTo>
                          <a:pt x="3560" y="101"/>
                        </a:lnTo>
                        <a:lnTo>
                          <a:pt x="3559" y="111"/>
                        </a:lnTo>
                        <a:lnTo>
                          <a:pt x="3558" y="120"/>
                        </a:lnTo>
                        <a:lnTo>
                          <a:pt x="3557" y="128"/>
                        </a:lnTo>
                        <a:close/>
                      </a:path>
                    </a:pathLst>
                  </a:custGeom>
                  <a:solidFill>
                    <a:srgbClr val="99312C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40" name="Freeform 189"/>
                  <p:cNvSpPr>
                    <a:spLocks/>
                  </p:cNvSpPr>
                  <p:nvPr/>
                </p:nvSpPr>
                <p:spPr bwMode="auto">
                  <a:xfrm>
                    <a:off x="3223" y="3764"/>
                    <a:ext cx="20" cy="18"/>
                  </a:xfrm>
                  <a:custGeom>
                    <a:avLst/>
                    <a:gdLst>
                      <a:gd name="T0" fmla="*/ 0 w 139"/>
                      <a:gd name="T1" fmla="*/ 0 h 125"/>
                      <a:gd name="T2" fmla="*/ 0 w 139"/>
                      <a:gd name="T3" fmla="*/ 0 h 125"/>
                      <a:gd name="T4" fmla="*/ 0 w 139"/>
                      <a:gd name="T5" fmla="*/ 0 h 125"/>
                      <a:gd name="T6" fmla="*/ 0 w 139"/>
                      <a:gd name="T7" fmla="*/ 0 h 125"/>
                      <a:gd name="T8" fmla="*/ 0 w 139"/>
                      <a:gd name="T9" fmla="*/ 0 h 1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9"/>
                      <a:gd name="T16" fmla="*/ 0 h 125"/>
                      <a:gd name="T17" fmla="*/ 139 w 139"/>
                      <a:gd name="T18" fmla="*/ 125 h 1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9" h="125">
                        <a:moveTo>
                          <a:pt x="69" y="125"/>
                        </a:moveTo>
                        <a:lnTo>
                          <a:pt x="0" y="62"/>
                        </a:lnTo>
                        <a:lnTo>
                          <a:pt x="69" y="0"/>
                        </a:lnTo>
                        <a:lnTo>
                          <a:pt x="139" y="62"/>
                        </a:lnTo>
                        <a:lnTo>
                          <a:pt x="69" y="125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41" name="Freeform 190"/>
                  <p:cNvSpPr>
                    <a:spLocks/>
                  </p:cNvSpPr>
                  <p:nvPr/>
                </p:nvSpPr>
                <p:spPr bwMode="auto">
                  <a:xfrm>
                    <a:off x="3251" y="3779"/>
                    <a:ext cx="35" cy="31"/>
                  </a:xfrm>
                  <a:custGeom>
                    <a:avLst/>
                    <a:gdLst>
                      <a:gd name="T0" fmla="*/ 0 w 233"/>
                      <a:gd name="T1" fmla="*/ 0 h 207"/>
                      <a:gd name="T2" fmla="*/ 0 w 233"/>
                      <a:gd name="T3" fmla="*/ 0 h 207"/>
                      <a:gd name="T4" fmla="*/ 0 w 233"/>
                      <a:gd name="T5" fmla="*/ 0 h 207"/>
                      <a:gd name="T6" fmla="*/ 0 w 233"/>
                      <a:gd name="T7" fmla="*/ 0 h 207"/>
                      <a:gd name="T8" fmla="*/ 0 w 233"/>
                      <a:gd name="T9" fmla="*/ 0 h 20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3"/>
                      <a:gd name="T16" fmla="*/ 0 h 207"/>
                      <a:gd name="T17" fmla="*/ 233 w 233"/>
                      <a:gd name="T18" fmla="*/ 207 h 20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3" h="207">
                        <a:moveTo>
                          <a:pt x="96" y="207"/>
                        </a:moveTo>
                        <a:lnTo>
                          <a:pt x="0" y="85"/>
                        </a:lnTo>
                        <a:lnTo>
                          <a:pt x="137" y="0"/>
                        </a:lnTo>
                        <a:lnTo>
                          <a:pt x="233" y="122"/>
                        </a:lnTo>
                        <a:lnTo>
                          <a:pt x="96" y="207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42" name="Freeform 191"/>
                  <p:cNvSpPr>
                    <a:spLocks/>
                  </p:cNvSpPr>
                  <p:nvPr/>
                </p:nvSpPr>
                <p:spPr bwMode="auto">
                  <a:xfrm>
                    <a:off x="3300" y="3802"/>
                    <a:ext cx="17" cy="15"/>
                  </a:xfrm>
                  <a:custGeom>
                    <a:avLst/>
                    <a:gdLst>
                      <a:gd name="T0" fmla="*/ 0 w 122"/>
                      <a:gd name="T1" fmla="*/ 0 h 109"/>
                      <a:gd name="T2" fmla="*/ 0 w 122"/>
                      <a:gd name="T3" fmla="*/ 0 h 109"/>
                      <a:gd name="T4" fmla="*/ 0 w 122"/>
                      <a:gd name="T5" fmla="*/ 0 h 109"/>
                      <a:gd name="T6" fmla="*/ 0 w 122"/>
                      <a:gd name="T7" fmla="*/ 0 h 109"/>
                      <a:gd name="T8" fmla="*/ 0 w 122"/>
                      <a:gd name="T9" fmla="*/ 0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2"/>
                      <a:gd name="T16" fmla="*/ 0 h 109"/>
                      <a:gd name="T17" fmla="*/ 122 w 122"/>
                      <a:gd name="T18" fmla="*/ 109 h 1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2" h="109">
                        <a:moveTo>
                          <a:pt x="37" y="109"/>
                        </a:moveTo>
                        <a:lnTo>
                          <a:pt x="0" y="32"/>
                        </a:lnTo>
                        <a:lnTo>
                          <a:pt x="86" y="0"/>
                        </a:lnTo>
                        <a:lnTo>
                          <a:pt x="122" y="76"/>
                        </a:lnTo>
                        <a:lnTo>
                          <a:pt x="37" y="109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43" name="Freeform 192"/>
                  <p:cNvSpPr>
                    <a:spLocks/>
                  </p:cNvSpPr>
                  <p:nvPr/>
                </p:nvSpPr>
                <p:spPr bwMode="auto">
                  <a:xfrm>
                    <a:off x="3341" y="3811"/>
                    <a:ext cx="22" cy="19"/>
                  </a:xfrm>
                  <a:custGeom>
                    <a:avLst/>
                    <a:gdLst>
                      <a:gd name="T0" fmla="*/ 0 w 143"/>
                      <a:gd name="T1" fmla="*/ 0 h 128"/>
                      <a:gd name="T2" fmla="*/ 0 w 143"/>
                      <a:gd name="T3" fmla="*/ 0 h 128"/>
                      <a:gd name="T4" fmla="*/ 0 w 143"/>
                      <a:gd name="T5" fmla="*/ 0 h 128"/>
                      <a:gd name="T6" fmla="*/ 0 w 143"/>
                      <a:gd name="T7" fmla="*/ 0 h 128"/>
                      <a:gd name="T8" fmla="*/ 0 w 143"/>
                      <a:gd name="T9" fmla="*/ 0 h 1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3"/>
                      <a:gd name="T16" fmla="*/ 0 h 128"/>
                      <a:gd name="T17" fmla="*/ 143 w 143"/>
                      <a:gd name="T18" fmla="*/ 128 h 1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3" h="128">
                        <a:moveTo>
                          <a:pt x="57" y="128"/>
                        </a:moveTo>
                        <a:lnTo>
                          <a:pt x="0" y="52"/>
                        </a:lnTo>
                        <a:lnTo>
                          <a:pt x="86" y="0"/>
                        </a:lnTo>
                        <a:lnTo>
                          <a:pt x="143" y="77"/>
                        </a:lnTo>
                        <a:lnTo>
                          <a:pt x="57" y="128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44" name="Freeform 193"/>
                  <p:cNvSpPr>
                    <a:spLocks/>
                  </p:cNvSpPr>
                  <p:nvPr/>
                </p:nvSpPr>
                <p:spPr bwMode="auto">
                  <a:xfrm>
                    <a:off x="3668" y="3764"/>
                    <a:ext cx="20" cy="18"/>
                  </a:xfrm>
                  <a:custGeom>
                    <a:avLst/>
                    <a:gdLst>
                      <a:gd name="T0" fmla="*/ 0 w 139"/>
                      <a:gd name="T1" fmla="*/ 0 h 125"/>
                      <a:gd name="T2" fmla="*/ 0 w 139"/>
                      <a:gd name="T3" fmla="*/ 0 h 125"/>
                      <a:gd name="T4" fmla="*/ 0 w 139"/>
                      <a:gd name="T5" fmla="*/ 0 h 125"/>
                      <a:gd name="T6" fmla="*/ 0 w 139"/>
                      <a:gd name="T7" fmla="*/ 0 h 125"/>
                      <a:gd name="T8" fmla="*/ 0 w 139"/>
                      <a:gd name="T9" fmla="*/ 0 h 1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9"/>
                      <a:gd name="T16" fmla="*/ 0 h 125"/>
                      <a:gd name="T17" fmla="*/ 139 w 139"/>
                      <a:gd name="T18" fmla="*/ 125 h 1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9" h="125">
                        <a:moveTo>
                          <a:pt x="69" y="125"/>
                        </a:moveTo>
                        <a:lnTo>
                          <a:pt x="139" y="62"/>
                        </a:lnTo>
                        <a:lnTo>
                          <a:pt x="69" y="0"/>
                        </a:lnTo>
                        <a:lnTo>
                          <a:pt x="0" y="62"/>
                        </a:lnTo>
                        <a:lnTo>
                          <a:pt x="69" y="125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45" name="Freeform 194"/>
                  <p:cNvSpPr>
                    <a:spLocks/>
                  </p:cNvSpPr>
                  <p:nvPr/>
                </p:nvSpPr>
                <p:spPr bwMode="auto">
                  <a:xfrm>
                    <a:off x="3627" y="3779"/>
                    <a:ext cx="33" cy="31"/>
                  </a:xfrm>
                  <a:custGeom>
                    <a:avLst/>
                    <a:gdLst>
                      <a:gd name="T0" fmla="*/ 0 w 231"/>
                      <a:gd name="T1" fmla="*/ 0 h 207"/>
                      <a:gd name="T2" fmla="*/ 0 w 231"/>
                      <a:gd name="T3" fmla="*/ 0 h 207"/>
                      <a:gd name="T4" fmla="*/ 0 w 231"/>
                      <a:gd name="T5" fmla="*/ 0 h 207"/>
                      <a:gd name="T6" fmla="*/ 0 w 231"/>
                      <a:gd name="T7" fmla="*/ 0 h 207"/>
                      <a:gd name="T8" fmla="*/ 0 w 231"/>
                      <a:gd name="T9" fmla="*/ 0 h 20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1"/>
                      <a:gd name="T16" fmla="*/ 0 h 207"/>
                      <a:gd name="T17" fmla="*/ 231 w 231"/>
                      <a:gd name="T18" fmla="*/ 207 h 20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1" h="207">
                        <a:moveTo>
                          <a:pt x="137" y="207"/>
                        </a:moveTo>
                        <a:lnTo>
                          <a:pt x="231" y="85"/>
                        </a:lnTo>
                        <a:lnTo>
                          <a:pt x="95" y="0"/>
                        </a:lnTo>
                        <a:lnTo>
                          <a:pt x="0" y="122"/>
                        </a:lnTo>
                        <a:lnTo>
                          <a:pt x="137" y="207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46" name="Freeform 195"/>
                  <p:cNvSpPr>
                    <a:spLocks/>
                  </p:cNvSpPr>
                  <p:nvPr/>
                </p:nvSpPr>
                <p:spPr bwMode="auto">
                  <a:xfrm>
                    <a:off x="3594" y="3802"/>
                    <a:ext cx="18" cy="15"/>
                  </a:xfrm>
                  <a:custGeom>
                    <a:avLst/>
                    <a:gdLst>
                      <a:gd name="T0" fmla="*/ 0 w 122"/>
                      <a:gd name="T1" fmla="*/ 0 h 109"/>
                      <a:gd name="T2" fmla="*/ 0 w 122"/>
                      <a:gd name="T3" fmla="*/ 0 h 109"/>
                      <a:gd name="T4" fmla="*/ 0 w 122"/>
                      <a:gd name="T5" fmla="*/ 0 h 109"/>
                      <a:gd name="T6" fmla="*/ 0 w 122"/>
                      <a:gd name="T7" fmla="*/ 0 h 109"/>
                      <a:gd name="T8" fmla="*/ 0 w 122"/>
                      <a:gd name="T9" fmla="*/ 0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2"/>
                      <a:gd name="T16" fmla="*/ 0 h 109"/>
                      <a:gd name="T17" fmla="*/ 122 w 122"/>
                      <a:gd name="T18" fmla="*/ 109 h 1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2" h="109">
                        <a:moveTo>
                          <a:pt x="85" y="109"/>
                        </a:moveTo>
                        <a:lnTo>
                          <a:pt x="122" y="32"/>
                        </a:lnTo>
                        <a:lnTo>
                          <a:pt x="36" y="0"/>
                        </a:lnTo>
                        <a:lnTo>
                          <a:pt x="0" y="76"/>
                        </a:lnTo>
                        <a:lnTo>
                          <a:pt x="85" y="109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47" name="Freeform 196"/>
                  <p:cNvSpPr>
                    <a:spLocks/>
                  </p:cNvSpPr>
                  <p:nvPr/>
                </p:nvSpPr>
                <p:spPr bwMode="auto">
                  <a:xfrm>
                    <a:off x="3550" y="3811"/>
                    <a:ext cx="20" cy="19"/>
                  </a:xfrm>
                  <a:custGeom>
                    <a:avLst/>
                    <a:gdLst>
                      <a:gd name="T0" fmla="*/ 0 w 141"/>
                      <a:gd name="T1" fmla="*/ 0 h 128"/>
                      <a:gd name="T2" fmla="*/ 0 w 141"/>
                      <a:gd name="T3" fmla="*/ 0 h 128"/>
                      <a:gd name="T4" fmla="*/ 0 w 141"/>
                      <a:gd name="T5" fmla="*/ 0 h 128"/>
                      <a:gd name="T6" fmla="*/ 0 w 141"/>
                      <a:gd name="T7" fmla="*/ 0 h 128"/>
                      <a:gd name="T8" fmla="*/ 0 w 141"/>
                      <a:gd name="T9" fmla="*/ 0 h 1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128"/>
                      <a:gd name="T17" fmla="*/ 141 w 141"/>
                      <a:gd name="T18" fmla="*/ 128 h 1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128">
                        <a:moveTo>
                          <a:pt x="85" y="128"/>
                        </a:moveTo>
                        <a:lnTo>
                          <a:pt x="141" y="52"/>
                        </a:lnTo>
                        <a:lnTo>
                          <a:pt x="57" y="0"/>
                        </a:lnTo>
                        <a:lnTo>
                          <a:pt x="0" y="77"/>
                        </a:lnTo>
                        <a:lnTo>
                          <a:pt x="85" y="128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48" name="Freeform 197"/>
                  <p:cNvSpPr>
                    <a:spLocks/>
                  </p:cNvSpPr>
                  <p:nvPr/>
                </p:nvSpPr>
                <p:spPr bwMode="auto">
                  <a:xfrm>
                    <a:off x="3165" y="3511"/>
                    <a:ext cx="294" cy="330"/>
                  </a:xfrm>
                  <a:custGeom>
                    <a:avLst/>
                    <a:gdLst>
                      <a:gd name="T0" fmla="*/ 0 w 2056"/>
                      <a:gd name="T1" fmla="*/ 0 h 2325"/>
                      <a:gd name="T2" fmla="*/ 0 w 2056"/>
                      <a:gd name="T3" fmla="*/ 0 h 2325"/>
                      <a:gd name="T4" fmla="*/ 0 w 2056"/>
                      <a:gd name="T5" fmla="*/ 0 h 2325"/>
                      <a:gd name="T6" fmla="*/ 0 w 2056"/>
                      <a:gd name="T7" fmla="*/ 0 h 2325"/>
                      <a:gd name="T8" fmla="*/ 0 w 2056"/>
                      <a:gd name="T9" fmla="*/ 0 h 2325"/>
                      <a:gd name="T10" fmla="*/ 0 w 2056"/>
                      <a:gd name="T11" fmla="*/ 0 h 2325"/>
                      <a:gd name="T12" fmla="*/ 0 w 2056"/>
                      <a:gd name="T13" fmla="*/ 0 h 2325"/>
                      <a:gd name="T14" fmla="*/ 0 w 2056"/>
                      <a:gd name="T15" fmla="*/ 0 h 2325"/>
                      <a:gd name="T16" fmla="*/ 0 w 2056"/>
                      <a:gd name="T17" fmla="*/ 0 h 2325"/>
                      <a:gd name="T18" fmla="*/ 0 w 2056"/>
                      <a:gd name="T19" fmla="*/ 0 h 2325"/>
                      <a:gd name="T20" fmla="*/ 0 w 2056"/>
                      <a:gd name="T21" fmla="*/ 0 h 2325"/>
                      <a:gd name="T22" fmla="*/ 0 w 2056"/>
                      <a:gd name="T23" fmla="*/ 0 h 2325"/>
                      <a:gd name="T24" fmla="*/ 0 w 2056"/>
                      <a:gd name="T25" fmla="*/ 0 h 2325"/>
                      <a:gd name="T26" fmla="*/ 0 w 2056"/>
                      <a:gd name="T27" fmla="*/ 0 h 2325"/>
                      <a:gd name="T28" fmla="*/ 0 w 2056"/>
                      <a:gd name="T29" fmla="*/ 0 h 2325"/>
                      <a:gd name="T30" fmla="*/ 0 w 2056"/>
                      <a:gd name="T31" fmla="*/ 0 h 2325"/>
                      <a:gd name="T32" fmla="*/ 0 w 2056"/>
                      <a:gd name="T33" fmla="*/ 0 h 2325"/>
                      <a:gd name="T34" fmla="*/ 0 w 2056"/>
                      <a:gd name="T35" fmla="*/ 0 h 2325"/>
                      <a:gd name="T36" fmla="*/ 0 w 2056"/>
                      <a:gd name="T37" fmla="*/ 0 h 2325"/>
                      <a:gd name="T38" fmla="*/ 0 w 2056"/>
                      <a:gd name="T39" fmla="*/ 0 h 2325"/>
                      <a:gd name="T40" fmla="*/ 0 w 2056"/>
                      <a:gd name="T41" fmla="*/ 0 h 2325"/>
                      <a:gd name="T42" fmla="*/ 0 w 2056"/>
                      <a:gd name="T43" fmla="*/ 0 h 2325"/>
                      <a:gd name="T44" fmla="*/ 0 w 2056"/>
                      <a:gd name="T45" fmla="*/ 0 h 2325"/>
                      <a:gd name="T46" fmla="*/ 0 w 2056"/>
                      <a:gd name="T47" fmla="*/ 0 h 2325"/>
                      <a:gd name="T48" fmla="*/ 0 w 2056"/>
                      <a:gd name="T49" fmla="*/ 0 h 2325"/>
                      <a:gd name="T50" fmla="*/ 0 w 2056"/>
                      <a:gd name="T51" fmla="*/ 0 h 2325"/>
                      <a:gd name="T52" fmla="*/ 0 w 2056"/>
                      <a:gd name="T53" fmla="*/ 0 h 2325"/>
                      <a:gd name="T54" fmla="*/ 0 w 2056"/>
                      <a:gd name="T55" fmla="*/ 0 h 2325"/>
                      <a:gd name="T56" fmla="*/ 0 w 2056"/>
                      <a:gd name="T57" fmla="*/ 0 h 2325"/>
                      <a:gd name="T58" fmla="*/ 0 w 2056"/>
                      <a:gd name="T59" fmla="*/ 0 h 2325"/>
                      <a:gd name="T60" fmla="*/ 0 w 2056"/>
                      <a:gd name="T61" fmla="*/ 0 h 2325"/>
                      <a:gd name="T62" fmla="*/ 0 w 2056"/>
                      <a:gd name="T63" fmla="*/ 0 h 2325"/>
                      <a:gd name="T64" fmla="*/ 0 w 2056"/>
                      <a:gd name="T65" fmla="*/ 0 h 2325"/>
                      <a:gd name="T66" fmla="*/ 0 w 2056"/>
                      <a:gd name="T67" fmla="*/ 0 h 2325"/>
                      <a:gd name="T68" fmla="*/ 0 w 2056"/>
                      <a:gd name="T69" fmla="*/ 0 h 2325"/>
                      <a:gd name="T70" fmla="*/ 0 w 2056"/>
                      <a:gd name="T71" fmla="*/ 0 h 2325"/>
                      <a:gd name="T72" fmla="*/ 0 w 2056"/>
                      <a:gd name="T73" fmla="*/ 0 h 2325"/>
                      <a:gd name="T74" fmla="*/ 0 w 2056"/>
                      <a:gd name="T75" fmla="*/ 0 h 2325"/>
                      <a:gd name="T76" fmla="*/ 0 w 2056"/>
                      <a:gd name="T77" fmla="*/ 0 h 2325"/>
                      <a:gd name="T78" fmla="*/ 0 w 2056"/>
                      <a:gd name="T79" fmla="*/ 0 h 2325"/>
                      <a:gd name="T80" fmla="*/ 0 w 2056"/>
                      <a:gd name="T81" fmla="*/ 0 h 2325"/>
                      <a:gd name="T82" fmla="*/ 0 w 2056"/>
                      <a:gd name="T83" fmla="*/ 0 h 2325"/>
                      <a:gd name="T84" fmla="*/ 0 w 2056"/>
                      <a:gd name="T85" fmla="*/ 0 h 2325"/>
                      <a:gd name="T86" fmla="*/ 0 w 2056"/>
                      <a:gd name="T87" fmla="*/ 0 h 2325"/>
                      <a:gd name="T88" fmla="*/ 0 w 2056"/>
                      <a:gd name="T89" fmla="*/ 0 h 2325"/>
                      <a:gd name="T90" fmla="*/ 0 w 2056"/>
                      <a:gd name="T91" fmla="*/ 0 h 2325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2056"/>
                      <a:gd name="T139" fmla="*/ 0 h 2325"/>
                      <a:gd name="T140" fmla="*/ 2056 w 2056"/>
                      <a:gd name="T141" fmla="*/ 2325 h 2325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2056" h="2325">
                        <a:moveTo>
                          <a:pt x="297" y="0"/>
                        </a:moveTo>
                        <a:lnTo>
                          <a:pt x="307" y="2"/>
                        </a:lnTo>
                        <a:lnTo>
                          <a:pt x="335" y="9"/>
                        </a:lnTo>
                        <a:lnTo>
                          <a:pt x="379" y="20"/>
                        </a:lnTo>
                        <a:lnTo>
                          <a:pt x="437" y="35"/>
                        </a:lnTo>
                        <a:lnTo>
                          <a:pt x="507" y="51"/>
                        </a:lnTo>
                        <a:lnTo>
                          <a:pt x="588" y="69"/>
                        </a:lnTo>
                        <a:lnTo>
                          <a:pt x="679" y="88"/>
                        </a:lnTo>
                        <a:lnTo>
                          <a:pt x="774" y="107"/>
                        </a:lnTo>
                        <a:lnTo>
                          <a:pt x="876" y="126"/>
                        </a:lnTo>
                        <a:lnTo>
                          <a:pt x="979" y="144"/>
                        </a:lnTo>
                        <a:lnTo>
                          <a:pt x="1032" y="152"/>
                        </a:lnTo>
                        <a:lnTo>
                          <a:pt x="1085" y="158"/>
                        </a:lnTo>
                        <a:lnTo>
                          <a:pt x="1136" y="165"/>
                        </a:lnTo>
                        <a:lnTo>
                          <a:pt x="1188" y="170"/>
                        </a:lnTo>
                        <a:lnTo>
                          <a:pt x="1239" y="175"/>
                        </a:lnTo>
                        <a:lnTo>
                          <a:pt x="1290" y="179"/>
                        </a:lnTo>
                        <a:lnTo>
                          <a:pt x="1337" y="182"/>
                        </a:lnTo>
                        <a:lnTo>
                          <a:pt x="1385" y="183"/>
                        </a:lnTo>
                        <a:lnTo>
                          <a:pt x="1431" y="183"/>
                        </a:lnTo>
                        <a:lnTo>
                          <a:pt x="1474" y="182"/>
                        </a:lnTo>
                        <a:lnTo>
                          <a:pt x="1517" y="179"/>
                        </a:lnTo>
                        <a:lnTo>
                          <a:pt x="1556" y="175"/>
                        </a:lnTo>
                        <a:lnTo>
                          <a:pt x="1629" y="166"/>
                        </a:lnTo>
                        <a:lnTo>
                          <a:pt x="1695" y="158"/>
                        </a:lnTo>
                        <a:lnTo>
                          <a:pt x="1725" y="156"/>
                        </a:lnTo>
                        <a:lnTo>
                          <a:pt x="1751" y="155"/>
                        </a:lnTo>
                        <a:lnTo>
                          <a:pt x="1777" y="154"/>
                        </a:lnTo>
                        <a:lnTo>
                          <a:pt x="1802" y="154"/>
                        </a:lnTo>
                        <a:lnTo>
                          <a:pt x="1824" y="154"/>
                        </a:lnTo>
                        <a:lnTo>
                          <a:pt x="1844" y="156"/>
                        </a:lnTo>
                        <a:lnTo>
                          <a:pt x="1863" y="158"/>
                        </a:lnTo>
                        <a:lnTo>
                          <a:pt x="1879" y="163"/>
                        </a:lnTo>
                        <a:lnTo>
                          <a:pt x="1895" y="167"/>
                        </a:lnTo>
                        <a:lnTo>
                          <a:pt x="1910" y="173"/>
                        </a:lnTo>
                        <a:lnTo>
                          <a:pt x="1922" y="179"/>
                        </a:lnTo>
                        <a:lnTo>
                          <a:pt x="1934" y="187"/>
                        </a:lnTo>
                        <a:lnTo>
                          <a:pt x="1944" y="197"/>
                        </a:lnTo>
                        <a:lnTo>
                          <a:pt x="1953" y="208"/>
                        </a:lnTo>
                        <a:lnTo>
                          <a:pt x="1961" y="219"/>
                        </a:lnTo>
                        <a:lnTo>
                          <a:pt x="1969" y="233"/>
                        </a:lnTo>
                        <a:lnTo>
                          <a:pt x="1974" y="248"/>
                        </a:lnTo>
                        <a:lnTo>
                          <a:pt x="1980" y="264"/>
                        </a:lnTo>
                        <a:lnTo>
                          <a:pt x="1984" y="282"/>
                        </a:lnTo>
                        <a:lnTo>
                          <a:pt x="1987" y="302"/>
                        </a:lnTo>
                        <a:lnTo>
                          <a:pt x="1991" y="323"/>
                        </a:lnTo>
                        <a:lnTo>
                          <a:pt x="1993" y="345"/>
                        </a:lnTo>
                        <a:lnTo>
                          <a:pt x="1994" y="370"/>
                        </a:lnTo>
                        <a:lnTo>
                          <a:pt x="1995" y="395"/>
                        </a:lnTo>
                        <a:lnTo>
                          <a:pt x="1997" y="453"/>
                        </a:lnTo>
                        <a:lnTo>
                          <a:pt x="1997" y="519"/>
                        </a:lnTo>
                        <a:lnTo>
                          <a:pt x="1997" y="557"/>
                        </a:lnTo>
                        <a:lnTo>
                          <a:pt x="1999" y="598"/>
                        </a:lnTo>
                        <a:lnTo>
                          <a:pt x="2001" y="640"/>
                        </a:lnTo>
                        <a:lnTo>
                          <a:pt x="2004" y="686"/>
                        </a:lnTo>
                        <a:lnTo>
                          <a:pt x="2011" y="780"/>
                        </a:lnTo>
                        <a:lnTo>
                          <a:pt x="2020" y="882"/>
                        </a:lnTo>
                        <a:lnTo>
                          <a:pt x="2030" y="987"/>
                        </a:lnTo>
                        <a:lnTo>
                          <a:pt x="2039" y="1095"/>
                        </a:lnTo>
                        <a:lnTo>
                          <a:pt x="2046" y="1206"/>
                        </a:lnTo>
                        <a:lnTo>
                          <a:pt x="2053" y="1318"/>
                        </a:lnTo>
                        <a:lnTo>
                          <a:pt x="2054" y="1373"/>
                        </a:lnTo>
                        <a:lnTo>
                          <a:pt x="2056" y="1429"/>
                        </a:lnTo>
                        <a:lnTo>
                          <a:pt x="2056" y="1485"/>
                        </a:lnTo>
                        <a:lnTo>
                          <a:pt x="2055" y="1538"/>
                        </a:lnTo>
                        <a:lnTo>
                          <a:pt x="2053" y="1592"/>
                        </a:lnTo>
                        <a:lnTo>
                          <a:pt x="2050" y="1644"/>
                        </a:lnTo>
                        <a:lnTo>
                          <a:pt x="2045" y="1695"/>
                        </a:lnTo>
                        <a:lnTo>
                          <a:pt x="2039" y="1745"/>
                        </a:lnTo>
                        <a:lnTo>
                          <a:pt x="2031" y="1794"/>
                        </a:lnTo>
                        <a:lnTo>
                          <a:pt x="2022" y="1841"/>
                        </a:lnTo>
                        <a:lnTo>
                          <a:pt x="2010" y="1885"/>
                        </a:lnTo>
                        <a:lnTo>
                          <a:pt x="1996" y="1929"/>
                        </a:lnTo>
                        <a:lnTo>
                          <a:pt x="1982" y="1970"/>
                        </a:lnTo>
                        <a:lnTo>
                          <a:pt x="1964" y="2008"/>
                        </a:lnTo>
                        <a:lnTo>
                          <a:pt x="1944" y="2044"/>
                        </a:lnTo>
                        <a:lnTo>
                          <a:pt x="1922" y="2078"/>
                        </a:lnTo>
                        <a:lnTo>
                          <a:pt x="1872" y="2141"/>
                        </a:lnTo>
                        <a:lnTo>
                          <a:pt x="1819" y="2194"/>
                        </a:lnTo>
                        <a:lnTo>
                          <a:pt x="1766" y="2237"/>
                        </a:lnTo>
                        <a:lnTo>
                          <a:pt x="1711" y="2270"/>
                        </a:lnTo>
                        <a:lnTo>
                          <a:pt x="1655" y="2296"/>
                        </a:lnTo>
                        <a:lnTo>
                          <a:pt x="1598" y="2313"/>
                        </a:lnTo>
                        <a:lnTo>
                          <a:pt x="1540" y="2323"/>
                        </a:lnTo>
                        <a:lnTo>
                          <a:pt x="1482" y="2325"/>
                        </a:lnTo>
                        <a:lnTo>
                          <a:pt x="1423" y="2319"/>
                        </a:lnTo>
                        <a:lnTo>
                          <a:pt x="1364" y="2308"/>
                        </a:lnTo>
                        <a:lnTo>
                          <a:pt x="1304" y="2292"/>
                        </a:lnTo>
                        <a:lnTo>
                          <a:pt x="1245" y="2268"/>
                        </a:lnTo>
                        <a:lnTo>
                          <a:pt x="1186" y="2241"/>
                        </a:lnTo>
                        <a:lnTo>
                          <a:pt x="1127" y="2209"/>
                        </a:lnTo>
                        <a:lnTo>
                          <a:pt x="1068" y="2174"/>
                        </a:lnTo>
                        <a:lnTo>
                          <a:pt x="1010" y="2133"/>
                        </a:lnTo>
                        <a:lnTo>
                          <a:pt x="953" y="2091"/>
                        </a:lnTo>
                        <a:lnTo>
                          <a:pt x="897" y="2046"/>
                        </a:lnTo>
                        <a:lnTo>
                          <a:pt x="842" y="1999"/>
                        </a:lnTo>
                        <a:lnTo>
                          <a:pt x="788" y="1950"/>
                        </a:lnTo>
                        <a:lnTo>
                          <a:pt x="735" y="1900"/>
                        </a:lnTo>
                        <a:lnTo>
                          <a:pt x="685" y="1849"/>
                        </a:lnTo>
                        <a:lnTo>
                          <a:pt x="636" y="1797"/>
                        </a:lnTo>
                        <a:lnTo>
                          <a:pt x="588" y="1746"/>
                        </a:lnTo>
                        <a:lnTo>
                          <a:pt x="543" y="1696"/>
                        </a:lnTo>
                        <a:lnTo>
                          <a:pt x="500" y="1647"/>
                        </a:lnTo>
                        <a:lnTo>
                          <a:pt x="459" y="1599"/>
                        </a:lnTo>
                        <a:lnTo>
                          <a:pt x="421" y="1554"/>
                        </a:lnTo>
                        <a:lnTo>
                          <a:pt x="354" y="1471"/>
                        </a:lnTo>
                        <a:lnTo>
                          <a:pt x="297" y="1402"/>
                        </a:lnTo>
                        <a:lnTo>
                          <a:pt x="277" y="1376"/>
                        </a:lnTo>
                        <a:lnTo>
                          <a:pt x="256" y="1346"/>
                        </a:lnTo>
                        <a:lnTo>
                          <a:pt x="234" y="1311"/>
                        </a:lnTo>
                        <a:lnTo>
                          <a:pt x="213" y="1273"/>
                        </a:lnTo>
                        <a:lnTo>
                          <a:pt x="192" y="1233"/>
                        </a:lnTo>
                        <a:lnTo>
                          <a:pt x="171" y="1190"/>
                        </a:lnTo>
                        <a:lnTo>
                          <a:pt x="150" y="1143"/>
                        </a:lnTo>
                        <a:lnTo>
                          <a:pt x="130" y="1095"/>
                        </a:lnTo>
                        <a:lnTo>
                          <a:pt x="111" y="1045"/>
                        </a:lnTo>
                        <a:lnTo>
                          <a:pt x="92" y="994"/>
                        </a:lnTo>
                        <a:lnTo>
                          <a:pt x="75" y="941"/>
                        </a:lnTo>
                        <a:lnTo>
                          <a:pt x="60" y="886"/>
                        </a:lnTo>
                        <a:lnTo>
                          <a:pt x="45" y="830"/>
                        </a:lnTo>
                        <a:lnTo>
                          <a:pt x="32" y="775"/>
                        </a:lnTo>
                        <a:lnTo>
                          <a:pt x="21" y="719"/>
                        </a:lnTo>
                        <a:lnTo>
                          <a:pt x="13" y="663"/>
                        </a:lnTo>
                        <a:lnTo>
                          <a:pt x="6" y="608"/>
                        </a:lnTo>
                        <a:lnTo>
                          <a:pt x="2" y="552"/>
                        </a:lnTo>
                        <a:lnTo>
                          <a:pt x="0" y="499"/>
                        </a:lnTo>
                        <a:lnTo>
                          <a:pt x="2" y="445"/>
                        </a:lnTo>
                        <a:lnTo>
                          <a:pt x="5" y="394"/>
                        </a:lnTo>
                        <a:lnTo>
                          <a:pt x="13" y="344"/>
                        </a:lnTo>
                        <a:lnTo>
                          <a:pt x="23" y="296"/>
                        </a:lnTo>
                        <a:lnTo>
                          <a:pt x="37" y="249"/>
                        </a:lnTo>
                        <a:lnTo>
                          <a:pt x="55" y="207"/>
                        </a:lnTo>
                        <a:lnTo>
                          <a:pt x="76" y="166"/>
                        </a:lnTo>
                        <a:lnTo>
                          <a:pt x="102" y="129"/>
                        </a:lnTo>
                        <a:lnTo>
                          <a:pt x="132" y="96"/>
                        </a:lnTo>
                        <a:lnTo>
                          <a:pt x="167" y="66"/>
                        </a:lnTo>
                        <a:lnTo>
                          <a:pt x="206" y="39"/>
                        </a:lnTo>
                        <a:lnTo>
                          <a:pt x="249" y="17"/>
                        </a:lnTo>
                        <a:lnTo>
                          <a:pt x="297" y="0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49" name="Freeform 198"/>
                  <p:cNvSpPr>
                    <a:spLocks/>
                  </p:cNvSpPr>
                  <p:nvPr/>
                </p:nvSpPr>
                <p:spPr bwMode="auto">
                  <a:xfrm>
                    <a:off x="3193" y="3511"/>
                    <a:ext cx="257" cy="72"/>
                  </a:xfrm>
                  <a:custGeom>
                    <a:avLst/>
                    <a:gdLst>
                      <a:gd name="T0" fmla="*/ 0 w 1797"/>
                      <a:gd name="T1" fmla="*/ 0 h 519"/>
                      <a:gd name="T2" fmla="*/ 0 w 1797"/>
                      <a:gd name="T3" fmla="*/ 0 h 519"/>
                      <a:gd name="T4" fmla="*/ 0 w 1797"/>
                      <a:gd name="T5" fmla="*/ 0 h 519"/>
                      <a:gd name="T6" fmla="*/ 0 w 1797"/>
                      <a:gd name="T7" fmla="*/ 0 h 519"/>
                      <a:gd name="T8" fmla="*/ 0 w 1797"/>
                      <a:gd name="T9" fmla="*/ 0 h 519"/>
                      <a:gd name="T10" fmla="*/ 0 w 1797"/>
                      <a:gd name="T11" fmla="*/ 0 h 519"/>
                      <a:gd name="T12" fmla="*/ 0 w 1797"/>
                      <a:gd name="T13" fmla="*/ 0 h 519"/>
                      <a:gd name="T14" fmla="*/ 0 w 1797"/>
                      <a:gd name="T15" fmla="*/ 0 h 519"/>
                      <a:gd name="T16" fmla="*/ 0 w 1797"/>
                      <a:gd name="T17" fmla="*/ 0 h 519"/>
                      <a:gd name="T18" fmla="*/ 0 w 1797"/>
                      <a:gd name="T19" fmla="*/ 0 h 519"/>
                      <a:gd name="T20" fmla="*/ 0 w 1797"/>
                      <a:gd name="T21" fmla="*/ 0 h 519"/>
                      <a:gd name="T22" fmla="*/ 0 w 1797"/>
                      <a:gd name="T23" fmla="*/ 0 h 519"/>
                      <a:gd name="T24" fmla="*/ 0 w 1797"/>
                      <a:gd name="T25" fmla="*/ 0 h 519"/>
                      <a:gd name="T26" fmla="*/ 0 w 1797"/>
                      <a:gd name="T27" fmla="*/ 0 h 519"/>
                      <a:gd name="T28" fmla="*/ 0 w 1797"/>
                      <a:gd name="T29" fmla="*/ 0 h 519"/>
                      <a:gd name="T30" fmla="*/ 0 w 1797"/>
                      <a:gd name="T31" fmla="*/ 0 h 519"/>
                      <a:gd name="T32" fmla="*/ 0 w 1797"/>
                      <a:gd name="T33" fmla="*/ 0 h 519"/>
                      <a:gd name="T34" fmla="*/ 0 w 1797"/>
                      <a:gd name="T35" fmla="*/ 0 h 519"/>
                      <a:gd name="T36" fmla="*/ 0 w 1797"/>
                      <a:gd name="T37" fmla="*/ 0 h 519"/>
                      <a:gd name="T38" fmla="*/ 0 w 1797"/>
                      <a:gd name="T39" fmla="*/ 0 h 519"/>
                      <a:gd name="T40" fmla="*/ 0 w 1797"/>
                      <a:gd name="T41" fmla="*/ 0 h 519"/>
                      <a:gd name="T42" fmla="*/ 0 w 1797"/>
                      <a:gd name="T43" fmla="*/ 0 h 519"/>
                      <a:gd name="T44" fmla="*/ 0 w 1797"/>
                      <a:gd name="T45" fmla="*/ 0 h 519"/>
                      <a:gd name="T46" fmla="*/ 0 w 1797"/>
                      <a:gd name="T47" fmla="*/ 0 h 519"/>
                      <a:gd name="T48" fmla="*/ 0 w 1797"/>
                      <a:gd name="T49" fmla="*/ 0 h 519"/>
                      <a:gd name="T50" fmla="*/ 0 w 1797"/>
                      <a:gd name="T51" fmla="*/ 0 h 519"/>
                      <a:gd name="T52" fmla="*/ 0 w 1797"/>
                      <a:gd name="T53" fmla="*/ 0 h 519"/>
                      <a:gd name="T54" fmla="*/ 0 w 1797"/>
                      <a:gd name="T55" fmla="*/ 0 h 519"/>
                      <a:gd name="T56" fmla="*/ 0 w 1797"/>
                      <a:gd name="T57" fmla="*/ 0 h 519"/>
                      <a:gd name="T58" fmla="*/ 0 w 1797"/>
                      <a:gd name="T59" fmla="*/ 0 h 519"/>
                      <a:gd name="T60" fmla="*/ 0 w 1797"/>
                      <a:gd name="T61" fmla="*/ 0 h 519"/>
                      <a:gd name="T62" fmla="*/ 0 w 1797"/>
                      <a:gd name="T63" fmla="*/ 0 h 519"/>
                      <a:gd name="T64" fmla="*/ 0 w 1797"/>
                      <a:gd name="T65" fmla="*/ 0 h 519"/>
                      <a:gd name="T66" fmla="*/ 0 w 1797"/>
                      <a:gd name="T67" fmla="*/ 0 h 519"/>
                      <a:gd name="T68" fmla="*/ 0 w 1797"/>
                      <a:gd name="T69" fmla="*/ 0 h 519"/>
                      <a:gd name="T70" fmla="*/ 0 w 1797"/>
                      <a:gd name="T71" fmla="*/ 0 h 519"/>
                      <a:gd name="T72" fmla="*/ 0 w 1797"/>
                      <a:gd name="T73" fmla="*/ 0 h 519"/>
                      <a:gd name="T74" fmla="*/ 0 w 1797"/>
                      <a:gd name="T75" fmla="*/ 0 h 519"/>
                      <a:gd name="T76" fmla="*/ 0 w 1797"/>
                      <a:gd name="T77" fmla="*/ 0 h 519"/>
                      <a:gd name="T78" fmla="*/ 0 w 1797"/>
                      <a:gd name="T79" fmla="*/ 0 h 519"/>
                      <a:gd name="T80" fmla="*/ 0 w 1797"/>
                      <a:gd name="T81" fmla="*/ 0 h 519"/>
                      <a:gd name="T82" fmla="*/ 0 w 1797"/>
                      <a:gd name="T83" fmla="*/ 0 h 519"/>
                      <a:gd name="T84" fmla="*/ 0 w 1797"/>
                      <a:gd name="T85" fmla="*/ 0 h 519"/>
                      <a:gd name="T86" fmla="*/ 0 w 1797"/>
                      <a:gd name="T87" fmla="*/ 0 h 519"/>
                      <a:gd name="T88" fmla="*/ 0 w 1797"/>
                      <a:gd name="T89" fmla="*/ 0 h 519"/>
                      <a:gd name="T90" fmla="*/ 0 w 1797"/>
                      <a:gd name="T91" fmla="*/ 0 h 519"/>
                      <a:gd name="T92" fmla="*/ 0 w 1797"/>
                      <a:gd name="T93" fmla="*/ 0 h 519"/>
                      <a:gd name="T94" fmla="*/ 0 w 1797"/>
                      <a:gd name="T95" fmla="*/ 0 h 519"/>
                      <a:gd name="T96" fmla="*/ 0 w 1797"/>
                      <a:gd name="T97" fmla="*/ 0 h 519"/>
                      <a:gd name="T98" fmla="*/ 0 w 1797"/>
                      <a:gd name="T99" fmla="*/ 0 h 519"/>
                      <a:gd name="T100" fmla="*/ 0 w 1797"/>
                      <a:gd name="T101" fmla="*/ 0 h 519"/>
                      <a:gd name="T102" fmla="*/ 0 w 1797"/>
                      <a:gd name="T103" fmla="*/ 0 h 519"/>
                      <a:gd name="T104" fmla="*/ 0 w 1797"/>
                      <a:gd name="T105" fmla="*/ 0 h 519"/>
                      <a:gd name="T106" fmla="*/ 0 w 1797"/>
                      <a:gd name="T107" fmla="*/ 0 h 519"/>
                      <a:gd name="T108" fmla="*/ 0 w 1797"/>
                      <a:gd name="T109" fmla="*/ 0 h 519"/>
                      <a:gd name="T110" fmla="*/ 0 w 1797"/>
                      <a:gd name="T111" fmla="*/ 0 h 519"/>
                      <a:gd name="T112" fmla="*/ 0 w 1797"/>
                      <a:gd name="T113" fmla="*/ 0 h 519"/>
                      <a:gd name="T114" fmla="*/ 0 w 1797"/>
                      <a:gd name="T115" fmla="*/ 0 h 519"/>
                      <a:gd name="T116" fmla="*/ 0 w 1797"/>
                      <a:gd name="T117" fmla="*/ 0 h 51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797"/>
                      <a:gd name="T178" fmla="*/ 0 h 519"/>
                      <a:gd name="T179" fmla="*/ 1797 w 1797"/>
                      <a:gd name="T180" fmla="*/ 519 h 51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797" h="519">
                        <a:moveTo>
                          <a:pt x="1355" y="176"/>
                        </a:moveTo>
                        <a:lnTo>
                          <a:pt x="1316" y="180"/>
                        </a:lnTo>
                        <a:lnTo>
                          <a:pt x="1274" y="182"/>
                        </a:lnTo>
                        <a:lnTo>
                          <a:pt x="1230" y="183"/>
                        </a:lnTo>
                        <a:lnTo>
                          <a:pt x="1185" y="183"/>
                        </a:lnTo>
                        <a:lnTo>
                          <a:pt x="1137" y="182"/>
                        </a:lnTo>
                        <a:lnTo>
                          <a:pt x="1089" y="179"/>
                        </a:lnTo>
                        <a:lnTo>
                          <a:pt x="1039" y="176"/>
                        </a:lnTo>
                        <a:lnTo>
                          <a:pt x="988" y="171"/>
                        </a:lnTo>
                        <a:lnTo>
                          <a:pt x="935" y="166"/>
                        </a:lnTo>
                        <a:lnTo>
                          <a:pt x="884" y="159"/>
                        </a:lnTo>
                        <a:lnTo>
                          <a:pt x="831" y="151"/>
                        </a:lnTo>
                        <a:lnTo>
                          <a:pt x="778" y="143"/>
                        </a:lnTo>
                        <a:lnTo>
                          <a:pt x="675" y="127"/>
                        </a:lnTo>
                        <a:lnTo>
                          <a:pt x="574" y="108"/>
                        </a:lnTo>
                        <a:lnTo>
                          <a:pt x="478" y="89"/>
                        </a:lnTo>
                        <a:lnTo>
                          <a:pt x="388" y="70"/>
                        </a:lnTo>
                        <a:lnTo>
                          <a:pt x="307" y="52"/>
                        </a:lnTo>
                        <a:lnTo>
                          <a:pt x="236" y="35"/>
                        </a:lnTo>
                        <a:lnTo>
                          <a:pt x="177" y="21"/>
                        </a:lnTo>
                        <a:lnTo>
                          <a:pt x="134" y="10"/>
                        </a:lnTo>
                        <a:lnTo>
                          <a:pt x="106" y="3"/>
                        </a:lnTo>
                        <a:lnTo>
                          <a:pt x="96" y="0"/>
                        </a:lnTo>
                        <a:lnTo>
                          <a:pt x="75" y="6"/>
                        </a:lnTo>
                        <a:lnTo>
                          <a:pt x="57" y="13"/>
                        </a:lnTo>
                        <a:lnTo>
                          <a:pt x="42" y="20"/>
                        </a:lnTo>
                        <a:lnTo>
                          <a:pt x="29" y="26"/>
                        </a:lnTo>
                        <a:lnTo>
                          <a:pt x="19" y="33"/>
                        </a:lnTo>
                        <a:lnTo>
                          <a:pt x="12" y="39"/>
                        </a:lnTo>
                        <a:lnTo>
                          <a:pt x="6" y="45"/>
                        </a:lnTo>
                        <a:lnTo>
                          <a:pt x="2" y="51"/>
                        </a:lnTo>
                        <a:lnTo>
                          <a:pt x="0" y="58"/>
                        </a:lnTo>
                        <a:lnTo>
                          <a:pt x="0" y="63"/>
                        </a:lnTo>
                        <a:lnTo>
                          <a:pt x="2" y="69"/>
                        </a:lnTo>
                        <a:lnTo>
                          <a:pt x="4" y="74"/>
                        </a:lnTo>
                        <a:lnTo>
                          <a:pt x="8" y="80"/>
                        </a:lnTo>
                        <a:lnTo>
                          <a:pt x="13" y="84"/>
                        </a:lnTo>
                        <a:lnTo>
                          <a:pt x="18" y="89"/>
                        </a:lnTo>
                        <a:lnTo>
                          <a:pt x="25" y="94"/>
                        </a:lnTo>
                        <a:lnTo>
                          <a:pt x="39" y="102"/>
                        </a:lnTo>
                        <a:lnTo>
                          <a:pt x="55" y="110"/>
                        </a:lnTo>
                        <a:lnTo>
                          <a:pt x="70" y="115"/>
                        </a:lnTo>
                        <a:lnTo>
                          <a:pt x="84" y="121"/>
                        </a:lnTo>
                        <a:lnTo>
                          <a:pt x="101" y="127"/>
                        </a:lnTo>
                        <a:lnTo>
                          <a:pt x="96" y="125"/>
                        </a:lnTo>
                        <a:lnTo>
                          <a:pt x="106" y="128"/>
                        </a:lnTo>
                        <a:lnTo>
                          <a:pt x="134" y="136"/>
                        </a:lnTo>
                        <a:lnTo>
                          <a:pt x="177" y="147"/>
                        </a:lnTo>
                        <a:lnTo>
                          <a:pt x="236" y="160"/>
                        </a:lnTo>
                        <a:lnTo>
                          <a:pt x="307" y="177"/>
                        </a:lnTo>
                        <a:lnTo>
                          <a:pt x="388" y="194"/>
                        </a:lnTo>
                        <a:lnTo>
                          <a:pt x="478" y="215"/>
                        </a:lnTo>
                        <a:lnTo>
                          <a:pt x="574" y="233"/>
                        </a:lnTo>
                        <a:lnTo>
                          <a:pt x="675" y="251"/>
                        </a:lnTo>
                        <a:lnTo>
                          <a:pt x="778" y="269"/>
                        </a:lnTo>
                        <a:lnTo>
                          <a:pt x="831" y="277"/>
                        </a:lnTo>
                        <a:lnTo>
                          <a:pt x="884" y="284"/>
                        </a:lnTo>
                        <a:lnTo>
                          <a:pt x="935" y="290"/>
                        </a:lnTo>
                        <a:lnTo>
                          <a:pt x="988" y="296"/>
                        </a:lnTo>
                        <a:lnTo>
                          <a:pt x="1039" y="300"/>
                        </a:lnTo>
                        <a:lnTo>
                          <a:pt x="1089" y="305"/>
                        </a:lnTo>
                        <a:lnTo>
                          <a:pt x="1137" y="307"/>
                        </a:lnTo>
                        <a:lnTo>
                          <a:pt x="1185" y="308"/>
                        </a:lnTo>
                        <a:lnTo>
                          <a:pt x="1230" y="309"/>
                        </a:lnTo>
                        <a:lnTo>
                          <a:pt x="1274" y="308"/>
                        </a:lnTo>
                        <a:lnTo>
                          <a:pt x="1316" y="305"/>
                        </a:lnTo>
                        <a:lnTo>
                          <a:pt x="1355" y="300"/>
                        </a:lnTo>
                        <a:lnTo>
                          <a:pt x="1393" y="296"/>
                        </a:lnTo>
                        <a:lnTo>
                          <a:pt x="1430" y="294"/>
                        </a:lnTo>
                        <a:lnTo>
                          <a:pt x="1463" y="294"/>
                        </a:lnTo>
                        <a:lnTo>
                          <a:pt x="1494" y="294"/>
                        </a:lnTo>
                        <a:lnTo>
                          <a:pt x="1524" y="297"/>
                        </a:lnTo>
                        <a:lnTo>
                          <a:pt x="1551" y="300"/>
                        </a:lnTo>
                        <a:lnTo>
                          <a:pt x="1577" y="305"/>
                        </a:lnTo>
                        <a:lnTo>
                          <a:pt x="1601" y="311"/>
                        </a:lnTo>
                        <a:lnTo>
                          <a:pt x="1622" y="318"/>
                        </a:lnTo>
                        <a:lnTo>
                          <a:pt x="1643" y="327"/>
                        </a:lnTo>
                        <a:lnTo>
                          <a:pt x="1661" y="336"/>
                        </a:lnTo>
                        <a:lnTo>
                          <a:pt x="1679" y="346"/>
                        </a:lnTo>
                        <a:lnTo>
                          <a:pt x="1694" y="356"/>
                        </a:lnTo>
                        <a:lnTo>
                          <a:pt x="1708" y="366"/>
                        </a:lnTo>
                        <a:lnTo>
                          <a:pt x="1721" y="378"/>
                        </a:lnTo>
                        <a:lnTo>
                          <a:pt x="1732" y="389"/>
                        </a:lnTo>
                        <a:lnTo>
                          <a:pt x="1743" y="400"/>
                        </a:lnTo>
                        <a:lnTo>
                          <a:pt x="1752" y="413"/>
                        </a:lnTo>
                        <a:lnTo>
                          <a:pt x="1760" y="424"/>
                        </a:lnTo>
                        <a:lnTo>
                          <a:pt x="1767" y="435"/>
                        </a:lnTo>
                        <a:lnTo>
                          <a:pt x="1778" y="457"/>
                        </a:lnTo>
                        <a:lnTo>
                          <a:pt x="1787" y="477"/>
                        </a:lnTo>
                        <a:lnTo>
                          <a:pt x="1795" y="507"/>
                        </a:lnTo>
                        <a:lnTo>
                          <a:pt x="1797" y="519"/>
                        </a:lnTo>
                        <a:lnTo>
                          <a:pt x="1797" y="454"/>
                        </a:lnTo>
                        <a:lnTo>
                          <a:pt x="1795" y="396"/>
                        </a:lnTo>
                        <a:lnTo>
                          <a:pt x="1794" y="370"/>
                        </a:lnTo>
                        <a:lnTo>
                          <a:pt x="1792" y="346"/>
                        </a:lnTo>
                        <a:lnTo>
                          <a:pt x="1790" y="324"/>
                        </a:lnTo>
                        <a:lnTo>
                          <a:pt x="1787" y="302"/>
                        </a:lnTo>
                        <a:lnTo>
                          <a:pt x="1784" y="282"/>
                        </a:lnTo>
                        <a:lnTo>
                          <a:pt x="1779" y="265"/>
                        </a:lnTo>
                        <a:lnTo>
                          <a:pt x="1774" y="249"/>
                        </a:lnTo>
                        <a:lnTo>
                          <a:pt x="1768" y="233"/>
                        </a:lnTo>
                        <a:lnTo>
                          <a:pt x="1760" y="220"/>
                        </a:lnTo>
                        <a:lnTo>
                          <a:pt x="1752" y="208"/>
                        </a:lnTo>
                        <a:lnTo>
                          <a:pt x="1743" y="198"/>
                        </a:lnTo>
                        <a:lnTo>
                          <a:pt x="1733" y="188"/>
                        </a:lnTo>
                        <a:lnTo>
                          <a:pt x="1721" y="180"/>
                        </a:lnTo>
                        <a:lnTo>
                          <a:pt x="1709" y="173"/>
                        </a:lnTo>
                        <a:lnTo>
                          <a:pt x="1694" y="168"/>
                        </a:lnTo>
                        <a:lnTo>
                          <a:pt x="1679" y="162"/>
                        </a:lnTo>
                        <a:lnTo>
                          <a:pt x="1662" y="159"/>
                        </a:lnTo>
                        <a:lnTo>
                          <a:pt x="1643" y="157"/>
                        </a:lnTo>
                        <a:lnTo>
                          <a:pt x="1623" y="154"/>
                        </a:lnTo>
                        <a:lnTo>
                          <a:pt x="1601" y="153"/>
                        </a:lnTo>
                        <a:lnTo>
                          <a:pt x="1577" y="154"/>
                        </a:lnTo>
                        <a:lnTo>
                          <a:pt x="1551" y="154"/>
                        </a:lnTo>
                        <a:lnTo>
                          <a:pt x="1524" y="157"/>
                        </a:lnTo>
                        <a:lnTo>
                          <a:pt x="1494" y="159"/>
                        </a:lnTo>
                        <a:lnTo>
                          <a:pt x="1430" y="166"/>
                        </a:lnTo>
                        <a:lnTo>
                          <a:pt x="1355" y="176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50" name="Freeform 199"/>
                  <p:cNvSpPr>
                    <a:spLocks/>
                  </p:cNvSpPr>
                  <p:nvPr/>
                </p:nvSpPr>
                <p:spPr bwMode="auto">
                  <a:xfrm>
                    <a:off x="3167" y="3609"/>
                    <a:ext cx="292" cy="225"/>
                  </a:xfrm>
                  <a:custGeom>
                    <a:avLst/>
                    <a:gdLst>
                      <a:gd name="T0" fmla="*/ 0 w 2030"/>
                      <a:gd name="T1" fmla="*/ 0 h 1579"/>
                      <a:gd name="T2" fmla="*/ 0 w 2030"/>
                      <a:gd name="T3" fmla="*/ 0 h 1579"/>
                      <a:gd name="T4" fmla="*/ 0 w 2030"/>
                      <a:gd name="T5" fmla="*/ 0 h 1579"/>
                      <a:gd name="T6" fmla="*/ 0 w 2030"/>
                      <a:gd name="T7" fmla="*/ 0 h 1579"/>
                      <a:gd name="T8" fmla="*/ 0 w 2030"/>
                      <a:gd name="T9" fmla="*/ 0 h 1579"/>
                      <a:gd name="T10" fmla="*/ 0 w 2030"/>
                      <a:gd name="T11" fmla="*/ 0 h 1579"/>
                      <a:gd name="T12" fmla="*/ 0 w 2030"/>
                      <a:gd name="T13" fmla="*/ 0 h 1579"/>
                      <a:gd name="T14" fmla="*/ 0 w 2030"/>
                      <a:gd name="T15" fmla="*/ 0 h 1579"/>
                      <a:gd name="T16" fmla="*/ 0 w 2030"/>
                      <a:gd name="T17" fmla="*/ 0 h 1579"/>
                      <a:gd name="T18" fmla="*/ 0 w 2030"/>
                      <a:gd name="T19" fmla="*/ 0 h 1579"/>
                      <a:gd name="T20" fmla="*/ 0 w 2030"/>
                      <a:gd name="T21" fmla="*/ 0 h 1579"/>
                      <a:gd name="T22" fmla="*/ 0 w 2030"/>
                      <a:gd name="T23" fmla="*/ 0 h 1579"/>
                      <a:gd name="T24" fmla="*/ 0 w 2030"/>
                      <a:gd name="T25" fmla="*/ 0 h 1579"/>
                      <a:gd name="T26" fmla="*/ 0 w 2030"/>
                      <a:gd name="T27" fmla="*/ 0 h 1579"/>
                      <a:gd name="T28" fmla="*/ 0 w 2030"/>
                      <a:gd name="T29" fmla="*/ 0 h 1579"/>
                      <a:gd name="T30" fmla="*/ 0 w 2030"/>
                      <a:gd name="T31" fmla="*/ 0 h 1579"/>
                      <a:gd name="T32" fmla="*/ 0 w 2030"/>
                      <a:gd name="T33" fmla="*/ 0 h 1579"/>
                      <a:gd name="T34" fmla="*/ 0 w 2030"/>
                      <a:gd name="T35" fmla="*/ 0 h 1579"/>
                      <a:gd name="T36" fmla="*/ 0 w 2030"/>
                      <a:gd name="T37" fmla="*/ 0 h 1579"/>
                      <a:gd name="T38" fmla="*/ 0 w 2030"/>
                      <a:gd name="T39" fmla="*/ 0 h 1579"/>
                      <a:gd name="T40" fmla="*/ 0 w 2030"/>
                      <a:gd name="T41" fmla="*/ 0 h 1579"/>
                      <a:gd name="T42" fmla="*/ 0 w 2030"/>
                      <a:gd name="T43" fmla="*/ 0 h 1579"/>
                      <a:gd name="T44" fmla="*/ 0 w 2030"/>
                      <a:gd name="T45" fmla="*/ 0 h 1579"/>
                      <a:gd name="T46" fmla="*/ 0 w 2030"/>
                      <a:gd name="T47" fmla="*/ 0 h 1579"/>
                      <a:gd name="T48" fmla="*/ 0 w 2030"/>
                      <a:gd name="T49" fmla="*/ 0 h 1579"/>
                      <a:gd name="T50" fmla="*/ 0 w 2030"/>
                      <a:gd name="T51" fmla="*/ 0 h 1579"/>
                      <a:gd name="T52" fmla="*/ 0 w 2030"/>
                      <a:gd name="T53" fmla="*/ 0 h 1579"/>
                      <a:gd name="T54" fmla="*/ 0 w 2030"/>
                      <a:gd name="T55" fmla="*/ 0 h 1579"/>
                      <a:gd name="T56" fmla="*/ 0 w 2030"/>
                      <a:gd name="T57" fmla="*/ 0 h 1579"/>
                      <a:gd name="T58" fmla="*/ 0 w 2030"/>
                      <a:gd name="T59" fmla="*/ 0 h 1579"/>
                      <a:gd name="T60" fmla="*/ 0 w 2030"/>
                      <a:gd name="T61" fmla="*/ 0 h 1579"/>
                      <a:gd name="T62" fmla="*/ 0 w 2030"/>
                      <a:gd name="T63" fmla="*/ 0 h 1579"/>
                      <a:gd name="T64" fmla="*/ 0 w 2030"/>
                      <a:gd name="T65" fmla="*/ 0 h 1579"/>
                      <a:gd name="T66" fmla="*/ 0 w 2030"/>
                      <a:gd name="T67" fmla="*/ 0 h 1579"/>
                      <a:gd name="T68" fmla="*/ 0 w 2030"/>
                      <a:gd name="T69" fmla="*/ 0 h 1579"/>
                      <a:gd name="T70" fmla="*/ 0 w 2030"/>
                      <a:gd name="T71" fmla="*/ 0 h 1579"/>
                      <a:gd name="T72" fmla="*/ 0 w 2030"/>
                      <a:gd name="T73" fmla="*/ 0 h 1579"/>
                      <a:gd name="T74" fmla="*/ 0 w 2030"/>
                      <a:gd name="T75" fmla="*/ 0 h 1579"/>
                      <a:gd name="T76" fmla="*/ 0 w 2030"/>
                      <a:gd name="T77" fmla="*/ 0 h 1579"/>
                      <a:gd name="T78" fmla="*/ 0 w 2030"/>
                      <a:gd name="T79" fmla="*/ 0 h 1579"/>
                      <a:gd name="T80" fmla="*/ 0 w 2030"/>
                      <a:gd name="T81" fmla="*/ 0 h 1579"/>
                      <a:gd name="T82" fmla="*/ 0 w 2030"/>
                      <a:gd name="T83" fmla="*/ 0 h 1579"/>
                      <a:gd name="T84" fmla="*/ 0 w 2030"/>
                      <a:gd name="T85" fmla="*/ 0 h 1579"/>
                      <a:gd name="T86" fmla="*/ 0 w 2030"/>
                      <a:gd name="T87" fmla="*/ 0 h 1579"/>
                      <a:gd name="T88" fmla="*/ 0 w 2030"/>
                      <a:gd name="T89" fmla="*/ 0 h 1579"/>
                      <a:gd name="T90" fmla="*/ 0 w 2030"/>
                      <a:gd name="T91" fmla="*/ 0 h 1579"/>
                      <a:gd name="T92" fmla="*/ 0 w 2030"/>
                      <a:gd name="T93" fmla="*/ 0 h 1579"/>
                      <a:gd name="T94" fmla="*/ 0 w 2030"/>
                      <a:gd name="T95" fmla="*/ 0 h 1579"/>
                      <a:gd name="T96" fmla="*/ 0 w 2030"/>
                      <a:gd name="T97" fmla="*/ 0 h 1579"/>
                      <a:gd name="T98" fmla="*/ 0 w 2030"/>
                      <a:gd name="T99" fmla="*/ 0 h 1579"/>
                      <a:gd name="T100" fmla="*/ 0 w 2030"/>
                      <a:gd name="T101" fmla="*/ 0 h 1579"/>
                      <a:gd name="T102" fmla="*/ 0 w 2030"/>
                      <a:gd name="T103" fmla="*/ 0 h 1579"/>
                      <a:gd name="T104" fmla="*/ 0 w 2030"/>
                      <a:gd name="T105" fmla="*/ 0 h 1579"/>
                      <a:gd name="T106" fmla="*/ 0 w 2030"/>
                      <a:gd name="T107" fmla="*/ 0 h 1579"/>
                      <a:gd name="T108" fmla="*/ 0 w 2030"/>
                      <a:gd name="T109" fmla="*/ 0 h 1579"/>
                      <a:gd name="T110" fmla="*/ 0 w 2030"/>
                      <a:gd name="T111" fmla="*/ 0 h 1579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030"/>
                      <a:gd name="T169" fmla="*/ 0 h 1579"/>
                      <a:gd name="T170" fmla="*/ 2030 w 2030"/>
                      <a:gd name="T171" fmla="*/ 1579 h 1579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030" h="1579">
                        <a:moveTo>
                          <a:pt x="916" y="671"/>
                        </a:moveTo>
                        <a:lnTo>
                          <a:pt x="959" y="695"/>
                        </a:lnTo>
                        <a:lnTo>
                          <a:pt x="1000" y="717"/>
                        </a:lnTo>
                        <a:lnTo>
                          <a:pt x="1040" y="737"/>
                        </a:lnTo>
                        <a:lnTo>
                          <a:pt x="1080" y="756"/>
                        </a:lnTo>
                        <a:lnTo>
                          <a:pt x="1120" y="774"/>
                        </a:lnTo>
                        <a:lnTo>
                          <a:pt x="1159" y="789"/>
                        </a:lnTo>
                        <a:lnTo>
                          <a:pt x="1197" y="804"/>
                        </a:lnTo>
                        <a:lnTo>
                          <a:pt x="1236" y="816"/>
                        </a:lnTo>
                        <a:lnTo>
                          <a:pt x="1272" y="827"/>
                        </a:lnTo>
                        <a:lnTo>
                          <a:pt x="1310" y="837"/>
                        </a:lnTo>
                        <a:lnTo>
                          <a:pt x="1347" y="846"/>
                        </a:lnTo>
                        <a:lnTo>
                          <a:pt x="1383" y="853"/>
                        </a:lnTo>
                        <a:lnTo>
                          <a:pt x="1419" y="858"/>
                        </a:lnTo>
                        <a:lnTo>
                          <a:pt x="1454" y="863"/>
                        </a:lnTo>
                        <a:lnTo>
                          <a:pt x="1490" y="865"/>
                        </a:lnTo>
                        <a:lnTo>
                          <a:pt x="1524" y="866"/>
                        </a:lnTo>
                        <a:lnTo>
                          <a:pt x="1559" y="866"/>
                        </a:lnTo>
                        <a:lnTo>
                          <a:pt x="1592" y="865"/>
                        </a:lnTo>
                        <a:lnTo>
                          <a:pt x="1625" y="862"/>
                        </a:lnTo>
                        <a:lnTo>
                          <a:pt x="1659" y="858"/>
                        </a:lnTo>
                        <a:lnTo>
                          <a:pt x="1691" y="853"/>
                        </a:lnTo>
                        <a:lnTo>
                          <a:pt x="1723" y="846"/>
                        </a:lnTo>
                        <a:lnTo>
                          <a:pt x="1756" y="838"/>
                        </a:lnTo>
                        <a:lnTo>
                          <a:pt x="1788" y="828"/>
                        </a:lnTo>
                        <a:lnTo>
                          <a:pt x="1819" y="818"/>
                        </a:lnTo>
                        <a:lnTo>
                          <a:pt x="1850" y="806"/>
                        </a:lnTo>
                        <a:lnTo>
                          <a:pt x="1880" y="794"/>
                        </a:lnTo>
                        <a:lnTo>
                          <a:pt x="1911" y="779"/>
                        </a:lnTo>
                        <a:lnTo>
                          <a:pt x="1941" y="764"/>
                        </a:lnTo>
                        <a:lnTo>
                          <a:pt x="1971" y="747"/>
                        </a:lnTo>
                        <a:lnTo>
                          <a:pt x="2000" y="729"/>
                        </a:lnTo>
                        <a:lnTo>
                          <a:pt x="2030" y="710"/>
                        </a:lnTo>
                        <a:lnTo>
                          <a:pt x="2029" y="756"/>
                        </a:lnTo>
                        <a:lnTo>
                          <a:pt x="2029" y="801"/>
                        </a:lnTo>
                        <a:lnTo>
                          <a:pt x="2027" y="847"/>
                        </a:lnTo>
                        <a:lnTo>
                          <a:pt x="2025" y="892"/>
                        </a:lnTo>
                        <a:lnTo>
                          <a:pt x="2020" y="935"/>
                        </a:lnTo>
                        <a:lnTo>
                          <a:pt x="2016" y="977"/>
                        </a:lnTo>
                        <a:lnTo>
                          <a:pt x="2010" y="1020"/>
                        </a:lnTo>
                        <a:lnTo>
                          <a:pt x="2003" y="1060"/>
                        </a:lnTo>
                        <a:lnTo>
                          <a:pt x="1995" y="1100"/>
                        </a:lnTo>
                        <a:lnTo>
                          <a:pt x="1985" y="1138"/>
                        </a:lnTo>
                        <a:lnTo>
                          <a:pt x="1974" y="1174"/>
                        </a:lnTo>
                        <a:lnTo>
                          <a:pt x="1961" y="1210"/>
                        </a:lnTo>
                        <a:lnTo>
                          <a:pt x="1948" y="1243"/>
                        </a:lnTo>
                        <a:lnTo>
                          <a:pt x="1932" y="1274"/>
                        </a:lnTo>
                        <a:lnTo>
                          <a:pt x="1924" y="1290"/>
                        </a:lnTo>
                        <a:lnTo>
                          <a:pt x="1915" y="1304"/>
                        </a:lnTo>
                        <a:lnTo>
                          <a:pt x="1906" y="1319"/>
                        </a:lnTo>
                        <a:lnTo>
                          <a:pt x="1896" y="1333"/>
                        </a:lnTo>
                        <a:lnTo>
                          <a:pt x="1846" y="1396"/>
                        </a:lnTo>
                        <a:lnTo>
                          <a:pt x="1793" y="1449"/>
                        </a:lnTo>
                        <a:lnTo>
                          <a:pt x="1740" y="1491"/>
                        </a:lnTo>
                        <a:lnTo>
                          <a:pt x="1685" y="1526"/>
                        </a:lnTo>
                        <a:lnTo>
                          <a:pt x="1629" y="1551"/>
                        </a:lnTo>
                        <a:lnTo>
                          <a:pt x="1572" y="1568"/>
                        </a:lnTo>
                        <a:lnTo>
                          <a:pt x="1514" y="1577"/>
                        </a:lnTo>
                        <a:lnTo>
                          <a:pt x="1456" y="1579"/>
                        </a:lnTo>
                        <a:lnTo>
                          <a:pt x="1397" y="1575"/>
                        </a:lnTo>
                        <a:lnTo>
                          <a:pt x="1338" y="1564"/>
                        </a:lnTo>
                        <a:lnTo>
                          <a:pt x="1278" y="1546"/>
                        </a:lnTo>
                        <a:lnTo>
                          <a:pt x="1219" y="1524"/>
                        </a:lnTo>
                        <a:lnTo>
                          <a:pt x="1160" y="1496"/>
                        </a:lnTo>
                        <a:lnTo>
                          <a:pt x="1101" y="1464"/>
                        </a:lnTo>
                        <a:lnTo>
                          <a:pt x="1042" y="1428"/>
                        </a:lnTo>
                        <a:lnTo>
                          <a:pt x="984" y="1389"/>
                        </a:lnTo>
                        <a:lnTo>
                          <a:pt x="927" y="1346"/>
                        </a:lnTo>
                        <a:lnTo>
                          <a:pt x="871" y="1301"/>
                        </a:lnTo>
                        <a:lnTo>
                          <a:pt x="816" y="1253"/>
                        </a:lnTo>
                        <a:lnTo>
                          <a:pt x="762" y="1204"/>
                        </a:lnTo>
                        <a:lnTo>
                          <a:pt x="709" y="1154"/>
                        </a:lnTo>
                        <a:lnTo>
                          <a:pt x="659" y="1103"/>
                        </a:lnTo>
                        <a:lnTo>
                          <a:pt x="610" y="1052"/>
                        </a:lnTo>
                        <a:lnTo>
                          <a:pt x="562" y="1001"/>
                        </a:lnTo>
                        <a:lnTo>
                          <a:pt x="517" y="951"/>
                        </a:lnTo>
                        <a:lnTo>
                          <a:pt x="474" y="902"/>
                        </a:lnTo>
                        <a:lnTo>
                          <a:pt x="433" y="854"/>
                        </a:lnTo>
                        <a:lnTo>
                          <a:pt x="395" y="809"/>
                        </a:lnTo>
                        <a:lnTo>
                          <a:pt x="328" y="726"/>
                        </a:lnTo>
                        <a:lnTo>
                          <a:pt x="271" y="657"/>
                        </a:lnTo>
                        <a:lnTo>
                          <a:pt x="253" y="633"/>
                        </a:lnTo>
                        <a:lnTo>
                          <a:pt x="234" y="606"/>
                        </a:lnTo>
                        <a:lnTo>
                          <a:pt x="214" y="576"/>
                        </a:lnTo>
                        <a:lnTo>
                          <a:pt x="195" y="542"/>
                        </a:lnTo>
                        <a:lnTo>
                          <a:pt x="176" y="507"/>
                        </a:lnTo>
                        <a:lnTo>
                          <a:pt x="156" y="469"/>
                        </a:lnTo>
                        <a:lnTo>
                          <a:pt x="137" y="429"/>
                        </a:lnTo>
                        <a:lnTo>
                          <a:pt x="118" y="385"/>
                        </a:lnTo>
                        <a:lnTo>
                          <a:pt x="100" y="342"/>
                        </a:lnTo>
                        <a:lnTo>
                          <a:pt x="84" y="296"/>
                        </a:lnTo>
                        <a:lnTo>
                          <a:pt x="67" y="248"/>
                        </a:lnTo>
                        <a:lnTo>
                          <a:pt x="52" y="200"/>
                        </a:lnTo>
                        <a:lnTo>
                          <a:pt x="36" y="152"/>
                        </a:lnTo>
                        <a:lnTo>
                          <a:pt x="23" y="101"/>
                        </a:lnTo>
                        <a:lnTo>
                          <a:pt x="10" y="50"/>
                        </a:lnTo>
                        <a:lnTo>
                          <a:pt x="0" y="0"/>
                        </a:lnTo>
                        <a:lnTo>
                          <a:pt x="53" y="47"/>
                        </a:lnTo>
                        <a:lnTo>
                          <a:pt x="105" y="93"/>
                        </a:lnTo>
                        <a:lnTo>
                          <a:pt x="158" y="138"/>
                        </a:lnTo>
                        <a:lnTo>
                          <a:pt x="212" y="183"/>
                        </a:lnTo>
                        <a:lnTo>
                          <a:pt x="266" y="227"/>
                        </a:lnTo>
                        <a:lnTo>
                          <a:pt x="322" y="271"/>
                        </a:lnTo>
                        <a:lnTo>
                          <a:pt x="378" y="313"/>
                        </a:lnTo>
                        <a:lnTo>
                          <a:pt x="434" y="355"/>
                        </a:lnTo>
                        <a:lnTo>
                          <a:pt x="492" y="396"/>
                        </a:lnTo>
                        <a:lnTo>
                          <a:pt x="550" y="438"/>
                        </a:lnTo>
                        <a:lnTo>
                          <a:pt x="609" y="479"/>
                        </a:lnTo>
                        <a:lnTo>
                          <a:pt x="669" y="518"/>
                        </a:lnTo>
                        <a:lnTo>
                          <a:pt x="729" y="557"/>
                        </a:lnTo>
                        <a:lnTo>
                          <a:pt x="792" y="596"/>
                        </a:lnTo>
                        <a:lnTo>
                          <a:pt x="854" y="633"/>
                        </a:lnTo>
                        <a:lnTo>
                          <a:pt x="916" y="671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51" name="Freeform 200"/>
                  <p:cNvSpPr>
                    <a:spLocks/>
                  </p:cNvSpPr>
                  <p:nvPr/>
                </p:nvSpPr>
                <p:spPr bwMode="auto">
                  <a:xfrm>
                    <a:off x="3173" y="3841"/>
                    <a:ext cx="562" cy="216"/>
                  </a:xfrm>
                  <a:custGeom>
                    <a:avLst/>
                    <a:gdLst>
                      <a:gd name="T0" fmla="*/ 0 w 3934"/>
                      <a:gd name="T1" fmla="*/ 0 h 1507"/>
                      <a:gd name="T2" fmla="*/ 0 w 3934"/>
                      <a:gd name="T3" fmla="*/ 0 h 1507"/>
                      <a:gd name="T4" fmla="*/ 0 w 3934"/>
                      <a:gd name="T5" fmla="*/ 0 h 1507"/>
                      <a:gd name="T6" fmla="*/ 0 w 3934"/>
                      <a:gd name="T7" fmla="*/ 0 h 1507"/>
                      <a:gd name="T8" fmla="*/ 0 w 3934"/>
                      <a:gd name="T9" fmla="*/ 0 h 1507"/>
                      <a:gd name="T10" fmla="*/ 0 w 3934"/>
                      <a:gd name="T11" fmla="*/ 0 h 1507"/>
                      <a:gd name="T12" fmla="*/ 0 w 3934"/>
                      <a:gd name="T13" fmla="*/ 0 h 1507"/>
                      <a:gd name="T14" fmla="*/ 0 w 3934"/>
                      <a:gd name="T15" fmla="*/ 0 h 1507"/>
                      <a:gd name="T16" fmla="*/ 0 w 3934"/>
                      <a:gd name="T17" fmla="*/ 0 h 1507"/>
                      <a:gd name="T18" fmla="*/ 0 w 3934"/>
                      <a:gd name="T19" fmla="*/ 0 h 1507"/>
                      <a:gd name="T20" fmla="*/ 0 w 3934"/>
                      <a:gd name="T21" fmla="*/ 0 h 1507"/>
                      <a:gd name="T22" fmla="*/ 0 w 3934"/>
                      <a:gd name="T23" fmla="*/ 0 h 1507"/>
                      <a:gd name="T24" fmla="*/ 0 w 3934"/>
                      <a:gd name="T25" fmla="*/ 0 h 1507"/>
                      <a:gd name="T26" fmla="*/ 0 w 3934"/>
                      <a:gd name="T27" fmla="*/ 0 h 1507"/>
                      <a:gd name="T28" fmla="*/ 0 w 3934"/>
                      <a:gd name="T29" fmla="*/ 0 h 1507"/>
                      <a:gd name="T30" fmla="*/ 0 w 3934"/>
                      <a:gd name="T31" fmla="*/ 0 h 1507"/>
                      <a:gd name="T32" fmla="*/ 0 w 3934"/>
                      <a:gd name="T33" fmla="*/ 0 h 1507"/>
                      <a:gd name="T34" fmla="*/ 0 w 3934"/>
                      <a:gd name="T35" fmla="*/ 0 h 1507"/>
                      <a:gd name="T36" fmla="*/ 0 w 3934"/>
                      <a:gd name="T37" fmla="*/ 0 h 1507"/>
                      <a:gd name="T38" fmla="*/ 0 w 3934"/>
                      <a:gd name="T39" fmla="*/ 0 h 1507"/>
                      <a:gd name="T40" fmla="*/ 0 w 3934"/>
                      <a:gd name="T41" fmla="*/ 0 h 1507"/>
                      <a:gd name="T42" fmla="*/ 0 w 3934"/>
                      <a:gd name="T43" fmla="*/ 0 h 1507"/>
                      <a:gd name="T44" fmla="*/ 0 w 3934"/>
                      <a:gd name="T45" fmla="*/ 0 h 1507"/>
                      <a:gd name="T46" fmla="*/ 0 w 3934"/>
                      <a:gd name="T47" fmla="*/ 0 h 1507"/>
                      <a:gd name="T48" fmla="*/ 0 w 3934"/>
                      <a:gd name="T49" fmla="*/ 0 h 1507"/>
                      <a:gd name="T50" fmla="*/ 0 w 3934"/>
                      <a:gd name="T51" fmla="*/ 0 h 1507"/>
                      <a:gd name="T52" fmla="*/ 0 w 3934"/>
                      <a:gd name="T53" fmla="*/ 0 h 1507"/>
                      <a:gd name="T54" fmla="*/ 0 w 3934"/>
                      <a:gd name="T55" fmla="*/ 0 h 1507"/>
                      <a:gd name="T56" fmla="*/ 0 w 3934"/>
                      <a:gd name="T57" fmla="*/ 0 h 1507"/>
                      <a:gd name="T58" fmla="*/ 0 w 3934"/>
                      <a:gd name="T59" fmla="*/ 0 h 1507"/>
                      <a:gd name="T60" fmla="*/ 0 w 3934"/>
                      <a:gd name="T61" fmla="*/ 0 h 1507"/>
                      <a:gd name="T62" fmla="*/ 0 w 3934"/>
                      <a:gd name="T63" fmla="*/ 0 h 1507"/>
                      <a:gd name="T64" fmla="*/ 0 w 3934"/>
                      <a:gd name="T65" fmla="*/ 0 h 1507"/>
                      <a:gd name="T66" fmla="*/ 0 w 3934"/>
                      <a:gd name="T67" fmla="*/ 0 h 1507"/>
                      <a:gd name="T68" fmla="*/ 0 w 3934"/>
                      <a:gd name="T69" fmla="*/ 0 h 1507"/>
                      <a:gd name="T70" fmla="*/ 0 w 3934"/>
                      <a:gd name="T71" fmla="*/ 0 h 1507"/>
                      <a:gd name="T72" fmla="*/ 0 w 3934"/>
                      <a:gd name="T73" fmla="*/ 0 h 1507"/>
                      <a:gd name="T74" fmla="*/ 0 w 3934"/>
                      <a:gd name="T75" fmla="*/ 0 h 1507"/>
                      <a:gd name="T76" fmla="*/ 0 w 3934"/>
                      <a:gd name="T77" fmla="*/ 0 h 1507"/>
                      <a:gd name="T78" fmla="*/ 0 w 3934"/>
                      <a:gd name="T79" fmla="*/ 0 h 1507"/>
                      <a:gd name="T80" fmla="*/ 0 w 3934"/>
                      <a:gd name="T81" fmla="*/ 0 h 1507"/>
                      <a:gd name="T82" fmla="*/ 0 w 3934"/>
                      <a:gd name="T83" fmla="*/ 0 h 1507"/>
                      <a:gd name="T84" fmla="*/ 0 w 3934"/>
                      <a:gd name="T85" fmla="*/ 0 h 1507"/>
                      <a:gd name="T86" fmla="*/ 0 w 3934"/>
                      <a:gd name="T87" fmla="*/ 0 h 1507"/>
                      <a:gd name="T88" fmla="*/ 0 w 3934"/>
                      <a:gd name="T89" fmla="*/ 0 h 1507"/>
                      <a:gd name="T90" fmla="*/ 0 w 3934"/>
                      <a:gd name="T91" fmla="*/ 0 h 1507"/>
                      <a:gd name="T92" fmla="*/ 0 w 3934"/>
                      <a:gd name="T93" fmla="*/ 0 h 1507"/>
                      <a:gd name="T94" fmla="*/ 0 w 3934"/>
                      <a:gd name="T95" fmla="*/ 0 h 1507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934"/>
                      <a:gd name="T145" fmla="*/ 0 h 1507"/>
                      <a:gd name="T146" fmla="*/ 3934 w 3934"/>
                      <a:gd name="T147" fmla="*/ 1507 h 1507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934" h="1507">
                        <a:moveTo>
                          <a:pt x="3766" y="0"/>
                        </a:moveTo>
                        <a:lnTo>
                          <a:pt x="3783" y="139"/>
                        </a:lnTo>
                        <a:lnTo>
                          <a:pt x="3781" y="269"/>
                        </a:lnTo>
                        <a:lnTo>
                          <a:pt x="3761" y="390"/>
                        </a:lnTo>
                        <a:lnTo>
                          <a:pt x="3725" y="500"/>
                        </a:lnTo>
                        <a:lnTo>
                          <a:pt x="3674" y="601"/>
                        </a:lnTo>
                        <a:lnTo>
                          <a:pt x="3608" y="693"/>
                        </a:lnTo>
                        <a:lnTo>
                          <a:pt x="3529" y="778"/>
                        </a:lnTo>
                        <a:lnTo>
                          <a:pt x="3438" y="852"/>
                        </a:lnTo>
                        <a:lnTo>
                          <a:pt x="3335" y="920"/>
                        </a:lnTo>
                        <a:lnTo>
                          <a:pt x="3221" y="979"/>
                        </a:lnTo>
                        <a:lnTo>
                          <a:pt x="3098" y="1032"/>
                        </a:lnTo>
                        <a:lnTo>
                          <a:pt x="2966" y="1076"/>
                        </a:lnTo>
                        <a:lnTo>
                          <a:pt x="2827" y="1113"/>
                        </a:lnTo>
                        <a:lnTo>
                          <a:pt x="2680" y="1144"/>
                        </a:lnTo>
                        <a:lnTo>
                          <a:pt x="2529" y="1168"/>
                        </a:lnTo>
                        <a:lnTo>
                          <a:pt x="2372" y="1186"/>
                        </a:lnTo>
                        <a:lnTo>
                          <a:pt x="2210" y="1199"/>
                        </a:lnTo>
                        <a:lnTo>
                          <a:pt x="2048" y="1205"/>
                        </a:lnTo>
                        <a:lnTo>
                          <a:pt x="1882" y="1206"/>
                        </a:lnTo>
                        <a:lnTo>
                          <a:pt x="1716" y="1203"/>
                        </a:lnTo>
                        <a:lnTo>
                          <a:pt x="1549" y="1194"/>
                        </a:lnTo>
                        <a:lnTo>
                          <a:pt x="1385" y="1181"/>
                        </a:lnTo>
                        <a:lnTo>
                          <a:pt x="1221" y="1163"/>
                        </a:lnTo>
                        <a:lnTo>
                          <a:pt x="1061" y="1142"/>
                        </a:lnTo>
                        <a:lnTo>
                          <a:pt x="905" y="1116"/>
                        </a:lnTo>
                        <a:lnTo>
                          <a:pt x="754" y="1087"/>
                        </a:lnTo>
                        <a:lnTo>
                          <a:pt x="608" y="1055"/>
                        </a:lnTo>
                        <a:lnTo>
                          <a:pt x="469" y="1020"/>
                        </a:lnTo>
                        <a:lnTo>
                          <a:pt x="337" y="983"/>
                        </a:lnTo>
                        <a:lnTo>
                          <a:pt x="215" y="943"/>
                        </a:lnTo>
                        <a:lnTo>
                          <a:pt x="102" y="901"/>
                        </a:lnTo>
                        <a:lnTo>
                          <a:pt x="0" y="857"/>
                        </a:lnTo>
                        <a:lnTo>
                          <a:pt x="12" y="878"/>
                        </a:lnTo>
                        <a:lnTo>
                          <a:pt x="26" y="898"/>
                        </a:lnTo>
                        <a:lnTo>
                          <a:pt x="39" y="918"/>
                        </a:lnTo>
                        <a:lnTo>
                          <a:pt x="52" y="937"/>
                        </a:lnTo>
                        <a:lnTo>
                          <a:pt x="67" y="955"/>
                        </a:lnTo>
                        <a:lnTo>
                          <a:pt x="80" y="973"/>
                        </a:lnTo>
                        <a:lnTo>
                          <a:pt x="95" y="989"/>
                        </a:lnTo>
                        <a:lnTo>
                          <a:pt x="109" y="1006"/>
                        </a:lnTo>
                        <a:lnTo>
                          <a:pt x="139" y="1036"/>
                        </a:lnTo>
                        <a:lnTo>
                          <a:pt x="169" y="1064"/>
                        </a:lnTo>
                        <a:lnTo>
                          <a:pt x="199" y="1089"/>
                        </a:lnTo>
                        <a:lnTo>
                          <a:pt x="229" y="1113"/>
                        </a:lnTo>
                        <a:lnTo>
                          <a:pt x="260" y="1134"/>
                        </a:lnTo>
                        <a:lnTo>
                          <a:pt x="291" y="1153"/>
                        </a:lnTo>
                        <a:lnTo>
                          <a:pt x="321" y="1170"/>
                        </a:lnTo>
                        <a:lnTo>
                          <a:pt x="351" y="1184"/>
                        </a:lnTo>
                        <a:lnTo>
                          <a:pt x="380" y="1197"/>
                        </a:lnTo>
                        <a:lnTo>
                          <a:pt x="407" y="1209"/>
                        </a:lnTo>
                        <a:lnTo>
                          <a:pt x="434" y="1219"/>
                        </a:lnTo>
                        <a:lnTo>
                          <a:pt x="461" y="1226"/>
                        </a:lnTo>
                        <a:lnTo>
                          <a:pt x="494" y="1236"/>
                        </a:lnTo>
                        <a:lnTo>
                          <a:pt x="529" y="1247"/>
                        </a:lnTo>
                        <a:lnTo>
                          <a:pt x="565" y="1261"/>
                        </a:lnTo>
                        <a:lnTo>
                          <a:pt x="604" y="1274"/>
                        </a:lnTo>
                        <a:lnTo>
                          <a:pt x="685" y="1305"/>
                        </a:lnTo>
                        <a:lnTo>
                          <a:pt x="769" y="1337"/>
                        </a:lnTo>
                        <a:lnTo>
                          <a:pt x="813" y="1352"/>
                        </a:lnTo>
                        <a:lnTo>
                          <a:pt x="857" y="1368"/>
                        </a:lnTo>
                        <a:lnTo>
                          <a:pt x="902" y="1382"/>
                        </a:lnTo>
                        <a:lnTo>
                          <a:pt x="947" y="1396"/>
                        </a:lnTo>
                        <a:lnTo>
                          <a:pt x="992" y="1408"/>
                        </a:lnTo>
                        <a:lnTo>
                          <a:pt x="1038" y="1418"/>
                        </a:lnTo>
                        <a:lnTo>
                          <a:pt x="1084" y="1427"/>
                        </a:lnTo>
                        <a:lnTo>
                          <a:pt x="1130" y="1432"/>
                        </a:lnTo>
                        <a:lnTo>
                          <a:pt x="1209" y="1442"/>
                        </a:lnTo>
                        <a:lnTo>
                          <a:pt x="1293" y="1452"/>
                        </a:lnTo>
                        <a:lnTo>
                          <a:pt x="1383" y="1463"/>
                        </a:lnTo>
                        <a:lnTo>
                          <a:pt x="1475" y="1475"/>
                        </a:lnTo>
                        <a:lnTo>
                          <a:pt x="1568" y="1486"/>
                        </a:lnTo>
                        <a:lnTo>
                          <a:pt x="1660" y="1495"/>
                        </a:lnTo>
                        <a:lnTo>
                          <a:pt x="1705" y="1499"/>
                        </a:lnTo>
                        <a:lnTo>
                          <a:pt x="1750" y="1502"/>
                        </a:lnTo>
                        <a:lnTo>
                          <a:pt x="1792" y="1505"/>
                        </a:lnTo>
                        <a:lnTo>
                          <a:pt x="1834" y="1507"/>
                        </a:lnTo>
                        <a:lnTo>
                          <a:pt x="1878" y="1507"/>
                        </a:lnTo>
                        <a:lnTo>
                          <a:pt x="1921" y="1506"/>
                        </a:lnTo>
                        <a:lnTo>
                          <a:pt x="1964" y="1503"/>
                        </a:lnTo>
                        <a:lnTo>
                          <a:pt x="2008" y="1500"/>
                        </a:lnTo>
                        <a:lnTo>
                          <a:pt x="2051" y="1495"/>
                        </a:lnTo>
                        <a:lnTo>
                          <a:pt x="2095" y="1489"/>
                        </a:lnTo>
                        <a:lnTo>
                          <a:pt x="2138" y="1482"/>
                        </a:lnTo>
                        <a:lnTo>
                          <a:pt x="2182" y="1476"/>
                        </a:lnTo>
                        <a:lnTo>
                          <a:pt x="2268" y="1461"/>
                        </a:lnTo>
                        <a:lnTo>
                          <a:pt x="2353" y="1449"/>
                        </a:lnTo>
                        <a:lnTo>
                          <a:pt x="2396" y="1443"/>
                        </a:lnTo>
                        <a:lnTo>
                          <a:pt x="2438" y="1438"/>
                        </a:lnTo>
                        <a:lnTo>
                          <a:pt x="2480" y="1434"/>
                        </a:lnTo>
                        <a:lnTo>
                          <a:pt x="2521" y="1432"/>
                        </a:lnTo>
                        <a:lnTo>
                          <a:pt x="2559" y="1430"/>
                        </a:lnTo>
                        <a:lnTo>
                          <a:pt x="2599" y="1427"/>
                        </a:lnTo>
                        <a:lnTo>
                          <a:pt x="2642" y="1421"/>
                        </a:lnTo>
                        <a:lnTo>
                          <a:pt x="2688" y="1414"/>
                        </a:lnTo>
                        <a:lnTo>
                          <a:pt x="2736" y="1406"/>
                        </a:lnTo>
                        <a:lnTo>
                          <a:pt x="2785" y="1397"/>
                        </a:lnTo>
                        <a:lnTo>
                          <a:pt x="2835" y="1387"/>
                        </a:lnTo>
                        <a:lnTo>
                          <a:pt x="2885" y="1375"/>
                        </a:lnTo>
                        <a:lnTo>
                          <a:pt x="2984" y="1354"/>
                        </a:lnTo>
                        <a:lnTo>
                          <a:pt x="3076" y="1332"/>
                        </a:lnTo>
                        <a:lnTo>
                          <a:pt x="3159" y="1311"/>
                        </a:lnTo>
                        <a:lnTo>
                          <a:pt x="3226" y="1294"/>
                        </a:lnTo>
                        <a:lnTo>
                          <a:pt x="3270" y="1282"/>
                        </a:lnTo>
                        <a:lnTo>
                          <a:pt x="3318" y="1268"/>
                        </a:lnTo>
                        <a:lnTo>
                          <a:pt x="3369" y="1251"/>
                        </a:lnTo>
                        <a:lnTo>
                          <a:pt x="3420" y="1232"/>
                        </a:lnTo>
                        <a:lnTo>
                          <a:pt x="3474" y="1211"/>
                        </a:lnTo>
                        <a:lnTo>
                          <a:pt x="3527" y="1189"/>
                        </a:lnTo>
                        <a:lnTo>
                          <a:pt x="3581" y="1163"/>
                        </a:lnTo>
                        <a:lnTo>
                          <a:pt x="3633" y="1136"/>
                        </a:lnTo>
                        <a:lnTo>
                          <a:pt x="3658" y="1122"/>
                        </a:lnTo>
                        <a:lnTo>
                          <a:pt x="3683" y="1107"/>
                        </a:lnTo>
                        <a:lnTo>
                          <a:pt x="3707" y="1093"/>
                        </a:lnTo>
                        <a:lnTo>
                          <a:pt x="3731" y="1077"/>
                        </a:lnTo>
                        <a:lnTo>
                          <a:pt x="3754" y="1062"/>
                        </a:lnTo>
                        <a:lnTo>
                          <a:pt x="3776" y="1045"/>
                        </a:lnTo>
                        <a:lnTo>
                          <a:pt x="3798" y="1028"/>
                        </a:lnTo>
                        <a:lnTo>
                          <a:pt x="3818" y="1010"/>
                        </a:lnTo>
                        <a:lnTo>
                          <a:pt x="3837" y="994"/>
                        </a:lnTo>
                        <a:lnTo>
                          <a:pt x="3854" y="976"/>
                        </a:lnTo>
                        <a:lnTo>
                          <a:pt x="3870" y="957"/>
                        </a:lnTo>
                        <a:lnTo>
                          <a:pt x="3886" y="938"/>
                        </a:lnTo>
                        <a:lnTo>
                          <a:pt x="3899" y="919"/>
                        </a:lnTo>
                        <a:lnTo>
                          <a:pt x="3911" y="900"/>
                        </a:lnTo>
                        <a:lnTo>
                          <a:pt x="3921" y="880"/>
                        </a:lnTo>
                        <a:lnTo>
                          <a:pt x="3930" y="860"/>
                        </a:lnTo>
                        <a:lnTo>
                          <a:pt x="3931" y="852"/>
                        </a:lnTo>
                        <a:lnTo>
                          <a:pt x="3933" y="845"/>
                        </a:lnTo>
                        <a:lnTo>
                          <a:pt x="3934" y="835"/>
                        </a:lnTo>
                        <a:lnTo>
                          <a:pt x="3934" y="822"/>
                        </a:lnTo>
                        <a:lnTo>
                          <a:pt x="3934" y="795"/>
                        </a:lnTo>
                        <a:lnTo>
                          <a:pt x="3931" y="761"/>
                        </a:lnTo>
                        <a:lnTo>
                          <a:pt x="3927" y="722"/>
                        </a:lnTo>
                        <a:lnTo>
                          <a:pt x="3921" y="679"/>
                        </a:lnTo>
                        <a:lnTo>
                          <a:pt x="3912" y="629"/>
                        </a:lnTo>
                        <a:lnTo>
                          <a:pt x="3903" y="575"/>
                        </a:lnTo>
                        <a:lnTo>
                          <a:pt x="3891" y="516"/>
                        </a:lnTo>
                        <a:lnTo>
                          <a:pt x="3878" y="454"/>
                        </a:lnTo>
                        <a:lnTo>
                          <a:pt x="3863" y="387"/>
                        </a:lnTo>
                        <a:lnTo>
                          <a:pt x="3847" y="316"/>
                        </a:lnTo>
                        <a:lnTo>
                          <a:pt x="3829" y="241"/>
                        </a:lnTo>
                        <a:lnTo>
                          <a:pt x="3810" y="164"/>
                        </a:lnTo>
                        <a:lnTo>
                          <a:pt x="3789" y="83"/>
                        </a:lnTo>
                        <a:lnTo>
                          <a:pt x="3766" y="0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52" name="Freeform 201"/>
                  <p:cNvSpPr>
                    <a:spLocks/>
                  </p:cNvSpPr>
                  <p:nvPr/>
                </p:nvSpPr>
                <p:spPr bwMode="auto">
                  <a:xfrm>
                    <a:off x="3433" y="3505"/>
                    <a:ext cx="329" cy="332"/>
                  </a:xfrm>
                  <a:custGeom>
                    <a:avLst/>
                    <a:gdLst>
                      <a:gd name="T0" fmla="*/ 0 w 2305"/>
                      <a:gd name="T1" fmla="*/ 0 h 2325"/>
                      <a:gd name="T2" fmla="*/ 0 w 2305"/>
                      <a:gd name="T3" fmla="*/ 0 h 2325"/>
                      <a:gd name="T4" fmla="*/ 0 w 2305"/>
                      <a:gd name="T5" fmla="*/ 0 h 2325"/>
                      <a:gd name="T6" fmla="*/ 0 w 2305"/>
                      <a:gd name="T7" fmla="*/ 0 h 2325"/>
                      <a:gd name="T8" fmla="*/ 0 w 2305"/>
                      <a:gd name="T9" fmla="*/ 0 h 2325"/>
                      <a:gd name="T10" fmla="*/ 0 w 2305"/>
                      <a:gd name="T11" fmla="*/ 0 h 2325"/>
                      <a:gd name="T12" fmla="*/ 0 w 2305"/>
                      <a:gd name="T13" fmla="*/ 0 h 2325"/>
                      <a:gd name="T14" fmla="*/ 0 w 2305"/>
                      <a:gd name="T15" fmla="*/ 0 h 2325"/>
                      <a:gd name="T16" fmla="*/ 0 w 2305"/>
                      <a:gd name="T17" fmla="*/ 0 h 2325"/>
                      <a:gd name="T18" fmla="*/ 0 w 2305"/>
                      <a:gd name="T19" fmla="*/ 0 h 2325"/>
                      <a:gd name="T20" fmla="*/ 0 w 2305"/>
                      <a:gd name="T21" fmla="*/ 0 h 2325"/>
                      <a:gd name="T22" fmla="*/ 0 w 2305"/>
                      <a:gd name="T23" fmla="*/ 0 h 2325"/>
                      <a:gd name="T24" fmla="*/ 0 w 2305"/>
                      <a:gd name="T25" fmla="*/ 0 h 2325"/>
                      <a:gd name="T26" fmla="*/ 0 w 2305"/>
                      <a:gd name="T27" fmla="*/ 0 h 2325"/>
                      <a:gd name="T28" fmla="*/ 0 w 2305"/>
                      <a:gd name="T29" fmla="*/ 0 h 2325"/>
                      <a:gd name="T30" fmla="*/ 0 w 2305"/>
                      <a:gd name="T31" fmla="*/ 0 h 2325"/>
                      <a:gd name="T32" fmla="*/ 0 w 2305"/>
                      <a:gd name="T33" fmla="*/ 0 h 2325"/>
                      <a:gd name="T34" fmla="*/ 0 w 2305"/>
                      <a:gd name="T35" fmla="*/ 0 h 2325"/>
                      <a:gd name="T36" fmla="*/ 0 w 2305"/>
                      <a:gd name="T37" fmla="*/ 0 h 2325"/>
                      <a:gd name="T38" fmla="*/ 0 w 2305"/>
                      <a:gd name="T39" fmla="*/ 0 h 2325"/>
                      <a:gd name="T40" fmla="*/ 0 w 2305"/>
                      <a:gd name="T41" fmla="*/ 0 h 2325"/>
                      <a:gd name="T42" fmla="*/ 0 w 2305"/>
                      <a:gd name="T43" fmla="*/ 0 h 2325"/>
                      <a:gd name="T44" fmla="*/ 0 w 2305"/>
                      <a:gd name="T45" fmla="*/ 0 h 2325"/>
                      <a:gd name="T46" fmla="*/ 0 w 2305"/>
                      <a:gd name="T47" fmla="*/ 0 h 2325"/>
                      <a:gd name="T48" fmla="*/ 0 w 2305"/>
                      <a:gd name="T49" fmla="*/ 0 h 2325"/>
                      <a:gd name="T50" fmla="*/ 0 w 2305"/>
                      <a:gd name="T51" fmla="*/ 0 h 2325"/>
                      <a:gd name="T52" fmla="*/ 0 w 2305"/>
                      <a:gd name="T53" fmla="*/ 0 h 2325"/>
                      <a:gd name="T54" fmla="*/ 0 w 2305"/>
                      <a:gd name="T55" fmla="*/ 0 h 2325"/>
                      <a:gd name="T56" fmla="*/ 0 w 2305"/>
                      <a:gd name="T57" fmla="*/ 0 h 2325"/>
                      <a:gd name="T58" fmla="*/ 0 w 2305"/>
                      <a:gd name="T59" fmla="*/ 0 h 2325"/>
                      <a:gd name="T60" fmla="*/ 0 w 2305"/>
                      <a:gd name="T61" fmla="*/ 0 h 2325"/>
                      <a:gd name="T62" fmla="*/ 0 w 2305"/>
                      <a:gd name="T63" fmla="*/ 0 h 2325"/>
                      <a:gd name="T64" fmla="*/ 0 w 2305"/>
                      <a:gd name="T65" fmla="*/ 0 h 2325"/>
                      <a:gd name="T66" fmla="*/ 0 w 2305"/>
                      <a:gd name="T67" fmla="*/ 0 h 2325"/>
                      <a:gd name="T68" fmla="*/ 0 w 2305"/>
                      <a:gd name="T69" fmla="*/ 0 h 2325"/>
                      <a:gd name="T70" fmla="*/ 0 w 2305"/>
                      <a:gd name="T71" fmla="*/ 0 h 2325"/>
                      <a:gd name="T72" fmla="*/ 0 w 2305"/>
                      <a:gd name="T73" fmla="*/ 0 h 2325"/>
                      <a:gd name="T74" fmla="*/ 0 w 2305"/>
                      <a:gd name="T75" fmla="*/ 0 h 2325"/>
                      <a:gd name="T76" fmla="*/ 0 w 2305"/>
                      <a:gd name="T77" fmla="*/ 0 h 2325"/>
                      <a:gd name="T78" fmla="*/ 0 w 2305"/>
                      <a:gd name="T79" fmla="*/ 0 h 2325"/>
                      <a:gd name="T80" fmla="*/ 0 w 2305"/>
                      <a:gd name="T81" fmla="*/ 0 h 2325"/>
                      <a:gd name="T82" fmla="*/ 0 w 2305"/>
                      <a:gd name="T83" fmla="*/ 0 h 2325"/>
                      <a:gd name="T84" fmla="*/ 0 w 2305"/>
                      <a:gd name="T85" fmla="*/ 0 h 2325"/>
                      <a:gd name="T86" fmla="*/ 0 w 2305"/>
                      <a:gd name="T87" fmla="*/ 0 h 2325"/>
                      <a:gd name="T88" fmla="*/ 0 w 2305"/>
                      <a:gd name="T89" fmla="*/ 0 h 2325"/>
                      <a:gd name="T90" fmla="*/ 0 w 2305"/>
                      <a:gd name="T91" fmla="*/ 0 h 2325"/>
                      <a:gd name="T92" fmla="*/ 0 w 2305"/>
                      <a:gd name="T93" fmla="*/ 0 h 23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2305"/>
                      <a:gd name="T142" fmla="*/ 0 h 2325"/>
                      <a:gd name="T143" fmla="*/ 2305 w 2305"/>
                      <a:gd name="T144" fmla="*/ 2325 h 2325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2305" h="2325">
                        <a:moveTo>
                          <a:pt x="1972" y="0"/>
                        </a:moveTo>
                        <a:lnTo>
                          <a:pt x="1961" y="3"/>
                        </a:lnTo>
                        <a:lnTo>
                          <a:pt x="1931" y="10"/>
                        </a:lnTo>
                        <a:lnTo>
                          <a:pt x="1881" y="20"/>
                        </a:lnTo>
                        <a:lnTo>
                          <a:pt x="1816" y="35"/>
                        </a:lnTo>
                        <a:lnTo>
                          <a:pt x="1736" y="52"/>
                        </a:lnTo>
                        <a:lnTo>
                          <a:pt x="1646" y="69"/>
                        </a:lnTo>
                        <a:lnTo>
                          <a:pt x="1545" y="89"/>
                        </a:lnTo>
                        <a:lnTo>
                          <a:pt x="1437" y="108"/>
                        </a:lnTo>
                        <a:lnTo>
                          <a:pt x="1324" y="126"/>
                        </a:lnTo>
                        <a:lnTo>
                          <a:pt x="1208" y="144"/>
                        </a:lnTo>
                        <a:lnTo>
                          <a:pt x="1149" y="152"/>
                        </a:lnTo>
                        <a:lnTo>
                          <a:pt x="1090" y="158"/>
                        </a:lnTo>
                        <a:lnTo>
                          <a:pt x="1032" y="165"/>
                        </a:lnTo>
                        <a:lnTo>
                          <a:pt x="974" y="171"/>
                        </a:lnTo>
                        <a:lnTo>
                          <a:pt x="916" y="175"/>
                        </a:lnTo>
                        <a:lnTo>
                          <a:pt x="860" y="180"/>
                        </a:lnTo>
                        <a:lnTo>
                          <a:pt x="806" y="182"/>
                        </a:lnTo>
                        <a:lnTo>
                          <a:pt x="752" y="183"/>
                        </a:lnTo>
                        <a:lnTo>
                          <a:pt x="701" y="184"/>
                        </a:lnTo>
                        <a:lnTo>
                          <a:pt x="652" y="182"/>
                        </a:lnTo>
                        <a:lnTo>
                          <a:pt x="605" y="180"/>
                        </a:lnTo>
                        <a:lnTo>
                          <a:pt x="562" y="175"/>
                        </a:lnTo>
                        <a:lnTo>
                          <a:pt x="479" y="166"/>
                        </a:lnTo>
                        <a:lnTo>
                          <a:pt x="405" y="160"/>
                        </a:lnTo>
                        <a:lnTo>
                          <a:pt x="373" y="156"/>
                        </a:lnTo>
                        <a:lnTo>
                          <a:pt x="342" y="155"/>
                        </a:lnTo>
                        <a:lnTo>
                          <a:pt x="313" y="154"/>
                        </a:lnTo>
                        <a:lnTo>
                          <a:pt x="286" y="154"/>
                        </a:lnTo>
                        <a:lnTo>
                          <a:pt x="262" y="155"/>
                        </a:lnTo>
                        <a:lnTo>
                          <a:pt x="238" y="156"/>
                        </a:lnTo>
                        <a:lnTo>
                          <a:pt x="218" y="158"/>
                        </a:lnTo>
                        <a:lnTo>
                          <a:pt x="198" y="163"/>
                        </a:lnTo>
                        <a:lnTo>
                          <a:pt x="181" y="167"/>
                        </a:lnTo>
                        <a:lnTo>
                          <a:pt x="165" y="173"/>
                        </a:lnTo>
                        <a:lnTo>
                          <a:pt x="150" y="180"/>
                        </a:lnTo>
                        <a:lnTo>
                          <a:pt x="138" y="188"/>
                        </a:lnTo>
                        <a:lnTo>
                          <a:pt x="126" y="197"/>
                        </a:lnTo>
                        <a:lnTo>
                          <a:pt x="116" y="208"/>
                        </a:lnTo>
                        <a:lnTo>
                          <a:pt x="107" y="221"/>
                        </a:lnTo>
                        <a:lnTo>
                          <a:pt x="99" y="234"/>
                        </a:lnTo>
                        <a:lnTo>
                          <a:pt x="92" y="249"/>
                        </a:lnTo>
                        <a:lnTo>
                          <a:pt x="87" y="265"/>
                        </a:lnTo>
                        <a:lnTo>
                          <a:pt x="81" y="283"/>
                        </a:lnTo>
                        <a:lnTo>
                          <a:pt x="78" y="302"/>
                        </a:lnTo>
                        <a:lnTo>
                          <a:pt x="75" y="323"/>
                        </a:lnTo>
                        <a:lnTo>
                          <a:pt x="71" y="345"/>
                        </a:lnTo>
                        <a:lnTo>
                          <a:pt x="69" y="370"/>
                        </a:lnTo>
                        <a:lnTo>
                          <a:pt x="68" y="397"/>
                        </a:lnTo>
                        <a:lnTo>
                          <a:pt x="67" y="453"/>
                        </a:lnTo>
                        <a:lnTo>
                          <a:pt x="67" y="519"/>
                        </a:lnTo>
                        <a:lnTo>
                          <a:pt x="66" y="558"/>
                        </a:lnTo>
                        <a:lnTo>
                          <a:pt x="65" y="598"/>
                        </a:lnTo>
                        <a:lnTo>
                          <a:pt x="62" y="641"/>
                        </a:lnTo>
                        <a:lnTo>
                          <a:pt x="59" y="686"/>
                        </a:lnTo>
                        <a:lnTo>
                          <a:pt x="51" y="780"/>
                        </a:lnTo>
                        <a:lnTo>
                          <a:pt x="41" y="882"/>
                        </a:lnTo>
                        <a:lnTo>
                          <a:pt x="30" y="987"/>
                        </a:lnTo>
                        <a:lnTo>
                          <a:pt x="20" y="1097"/>
                        </a:lnTo>
                        <a:lnTo>
                          <a:pt x="16" y="1151"/>
                        </a:lnTo>
                        <a:lnTo>
                          <a:pt x="11" y="1207"/>
                        </a:lnTo>
                        <a:lnTo>
                          <a:pt x="8" y="1262"/>
                        </a:lnTo>
                        <a:lnTo>
                          <a:pt x="4" y="1319"/>
                        </a:lnTo>
                        <a:lnTo>
                          <a:pt x="2" y="1375"/>
                        </a:lnTo>
                        <a:lnTo>
                          <a:pt x="1" y="1429"/>
                        </a:lnTo>
                        <a:lnTo>
                          <a:pt x="0" y="1485"/>
                        </a:lnTo>
                        <a:lnTo>
                          <a:pt x="1" y="1538"/>
                        </a:lnTo>
                        <a:lnTo>
                          <a:pt x="3" y="1592"/>
                        </a:lnTo>
                        <a:lnTo>
                          <a:pt x="8" y="1644"/>
                        </a:lnTo>
                        <a:lnTo>
                          <a:pt x="12" y="1696"/>
                        </a:lnTo>
                        <a:lnTo>
                          <a:pt x="20" y="1745"/>
                        </a:lnTo>
                        <a:lnTo>
                          <a:pt x="29" y="1794"/>
                        </a:lnTo>
                        <a:lnTo>
                          <a:pt x="39" y="1841"/>
                        </a:lnTo>
                        <a:lnTo>
                          <a:pt x="52" y="1887"/>
                        </a:lnTo>
                        <a:lnTo>
                          <a:pt x="67" y="1929"/>
                        </a:lnTo>
                        <a:lnTo>
                          <a:pt x="85" y="1970"/>
                        </a:lnTo>
                        <a:lnTo>
                          <a:pt x="104" y="2009"/>
                        </a:lnTo>
                        <a:lnTo>
                          <a:pt x="126" y="2045"/>
                        </a:lnTo>
                        <a:lnTo>
                          <a:pt x="151" y="2078"/>
                        </a:lnTo>
                        <a:lnTo>
                          <a:pt x="207" y="2141"/>
                        </a:lnTo>
                        <a:lnTo>
                          <a:pt x="266" y="2194"/>
                        </a:lnTo>
                        <a:lnTo>
                          <a:pt x="326" y="2237"/>
                        </a:lnTo>
                        <a:lnTo>
                          <a:pt x="387" y="2272"/>
                        </a:lnTo>
                        <a:lnTo>
                          <a:pt x="450" y="2296"/>
                        </a:lnTo>
                        <a:lnTo>
                          <a:pt x="514" y="2314"/>
                        </a:lnTo>
                        <a:lnTo>
                          <a:pt x="579" y="2323"/>
                        </a:lnTo>
                        <a:lnTo>
                          <a:pt x="644" y="2325"/>
                        </a:lnTo>
                        <a:lnTo>
                          <a:pt x="710" y="2320"/>
                        </a:lnTo>
                        <a:lnTo>
                          <a:pt x="777" y="2308"/>
                        </a:lnTo>
                        <a:lnTo>
                          <a:pt x="844" y="2292"/>
                        </a:lnTo>
                        <a:lnTo>
                          <a:pt x="909" y="2269"/>
                        </a:lnTo>
                        <a:lnTo>
                          <a:pt x="976" y="2242"/>
                        </a:lnTo>
                        <a:lnTo>
                          <a:pt x="1043" y="2209"/>
                        </a:lnTo>
                        <a:lnTo>
                          <a:pt x="1107" y="2174"/>
                        </a:lnTo>
                        <a:lnTo>
                          <a:pt x="1173" y="2134"/>
                        </a:lnTo>
                        <a:lnTo>
                          <a:pt x="1237" y="2091"/>
                        </a:lnTo>
                        <a:lnTo>
                          <a:pt x="1300" y="2046"/>
                        </a:lnTo>
                        <a:lnTo>
                          <a:pt x="1361" y="1999"/>
                        </a:lnTo>
                        <a:lnTo>
                          <a:pt x="1422" y="1950"/>
                        </a:lnTo>
                        <a:lnTo>
                          <a:pt x="1480" y="1900"/>
                        </a:lnTo>
                        <a:lnTo>
                          <a:pt x="1538" y="1849"/>
                        </a:lnTo>
                        <a:lnTo>
                          <a:pt x="1593" y="1798"/>
                        </a:lnTo>
                        <a:lnTo>
                          <a:pt x="1646" y="1746"/>
                        </a:lnTo>
                        <a:lnTo>
                          <a:pt x="1696" y="1696"/>
                        </a:lnTo>
                        <a:lnTo>
                          <a:pt x="1745" y="1647"/>
                        </a:lnTo>
                        <a:lnTo>
                          <a:pt x="1791" y="1600"/>
                        </a:lnTo>
                        <a:lnTo>
                          <a:pt x="1833" y="1554"/>
                        </a:lnTo>
                        <a:lnTo>
                          <a:pt x="1910" y="1472"/>
                        </a:lnTo>
                        <a:lnTo>
                          <a:pt x="1972" y="1403"/>
                        </a:lnTo>
                        <a:lnTo>
                          <a:pt x="1996" y="1376"/>
                        </a:lnTo>
                        <a:lnTo>
                          <a:pt x="2019" y="1346"/>
                        </a:lnTo>
                        <a:lnTo>
                          <a:pt x="2042" y="1311"/>
                        </a:lnTo>
                        <a:lnTo>
                          <a:pt x="2067" y="1273"/>
                        </a:lnTo>
                        <a:lnTo>
                          <a:pt x="2090" y="1233"/>
                        </a:lnTo>
                        <a:lnTo>
                          <a:pt x="2115" y="1190"/>
                        </a:lnTo>
                        <a:lnTo>
                          <a:pt x="2137" y="1144"/>
                        </a:lnTo>
                        <a:lnTo>
                          <a:pt x="2160" y="1095"/>
                        </a:lnTo>
                        <a:lnTo>
                          <a:pt x="2181" y="1045"/>
                        </a:lnTo>
                        <a:lnTo>
                          <a:pt x="2203" y="994"/>
                        </a:lnTo>
                        <a:lnTo>
                          <a:pt x="2222" y="941"/>
                        </a:lnTo>
                        <a:lnTo>
                          <a:pt x="2239" y="886"/>
                        </a:lnTo>
                        <a:lnTo>
                          <a:pt x="2255" y="832"/>
                        </a:lnTo>
                        <a:lnTo>
                          <a:pt x="2269" y="776"/>
                        </a:lnTo>
                        <a:lnTo>
                          <a:pt x="2282" y="719"/>
                        </a:lnTo>
                        <a:lnTo>
                          <a:pt x="2292" y="664"/>
                        </a:lnTo>
                        <a:lnTo>
                          <a:pt x="2299" y="608"/>
                        </a:lnTo>
                        <a:lnTo>
                          <a:pt x="2304" y="553"/>
                        </a:lnTo>
                        <a:lnTo>
                          <a:pt x="2305" y="499"/>
                        </a:lnTo>
                        <a:lnTo>
                          <a:pt x="2304" y="446"/>
                        </a:lnTo>
                        <a:lnTo>
                          <a:pt x="2299" y="394"/>
                        </a:lnTo>
                        <a:lnTo>
                          <a:pt x="2292" y="344"/>
                        </a:lnTo>
                        <a:lnTo>
                          <a:pt x="2279" y="296"/>
                        </a:lnTo>
                        <a:lnTo>
                          <a:pt x="2264" y="251"/>
                        </a:lnTo>
                        <a:lnTo>
                          <a:pt x="2244" y="207"/>
                        </a:lnTo>
                        <a:lnTo>
                          <a:pt x="2219" y="167"/>
                        </a:lnTo>
                        <a:lnTo>
                          <a:pt x="2192" y="129"/>
                        </a:lnTo>
                        <a:lnTo>
                          <a:pt x="2158" y="96"/>
                        </a:lnTo>
                        <a:lnTo>
                          <a:pt x="2119" y="66"/>
                        </a:lnTo>
                        <a:lnTo>
                          <a:pt x="2076" y="39"/>
                        </a:lnTo>
                        <a:lnTo>
                          <a:pt x="2027" y="17"/>
                        </a:lnTo>
                        <a:lnTo>
                          <a:pt x="1972" y="0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53" name="Freeform 202"/>
                  <p:cNvSpPr>
                    <a:spLocks/>
                  </p:cNvSpPr>
                  <p:nvPr/>
                </p:nvSpPr>
                <p:spPr bwMode="auto">
                  <a:xfrm>
                    <a:off x="3443" y="3593"/>
                    <a:ext cx="1" cy="10"/>
                  </a:xfrm>
                  <a:custGeom>
                    <a:avLst/>
                    <a:gdLst>
                      <a:gd name="T0" fmla="*/ 0 w 1"/>
                      <a:gd name="T1" fmla="*/ 0 h 39"/>
                      <a:gd name="T2" fmla="*/ 0 w 1"/>
                      <a:gd name="T3" fmla="*/ 0 h 39"/>
                      <a:gd name="T4" fmla="*/ 0 w 1"/>
                      <a:gd name="T5" fmla="*/ 0 h 39"/>
                      <a:gd name="T6" fmla="*/ 0 w 1"/>
                      <a:gd name="T7" fmla="*/ 0 h 39"/>
                      <a:gd name="T8" fmla="*/ 0 w 1"/>
                      <a:gd name="T9" fmla="*/ 0 h 39"/>
                      <a:gd name="T10" fmla="*/ 0 w 1"/>
                      <a:gd name="T11" fmla="*/ 0 h 3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"/>
                      <a:gd name="T19" fmla="*/ 0 h 39"/>
                      <a:gd name="T20" fmla="*/ 1 w 1"/>
                      <a:gd name="T21" fmla="*/ 39 h 3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" h="39">
                        <a:moveTo>
                          <a:pt x="0" y="39"/>
                        </a:move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0" y="19"/>
                        </a:lnTo>
                        <a:lnTo>
                          <a:pt x="0" y="2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54" name="Freeform 203"/>
                  <p:cNvSpPr>
                    <a:spLocks/>
                  </p:cNvSpPr>
                  <p:nvPr/>
                </p:nvSpPr>
                <p:spPr bwMode="auto">
                  <a:xfrm>
                    <a:off x="3443" y="3511"/>
                    <a:ext cx="288" cy="72"/>
                  </a:xfrm>
                  <a:custGeom>
                    <a:avLst/>
                    <a:gdLst>
                      <a:gd name="T0" fmla="*/ 0 w 2014"/>
                      <a:gd name="T1" fmla="*/ 0 h 520"/>
                      <a:gd name="T2" fmla="*/ 0 w 2014"/>
                      <a:gd name="T3" fmla="*/ 0 h 520"/>
                      <a:gd name="T4" fmla="*/ 0 w 2014"/>
                      <a:gd name="T5" fmla="*/ 0 h 520"/>
                      <a:gd name="T6" fmla="*/ 0 w 2014"/>
                      <a:gd name="T7" fmla="*/ 0 h 520"/>
                      <a:gd name="T8" fmla="*/ 0 w 2014"/>
                      <a:gd name="T9" fmla="*/ 0 h 520"/>
                      <a:gd name="T10" fmla="*/ 0 w 2014"/>
                      <a:gd name="T11" fmla="*/ 0 h 520"/>
                      <a:gd name="T12" fmla="*/ 0 w 2014"/>
                      <a:gd name="T13" fmla="*/ 0 h 520"/>
                      <a:gd name="T14" fmla="*/ 0 w 2014"/>
                      <a:gd name="T15" fmla="*/ 0 h 520"/>
                      <a:gd name="T16" fmla="*/ 0 w 2014"/>
                      <a:gd name="T17" fmla="*/ 0 h 520"/>
                      <a:gd name="T18" fmla="*/ 0 w 2014"/>
                      <a:gd name="T19" fmla="*/ 0 h 520"/>
                      <a:gd name="T20" fmla="*/ 0 w 2014"/>
                      <a:gd name="T21" fmla="*/ 0 h 520"/>
                      <a:gd name="T22" fmla="*/ 0 w 2014"/>
                      <a:gd name="T23" fmla="*/ 0 h 520"/>
                      <a:gd name="T24" fmla="*/ 0 w 2014"/>
                      <a:gd name="T25" fmla="*/ 0 h 520"/>
                      <a:gd name="T26" fmla="*/ 0 w 2014"/>
                      <a:gd name="T27" fmla="*/ 0 h 520"/>
                      <a:gd name="T28" fmla="*/ 0 w 2014"/>
                      <a:gd name="T29" fmla="*/ 0 h 520"/>
                      <a:gd name="T30" fmla="*/ 0 w 2014"/>
                      <a:gd name="T31" fmla="*/ 0 h 520"/>
                      <a:gd name="T32" fmla="*/ 0 w 2014"/>
                      <a:gd name="T33" fmla="*/ 0 h 520"/>
                      <a:gd name="T34" fmla="*/ 0 w 2014"/>
                      <a:gd name="T35" fmla="*/ 0 h 520"/>
                      <a:gd name="T36" fmla="*/ 0 w 2014"/>
                      <a:gd name="T37" fmla="*/ 0 h 520"/>
                      <a:gd name="T38" fmla="*/ 0 w 2014"/>
                      <a:gd name="T39" fmla="*/ 0 h 520"/>
                      <a:gd name="T40" fmla="*/ 0 w 2014"/>
                      <a:gd name="T41" fmla="*/ 0 h 520"/>
                      <a:gd name="T42" fmla="*/ 0 w 2014"/>
                      <a:gd name="T43" fmla="*/ 0 h 520"/>
                      <a:gd name="T44" fmla="*/ 0 w 2014"/>
                      <a:gd name="T45" fmla="*/ 0 h 520"/>
                      <a:gd name="T46" fmla="*/ 0 w 2014"/>
                      <a:gd name="T47" fmla="*/ 0 h 520"/>
                      <a:gd name="T48" fmla="*/ 0 w 2014"/>
                      <a:gd name="T49" fmla="*/ 0 h 520"/>
                      <a:gd name="T50" fmla="*/ 0 w 2014"/>
                      <a:gd name="T51" fmla="*/ 0 h 520"/>
                      <a:gd name="T52" fmla="*/ 0 w 2014"/>
                      <a:gd name="T53" fmla="*/ 0 h 520"/>
                      <a:gd name="T54" fmla="*/ 0 w 2014"/>
                      <a:gd name="T55" fmla="*/ 0 h 520"/>
                      <a:gd name="T56" fmla="*/ 0 w 2014"/>
                      <a:gd name="T57" fmla="*/ 0 h 520"/>
                      <a:gd name="T58" fmla="*/ 0 w 2014"/>
                      <a:gd name="T59" fmla="*/ 0 h 520"/>
                      <a:gd name="T60" fmla="*/ 0 w 2014"/>
                      <a:gd name="T61" fmla="*/ 0 h 520"/>
                      <a:gd name="T62" fmla="*/ 0 w 2014"/>
                      <a:gd name="T63" fmla="*/ 0 h 520"/>
                      <a:gd name="T64" fmla="*/ 0 w 2014"/>
                      <a:gd name="T65" fmla="*/ 0 h 520"/>
                      <a:gd name="T66" fmla="*/ 0 w 2014"/>
                      <a:gd name="T67" fmla="*/ 0 h 520"/>
                      <a:gd name="T68" fmla="*/ 0 w 2014"/>
                      <a:gd name="T69" fmla="*/ 0 h 520"/>
                      <a:gd name="T70" fmla="*/ 0 w 2014"/>
                      <a:gd name="T71" fmla="*/ 0 h 520"/>
                      <a:gd name="T72" fmla="*/ 0 w 2014"/>
                      <a:gd name="T73" fmla="*/ 0 h 520"/>
                      <a:gd name="T74" fmla="*/ 0 w 2014"/>
                      <a:gd name="T75" fmla="*/ 0 h 520"/>
                      <a:gd name="T76" fmla="*/ 0 w 2014"/>
                      <a:gd name="T77" fmla="*/ 0 h 520"/>
                      <a:gd name="T78" fmla="*/ 0 w 2014"/>
                      <a:gd name="T79" fmla="*/ 0 h 520"/>
                      <a:gd name="T80" fmla="*/ 0 w 2014"/>
                      <a:gd name="T81" fmla="*/ 0 h 520"/>
                      <a:gd name="T82" fmla="*/ 0 w 2014"/>
                      <a:gd name="T83" fmla="*/ 0 h 520"/>
                      <a:gd name="T84" fmla="*/ 0 w 2014"/>
                      <a:gd name="T85" fmla="*/ 0 h 520"/>
                      <a:gd name="T86" fmla="*/ 0 w 2014"/>
                      <a:gd name="T87" fmla="*/ 0 h 520"/>
                      <a:gd name="T88" fmla="*/ 0 w 2014"/>
                      <a:gd name="T89" fmla="*/ 0 h 520"/>
                      <a:gd name="T90" fmla="*/ 0 w 2014"/>
                      <a:gd name="T91" fmla="*/ 0 h 520"/>
                      <a:gd name="T92" fmla="*/ 0 w 2014"/>
                      <a:gd name="T93" fmla="*/ 0 h 520"/>
                      <a:gd name="T94" fmla="*/ 0 w 2014"/>
                      <a:gd name="T95" fmla="*/ 0 h 520"/>
                      <a:gd name="T96" fmla="*/ 0 w 2014"/>
                      <a:gd name="T97" fmla="*/ 0 h 520"/>
                      <a:gd name="T98" fmla="*/ 0 w 2014"/>
                      <a:gd name="T99" fmla="*/ 0 h 520"/>
                      <a:gd name="T100" fmla="*/ 0 w 2014"/>
                      <a:gd name="T101" fmla="*/ 0 h 520"/>
                      <a:gd name="T102" fmla="*/ 0 w 2014"/>
                      <a:gd name="T103" fmla="*/ 0 h 520"/>
                      <a:gd name="T104" fmla="*/ 0 w 2014"/>
                      <a:gd name="T105" fmla="*/ 0 h 520"/>
                      <a:gd name="T106" fmla="*/ 0 w 2014"/>
                      <a:gd name="T107" fmla="*/ 0 h 520"/>
                      <a:gd name="T108" fmla="*/ 0 w 2014"/>
                      <a:gd name="T109" fmla="*/ 0 h 520"/>
                      <a:gd name="T110" fmla="*/ 0 w 2014"/>
                      <a:gd name="T111" fmla="*/ 0 h 520"/>
                      <a:gd name="T112" fmla="*/ 0 w 2014"/>
                      <a:gd name="T113" fmla="*/ 0 h 520"/>
                      <a:gd name="T114" fmla="*/ 0 w 2014"/>
                      <a:gd name="T115" fmla="*/ 0 h 520"/>
                      <a:gd name="T116" fmla="*/ 0 w 2014"/>
                      <a:gd name="T117" fmla="*/ 0 h 52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014"/>
                      <a:gd name="T178" fmla="*/ 0 h 520"/>
                      <a:gd name="T179" fmla="*/ 2014 w 2014"/>
                      <a:gd name="T180" fmla="*/ 520 h 52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014" h="520">
                        <a:moveTo>
                          <a:pt x="1906" y="0"/>
                        </a:moveTo>
                        <a:lnTo>
                          <a:pt x="1895" y="3"/>
                        </a:lnTo>
                        <a:lnTo>
                          <a:pt x="1864" y="10"/>
                        </a:lnTo>
                        <a:lnTo>
                          <a:pt x="1815" y="21"/>
                        </a:lnTo>
                        <a:lnTo>
                          <a:pt x="1749" y="36"/>
                        </a:lnTo>
                        <a:lnTo>
                          <a:pt x="1670" y="52"/>
                        </a:lnTo>
                        <a:lnTo>
                          <a:pt x="1579" y="70"/>
                        </a:lnTo>
                        <a:lnTo>
                          <a:pt x="1479" y="89"/>
                        </a:lnTo>
                        <a:lnTo>
                          <a:pt x="1371" y="108"/>
                        </a:lnTo>
                        <a:lnTo>
                          <a:pt x="1257" y="127"/>
                        </a:lnTo>
                        <a:lnTo>
                          <a:pt x="1141" y="145"/>
                        </a:lnTo>
                        <a:lnTo>
                          <a:pt x="1082" y="152"/>
                        </a:lnTo>
                        <a:lnTo>
                          <a:pt x="1023" y="159"/>
                        </a:lnTo>
                        <a:lnTo>
                          <a:pt x="964" y="166"/>
                        </a:lnTo>
                        <a:lnTo>
                          <a:pt x="906" y="171"/>
                        </a:lnTo>
                        <a:lnTo>
                          <a:pt x="850" y="176"/>
                        </a:lnTo>
                        <a:lnTo>
                          <a:pt x="794" y="180"/>
                        </a:lnTo>
                        <a:lnTo>
                          <a:pt x="738" y="182"/>
                        </a:lnTo>
                        <a:lnTo>
                          <a:pt x="686" y="184"/>
                        </a:lnTo>
                        <a:lnTo>
                          <a:pt x="635" y="184"/>
                        </a:lnTo>
                        <a:lnTo>
                          <a:pt x="586" y="182"/>
                        </a:lnTo>
                        <a:lnTo>
                          <a:pt x="539" y="180"/>
                        </a:lnTo>
                        <a:lnTo>
                          <a:pt x="495" y="176"/>
                        </a:lnTo>
                        <a:lnTo>
                          <a:pt x="412" y="167"/>
                        </a:lnTo>
                        <a:lnTo>
                          <a:pt x="339" y="159"/>
                        </a:lnTo>
                        <a:lnTo>
                          <a:pt x="305" y="157"/>
                        </a:lnTo>
                        <a:lnTo>
                          <a:pt x="275" y="156"/>
                        </a:lnTo>
                        <a:lnTo>
                          <a:pt x="246" y="155"/>
                        </a:lnTo>
                        <a:lnTo>
                          <a:pt x="220" y="155"/>
                        </a:lnTo>
                        <a:lnTo>
                          <a:pt x="195" y="155"/>
                        </a:lnTo>
                        <a:lnTo>
                          <a:pt x="172" y="157"/>
                        </a:lnTo>
                        <a:lnTo>
                          <a:pt x="151" y="159"/>
                        </a:lnTo>
                        <a:lnTo>
                          <a:pt x="132" y="162"/>
                        </a:lnTo>
                        <a:lnTo>
                          <a:pt x="114" y="168"/>
                        </a:lnTo>
                        <a:lnTo>
                          <a:pt x="98" y="174"/>
                        </a:lnTo>
                        <a:lnTo>
                          <a:pt x="84" y="180"/>
                        </a:lnTo>
                        <a:lnTo>
                          <a:pt x="71" y="188"/>
                        </a:lnTo>
                        <a:lnTo>
                          <a:pt x="59" y="198"/>
                        </a:lnTo>
                        <a:lnTo>
                          <a:pt x="49" y="208"/>
                        </a:lnTo>
                        <a:lnTo>
                          <a:pt x="41" y="220"/>
                        </a:lnTo>
                        <a:lnTo>
                          <a:pt x="33" y="234"/>
                        </a:lnTo>
                        <a:lnTo>
                          <a:pt x="25" y="249"/>
                        </a:lnTo>
                        <a:lnTo>
                          <a:pt x="19" y="265"/>
                        </a:lnTo>
                        <a:lnTo>
                          <a:pt x="15" y="283"/>
                        </a:lnTo>
                        <a:lnTo>
                          <a:pt x="10" y="303"/>
                        </a:lnTo>
                        <a:lnTo>
                          <a:pt x="7" y="324"/>
                        </a:lnTo>
                        <a:lnTo>
                          <a:pt x="5" y="346"/>
                        </a:lnTo>
                        <a:lnTo>
                          <a:pt x="3" y="371"/>
                        </a:lnTo>
                        <a:lnTo>
                          <a:pt x="2" y="396"/>
                        </a:lnTo>
                        <a:lnTo>
                          <a:pt x="0" y="454"/>
                        </a:lnTo>
                        <a:lnTo>
                          <a:pt x="0" y="520"/>
                        </a:lnTo>
                        <a:lnTo>
                          <a:pt x="3" y="507"/>
                        </a:lnTo>
                        <a:lnTo>
                          <a:pt x="14" y="477"/>
                        </a:lnTo>
                        <a:lnTo>
                          <a:pt x="24" y="458"/>
                        </a:lnTo>
                        <a:lnTo>
                          <a:pt x="37" y="436"/>
                        </a:lnTo>
                        <a:lnTo>
                          <a:pt x="46" y="425"/>
                        </a:lnTo>
                        <a:lnTo>
                          <a:pt x="55" y="413"/>
                        </a:lnTo>
                        <a:lnTo>
                          <a:pt x="66" y="402"/>
                        </a:lnTo>
                        <a:lnTo>
                          <a:pt x="78" y="391"/>
                        </a:lnTo>
                        <a:lnTo>
                          <a:pt x="92" y="378"/>
                        </a:lnTo>
                        <a:lnTo>
                          <a:pt x="106" y="367"/>
                        </a:lnTo>
                        <a:lnTo>
                          <a:pt x="122" y="357"/>
                        </a:lnTo>
                        <a:lnTo>
                          <a:pt x="140" y="347"/>
                        </a:lnTo>
                        <a:lnTo>
                          <a:pt x="159" y="337"/>
                        </a:lnTo>
                        <a:lnTo>
                          <a:pt x="180" y="328"/>
                        </a:lnTo>
                        <a:lnTo>
                          <a:pt x="202" y="319"/>
                        </a:lnTo>
                        <a:lnTo>
                          <a:pt x="226" y="313"/>
                        </a:lnTo>
                        <a:lnTo>
                          <a:pt x="253" y="306"/>
                        </a:lnTo>
                        <a:lnTo>
                          <a:pt x="281" y="302"/>
                        </a:lnTo>
                        <a:lnTo>
                          <a:pt x="312" y="297"/>
                        </a:lnTo>
                        <a:lnTo>
                          <a:pt x="344" y="295"/>
                        </a:lnTo>
                        <a:lnTo>
                          <a:pt x="378" y="294"/>
                        </a:lnTo>
                        <a:lnTo>
                          <a:pt x="415" y="295"/>
                        </a:lnTo>
                        <a:lnTo>
                          <a:pt x="453" y="297"/>
                        </a:lnTo>
                        <a:lnTo>
                          <a:pt x="495" y="302"/>
                        </a:lnTo>
                        <a:lnTo>
                          <a:pt x="539" y="305"/>
                        </a:lnTo>
                        <a:lnTo>
                          <a:pt x="586" y="308"/>
                        </a:lnTo>
                        <a:lnTo>
                          <a:pt x="635" y="309"/>
                        </a:lnTo>
                        <a:lnTo>
                          <a:pt x="686" y="309"/>
                        </a:lnTo>
                        <a:lnTo>
                          <a:pt x="738" y="307"/>
                        </a:lnTo>
                        <a:lnTo>
                          <a:pt x="794" y="305"/>
                        </a:lnTo>
                        <a:lnTo>
                          <a:pt x="850" y="302"/>
                        </a:lnTo>
                        <a:lnTo>
                          <a:pt x="906" y="296"/>
                        </a:lnTo>
                        <a:lnTo>
                          <a:pt x="964" y="290"/>
                        </a:lnTo>
                        <a:lnTo>
                          <a:pt x="1023" y="285"/>
                        </a:lnTo>
                        <a:lnTo>
                          <a:pt x="1082" y="277"/>
                        </a:lnTo>
                        <a:lnTo>
                          <a:pt x="1141" y="269"/>
                        </a:lnTo>
                        <a:lnTo>
                          <a:pt x="1257" y="253"/>
                        </a:lnTo>
                        <a:lnTo>
                          <a:pt x="1371" y="234"/>
                        </a:lnTo>
                        <a:lnTo>
                          <a:pt x="1479" y="215"/>
                        </a:lnTo>
                        <a:lnTo>
                          <a:pt x="1579" y="196"/>
                        </a:lnTo>
                        <a:lnTo>
                          <a:pt x="1670" y="177"/>
                        </a:lnTo>
                        <a:lnTo>
                          <a:pt x="1749" y="160"/>
                        </a:lnTo>
                        <a:lnTo>
                          <a:pt x="1815" y="147"/>
                        </a:lnTo>
                        <a:lnTo>
                          <a:pt x="1864" y="136"/>
                        </a:lnTo>
                        <a:lnTo>
                          <a:pt x="1895" y="128"/>
                        </a:lnTo>
                        <a:lnTo>
                          <a:pt x="1906" y="126"/>
                        </a:lnTo>
                        <a:lnTo>
                          <a:pt x="1901" y="127"/>
                        </a:lnTo>
                        <a:lnTo>
                          <a:pt x="1920" y="121"/>
                        </a:lnTo>
                        <a:lnTo>
                          <a:pt x="1936" y="117"/>
                        </a:lnTo>
                        <a:lnTo>
                          <a:pt x="1953" y="110"/>
                        </a:lnTo>
                        <a:lnTo>
                          <a:pt x="1969" y="102"/>
                        </a:lnTo>
                        <a:lnTo>
                          <a:pt x="1986" y="95"/>
                        </a:lnTo>
                        <a:lnTo>
                          <a:pt x="1994" y="90"/>
                        </a:lnTo>
                        <a:lnTo>
                          <a:pt x="1999" y="85"/>
                        </a:lnTo>
                        <a:lnTo>
                          <a:pt x="2005" y="80"/>
                        </a:lnTo>
                        <a:lnTo>
                          <a:pt x="2009" y="75"/>
                        </a:lnTo>
                        <a:lnTo>
                          <a:pt x="2013" y="69"/>
                        </a:lnTo>
                        <a:lnTo>
                          <a:pt x="2014" y="63"/>
                        </a:lnTo>
                        <a:lnTo>
                          <a:pt x="2014" y="58"/>
                        </a:lnTo>
                        <a:lnTo>
                          <a:pt x="2012" y="51"/>
                        </a:lnTo>
                        <a:lnTo>
                          <a:pt x="2007" y="46"/>
                        </a:lnTo>
                        <a:lnTo>
                          <a:pt x="2002" y="40"/>
                        </a:lnTo>
                        <a:lnTo>
                          <a:pt x="1993" y="33"/>
                        </a:lnTo>
                        <a:lnTo>
                          <a:pt x="1980" y="27"/>
                        </a:lnTo>
                        <a:lnTo>
                          <a:pt x="1967" y="20"/>
                        </a:lnTo>
                        <a:lnTo>
                          <a:pt x="1949" y="13"/>
                        </a:lnTo>
                        <a:lnTo>
                          <a:pt x="1929" y="7"/>
                        </a:lnTo>
                        <a:lnTo>
                          <a:pt x="1906" y="0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55" name="Freeform 204"/>
                  <p:cNvSpPr>
                    <a:spLocks/>
                  </p:cNvSpPr>
                  <p:nvPr/>
                </p:nvSpPr>
                <p:spPr bwMode="auto">
                  <a:xfrm>
                    <a:off x="3433" y="3608"/>
                    <a:ext cx="324" cy="225"/>
                  </a:xfrm>
                  <a:custGeom>
                    <a:avLst/>
                    <a:gdLst>
                      <a:gd name="T0" fmla="*/ 0 w 2275"/>
                      <a:gd name="T1" fmla="*/ 0 h 1580"/>
                      <a:gd name="T2" fmla="*/ 0 w 2275"/>
                      <a:gd name="T3" fmla="*/ 0 h 1580"/>
                      <a:gd name="T4" fmla="*/ 0 w 2275"/>
                      <a:gd name="T5" fmla="*/ 0 h 1580"/>
                      <a:gd name="T6" fmla="*/ 0 w 2275"/>
                      <a:gd name="T7" fmla="*/ 0 h 1580"/>
                      <a:gd name="T8" fmla="*/ 0 w 2275"/>
                      <a:gd name="T9" fmla="*/ 0 h 1580"/>
                      <a:gd name="T10" fmla="*/ 0 w 2275"/>
                      <a:gd name="T11" fmla="*/ 0 h 1580"/>
                      <a:gd name="T12" fmla="*/ 0 w 2275"/>
                      <a:gd name="T13" fmla="*/ 0 h 1580"/>
                      <a:gd name="T14" fmla="*/ 0 w 2275"/>
                      <a:gd name="T15" fmla="*/ 0 h 1580"/>
                      <a:gd name="T16" fmla="*/ 0 w 2275"/>
                      <a:gd name="T17" fmla="*/ 0 h 1580"/>
                      <a:gd name="T18" fmla="*/ 0 w 2275"/>
                      <a:gd name="T19" fmla="*/ 0 h 1580"/>
                      <a:gd name="T20" fmla="*/ 0 w 2275"/>
                      <a:gd name="T21" fmla="*/ 0 h 1580"/>
                      <a:gd name="T22" fmla="*/ 0 w 2275"/>
                      <a:gd name="T23" fmla="*/ 0 h 1580"/>
                      <a:gd name="T24" fmla="*/ 0 w 2275"/>
                      <a:gd name="T25" fmla="*/ 0 h 1580"/>
                      <a:gd name="T26" fmla="*/ 0 w 2275"/>
                      <a:gd name="T27" fmla="*/ 0 h 1580"/>
                      <a:gd name="T28" fmla="*/ 0 w 2275"/>
                      <a:gd name="T29" fmla="*/ 0 h 1580"/>
                      <a:gd name="T30" fmla="*/ 0 w 2275"/>
                      <a:gd name="T31" fmla="*/ 0 h 1580"/>
                      <a:gd name="T32" fmla="*/ 0 w 2275"/>
                      <a:gd name="T33" fmla="*/ 0 h 1580"/>
                      <a:gd name="T34" fmla="*/ 0 w 2275"/>
                      <a:gd name="T35" fmla="*/ 0 h 1580"/>
                      <a:gd name="T36" fmla="*/ 0 w 2275"/>
                      <a:gd name="T37" fmla="*/ 0 h 1580"/>
                      <a:gd name="T38" fmla="*/ 0 w 2275"/>
                      <a:gd name="T39" fmla="*/ 0 h 1580"/>
                      <a:gd name="T40" fmla="*/ 0 w 2275"/>
                      <a:gd name="T41" fmla="*/ 0 h 1580"/>
                      <a:gd name="T42" fmla="*/ 0 w 2275"/>
                      <a:gd name="T43" fmla="*/ 0 h 1580"/>
                      <a:gd name="T44" fmla="*/ 0 w 2275"/>
                      <a:gd name="T45" fmla="*/ 0 h 1580"/>
                      <a:gd name="T46" fmla="*/ 0 w 2275"/>
                      <a:gd name="T47" fmla="*/ 0 h 1580"/>
                      <a:gd name="T48" fmla="*/ 0 w 2275"/>
                      <a:gd name="T49" fmla="*/ 0 h 1580"/>
                      <a:gd name="T50" fmla="*/ 0 w 2275"/>
                      <a:gd name="T51" fmla="*/ 0 h 1580"/>
                      <a:gd name="T52" fmla="*/ 0 w 2275"/>
                      <a:gd name="T53" fmla="*/ 0 h 1580"/>
                      <a:gd name="T54" fmla="*/ 0 w 2275"/>
                      <a:gd name="T55" fmla="*/ 0 h 1580"/>
                      <a:gd name="T56" fmla="*/ 0 w 2275"/>
                      <a:gd name="T57" fmla="*/ 0 h 1580"/>
                      <a:gd name="T58" fmla="*/ 0 w 2275"/>
                      <a:gd name="T59" fmla="*/ 0 h 1580"/>
                      <a:gd name="T60" fmla="*/ 0 w 2275"/>
                      <a:gd name="T61" fmla="*/ 0 h 1580"/>
                      <a:gd name="T62" fmla="*/ 0 w 2275"/>
                      <a:gd name="T63" fmla="*/ 0 h 1580"/>
                      <a:gd name="T64" fmla="*/ 0 w 2275"/>
                      <a:gd name="T65" fmla="*/ 0 h 1580"/>
                      <a:gd name="T66" fmla="*/ 0 w 2275"/>
                      <a:gd name="T67" fmla="*/ 0 h 1580"/>
                      <a:gd name="T68" fmla="*/ 0 w 2275"/>
                      <a:gd name="T69" fmla="*/ 0 h 1580"/>
                      <a:gd name="T70" fmla="*/ 0 w 2275"/>
                      <a:gd name="T71" fmla="*/ 0 h 1580"/>
                      <a:gd name="T72" fmla="*/ 0 w 2275"/>
                      <a:gd name="T73" fmla="*/ 0 h 1580"/>
                      <a:gd name="T74" fmla="*/ 0 w 2275"/>
                      <a:gd name="T75" fmla="*/ 0 h 1580"/>
                      <a:gd name="T76" fmla="*/ 0 w 2275"/>
                      <a:gd name="T77" fmla="*/ 0 h 1580"/>
                      <a:gd name="T78" fmla="*/ 0 w 2275"/>
                      <a:gd name="T79" fmla="*/ 0 h 1580"/>
                      <a:gd name="T80" fmla="*/ 0 w 2275"/>
                      <a:gd name="T81" fmla="*/ 0 h 1580"/>
                      <a:gd name="T82" fmla="*/ 0 w 2275"/>
                      <a:gd name="T83" fmla="*/ 0 h 1580"/>
                      <a:gd name="T84" fmla="*/ 0 w 2275"/>
                      <a:gd name="T85" fmla="*/ 0 h 1580"/>
                      <a:gd name="T86" fmla="*/ 0 w 2275"/>
                      <a:gd name="T87" fmla="*/ 0 h 1580"/>
                      <a:gd name="T88" fmla="*/ 0 w 2275"/>
                      <a:gd name="T89" fmla="*/ 0 h 1580"/>
                      <a:gd name="T90" fmla="*/ 0 w 2275"/>
                      <a:gd name="T91" fmla="*/ 0 h 1580"/>
                      <a:gd name="T92" fmla="*/ 0 w 2275"/>
                      <a:gd name="T93" fmla="*/ 0 h 1580"/>
                      <a:gd name="T94" fmla="*/ 0 w 2275"/>
                      <a:gd name="T95" fmla="*/ 0 h 1580"/>
                      <a:gd name="T96" fmla="*/ 0 w 2275"/>
                      <a:gd name="T97" fmla="*/ 0 h 1580"/>
                      <a:gd name="T98" fmla="*/ 0 w 2275"/>
                      <a:gd name="T99" fmla="*/ 0 h 1580"/>
                      <a:gd name="T100" fmla="*/ 0 w 2275"/>
                      <a:gd name="T101" fmla="*/ 0 h 1580"/>
                      <a:gd name="T102" fmla="*/ 0 w 2275"/>
                      <a:gd name="T103" fmla="*/ 0 h 1580"/>
                      <a:gd name="T104" fmla="*/ 0 w 2275"/>
                      <a:gd name="T105" fmla="*/ 0 h 1580"/>
                      <a:gd name="T106" fmla="*/ 0 w 2275"/>
                      <a:gd name="T107" fmla="*/ 0 h 1580"/>
                      <a:gd name="T108" fmla="*/ 0 w 2275"/>
                      <a:gd name="T109" fmla="*/ 0 h 1580"/>
                      <a:gd name="T110" fmla="*/ 0 w 2275"/>
                      <a:gd name="T111" fmla="*/ 0 h 1580"/>
                      <a:gd name="T112" fmla="*/ 0 w 2275"/>
                      <a:gd name="T113" fmla="*/ 0 h 158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275"/>
                      <a:gd name="T172" fmla="*/ 0 h 1580"/>
                      <a:gd name="T173" fmla="*/ 2275 w 2275"/>
                      <a:gd name="T174" fmla="*/ 1580 h 1580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275" h="1580">
                        <a:moveTo>
                          <a:pt x="1248" y="671"/>
                        </a:moveTo>
                        <a:lnTo>
                          <a:pt x="1201" y="695"/>
                        </a:lnTo>
                        <a:lnTo>
                          <a:pt x="1155" y="717"/>
                        </a:lnTo>
                        <a:lnTo>
                          <a:pt x="1110" y="737"/>
                        </a:lnTo>
                        <a:lnTo>
                          <a:pt x="1065" y="756"/>
                        </a:lnTo>
                        <a:lnTo>
                          <a:pt x="1021" y="774"/>
                        </a:lnTo>
                        <a:lnTo>
                          <a:pt x="976" y="789"/>
                        </a:lnTo>
                        <a:lnTo>
                          <a:pt x="934" y="804"/>
                        </a:lnTo>
                        <a:lnTo>
                          <a:pt x="891" y="816"/>
                        </a:lnTo>
                        <a:lnTo>
                          <a:pt x="848" y="827"/>
                        </a:lnTo>
                        <a:lnTo>
                          <a:pt x="807" y="837"/>
                        </a:lnTo>
                        <a:lnTo>
                          <a:pt x="766" y="846"/>
                        </a:lnTo>
                        <a:lnTo>
                          <a:pt x="725" y="853"/>
                        </a:lnTo>
                        <a:lnTo>
                          <a:pt x="685" y="858"/>
                        </a:lnTo>
                        <a:lnTo>
                          <a:pt x="645" y="863"/>
                        </a:lnTo>
                        <a:lnTo>
                          <a:pt x="606" y="865"/>
                        </a:lnTo>
                        <a:lnTo>
                          <a:pt x="567" y="866"/>
                        </a:lnTo>
                        <a:lnTo>
                          <a:pt x="529" y="866"/>
                        </a:lnTo>
                        <a:lnTo>
                          <a:pt x="491" y="865"/>
                        </a:lnTo>
                        <a:lnTo>
                          <a:pt x="453" y="863"/>
                        </a:lnTo>
                        <a:lnTo>
                          <a:pt x="416" y="858"/>
                        </a:lnTo>
                        <a:lnTo>
                          <a:pt x="380" y="853"/>
                        </a:lnTo>
                        <a:lnTo>
                          <a:pt x="343" y="846"/>
                        </a:lnTo>
                        <a:lnTo>
                          <a:pt x="307" y="838"/>
                        </a:lnTo>
                        <a:lnTo>
                          <a:pt x="272" y="828"/>
                        </a:lnTo>
                        <a:lnTo>
                          <a:pt x="236" y="818"/>
                        </a:lnTo>
                        <a:lnTo>
                          <a:pt x="202" y="806"/>
                        </a:lnTo>
                        <a:lnTo>
                          <a:pt x="167" y="794"/>
                        </a:lnTo>
                        <a:lnTo>
                          <a:pt x="133" y="779"/>
                        </a:lnTo>
                        <a:lnTo>
                          <a:pt x="99" y="764"/>
                        </a:lnTo>
                        <a:lnTo>
                          <a:pt x="66" y="747"/>
                        </a:lnTo>
                        <a:lnTo>
                          <a:pt x="32" y="729"/>
                        </a:lnTo>
                        <a:lnTo>
                          <a:pt x="0" y="710"/>
                        </a:lnTo>
                        <a:lnTo>
                          <a:pt x="0" y="756"/>
                        </a:lnTo>
                        <a:lnTo>
                          <a:pt x="1" y="803"/>
                        </a:lnTo>
                        <a:lnTo>
                          <a:pt x="3" y="847"/>
                        </a:lnTo>
                        <a:lnTo>
                          <a:pt x="6" y="892"/>
                        </a:lnTo>
                        <a:lnTo>
                          <a:pt x="10" y="935"/>
                        </a:lnTo>
                        <a:lnTo>
                          <a:pt x="16" y="977"/>
                        </a:lnTo>
                        <a:lnTo>
                          <a:pt x="22" y="1020"/>
                        </a:lnTo>
                        <a:lnTo>
                          <a:pt x="30" y="1060"/>
                        </a:lnTo>
                        <a:lnTo>
                          <a:pt x="39" y="1100"/>
                        </a:lnTo>
                        <a:lnTo>
                          <a:pt x="50" y="1138"/>
                        </a:lnTo>
                        <a:lnTo>
                          <a:pt x="62" y="1174"/>
                        </a:lnTo>
                        <a:lnTo>
                          <a:pt x="76" y="1210"/>
                        </a:lnTo>
                        <a:lnTo>
                          <a:pt x="84" y="1227"/>
                        </a:lnTo>
                        <a:lnTo>
                          <a:pt x="93" y="1243"/>
                        </a:lnTo>
                        <a:lnTo>
                          <a:pt x="100" y="1260"/>
                        </a:lnTo>
                        <a:lnTo>
                          <a:pt x="109" y="1276"/>
                        </a:lnTo>
                        <a:lnTo>
                          <a:pt x="119" y="1290"/>
                        </a:lnTo>
                        <a:lnTo>
                          <a:pt x="129" y="1306"/>
                        </a:lnTo>
                        <a:lnTo>
                          <a:pt x="139" y="1319"/>
                        </a:lnTo>
                        <a:lnTo>
                          <a:pt x="150" y="1334"/>
                        </a:lnTo>
                        <a:lnTo>
                          <a:pt x="206" y="1397"/>
                        </a:lnTo>
                        <a:lnTo>
                          <a:pt x="265" y="1449"/>
                        </a:lnTo>
                        <a:lnTo>
                          <a:pt x="325" y="1493"/>
                        </a:lnTo>
                        <a:lnTo>
                          <a:pt x="386" y="1526"/>
                        </a:lnTo>
                        <a:lnTo>
                          <a:pt x="449" y="1552"/>
                        </a:lnTo>
                        <a:lnTo>
                          <a:pt x="513" y="1568"/>
                        </a:lnTo>
                        <a:lnTo>
                          <a:pt x="578" y="1578"/>
                        </a:lnTo>
                        <a:lnTo>
                          <a:pt x="643" y="1580"/>
                        </a:lnTo>
                        <a:lnTo>
                          <a:pt x="709" y="1575"/>
                        </a:lnTo>
                        <a:lnTo>
                          <a:pt x="776" y="1564"/>
                        </a:lnTo>
                        <a:lnTo>
                          <a:pt x="843" y="1546"/>
                        </a:lnTo>
                        <a:lnTo>
                          <a:pt x="908" y="1524"/>
                        </a:lnTo>
                        <a:lnTo>
                          <a:pt x="975" y="1497"/>
                        </a:lnTo>
                        <a:lnTo>
                          <a:pt x="1042" y="1465"/>
                        </a:lnTo>
                        <a:lnTo>
                          <a:pt x="1106" y="1428"/>
                        </a:lnTo>
                        <a:lnTo>
                          <a:pt x="1172" y="1389"/>
                        </a:lnTo>
                        <a:lnTo>
                          <a:pt x="1236" y="1347"/>
                        </a:lnTo>
                        <a:lnTo>
                          <a:pt x="1299" y="1301"/>
                        </a:lnTo>
                        <a:lnTo>
                          <a:pt x="1360" y="1253"/>
                        </a:lnTo>
                        <a:lnTo>
                          <a:pt x="1421" y="1204"/>
                        </a:lnTo>
                        <a:lnTo>
                          <a:pt x="1479" y="1154"/>
                        </a:lnTo>
                        <a:lnTo>
                          <a:pt x="1537" y="1104"/>
                        </a:lnTo>
                        <a:lnTo>
                          <a:pt x="1592" y="1053"/>
                        </a:lnTo>
                        <a:lnTo>
                          <a:pt x="1645" y="1002"/>
                        </a:lnTo>
                        <a:lnTo>
                          <a:pt x="1695" y="951"/>
                        </a:lnTo>
                        <a:lnTo>
                          <a:pt x="1744" y="902"/>
                        </a:lnTo>
                        <a:lnTo>
                          <a:pt x="1790" y="855"/>
                        </a:lnTo>
                        <a:lnTo>
                          <a:pt x="1832" y="809"/>
                        </a:lnTo>
                        <a:lnTo>
                          <a:pt x="1909" y="726"/>
                        </a:lnTo>
                        <a:lnTo>
                          <a:pt x="1971" y="657"/>
                        </a:lnTo>
                        <a:lnTo>
                          <a:pt x="1992" y="634"/>
                        </a:lnTo>
                        <a:lnTo>
                          <a:pt x="2014" y="606"/>
                        </a:lnTo>
                        <a:lnTo>
                          <a:pt x="2035" y="576"/>
                        </a:lnTo>
                        <a:lnTo>
                          <a:pt x="2057" y="542"/>
                        </a:lnTo>
                        <a:lnTo>
                          <a:pt x="2079" y="507"/>
                        </a:lnTo>
                        <a:lnTo>
                          <a:pt x="2100" y="469"/>
                        </a:lnTo>
                        <a:lnTo>
                          <a:pt x="2122" y="429"/>
                        </a:lnTo>
                        <a:lnTo>
                          <a:pt x="2143" y="387"/>
                        </a:lnTo>
                        <a:lnTo>
                          <a:pt x="2163" y="342"/>
                        </a:lnTo>
                        <a:lnTo>
                          <a:pt x="2183" y="296"/>
                        </a:lnTo>
                        <a:lnTo>
                          <a:pt x="2201" y="249"/>
                        </a:lnTo>
                        <a:lnTo>
                          <a:pt x="2218" y="201"/>
                        </a:lnTo>
                        <a:lnTo>
                          <a:pt x="2235" y="152"/>
                        </a:lnTo>
                        <a:lnTo>
                          <a:pt x="2250" y="102"/>
                        </a:lnTo>
                        <a:lnTo>
                          <a:pt x="2263" y="52"/>
                        </a:lnTo>
                        <a:lnTo>
                          <a:pt x="2275" y="0"/>
                        </a:lnTo>
                        <a:lnTo>
                          <a:pt x="2217" y="47"/>
                        </a:lnTo>
                        <a:lnTo>
                          <a:pt x="2158" y="93"/>
                        </a:lnTo>
                        <a:lnTo>
                          <a:pt x="2098" y="138"/>
                        </a:lnTo>
                        <a:lnTo>
                          <a:pt x="2038" y="183"/>
                        </a:lnTo>
                        <a:lnTo>
                          <a:pt x="1976" y="227"/>
                        </a:lnTo>
                        <a:lnTo>
                          <a:pt x="1914" y="271"/>
                        </a:lnTo>
                        <a:lnTo>
                          <a:pt x="1852" y="313"/>
                        </a:lnTo>
                        <a:lnTo>
                          <a:pt x="1788" y="355"/>
                        </a:lnTo>
                        <a:lnTo>
                          <a:pt x="1724" y="398"/>
                        </a:lnTo>
                        <a:lnTo>
                          <a:pt x="1658" y="438"/>
                        </a:lnTo>
                        <a:lnTo>
                          <a:pt x="1593" y="479"/>
                        </a:lnTo>
                        <a:lnTo>
                          <a:pt x="1525" y="518"/>
                        </a:lnTo>
                        <a:lnTo>
                          <a:pt x="1457" y="558"/>
                        </a:lnTo>
                        <a:lnTo>
                          <a:pt x="1388" y="596"/>
                        </a:lnTo>
                        <a:lnTo>
                          <a:pt x="1319" y="634"/>
                        </a:lnTo>
                        <a:lnTo>
                          <a:pt x="1248" y="671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</p:grpSp>
          </p:grpSp>
          <p:grpSp>
            <p:nvGrpSpPr>
              <p:cNvPr id="206" name="Group 205"/>
              <p:cNvGrpSpPr>
                <a:grpSpLocks/>
              </p:cNvGrpSpPr>
              <p:nvPr/>
            </p:nvGrpSpPr>
            <p:grpSpPr bwMode="auto">
              <a:xfrm>
                <a:off x="6871409" y="1441628"/>
                <a:ext cx="350466" cy="221970"/>
                <a:chOff x="2759" y="2304"/>
                <a:chExt cx="1393" cy="766"/>
              </a:xfrm>
            </p:grpSpPr>
            <p:sp>
              <p:nvSpPr>
                <p:cNvPr id="207" name="Freeform 206"/>
                <p:cNvSpPr>
                  <a:spLocks/>
                </p:cNvSpPr>
                <p:nvPr/>
              </p:nvSpPr>
              <p:spPr bwMode="auto">
                <a:xfrm>
                  <a:off x="3640" y="2608"/>
                  <a:ext cx="508" cy="319"/>
                </a:xfrm>
                <a:custGeom>
                  <a:avLst/>
                  <a:gdLst>
                    <a:gd name="T0" fmla="*/ 0 w 3583"/>
                    <a:gd name="T1" fmla="*/ 0 h 2227"/>
                    <a:gd name="T2" fmla="*/ 0 w 3583"/>
                    <a:gd name="T3" fmla="*/ 0 h 2227"/>
                    <a:gd name="T4" fmla="*/ 0 w 3583"/>
                    <a:gd name="T5" fmla="*/ 0 h 2227"/>
                    <a:gd name="T6" fmla="*/ 0 w 3583"/>
                    <a:gd name="T7" fmla="*/ 0 h 2227"/>
                    <a:gd name="T8" fmla="*/ 0 w 3583"/>
                    <a:gd name="T9" fmla="*/ 0 h 2227"/>
                    <a:gd name="T10" fmla="*/ 0 w 3583"/>
                    <a:gd name="T11" fmla="*/ 0 h 2227"/>
                    <a:gd name="T12" fmla="*/ 0 w 3583"/>
                    <a:gd name="T13" fmla="*/ 0 h 2227"/>
                    <a:gd name="T14" fmla="*/ 0 w 3583"/>
                    <a:gd name="T15" fmla="*/ 0 h 2227"/>
                    <a:gd name="T16" fmla="*/ 0 w 3583"/>
                    <a:gd name="T17" fmla="*/ 0 h 2227"/>
                    <a:gd name="T18" fmla="*/ 0 w 3583"/>
                    <a:gd name="T19" fmla="*/ 0 h 2227"/>
                    <a:gd name="T20" fmla="*/ 0 w 3583"/>
                    <a:gd name="T21" fmla="*/ 0 h 2227"/>
                    <a:gd name="T22" fmla="*/ 0 w 3583"/>
                    <a:gd name="T23" fmla="*/ 0 h 2227"/>
                    <a:gd name="T24" fmla="*/ 0 w 3583"/>
                    <a:gd name="T25" fmla="*/ 0 h 2227"/>
                    <a:gd name="T26" fmla="*/ 0 w 3583"/>
                    <a:gd name="T27" fmla="*/ 0 h 2227"/>
                    <a:gd name="T28" fmla="*/ 0 w 3583"/>
                    <a:gd name="T29" fmla="*/ 0 h 2227"/>
                    <a:gd name="T30" fmla="*/ 0 w 3583"/>
                    <a:gd name="T31" fmla="*/ 0 h 2227"/>
                    <a:gd name="T32" fmla="*/ 0 w 3583"/>
                    <a:gd name="T33" fmla="*/ 0 h 2227"/>
                    <a:gd name="T34" fmla="*/ 0 w 3583"/>
                    <a:gd name="T35" fmla="*/ 0 h 2227"/>
                    <a:gd name="T36" fmla="*/ 0 w 3583"/>
                    <a:gd name="T37" fmla="*/ 0 h 2227"/>
                    <a:gd name="T38" fmla="*/ 0 w 3583"/>
                    <a:gd name="T39" fmla="*/ 0 h 2227"/>
                    <a:gd name="T40" fmla="*/ 0 w 3583"/>
                    <a:gd name="T41" fmla="*/ 0 h 2227"/>
                    <a:gd name="T42" fmla="*/ 0 w 3583"/>
                    <a:gd name="T43" fmla="*/ 0 h 2227"/>
                    <a:gd name="T44" fmla="*/ 0 w 3583"/>
                    <a:gd name="T45" fmla="*/ 0 h 2227"/>
                    <a:gd name="T46" fmla="*/ 0 w 3583"/>
                    <a:gd name="T47" fmla="*/ 0 h 2227"/>
                    <a:gd name="T48" fmla="*/ 0 w 3583"/>
                    <a:gd name="T49" fmla="*/ 0 h 2227"/>
                    <a:gd name="T50" fmla="*/ 0 w 3583"/>
                    <a:gd name="T51" fmla="*/ 0 h 2227"/>
                    <a:gd name="T52" fmla="*/ 0 w 3583"/>
                    <a:gd name="T53" fmla="*/ 0 h 2227"/>
                    <a:gd name="T54" fmla="*/ 0 w 3583"/>
                    <a:gd name="T55" fmla="*/ 0 h 2227"/>
                    <a:gd name="T56" fmla="*/ 0 w 3583"/>
                    <a:gd name="T57" fmla="*/ 0 h 2227"/>
                    <a:gd name="T58" fmla="*/ 0 w 3583"/>
                    <a:gd name="T59" fmla="*/ 0 h 2227"/>
                    <a:gd name="T60" fmla="*/ 0 w 3583"/>
                    <a:gd name="T61" fmla="*/ 0 h 2227"/>
                    <a:gd name="T62" fmla="*/ 0 w 3583"/>
                    <a:gd name="T63" fmla="*/ 0 h 2227"/>
                    <a:gd name="T64" fmla="*/ 0 w 3583"/>
                    <a:gd name="T65" fmla="*/ 0 h 2227"/>
                    <a:gd name="T66" fmla="*/ 0 w 3583"/>
                    <a:gd name="T67" fmla="*/ 0 h 2227"/>
                    <a:gd name="T68" fmla="*/ 0 w 3583"/>
                    <a:gd name="T69" fmla="*/ 0 h 2227"/>
                    <a:gd name="T70" fmla="*/ 0 w 3583"/>
                    <a:gd name="T71" fmla="*/ 0 h 2227"/>
                    <a:gd name="T72" fmla="*/ 0 w 3583"/>
                    <a:gd name="T73" fmla="*/ 0 h 2227"/>
                    <a:gd name="T74" fmla="*/ 0 w 3583"/>
                    <a:gd name="T75" fmla="*/ 0 h 2227"/>
                    <a:gd name="T76" fmla="*/ 0 w 3583"/>
                    <a:gd name="T77" fmla="*/ 0 h 2227"/>
                    <a:gd name="T78" fmla="*/ 0 w 3583"/>
                    <a:gd name="T79" fmla="*/ 0 h 2227"/>
                    <a:gd name="T80" fmla="*/ 0 w 3583"/>
                    <a:gd name="T81" fmla="*/ 0 h 2227"/>
                    <a:gd name="T82" fmla="*/ 0 w 3583"/>
                    <a:gd name="T83" fmla="*/ 0 h 2227"/>
                    <a:gd name="T84" fmla="*/ 0 w 3583"/>
                    <a:gd name="T85" fmla="*/ 0 h 2227"/>
                    <a:gd name="T86" fmla="*/ 0 w 3583"/>
                    <a:gd name="T87" fmla="*/ 0 h 2227"/>
                    <a:gd name="T88" fmla="*/ 0 w 3583"/>
                    <a:gd name="T89" fmla="*/ 0 h 2227"/>
                    <a:gd name="T90" fmla="*/ 0 w 3583"/>
                    <a:gd name="T91" fmla="*/ 0 h 2227"/>
                    <a:gd name="T92" fmla="*/ 0 w 3583"/>
                    <a:gd name="T93" fmla="*/ 0 h 2227"/>
                    <a:gd name="T94" fmla="*/ 0 w 3583"/>
                    <a:gd name="T95" fmla="*/ 0 h 2227"/>
                    <a:gd name="T96" fmla="*/ 0 w 3583"/>
                    <a:gd name="T97" fmla="*/ 0 h 2227"/>
                    <a:gd name="T98" fmla="*/ 0 w 3583"/>
                    <a:gd name="T99" fmla="*/ 0 h 2227"/>
                    <a:gd name="T100" fmla="*/ 0 w 3583"/>
                    <a:gd name="T101" fmla="*/ 0 h 2227"/>
                    <a:gd name="T102" fmla="*/ 0 w 3583"/>
                    <a:gd name="T103" fmla="*/ 0 h 2227"/>
                    <a:gd name="T104" fmla="*/ 0 w 3583"/>
                    <a:gd name="T105" fmla="*/ 0 h 2227"/>
                    <a:gd name="T106" fmla="*/ 0 w 3583"/>
                    <a:gd name="T107" fmla="*/ 0 h 2227"/>
                    <a:gd name="T108" fmla="*/ 0 w 3583"/>
                    <a:gd name="T109" fmla="*/ 0 h 2227"/>
                    <a:gd name="T110" fmla="*/ 0 w 3583"/>
                    <a:gd name="T111" fmla="*/ 0 h 2227"/>
                    <a:gd name="T112" fmla="*/ 0 w 3583"/>
                    <a:gd name="T113" fmla="*/ 0 h 2227"/>
                    <a:gd name="T114" fmla="*/ 0 w 3583"/>
                    <a:gd name="T115" fmla="*/ 0 h 2227"/>
                    <a:gd name="T116" fmla="*/ 0 w 3583"/>
                    <a:gd name="T117" fmla="*/ 0 h 2227"/>
                    <a:gd name="T118" fmla="*/ 0 w 3583"/>
                    <a:gd name="T119" fmla="*/ 0 h 2227"/>
                    <a:gd name="T120" fmla="*/ 0 w 3583"/>
                    <a:gd name="T121" fmla="*/ 0 h 2227"/>
                    <a:gd name="T122" fmla="*/ 0 w 3583"/>
                    <a:gd name="T123" fmla="*/ 0 h 2227"/>
                    <a:gd name="T124" fmla="*/ 0 w 3583"/>
                    <a:gd name="T125" fmla="*/ 0 h 222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583"/>
                    <a:gd name="T190" fmla="*/ 0 h 2227"/>
                    <a:gd name="T191" fmla="*/ 3583 w 3583"/>
                    <a:gd name="T192" fmla="*/ 2227 h 222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583" h="2227">
                      <a:moveTo>
                        <a:pt x="3554" y="1071"/>
                      </a:moveTo>
                      <a:lnTo>
                        <a:pt x="3545" y="1035"/>
                      </a:lnTo>
                      <a:lnTo>
                        <a:pt x="3533" y="998"/>
                      </a:lnTo>
                      <a:lnTo>
                        <a:pt x="3521" y="962"/>
                      </a:lnTo>
                      <a:lnTo>
                        <a:pt x="3506" y="925"/>
                      </a:lnTo>
                      <a:lnTo>
                        <a:pt x="3491" y="887"/>
                      </a:lnTo>
                      <a:lnTo>
                        <a:pt x="3473" y="849"/>
                      </a:lnTo>
                      <a:lnTo>
                        <a:pt x="3455" y="810"/>
                      </a:lnTo>
                      <a:lnTo>
                        <a:pt x="3435" y="771"/>
                      </a:lnTo>
                      <a:lnTo>
                        <a:pt x="3414" y="733"/>
                      </a:lnTo>
                      <a:lnTo>
                        <a:pt x="3392" y="694"/>
                      </a:lnTo>
                      <a:lnTo>
                        <a:pt x="3368" y="657"/>
                      </a:lnTo>
                      <a:lnTo>
                        <a:pt x="3344" y="619"/>
                      </a:lnTo>
                      <a:lnTo>
                        <a:pt x="3318" y="581"/>
                      </a:lnTo>
                      <a:lnTo>
                        <a:pt x="3291" y="544"/>
                      </a:lnTo>
                      <a:lnTo>
                        <a:pt x="3264" y="508"/>
                      </a:lnTo>
                      <a:lnTo>
                        <a:pt x="3236" y="472"/>
                      </a:lnTo>
                      <a:lnTo>
                        <a:pt x="3206" y="437"/>
                      </a:lnTo>
                      <a:lnTo>
                        <a:pt x="3176" y="404"/>
                      </a:lnTo>
                      <a:lnTo>
                        <a:pt x="3144" y="372"/>
                      </a:lnTo>
                      <a:lnTo>
                        <a:pt x="3113" y="340"/>
                      </a:lnTo>
                      <a:lnTo>
                        <a:pt x="3081" y="309"/>
                      </a:lnTo>
                      <a:lnTo>
                        <a:pt x="3049" y="282"/>
                      </a:lnTo>
                      <a:lnTo>
                        <a:pt x="3014" y="254"/>
                      </a:lnTo>
                      <a:lnTo>
                        <a:pt x="2981" y="228"/>
                      </a:lnTo>
                      <a:lnTo>
                        <a:pt x="2946" y="205"/>
                      </a:lnTo>
                      <a:lnTo>
                        <a:pt x="2912" y="183"/>
                      </a:lnTo>
                      <a:lnTo>
                        <a:pt x="2876" y="163"/>
                      </a:lnTo>
                      <a:lnTo>
                        <a:pt x="2841" y="145"/>
                      </a:lnTo>
                      <a:lnTo>
                        <a:pt x="2805" y="128"/>
                      </a:lnTo>
                      <a:lnTo>
                        <a:pt x="2769" y="115"/>
                      </a:lnTo>
                      <a:lnTo>
                        <a:pt x="2734" y="104"/>
                      </a:lnTo>
                      <a:lnTo>
                        <a:pt x="2697" y="95"/>
                      </a:lnTo>
                      <a:lnTo>
                        <a:pt x="2615" y="79"/>
                      </a:lnTo>
                      <a:lnTo>
                        <a:pt x="2531" y="66"/>
                      </a:lnTo>
                      <a:lnTo>
                        <a:pt x="2446" y="52"/>
                      </a:lnTo>
                      <a:lnTo>
                        <a:pt x="2359" y="41"/>
                      </a:lnTo>
                      <a:lnTo>
                        <a:pt x="2270" y="32"/>
                      </a:lnTo>
                      <a:lnTo>
                        <a:pt x="2180" y="23"/>
                      </a:lnTo>
                      <a:lnTo>
                        <a:pt x="2089" y="17"/>
                      </a:lnTo>
                      <a:lnTo>
                        <a:pt x="1998" y="11"/>
                      </a:lnTo>
                      <a:lnTo>
                        <a:pt x="1906" y="7"/>
                      </a:lnTo>
                      <a:lnTo>
                        <a:pt x="1814" y="3"/>
                      </a:lnTo>
                      <a:lnTo>
                        <a:pt x="1722" y="1"/>
                      </a:lnTo>
                      <a:lnTo>
                        <a:pt x="1631" y="0"/>
                      </a:lnTo>
                      <a:lnTo>
                        <a:pt x="1541" y="0"/>
                      </a:lnTo>
                      <a:lnTo>
                        <a:pt x="1450" y="1"/>
                      </a:lnTo>
                      <a:lnTo>
                        <a:pt x="1361" y="3"/>
                      </a:lnTo>
                      <a:lnTo>
                        <a:pt x="1274" y="6"/>
                      </a:lnTo>
                      <a:lnTo>
                        <a:pt x="1188" y="9"/>
                      </a:lnTo>
                      <a:lnTo>
                        <a:pt x="1103" y="13"/>
                      </a:lnTo>
                      <a:lnTo>
                        <a:pt x="1021" y="18"/>
                      </a:lnTo>
                      <a:lnTo>
                        <a:pt x="941" y="23"/>
                      </a:lnTo>
                      <a:lnTo>
                        <a:pt x="864" y="30"/>
                      </a:lnTo>
                      <a:lnTo>
                        <a:pt x="789" y="37"/>
                      </a:lnTo>
                      <a:lnTo>
                        <a:pt x="717" y="43"/>
                      </a:lnTo>
                      <a:lnTo>
                        <a:pt x="649" y="51"/>
                      </a:lnTo>
                      <a:lnTo>
                        <a:pt x="583" y="59"/>
                      </a:lnTo>
                      <a:lnTo>
                        <a:pt x="522" y="67"/>
                      </a:lnTo>
                      <a:lnTo>
                        <a:pt x="464" y="76"/>
                      </a:lnTo>
                      <a:lnTo>
                        <a:pt x="411" y="85"/>
                      </a:lnTo>
                      <a:lnTo>
                        <a:pt x="362" y="94"/>
                      </a:lnTo>
                      <a:lnTo>
                        <a:pt x="319" y="102"/>
                      </a:lnTo>
                      <a:lnTo>
                        <a:pt x="279" y="111"/>
                      </a:lnTo>
                      <a:lnTo>
                        <a:pt x="245" y="120"/>
                      </a:lnTo>
                      <a:lnTo>
                        <a:pt x="214" y="130"/>
                      </a:lnTo>
                      <a:lnTo>
                        <a:pt x="186" y="141"/>
                      </a:lnTo>
                      <a:lnTo>
                        <a:pt x="161" y="155"/>
                      </a:lnTo>
                      <a:lnTo>
                        <a:pt x="137" y="169"/>
                      </a:lnTo>
                      <a:lnTo>
                        <a:pt x="116" y="186"/>
                      </a:lnTo>
                      <a:lnTo>
                        <a:pt x="96" y="203"/>
                      </a:lnTo>
                      <a:lnTo>
                        <a:pt x="79" y="222"/>
                      </a:lnTo>
                      <a:lnTo>
                        <a:pt x="64" y="242"/>
                      </a:lnTo>
                      <a:lnTo>
                        <a:pt x="50" y="264"/>
                      </a:lnTo>
                      <a:lnTo>
                        <a:pt x="38" y="286"/>
                      </a:lnTo>
                      <a:lnTo>
                        <a:pt x="28" y="309"/>
                      </a:lnTo>
                      <a:lnTo>
                        <a:pt x="19" y="335"/>
                      </a:lnTo>
                      <a:lnTo>
                        <a:pt x="12" y="361"/>
                      </a:lnTo>
                      <a:lnTo>
                        <a:pt x="8" y="387"/>
                      </a:lnTo>
                      <a:lnTo>
                        <a:pt x="4" y="414"/>
                      </a:lnTo>
                      <a:lnTo>
                        <a:pt x="1" y="443"/>
                      </a:lnTo>
                      <a:lnTo>
                        <a:pt x="0" y="472"/>
                      </a:lnTo>
                      <a:lnTo>
                        <a:pt x="1" y="502"/>
                      </a:lnTo>
                      <a:lnTo>
                        <a:pt x="2" y="532"/>
                      </a:lnTo>
                      <a:lnTo>
                        <a:pt x="6" y="563"/>
                      </a:lnTo>
                      <a:lnTo>
                        <a:pt x="9" y="594"/>
                      </a:lnTo>
                      <a:lnTo>
                        <a:pt x="15" y="627"/>
                      </a:lnTo>
                      <a:lnTo>
                        <a:pt x="20" y="659"/>
                      </a:lnTo>
                      <a:lnTo>
                        <a:pt x="27" y="691"/>
                      </a:lnTo>
                      <a:lnTo>
                        <a:pt x="35" y="723"/>
                      </a:lnTo>
                      <a:lnTo>
                        <a:pt x="44" y="757"/>
                      </a:lnTo>
                      <a:lnTo>
                        <a:pt x="53" y="789"/>
                      </a:lnTo>
                      <a:lnTo>
                        <a:pt x="63" y="822"/>
                      </a:lnTo>
                      <a:lnTo>
                        <a:pt x="84" y="889"/>
                      </a:lnTo>
                      <a:lnTo>
                        <a:pt x="107" y="955"/>
                      </a:lnTo>
                      <a:lnTo>
                        <a:pt x="119" y="987"/>
                      </a:lnTo>
                      <a:lnTo>
                        <a:pt x="133" y="1021"/>
                      </a:lnTo>
                      <a:lnTo>
                        <a:pt x="148" y="1053"/>
                      </a:lnTo>
                      <a:lnTo>
                        <a:pt x="164" y="1085"/>
                      </a:lnTo>
                      <a:lnTo>
                        <a:pt x="179" y="1117"/>
                      </a:lnTo>
                      <a:lnTo>
                        <a:pt x="197" y="1149"/>
                      </a:lnTo>
                      <a:lnTo>
                        <a:pt x="215" y="1179"/>
                      </a:lnTo>
                      <a:lnTo>
                        <a:pt x="234" y="1210"/>
                      </a:lnTo>
                      <a:lnTo>
                        <a:pt x="254" y="1240"/>
                      </a:lnTo>
                      <a:lnTo>
                        <a:pt x="274" y="1269"/>
                      </a:lnTo>
                      <a:lnTo>
                        <a:pt x="295" y="1299"/>
                      </a:lnTo>
                      <a:lnTo>
                        <a:pt x="316" y="1327"/>
                      </a:lnTo>
                      <a:lnTo>
                        <a:pt x="340" y="1356"/>
                      </a:lnTo>
                      <a:lnTo>
                        <a:pt x="362" y="1383"/>
                      </a:lnTo>
                      <a:lnTo>
                        <a:pt x="386" y="1410"/>
                      </a:lnTo>
                      <a:lnTo>
                        <a:pt x="411" y="1437"/>
                      </a:lnTo>
                      <a:lnTo>
                        <a:pt x="435" y="1463"/>
                      </a:lnTo>
                      <a:lnTo>
                        <a:pt x="461" y="1489"/>
                      </a:lnTo>
                      <a:lnTo>
                        <a:pt x="487" y="1515"/>
                      </a:lnTo>
                      <a:lnTo>
                        <a:pt x="513" y="1539"/>
                      </a:lnTo>
                      <a:lnTo>
                        <a:pt x="540" y="1564"/>
                      </a:lnTo>
                      <a:lnTo>
                        <a:pt x="568" y="1587"/>
                      </a:lnTo>
                      <a:lnTo>
                        <a:pt x="596" y="1609"/>
                      </a:lnTo>
                      <a:lnTo>
                        <a:pt x="625" y="1632"/>
                      </a:lnTo>
                      <a:lnTo>
                        <a:pt x="652" y="1654"/>
                      </a:lnTo>
                      <a:lnTo>
                        <a:pt x="683" y="1675"/>
                      </a:lnTo>
                      <a:lnTo>
                        <a:pt x="711" y="1696"/>
                      </a:lnTo>
                      <a:lnTo>
                        <a:pt x="742" y="1715"/>
                      </a:lnTo>
                      <a:lnTo>
                        <a:pt x="772" y="1735"/>
                      </a:lnTo>
                      <a:lnTo>
                        <a:pt x="802" y="1753"/>
                      </a:lnTo>
                      <a:lnTo>
                        <a:pt x="832" y="1772"/>
                      </a:lnTo>
                      <a:lnTo>
                        <a:pt x="863" y="1788"/>
                      </a:lnTo>
                      <a:lnTo>
                        <a:pt x="917" y="1818"/>
                      </a:lnTo>
                      <a:lnTo>
                        <a:pt x="974" y="1847"/>
                      </a:lnTo>
                      <a:lnTo>
                        <a:pt x="1034" y="1876"/>
                      </a:lnTo>
                      <a:lnTo>
                        <a:pt x="1097" y="1905"/>
                      </a:lnTo>
                      <a:lnTo>
                        <a:pt x="1160" y="1934"/>
                      </a:lnTo>
                      <a:lnTo>
                        <a:pt x="1226" y="1962"/>
                      </a:lnTo>
                      <a:lnTo>
                        <a:pt x="1294" y="1989"/>
                      </a:lnTo>
                      <a:lnTo>
                        <a:pt x="1364" y="2015"/>
                      </a:lnTo>
                      <a:lnTo>
                        <a:pt x="1434" y="2040"/>
                      </a:lnTo>
                      <a:lnTo>
                        <a:pt x="1506" y="2064"/>
                      </a:lnTo>
                      <a:lnTo>
                        <a:pt x="1580" y="2088"/>
                      </a:lnTo>
                      <a:lnTo>
                        <a:pt x="1654" y="2110"/>
                      </a:lnTo>
                      <a:lnTo>
                        <a:pt x="1729" y="2130"/>
                      </a:lnTo>
                      <a:lnTo>
                        <a:pt x="1804" y="2149"/>
                      </a:lnTo>
                      <a:lnTo>
                        <a:pt x="1880" y="2166"/>
                      </a:lnTo>
                      <a:lnTo>
                        <a:pt x="1956" y="2181"/>
                      </a:lnTo>
                      <a:lnTo>
                        <a:pt x="2033" y="2195"/>
                      </a:lnTo>
                      <a:lnTo>
                        <a:pt x="2108" y="2206"/>
                      </a:lnTo>
                      <a:lnTo>
                        <a:pt x="2184" y="2215"/>
                      </a:lnTo>
                      <a:lnTo>
                        <a:pt x="2260" y="2221"/>
                      </a:lnTo>
                      <a:lnTo>
                        <a:pt x="2334" y="2225"/>
                      </a:lnTo>
                      <a:lnTo>
                        <a:pt x="2409" y="2227"/>
                      </a:lnTo>
                      <a:lnTo>
                        <a:pt x="2482" y="2226"/>
                      </a:lnTo>
                      <a:lnTo>
                        <a:pt x="2553" y="2221"/>
                      </a:lnTo>
                      <a:lnTo>
                        <a:pt x="2625" y="2215"/>
                      </a:lnTo>
                      <a:lnTo>
                        <a:pt x="2694" y="2205"/>
                      </a:lnTo>
                      <a:lnTo>
                        <a:pt x="2762" y="2191"/>
                      </a:lnTo>
                      <a:lnTo>
                        <a:pt x="2827" y="2175"/>
                      </a:lnTo>
                      <a:lnTo>
                        <a:pt x="2892" y="2155"/>
                      </a:lnTo>
                      <a:lnTo>
                        <a:pt x="2954" y="2131"/>
                      </a:lnTo>
                      <a:lnTo>
                        <a:pt x="3013" y="2103"/>
                      </a:lnTo>
                      <a:lnTo>
                        <a:pt x="3071" y="2072"/>
                      </a:lnTo>
                      <a:lnTo>
                        <a:pt x="3104" y="2051"/>
                      </a:lnTo>
                      <a:lnTo>
                        <a:pt x="3138" y="2030"/>
                      </a:lnTo>
                      <a:lnTo>
                        <a:pt x="3170" y="2007"/>
                      </a:lnTo>
                      <a:lnTo>
                        <a:pt x="3202" y="1984"/>
                      </a:lnTo>
                      <a:lnTo>
                        <a:pt x="3232" y="1960"/>
                      </a:lnTo>
                      <a:lnTo>
                        <a:pt x="3262" y="1935"/>
                      </a:lnTo>
                      <a:lnTo>
                        <a:pt x="3290" y="1911"/>
                      </a:lnTo>
                      <a:lnTo>
                        <a:pt x="3318" y="1885"/>
                      </a:lnTo>
                      <a:lnTo>
                        <a:pt x="3344" y="1859"/>
                      </a:lnTo>
                      <a:lnTo>
                        <a:pt x="3369" y="1832"/>
                      </a:lnTo>
                      <a:lnTo>
                        <a:pt x="3393" y="1804"/>
                      </a:lnTo>
                      <a:lnTo>
                        <a:pt x="3416" y="1775"/>
                      </a:lnTo>
                      <a:lnTo>
                        <a:pt x="3437" y="1746"/>
                      </a:lnTo>
                      <a:lnTo>
                        <a:pt x="3457" y="1716"/>
                      </a:lnTo>
                      <a:lnTo>
                        <a:pt x="3476" y="1686"/>
                      </a:lnTo>
                      <a:lnTo>
                        <a:pt x="3493" y="1655"/>
                      </a:lnTo>
                      <a:lnTo>
                        <a:pt x="3510" y="1623"/>
                      </a:lnTo>
                      <a:lnTo>
                        <a:pt x="3523" y="1590"/>
                      </a:lnTo>
                      <a:lnTo>
                        <a:pt x="3536" y="1557"/>
                      </a:lnTo>
                      <a:lnTo>
                        <a:pt x="3548" y="1524"/>
                      </a:lnTo>
                      <a:lnTo>
                        <a:pt x="3557" y="1489"/>
                      </a:lnTo>
                      <a:lnTo>
                        <a:pt x="3566" y="1455"/>
                      </a:lnTo>
                      <a:lnTo>
                        <a:pt x="3573" y="1419"/>
                      </a:lnTo>
                      <a:lnTo>
                        <a:pt x="3577" y="1382"/>
                      </a:lnTo>
                      <a:lnTo>
                        <a:pt x="3581" y="1346"/>
                      </a:lnTo>
                      <a:lnTo>
                        <a:pt x="3583" y="1308"/>
                      </a:lnTo>
                      <a:lnTo>
                        <a:pt x="3583" y="1270"/>
                      </a:lnTo>
                      <a:lnTo>
                        <a:pt x="3581" y="1231"/>
                      </a:lnTo>
                      <a:lnTo>
                        <a:pt x="3577" y="1192"/>
                      </a:lnTo>
                      <a:lnTo>
                        <a:pt x="3572" y="1152"/>
                      </a:lnTo>
                      <a:lnTo>
                        <a:pt x="3564" y="1112"/>
                      </a:lnTo>
                      <a:lnTo>
                        <a:pt x="3554" y="1071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08" name="Freeform 207"/>
                <p:cNvSpPr>
                  <a:spLocks/>
                </p:cNvSpPr>
                <p:nvPr/>
              </p:nvSpPr>
              <p:spPr bwMode="auto">
                <a:xfrm>
                  <a:off x="3638" y="2652"/>
                  <a:ext cx="508" cy="269"/>
                </a:xfrm>
                <a:custGeom>
                  <a:avLst/>
                  <a:gdLst>
                    <a:gd name="T0" fmla="*/ 0 w 3582"/>
                    <a:gd name="T1" fmla="*/ 0 h 1884"/>
                    <a:gd name="T2" fmla="*/ 0 w 3582"/>
                    <a:gd name="T3" fmla="*/ 0 h 1884"/>
                    <a:gd name="T4" fmla="*/ 0 w 3582"/>
                    <a:gd name="T5" fmla="*/ 0 h 1884"/>
                    <a:gd name="T6" fmla="*/ 0 w 3582"/>
                    <a:gd name="T7" fmla="*/ 0 h 1884"/>
                    <a:gd name="T8" fmla="*/ 0 w 3582"/>
                    <a:gd name="T9" fmla="*/ 0 h 1884"/>
                    <a:gd name="T10" fmla="*/ 0 w 3582"/>
                    <a:gd name="T11" fmla="*/ 0 h 1884"/>
                    <a:gd name="T12" fmla="*/ 0 w 3582"/>
                    <a:gd name="T13" fmla="*/ 0 h 1884"/>
                    <a:gd name="T14" fmla="*/ 0 w 3582"/>
                    <a:gd name="T15" fmla="*/ 0 h 1884"/>
                    <a:gd name="T16" fmla="*/ 0 w 3582"/>
                    <a:gd name="T17" fmla="*/ 0 h 1884"/>
                    <a:gd name="T18" fmla="*/ 0 w 3582"/>
                    <a:gd name="T19" fmla="*/ 0 h 1884"/>
                    <a:gd name="T20" fmla="*/ 0 w 3582"/>
                    <a:gd name="T21" fmla="*/ 0 h 1884"/>
                    <a:gd name="T22" fmla="*/ 0 w 3582"/>
                    <a:gd name="T23" fmla="*/ 0 h 1884"/>
                    <a:gd name="T24" fmla="*/ 0 w 3582"/>
                    <a:gd name="T25" fmla="*/ 0 h 1884"/>
                    <a:gd name="T26" fmla="*/ 0 w 3582"/>
                    <a:gd name="T27" fmla="*/ 0 h 1884"/>
                    <a:gd name="T28" fmla="*/ 0 w 3582"/>
                    <a:gd name="T29" fmla="*/ 0 h 1884"/>
                    <a:gd name="T30" fmla="*/ 0 w 3582"/>
                    <a:gd name="T31" fmla="*/ 0 h 1884"/>
                    <a:gd name="T32" fmla="*/ 0 w 3582"/>
                    <a:gd name="T33" fmla="*/ 0 h 1884"/>
                    <a:gd name="T34" fmla="*/ 0 w 3582"/>
                    <a:gd name="T35" fmla="*/ 0 h 1884"/>
                    <a:gd name="T36" fmla="*/ 0 w 3582"/>
                    <a:gd name="T37" fmla="*/ 0 h 1884"/>
                    <a:gd name="T38" fmla="*/ 0 w 3582"/>
                    <a:gd name="T39" fmla="*/ 0 h 1884"/>
                    <a:gd name="T40" fmla="*/ 0 w 3582"/>
                    <a:gd name="T41" fmla="*/ 0 h 1884"/>
                    <a:gd name="T42" fmla="*/ 0 w 3582"/>
                    <a:gd name="T43" fmla="*/ 0 h 1884"/>
                    <a:gd name="T44" fmla="*/ 0 w 3582"/>
                    <a:gd name="T45" fmla="*/ 0 h 1884"/>
                    <a:gd name="T46" fmla="*/ 0 w 3582"/>
                    <a:gd name="T47" fmla="*/ 0 h 1884"/>
                    <a:gd name="T48" fmla="*/ 0 w 3582"/>
                    <a:gd name="T49" fmla="*/ 0 h 1884"/>
                    <a:gd name="T50" fmla="*/ 0 w 3582"/>
                    <a:gd name="T51" fmla="*/ 0 h 1884"/>
                    <a:gd name="T52" fmla="*/ 0 w 3582"/>
                    <a:gd name="T53" fmla="*/ 0 h 1884"/>
                    <a:gd name="T54" fmla="*/ 0 w 3582"/>
                    <a:gd name="T55" fmla="*/ 0 h 1884"/>
                    <a:gd name="T56" fmla="*/ 0 w 3582"/>
                    <a:gd name="T57" fmla="*/ 0 h 1884"/>
                    <a:gd name="T58" fmla="*/ 0 w 3582"/>
                    <a:gd name="T59" fmla="*/ 0 h 1884"/>
                    <a:gd name="T60" fmla="*/ 0 w 3582"/>
                    <a:gd name="T61" fmla="*/ 0 h 1884"/>
                    <a:gd name="T62" fmla="*/ 0 w 3582"/>
                    <a:gd name="T63" fmla="*/ 0 h 1884"/>
                    <a:gd name="T64" fmla="*/ 0 w 3582"/>
                    <a:gd name="T65" fmla="*/ 0 h 1884"/>
                    <a:gd name="T66" fmla="*/ 0 w 3582"/>
                    <a:gd name="T67" fmla="*/ 0 h 1884"/>
                    <a:gd name="T68" fmla="*/ 0 w 3582"/>
                    <a:gd name="T69" fmla="*/ 0 h 1884"/>
                    <a:gd name="T70" fmla="*/ 0 w 3582"/>
                    <a:gd name="T71" fmla="*/ 0 h 1884"/>
                    <a:gd name="T72" fmla="*/ 0 w 3582"/>
                    <a:gd name="T73" fmla="*/ 0 h 1884"/>
                    <a:gd name="T74" fmla="*/ 0 w 3582"/>
                    <a:gd name="T75" fmla="*/ 0 h 1884"/>
                    <a:gd name="T76" fmla="*/ 0 w 3582"/>
                    <a:gd name="T77" fmla="*/ 0 h 1884"/>
                    <a:gd name="T78" fmla="*/ 0 w 3582"/>
                    <a:gd name="T79" fmla="*/ 0 h 1884"/>
                    <a:gd name="T80" fmla="*/ 0 w 3582"/>
                    <a:gd name="T81" fmla="*/ 0 h 1884"/>
                    <a:gd name="T82" fmla="*/ 0 w 3582"/>
                    <a:gd name="T83" fmla="*/ 0 h 1884"/>
                    <a:gd name="T84" fmla="*/ 0 w 3582"/>
                    <a:gd name="T85" fmla="*/ 0 h 1884"/>
                    <a:gd name="T86" fmla="*/ 0 w 3582"/>
                    <a:gd name="T87" fmla="*/ 0 h 1884"/>
                    <a:gd name="T88" fmla="*/ 0 w 3582"/>
                    <a:gd name="T89" fmla="*/ 0 h 1884"/>
                    <a:gd name="T90" fmla="*/ 0 w 3582"/>
                    <a:gd name="T91" fmla="*/ 0 h 1884"/>
                    <a:gd name="T92" fmla="*/ 0 w 3582"/>
                    <a:gd name="T93" fmla="*/ 0 h 1884"/>
                    <a:gd name="T94" fmla="*/ 0 w 3582"/>
                    <a:gd name="T95" fmla="*/ 0 h 1884"/>
                    <a:gd name="T96" fmla="*/ 0 w 3582"/>
                    <a:gd name="T97" fmla="*/ 0 h 1884"/>
                    <a:gd name="T98" fmla="*/ 0 w 3582"/>
                    <a:gd name="T99" fmla="*/ 0 h 1884"/>
                    <a:gd name="T100" fmla="*/ 0 w 3582"/>
                    <a:gd name="T101" fmla="*/ 0 h 1884"/>
                    <a:gd name="T102" fmla="*/ 0 w 3582"/>
                    <a:gd name="T103" fmla="*/ 0 h 1884"/>
                    <a:gd name="T104" fmla="*/ 0 w 3582"/>
                    <a:gd name="T105" fmla="*/ 0 h 1884"/>
                    <a:gd name="T106" fmla="*/ 0 w 3582"/>
                    <a:gd name="T107" fmla="*/ 0 h 1884"/>
                    <a:gd name="T108" fmla="*/ 0 w 3582"/>
                    <a:gd name="T109" fmla="*/ 0 h 188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582"/>
                    <a:gd name="T166" fmla="*/ 0 h 1884"/>
                    <a:gd name="T167" fmla="*/ 3582 w 3582"/>
                    <a:gd name="T168" fmla="*/ 1884 h 188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582" h="1884">
                      <a:moveTo>
                        <a:pt x="3553" y="728"/>
                      </a:moveTo>
                      <a:lnTo>
                        <a:pt x="3550" y="715"/>
                      </a:lnTo>
                      <a:lnTo>
                        <a:pt x="3547" y="702"/>
                      </a:lnTo>
                      <a:lnTo>
                        <a:pt x="3542" y="689"/>
                      </a:lnTo>
                      <a:lnTo>
                        <a:pt x="3539" y="677"/>
                      </a:lnTo>
                      <a:lnTo>
                        <a:pt x="3533" y="701"/>
                      </a:lnTo>
                      <a:lnTo>
                        <a:pt x="3527" y="725"/>
                      </a:lnTo>
                      <a:lnTo>
                        <a:pt x="3520" y="749"/>
                      </a:lnTo>
                      <a:lnTo>
                        <a:pt x="3512" y="773"/>
                      </a:lnTo>
                      <a:lnTo>
                        <a:pt x="3504" y="796"/>
                      </a:lnTo>
                      <a:lnTo>
                        <a:pt x="3495" y="819"/>
                      </a:lnTo>
                      <a:lnTo>
                        <a:pt x="3485" y="842"/>
                      </a:lnTo>
                      <a:lnTo>
                        <a:pt x="3475" y="864"/>
                      </a:lnTo>
                      <a:lnTo>
                        <a:pt x="3463" y="886"/>
                      </a:lnTo>
                      <a:lnTo>
                        <a:pt x="3452" y="908"/>
                      </a:lnTo>
                      <a:lnTo>
                        <a:pt x="3439" y="929"/>
                      </a:lnTo>
                      <a:lnTo>
                        <a:pt x="3426" y="951"/>
                      </a:lnTo>
                      <a:lnTo>
                        <a:pt x="3412" y="972"/>
                      </a:lnTo>
                      <a:lnTo>
                        <a:pt x="3398" y="992"/>
                      </a:lnTo>
                      <a:lnTo>
                        <a:pt x="3382" y="1012"/>
                      </a:lnTo>
                      <a:lnTo>
                        <a:pt x="3366" y="1032"/>
                      </a:lnTo>
                      <a:lnTo>
                        <a:pt x="3351" y="1052"/>
                      </a:lnTo>
                      <a:lnTo>
                        <a:pt x="3333" y="1071"/>
                      </a:lnTo>
                      <a:lnTo>
                        <a:pt x="3316" y="1090"/>
                      </a:lnTo>
                      <a:lnTo>
                        <a:pt x="3297" y="1108"/>
                      </a:lnTo>
                      <a:lnTo>
                        <a:pt x="3280" y="1126"/>
                      </a:lnTo>
                      <a:lnTo>
                        <a:pt x="3260" y="1144"/>
                      </a:lnTo>
                      <a:lnTo>
                        <a:pt x="3241" y="1162"/>
                      </a:lnTo>
                      <a:lnTo>
                        <a:pt x="3221" y="1179"/>
                      </a:lnTo>
                      <a:lnTo>
                        <a:pt x="3199" y="1195"/>
                      </a:lnTo>
                      <a:lnTo>
                        <a:pt x="3178" y="1212"/>
                      </a:lnTo>
                      <a:lnTo>
                        <a:pt x="3156" y="1229"/>
                      </a:lnTo>
                      <a:lnTo>
                        <a:pt x="3134" y="1244"/>
                      </a:lnTo>
                      <a:lnTo>
                        <a:pt x="3088" y="1276"/>
                      </a:lnTo>
                      <a:lnTo>
                        <a:pt x="3041" y="1304"/>
                      </a:lnTo>
                      <a:lnTo>
                        <a:pt x="2984" y="1336"/>
                      </a:lnTo>
                      <a:lnTo>
                        <a:pt x="2925" y="1363"/>
                      </a:lnTo>
                      <a:lnTo>
                        <a:pt x="2862" y="1387"/>
                      </a:lnTo>
                      <a:lnTo>
                        <a:pt x="2799" y="1407"/>
                      </a:lnTo>
                      <a:lnTo>
                        <a:pt x="2732" y="1424"/>
                      </a:lnTo>
                      <a:lnTo>
                        <a:pt x="2664" y="1437"/>
                      </a:lnTo>
                      <a:lnTo>
                        <a:pt x="2595" y="1447"/>
                      </a:lnTo>
                      <a:lnTo>
                        <a:pt x="2525" y="1455"/>
                      </a:lnTo>
                      <a:lnTo>
                        <a:pt x="2453" y="1458"/>
                      </a:lnTo>
                      <a:lnTo>
                        <a:pt x="2379" y="1459"/>
                      </a:lnTo>
                      <a:lnTo>
                        <a:pt x="2305" y="1458"/>
                      </a:lnTo>
                      <a:lnTo>
                        <a:pt x="2230" y="1454"/>
                      </a:lnTo>
                      <a:lnTo>
                        <a:pt x="2154" y="1447"/>
                      </a:lnTo>
                      <a:lnTo>
                        <a:pt x="2079" y="1438"/>
                      </a:lnTo>
                      <a:lnTo>
                        <a:pt x="2003" y="1427"/>
                      </a:lnTo>
                      <a:lnTo>
                        <a:pt x="1926" y="1414"/>
                      </a:lnTo>
                      <a:lnTo>
                        <a:pt x="1850" y="1398"/>
                      </a:lnTo>
                      <a:lnTo>
                        <a:pt x="1775" y="1381"/>
                      </a:lnTo>
                      <a:lnTo>
                        <a:pt x="1699" y="1362"/>
                      </a:lnTo>
                      <a:lnTo>
                        <a:pt x="1625" y="1342"/>
                      </a:lnTo>
                      <a:lnTo>
                        <a:pt x="1550" y="1320"/>
                      </a:lnTo>
                      <a:lnTo>
                        <a:pt x="1477" y="1298"/>
                      </a:lnTo>
                      <a:lnTo>
                        <a:pt x="1404" y="1273"/>
                      </a:lnTo>
                      <a:lnTo>
                        <a:pt x="1334" y="1248"/>
                      </a:lnTo>
                      <a:lnTo>
                        <a:pt x="1264" y="1221"/>
                      </a:lnTo>
                      <a:lnTo>
                        <a:pt x="1197" y="1194"/>
                      </a:lnTo>
                      <a:lnTo>
                        <a:pt x="1130" y="1166"/>
                      </a:lnTo>
                      <a:lnTo>
                        <a:pt x="1067" y="1139"/>
                      </a:lnTo>
                      <a:lnTo>
                        <a:pt x="1005" y="1110"/>
                      </a:lnTo>
                      <a:lnTo>
                        <a:pt x="944" y="1080"/>
                      </a:lnTo>
                      <a:lnTo>
                        <a:pt x="888" y="1051"/>
                      </a:lnTo>
                      <a:lnTo>
                        <a:pt x="833" y="1022"/>
                      </a:lnTo>
                      <a:lnTo>
                        <a:pt x="802" y="1004"/>
                      </a:lnTo>
                      <a:lnTo>
                        <a:pt x="772" y="986"/>
                      </a:lnTo>
                      <a:lnTo>
                        <a:pt x="742" y="967"/>
                      </a:lnTo>
                      <a:lnTo>
                        <a:pt x="712" y="948"/>
                      </a:lnTo>
                      <a:lnTo>
                        <a:pt x="682" y="928"/>
                      </a:lnTo>
                      <a:lnTo>
                        <a:pt x="653" y="907"/>
                      </a:lnTo>
                      <a:lnTo>
                        <a:pt x="624" y="886"/>
                      </a:lnTo>
                      <a:lnTo>
                        <a:pt x="595" y="865"/>
                      </a:lnTo>
                      <a:lnTo>
                        <a:pt x="566" y="843"/>
                      </a:lnTo>
                      <a:lnTo>
                        <a:pt x="538" y="819"/>
                      </a:lnTo>
                      <a:lnTo>
                        <a:pt x="512" y="796"/>
                      </a:lnTo>
                      <a:lnTo>
                        <a:pt x="484" y="771"/>
                      </a:lnTo>
                      <a:lnTo>
                        <a:pt x="457" y="747"/>
                      </a:lnTo>
                      <a:lnTo>
                        <a:pt x="431" y="722"/>
                      </a:lnTo>
                      <a:lnTo>
                        <a:pt x="406" y="696"/>
                      </a:lnTo>
                      <a:lnTo>
                        <a:pt x="381" y="670"/>
                      </a:lnTo>
                      <a:lnTo>
                        <a:pt x="357" y="643"/>
                      </a:lnTo>
                      <a:lnTo>
                        <a:pt x="333" y="616"/>
                      </a:lnTo>
                      <a:lnTo>
                        <a:pt x="310" y="588"/>
                      </a:lnTo>
                      <a:lnTo>
                        <a:pt x="288" y="560"/>
                      </a:lnTo>
                      <a:lnTo>
                        <a:pt x="266" y="531"/>
                      </a:lnTo>
                      <a:lnTo>
                        <a:pt x="244" y="502"/>
                      </a:lnTo>
                      <a:lnTo>
                        <a:pt x="224" y="472"/>
                      </a:lnTo>
                      <a:lnTo>
                        <a:pt x="204" y="442"/>
                      </a:lnTo>
                      <a:lnTo>
                        <a:pt x="185" y="412"/>
                      </a:lnTo>
                      <a:lnTo>
                        <a:pt x="168" y="381"/>
                      </a:lnTo>
                      <a:lnTo>
                        <a:pt x="150" y="350"/>
                      </a:lnTo>
                      <a:lnTo>
                        <a:pt x="134" y="317"/>
                      </a:lnTo>
                      <a:lnTo>
                        <a:pt x="119" y="286"/>
                      </a:lnTo>
                      <a:lnTo>
                        <a:pt x="104" y="253"/>
                      </a:lnTo>
                      <a:lnTo>
                        <a:pt x="90" y="221"/>
                      </a:lnTo>
                      <a:lnTo>
                        <a:pt x="77" y="187"/>
                      </a:lnTo>
                      <a:lnTo>
                        <a:pt x="69" y="164"/>
                      </a:lnTo>
                      <a:lnTo>
                        <a:pt x="61" y="140"/>
                      </a:lnTo>
                      <a:lnTo>
                        <a:pt x="53" y="117"/>
                      </a:lnTo>
                      <a:lnTo>
                        <a:pt x="45" y="94"/>
                      </a:lnTo>
                      <a:lnTo>
                        <a:pt x="37" y="70"/>
                      </a:lnTo>
                      <a:lnTo>
                        <a:pt x="31" y="47"/>
                      </a:lnTo>
                      <a:lnTo>
                        <a:pt x="23" y="24"/>
                      </a:lnTo>
                      <a:lnTo>
                        <a:pt x="17" y="0"/>
                      </a:lnTo>
                      <a:lnTo>
                        <a:pt x="13" y="16"/>
                      </a:lnTo>
                      <a:lnTo>
                        <a:pt x="10" y="33"/>
                      </a:lnTo>
                      <a:lnTo>
                        <a:pt x="6" y="49"/>
                      </a:lnTo>
                      <a:lnTo>
                        <a:pt x="4" y="66"/>
                      </a:lnTo>
                      <a:lnTo>
                        <a:pt x="1" y="100"/>
                      </a:lnTo>
                      <a:lnTo>
                        <a:pt x="0" y="136"/>
                      </a:lnTo>
                      <a:lnTo>
                        <a:pt x="1" y="173"/>
                      </a:lnTo>
                      <a:lnTo>
                        <a:pt x="4" y="211"/>
                      </a:lnTo>
                      <a:lnTo>
                        <a:pt x="8" y="250"/>
                      </a:lnTo>
                      <a:lnTo>
                        <a:pt x="14" y="288"/>
                      </a:lnTo>
                      <a:lnTo>
                        <a:pt x="22" y="329"/>
                      </a:lnTo>
                      <a:lnTo>
                        <a:pt x="31" y="369"/>
                      </a:lnTo>
                      <a:lnTo>
                        <a:pt x="41" y="409"/>
                      </a:lnTo>
                      <a:lnTo>
                        <a:pt x="52" y="450"/>
                      </a:lnTo>
                      <a:lnTo>
                        <a:pt x="64" y="491"/>
                      </a:lnTo>
                      <a:lnTo>
                        <a:pt x="77" y="531"/>
                      </a:lnTo>
                      <a:lnTo>
                        <a:pt x="91" y="572"/>
                      </a:lnTo>
                      <a:lnTo>
                        <a:pt x="105" y="612"/>
                      </a:lnTo>
                      <a:lnTo>
                        <a:pt x="119" y="646"/>
                      </a:lnTo>
                      <a:lnTo>
                        <a:pt x="132" y="678"/>
                      </a:lnTo>
                      <a:lnTo>
                        <a:pt x="146" y="710"/>
                      </a:lnTo>
                      <a:lnTo>
                        <a:pt x="162" y="742"/>
                      </a:lnTo>
                      <a:lnTo>
                        <a:pt x="179" y="775"/>
                      </a:lnTo>
                      <a:lnTo>
                        <a:pt x="195" y="806"/>
                      </a:lnTo>
                      <a:lnTo>
                        <a:pt x="214" y="837"/>
                      </a:lnTo>
                      <a:lnTo>
                        <a:pt x="233" y="867"/>
                      </a:lnTo>
                      <a:lnTo>
                        <a:pt x="252" y="897"/>
                      </a:lnTo>
                      <a:lnTo>
                        <a:pt x="272" y="927"/>
                      </a:lnTo>
                      <a:lnTo>
                        <a:pt x="293" y="956"/>
                      </a:lnTo>
                      <a:lnTo>
                        <a:pt x="316" y="985"/>
                      </a:lnTo>
                      <a:lnTo>
                        <a:pt x="338" y="1013"/>
                      </a:lnTo>
                      <a:lnTo>
                        <a:pt x="361" y="1041"/>
                      </a:lnTo>
                      <a:lnTo>
                        <a:pt x="385" y="1069"/>
                      </a:lnTo>
                      <a:lnTo>
                        <a:pt x="409" y="1095"/>
                      </a:lnTo>
                      <a:lnTo>
                        <a:pt x="435" y="1121"/>
                      </a:lnTo>
                      <a:lnTo>
                        <a:pt x="460" y="1146"/>
                      </a:lnTo>
                      <a:lnTo>
                        <a:pt x="486" y="1172"/>
                      </a:lnTo>
                      <a:lnTo>
                        <a:pt x="513" y="1197"/>
                      </a:lnTo>
                      <a:lnTo>
                        <a:pt x="539" y="1221"/>
                      </a:lnTo>
                      <a:lnTo>
                        <a:pt x="567" y="1244"/>
                      </a:lnTo>
                      <a:lnTo>
                        <a:pt x="595" y="1268"/>
                      </a:lnTo>
                      <a:lnTo>
                        <a:pt x="623" y="1290"/>
                      </a:lnTo>
                      <a:lnTo>
                        <a:pt x="652" y="1311"/>
                      </a:lnTo>
                      <a:lnTo>
                        <a:pt x="681" y="1332"/>
                      </a:lnTo>
                      <a:lnTo>
                        <a:pt x="711" y="1353"/>
                      </a:lnTo>
                      <a:lnTo>
                        <a:pt x="740" y="1373"/>
                      </a:lnTo>
                      <a:lnTo>
                        <a:pt x="770" y="1392"/>
                      </a:lnTo>
                      <a:lnTo>
                        <a:pt x="800" y="1411"/>
                      </a:lnTo>
                      <a:lnTo>
                        <a:pt x="831" y="1429"/>
                      </a:lnTo>
                      <a:lnTo>
                        <a:pt x="861" y="1446"/>
                      </a:lnTo>
                      <a:lnTo>
                        <a:pt x="916" y="1476"/>
                      </a:lnTo>
                      <a:lnTo>
                        <a:pt x="973" y="1505"/>
                      </a:lnTo>
                      <a:lnTo>
                        <a:pt x="1032" y="1535"/>
                      </a:lnTo>
                      <a:lnTo>
                        <a:pt x="1095" y="1563"/>
                      </a:lnTo>
                      <a:lnTo>
                        <a:pt x="1159" y="1592"/>
                      </a:lnTo>
                      <a:lnTo>
                        <a:pt x="1225" y="1619"/>
                      </a:lnTo>
                      <a:lnTo>
                        <a:pt x="1293" y="1646"/>
                      </a:lnTo>
                      <a:lnTo>
                        <a:pt x="1362" y="1673"/>
                      </a:lnTo>
                      <a:lnTo>
                        <a:pt x="1433" y="1698"/>
                      </a:lnTo>
                      <a:lnTo>
                        <a:pt x="1505" y="1723"/>
                      </a:lnTo>
                      <a:lnTo>
                        <a:pt x="1579" y="1745"/>
                      </a:lnTo>
                      <a:lnTo>
                        <a:pt x="1652" y="1767"/>
                      </a:lnTo>
                      <a:lnTo>
                        <a:pt x="1727" y="1787"/>
                      </a:lnTo>
                      <a:lnTo>
                        <a:pt x="1803" y="1806"/>
                      </a:lnTo>
                      <a:lnTo>
                        <a:pt x="1878" y="1823"/>
                      </a:lnTo>
                      <a:lnTo>
                        <a:pt x="1955" y="1839"/>
                      </a:lnTo>
                      <a:lnTo>
                        <a:pt x="2031" y="1852"/>
                      </a:lnTo>
                      <a:lnTo>
                        <a:pt x="2108" y="1863"/>
                      </a:lnTo>
                      <a:lnTo>
                        <a:pt x="2183" y="1872"/>
                      </a:lnTo>
                      <a:lnTo>
                        <a:pt x="2259" y="1879"/>
                      </a:lnTo>
                      <a:lnTo>
                        <a:pt x="2334" y="1883"/>
                      </a:lnTo>
                      <a:lnTo>
                        <a:pt x="2408" y="1884"/>
                      </a:lnTo>
                      <a:lnTo>
                        <a:pt x="2480" y="1883"/>
                      </a:lnTo>
                      <a:lnTo>
                        <a:pt x="2553" y="1879"/>
                      </a:lnTo>
                      <a:lnTo>
                        <a:pt x="2624" y="1872"/>
                      </a:lnTo>
                      <a:lnTo>
                        <a:pt x="2693" y="1862"/>
                      </a:lnTo>
                      <a:lnTo>
                        <a:pt x="2761" y="1849"/>
                      </a:lnTo>
                      <a:lnTo>
                        <a:pt x="2827" y="1832"/>
                      </a:lnTo>
                      <a:lnTo>
                        <a:pt x="2891" y="1812"/>
                      </a:lnTo>
                      <a:lnTo>
                        <a:pt x="2952" y="1789"/>
                      </a:lnTo>
                      <a:lnTo>
                        <a:pt x="3012" y="1761"/>
                      </a:lnTo>
                      <a:lnTo>
                        <a:pt x="3069" y="1730"/>
                      </a:lnTo>
                      <a:lnTo>
                        <a:pt x="3104" y="1708"/>
                      </a:lnTo>
                      <a:lnTo>
                        <a:pt x="3137" y="1687"/>
                      </a:lnTo>
                      <a:lnTo>
                        <a:pt x="3169" y="1665"/>
                      </a:lnTo>
                      <a:lnTo>
                        <a:pt x="3201" y="1642"/>
                      </a:lnTo>
                      <a:lnTo>
                        <a:pt x="3232" y="1618"/>
                      </a:lnTo>
                      <a:lnTo>
                        <a:pt x="3261" y="1594"/>
                      </a:lnTo>
                      <a:lnTo>
                        <a:pt x="3290" y="1568"/>
                      </a:lnTo>
                      <a:lnTo>
                        <a:pt x="3316" y="1543"/>
                      </a:lnTo>
                      <a:lnTo>
                        <a:pt x="3343" y="1516"/>
                      </a:lnTo>
                      <a:lnTo>
                        <a:pt x="3367" y="1489"/>
                      </a:lnTo>
                      <a:lnTo>
                        <a:pt x="3392" y="1461"/>
                      </a:lnTo>
                      <a:lnTo>
                        <a:pt x="3414" y="1432"/>
                      </a:lnTo>
                      <a:lnTo>
                        <a:pt x="3435" y="1404"/>
                      </a:lnTo>
                      <a:lnTo>
                        <a:pt x="3455" y="1373"/>
                      </a:lnTo>
                      <a:lnTo>
                        <a:pt x="3474" y="1343"/>
                      </a:lnTo>
                      <a:lnTo>
                        <a:pt x="3492" y="1312"/>
                      </a:lnTo>
                      <a:lnTo>
                        <a:pt x="3508" y="1280"/>
                      </a:lnTo>
                      <a:lnTo>
                        <a:pt x="3522" y="1248"/>
                      </a:lnTo>
                      <a:lnTo>
                        <a:pt x="3536" y="1215"/>
                      </a:lnTo>
                      <a:lnTo>
                        <a:pt x="3547" y="1181"/>
                      </a:lnTo>
                      <a:lnTo>
                        <a:pt x="3557" y="1148"/>
                      </a:lnTo>
                      <a:lnTo>
                        <a:pt x="3566" y="1112"/>
                      </a:lnTo>
                      <a:lnTo>
                        <a:pt x="3572" y="1076"/>
                      </a:lnTo>
                      <a:lnTo>
                        <a:pt x="3577" y="1041"/>
                      </a:lnTo>
                      <a:lnTo>
                        <a:pt x="3580" y="1003"/>
                      </a:lnTo>
                      <a:lnTo>
                        <a:pt x="3582" y="966"/>
                      </a:lnTo>
                      <a:lnTo>
                        <a:pt x="3581" y="928"/>
                      </a:lnTo>
                      <a:lnTo>
                        <a:pt x="3580" y="889"/>
                      </a:lnTo>
                      <a:lnTo>
                        <a:pt x="3576" y="849"/>
                      </a:lnTo>
                      <a:lnTo>
                        <a:pt x="3570" y="809"/>
                      </a:lnTo>
                      <a:lnTo>
                        <a:pt x="3562" y="769"/>
                      </a:lnTo>
                      <a:lnTo>
                        <a:pt x="3553" y="728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09" name="Freeform 208"/>
                <p:cNvSpPr>
                  <a:spLocks/>
                </p:cNvSpPr>
                <p:nvPr/>
              </p:nvSpPr>
              <p:spPr bwMode="auto">
                <a:xfrm>
                  <a:off x="3634" y="2612"/>
                  <a:ext cx="508" cy="230"/>
                </a:xfrm>
                <a:custGeom>
                  <a:avLst/>
                  <a:gdLst>
                    <a:gd name="T0" fmla="*/ 0 w 3578"/>
                    <a:gd name="T1" fmla="*/ 0 h 1617"/>
                    <a:gd name="T2" fmla="*/ 0 w 3578"/>
                    <a:gd name="T3" fmla="*/ 0 h 1617"/>
                    <a:gd name="T4" fmla="*/ 0 w 3578"/>
                    <a:gd name="T5" fmla="*/ 0 h 1617"/>
                    <a:gd name="T6" fmla="*/ 0 w 3578"/>
                    <a:gd name="T7" fmla="*/ 0 h 1617"/>
                    <a:gd name="T8" fmla="*/ 0 w 3578"/>
                    <a:gd name="T9" fmla="*/ 0 h 1617"/>
                    <a:gd name="T10" fmla="*/ 0 w 3578"/>
                    <a:gd name="T11" fmla="*/ 0 h 1617"/>
                    <a:gd name="T12" fmla="*/ 0 w 3578"/>
                    <a:gd name="T13" fmla="*/ 0 h 1617"/>
                    <a:gd name="T14" fmla="*/ 0 w 3578"/>
                    <a:gd name="T15" fmla="*/ 0 h 1617"/>
                    <a:gd name="T16" fmla="*/ 0 w 3578"/>
                    <a:gd name="T17" fmla="*/ 0 h 1617"/>
                    <a:gd name="T18" fmla="*/ 0 w 3578"/>
                    <a:gd name="T19" fmla="*/ 0 h 1617"/>
                    <a:gd name="T20" fmla="*/ 0 w 3578"/>
                    <a:gd name="T21" fmla="*/ 0 h 1617"/>
                    <a:gd name="T22" fmla="*/ 0 w 3578"/>
                    <a:gd name="T23" fmla="*/ 0 h 1617"/>
                    <a:gd name="T24" fmla="*/ 0 w 3578"/>
                    <a:gd name="T25" fmla="*/ 0 h 1617"/>
                    <a:gd name="T26" fmla="*/ 0 w 3578"/>
                    <a:gd name="T27" fmla="*/ 0 h 1617"/>
                    <a:gd name="T28" fmla="*/ 0 w 3578"/>
                    <a:gd name="T29" fmla="*/ 0 h 1617"/>
                    <a:gd name="T30" fmla="*/ 0 w 3578"/>
                    <a:gd name="T31" fmla="*/ 0 h 1617"/>
                    <a:gd name="T32" fmla="*/ 0 w 3578"/>
                    <a:gd name="T33" fmla="*/ 0 h 1617"/>
                    <a:gd name="T34" fmla="*/ 0 w 3578"/>
                    <a:gd name="T35" fmla="*/ 0 h 1617"/>
                    <a:gd name="T36" fmla="*/ 0 w 3578"/>
                    <a:gd name="T37" fmla="*/ 0 h 1617"/>
                    <a:gd name="T38" fmla="*/ 0 w 3578"/>
                    <a:gd name="T39" fmla="*/ 0 h 1617"/>
                    <a:gd name="T40" fmla="*/ 0 w 3578"/>
                    <a:gd name="T41" fmla="*/ 0 h 1617"/>
                    <a:gd name="T42" fmla="*/ 0 w 3578"/>
                    <a:gd name="T43" fmla="*/ 0 h 1617"/>
                    <a:gd name="T44" fmla="*/ 0 w 3578"/>
                    <a:gd name="T45" fmla="*/ 0 h 1617"/>
                    <a:gd name="T46" fmla="*/ 0 w 3578"/>
                    <a:gd name="T47" fmla="*/ 0 h 1617"/>
                    <a:gd name="T48" fmla="*/ 0 w 3578"/>
                    <a:gd name="T49" fmla="*/ 0 h 1617"/>
                    <a:gd name="T50" fmla="*/ 0 w 3578"/>
                    <a:gd name="T51" fmla="*/ 0 h 1617"/>
                    <a:gd name="T52" fmla="*/ 0 w 3578"/>
                    <a:gd name="T53" fmla="*/ 0 h 1617"/>
                    <a:gd name="T54" fmla="*/ 0 w 3578"/>
                    <a:gd name="T55" fmla="*/ 0 h 1617"/>
                    <a:gd name="T56" fmla="*/ 0 w 3578"/>
                    <a:gd name="T57" fmla="*/ 0 h 1617"/>
                    <a:gd name="T58" fmla="*/ 0 w 3578"/>
                    <a:gd name="T59" fmla="*/ 0 h 1617"/>
                    <a:gd name="T60" fmla="*/ 0 w 3578"/>
                    <a:gd name="T61" fmla="*/ 0 h 1617"/>
                    <a:gd name="T62" fmla="*/ 0 w 3578"/>
                    <a:gd name="T63" fmla="*/ 0 h 1617"/>
                    <a:gd name="T64" fmla="*/ 0 w 3578"/>
                    <a:gd name="T65" fmla="*/ 0 h 1617"/>
                    <a:gd name="T66" fmla="*/ 0 w 3578"/>
                    <a:gd name="T67" fmla="*/ 0 h 1617"/>
                    <a:gd name="T68" fmla="*/ 0 w 3578"/>
                    <a:gd name="T69" fmla="*/ 0 h 1617"/>
                    <a:gd name="T70" fmla="*/ 0 w 3578"/>
                    <a:gd name="T71" fmla="*/ 0 h 1617"/>
                    <a:gd name="T72" fmla="*/ 0 w 3578"/>
                    <a:gd name="T73" fmla="*/ 0 h 1617"/>
                    <a:gd name="T74" fmla="*/ 0 w 3578"/>
                    <a:gd name="T75" fmla="*/ 0 h 1617"/>
                    <a:gd name="T76" fmla="*/ 0 w 3578"/>
                    <a:gd name="T77" fmla="*/ 0 h 1617"/>
                    <a:gd name="T78" fmla="*/ 0 w 3578"/>
                    <a:gd name="T79" fmla="*/ 0 h 1617"/>
                    <a:gd name="T80" fmla="*/ 0 w 3578"/>
                    <a:gd name="T81" fmla="*/ 0 h 1617"/>
                    <a:gd name="T82" fmla="*/ 0 w 3578"/>
                    <a:gd name="T83" fmla="*/ 0 h 1617"/>
                    <a:gd name="T84" fmla="*/ 0 w 3578"/>
                    <a:gd name="T85" fmla="*/ 0 h 1617"/>
                    <a:gd name="T86" fmla="*/ 0 w 3578"/>
                    <a:gd name="T87" fmla="*/ 0 h 1617"/>
                    <a:gd name="T88" fmla="*/ 0 w 3578"/>
                    <a:gd name="T89" fmla="*/ 0 h 1617"/>
                    <a:gd name="T90" fmla="*/ 0 w 3578"/>
                    <a:gd name="T91" fmla="*/ 0 h 1617"/>
                    <a:gd name="T92" fmla="*/ 0 w 3578"/>
                    <a:gd name="T93" fmla="*/ 0 h 1617"/>
                    <a:gd name="T94" fmla="*/ 0 w 3578"/>
                    <a:gd name="T95" fmla="*/ 0 h 161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578"/>
                    <a:gd name="T145" fmla="*/ 0 h 1617"/>
                    <a:gd name="T146" fmla="*/ 3578 w 3578"/>
                    <a:gd name="T147" fmla="*/ 1617 h 161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578" h="1617">
                      <a:moveTo>
                        <a:pt x="184" y="291"/>
                      </a:moveTo>
                      <a:lnTo>
                        <a:pt x="218" y="282"/>
                      </a:lnTo>
                      <a:lnTo>
                        <a:pt x="257" y="273"/>
                      </a:lnTo>
                      <a:lnTo>
                        <a:pt x="302" y="263"/>
                      </a:lnTo>
                      <a:lnTo>
                        <a:pt x="351" y="255"/>
                      </a:lnTo>
                      <a:lnTo>
                        <a:pt x="403" y="246"/>
                      </a:lnTo>
                      <a:lnTo>
                        <a:pt x="461" y="237"/>
                      </a:lnTo>
                      <a:lnTo>
                        <a:pt x="522" y="229"/>
                      </a:lnTo>
                      <a:lnTo>
                        <a:pt x="588" y="222"/>
                      </a:lnTo>
                      <a:lnTo>
                        <a:pt x="656" y="214"/>
                      </a:lnTo>
                      <a:lnTo>
                        <a:pt x="728" y="206"/>
                      </a:lnTo>
                      <a:lnTo>
                        <a:pt x="803" y="201"/>
                      </a:lnTo>
                      <a:lnTo>
                        <a:pt x="880" y="194"/>
                      </a:lnTo>
                      <a:lnTo>
                        <a:pt x="961" y="188"/>
                      </a:lnTo>
                      <a:lnTo>
                        <a:pt x="1043" y="184"/>
                      </a:lnTo>
                      <a:lnTo>
                        <a:pt x="1126" y="179"/>
                      </a:lnTo>
                      <a:lnTo>
                        <a:pt x="1213" y="176"/>
                      </a:lnTo>
                      <a:lnTo>
                        <a:pt x="1300" y="173"/>
                      </a:lnTo>
                      <a:lnTo>
                        <a:pt x="1389" y="172"/>
                      </a:lnTo>
                      <a:lnTo>
                        <a:pt x="1479" y="170"/>
                      </a:lnTo>
                      <a:lnTo>
                        <a:pt x="1571" y="170"/>
                      </a:lnTo>
                      <a:lnTo>
                        <a:pt x="1662" y="172"/>
                      </a:lnTo>
                      <a:lnTo>
                        <a:pt x="1753" y="174"/>
                      </a:lnTo>
                      <a:lnTo>
                        <a:pt x="1845" y="177"/>
                      </a:lnTo>
                      <a:lnTo>
                        <a:pt x="1937" y="182"/>
                      </a:lnTo>
                      <a:lnTo>
                        <a:pt x="2028" y="187"/>
                      </a:lnTo>
                      <a:lnTo>
                        <a:pt x="2118" y="194"/>
                      </a:lnTo>
                      <a:lnTo>
                        <a:pt x="2208" y="203"/>
                      </a:lnTo>
                      <a:lnTo>
                        <a:pt x="2297" y="212"/>
                      </a:lnTo>
                      <a:lnTo>
                        <a:pt x="2384" y="223"/>
                      </a:lnTo>
                      <a:lnTo>
                        <a:pt x="2470" y="235"/>
                      </a:lnTo>
                      <a:lnTo>
                        <a:pt x="2554" y="250"/>
                      </a:lnTo>
                      <a:lnTo>
                        <a:pt x="2636" y="265"/>
                      </a:lnTo>
                      <a:lnTo>
                        <a:pt x="2672" y="274"/>
                      </a:lnTo>
                      <a:lnTo>
                        <a:pt x="2708" y="285"/>
                      </a:lnTo>
                      <a:lnTo>
                        <a:pt x="2744" y="298"/>
                      </a:lnTo>
                      <a:lnTo>
                        <a:pt x="2780" y="314"/>
                      </a:lnTo>
                      <a:lnTo>
                        <a:pt x="2815" y="333"/>
                      </a:lnTo>
                      <a:lnTo>
                        <a:pt x="2850" y="353"/>
                      </a:lnTo>
                      <a:lnTo>
                        <a:pt x="2885" y="374"/>
                      </a:lnTo>
                      <a:lnTo>
                        <a:pt x="2919" y="399"/>
                      </a:lnTo>
                      <a:lnTo>
                        <a:pt x="2954" y="424"/>
                      </a:lnTo>
                      <a:lnTo>
                        <a:pt x="2987" y="451"/>
                      </a:lnTo>
                      <a:lnTo>
                        <a:pt x="3020" y="480"/>
                      </a:lnTo>
                      <a:lnTo>
                        <a:pt x="3052" y="510"/>
                      </a:lnTo>
                      <a:lnTo>
                        <a:pt x="3084" y="542"/>
                      </a:lnTo>
                      <a:lnTo>
                        <a:pt x="3114" y="574"/>
                      </a:lnTo>
                      <a:lnTo>
                        <a:pt x="3145" y="608"/>
                      </a:lnTo>
                      <a:lnTo>
                        <a:pt x="3174" y="642"/>
                      </a:lnTo>
                      <a:lnTo>
                        <a:pt x="3202" y="678"/>
                      </a:lnTo>
                      <a:lnTo>
                        <a:pt x="3230" y="715"/>
                      </a:lnTo>
                      <a:lnTo>
                        <a:pt x="3257" y="751"/>
                      </a:lnTo>
                      <a:lnTo>
                        <a:pt x="3282" y="789"/>
                      </a:lnTo>
                      <a:lnTo>
                        <a:pt x="3307" y="827"/>
                      </a:lnTo>
                      <a:lnTo>
                        <a:pt x="3330" y="865"/>
                      </a:lnTo>
                      <a:lnTo>
                        <a:pt x="3352" y="904"/>
                      </a:lnTo>
                      <a:lnTo>
                        <a:pt x="3374" y="942"/>
                      </a:lnTo>
                      <a:lnTo>
                        <a:pt x="3394" y="981"/>
                      </a:lnTo>
                      <a:lnTo>
                        <a:pt x="3413" y="1018"/>
                      </a:lnTo>
                      <a:lnTo>
                        <a:pt x="3429" y="1057"/>
                      </a:lnTo>
                      <a:lnTo>
                        <a:pt x="3445" y="1095"/>
                      </a:lnTo>
                      <a:lnTo>
                        <a:pt x="3459" y="1132"/>
                      </a:lnTo>
                      <a:lnTo>
                        <a:pt x="3473" y="1169"/>
                      </a:lnTo>
                      <a:lnTo>
                        <a:pt x="3484" y="1205"/>
                      </a:lnTo>
                      <a:lnTo>
                        <a:pt x="3494" y="1240"/>
                      </a:lnTo>
                      <a:lnTo>
                        <a:pt x="3499" y="1266"/>
                      </a:lnTo>
                      <a:lnTo>
                        <a:pt x="3505" y="1291"/>
                      </a:lnTo>
                      <a:lnTo>
                        <a:pt x="3509" y="1316"/>
                      </a:lnTo>
                      <a:lnTo>
                        <a:pt x="3513" y="1340"/>
                      </a:lnTo>
                      <a:lnTo>
                        <a:pt x="3516" y="1365"/>
                      </a:lnTo>
                      <a:lnTo>
                        <a:pt x="3518" y="1389"/>
                      </a:lnTo>
                      <a:lnTo>
                        <a:pt x="3520" y="1412"/>
                      </a:lnTo>
                      <a:lnTo>
                        <a:pt x="3522" y="1437"/>
                      </a:lnTo>
                      <a:lnTo>
                        <a:pt x="3522" y="1460"/>
                      </a:lnTo>
                      <a:lnTo>
                        <a:pt x="3522" y="1484"/>
                      </a:lnTo>
                      <a:lnTo>
                        <a:pt x="3520" y="1506"/>
                      </a:lnTo>
                      <a:lnTo>
                        <a:pt x="3519" y="1529"/>
                      </a:lnTo>
                      <a:lnTo>
                        <a:pt x="3517" y="1552"/>
                      </a:lnTo>
                      <a:lnTo>
                        <a:pt x="3514" y="1574"/>
                      </a:lnTo>
                      <a:lnTo>
                        <a:pt x="3510" y="1596"/>
                      </a:lnTo>
                      <a:lnTo>
                        <a:pt x="3506" y="1617"/>
                      </a:lnTo>
                      <a:lnTo>
                        <a:pt x="3519" y="1587"/>
                      </a:lnTo>
                      <a:lnTo>
                        <a:pt x="3532" y="1557"/>
                      </a:lnTo>
                      <a:lnTo>
                        <a:pt x="3542" y="1526"/>
                      </a:lnTo>
                      <a:lnTo>
                        <a:pt x="3552" y="1494"/>
                      </a:lnTo>
                      <a:lnTo>
                        <a:pt x="3559" y="1461"/>
                      </a:lnTo>
                      <a:lnTo>
                        <a:pt x="3566" y="1429"/>
                      </a:lnTo>
                      <a:lnTo>
                        <a:pt x="3572" y="1396"/>
                      </a:lnTo>
                      <a:lnTo>
                        <a:pt x="3575" y="1361"/>
                      </a:lnTo>
                      <a:lnTo>
                        <a:pt x="3577" y="1327"/>
                      </a:lnTo>
                      <a:lnTo>
                        <a:pt x="3578" y="1292"/>
                      </a:lnTo>
                      <a:lnTo>
                        <a:pt x="3577" y="1257"/>
                      </a:lnTo>
                      <a:lnTo>
                        <a:pt x="3575" y="1220"/>
                      </a:lnTo>
                      <a:lnTo>
                        <a:pt x="3572" y="1183"/>
                      </a:lnTo>
                      <a:lnTo>
                        <a:pt x="3566" y="1146"/>
                      </a:lnTo>
                      <a:lnTo>
                        <a:pt x="3558" y="1109"/>
                      </a:lnTo>
                      <a:lnTo>
                        <a:pt x="3549" y="1071"/>
                      </a:lnTo>
                      <a:lnTo>
                        <a:pt x="3541" y="1035"/>
                      </a:lnTo>
                      <a:lnTo>
                        <a:pt x="3529" y="1000"/>
                      </a:lnTo>
                      <a:lnTo>
                        <a:pt x="3516" y="963"/>
                      </a:lnTo>
                      <a:lnTo>
                        <a:pt x="3502" y="925"/>
                      </a:lnTo>
                      <a:lnTo>
                        <a:pt x="3486" y="887"/>
                      </a:lnTo>
                      <a:lnTo>
                        <a:pt x="3469" y="849"/>
                      </a:lnTo>
                      <a:lnTo>
                        <a:pt x="3450" y="810"/>
                      </a:lnTo>
                      <a:lnTo>
                        <a:pt x="3430" y="773"/>
                      </a:lnTo>
                      <a:lnTo>
                        <a:pt x="3409" y="734"/>
                      </a:lnTo>
                      <a:lnTo>
                        <a:pt x="3387" y="695"/>
                      </a:lnTo>
                      <a:lnTo>
                        <a:pt x="3364" y="657"/>
                      </a:lnTo>
                      <a:lnTo>
                        <a:pt x="3339" y="619"/>
                      </a:lnTo>
                      <a:lnTo>
                        <a:pt x="3313" y="581"/>
                      </a:lnTo>
                      <a:lnTo>
                        <a:pt x="3287" y="544"/>
                      </a:lnTo>
                      <a:lnTo>
                        <a:pt x="3259" y="509"/>
                      </a:lnTo>
                      <a:lnTo>
                        <a:pt x="3231" y="473"/>
                      </a:lnTo>
                      <a:lnTo>
                        <a:pt x="3201" y="438"/>
                      </a:lnTo>
                      <a:lnTo>
                        <a:pt x="3171" y="404"/>
                      </a:lnTo>
                      <a:lnTo>
                        <a:pt x="3141" y="372"/>
                      </a:lnTo>
                      <a:lnTo>
                        <a:pt x="3109" y="341"/>
                      </a:lnTo>
                      <a:lnTo>
                        <a:pt x="3076" y="311"/>
                      </a:lnTo>
                      <a:lnTo>
                        <a:pt x="3044" y="282"/>
                      </a:lnTo>
                      <a:lnTo>
                        <a:pt x="3011" y="254"/>
                      </a:lnTo>
                      <a:lnTo>
                        <a:pt x="2976" y="228"/>
                      </a:lnTo>
                      <a:lnTo>
                        <a:pt x="2942" y="205"/>
                      </a:lnTo>
                      <a:lnTo>
                        <a:pt x="2907" y="183"/>
                      </a:lnTo>
                      <a:lnTo>
                        <a:pt x="2872" y="163"/>
                      </a:lnTo>
                      <a:lnTo>
                        <a:pt x="2837" y="145"/>
                      </a:lnTo>
                      <a:lnTo>
                        <a:pt x="2800" y="128"/>
                      </a:lnTo>
                      <a:lnTo>
                        <a:pt x="2765" y="115"/>
                      </a:lnTo>
                      <a:lnTo>
                        <a:pt x="2729" y="104"/>
                      </a:lnTo>
                      <a:lnTo>
                        <a:pt x="2692" y="95"/>
                      </a:lnTo>
                      <a:lnTo>
                        <a:pt x="2611" y="79"/>
                      </a:lnTo>
                      <a:lnTo>
                        <a:pt x="2527" y="66"/>
                      </a:lnTo>
                      <a:lnTo>
                        <a:pt x="2441" y="53"/>
                      </a:lnTo>
                      <a:lnTo>
                        <a:pt x="2354" y="41"/>
                      </a:lnTo>
                      <a:lnTo>
                        <a:pt x="2265" y="33"/>
                      </a:lnTo>
                      <a:lnTo>
                        <a:pt x="2175" y="24"/>
                      </a:lnTo>
                      <a:lnTo>
                        <a:pt x="2085" y="17"/>
                      </a:lnTo>
                      <a:lnTo>
                        <a:pt x="1993" y="11"/>
                      </a:lnTo>
                      <a:lnTo>
                        <a:pt x="1902" y="7"/>
                      </a:lnTo>
                      <a:lnTo>
                        <a:pt x="1810" y="4"/>
                      </a:lnTo>
                      <a:lnTo>
                        <a:pt x="1719" y="1"/>
                      </a:lnTo>
                      <a:lnTo>
                        <a:pt x="1627" y="0"/>
                      </a:lnTo>
                      <a:lnTo>
                        <a:pt x="1536" y="0"/>
                      </a:lnTo>
                      <a:lnTo>
                        <a:pt x="1446" y="1"/>
                      </a:lnTo>
                      <a:lnTo>
                        <a:pt x="1357" y="4"/>
                      </a:lnTo>
                      <a:lnTo>
                        <a:pt x="1270" y="6"/>
                      </a:lnTo>
                      <a:lnTo>
                        <a:pt x="1183" y="9"/>
                      </a:lnTo>
                      <a:lnTo>
                        <a:pt x="1099" y="14"/>
                      </a:lnTo>
                      <a:lnTo>
                        <a:pt x="1017" y="18"/>
                      </a:lnTo>
                      <a:lnTo>
                        <a:pt x="937" y="24"/>
                      </a:lnTo>
                      <a:lnTo>
                        <a:pt x="859" y="30"/>
                      </a:lnTo>
                      <a:lnTo>
                        <a:pt x="785" y="37"/>
                      </a:lnTo>
                      <a:lnTo>
                        <a:pt x="712" y="44"/>
                      </a:lnTo>
                      <a:lnTo>
                        <a:pt x="644" y="51"/>
                      </a:lnTo>
                      <a:lnTo>
                        <a:pt x="579" y="59"/>
                      </a:lnTo>
                      <a:lnTo>
                        <a:pt x="518" y="67"/>
                      </a:lnTo>
                      <a:lnTo>
                        <a:pt x="460" y="76"/>
                      </a:lnTo>
                      <a:lnTo>
                        <a:pt x="406" y="85"/>
                      </a:lnTo>
                      <a:lnTo>
                        <a:pt x="358" y="94"/>
                      </a:lnTo>
                      <a:lnTo>
                        <a:pt x="314" y="103"/>
                      </a:lnTo>
                      <a:lnTo>
                        <a:pt x="274" y="112"/>
                      </a:lnTo>
                      <a:lnTo>
                        <a:pt x="240" y="120"/>
                      </a:lnTo>
                      <a:lnTo>
                        <a:pt x="212" y="129"/>
                      </a:lnTo>
                      <a:lnTo>
                        <a:pt x="185" y="140"/>
                      </a:lnTo>
                      <a:lnTo>
                        <a:pt x="160" y="153"/>
                      </a:lnTo>
                      <a:lnTo>
                        <a:pt x="138" y="166"/>
                      </a:lnTo>
                      <a:lnTo>
                        <a:pt x="118" y="181"/>
                      </a:lnTo>
                      <a:lnTo>
                        <a:pt x="99" y="197"/>
                      </a:lnTo>
                      <a:lnTo>
                        <a:pt x="81" y="214"/>
                      </a:lnTo>
                      <a:lnTo>
                        <a:pt x="67" y="233"/>
                      </a:lnTo>
                      <a:lnTo>
                        <a:pt x="52" y="252"/>
                      </a:lnTo>
                      <a:lnTo>
                        <a:pt x="41" y="273"/>
                      </a:lnTo>
                      <a:lnTo>
                        <a:pt x="30" y="294"/>
                      </a:lnTo>
                      <a:lnTo>
                        <a:pt x="21" y="317"/>
                      </a:lnTo>
                      <a:lnTo>
                        <a:pt x="15" y="341"/>
                      </a:lnTo>
                      <a:lnTo>
                        <a:pt x="8" y="365"/>
                      </a:lnTo>
                      <a:lnTo>
                        <a:pt x="3" y="390"/>
                      </a:lnTo>
                      <a:lnTo>
                        <a:pt x="0" y="416"/>
                      </a:lnTo>
                      <a:lnTo>
                        <a:pt x="8" y="405"/>
                      </a:lnTo>
                      <a:lnTo>
                        <a:pt x="16" y="395"/>
                      </a:lnTo>
                      <a:lnTo>
                        <a:pt x="25" y="385"/>
                      </a:lnTo>
                      <a:lnTo>
                        <a:pt x="33" y="375"/>
                      </a:lnTo>
                      <a:lnTo>
                        <a:pt x="42" y="366"/>
                      </a:lnTo>
                      <a:lnTo>
                        <a:pt x="52" y="357"/>
                      </a:lnTo>
                      <a:lnTo>
                        <a:pt x="64" y="349"/>
                      </a:lnTo>
                      <a:lnTo>
                        <a:pt x="75" y="341"/>
                      </a:lnTo>
                      <a:lnTo>
                        <a:pt x="86" y="333"/>
                      </a:lnTo>
                      <a:lnTo>
                        <a:pt x="98" y="326"/>
                      </a:lnTo>
                      <a:lnTo>
                        <a:pt x="111" y="319"/>
                      </a:lnTo>
                      <a:lnTo>
                        <a:pt x="125" y="312"/>
                      </a:lnTo>
                      <a:lnTo>
                        <a:pt x="138" y="306"/>
                      </a:lnTo>
                      <a:lnTo>
                        <a:pt x="153" y="301"/>
                      </a:lnTo>
                      <a:lnTo>
                        <a:pt x="168" y="295"/>
                      </a:lnTo>
                      <a:lnTo>
                        <a:pt x="184" y="291"/>
                      </a:lnTo>
                      <a:close/>
                    </a:path>
                  </a:pathLst>
                </a:custGeom>
                <a:solidFill>
                  <a:srgbClr val="1B457C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10" name="Freeform 209"/>
                <p:cNvSpPr>
                  <a:spLocks/>
                </p:cNvSpPr>
                <p:nvPr/>
              </p:nvSpPr>
              <p:spPr bwMode="auto">
                <a:xfrm>
                  <a:off x="3132" y="2304"/>
                  <a:ext cx="652" cy="558"/>
                </a:xfrm>
                <a:custGeom>
                  <a:avLst/>
                  <a:gdLst>
                    <a:gd name="T0" fmla="*/ 0 w 4574"/>
                    <a:gd name="T1" fmla="*/ 0 h 3909"/>
                    <a:gd name="T2" fmla="*/ 0 w 4574"/>
                    <a:gd name="T3" fmla="*/ 0 h 3909"/>
                    <a:gd name="T4" fmla="*/ 0 w 4574"/>
                    <a:gd name="T5" fmla="*/ 0 h 3909"/>
                    <a:gd name="T6" fmla="*/ 0 w 4574"/>
                    <a:gd name="T7" fmla="*/ 0 h 3909"/>
                    <a:gd name="T8" fmla="*/ 0 w 4574"/>
                    <a:gd name="T9" fmla="*/ 0 h 3909"/>
                    <a:gd name="T10" fmla="*/ 0 w 4574"/>
                    <a:gd name="T11" fmla="*/ 0 h 3909"/>
                    <a:gd name="T12" fmla="*/ 0 w 4574"/>
                    <a:gd name="T13" fmla="*/ 0 h 3909"/>
                    <a:gd name="T14" fmla="*/ 0 w 4574"/>
                    <a:gd name="T15" fmla="*/ 0 h 3909"/>
                    <a:gd name="T16" fmla="*/ 0 w 4574"/>
                    <a:gd name="T17" fmla="*/ 0 h 3909"/>
                    <a:gd name="T18" fmla="*/ 0 w 4574"/>
                    <a:gd name="T19" fmla="*/ 0 h 3909"/>
                    <a:gd name="T20" fmla="*/ 0 w 4574"/>
                    <a:gd name="T21" fmla="*/ 0 h 3909"/>
                    <a:gd name="T22" fmla="*/ 0 w 4574"/>
                    <a:gd name="T23" fmla="*/ 0 h 3909"/>
                    <a:gd name="T24" fmla="*/ 0 w 4574"/>
                    <a:gd name="T25" fmla="*/ 0 h 3909"/>
                    <a:gd name="T26" fmla="*/ 0 w 4574"/>
                    <a:gd name="T27" fmla="*/ 0 h 3909"/>
                    <a:gd name="T28" fmla="*/ 0 w 4574"/>
                    <a:gd name="T29" fmla="*/ 0 h 3909"/>
                    <a:gd name="T30" fmla="*/ 0 w 4574"/>
                    <a:gd name="T31" fmla="*/ 0 h 3909"/>
                    <a:gd name="T32" fmla="*/ 0 w 4574"/>
                    <a:gd name="T33" fmla="*/ 0 h 3909"/>
                    <a:gd name="T34" fmla="*/ 0 w 4574"/>
                    <a:gd name="T35" fmla="*/ 0 h 3909"/>
                    <a:gd name="T36" fmla="*/ 0 w 4574"/>
                    <a:gd name="T37" fmla="*/ 0 h 3909"/>
                    <a:gd name="T38" fmla="*/ 0 w 4574"/>
                    <a:gd name="T39" fmla="*/ 0 h 3909"/>
                    <a:gd name="T40" fmla="*/ 0 w 4574"/>
                    <a:gd name="T41" fmla="*/ 0 h 3909"/>
                    <a:gd name="T42" fmla="*/ 0 w 4574"/>
                    <a:gd name="T43" fmla="*/ 0 h 3909"/>
                    <a:gd name="T44" fmla="*/ 0 w 4574"/>
                    <a:gd name="T45" fmla="*/ 0 h 3909"/>
                    <a:gd name="T46" fmla="*/ 0 w 4574"/>
                    <a:gd name="T47" fmla="*/ 0 h 3909"/>
                    <a:gd name="T48" fmla="*/ 0 w 4574"/>
                    <a:gd name="T49" fmla="*/ 0 h 3909"/>
                    <a:gd name="T50" fmla="*/ 0 w 4574"/>
                    <a:gd name="T51" fmla="*/ 0 h 3909"/>
                    <a:gd name="T52" fmla="*/ 0 w 4574"/>
                    <a:gd name="T53" fmla="*/ 0 h 3909"/>
                    <a:gd name="T54" fmla="*/ 0 w 4574"/>
                    <a:gd name="T55" fmla="*/ 0 h 3909"/>
                    <a:gd name="T56" fmla="*/ 0 w 4574"/>
                    <a:gd name="T57" fmla="*/ 0 h 3909"/>
                    <a:gd name="T58" fmla="*/ 0 w 4574"/>
                    <a:gd name="T59" fmla="*/ 0 h 3909"/>
                    <a:gd name="T60" fmla="*/ 0 w 4574"/>
                    <a:gd name="T61" fmla="*/ 0 h 3909"/>
                    <a:gd name="T62" fmla="*/ 0 w 4574"/>
                    <a:gd name="T63" fmla="*/ 0 h 3909"/>
                    <a:gd name="T64" fmla="*/ 0 w 4574"/>
                    <a:gd name="T65" fmla="*/ 0 h 3909"/>
                    <a:gd name="T66" fmla="*/ 0 w 4574"/>
                    <a:gd name="T67" fmla="*/ 0 h 3909"/>
                    <a:gd name="T68" fmla="*/ 0 w 4574"/>
                    <a:gd name="T69" fmla="*/ 0 h 3909"/>
                    <a:gd name="T70" fmla="*/ 0 w 4574"/>
                    <a:gd name="T71" fmla="*/ 0 h 3909"/>
                    <a:gd name="T72" fmla="*/ 0 w 4574"/>
                    <a:gd name="T73" fmla="*/ 0 h 3909"/>
                    <a:gd name="T74" fmla="*/ 0 w 4574"/>
                    <a:gd name="T75" fmla="*/ 0 h 3909"/>
                    <a:gd name="T76" fmla="*/ 0 w 4574"/>
                    <a:gd name="T77" fmla="*/ 0 h 3909"/>
                    <a:gd name="T78" fmla="*/ 0 w 4574"/>
                    <a:gd name="T79" fmla="*/ 0 h 3909"/>
                    <a:gd name="T80" fmla="*/ 0 w 4574"/>
                    <a:gd name="T81" fmla="*/ 0 h 3909"/>
                    <a:gd name="T82" fmla="*/ 0 w 4574"/>
                    <a:gd name="T83" fmla="*/ 0 h 3909"/>
                    <a:gd name="T84" fmla="*/ 0 w 4574"/>
                    <a:gd name="T85" fmla="*/ 0 h 390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4574"/>
                    <a:gd name="T130" fmla="*/ 0 h 3909"/>
                    <a:gd name="T131" fmla="*/ 4574 w 4574"/>
                    <a:gd name="T132" fmla="*/ 3909 h 3909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4574" h="3909">
                      <a:moveTo>
                        <a:pt x="4538" y="1754"/>
                      </a:moveTo>
                      <a:lnTo>
                        <a:pt x="4558" y="1950"/>
                      </a:lnTo>
                      <a:lnTo>
                        <a:pt x="4570" y="2133"/>
                      </a:lnTo>
                      <a:lnTo>
                        <a:pt x="4574" y="2305"/>
                      </a:lnTo>
                      <a:lnTo>
                        <a:pt x="4571" y="2465"/>
                      </a:lnTo>
                      <a:lnTo>
                        <a:pt x="4561" y="2614"/>
                      </a:lnTo>
                      <a:lnTo>
                        <a:pt x="4544" y="2753"/>
                      </a:lnTo>
                      <a:lnTo>
                        <a:pt x="4520" y="2881"/>
                      </a:lnTo>
                      <a:lnTo>
                        <a:pt x="4490" y="3000"/>
                      </a:lnTo>
                      <a:lnTo>
                        <a:pt x="4452" y="3109"/>
                      </a:lnTo>
                      <a:lnTo>
                        <a:pt x="4409" y="3209"/>
                      </a:lnTo>
                      <a:lnTo>
                        <a:pt x="4360" y="3301"/>
                      </a:lnTo>
                      <a:lnTo>
                        <a:pt x="4304" y="3383"/>
                      </a:lnTo>
                      <a:lnTo>
                        <a:pt x="4243" y="3459"/>
                      </a:lnTo>
                      <a:lnTo>
                        <a:pt x="4177" y="3525"/>
                      </a:lnTo>
                      <a:lnTo>
                        <a:pt x="4105" y="3587"/>
                      </a:lnTo>
                      <a:lnTo>
                        <a:pt x="4028" y="3640"/>
                      </a:lnTo>
                      <a:lnTo>
                        <a:pt x="3947" y="3687"/>
                      </a:lnTo>
                      <a:lnTo>
                        <a:pt x="3861" y="3729"/>
                      </a:lnTo>
                      <a:lnTo>
                        <a:pt x="3771" y="3765"/>
                      </a:lnTo>
                      <a:lnTo>
                        <a:pt x="3676" y="3796"/>
                      </a:lnTo>
                      <a:lnTo>
                        <a:pt x="3577" y="3821"/>
                      </a:lnTo>
                      <a:lnTo>
                        <a:pt x="3475" y="3844"/>
                      </a:lnTo>
                      <a:lnTo>
                        <a:pt x="3369" y="3862"/>
                      </a:lnTo>
                      <a:lnTo>
                        <a:pt x="3260" y="3876"/>
                      </a:lnTo>
                      <a:lnTo>
                        <a:pt x="3148" y="3887"/>
                      </a:lnTo>
                      <a:lnTo>
                        <a:pt x="3032" y="3895"/>
                      </a:lnTo>
                      <a:lnTo>
                        <a:pt x="2913" y="3902"/>
                      </a:lnTo>
                      <a:lnTo>
                        <a:pt x="2793" y="3905"/>
                      </a:lnTo>
                      <a:lnTo>
                        <a:pt x="2669" y="3907"/>
                      </a:lnTo>
                      <a:lnTo>
                        <a:pt x="2544" y="3908"/>
                      </a:lnTo>
                      <a:lnTo>
                        <a:pt x="2416" y="3909"/>
                      </a:lnTo>
                      <a:lnTo>
                        <a:pt x="2287" y="3909"/>
                      </a:lnTo>
                      <a:lnTo>
                        <a:pt x="2158" y="3909"/>
                      </a:lnTo>
                      <a:lnTo>
                        <a:pt x="2031" y="3909"/>
                      </a:lnTo>
                      <a:lnTo>
                        <a:pt x="1905" y="3908"/>
                      </a:lnTo>
                      <a:lnTo>
                        <a:pt x="1783" y="3906"/>
                      </a:lnTo>
                      <a:lnTo>
                        <a:pt x="1662" y="3903"/>
                      </a:lnTo>
                      <a:lnTo>
                        <a:pt x="1544" y="3897"/>
                      </a:lnTo>
                      <a:lnTo>
                        <a:pt x="1428" y="3889"/>
                      </a:lnTo>
                      <a:lnTo>
                        <a:pt x="1316" y="3879"/>
                      </a:lnTo>
                      <a:lnTo>
                        <a:pt x="1205" y="3866"/>
                      </a:lnTo>
                      <a:lnTo>
                        <a:pt x="1100" y="3849"/>
                      </a:lnTo>
                      <a:lnTo>
                        <a:pt x="997" y="3828"/>
                      </a:lnTo>
                      <a:lnTo>
                        <a:pt x="898" y="3803"/>
                      </a:lnTo>
                      <a:lnTo>
                        <a:pt x="804" y="3773"/>
                      </a:lnTo>
                      <a:lnTo>
                        <a:pt x="713" y="3737"/>
                      </a:lnTo>
                      <a:lnTo>
                        <a:pt x="627" y="3697"/>
                      </a:lnTo>
                      <a:lnTo>
                        <a:pt x="545" y="3650"/>
                      </a:lnTo>
                      <a:lnTo>
                        <a:pt x="469" y="3597"/>
                      </a:lnTo>
                      <a:lnTo>
                        <a:pt x="397" y="3537"/>
                      </a:lnTo>
                      <a:lnTo>
                        <a:pt x="331" y="3470"/>
                      </a:lnTo>
                      <a:lnTo>
                        <a:pt x="269" y="3394"/>
                      </a:lnTo>
                      <a:lnTo>
                        <a:pt x="215" y="3312"/>
                      </a:lnTo>
                      <a:lnTo>
                        <a:pt x="165" y="3221"/>
                      </a:lnTo>
                      <a:lnTo>
                        <a:pt x="121" y="3120"/>
                      </a:lnTo>
                      <a:lnTo>
                        <a:pt x="85" y="3011"/>
                      </a:lnTo>
                      <a:lnTo>
                        <a:pt x="53" y="2892"/>
                      </a:lnTo>
                      <a:lnTo>
                        <a:pt x="30" y="2763"/>
                      </a:lnTo>
                      <a:lnTo>
                        <a:pt x="12" y="2623"/>
                      </a:lnTo>
                      <a:lnTo>
                        <a:pt x="2" y="2473"/>
                      </a:lnTo>
                      <a:lnTo>
                        <a:pt x="0" y="2311"/>
                      </a:lnTo>
                      <a:lnTo>
                        <a:pt x="4" y="2138"/>
                      </a:lnTo>
                      <a:lnTo>
                        <a:pt x="18" y="1952"/>
                      </a:lnTo>
                      <a:lnTo>
                        <a:pt x="38" y="1754"/>
                      </a:lnTo>
                      <a:lnTo>
                        <a:pt x="51" y="1659"/>
                      </a:lnTo>
                      <a:lnTo>
                        <a:pt x="70" y="1568"/>
                      </a:lnTo>
                      <a:lnTo>
                        <a:pt x="95" y="1477"/>
                      </a:lnTo>
                      <a:lnTo>
                        <a:pt x="124" y="1388"/>
                      </a:lnTo>
                      <a:lnTo>
                        <a:pt x="156" y="1301"/>
                      </a:lnTo>
                      <a:lnTo>
                        <a:pt x="194" y="1216"/>
                      </a:lnTo>
                      <a:lnTo>
                        <a:pt x="236" y="1134"/>
                      </a:lnTo>
                      <a:lnTo>
                        <a:pt x="282" y="1053"/>
                      </a:lnTo>
                      <a:lnTo>
                        <a:pt x="332" y="975"/>
                      </a:lnTo>
                      <a:lnTo>
                        <a:pt x="386" y="899"/>
                      </a:lnTo>
                      <a:lnTo>
                        <a:pt x="444" y="826"/>
                      </a:lnTo>
                      <a:lnTo>
                        <a:pt x="505" y="755"/>
                      </a:lnTo>
                      <a:lnTo>
                        <a:pt x="571" y="687"/>
                      </a:lnTo>
                      <a:lnTo>
                        <a:pt x="639" y="621"/>
                      </a:lnTo>
                      <a:lnTo>
                        <a:pt x="711" y="558"/>
                      </a:lnTo>
                      <a:lnTo>
                        <a:pt x="786" y="497"/>
                      </a:lnTo>
                      <a:lnTo>
                        <a:pt x="864" y="441"/>
                      </a:lnTo>
                      <a:lnTo>
                        <a:pt x="944" y="387"/>
                      </a:lnTo>
                      <a:lnTo>
                        <a:pt x="1027" y="336"/>
                      </a:lnTo>
                      <a:lnTo>
                        <a:pt x="1113" y="288"/>
                      </a:lnTo>
                      <a:lnTo>
                        <a:pt x="1201" y="244"/>
                      </a:lnTo>
                      <a:lnTo>
                        <a:pt x="1291" y="204"/>
                      </a:lnTo>
                      <a:lnTo>
                        <a:pt x="1383" y="166"/>
                      </a:lnTo>
                      <a:lnTo>
                        <a:pt x="1478" y="132"/>
                      </a:lnTo>
                      <a:lnTo>
                        <a:pt x="1574" y="101"/>
                      </a:lnTo>
                      <a:lnTo>
                        <a:pt x="1672" y="76"/>
                      </a:lnTo>
                      <a:lnTo>
                        <a:pt x="1772" y="52"/>
                      </a:lnTo>
                      <a:lnTo>
                        <a:pt x="1872" y="33"/>
                      </a:lnTo>
                      <a:lnTo>
                        <a:pt x="1974" y="19"/>
                      </a:lnTo>
                      <a:lnTo>
                        <a:pt x="2078" y="9"/>
                      </a:lnTo>
                      <a:lnTo>
                        <a:pt x="2183" y="2"/>
                      </a:lnTo>
                      <a:lnTo>
                        <a:pt x="2287" y="0"/>
                      </a:lnTo>
                      <a:lnTo>
                        <a:pt x="2393" y="2"/>
                      </a:lnTo>
                      <a:lnTo>
                        <a:pt x="2498" y="9"/>
                      </a:lnTo>
                      <a:lnTo>
                        <a:pt x="2600" y="19"/>
                      </a:lnTo>
                      <a:lnTo>
                        <a:pt x="2702" y="33"/>
                      </a:lnTo>
                      <a:lnTo>
                        <a:pt x="2804" y="52"/>
                      </a:lnTo>
                      <a:lnTo>
                        <a:pt x="2903" y="76"/>
                      </a:lnTo>
                      <a:lnTo>
                        <a:pt x="3001" y="101"/>
                      </a:lnTo>
                      <a:lnTo>
                        <a:pt x="3097" y="132"/>
                      </a:lnTo>
                      <a:lnTo>
                        <a:pt x="3192" y="166"/>
                      </a:lnTo>
                      <a:lnTo>
                        <a:pt x="3284" y="204"/>
                      </a:lnTo>
                      <a:lnTo>
                        <a:pt x="3375" y="244"/>
                      </a:lnTo>
                      <a:lnTo>
                        <a:pt x="3463" y="288"/>
                      </a:lnTo>
                      <a:lnTo>
                        <a:pt x="3548" y="336"/>
                      </a:lnTo>
                      <a:lnTo>
                        <a:pt x="3632" y="387"/>
                      </a:lnTo>
                      <a:lnTo>
                        <a:pt x="3712" y="441"/>
                      </a:lnTo>
                      <a:lnTo>
                        <a:pt x="3790" y="497"/>
                      </a:lnTo>
                      <a:lnTo>
                        <a:pt x="3864" y="558"/>
                      </a:lnTo>
                      <a:lnTo>
                        <a:pt x="3936" y="621"/>
                      </a:lnTo>
                      <a:lnTo>
                        <a:pt x="4005" y="687"/>
                      </a:lnTo>
                      <a:lnTo>
                        <a:pt x="4069" y="755"/>
                      </a:lnTo>
                      <a:lnTo>
                        <a:pt x="4131" y="826"/>
                      </a:lnTo>
                      <a:lnTo>
                        <a:pt x="4189" y="899"/>
                      </a:lnTo>
                      <a:lnTo>
                        <a:pt x="4243" y="975"/>
                      </a:lnTo>
                      <a:lnTo>
                        <a:pt x="4293" y="1053"/>
                      </a:lnTo>
                      <a:lnTo>
                        <a:pt x="4340" y="1134"/>
                      </a:lnTo>
                      <a:lnTo>
                        <a:pt x="4382" y="1216"/>
                      </a:lnTo>
                      <a:lnTo>
                        <a:pt x="4419" y="1301"/>
                      </a:lnTo>
                      <a:lnTo>
                        <a:pt x="4452" y="1388"/>
                      </a:lnTo>
                      <a:lnTo>
                        <a:pt x="4481" y="1477"/>
                      </a:lnTo>
                      <a:lnTo>
                        <a:pt x="4504" y="1568"/>
                      </a:lnTo>
                      <a:lnTo>
                        <a:pt x="4523" y="1659"/>
                      </a:lnTo>
                      <a:lnTo>
                        <a:pt x="4538" y="1754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11" name="Freeform 210"/>
                <p:cNvSpPr>
                  <a:spLocks/>
                </p:cNvSpPr>
                <p:nvPr/>
              </p:nvSpPr>
              <p:spPr bwMode="auto">
                <a:xfrm>
                  <a:off x="3132" y="2460"/>
                  <a:ext cx="652" cy="406"/>
                </a:xfrm>
                <a:custGeom>
                  <a:avLst/>
                  <a:gdLst>
                    <a:gd name="T0" fmla="*/ 0 w 4574"/>
                    <a:gd name="T1" fmla="*/ 0 h 2849"/>
                    <a:gd name="T2" fmla="*/ 0 w 4574"/>
                    <a:gd name="T3" fmla="*/ 0 h 2849"/>
                    <a:gd name="T4" fmla="*/ 0 w 4574"/>
                    <a:gd name="T5" fmla="*/ 0 h 2849"/>
                    <a:gd name="T6" fmla="*/ 0 w 4574"/>
                    <a:gd name="T7" fmla="*/ 0 h 2849"/>
                    <a:gd name="T8" fmla="*/ 0 w 4574"/>
                    <a:gd name="T9" fmla="*/ 0 h 2849"/>
                    <a:gd name="T10" fmla="*/ 0 w 4574"/>
                    <a:gd name="T11" fmla="*/ 0 h 2849"/>
                    <a:gd name="T12" fmla="*/ 0 w 4574"/>
                    <a:gd name="T13" fmla="*/ 0 h 2849"/>
                    <a:gd name="T14" fmla="*/ 0 w 4574"/>
                    <a:gd name="T15" fmla="*/ 0 h 2849"/>
                    <a:gd name="T16" fmla="*/ 0 w 4574"/>
                    <a:gd name="T17" fmla="*/ 0 h 2849"/>
                    <a:gd name="T18" fmla="*/ 0 w 4574"/>
                    <a:gd name="T19" fmla="*/ 0 h 2849"/>
                    <a:gd name="T20" fmla="*/ 0 w 4574"/>
                    <a:gd name="T21" fmla="*/ 0 h 2849"/>
                    <a:gd name="T22" fmla="*/ 0 w 4574"/>
                    <a:gd name="T23" fmla="*/ 0 h 2849"/>
                    <a:gd name="T24" fmla="*/ 0 w 4574"/>
                    <a:gd name="T25" fmla="*/ 0 h 2849"/>
                    <a:gd name="T26" fmla="*/ 0 w 4574"/>
                    <a:gd name="T27" fmla="*/ 0 h 2849"/>
                    <a:gd name="T28" fmla="*/ 0 w 4574"/>
                    <a:gd name="T29" fmla="*/ 0 h 2849"/>
                    <a:gd name="T30" fmla="*/ 0 w 4574"/>
                    <a:gd name="T31" fmla="*/ 0 h 2849"/>
                    <a:gd name="T32" fmla="*/ 0 w 4574"/>
                    <a:gd name="T33" fmla="*/ 0 h 2849"/>
                    <a:gd name="T34" fmla="*/ 0 w 4574"/>
                    <a:gd name="T35" fmla="*/ 0 h 2849"/>
                    <a:gd name="T36" fmla="*/ 0 w 4574"/>
                    <a:gd name="T37" fmla="*/ 0 h 2849"/>
                    <a:gd name="T38" fmla="*/ 0 w 4574"/>
                    <a:gd name="T39" fmla="*/ 0 h 2849"/>
                    <a:gd name="T40" fmla="*/ 0 w 4574"/>
                    <a:gd name="T41" fmla="*/ 0 h 2849"/>
                    <a:gd name="T42" fmla="*/ 0 w 4574"/>
                    <a:gd name="T43" fmla="*/ 0 h 2849"/>
                    <a:gd name="T44" fmla="*/ 0 w 4574"/>
                    <a:gd name="T45" fmla="*/ 0 h 2849"/>
                    <a:gd name="T46" fmla="*/ 0 w 4574"/>
                    <a:gd name="T47" fmla="*/ 0 h 2849"/>
                    <a:gd name="T48" fmla="*/ 0 w 4574"/>
                    <a:gd name="T49" fmla="*/ 0 h 2849"/>
                    <a:gd name="T50" fmla="*/ 0 w 4574"/>
                    <a:gd name="T51" fmla="*/ 0 h 2849"/>
                    <a:gd name="T52" fmla="*/ 0 w 4574"/>
                    <a:gd name="T53" fmla="*/ 0 h 2849"/>
                    <a:gd name="T54" fmla="*/ 0 w 4574"/>
                    <a:gd name="T55" fmla="*/ 0 h 2849"/>
                    <a:gd name="T56" fmla="*/ 0 w 4574"/>
                    <a:gd name="T57" fmla="*/ 0 h 2849"/>
                    <a:gd name="T58" fmla="*/ 0 w 4574"/>
                    <a:gd name="T59" fmla="*/ 0 h 2849"/>
                    <a:gd name="T60" fmla="*/ 0 w 4574"/>
                    <a:gd name="T61" fmla="*/ 0 h 2849"/>
                    <a:gd name="T62" fmla="*/ 0 w 4574"/>
                    <a:gd name="T63" fmla="*/ 0 h 2849"/>
                    <a:gd name="T64" fmla="*/ 0 w 4574"/>
                    <a:gd name="T65" fmla="*/ 0 h 2849"/>
                    <a:gd name="T66" fmla="*/ 0 w 4574"/>
                    <a:gd name="T67" fmla="*/ 0 h 2849"/>
                    <a:gd name="T68" fmla="*/ 0 w 4574"/>
                    <a:gd name="T69" fmla="*/ 0 h 2849"/>
                    <a:gd name="T70" fmla="*/ 0 w 4574"/>
                    <a:gd name="T71" fmla="*/ 0 h 2849"/>
                    <a:gd name="T72" fmla="*/ 0 w 4574"/>
                    <a:gd name="T73" fmla="*/ 0 h 2849"/>
                    <a:gd name="T74" fmla="*/ 0 w 4574"/>
                    <a:gd name="T75" fmla="*/ 0 h 2849"/>
                    <a:gd name="T76" fmla="*/ 0 w 4574"/>
                    <a:gd name="T77" fmla="*/ 0 h 2849"/>
                    <a:gd name="T78" fmla="*/ 0 w 4574"/>
                    <a:gd name="T79" fmla="*/ 0 h 2849"/>
                    <a:gd name="T80" fmla="*/ 0 w 4574"/>
                    <a:gd name="T81" fmla="*/ 0 h 2849"/>
                    <a:gd name="T82" fmla="*/ 0 w 4574"/>
                    <a:gd name="T83" fmla="*/ 0 h 2849"/>
                    <a:gd name="T84" fmla="*/ 0 w 4574"/>
                    <a:gd name="T85" fmla="*/ 0 h 2849"/>
                    <a:gd name="T86" fmla="*/ 0 w 4574"/>
                    <a:gd name="T87" fmla="*/ 0 h 2849"/>
                    <a:gd name="T88" fmla="*/ 0 w 4574"/>
                    <a:gd name="T89" fmla="*/ 0 h 2849"/>
                    <a:gd name="T90" fmla="*/ 0 w 4574"/>
                    <a:gd name="T91" fmla="*/ 0 h 2849"/>
                    <a:gd name="T92" fmla="*/ 0 w 4574"/>
                    <a:gd name="T93" fmla="*/ 0 h 2849"/>
                    <a:gd name="T94" fmla="*/ 0 w 4574"/>
                    <a:gd name="T95" fmla="*/ 0 h 284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4574"/>
                    <a:gd name="T145" fmla="*/ 0 h 2849"/>
                    <a:gd name="T146" fmla="*/ 4574 w 4574"/>
                    <a:gd name="T147" fmla="*/ 2849 h 2849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4574" h="2849">
                      <a:moveTo>
                        <a:pt x="4538" y="693"/>
                      </a:moveTo>
                      <a:lnTo>
                        <a:pt x="4531" y="646"/>
                      </a:lnTo>
                      <a:lnTo>
                        <a:pt x="4523" y="601"/>
                      </a:lnTo>
                      <a:lnTo>
                        <a:pt x="4515" y="554"/>
                      </a:lnTo>
                      <a:lnTo>
                        <a:pt x="4505" y="509"/>
                      </a:lnTo>
                      <a:lnTo>
                        <a:pt x="4494" y="464"/>
                      </a:lnTo>
                      <a:lnTo>
                        <a:pt x="4482" y="419"/>
                      </a:lnTo>
                      <a:lnTo>
                        <a:pt x="4468" y="375"/>
                      </a:lnTo>
                      <a:lnTo>
                        <a:pt x="4453" y="331"/>
                      </a:lnTo>
                      <a:lnTo>
                        <a:pt x="4438" y="288"/>
                      </a:lnTo>
                      <a:lnTo>
                        <a:pt x="4421" y="246"/>
                      </a:lnTo>
                      <a:lnTo>
                        <a:pt x="4403" y="203"/>
                      </a:lnTo>
                      <a:lnTo>
                        <a:pt x="4384" y="161"/>
                      </a:lnTo>
                      <a:lnTo>
                        <a:pt x="4364" y="120"/>
                      </a:lnTo>
                      <a:lnTo>
                        <a:pt x="4343" y="80"/>
                      </a:lnTo>
                      <a:lnTo>
                        <a:pt x="4321" y="40"/>
                      </a:lnTo>
                      <a:lnTo>
                        <a:pt x="4297" y="0"/>
                      </a:lnTo>
                      <a:lnTo>
                        <a:pt x="4274" y="32"/>
                      </a:lnTo>
                      <a:lnTo>
                        <a:pt x="4251" y="64"/>
                      </a:lnTo>
                      <a:lnTo>
                        <a:pt x="4226" y="95"/>
                      </a:lnTo>
                      <a:lnTo>
                        <a:pt x="4200" y="125"/>
                      </a:lnTo>
                      <a:lnTo>
                        <a:pt x="4175" y="155"/>
                      </a:lnTo>
                      <a:lnTo>
                        <a:pt x="4148" y="184"/>
                      </a:lnTo>
                      <a:lnTo>
                        <a:pt x="4121" y="212"/>
                      </a:lnTo>
                      <a:lnTo>
                        <a:pt x="4094" y="239"/>
                      </a:lnTo>
                      <a:lnTo>
                        <a:pt x="4054" y="273"/>
                      </a:lnTo>
                      <a:lnTo>
                        <a:pt x="4012" y="307"/>
                      </a:lnTo>
                      <a:lnTo>
                        <a:pt x="3970" y="339"/>
                      </a:lnTo>
                      <a:lnTo>
                        <a:pt x="3926" y="370"/>
                      </a:lnTo>
                      <a:lnTo>
                        <a:pt x="3880" y="400"/>
                      </a:lnTo>
                      <a:lnTo>
                        <a:pt x="3833" y="429"/>
                      </a:lnTo>
                      <a:lnTo>
                        <a:pt x="3784" y="457"/>
                      </a:lnTo>
                      <a:lnTo>
                        <a:pt x="3735" y="484"/>
                      </a:lnTo>
                      <a:lnTo>
                        <a:pt x="3684" y="509"/>
                      </a:lnTo>
                      <a:lnTo>
                        <a:pt x="3633" y="534"/>
                      </a:lnTo>
                      <a:lnTo>
                        <a:pt x="3581" y="557"/>
                      </a:lnTo>
                      <a:lnTo>
                        <a:pt x="3527" y="579"/>
                      </a:lnTo>
                      <a:lnTo>
                        <a:pt x="3474" y="602"/>
                      </a:lnTo>
                      <a:lnTo>
                        <a:pt x="3419" y="623"/>
                      </a:lnTo>
                      <a:lnTo>
                        <a:pt x="3363" y="643"/>
                      </a:lnTo>
                      <a:lnTo>
                        <a:pt x="3309" y="662"/>
                      </a:lnTo>
                      <a:lnTo>
                        <a:pt x="3252" y="680"/>
                      </a:lnTo>
                      <a:lnTo>
                        <a:pt x="3197" y="697"/>
                      </a:lnTo>
                      <a:lnTo>
                        <a:pt x="3141" y="715"/>
                      </a:lnTo>
                      <a:lnTo>
                        <a:pt x="3084" y="731"/>
                      </a:lnTo>
                      <a:lnTo>
                        <a:pt x="2972" y="762"/>
                      </a:lnTo>
                      <a:lnTo>
                        <a:pt x="2860" y="790"/>
                      </a:lnTo>
                      <a:lnTo>
                        <a:pt x="2750" y="815"/>
                      </a:lnTo>
                      <a:lnTo>
                        <a:pt x="2643" y="840"/>
                      </a:lnTo>
                      <a:lnTo>
                        <a:pt x="2539" y="863"/>
                      </a:lnTo>
                      <a:lnTo>
                        <a:pt x="2439" y="884"/>
                      </a:lnTo>
                      <a:lnTo>
                        <a:pt x="2368" y="899"/>
                      </a:lnTo>
                      <a:lnTo>
                        <a:pt x="2297" y="910"/>
                      </a:lnTo>
                      <a:lnTo>
                        <a:pt x="2226" y="921"/>
                      </a:lnTo>
                      <a:lnTo>
                        <a:pt x="2154" y="929"/>
                      </a:lnTo>
                      <a:lnTo>
                        <a:pt x="2081" y="936"/>
                      </a:lnTo>
                      <a:lnTo>
                        <a:pt x="2009" y="941"/>
                      </a:lnTo>
                      <a:lnTo>
                        <a:pt x="1935" y="944"/>
                      </a:lnTo>
                      <a:lnTo>
                        <a:pt x="1862" y="948"/>
                      </a:lnTo>
                      <a:lnTo>
                        <a:pt x="1787" y="948"/>
                      </a:lnTo>
                      <a:lnTo>
                        <a:pt x="1713" y="948"/>
                      </a:lnTo>
                      <a:lnTo>
                        <a:pt x="1638" y="947"/>
                      </a:lnTo>
                      <a:lnTo>
                        <a:pt x="1563" y="944"/>
                      </a:lnTo>
                      <a:lnTo>
                        <a:pt x="1488" y="940"/>
                      </a:lnTo>
                      <a:lnTo>
                        <a:pt x="1412" y="936"/>
                      </a:lnTo>
                      <a:lnTo>
                        <a:pt x="1337" y="930"/>
                      </a:lnTo>
                      <a:lnTo>
                        <a:pt x="1261" y="924"/>
                      </a:lnTo>
                      <a:lnTo>
                        <a:pt x="1185" y="917"/>
                      </a:lnTo>
                      <a:lnTo>
                        <a:pt x="1111" y="910"/>
                      </a:lnTo>
                      <a:lnTo>
                        <a:pt x="1035" y="901"/>
                      </a:lnTo>
                      <a:lnTo>
                        <a:pt x="959" y="892"/>
                      </a:lnTo>
                      <a:lnTo>
                        <a:pt x="809" y="873"/>
                      </a:lnTo>
                      <a:lnTo>
                        <a:pt x="660" y="853"/>
                      </a:lnTo>
                      <a:lnTo>
                        <a:pt x="512" y="833"/>
                      </a:lnTo>
                      <a:lnTo>
                        <a:pt x="366" y="812"/>
                      </a:lnTo>
                      <a:lnTo>
                        <a:pt x="221" y="792"/>
                      </a:lnTo>
                      <a:lnTo>
                        <a:pt x="80" y="773"/>
                      </a:lnTo>
                      <a:lnTo>
                        <a:pt x="68" y="771"/>
                      </a:lnTo>
                      <a:lnTo>
                        <a:pt x="55" y="770"/>
                      </a:lnTo>
                      <a:lnTo>
                        <a:pt x="42" y="769"/>
                      </a:lnTo>
                      <a:lnTo>
                        <a:pt x="30" y="766"/>
                      </a:lnTo>
                      <a:lnTo>
                        <a:pt x="12" y="958"/>
                      </a:lnTo>
                      <a:lnTo>
                        <a:pt x="2" y="1137"/>
                      </a:lnTo>
                      <a:lnTo>
                        <a:pt x="0" y="1305"/>
                      </a:lnTo>
                      <a:lnTo>
                        <a:pt x="6" y="1461"/>
                      </a:lnTo>
                      <a:lnTo>
                        <a:pt x="18" y="1607"/>
                      </a:lnTo>
                      <a:lnTo>
                        <a:pt x="37" y="1741"/>
                      </a:lnTo>
                      <a:lnTo>
                        <a:pt x="62" y="1866"/>
                      </a:lnTo>
                      <a:lnTo>
                        <a:pt x="95" y="1981"/>
                      </a:lnTo>
                      <a:lnTo>
                        <a:pt x="132" y="2086"/>
                      </a:lnTo>
                      <a:lnTo>
                        <a:pt x="177" y="2183"/>
                      </a:lnTo>
                      <a:lnTo>
                        <a:pt x="227" y="2271"/>
                      </a:lnTo>
                      <a:lnTo>
                        <a:pt x="284" y="2351"/>
                      </a:lnTo>
                      <a:lnTo>
                        <a:pt x="345" y="2423"/>
                      </a:lnTo>
                      <a:lnTo>
                        <a:pt x="412" y="2489"/>
                      </a:lnTo>
                      <a:lnTo>
                        <a:pt x="483" y="2547"/>
                      </a:lnTo>
                      <a:lnTo>
                        <a:pt x="560" y="2598"/>
                      </a:lnTo>
                      <a:lnTo>
                        <a:pt x="641" y="2643"/>
                      </a:lnTo>
                      <a:lnTo>
                        <a:pt x="728" y="2683"/>
                      </a:lnTo>
                      <a:lnTo>
                        <a:pt x="818" y="2716"/>
                      </a:lnTo>
                      <a:lnTo>
                        <a:pt x="912" y="2745"/>
                      </a:lnTo>
                      <a:lnTo>
                        <a:pt x="1009" y="2770"/>
                      </a:lnTo>
                      <a:lnTo>
                        <a:pt x="1112" y="2791"/>
                      </a:lnTo>
                      <a:lnTo>
                        <a:pt x="1217" y="2806"/>
                      </a:lnTo>
                      <a:lnTo>
                        <a:pt x="1326" y="2820"/>
                      </a:lnTo>
                      <a:lnTo>
                        <a:pt x="1437" y="2830"/>
                      </a:lnTo>
                      <a:lnTo>
                        <a:pt x="1552" y="2837"/>
                      </a:lnTo>
                      <a:lnTo>
                        <a:pt x="1668" y="2842"/>
                      </a:lnTo>
                      <a:lnTo>
                        <a:pt x="1789" y="2845"/>
                      </a:lnTo>
                      <a:lnTo>
                        <a:pt x="1910" y="2847"/>
                      </a:lnTo>
                      <a:lnTo>
                        <a:pt x="2035" y="2849"/>
                      </a:lnTo>
                      <a:lnTo>
                        <a:pt x="2160" y="2849"/>
                      </a:lnTo>
                      <a:lnTo>
                        <a:pt x="2287" y="2849"/>
                      </a:lnTo>
                      <a:lnTo>
                        <a:pt x="2416" y="2849"/>
                      </a:lnTo>
                      <a:lnTo>
                        <a:pt x="2544" y="2849"/>
                      </a:lnTo>
                      <a:lnTo>
                        <a:pt x="2669" y="2846"/>
                      </a:lnTo>
                      <a:lnTo>
                        <a:pt x="2793" y="2844"/>
                      </a:lnTo>
                      <a:lnTo>
                        <a:pt x="2913" y="2841"/>
                      </a:lnTo>
                      <a:lnTo>
                        <a:pt x="3032" y="2834"/>
                      </a:lnTo>
                      <a:lnTo>
                        <a:pt x="3148" y="2826"/>
                      </a:lnTo>
                      <a:lnTo>
                        <a:pt x="3260" y="2815"/>
                      </a:lnTo>
                      <a:lnTo>
                        <a:pt x="3369" y="2801"/>
                      </a:lnTo>
                      <a:lnTo>
                        <a:pt x="3475" y="2783"/>
                      </a:lnTo>
                      <a:lnTo>
                        <a:pt x="3577" y="2761"/>
                      </a:lnTo>
                      <a:lnTo>
                        <a:pt x="3676" y="2735"/>
                      </a:lnTo>
                      <a:lnTo>
                        <a:pt x="3771" y="2704"/>
                      </a:lnTo>
                      <a:lnTo>
                        <a:pt x="3861" y="2668"/>
                      </a:lnTo>
                      <a:lnTo>
                        <a:pt x="3947" y="2627"/>
                      </a:lnTo>
                      <a:lnTo>
                        <a:pt x="4028" y="2579"/>
                      </a:lnTo>
                      <a:lnTo>
                        <a:pt x="4105" y="2526"/>
                      </a:lnTo>
                      <a:lnTo>
                        <a:pt x="4177" y="2465"/>
                      </a:lnTo>
                      <a:lnTo>
                        <a:pt x="4243" y="2398"/>
                      </a:lnTo>
                      <a:lnTo>
                        <a:pt x="4304" y="2322"/>
                      </a:lnTo>
                      <a:lnTo>
                        <a:pt x="4360" y="2240"/>
                      </a:lnTo>
                      <a:lnTo>
                        <a:pt x="4409" y="2149"/>
                      </a:lnTo>
                      <a:lnTo>
                        <a:pt x="4452" y="2048"/>
                      </a:lnTo>
                      <a:lnTo>
                        <a:pt x="4490" y="1939"/>
                      </a:lnTo>
                      <a:lnTo>
                        <a:pt x="4520" y="1820"/>
                      </a:lnTo>
                      <a:lnTo>
                        <a:pt x="4544" y="1692"/>
                      </a:lnTo>
                      <a:lnTo>
                        <a:pt x="4561" y="1554"/>
                      </a:lnTo>
                      <a:lnTo>
                        <a:pt x="4571" y="1404"/>
                      </a:lnTo>
                      <a:lnTo>
                        <a:pt x="4574" y="1244"/>
                      </a:lnTo>
                      <a:lnTo>
                        <a:pt x="4570" y="1072"/>
                      </a:lnTo>
                      <a:lnTo>
                        <a:pt x="4558" y="889"/>
                      </a:lnTo>
                      <a:lnTo>
                        <a:pt x="4538" y="693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12" name="Freeform 211"/>
                <p:cNvSpPr>
                  <a:spLocks/>
                </p:cNvSpPr>
                <p:nvPr/>
              </p:nvSpPr>
              <p:spPr bwMode="auto">
                <a:xfrm>
                  <a:off x="2759" y="2608"/>
                  <a:ext cx="511" cy="319"/>
                </a:xfrm>
                <a:custGeom>
                  <a:avLst/>
                  <a:gdLst>
                    <a:gd name="T0" fmla="*/ 0 w 3582"/>
                    <a:gd name="T1" fmla="*/ 0 h 2227"/>
                    <a:gd name="T2" fmla="*/ 0 w 3582"/>
                    <a:gd name="T3" fmla="*/ 0 h 2227"/>
                    <a:gd name="T4" fmla="*/ 0 w 3582"/>
                    <a:gd name="T5" fmla="*/ 0 h 2227"/>
                    <a:gd name="T6" fmla="*/ 0 w 3582"/>
                    <a:gd name="T7" fmla="*/ 0 h 2227"/>
                    <a:gd name="T8" fmla="*/ 0 w 3582"/>
                    <a:gd name="T9" fmla="*/ 0 h 2227"/>
                    <a:gd name="T10" fmla="*/ 0 w 3582"/>
                    <a:gd name="T11" fmla="*/ 0 h 2227"/>
                    <a:gd name="T12" fmla="*/ 0 w 3582"/>
                    <a:gd name="T13" fmla="*/ 0 h 2227"/>
                    <a:gd name="T14" fmla="*/ 0 w 3582"/>
                    <a:gd name="T15" fmla="*/ 0 h 2227"/>
                    <a:gd name="T16" fmla="*/ 0 w 3582"/>
                    <a:gd name="T17" fmla="*/ 0 h 2227"/>
                    <a:gd name="T18" fmla="*/ 0 w 3582"/>
                    <a:gd name="T19" fmla="*/ 0 h 2227"/>
                    <a:gd name="T20" fmla="*/ 0 w 3582"/>
                    <a:gd name="T21" fmla="*/ 0 h 2227"/>
                    <a:gd name="T22" fmla="*/ 0 w 3582"/>
                    <a:gd name="T23" fmla="*/ 0 h 2227"/>
                    <a:gd name="T24" fmla="*/ 0 w 3582"/>
                    <a:gd name="T25" fmla="*/ 0 h 2227"/>
                    <a:gd name="T26" fmla="*/ 0 w 3582"/>
                    <a:gd name="T27" fmla="*/ 0 h 2227"/>
                    <a:gd name="T28" fmla="*/ 0 w 3582"/>
                    <a:gd name="T29" fmla="*/ 0 h 2227"/>
                    <a:gd name="T30" fmla="*/ 0 w 3582"/>
                    <a:gd name="T31" fmla="*/ 0 h 2227"/>
                    <a:gd name="T32" fmla="*/ 0 w 3582"/>
                    <a:gd name="T33" fmla="*/ 0 h 2227"/>
                    <a:gd name="T34" fmla="*/ 0 w 3582"/>
                    <a:gd name="T35" fmla="*/ 0 h 2227"/>
                    <a:gd name="T36" fmla="*/ 0 w 3582"/>
                    <a:gd name="T37" fmla="*/ 0 h 2227"/>
                    <a:gd name="T38" fmla="*/ 0 w 3582"/>
                    <a:gd name="T39" fmla="*/ 0 h 2227"/>
                    <a:gd name="T40" fmla="*/ 0 w 3582"/>
                    <a:gd name="T41" fmla="*/ 0 h 2227"/>
                    <a:gd name="T42" fmla="*/ 0 w 3582"/>
                    <a:gd name="T43" fmla="*/ 0 h 2227"/>
                    <a:gd name="T44" fmla="*/ 0 w 3582"/>
                    <a:gd name="T45" fmla="*/ 0 h 2227"/>
                    <a:gd name="T46" fmla="*/ 0 w 3582"/>
                    <a:gd name="T47" fmla="*/ 0 h 2227"/>
                    <a:gd name="T48" fmla="*/ 0 w 3582"/>
                    <a:gd name="T49" fmla="*/ 0 h 2227"/>
                    <a:gd name="T50" fmla="*/ 0 w 3582"/>
                    <a:gd name="T51" fmla="*/ 0 h 2227"/>
                    <a:gd name="T52" fmla="*/ 0 w 3582"/>
                    <a:gd name="T53" fmla="*/ 0 h 2227"/>
                    <a:gd name="T54" fmla="*/ 0 w 3582"/>
                    <a:gd name="T55" fmla="*/ 0 h 2227"/>
                    <a:gd name="T56" fmla="*/ 0 w 3582"/>
                    <a:gd name="T57" fmla="*/ 0 h 2227"/>
                    <a:gd name="T58" fmla="*/ 0 w 3582"/>
                    <a:gd name="T59" fmla="*/ 0 h 2227"/>
                    <a:gd name="T60" fmla="*/ 0 w 3582"/>
                    <a:gd name="T61" fmla="*/ 0 h 2227"/>
                    <a:gd name="T62" fmla="*/ 0 w 3582"/>
                    <a:gd name="T63" fmla="*/ 0 h 2227"/>
                    <a:gd name="T64" fmla="*/ 0 w 3582"/>
                    <a:gd name="T65" fmla="*/ 0 h 2227"/>
                    <a:gd name="T66" fmla="*/ 0 w 3582"/>
                    <a:gd name="T67" fmla="*/ 0 h 2227"/>
                    <a:gd name="T68" fmla="*/ 0 w 3582"/>
                    <a:gd name="T69" fmla="*/ 0 h 2227"/>
                    <a:gd name="T70" fmla="*/ 0 w 3582"/>
                    <a:gd name="T71" fmla="*/ 0 h 2227"/>
                    <a:gd name="T72" fmla="*/ 0 w 3582"/>
                    <a:gd name="T73" fmla="*/ 0 h 2227"/>
                    <a:gd name="T74" fmla="*/ 0 w 3582"/>
                    <a:gd name="T75" fmla="*/ 0 h 2227"/>
                    <a:gd name="T76" fmla="*/ 0 w 3582"/>
                    <a:gd name="T77" fmla="*/ 0 h 2227"/>
                    <a:gd name="T78" fmla="*/ 0 w 3582"/>
                    <a:gd name="T79" fmla="*/ 0 h 2227"/>
                    <a:gd name="T80" fmla="*/ 0 w 3582"/>
                    <a:gd name="T81" fmla="*/ 0 h 2227"/>
                    <a:gd name="T82" fmla="*/ 0 w 3582"/>
                    <a:gd name="T83" fmla="*/ 0 h 2227"/>
                    <a:gd name="T84" fmla="*/ 0 w 3582"/>
                    <a:gd name="T85" fmla="*/ 0 h 2227"/>
                    <a:gd name="T86" fmla="*/ 0 w 3582"/>
                    <a:gd name="T87" fmla="*/ 0 h 2227"/>
                    <a:gd name="T88" fmla="*/ 0 w 3582"/>
                    <a:gd name="T89" fmla="*/ 0 h 2227"/>
                    <a:gd name="T90" fmla="*/ 0 w 3582"/>
                    <a:gd name="T91" fmla="*/ 0 h 2227"/>
                    <a:gd name="T92" fmla="*/ 0 w 3582"/>
                    <a:gd name="T93" fmla="*/ 0 h 2227"/>
                    <a:gd name="T94" fmla="*/ 0 w 3582"/>
                    <a:gd name="T95" fmla="*/ 0 h 2227"/>
                    <a:gd name="T96" fmla="*/ 0 w 3582"/>
                    <a:gd name="T97" fmla="*/ 0 h 2227"/>
                    <a:gd name="T98" fmla="*/ 0 w 3582"/>
                    <a:gd name="T99" fmla="*/ 0 h 2227"/>
                    <a:gd name="T100" fmla="*/ 0 w 3582"/>
                    <a:gd name="T101" fmla="*/ 0 h 2227"/>
                    <a:gd name="T102" fmla="*/ 0 w 3582"/>
                    <a:gd name="T103" fmla="*/ 0 h 2227"/>
                    <a:gd name="T104" fmla="*/ 0 w 3582"/>
                    <a:gd name="T105" fmla="*/ 0 h 2227"/>
                    <a:gd name="T106" fmla="*/ 0 w 3582"/>
                    <a:gd name="T107" fmla="*/ 0 h 2227"/>
                    <a:gd name="T108" fmla="*/ 0 w 3582"/>
                    <a:gd name="T109" fmla="*/ 0 h 2227"/>
                    <a:gd name="T110" fmla="*/ 0 w 3582"/>
                    <a:gd name="T111" fmla="*/ 0 h 2227"/>
                    <a:gd name="T112" fmla="*/ 0 w 3582"/>
                    <a:gd name="T113" fmla="*/ 0 h 2227"/>
                    <a:gd name="T114" fmla="*/ 0 w 3582"/>
                    <a:gd name="T115" fmla="*/ 0 h 2227"/>
                    <a:gd name="T116" fmla="*/ 0 w 3582"/>
                    <a:gd name="T117" fmla="*/ 0 h 2227"/>
                    <a:gd name="T118" fmla="*/ 0 w 3582"/>
                    <a:gd name="T119" fmla="*/ 0 h 2227"/>
                    <a:gd name="T120" fmla="*/ 0 w 3582"/>
                    <a:gd name="T121" fmla="*/ 0 h 2227"/>
                    <a:gd name="T122" fmla="*/ 0 w 3582"/>
                    <a:gd name="T123" fmla="*/ 0 h 2227"/>
                    <a:gd name="T124" fmla="*/ 0 w 3582"/>
                    <a:gd name="T125" fmla="*/ 0 h 222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582"/>
                    <a:gd name="T190" fmla="*/ 0 h 2227"/>
                    <a:gd name="T191" fmla="*/ 3582 w 3582"/>
                    <a:gd name="T192" fmla="*/ 2227 h 222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582" h="2227">
                      <a:moveTo>
                        <a:pt x="29" y="1071"/>
                      </a:moveTo>
                      <a:lnTo>
                        <a:pt x="38" y="1035"/>
                      </a:lnTo>
                      <a:lnTo>
                        <a:pt x="49" y="998"/>
                      </a:lnTo>
                      <a:lnTo>
                        <a:pt x="63" y="962"/>
                      </a:lnTo>
                      <a:lnTo>
                        <a:pt x="77" y="925"/>
                      </a:lnTo>
                      <a:lnTo>
                        <a:pt x="93" y="887"/>
                      </a:lnTo>
                      <a:lnTo>
                        <a:pt x="109" y="849"/>
                      </a:lnTo>
                      <a:lnTo>
                        <a:pt x="128" y="810"/>
                      </a:lnTo>
                      <a:lnTo>
                        <a:pt x="148" y="771"/>
                      </a:lnTo>
                      <a:lnTo>
                        <a:pt x="169" y="733"/>
                      </a:lnTo>
                      <a:lnTo>
                        <a:pt x="192" y="694"/>
                      </a:lnTo>
                      <a:lnTo>
                        <a:pt x="215" y="657"/>
                      </a:lnTo>
                      <a:lnTo>
                        <a:pt x="240" y="619"/>
                      </a:lnTo>
                      <a:lnTo>
                        <a:pt x="265" y="581"/>
                      </a:lnTo>
                      <a:lnTo>
                        <a:pt x="292" y="544"/>
                      </a:lnTo>
                      <a:lnTo>
                        <a:pt x="320" y="508"/>
                      </a:lnTo>
                      <a:lnTo>
                        <a:pt x="347" y="472"/>
                      </a:lnTo>
                      <a:lnTo>
                        <a:pt x="378" y="437"/>
                      </a:lnTo>
                      <a:lnTo>
                        <a:pt x="408" y="404"/>
                      </a:lnTo>
                      <a:lnTo>
                        <a:pt x="438" y="372"/>
                      </a:lnTo>
                      <a:lnTo>
                        <a:pt x="470" y="340"/>
                      </a:lnTo>
                      <a:lnTo>
                        <a:pt x="502" y="309"/>
                      </a:lnTo>
                      <a:lnTo>
                        <a:pt x="534" y="282"/>
                      </a:lnTo>
                      <a:lnTo>
                        <a:pt x="568" y="254"/>
                      </a:lnTo>
                      <a:lnTo>
                        <a:pt x="602" y="228"/>
                      </a:lnTo>
                      <a:lnTo>
                        <a:pt x="637" y="205"/>
                      </a:lnTo>
                      <a:lnTo>
                        <a:pt x="671" y="183"/>
                      </a:lnTo>
                      <a:lnTo>
                        <a:pt x="707" y="163"/>
                      </a:lnTo>
                      <a:lnTo>
                        <a:pt x="743" y="145"/>
                      </a:lnTo>
                      <a:lnTo>
                        <a:pt x="778" y="128"/>
                      </a:lnTo>
                      <a:lnTo>
                        <a:pt x="814" y="115"/>
                      </a:lnTo>
                      <a:lnTo>
                        <a:pt x="849" y="104"/>
                      </a:lnTo>
                      <a:lnTo>
                        <a:pt x="886" y="95"/>
                      </a:lnTo>
                      <a:lnTo>
                        <a:pt x="967" y="79"/>
                      </a:lnTo>
                      <a:lnTo>
                        <a:pt x="1052" y="66"/>
                      </a:lnTo>
                      <a:lnTo>
                        <a:pt x="1138" y="52"/>
                      </a:lnTo>
                      <a:lnTo>
                        <a:pt x="1225" y="41"/>
                      </a:lnTo>
                      <a:lnTo>
                        <a:pt x="1314" y="32"/>
                      </a:lnTo>
                      <a:lnTo>
                        <a:pt x="1404" y="23"/>
                      </a:lnTo>
                      <a:lnTo>
                        <a:pt x="1494" y="17"/>
                      </a:lnTo>
                      <a:lnTo>
                        <a:pt x="1585" y="11"/>
                      </a:lnTo>
                      <a:lnTo>
                        <a:pt x="1676" y="7"/>
                      </a:lnTo>
                      <a:lnTo>
                        <a:pt x="1769" y="3"/>
                      </a:lnTo>
                      <a:lnTo>
                        <a:pt x="1860" y="1"/>
                      </a:lnTo>
                      <a:lnTo>
                        <a:pt x="1951" y="0"/>
                      </a:lnTo>
                      <a:lnTo>
                        <a:pt x="2043" y="0"/>
                      </a:lnTo>
                      <a:lnTo>
                        <a:pt x="2133" y="1"/>
                      </a:lnTo>
                      <a:lnTo>
                        <a:pt x="2222" y="3"/>
                      </a:lnTo>
                      <a:lnTo>
                        <a:pt x="2309" y="6"/>
                      </a:lnTo>
                      <a:lnTo>
                        <a:pt x="2395" y="9"/>
                      </a:lnTo>
                      <a:lnTo>
                        <a:pt x="2480" y="13"/>
                      </a:lnTo>
                      <a:lnTo>
                        <a:pt x="2561" y="18"/>
                      </a:lnTo>
                      <a:lnTo>
                        <a:pt x="2641" y="23"/>
                      </a:lnTo>
                      <a:lnTo>
                        <a:pt x="2719" y="30"/>
                      </a:lnTo>
                      <a:lnTo>
                        <a:pt x="2794" y="37"/>
                      </a:lnTo>
                      <a:lnTo>
                        <a:pt x="2866" y="43"/>
                      </a:lnTo>
                      <a:lnTo>
                        <a:pt x="2934" y="51"/>
                      </a:lnTo>
                      <a:lnTo>
                        <a:pt x="3000" y="59"/>
                      </a:lnTo>
                      <a:lnTo>
                        <a:pt x="3061" y="67"/>
                      </a:lnTo>
                      <a:lnTo>
                        <a:pt x="3119" y="76"/>
                      </a:lnTo>
                      <a:lnTo>
                        <a:pt x="3172" y="85"/>
                      </a:lnTo>
                      <a:lnTo>
                        <a:pt x="3220" y="94"/>
                      </a:lnTo>
                      <a:lnTo>
                        <a:pt x="3265" y="102"/>
                      </a:lnTo>
                      <a:lnTo>
                        <a:pt x="3304" y="111"/>
                      </a:lnTo>
                      <a:lnTo>
                        <a:pt x="3338" y="120"/>
                      </a:lnTo>
                      <a:lnTo>
                        <a:pt x="3368" y="130"/>
                      </a:lnTo>
                      <a:lnTo>
                        <a:pt x="3397" y="141"/>
                      </a:lnTo>
                      <a:lnTo>
                        <a:pt x="3423" y="155"/>
                      </a:lnTo>
                      <a:lnTo>
                        <a:pt x="3446" y="169"/>
                      </a:lnTo>
                      <a:lnTo>
                        <a:pt x="3467" y="186"/>
                      </a:lnTo>
                      <a:lnTo>
                        <a:pt x="3487" y="203"/>
                      </a:lnTo>
                      <a:lnTo>
                        <a:pt x="3504" y="222"/>
                      </a:lnTo>
                      <a:lnTo>
                        <a:pt x="3520" y="242"/>
                      </a:lnTo>
                      <a:lnTo>
                        <a:pt x="3533" y="264"/>
                      </a:lnTo>
                      <a:lnTo>
                        <a:pt x="3545" y="286"/>
                      </a:lnTo>
                      <a:lnTo>
                        <a:pt x="3555" y="309"/>
                      </a:lnTo>
                      <a:lnTo>
                        <a:pt x="3563" y="335"/>
                      </a:lnTo>
                      <a:lnTo>
                        <a:pt x="3570" y="361"/>
                      </a:lnTo>
                      <a:lnTo>
                        <a:pt x="3575" y="387"/>
                      </a:lnTo>
                      <a:lnTo>
                        <a:pt x="3579" y="414"/>
                      </a:lnTo>
                      <a:lnTo>
                        <a:pt x="3582" y="443"/>
                      </a:lnTo>
                      <a:lnTo>
                        <a:pt x="3582" y="472"/>
                      </a:lnTo>
                      <a:lnTo>
                        <a:pt x="3582" y="502"/>
                      </a:lnTo>
                      <a:lnTo>
                        <a:pt x="3581" y="532"/>
                      </a:lnTo>
                      <a:lnTo>
                        <a:pt x="3577" y="563"/>
                      </a:lnTo>
                      <a:lnTo>
                        <a:pt x="3574" y="594"/>
                      </a:lnTo>
                      <a:lnTo>
                        <a:pt x="3569" y="627"/>
                      </a:lnTo>
                      <a:lnTo>
                        <a:pt x="3563" y="659"/>
                      </a:lnTo>
                      <a:lnTo>
                        <a:pt x="3556" y="691"/>
                      </a:lnTo>
                      <a:lnTo>
                        <a:pt x="3548" y="723"/>
                      </a:lnTo>
                      <a:lnTo>
                        <a:pt x="3540" y="757"/>
                      </a:lnTo>
                      <a:lnTo>
                        <a:pt x="3531" y="789"/>
                      </a:lnTo>
                      <a:lnTo>
                        <a:pt x="3521" y="822"/>
                      </a:lnTo>
                      <a:lnTo>
                        <a:pt x="3500" y="889"/>
                      </a:lnTo>
                      <a:lnTo>
                        <a:pt x="3476" y="955"/>
                      </a:lnTo>
                      <a:lnTo>
                        <a:pt x="3464" y="987"/>
                      </a:lnTo>
                      <a:lnTo>
                        <a:pt x="3449" y="1021"/>
                      </a:lnTo>
                      <a:lnTo>
                        <a:pt x="3435" y="1053"/>
                      </a:lnTo>
                      <a:lnTo>
                        <a:pt x="3419" y="1085"/>
                      </a:lnTo>
                      <a:lnTo>
                        <a:pt x="3404" y="1117"/>
                      </a:lnTo>
                      <a:lnTo>
                        <a:pt x="3386" y="1149"/>
                      </a:lnTo>
                      <a:lnTo>
                        <a:pt x="3368" y="1179"/>
                      </a:lnTo>
                      <a:lnTo>
                        <a:pt x="3349" y="1210"/>
                      </a:lnTo>
                      <a:lnTo>
                        <a:pt x="3329" y="1240"/>
                      </a:lnTo>
                      <a:lnTo>
                        <a:pt x="3309" y="1269"/>
                      </a:lnTo>
                      <a:lnTo>
                        <a:pt x="3288" y="1299"/>
                      </a:lnTo>
                      <a:lnTo>
                        <a:pt x="3266" y="1327"/>
                      </a:lnTo>
                      <a:lnTo>
                        <a:pt x="3244" y="1356"/>
                      </a:lnTo>
                      <a:lnTo>
                        <a:pt x="3220" y="1383"/>
                      </a:lnTo>
                      <a:lnTo>
                        <a:pt x="3197" y="1410"/>
                      </a:lnTo>
                      <a:lnTo>
                        <a:pt x="3172" y="1437"/>
                      </a:lnTo>
                      <a:lnTo>
                        <a:pt x="3148" y="1463"/>
                      </a:lnTo>
                      <a:lnTo>
                        <a:pt x="3122" y="1489"/>
                      </a:lnTo>
                      <a:lnTo>
                        <a:pt x="3095" y="1515"/>
                      </a:lnTo>
                      <a:lnTo>
                        <a:pt x="3070" y="1539"/>
                      </a:lnTo>
                      <a:lnTo>
                        <a:pt x="3042" y="1564"/>
                      </a:lnTo>
                      <a:lnTo>
                        <a:pt x="3015" y="1587"/>
                      </a:lnTo>
                      <a:lnTo>
                        <a:pt x="2988" y="1609"/>
                      </a:lnTo>
                      <a:lnTo>
                        <a:pt x="2959" y="1632"/>
                      </a:lnTo>
                      <a:lnTo>
                        <a:pt x="2930" y="1654"/>
                      </a:lnTo>
                      <a:lnTo>
                        <a:pt x="2901" y="1675"/>
                      </a:lnTo>
                      <a:lnTo>
                        <a:pt x="2872" y="1696"/>
                      </a:lnTo>
                      <a:lnTo>
                        <a:pt x="2842" y="1715"/>
                      </a:lnTo>
                      <a:lnTo>
                        <a:pt x="2812" y="1735"/>
                      </a:lnTo>
                      <a:lnTo>
                        <a:pt x="2782" y="1753"/>
                      </a:lnTo>
                      <a:lnTo>
                        <a:pt x="2752" y="1772"/>
                      </a:lnTo>
                      <a:lnTo>
                        <a:pt x="2720" y="1788"/>
                      </a:lnTo>
                      <a:lnTo>
                        <a:pt x="2666" y="1818"/>
                      </a:lnTo>
                      <a:lnTo>
                        <a:pt x="2609" y="1847"/>
                      </a:lnTo>
                      <a:lnTo>
                        <a:pt x="2549" y="1876"/>
                      </a:lnTo>
                      <a:lnTo>
                        <a:pt x="2487" y="1905"/>
                      </a:lnTo>
                      <a:lnTo>
                        <a:pt x="2423" y="1934"/>
                      </a:lnTo>
                      <a:lnTo>
                        <a:pt x="2356" y="1962"/>
                      </a:lnTo>
                      <a:lnTo>
                        <a:pt x="2289" y="1989"/>
                      </a:lnTo>
                      <a:lnTo>
                        <a:pt x="2220" y="2015"/>
                      </a:lnTo>
                      <a:lnTo>
                        <a:pt x="2148" y="2040"/>
                      </a:lnTo>
                      <a:lnTo>
                        <a:pt x="2077" y="2064"/>
                      </a:lnTo>
                      <a:lnTo>
                        <a:pt x="2004" y="2088"/>
                      </a:lnTo>
                      <a:lnTo>
                        <a:pt x="1929" y="2110"/>
                      </a:lnTo>
                      <a:lnTo>
                        <a:pt x="1854" y="2130"/>
                      </a:lnTo>
                      <a:lnTo>
                        <a:pt x="1779" y="2149"/>
                      </a:lnTo>
                      <a:lnTo>
                        <a:pt x="1703" y="2166"/>
                      </a:lnTo>
                      <a:lnTo>
                        <a:pt x="1627" y="2181"/>
                      </a:lnTo>
                      <a:lnTo>
                        <a:pt x="1551" y="2195"/>
                      </a:lnTo>
                      <a:lnTo>
                        <a:pt x="1475" y="2206"/>
                      </a:lnTo>
                      <a:lnTo>
                        <a:pt x="1398" y="2215"/>
                      </a:lnTo>
                      <a:lnTo>
                        <a:pt x="1324" y="2221"/>
                      </a:lnTo>
                      <a:lnTo>
                        <a:pt x="1248" y="2225"/>
                      </a:lnTo>
                      <a:lnTo>
                        <a:pt x="1174" y="2227"/>
                      </a:lnTo>
                      <a:lnTo>
                        <a:pt x="1101" y="2226"/>
                      </a:lnTo>
                      <a:lnTo>
                        <a:pt x="1029" y="2221"/>
                      </a:lnTo>
                      <a:lnTo>
                        <a:pt x="959" y="2215"/>
                      </a:lnTo>
                      <a:lnTo>
                        <a:pt x="888" y="2205"/>
                      </a:lnTo>
                      <a:lnTo>
                        <a:pt x="822" y="2191"/>
                      </a:lnTo>
                      <a:lnTo>
                        <a:pt x="755" y="2175"/>
                      </a:lnTo>
                      <a:lnTo>
                        <a:pt x="691" y="2155"/>
                      </a:lnTo>
                      <a:lnTo>
                        <a:pt x="629" y="2131"/>
                      </a:lnTo>
                      <a:lnTo>
                        <a:pt x="570" y="2103"/>
                      </a:lnTo>
                      <a:lnTo>
                        <a:pt x="512" y="2072"/>
                      </a:lnTo>
                      <a:lnTo>
                        <a:pt x="479" y="2051"/>
                      </a:lnTo>
                      <a:lnTo>
                        <a:pt x="445" y="2030"/>
                      </a:lnTo>
                      <a:lnTo>
                        <a:pt x="412" y="2007"/>
                      </a:lnTo>
                      <a:lnTo>
                        <a:pt x="381" y="1984"/>
                      </a:lnTo>
                      <a:lnTo>
                        <a:pt x="351" y="1960"/>
                      </a:lnTo>
                      <a:lnTo>
                        <a:pt x="321" y="1935"/>
                      </a:lnTo>
                      <a:lnTo>
                        <a:pt x="293" y="1911"/>
                      </a:lnTo>
                      <a:lnTo>
                        <a:pt x="265" y="1885"/>
                      </a:lnTo>
                      <a:lnTo>
                        <a:pt x="240" y="1859"/>
                      </a:lnTo>
                      <a:lnTo>
                        <a:pt x="214" y="1832"/>
                      </a:lnTo>
                      <a:lnTo>
                        <a:pt x="191" y="1804"/>
                      </a:lnTo>
                      <a:lnTo>
                        <a:pt x="167" y="1775"/>
                      </a:lnTo>
                      <a:lnTo>
                        <a:pt x="146" y="1746"/>
                      </a:lnTo>
                      <a:lnTo>
                        <a:pt x="126" y="1716"/>
                      </a:lnTo>
                      <a:lnTo>
                        <a:pt x="107" y="1686"/>
                      </a:lnTo>
                      <a:lnTo>
                        <a:pt x="90" y="1655"/>
                      </a:lnTo>
                      <a:lnTo>
                        <a:pt x="74" y="1623"/>
                      </a:lnTo>
                      <a:lnTo>
                        <a:pt x="59" y="1590"/>
                      </a:lnTo>
                      <a:lnTo>
                        <a:pt x="47" y="1557"/>
                      </a:lnTo>
                      <a:lnTo>
                        <a:pt x="35" y="1524"/>
                      </a:lnTo>
                      <a:lnTo>
                        <a:pt x="25" y="1489"/>
                      </a:lnTo>
                      <a:lnTo>
                        <a:pt x="17" y="1455"/>
                      </a:lnTo>
                      <a:lnTo>
                        <a:pt x="10" y="1419"/>
                      </a:lnTo>
                      <a:lnTo>
                        <a:pt x="5" y="1382"/>
                      </a:lnTo>
                      <a:lnTo>
                        <a:pt x="1" y="1346"/>
                      </a:lnTo>
                      <a:lnTo>
                        <a:pt x="0" y="1308"/>
                      </a:lnTo>
                      <a:lnTo>
                        <a:pt x="0" y="1270"/>
                      </a:lnTo>
                      <a:lnTo>
                        <a:pt x="2" y="1231"/>
                      </a:lnTo>
                      <a:lnTo>
                        <a:pt x="6" y="1192"/>
                      </a:lnTo>
                      <a:lnTo>
                        <a:pt x="11" y="1152"/>
                      </a:lnTo>
                      <a:lnTo>
                        <a:pt x="19" y="1112"/>
                      </a:lnTo>
                      <a:lnTo>
                        <a:pt x="29" y="1071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13" name="Freeform 212"/>
                <p:cNvSpPr>
                  <a:spLocks/>
                </p:cNvSpPr>
                <p:nvPr/>
              </p:nvSpPr>
              <p:spPr bwMode="auto">
                <a:xfrm>
                  <a:off x="2763" y="2652"/>
                  <a:ext cx="509" cy="269"/>
                </a:xfrm>
                <a:custGeom>
                  <a:avLst/>
                  <a:gdLst>
                    <a:gd name="T0" fmla="*/ 0 w 3582"/>
                    <a:gd name="T1" fmla="*/ 0 h 1884"/>
                    <a:gd name="T2" fmla="*/ 0 w 3582"/>
                    <a:gd name="T3" fmla="*/ 0 h 1884"/>
                    <a:gd name="T4" fmla="*/ 0 w 3582"/>
                    <a:gd name="T5" fmla="*/ 0 h 1884"/>
                    <a:gd name="T6" fmla="*/ 0 w 3582"/>
                    <a:gd name="T7" fmla="*/ 0 h 1884"/>
                    <a:gd name="T8" fmla="*/ 0 w 3582"/>
                    <a:gd name="T9" fmla="*/ 0 h 1884"/>
                    <a:gd name="T10" fmla="*/ 0 w 3582"/>
                    <a:gd name="T11" fmla="*/ 0 h 1884"/>
                    <a:gd name="T12" fmla="*/ 0 w 3582"/>
                    <a:gd name="T13" fmla="*/ 0 h 1884"/>
                    <a:gd name="T14" fmla="*/ 0 w 3582"/>
                    <a:gd name="T15" fmla="*/ 0 h 1884"/>
                    <a:gd name="T16" fmla="*/ 0 w 3582"/>
                    <a:gd name="T17" fmla="*/ 0 h 1884"/>
                    <a:gd name="T18" fmla="*/ 0 w 3582"/>
                    <a:gd name="T19" fmla="*/ 0 h 1884"/>
                    <a:gd name="T20" fmla="*/ 0 w 3582"/>
                    <a:gd name="T21" fmla="*/ 0 h 1884"/>
                    <a:gd name="T22" fmla="*/ 0 w 3582"/>
                    <a:gd name="T23" fmla="*/ 0 h 1884"/>
                    <a:gd name="T24" fmla="*/ 0 w 3582"/>
                    <a:gd name="T25" fmla="*/ 0 h 1884"/>
                    <a:gd name="T26" fmla="*/ 0 w 3582"/>
                    <a:gd name="T27" fmla="*/ 0 h 1884"/>
                    <a:gd name="T28" fmla="*/ 0 w 3582"/>
                    <a:gd name="T29" fmla="*/ 0 h 1884"/>
                    <a:gd name="T30" fmla="*/ 0 w 3582"/>
                    <a:gd name="T31" fmla="*/ 0 h 1884"/>
                    <a:gd name="T32" fmla="*/ 0 w 3582"/>
                    <a:gd name="T33" fmla="*/ 0 h 1884"/>
                    <a:gd name="T34" fmla="*/ 0 w 3582"/>
                    <a:gd name="T35" fmla="*/ 0 h 1884"/>
                    <a:gd name="T36" fmla="*/ 0 w 3582"/>
                    <a:gd name="T37" fmla="*/ 0 h 1884"/>
                    <a:gd name="T38" fmla="*/ 0 w 3582"/>
                    <a:gd name="T39" fmla="*/ 0 h 1884"/>
                    <a:gd name="T40" fmla="*/ 0 w 3582"/>
                    <a:gd name="T41" fmla="*/ 0 h 1884"/>
                    <a:gd name="T42" fmla="*/ 0 w 3582"/>
                    <a:gd name="T43" fmla="*/ 0 h 1884"/>
                    <a:gd name="T44" fmla="*/ 0 w 3582"/>
                    <a:gd name="T45" fmla="*/ 0 h 1884"/>
                    <a:gd name="T46" fmla="*/ 0 w 3582"/>
                    <a:gd name="T47" fmla="*/ 0 h 1884"/>
                    <a:gd name="T48" fmla="*/ 0 w 3582"/>
                    <a:gd name="T49" fmla="*/ 0 h 1884"/>
                    <a:gd name="T50" fmla="*/ 0 w 3582"/>
                    <a:gd name="T51" fmla="*/ 0 h 1884"/>
                    <a:gd name="T52" fmla="*/ 0 w 3582"/>
                    <a:gd name="T53" fmla="*/ 0 h 1884"/>
                    <a:gd name="T54" fmla="*/ 0 w 3582"/>
                    <a:gd name="T55" fmla="*/ 0 h 1884"/>
                    <a:gd name="T56" fmla="*/ 0 w 3582"/>
                    <a:gd name="T57" fmla="*/ 0 h 1884"/>
                    <a:gd name="T58" fmla="*/ 0 w 3582"/>
                    <a:gd name="T59" fmla="*/ 0 h 1884"/>
                    <a:gd name="T60" fmla="*/ 0 w 3582"/>
                    <a:gd name="T61" fmla="*/ 0 h 1884"/>
                    <a:gd name="T62" fmla="*/ 0 w 3582"/>
                    <a:gd name="T63" fmla="*/ 0 h 1884"/>
                    <a:gd name="T64" fmla="*/ 0 w 3582"/>
                    <a:gd name="T65" fmla="*/ 0 h 1884"/>
                    <a:gd name="T66" fmla="*/ 0 w 3582"/>
                    <a:gd name="T67" fmla="*/ 0 h 1884"/>
                    <a:gd name="T68" fmla="*/ 0 w 3582"/>
                    <a:gd name="T69" fmla="*/ 0 h 1884"/>
                    <a:gd name="T70" fmla="*/ 0 w 3582"/>
                    <a:gd name="T71" fmla="*/ 0 h 1884"/>
                    <a:gd name="T72" fmla="*/ 0 w 3582"/>
                    <a:gd name="T73" fmla="*/ 0 h 1884"/>
                    <a:gd name="T74" fmla="*/ 0 w 3582"/>
                    <a:gd name="T75" fmla="*/ 0 h 1884"/>
                    <a:gd name="T76" fmla="*/ 0 w 3582"/>
                    <a:gd name="T77" fmla="*/ 0 h 1884"/>
                    <a:gd name="T78" fmla="*/ 0 w 3582"/>
                    <a:gd name="T79" fmla="*/ 0 h 1884"/>
                    <a:gd name="T80" fmla="*/ 0 w 3582"/>
                    <a:gd name="T81" fmla="*/ 0 h 1884"/>
                    <a:gd name="T82" fmla="*/ 0 w 3582"/>
                    <a:gd name="T83" fmla="*/ 0 h 1884"/>
                    <a:gd name="T84" fmla="*/ 0 w 3582"/>
                    <a:gd name="T85" fmla="*/ 0 h 1884"/>
                    <a:gd name="T86" fmla="*/ 0 w 3582"/>
                    <a:gd name="T87" fmla="*/ 0 h 1884"/>
                    <a:gd name="T88" fmla="*/ 0 w 3582"/>
                    <a:gd name="T89" fmla="*/ 0 h 1884"/>
                    <a:gd name="T90" fmla="*/ 0 w 3582"/>
                    <a:gd name="T91" fmla="*/ 0 h 1884"/>
                    <a:gd name="T92" fmla="*/ 0 w 3582"/>
                    <a:gd name="T93" fmla="*/ 0 h 1884"/>
                    <a:gd name="T94" fmla="*/ 0 w 3582"/>
                    <a:gd name="T95" fmla="*/ 0 h 1884"/>
                    <a:gd name="T96" fmla="*/ 0 w 3582"/>
                    <a:gd name="T97" fmla="*/ 0 h 1884"/>
                    <a:gd name="T98" fmla="*/ 0 w 3582"/>
                    <a:gd name="T99" fmla="*/ 0 h 1884"/>
                    <a:gd name="T100" fmla="*/ 0 w 3582"/>
                    <a:gd name="T101" fmla="*/ 0 h 1884"/>
                    <a:gd name="T102" fmla="*/ 0 w 3582"/>
                    <a:gd name="T103" fmla="*/ 0 h 1884"/>
                    <a:gd name="T104" fmla="*/ 0 w 3582"/>
                    <a:gd name="T105" fmla="*/ 0 h 1884"/>
                    <a:gd name="T106" fmla="*/ 0 w 3582"/>
                    <a:gd name="T107" fmla="*/ 0 h 1884"/>
                    <a:gd name="T108" fmla="*/ 0 w 3582"/>
                    <a:gd name="T109" fmla="*/ 0 h 188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582"/>
                    <a:gd name="T166" fmla="*/ 0 h 1884"/>
                    <a:gd name="T167" fmla="*/ 3582 w 3582"/>
                    <a:gd name="T168" fmla="*/ 1884 h 188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582" h="1884">
                      <a:moveTo>
                        <a:pt x="29" y="728"/>
                      </a:moveTo>
                      <a:lnTo>
                        <a:pt x="32" y="715"/>
                      </a:lnTo>
                      <a:lnTo>
                        <a:pt x="36" y="702"/>
                      </a:lnTo>
                      <a:lnTo>
                        <a:pt x="40" y="689"/>
                      </a:lnTo>
                      <a:lnTo>
                        <a:pt x="43" y="677"/>
                      </a:lnTo>
                      <a:lnTo>
                        <a:pt x="49" y="701"/>
                      </a:lnTo>
                      <a:lnTo>
                        <a:pt x="56" y="725"/>
                      </a:lnTo>
                      <a:lnTo>
                        <a:pt x="62" y="749"/>
                      </a:lnTo>
                      <a:lnTo>
                        <a:pt x="70" y="773"/>
                      </a:lnTo>
                      <a:lnTo>
                        <a:pt x="78" y="796"/>
                      </a:lnTo>
                      <a:lnTo>
                        <a:pt x="87" y="819"/>
                      </a:lnTo>
                      <a:lnTo>
                        <a:pt x="97" y="842"/>
                      </a:lnTo>
                      <a:lnTo>
                        <a:pt x="107" y="864"/>
                      </a:lnTo>
                      <a:lnTo>
                        <a:pt x="118" y="886"/>
                      </a:lnTo>
                      <a:lnTo>
                        <a:pt x="130" y="908"/>
                      </a:lnTo>
                      <a:lnTo>
                        <a:pt x="142" y="929"/>
                      </a:lnTo>
                      <a:lnTo>
                        <a:pt x="156" y="951"/>
                      </a:lnTo>
                      <a:lnTo>
                        <a:pt x="170" y="972"/>
                      </a:lnTo>
                      <a:lnTo>
                        <a:pt x="185" y="992"/>
                      </a:lnTo>
                      <a:lnTo>
                        <a:pt x="199" y="1012"/>
                      </a:lnTo>
                      <a:lnTo>
                        <a:pt x="216" y="1032"/>
                      </a:lnTo>
                      <a:lnTo>
                        <a:pt x="231" y="1052"/>
                      </a:lnTo>
                      <a:lnTo>
                        <a:pt x="249" y="1071"/>
                      </a:lnTo>
                      <a:lnTo>
                        <a:pt x="266" y="1090"/>
                      </a:lnTo>
                      <a:lnTo>
                        <a:pt x="285" y="1108"/>
                      </a:lnTo>
                      <a:lnTo>
                        <a:pt x="303" y="1126"/>
                      </a:lnTo>
                      <a:lnTo>
                        <a:pt x="322" y="1144"/>
                      </a:lnTo>
                      <a:lnTo>
                        <a:pt x="342" y="1162"/>
                      </a:lnTo>
                      <a:lnTo>
                        <a:pt x="362" y="1179"/>
                      </a:lnTo>
                      <a:lnTo>
                        <a:pt x="383" y="1195"/>
                      </a:lnTo>
                      <a:lnTo>
                        <a:pt x="404" y="1212"/>
                      </a:lnTo>
                      <a:lnTo>
                        <a:pt x="426" y="1229"/>
                      </a:lnTo>
                      <a:lnTo>
                        <a:pt x="448" y="1244"/>
                      </a:lnTo>
                      <a:lnTo>
                        <a:pt x="494" y="1276"/>
                      </a:lnTo>
                      <a:lnTo>
                        <a:pt x="541" y="1304"/>
                      </a:lnTo>
                      <a:lnTo>
                        <a:pt x="599" y="1336"/>
                      </a:lnTo>
                      <a:lnTo>
                        <a:pt x="658" y="1363"/>
                      </a:lnTo>
                      <a:lnTo>
                        <a:pt x="720" y="1387"/>
                      </a:lnTo>
                      <a:lnTo>
                        <a:pt x="783" y="1407"/>
                      </a:lnTo>
                      <a:lnTo>
                        <a:pt x="850" y="1424"/>
                      </a:lnTo>
                      <a:lnTo>
                        <a:pt x="917" y="1437"/>
                      </a:lnTo>
                      <a:lnTo>
                        <a:pt x="987" y="1447"/>
                      </a:lnTo>
                      <a:lnTo>
                        <a:pt x="1057" y="1455"/>
                      </a:lnTo>
                      <a:lnTo>
                        <a:pt x="1130" y="1458"/>
                      </a:lnTo>
                      <a:lnTo>
                        <a:pt x="1203" y="1459"/>
                      </a:lnTo>
                      <a:lnTo>
                        <a:pt x="1277" y="1458"/>
                      </a:lnTo>
                      <a:lnTo>
                        <a:pt x="1352" y="1454"/>
                      </a:lnTo>
                      <a:lnTo>
                        <a:pt x="1427" y="1447"/>
                      </a:lnTo>
                      <a:lnTo>
                        <a:pt x="1504" y="1438"/>
                      </a:lnTo>
                      <a:lnTo>
                        <a:pt x="1579" y="1427"/>
                      </a:lnTo>
                      <a:lnTo>
                        <a:pt x="1656" y="1414"/>
                      </a:lnTo>
                      <a:lnTo>
                        <a:pt x="1732" y="1398"/>
                      </a:lnTo>
                      <a:lnTo>
                        <a:pt x="1807" y="1381"/>
                      </a:lnTo>
                      <a:lnTo>
                        <a:pt x="1883" y="1362"/>
                      </a:lnTo>
                      <a:lnTo>
                        <a:pt x="1958" y="1342"/>
                      </a:lnTo>
                      <a:lnTo>
                        <a:pt x="2032" y="1320"/>
                      </a:lnTo>
                      <a:lnTo>
                        <a:pt x="2106" y="1298"/>
                      </a:lnTo>
                      <a:lnTo>
                        <a:pt x="2177" y="1273"/>
                      </a:lnTo>
                      <a:lnTo>
                        <a:pt x="2248" y="1248"/>
                      </a:lnTo>
                      <a:lnTo>
                        <a:pt x="2317" y="1221"/>
                      </a:lnTo>
                      <a:lnTo>
                        <a:pt x="2385" y="1194"/>
                      </a:lnTo>
                      <a:lnTo>
                        <a:pt x="2452" y="1166"/>
                      </a:lnTo>
                      <a:lnTo>
                        <a:pt x="2515" y="1139"/>
                      </a:lnTo>
                      <a:lnTo>
                        <a:pt x="2578" y="1110"/>
                      </a:lnTo>
                      <a:lnTo>
                        <a:pt x="2637" y="1080"/>
                      </a:lnTo>
                      <a:lnTo>
                        <a:pt x="2695" y="1051"/>
                      </a:lnTo>
                      <a:lnTo>
                        <a:pt x="2749" y="1022"/>
                      </a:lnTo>
                      <a:lnTo>
                        <a:pt x="2780" y="1004"/>
                      </a:lnTo>
                      <a:lnTo>
                        <a:pt x="2810" y="986"/>
                      </a:lnTo>
                      <a:lnTo>
                        <a:pt x="2840" y="967"/>
                      </a:lnTo>
                      <a:lnTo>
                        <a:pt x="2870" y="948"/>
                      </a:lnTo>
                      <a:lnTo>
                        <a:pt x="2900" y="928"/>
                      </a:lnTo>
                      <a:lnTo>
                        <a:pt x="2929" y="907"/>
                      </a:lnTo>
                      <a:lnTo>
                        <a:pt x="2958" y="886"/>
                      </a:lnTo>
                      <a:lnTo>
                        <a:pt x="2987" y="865"/>
                      </a:lnTo>
                      <a:lnTo>
                        <a:pt x="3015" y="843"/>
                      </a:lnTo>
                      <a:lnTo>
                        <a:pt x="3044" y="819"/>
                      </a:lnTo>
                      <a:lnTo>
                        <a:pt x="3071" y="796"/>
                      </a:lnTo>
                      <a:lnTo>
                        <a:pt x="3099" y="771"/>
                      </a:lnTo>
                      <a:lnTo>
                        <a:pt x="3124" y="747"/>
                      </a:lnTo>
                      <a:lnTo>
                        <a:pt x="3151" y="722"/>
                      </a:lnTo>
                      <a:lnTo>
                        <a:pt x="3176" y="696"/>
                      </a:lnTo>
                      <a:lnTo>
                        <a:pt x="3201" y="670"/>
                      </a:lnTo>
                      <a:lnTo>
                        <a:pt x="3225" y="643"/>
                      </a:lnTo>
                      <a:lnTo>
                        <a:pt x="3249" y="616"/>
                      </a:lnTo>
                      <a:lnTo>
                        <a:pt x="3272" y="588"/>
                      </a:lnTo>
                      <a:lnTo>
                        <a:pt x="3294" y="560"/>
                      </a:lnTo>
                      <a:lnTo>
                        <a:pt x="3317" y="531"/>
                      </a:lnTo>
                      <a:lnTo>
                        <a:pt x="3338" y="502"/>
                      </a:lnTo>
                      <a:lnTo>
                        <a:pt x="3358" y="472"/>
                      </a:lnTo>
                      <a:lnTo>
                        <a:pt x="3378" y="442"/>
                      </a:lnTo>
                      <a:lnTo>
                        <a:pt x="3397" y="412"/>
                      </a:lnTo>
                      <a:lnTo>
                        <a:pt x="3415" y="381"/>
                      </a:lnTo>
                      <a:lnTo>
                        <a:pt x="3431" y="350"/>
                      </a:lnTo>
                      <a:lnTo>
                        <a:pt x="3448" y="317"/>
                      </a:lnTo>
                      <a:lnTo>
                        <a:pt x="3464" y="286"/>
                      </a:lnTo>
                      <a:lnTo>
                        <a:pt x="3478" y="253"/>
                      </a:lnTo>
                      <a:lnTo>
                        <a:pt x="3493" y="221"/>
                      </a:lnTo>
                      <a:lnTo>
                        <a:pt x="3505" y="187"/>
                      </a:lnTo>
                      <a:lnTo>
                        <a:pt x="3514" y="164"/>
                      </a:lnTo>
                      <a:lnTo>
                        <a:pt x="3521" y="140"/>
                      </a:lnTo>
                      <a:lnTo>
                        <a:pt x="3529" y="117"/>
                      </a:lnTo>
                      <a:lnTo>
                        <a:pt x="3537" y="94"/>
                      </a:lnTo>
                      <a:lnTo>
                        <a:pt x="3545" y="70"/>
                      </a:lnTo>
                      <a:lnTo>
                        <a:pt x="3552" y="47"/>
                      </a:lnTo>
                      <a:lnTo>
                        <a:pt x="3558" y="24"/>
                      </a:lnTo>
                      <a:lnTo>
                        <a:pt x="3565" y="0"/>
                      </a:lnTo>
                      <a:lnTo>
                        <a:pt x="3569" y="16"/>
                      </a:lnTo>
                      <a:lnTo>
                        <a:pt x="3573" y="33"/>
                      </a:lnTo>
                      <a:lnTo>
                        <a:pt x="3576" y="49"/>
                      </a:lnTo>
                      <a:lnTo>
                        <a:pt x="3578" y="66"/>
                      </a:lnTo>
                      <a:lnTo>
                        <a:pt x="3582" y="100"/>
                      </a:lnTo>
                      <a:lnTo>
                        <a:pt x="3582" y="136"/>
                      </a:lnTo>
                      <a:lnTo>
                        <a:pt x="3582" y="173"/>
                      </a:lnTo>
                      <a:lnTo>
                        <a:pt x="3578" y="211"/>
                      </a:lnTo>
                      <a:lnTo>
                        <a:pt x="3574" y="250"/>
                      </a:lnTo>
                      <a:lnTo>
                        <a:pt x="3568" y="288"/>
                      </a:lnTo>
                      <a:lnTo>
                        <a:pt x="3560" y="329"/>
                      </a:lnTo>
                      <a:lnTo>
                        <a:pt x="3552" y="369"/>
                      </a:lnTo>
                      <a:lnTo>
                        <a:pt x="3541" y="409"/>
                      </a:lnTo>
                      <a:lnTo>
                        <a:pt x="3530" y="450"/>
                      </a:lnTo>
                      <a:lnTo>
                        <a:pt x="3518" y="491"/>
                      </a:lnTo>
                      <a:lnTo>
                        <a:pt x="3505" y="531"/>
                      </a:lnTo>
                      <a:lnTo>
                        <a:pt x="3491" y="572"/>
                      </a:lnTo>
                      <a:lnTo>
                        <a:pt x="3477" y="612"/>
                      </a:lnTo>
                      <a:lnTo>
                        <a:pt x="3464" y="646"/>
                      </a:lnTo>
                      <a:lnTo>
                        <a:pt x="3450" y="678"/>
                      </a:lnTo>
                      <a:lnTo>
                        <a:pt x="3436" y="710"/>
                      </a:lnTo>
                      <a:lnTo>
                        <a:pt x="3420" y="742"/>
                      </a:lnTo>
                      <a:lnTo>
                        <a:pt x="3403" y="775"/>
                      </a:lnTo>
                      <a:lnTo>
                        <a:pt x="3387" y="806"/>
                      </a:lnTo>
                      <a:lnTo>
                        <a:pt x="3368" y="837"/>
                      </a:lnTo>
                      <a:lnTo>
                        <a:pt x="3349" y="867"/>
                      </a:lnTo>
                      <a:lnTo>
                        <a:pt x="3330" y="897"/>
                      </a:lnTo>
                      <a:lnTo>
                        <a:pt x="3309" y="927"/>
                      </a:lnTo>
                      <a:lnTo>
                        <a:pt x="3288" y="956"/>
                      </a:lnTo>
                      <a:lnTo>
                        <a:pt x="3267" y="985"/>
                      </a:lnTo>
                      <a:lnTo>
                        <a:pt x="3244" y="1013"/>
                      </a:lnTo>
                      <a:lnTo>
                        <a:pt x="3221" y="1041"/>
                      </a:lnTo>
                      <a:lnTo>
                        <a:pt x="3196" y="1069"/>
                      </a:lnTo>
                      <a:lnTo>
                        <a:pt x="3173" y="1095"/>
                      </a:lnTo>
                      <a:lnTo>
                        <a:pt x="3147" y="1121"/>
                      </a:lnTo>
                      <a:lnTo>
                        <a:pt x="3122" y="1146"/>
                      </a:lnTo>
                      <a:lnTo>
                        <a:pt x="3096" y="1172"/>
                      </a:lnTo>
                      <a:lnTo>
                        <a:pt x="3070" y="1197"/>
                      </a:lnTo>
                      <a:lnTo>
                        <a:pt x="3043" y="1221"/>
                      </a:lnTo>
                      <a:lnTo>
                        <a:pt x="3015" y="1244"/>
                      </a:lnTo>
                      <a:lnTo>
                        <a:pt x="2987" y="1268"/>
                      </a:lnTo>
                      <a:lnTo>
                        <a:pt x="2959" y="1290"/>
                      </a:lnTo>
                      <a:lnTo>
                        <a:pt x="2930" y="1311"/>
                      </a:lnTo>
                      <a:lnTo>
                        <a:pt x="2902" y="1332"/>
                      </a:lnTo>
                      <a:lnTo>
                        <a:pt x="2871" y="1353"/>
                      </a:lnTo>
                      <a:lnTo>
                        <a:pt x="2843" y="1373"/>
                      </a:lnTo>
                      <a:lnTo>
                        <a:pt x="2812" y="1392"/>
                      </a:lnTo>
                      <a:lnTo>
                        <a:pt x="2781" y="1411"/>
                      </a:lnTo>
                      <a:lnTo>
                        <a:pt x="2751" y="1429"/>
                      </a:lnTo>
                      <a:lnTo>
                        <a:pt x="2721" y="1446"/>
                      </a:lnTo>
                      <a:lnTo>
                        <a:pt x="2666" y="1476"/>
                      </a:lnTo>
                      <a:lnTo>
                        <a:pt x="2609" y="1505"/>
                      </a:lnTo>
                      <a:lnTo>
                        <a:pt x="2549" y="1535"/>
                      </a:lnTo>
                      <a:lnTo>
                        <a:pt x="2487" y="1563"/>
                      </a:lnTo>
                      <a:lnTo>
                        <a:pt x="2423" y="1592"/>
                      </a:lnTo>
                      <a:lnTo>
                        <a:pt x="2357" y="1619"/>
                      </a:lnTo>
                      <a:lnTo>
                        <a:pt x="2289" y="1646"/>
                      </a:lnTo>
                      <a:lnTo>
                        <a:pt x="2220" y="1673"/>
                      </a:lnTo>
                      <a:lnTo>
                        <a:pt x="2149" y="1698"/>
                      </a:lnTo>
                      <a:lnTo>
                        <a:pt x="2077" y="1723"/>
                      </a:lnTo>
                      <a:lnTo>
                        <a:pt x="2003" y="1745"/>
                      </a:lnTo>
                      <a:lnTo>
                        <a:pt x="1930" y="1767"/>
                      </a:lnTo>
                      <a:lnTo>
                        <a:pt x="1854" y="1787"/>
                      </a:lnTo>
                      <a:lnTo>
                        <a:pt x="1780" y="1806"/>
                      </a:lnTo>
                      <a:lnTo>
                        <a:pt x="1703" y="1823"/>
                      </a:lnTo>
                      <a:lnTo>
                        <a:pt x="1627" y="1839"/>
                      </a:lnTo>
                      <a:lnTo>
                        <a:pt x="1550" y="1852"/>
                      </a:lnTo>
                      <a:lnTo>
                        <a:pt x="1475" y="1863"/>
                      </a:lnTo>
                      <a:lnTo>
                        <a:pt x="1399" y="1872"/>
                      </a:lnTo>
                      <a:lnTo>
                        <a:pt x="1323" y="1879"/>
                      </a:lnTo>
                      <a:lnTo>
                        <a:pt x="1249" y="1883"/>
                      </a:lnTo>
                      <a:lnTo>
                        <a:pt x="1174" y="1884"/>
                      </a:lnTo>
                      <a:lnTo>
                        <a:pt x="1102" y="1883"/>
                      </a:lnTo>
                      <a:lnTo>
                        <a:pt x="1029" y="1879"/>
                      </a:lnTo>
                      <a:lnTo>
                        <a:pt x="958" y="1872"/>
                      </a:lnTo>
                      <a:lnTo>
                        <a:pt x="889" y="1862"/>
                      </a:lnTo>
                      <a:lnTo>
                        <a:pt x="821" y="1849"/>
                      </a:lnTo>
                      <a:lnTo>
                        <a:pt x="756" y="1832"/>
                      </a:lnTo>
                      <a:lnTo>
                        <a:pt x="691" y="1812"/>
                      </a:lnTo>
                      <a:lnTo>
                        <a:pt x="630" y="1789"/>
                      </a:lnTo>
                      <a:lnTo>
                        <a:pt x="570" y="1761"/>
                      </a:lnTo>
                      <a:lnTo>
                        <a:pt x="513" y="1730"/>
                      </a:lnTo>
                      <a:lnTo>
                        <a:pt x="479" y="1708"/>
                      </a:lnTo>
                      <a:lnTo>
                        <a:pt x="445" y="1687"/>
                      </a:lnTo>
                      <a:lnTo>
                        <a:pt x="413" y="1665"/>
                      </a:lnTo>
                      <a:lnTo>
                        <a:pt x="382" y="1642"/>
                      </a:lnTo>
                      <a:lnTo>
                        <a:pt x="351" y="1618"/>
                      </a:lnTo>
                      <a:lnTo>
                        <a:pt x="322" y="1594"/>
                      </a:lnTo>
                      <a:lnTo>
                        <a:pt x="293" y="1568"/>
                      </a:lnTo>
                      <a:lnTo>
                        <a:pt x="266" y="1543"/>
                      </a:lnTo>
                      <a:lnTo>
                        <a:pt x="239" y="1516"/>
                      </a:lnTo>
                      <a:lnTo>
                        <a:pt x="215" y="1489"/>
                      </a:lnTo>
                      <a:lnTo>
                        <a:pt x="190" y="1461"/>
                      </a:lnTo>
                      <a:lnTo>
                        <a:pt x="168" y="1432"/>
                      </a:lnTo>
                      <a:lnTo>
                        <a:pt x="147" y="1404"/>
                      </a:lnTo>
                      <a:lnTo>
                        <a:pt x="127" y="1373"/>
                      </a:lnTo>
                      <a:lnTo>
                        <a:pt x="108" y="1343"/>
                      </a:lnTo>
                      <a:lnTo>
                        <a:pt x="90" y="1312"/>
                      </a:lnTo>
                      <a:lnTo>
                        <a:pt x="74" y="1280"/>
                      </a:lnTo>
                      <a:lnTo>
                        <a:pt x="60" y="1248"/>
                      </a:lnTo>
                      <a:lnTo>
                        <a:pt x="47" y="1215"/>
                      </a:lnTo>
                      <a:lnTo>
                        <a:pt x="36" y="1181"/>
                      </a:lnTo>
                      <a:lnTo>
                        <a:pt x="26" y="1148"/>
                      </a:lnTo>
                      <a:lnTo>
                        <a:pt x="17" y="1112"/>
                      </a:lnTo>
                      <a:lnTo>
                        <a:pt x="10" y="1076"/>
                      </a:lnTo>
                      <a:lnTo>
                        <a:pt x="5" y="1041"/>
                      </a:lnTo>
                      <a:lnTo>
                        <a:pt x="2" y="1003"/>
                      </a:lnTo>
                      <a:lnTo>
                        <a:pt x="0" y="966"/>
                      </a:lnTo>
                      <a:lnTo>
                        <a:pt x="0" y="928"/>
                      </a:lnTo>
                      <a:lnTo>
                        <a:pt x="2" y="889"/>
                      </a:lnTo>
                      <a:lnTo>
                        <a:pt x="7" y="849"/>
                      </a:lnTo>
                      <a:lnTo>
                        <a:pt x="12" y="809"/>
                      </a:lnTo>
                      <a:lnTo>
                        <a:pt x="20" y="769"/>
                      </a:lnTo>
                      <a:lnTo>
                        <a:pt x="29" y="728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14" name="Freeform 213"/>
                <p:cNvSpPr>
                  <a:spLocks/>
                </p:cNvSpPr>
                <p:nvPr/>
              </p:nvSpPr>
              <p:spPr bwMode="auto">
                <a:xfrm>
                  <a:off x="2767" y="2612"/>
                  <a:ext cx="509" cy="230"/>
                </a:xfrm>
                <a:custGeom>
                  <a:avLst/>
                  <a:gdLst>
                    <a:gd name="T0" fmla="*/ 0 w 3578"/>
                    <a:gd name="T1" fmla="*/ 0 h 1617"/>
                    <a:gd name="T2" fmla="*/ 0 w 3578"/>
                    <a:gd name="T3" fmla="*/ 0 h 1617"/>
                    <a:gd name="T4" fmla="*/ 0 w 3578"/>
                    <a:gd name="T5" fmla="*/ 0 h 1617"/>
                    <a:gd name="T6" fmla="*/ 0 w 3578"/>
                    <a:gd name="T7" fmla="*/ 0 h 1617"/>
                    <a:gd name="T8" fmla="*/ 0 w 3578"/>
                    <a:gd name="T9" fmla="*/ 0 h 1617"/>
                    <a:gd name="T10" fmla="*/ 0 w 3578"/>
                    <a:gd name="T11" fmla="*/ 0 h 1617"/>
                    <a:gd name="T12" fmla="*/ 0 w 3578"/>
                    <a:gd name="T13" fmla="*/ 0 h 1617"/>
                    <a:gd name="T14" fmla="*/ 0 w 3578"/>
                    <a:gd name="T15" fmla="*/ 0 h 1617"/>
                    <a:gd name="T16" fmla="*/ 0 w 3578"/>
                    <a:gd name="T17" fmla="*/ 0 h 1617"/>
                    <a:gd name="T18" fmla="*/ 0 w 3578"/>
                    <a:gd name="T19" fmla="*/ 0 h 1617"/>
                    <a:gd name="T20" fmla="*/ 0 w 3578"/>
                    <a:gd name="T21" fmla="*/ 0 h 1617"/>
                    <a:gd name="T22" fmla="*/ 0 w 3578"/>
                    <a:gd name="T23" fmla="*/ 0 h 1617"/>
                    <a:gd name="T24" fmla="*/ 0 w 3578"/>
                    <a:gd name="T25" fmla="*/ 0 h 1617"/>
                    <a:gd name="T26" fmla="*/ 0 w 3578"/>
                    <a:gd name="T27" fmla="*/ 0 h 1617"/>
                    <a:gd name="T28" fmla="*/ 0 w 3578"/>
                    <a:gd name="T29" fmla="*/ 0 h 1617"/>
                    <a:gd name="T30" fmla="*/ 0 w 3578"/>
                    <a:gd name="T31" fmla="*/ 0 h 1617"/>
                    <a:gd name="T32" fmla="*/ 0 w 3578"/>
                    <a:gd name="T33" fmla="*/ 0 h 1617"/>
                    <a:gd name="T34" fmla="*/ 0 w 3578"/>
                    <a:gd name="T35" fmla="*/ 0 h 1617"/>
                    <a:gd name="T36" fmla="*/ 0 w 3578"/>
                    <a:gd name="T37" fmla="*/ 0 h 1617"/>
                    <a:gd name="T38" fmla="*/ 0 w 3578"/>
                    <a:gd name="T39" fmla="*/ 0 h 1617"/>
                    <a:gd name="T40" fmla="*/ 0 w 3578"/>
                    <a:gd name="T41" fmla="*/ 0 h 1617"/>
                    <a:gd name="T42" fmla="*/ 0 w 3578"/>
                    <a:gd name="T43" fmla="*/ 0 h 1617"/>
                    <a:gd name="T44" fmla="*/ 0 w 3578"/>
                    <a:gd name="T45" fmla="*/ 0 h 1617"/>
                    <a:gd name="T46" fmla="*/ 0 w 3578"/>
                    <a:gd name="T47" fmla="*/ 0 h 1617"/>
                    <a:gd name="T48" fmla="*/ 0 w 3578"/>
                    <a:gd name="T49" fmla="*/ 0 h 1617"/>
                    <a:gd name="T50" fmla="*/ 0 w 3578"/>
                    <a:gd name="T51" fmla="*/ 0 h 1617"/>
                    <a:gd name="T52" fmla="*/ 0 w 3578"/>
                    <a:gd name="T53" fmla="*/ 0 h 1617"/>
                    <a:gd name="T54" fmla="*/ 0 w 3578"/>
                    <a:gd name="T55" fmla="*/ 0 h 1617"/>
                    <a:gd name="T56" fmla="*/ 0 w 3578"/>
                    <a:gd name="T57" fmla="*/ 0 h 1617"/>
                    <a:gd name="T58" fmla="*/ 0 w 3578"/>
                    <a:gd name="T59" fmla="*/ 0 h 1617"/>
                    <a:gd name="T60" fmla="*/ 0 w 3578"/>
                    <a:gd name="T61" fmla="*/ 0 h 1617"/>
                    <a:gd name="T62" fmla="*/ 0 w 3578"/>
                    <a:gd name="T63" fmla="*/ 0 h 1617"/>
                    <a:gd name="T64" fmla="*/ 0 w 3578"/>
                    <a:gd name="T65" fmla="*/ 0 h 1617"/>
                    <a:gd name="T66" fmla="*/ 0 w 3578"/>
                    <a:gd name="T67" fmla="*/ 0 h 1617"/>
                    <a:gd name="T68" fmla="*/ 0 w 3578"/>
                    <a:gd name="T69" fmla="*/ 0 h 1617"/>
                    <a:gd name="T70" fmla="*/ 0 w 3578"/>
                    <a:gd name="T71" fmla="*/ 0 h 1617"/>
                    <a:gd name="T72" fmla="*/ 0 w 3578"/>
                    <a:gd name="T73" fmla="*/ 0 h 1617"/>
                    <a:gd name="T74" fmla="*/ 0 w 3578"/>
                    <a:gd name="T75" fmla="*/ 0 h 1617"/>
                    <a:gd name="T76" fmla="*/ 0 w 3578"/>
                    <a:gd name="T77" fmla="*/ 0 h 1617"/>
                    <a:gd name="T78" fmla="*/ 0 w 3578"/>
                    <a:gd name="T79" fmla="*/ 0 h 1617"/>
                    <a:gd name="T80" fmla="*/ 0 w 3578"/>
                    <a:gd name="T81" fmla="*/ 0 h 1617"/>
                    <a:gd name="T82" fmla="*/ 0 w 3578"/>
                    <a:gd name="T83" fmla="*/ 0 h 1617"/>
                    <a:gd name="T84" fmla="*/ 0 w 3578"/>
                    <a:gd name="T85" fmla="*/ 0 h 1617"/>
                    <a:gd name="T86" fmla="*/ 0 w 3578"/>
                    <a:gd name="T87" fmla="*/ 0 h 1617"/>
                    <a:gd name="T88" fmla="*/ 0 w 3578"/>
                    <a:gd name="T89" fmla="*/ 0 h 1617"/>
                    <a:gd name="T90" fmla="*/ 0 w 3578"/>
                    <a:gd name="T91" fmla="*/ 0 h 1617"/>
                    <a:gd name="T92" fmla="*/ 0 w 3578"/>
                    <a:gd name="T93" fmla="*/ 0 h 1617"/>
                    <a:gd name="T94" fmla="*/ 0 w 3578"/>
                    <a:gd name="T95" fmla="*/ 0 h 161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578"/>
                    <a:gd name="T145" fmla="*/ 0 h 1617"/>
                    <a:gd name="T146" fmla="*/ 3578 w 3578"/>
                    <a:gd name="T147" fmla="*/ 1617 h 161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578" h="1617">
                      <a:moveTo>
                        <a:pt x="3395" y="291"/>
                      </a:moveTo>
                      <a:lnTo>
                        <a:pt x="3360" y="282"/>
                      </a:lnTo>
                      <a:lnTo>
                        <a:pt x="3321" y="273"/>
                      </a:lnTo>
                      <a:lnTo>
                        <a:pt x="3277" y="263"/>
                      </a:lnTo>
                      <a:lnTo>
                        <a:pt x="3228" y="255"/>
                      </a:lnTo>
                      <a:lnTo>
                        <a:pt x="3174" y="246"/>
                      </a:lnTo>
                      <a:lnTo>
                        <a:pt x="3117" y="237"/>
                      </a:lnTo>
                      <a:lnTo>
                        <a:pt x="3056" y="229"/>
                      </a:lnTo>
                      <a:lnTo>
                        <a:pt x="2990" y="222"/>
                      </a:lnTo>
                      <a:lnTo>
                        <a:pt x="2921" y="214"/>
                      </a:lnTo>
                      <a:lnTo>
                        <a:pt x="2850" y="206"/>
                      </a:lnTo>
                      <a:lnTo>
                        <a:pt x="2776" y="201"/>
                      </a:lnTo>
                      <a:lnTo>
                        <a:pt x="2698" y="194"/>
                      </a:lnTo>
                      <a:lnTo>
                        <a:pt x="2618" y="188"/>
                      </a:lnTo>
                      <a:lnTo>
                        <a:pt x="2535" y="184"/>
                      </a:lnTo>
                      <a:lnTo>
                        <a:pt x="2452" y="179"/>
                      </a:lnTo>
                      <a:lnTo>
                        <a:pt x="2365" y="176"/>
                      </a:lnTo>
                      <a:lnTo>
                        <a:pt x="2277" y="173"/>
                      </a:lnTo>
                      <a:lnTo>
                        <a:pt x="2189" y="172"/>
                      </a:lnTo>
                      <a:lnTo>
                        <a:pt x="2099" y="170"/>
                      </a:lnTo>
                      <a:lnTo>
                        <a:pt x="2008" y="170"/>
                      </a:lnTo>
                      <a:lnTo>
                        <a:pt x="1916" y="172"/>
                      </a:lnTo>
                      <a:lnTo>
                        <a:pt x="1825" y="174"/>
                      </a:lnTo>
                      <a:lnTo>
                        <a:pt x="1733" y="177"/>
                      </a:lnTo>
                      <a:lnTo>
                        <a:pt x="1642" y="182"/>
                      </a:lnTo>
                      <a:lnTo>
                        <a:pt x="1550" y="187"/>
                      </a:lnTo>
                      <a:lnTo>
                        <a:pt x="1459" y="194"/>
                      </a:lnTo>
                      <a:lnTo>
                        <a:pt x="1370" y="203"/>
                      </a:lnTo>
                      <a:lnTo>
                        <a:pt x="1281" y="212"/>
                      </a:lnTo>
                      <a:lnTo>
                        <a:pt x="1194" y="223"/>
                      </a:lnTo>
                      <a:lnTo>
                        <a:pt x="1108" y="235"/>
                      </a:lnTo>
                      <a:lnTo>
                        <a:pt x="1024" y="250"/>
                      </a:lnTo>
                      <a:lnTo>
                        <a:pt x="943" y="265"/>
                      </a:lnTo>
                      <a:lnTo>
                        <a:pt x="906" y="274"/>
                      </a:lnTo>
                      <a:lnTo>
                        <a:pt x="870" y="285"/>
                      </a:lnTo>
                      <a:lnTo>
                        <a:pt x="834" y="298"/>
                      </a:lnTo>
                      <a:lnTo>
                        <a:pt x="798" y="314"/>
                      </a:lnTo>
                      <a:lnTo>
                        <a:pt x="762" y="333"/>
                      </a:lnTo>
                      <a:lnTo>
                        <a:pt x="728" y="353"/>
                      </a:lnTo>
                      <a:lnTo>
                        <a:pt x="692" y="374"/>
                      </a:lnTo>
                      <a:lnTo>
                        <a:pt x="659" y="399"/>
                      </a:lnTo>
                      <a:lnTo>
                        <a:pt x="624" y="424"/>
                      </a:lnTo>
                      <a:lnTo>
                        <a:pt x="591" y="451"/>
                      </a:lnTo>
                      <a:lnTo>
                        <a:pt x="557" y="480"/>
                      </a:lnTo>
                      <a:lnTo>
                        <a:pt x="526" y="510"/>
                      </a:lnTo>
                      <a:lnTo>
                        <a:pt x="494" y="542"/>
                      </a:lnTo>
                      <a:lnTo>
                        <a:pt x="463" y="574"/>
                      </a:lnTo>
                      <a:lnTo>
                        <a:pt x="433" y="608"/>
                      </a:lnTo>
                      <a:lnTo>
                        <a:pt x="404" y="642"/>
                      </a:lnTo>
                      <a:lnTo>
                        <a:pt x="375" y="678"/>
                      </a:lnTo>
                      <a:lnTo>
                        <a:pt x="348" y="715"/>
                      </a:lnTo>
                      <a:lnTo>
                        <a:pt x="322" y="751"/>
                      </a:lnTo>
                      <a:lnTo>
                        <a:pt x="296" y="789"/>
                      </a:lnTo>
                      <a:lnTo>
                        <a:pt x="271" y="827"/>
                      </a:lnTo>
                      <a:lnTo>
                        <a:pt x="248" y="865"/>
                      </a:lnTo>
                      <a:lnTo>
                        <a:pt x="226" y="904"/>
                      </a:lnTo>
                      <a:lnTo>
                        <a:pt x="205" y="942"/>
                      </a:lnTo>
                      <a:lnTo>
                        <a:pt x="185" y="981"/>
                      </a:lnTo>
                      <a:lnTo>
                        <a:pt x="166" y="1018"/>
                      </a:lnTo>
                      <a:lnTo>
                        <a:pt x="149" y="1057"/>
                      </a:lnTo>
                      <a:lnTo>
                        <a:pt x="133" y="1095"/>
                      </a:lnTo>
                      <a:lnTo>
                        <a:pt x="119" y="1132"/>
                      </a:lnTo>
                      <a:lnTo>
                        <a:pt x="106" y="1169"/>
                      </a:lnTo>
                      <a:lnTo>
                        <a:pt x="94" y="1205"/>
                      </a:lnTo>
                      <a:lnTo>
                        <a:pt x="86" y="1240"/>
                      </a:lnTo>
                      <a:lnTo>
                        <a:pt x="79" y="1266"/>
                      </a:lnTo>
                      <a:lnTo>
                        <a:pt x="73" y="1291"/>
                      </a:lnTo>
                      <a:lnTo>
                        <a:pt x="69" y="1316"/>
                      </a:lnTo>
                      <a:lnTo>
                        <a:pt x="66" y="1340"/>
                      </a:lnTo>
                      <a:lnTo>
                        <a:pt x="62" y="1365"/>
                      </a:lnTo>
                      <a:lnTo>
                        <a:pt x="60" y="1389"/>
                      </a:lnTo>
                      <a:lnTo>
                        <a:pt x="58" y="1412"/>
                      </a:lnTo>
                      <a:lnTo>
                        <a:pt x="57" y="1437"/>
                      </a:lnTo>
                      <a:lnTo>
                        <a:pt x="57" y="1460"/>
                      </a:lnTo>
                      <a:lnTo>
                        <a:pt x="57" y="1484"/>
                      </a:lnTo>
                      <a:lnTo>
                        <a:pt x="58" y="1506"/>
                      </a:lnTo>
                      <a:lnTo>
                        <a:pt x="59" y="1529"/>
                      </a:lnTo>
                      <a:lnTo>
                        <a:pt x="61" y="1552"/>
                      </a:lnTo>
                      <a:lnTo>
                        <a:pt x="64" y="1574"/>
                      </a:lnTo>
                      <a:lnTo>
                        <a:pt x="68" y="1596"/>
                      </a:lnTo>
                      <a:lnTo>
                        <a:pt x="72" y="1617"/>
                      </a:lnTo>
                      <a:lnTo>
                        <a:pt x="59" y="1587"/>
                      </a:lnTo>
                      <a:lnTo>
                        <a:pt x="47" y="1557"/>
                      </a:lnTo>
                      <a:lnTo>
                        <a:pt x="35" y="1526"/>
                      </a:lnTo>
                      <a:lnTo>
                        <a:pt x="27" y="1494"/>
                      </a:lnTo>
                      <a:lnTo>
                        <a:pt x="19" y="1461"/>
                      </a:lnTo>
                      <a:lnTo>
                        <a:pt x="12" y="1429"/>
                      </a:lnTo>
                      <a:lnTo>
                        <a:pt x="7" y="1396"/>
                      </a:lnTo>
                      <a:lnTo>
                        <a:pt x="3" y="1361"/>
                      </a:lnTo>
                      <a:lnTo>
                        <a:pt x="1" y="1327"/>
                      </a:lnTo>
                      <a:lnTo>
                        <a:pt x="0" y="1292"/>
                      </a:lnTo>
                      <a:lnTo>
                        <a:pt x="1" y="1257"/>
                      </a:lnTo>
                      <a:lnTo>
                        <a:pt x="3" y="1220"/>
                      </a:lnTo>
                      <a:lnTo>
                        <a:pt x="7" y="1183"/>
                      </a:lnTo>
                      <a:lnTo>
                        <a:pt x="12" y="1146"/>
                      </a:lnTo>
                      <a:lnTo>
                        <a:pt x="20" y="1109"/>
                      </a:lnTo>
                      <a:lnTo>
                        <a:pt x="29" y="1071"/>
                      </a:lnTo>
                      <a:lnTo>
                        <a:pt x="38" y="1035"/>
                      </a:lnTo>
                      <a:lnTo>
                        <a:pt x="49" y="1000"/>
                      </a:lnTo>
                      <a:lnTo>
                        <a:pt x="62" y="963"/>
                      </a:lnTo>
                      <a:lnTo>
                        <a:pt x="77" y="925"/>
                      </a:lnTo>
                      <a:lnTo>
                        <a:pt x="92" y="887"/>
                      </a:lnTo>
                      <a:lnTo>
                        <a:pt x="109" y="849"/>
                      </a:lnTo>
                      <a:lnTo>
                        <a:pt x="128" y="810"/>
                      </a:lnTo>
                      <a:lnTo>
                        <a:pt x="148" y="773"/>
                      </a:lnTo>
                      <a:lnTo>
                        <a:pt x="169" y="734"/>
                      </a:lnTo>
                      <a:lnTo>
                        <a:pt x="191" y="695"/>
                      </a:lnTo>
                      <a:lnTo>
                        <a:pt x="215" y="657"/>
                      </a:lnTo>
                      <a:lnTo>
                        <a:pt x="239" y="619"/>
                      </a:lnTo>
                      <a:lnTo>
                        <a:pt x="265" y="581"/>
                      </a:lnTo>
                      <a:lnTo>
                        <a:pt x="291" y="544"/>
                      </a:lnTo>
                      <a:lnTo>
                        <a:pt x="319" y="509"/>
                      </a:lnTo>
                      <a:lnTo>
                        <a:pt x="347" y="473"/>
                      </a:lnTo>
                      <a:lnTo>
                        <a:pt x="376" y="438"/>
                      </a:lnTo>
                      <a:lnTo>
                        <a:pt x="407" y="404"/>
                      </a:lnTo>
                      <a:lnTo>
                        <a:pt x="437" y="372"/>
                      </a:lnTo>
                      <a:lnTo>
                        <a:pt x="470" y="341"/>
                      </a:lnTo>
                      <a:lnTo>
                        <a:pt x="502" y="311"/>
                      </a:lnTo>
                      <a:lnTo>
                        <a:pt x="534" y="282"/>
                      </a:lnTo>
                      <a:lnTo>
                        <a:pt x="567" y="254"/>
                      </a:lnTo>
                      <a:lnTo>
                        <a:pt x="602" y="228"/>
                      </a:lnTo>
                      <a:lnTo>
                        <a:pt x="637" y="205"/>
                      </a:lnTo>
                      <a:lnTo>
                        <a:pt x="671" y="183"/>
                      </a:lnTo>
                      <a:lnTo>
                        <a:pt x="706" y="163"/>
                      </a:lnTo>
                      <a:lnTo>
                        <a:pt x="741" y="145"/>
                      </a:lnTo>
                      <a:lnTo>
                        <a:pt x="777" y="128"/>
                      </a:lnTo>
                      <a:lnTo>
                        <a:pt x="813" y="115"/>
                      </a:lnTo>
                      <a:lnTo>
                        <a:pt x="849" y="104"/>
                      </a:lnTo>
                      <a:lnTo>
                        <a:pt x="886" y="95"/>
                      </a:lnTo>
                      <a:lnTo>
                        <a:pt x="967" y="79"/>
                      </a:lnTo>
                      <a:lnTo>
                        <a:pt x="1052" y="66"/>
                      </a:lnTo>
                      <a:lnTo>
                        <a:pt x="1137" y="53"/>
                      </a:lnTo>
                      <a:lnTo>
                        <a:pt x="1224" y="41"/>
                      </a:lnTo>
                      <a:lnTo>
                        <a:pt x="1313" y="33"/>
                      </a:lnTo>
                      <a:lnTo>
                        <a:pt x="1403" y="24"/>
                      </a:lnTo>
                      <a:lnTo>
                        <a:pt x="1494" y="17"/>
                      </a:lnTo>
                      <a:lnTo>
                        <a:pt x="1585" y="11"/>
                      </a:lnTo>
                      <a:lnTo>
                        <a:pt x="1676" y="7"/>
                      </a:lnTo>
                      <a:lnTo>
                        <a:pt x="1768" y="4"/>
                      </a:lnTo>
                      <a:lnTo>
                        <a:pt x="1860" y="1"/>
                      </a:lnTo>
                      <a:lnTo>
                        <a:pt x="1951" y="0"/>
                      </a:lnTo>
                      <a:lnTo>
                        <a:pt x="2042" y="0"/>
                      </a:lnTo>
                      <a:lnTo>
                        <a:pt x="2132" y="1"/>
                      </a:lnTo>
                      <a:lnTo>
                        <a:pt x="2221" y="4"/>
                      </a:lnTo>
                      <a:lnTo>
                        <a:pt x="2308" y="6"/>
                      </a:lnTo>
                      <a:lnTo>
                        <a:pt x="2395" y="9"/>
                      </a:lnTo>
                      <a:lnTo>
                        <a:pt x="2479" y="14"/>
                      </a:lnTo>
                      <a:lnTo>
                        <a:pt x="2561" y="18"/>
                      </a:lnTo>
                      <a:lnTo>
                        <a:pt x="2641" y="24"/>
                      </a:lnTo>
                      <a:lnTo>
                        <a:pt x="2719" y="30"/>
                      </a:lnTo>
                      <a:lnTo>
                        <a:pt x="2793" y="37"/>
                      </a:lnTo>
                      <a:lnTo>
                        <a:pt x="2866" y="44"/>
                      </a:lnTo>
                      <a:lnTo>
                        <a:pt x="2934" y="51"/>
                      </a:lnTo>
                      <a:lnTo>
                        <a:pt x="2999" y="59"/>
                      </a:lnTo>
                      <a:lnTo>
                        <a:pt x="3061" y="67"/>
                      </a:lnTo>
                      <a:lnTo>
                        <a:pt x="3117" y="76"/>
                      </a:lnTo>
                      <a:lnTo>
                        <a:pt x="3171" y="85"/>
                      </a:lnTo>
                      <a:lnTo>
                        <a:pt x="3220" y="94"/>
                      </a:lnTo>
                      <a:lnTo>
                        <a:pt x="3264" y="103"/>
                      </a:lnTo>
                      <a:lnTo>
                        <a:pt x="3303" y="112"/>
                      </a:lnTo>
                      <a:lnTo>
                        <a:pt x="3338" y="120"/>
                      </a:lnTo>
                      <a:lnTo>
                        <a:pt x="3367" y="129"/>
                      </a:lnTo>
                      <a:lnTo>
                        <a:pt x="3393" y="140"/>
                      </a:lnTo>
                      <a:lnTo>
                        <a:pt x="3418" y="153"/>
                      </a:lnTo>
                      <a:lnTo>
                        <a:pt x="3440" y="166"/>
                      </a:lnTo>
                      <a:lnTo>
                        <a:pt x="3460" y="181"/>
                      </a:lnTo>
                      <a:lnTo>
                        <a:pt x="3479" y="197"/>
                      </a:lnTo>
                      <a:lnTo>
                        <a:pt x="3496" y="214"/>
                      </a:lnTo>
                      <a:lnTo>
                        <a:pt x="3511" y="233"/>
                      </a:lnTo>
                      <a:lnTo>
                        <a:pt x="3525" y="252"/>
                      </a:lnTo>
                      <a:lnTo>
                        <a:pt x="3537" y="273"/>
                      </a:lnTo>
                      <a:lnTo>
                        <a:pt x="3547" y="294"/>
                      </a:lnTo>
                      <a:lnTo>
                        <a:pt x="3556" y="317"/>
                      </a:lnTo>
                      <a:lnTo>
                        <a:pt x="3564" y="341"/>
                      </a:lnTo>
                      <a:lnTo>
                        <a:pt x="3570" y="365"/>
                      </a:lnTo>
                      <a:lnTo>
                        <a:pt x="3575" y="390"/>
                      </a:lnTo>
                      <a:lnTo>
                        <a:pt x="3578" y="416"/>
                      </a:lnTo>
                      <a:lnTo>
                        <a:pt x="3570" y="405"/>
                      </a:lnTo>
                      <a:lnTo>
                        <a:pt x="3563" y="395"/>
                      </a:lnTo>
                      <a:lnTo>
                        <a:pt x="3554" y="385"/>
                      </a:lnTo>
                      <a:lnTo>
                        <a:pt x="3545" y="375"/>
                      </a:lnTo>
                      <a:lnTo>
                        <a:pt x="3536" y="366"/>
                      </a:lnTo>
                      <a:lnTo>
                        <a:pt x="3526" y="357"/>
                      </a:lnTo>
                      <a:lnTo>
                        <a:pt x="3515" y="349"/>
                      </a:lnTo>
                      <a:lnTo>
                        <a:pt x="3504" y="341"/>
                      </a:lnTo>
                      <a:lnTo>
                        <a:pt x="3492" y="333"/>
                      </a:lnTo>
                      <a:lnTo>
                        <a:pt x="3480" y="326"/>
                      </a:lnTo>
                      <a:lnTo>
                        <a:pt x="3467" y="319"/>
                      </a:lnTo>
                      <a:lnTo>
                        <a:pt x="3454" y="312"/>
                      </a:lnTo>
                      <a:lnTo>
                        <a:pt x="3440" y="306"/>
                      </a:lnTo>
                      <a:lnTo>
                        <a:pt x="3426" y="301"/>
                      </a:lnTo>
                      <a:lnTo>
                        <a:pt x="3410" y="295"/>
                      </a:lnTo>
                      <a:lnTo>
                        <a:pt x="3395" y="291"/>
                      </a:lnTo>
                      <a:close/>
                    </a:path>
                  </a:pathLst>
                </a:custGeom>
                <a:solidFill>
                  <a:srgbClr val="1B457C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15" name="Freeform 214"/>
                <p:cNvSpPr>
                  <a:spLocks/>
                </p:cNvSpPr>
                <p:nvPr/>
              </p:nvSpPr>
              <p:spPr bwMode="auto">
                <a:xfrm>
                  <a:off x="2950" y="2489"/>
                  <a:ext cx="984" cy="575"/>
                </a:xfrm>
                <a:custGeom>
                  <a:avLst/>
                  <a:gdLst>
                    <a:gd name="T0" fmla="*/ 0 w 6882"/>
                    <a:gd name="T1" fmla="*/ 0 h 4066"/>
                    <a:gd name="T2" fmla="*/ 0 w 6882"/>
                    <a:gd name="T3" fmla="*/ 0 h 4066"/>
                    <a:gd name="T4" fmla="*/ 0 w 6882"/>
                    <a:gd name="T5" fmla="*/ 0 h 4066"/>
                    <a:gd name="T6" fmla="*/ 0 w 6882"/>
                    <a:gd name="T7" fmla="*/ 0 h 4066"/>
                    <a:gd name="T8" fmla="*/ 0 w 6882"/>
                    <a:gd name="T9" fmla="*/ 0 h 4066"/>
                    <a:gd name="T10" fmla="*/ 0 w 6882"/>
                    <a:gd name="T11" fmla="*/ 0 h 4066"/>
                    <a:gd name="T12" fmla="*/ 0 w 6882"/>
                    <a:gd name="T13" fmla="*/ 0 h 4066"/>
                    <a:gd name="T14" fmla="*/ 0 w 6882"/>
                    <a:gd name="T15" fmla="*/ 0 h 4066"/>
                    <a:gd name="T16" fmla="*/ 0 w 6882"/>
                    <a:gd name="T17" fmla="*/ 0 h 4066"/>
                    <a:gd name="T18" fmla="*/ 0 w 6882"/>
                    <a:gd name="T19" fmla="*/ 0 h 4066"/>
                    <a:gd name="T20" fmla="*/ 0 w 6882"/>
                    <a:gd name="T21" fmla="*/ 0 h 4066"/>
                    <a:gd name="T22" fmla="*/ 0 w 6882"/>
                    <a:gd name="T23" fmla="*/ 0 h 4066"/>
                    <a:gd name="T24" fmla="*/ 0 w 6882"/>
                    <a:gd name="T25" fmla="*/ 0 h 4066"/>
                    <a:gd name="T26" fmla="*/ 0 w 6882"/>
                    <a:gd name="T27" fmla="*/ 0 h 4066"/>
                    <a:gd name="T28" fmla="*/ 0 w 6882"/>
                    <a:gd name="T29" fmla="*/ 0 h 4066"/>
                    <a:gd name="T30" fmla="*/ 0 w 6882"/>
                    <a:gd name="T31" fmla="*/ 0 h 4066"/>
                    <a:gd name="T32" fmla="*/ 0 w 6882"/>
                    <a:gd name="T33" fmla="*/ 0 h 4066"/>
                    <a:gd name="T34" fmla="*/ 0 w 6882"/>
                    <a:gd name="T35" fmla="*/ 0 h 4066"/>
                    <a:gd name="T36" fmla="*/ 0 w 6882"/>
                    <a:gd name="T37" fmla="*/ 0 h 4066"/>
                    <a:gd name="T38" fmla="*/ 0 w 6882"/>
                    <a:gd name="T39" fmla="*/ 0 h 4066"/>
                    <a:gd name="T40" fmla="*/ 0 w 6882"/>
                    <a:gd name="T41" fmla="*/ 0 h 4066"/>
                    <a:gd name="T42" fmla="*/ 0 w 6882"/>
                    <a:gd name="T43" fmla="*/ 0 h 4066"/>
                    <a:gd name="T44" fmla="*/ 0 w 6882"/>
                    <a:gd name="T45" fmla="*/ 0 h 4066"/>
                    <a:gd name="T46" fmla="*/ 0 w 6882"/>
                    <a:gd name="T47" fmla="*/ 0 h 4066"/>
                    <a:gd name="T48" fmla="*/ 0 w 6882"/>
                    <a:gd name="T49" fmla="*/ 0 h 4066"/>
                    <a:gd name="T50" fmla="*/ 0 w 6882"/>
                    <a:gd name="T51" fmla="*/ 0 h 4066"/>
                    <a:gd name="T52" fmla="*/ 0 w 6882"/>
                    <a:gd name="T53" fmla="*/ 0 h 4066"/>
                    <a:gd name="T54" fmla="*/ 0 w 6882"/>
                    <a:gd name="T55" fmla="*/ 0 h 4066"/>
                    <a:gd name="T56" fmla="*/ 0 w 6882"/>
                    <a:gd name="T57" fmla="*/ 0 h 4066"/>
                    <a:gd name="T58" fmla="*/ 0 w 6882"/>
                    <a:gd name="T59" fmla="*/ 0 h 4066"/>
                    <a:gd name="T60" fmla="*/ 0 w 6882"/>
                    <a:gd name="T61" fmla="*/ 0 h 4066"/>
                    <a:gd name="T62" fmla="*/ 0 w 6882"/>
                    <a:gd name="T63" fmla="*/ 0 h 4066"/>
                    <a:gd name="T64" fmla="*/ 0 w 6882"/>
                    <a:gd name="T65" fmla="*/ 0 h 4066"/>
                    <a:gd name="T66" fmla="*/ 0 w 6882"/>
                    <a:gd name="T67" fmla="*/ 0 h 4066"/>
                    <a:gd name="T68" fmla="*/ 0 w 6882"/>
                    <a:gd name="T69" fmla="*/ 0 h 4066"/>
                    <a:gd name="T70" fmla="*/ 0 w 6882"/>
                    <a:gd name="T71" fmla="*/ 0 h 4066"/>
                    <a:gd name="T72" fmla="*/ 0 w 6882"/>
                    <a:gd name="T73" fmla="*/ 0 h 4066"/>
                    <a:gd name="T74" fmla="*/ 0 w 6882"/>
                    <a:gd name="T75" fmla="*/ 0 h 4066"/>
                    <a:gd name="T76" fmla="*/ 0 w 6882"/>
                    <a:gd name="T77" fmla="*/ 0 h 4066"/>
                    <a:gd name="T78" fmla="*/ 0 w 6882"/>
                    <a:gd name="T79" fmla="*/ 0 h 4066"/>
                    <a:gd name="T80" fmla="*/ 0 w 6882"/>
                    <a:gd name="T81" fmla="*/ 0 h 4066"/>
                    <a:gd name="T82" fmla="*/ 0 w 6882"/>
                    <a:gd name="T83" fmla="*/ 0 h 4066"/>
                    <a:gd name="T84" fmla="*/ 0 w 6882"/>
                    <a:gd name="T85" fmla="*/ 0 h 4066"/>
                    <a:gd name="T86" fmla="*/ 0 w 6882"/>
                    <a:gd name="T87" fmla="*/ 0 h 4066"/>
                    <a:gd name="T88" fmla="*/ 0 w 6882"/>
                    <a:gd name="T89" fmla="*/ 0 h 4066"/>
                    <a:gd name="T90" fmla="*/ 0 w 6882"/>
                    <a:gd name="T91" fmla="*/ 0 h 4066"/>
                    <a:gd name="T92" fmla="*/ 0 w 6882"/>
                    <a:gd name="T93" fmla="*/ 0 h 4066"/>
                    <a:gd name="T94" fmla="*/ 0 w 6882"/>
                    <a:gd name="T95" fmla="*/ 0 h 406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6882"/>
                    <a:gd name="T145" fmla="*/ 0 h 4066"/>
                    <a:gd name="T146" fmla="*/ 6882 w 6882"/>
                    <a:gd name="T147" fmla="*/ 4066 h 406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6882" h="4066">
                      <a:moveTo>
                        <a:pt x="6852" y="4060"/>
                      </a:moveTo>
                      <a:lnTo>
                        <a:pt x="6873" y="3833"/>
                      </a:lnTo>
                      <a:lnTo>
                        <a:pt x="6882" y="3612"/>
                      </a:lnTo>
                      <a:lnTo>
                        <a:pt x="6877" y="3395"/>
                      </a:lnTo>
                      <a:lnTo>
                        <a:pt x="6863" y="3183"/>
                      </a:lnTo>
                      <a:lnTo>
                        <a:pt x="6836" y="2978"/>
                      </a:lnTo>
                      <a:lnTo>
                        <a:pt x="6799" y="2777"/>
                      </a:lnTo>
                      <a:lnTo>
                        <a:pt x="6752" y="2582"/>
                      </a:lnTo>
                      <a:lnTo>
                        <a:pt x="6694" y="2394"/>
                      </a:lnTo>
                      <a:lnTo>
                        <a:pt x="6627" y="2211"/>
                      </a:lnTo>
                      <a:lnTo>
                        <a:pt x="6551" y="2035"/>
                      </a:lnTo>
                      <a:lnTo>
                        <a:pt x="6467" y="1865"/>
                      </a:lnTo>
                      <a:lnTo>
                        <a:pt x="6373" y="1701"/>
                      </a:lnTo>
                      <a:lnTo>
                        <a:pt x="6273" y="1543"/>
                      </a:lnTo>
                      <a:lnTo>
                        <a:pt x="6165" y="1393"/>
                      </a:lnTo>
                      <a:lnTo>
                        <a:pt x="6050" y="1249"/>
                      </a:lnTo>
                      <a:lnTo>
                        <a:pt x="5929" y="1112"/>
                      </a:lnTo>
                      <a:lnTo>
                        <a:pt x="5801" y="983"/>
                      </a:lnTo>
                      <a:lnTo>
                        <a:pt x="5669" y="861"/>
                      </a:lnTo>
                      <a:lnTo>
                        <a:pt x="5531" y="746"/>
                      </a:lnTo>
                      <a:lnTo>
                        <a:pt x="5387" y="639"/>
                      </a:lnTo>
                      <a:lnTo>
                        <a:pt x="5240" y="540"/>
                      </a:lnTo>
                      <a:lnTo>
                        <a:pt x="5089" y="449"/>
                      </a:lnTo>
                      <a:lnTo>
                        <a:pt x="4934" y="366"/>
                      </a:lnTo>
                      <a:lnTo>
                        <a:pt x="4777" y="290"/>
                      </a:lnTo>
                      <a:lnTo>
                        <a:pt x="4617" y="223"/>
                      </a:lnTo>
                      <a:lnTo>
                        <a:pt x="4454" y="164"/>
                      </a:lnTo>
                      <a:lnTo>
                        <a:pt x="4290" y="114"/>
                      </a:lnTo>
                      <a:lnTo>
                        <a:pt x="4125" y="73"/>
                      </a:lnTo>
                      <a:lnTo>
                        <a:pt x="3958" y="42"/>
                      </a:lnTo>
                      <a:lnTo>
                        <a:pt x="3792" y="18"/>
                      </a:lnTo>
                      <a:lnTo>
                        <a:pt x="3625" y="4"/>
                      </a:lnTo>
                      <a:lnTo>
                        <a:pt x="3459" y="0"/>
                      </a:lnTo>
                      <a:lnTo>
                        <a:pt x="3292" y="4"/>
                      </a:lnTo>
                      <a:lnTo>
                        <a:pt x="3124" y="20"/>
                      </a:lnTo>
                      <a:lnTo>
                        <a:pt x="2956" y="43"/>
                      </a:lnTo>
                      <a:lnTo>
                        <a:pt x="2789" y="77"/>
                      </a:lnTo>
                      <a:lnTo>
                        <a:pt x="2622" y="121"/>
                      </a:lnTo>
                      <a:lnTo>
                        <a:pt x="2456" y="172"/>
                      </a:lnTo>
                      <a:lnTo>
                        <a:pt x="2292" y="233"/>
                      </a:lnTo>
                      <a:lnTo>
                        <a:pt x="2130" y="302"/>
                      </a:lnTo>
                      <a:lnTo>
                        <a:pt x="1970" y="381"/>
                      </a:lnTo>
                      <a:lnTo>
                        <a:pt x="1813" y="467"/>
                      </a:lnTo>
                      <a:lnTo>
                        <a:pt x="1660" y="562"/>
                      </a:lnTo>
                      <a:lnTo>
                        <a:pt x="1510" y="664"/>
                      </a:lnTo>
                      <a:lnTo>
                        <a:pt x="1365" y="773"/>
                      </a:lnTo>
                      <a:lnTo>
                        <a:pt x="1224" y="891"/>
                      </a:lnTo>
                      <a:lnTo>
                        <a:pt x="1089" y="1016"/>
                      </a:lnTo>
                      <a:lnTo>
                        <a:pt x="959" y="1147"/>
                      </a:lnTo>
                      <a:lnTo>
                        <a:pt x="836" y="1286"/>
                      </a:lnTo>
                      <a:lnTo>
                        <a:pt x="719" y="1432"/>
                      </a:lnTo>
                      <a:lnTo>
                        <a:pt x="609" y="1583"/>
                      </a:lnTo>
                      <a:lnTo>
                        <a:pt x="506" y="1742"/>
                      </a:lnTo>
                      <a:lnTo>
                        <a:pt x="413" y="1906"/>
                      </a:lnTo>
                      <a:lnTo>
                        <a:pt x="327" y="2077"/>
                      </a:lnTo>
                      <a:lnTo>
                        <a:pt x="250" y="2253"/>
                      </a:lnTo>
                      <a:lnTo>
                        <a:pt x="183" y="2434"/>
                      </a:lnTo>
                      <a:lnTo>
                        <a:pt x="125" y="2621"/>
                      </a:lnTo>
                      <a:lnTo>
                        <a:pt x="77" y="2814"/>
                      </a:lnTo>
                      <a:lnTo>
                        <a:pt x="40" y="3011"/>
                      </a:lnTo>
                      <a:lnTo>
                        <a:pt x="16" y="3213"/>
                      </a:lnTo>
                      <a:lnTo>
                        <a:pt x="1" y="3420"/>
                      </a:lnTo>
                      <a:lnTo>
                        <a:pt x="0" y="3631"/>
                      </a:lnTo>
                      <a:lnTo>
                        <a:pt x="10" y="3847"/>
                      </a:lnTo>
                      <a:lnTo>
                        <a:pt x="35" y="4066"/>
                      </a:lnTo>
                      <a:lnTo>
                        <a:pt x="101" y="4016"/>
                      </a:lnTo>
                      <a:lnTo>
                        <a:pt x="181" y="3959"/>
                      </a:lnTo>
                      <a:lnTo>
                        <a:pt x="274" y="3897"/>
                      </a:lnTo>
                      <a:lnTo>
                        <a:pt x="378" y="3829"/>
                      </a:lnTo>
                      <a:lnTo>
                        <a:pt x="494" y="3757"/>
                      </a:lnTo>
                      <a:lnTo>
                        <a:pt x="622" y="3681"/>
                      </a:lnTo>
                      <a:lnTo>
                        <a:pt x="761" y="3604"/>
                      </a:lnTo>
                      <a:lnTo>
                        <a:pt x="912" y="3525"/>
                      </a:lnTo>
                      <a:lnTo>
                        <a:pt x="1072" y="3447"/>
                      </a:lnTo>
                      <a:lnTo>
                        <a:pt x="1243" y="3369"/>
                      </a:lnTo>
                      <a:lnTo>
                        <a:pt x="1424" y="3295"/>
                      </a:lnTo>
                      <a:lnTo>
                        <a:pt x="1613" y="3222"/>
                      </a:lnTo>
                      <a:lnTo>
                        <a:pt x="1812" y="3154"/>
                      </a:lnTo>
                      <a:lnTo>
                        <a:pt x="2019" y="3092"/>
                      </a:lnTo>
                      <a:lnTo>
                        <a:pt x="2235" y="3037"/>
                      </a:lnTo>
                      <a:lnTo>
                        <a:pt x="2460" y="2988"/>
                      </a:lnTo>
                      <a:lnTo>
                        <a:pt x="2691" y="2946"/>
                      </a:lnTo>
                      <a:lnTo>
                        <a:pt x="2931" y="2916"/>
                      </a:lnTo>
                      <a:lnTo>
                        <a:pt x="3177" y="2895"/>
                      </a:lnTo>
                      <a:lnTo>
                        <a:pt x="3429" y="2886"/>
                      </a:lnTo>
                      <a:lnTo>
                        <a:pt x="3687" y="2891"/>
                      </a:lnTo>
                      <a:lnTo>
                        <a:pt x="3952" y="2907"/>
                      </a:lnTo>
                      <a:lnTo>
                        <a:pt x="4223" y="2940"/>
                      </a:lnTo>
                      <a:lnTo>
                        <a:pt x="4499" y="2988"/>
                      </a:lnTo>
                      <a:lnTo>
                        <a:pt x="4779" y="3052"/>
                      </a:lnTo>
                      <a:lnTo>
                        <a:pt x="5064" y="3134"/>
                      </a:lnTo>
                      <a:lnTo>
                        <a:pt x="5354" y="3236"/>
                      </a:lnTo>
                      <a:lnTo>
                        <a:pt x="5647" y="3356"/>
                      </a:lnTo>
                      <a:lnTo>
                        <a:pt x="5943" y="3498"/>
                      </a:lnTo>
                      <a:lnTo>
                        <a:pt x="6244" y="3662"/>
                      </a:lnTo>
                      <a:lnTo>
                        <a:pt x="6547" y="3849"/>
                      </a:lnTo>
                      <a:lnTo>
                        <a:pt x="6852" y="4060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16" name="Freeform 215"/>
                <p:cNvSpPr>
                  <a:spLocks/>
                </p:cNvSpPr>
                <p:nvPr/>
              </p:nvSpPr>
              <p:spPr bwMode="auto">
                <a:xfrm>
                  <a:off x="2950" y="2628"/>
                  <a:ext cx="984" cy="436"/>
                </a:xfrm>
                <a:custGeom>
                  <a:avLst/>
                  <a:gdLst>
                    <a:gd name="T0" fmla="*/ 0 w 6883"/>
                    <a:gd name="T1" fmla="*/ 0 h 3057"/>
                    <a:gd name="T2" fmla="*/ 0 w 6883"/>
                    <a:gd name="T3" fmla="*/ 0 h 3057"/>
                    <a:gd name="T4" fmla="*/ 0 w 6883"/>
                    <a:gd name="T5" fmla="*/ 0 h 3057"/>
                    <a:gd name="T6" fmla="*/ 0 w 6883"/>
                    <a:gd name="T7" fmla="*/ 0 h 3057"/>
                    <a:gd name="T8" fmla="*/ 0 w 6883"/>
                    <a:gd name="T9" fmla="*/ 0 h 3057"/>
                    <a:gd name="T10" fmla="*/ 0 w 6883"/>
                    <a:gd name="T11" fmla="*/ 0 h 3057"/>
                    <a:gd name="T12" fmla="*/ 0 w 6883"/>
                    <a:gd name="T13" fmla="*/ 0 h 3057"/>
                    <a:gd name="T14" fmla="*/ 0 w 6883"/>
                    <a:gd name="T15" fmla="*/ 0 h 3057"/>
                    <a:gd name="T16" fmla="*/ 0 w 6883"/>
                    <a:gd name="T17" fmla="*/ 0 h 3057"/>
                    <a:gd name="T18" fmla="*/ 0 w 6883"/>
                    <a:gd name="T19" fmla="*/ 0 h 3057"/>
                    <a:gd name="T20" fmla="*/ 0 w 6883"/>
                    <a:gd name="T21" fmla="*/ 0 h 3057"/>
                    <a:gd name="T22" fmla="*/ 0 w 6883"/>
                    <a:gd name="T23" fmla="*/ 0 h 3057"/>
                    <a:gd name="T24" fmla="*/ 0 w 6883"/>
                    <a:gd name="T25" fmla="*/ 0 h 3057"/>
                    <a:gd name="T26" fmla="*/ 0 w 6883"/>
                    <a:gd name="T27" fmla="*/ 0 h 3057"/>
                    <a:gd name="T28" fmla="*/ 0 w 6883"/>
                    <a:gd name="T29" fmla="*/ 0 h 3057"/>
                    <a:gd name="T30" fmla="*/ 0 w 6883"/>
                    <a:gd name="T31" fmla="*/ 0 h 3057"/>
                    <a:gd name="T32" fmla="*/ 0 w 6883"/>
                    <a:gd name="T33" fmla="*/ 0 h 3057"/>
                    <a:gd name="T34" fmla="*/ 0 w 6883"/>
                    <a:gd name="T35" fmla="*/ 0 h 3057"/>
                    <a:gd name="T36" fmla="*/ 0 w 6883"/>
                    <a:gd name="T37" fmla="*/ 0 h 3057"/>
                    <a:gd name="T38" fmla="*/ 0 w 6883"/>
                    <a:gd name="T39" fmla="*/ 0 h 3057"/>
                    <a:gd name="T40" fmla="*/ 0 w 6883"/>
                    <a:gd name="T41" fmla="*/ 0 h 3057"/>
                    <a:gd name="T42" fmla="*/ 0 w 6883"/>
                    <a:gd name="T43" fmla="*/ 0 h 3057"/>
                    <a:gd name="T44" fmla="*/ 0 w 6883"/>
                    <a:gd name="T45" fmla="*/ 0 h 3057"/>
                    <a:gd name="T46" fmla="*/ 0 w 6883"/>
                    <a:gd name="T47" fmla="*/ 0 h 3057"/>
                    <a:gd name="T48" fmla="*/ 0 w 6883"/>
                    <a:gd name="T49" fmla="*/ 0 h 3057"/>
                    <a:gd name="T50" fmla="*/ 0 w 6883"/>
                    <a:gd name="T51" fmla="*/ 0 h 3057"/>
                    <a:gd name="T52" fmla="*/ 0 w 6883"/>
                    <a:gd name="T53" fmla="*/ 0 h 3057"/>
                    <a:gd name="T54" fmla="*/ 0 w 6883"/>
                    <a:gd name="T55" fmla="*/ 0 h 3057"/>
                    <a:gd name="T56" fmla="*/ 0 w 6883"/>
                    <a:gd name="T57" fmla="*/ 0 h 3057"/>
                    <a:gd name="T58" fmla="*/ 0 w 6883"/>
                    <a:gd name="T59" fmla="*/ 0 h 3057"/>
                    <a:gd name="T60" fmla="*/ 0 w 6883"/>
                    <a:gd name="T61" fmla="*/ 0 h 3057"/>
                    <a:gd name="T62" fmla="*/ 0 w 6883"/>
                    <a:gd name="T63" fmla="*/ 0 h 3057"/>
                    <a:gd name="T64" fmla="*/ 0 w 6883"/>
                    <a:gd name="T65" fmla="*/ 0 h 3057"/>
                    <a:gd name="T66" fmla="*/ 0 w 6883"/>
                    <a:gd name="T67" fmla="*/ 0 h 3057"/>
                    <a:gd name="T68" fmla="*/ 0 w 6883"/>
                    <a:gd name="T69" fmla="*/ 0 h 3057"/>
                    <a:gd name="T70" fmla="*/ 0 w 6883"/>
                    <a:gd name="T71" fmla="*/ 0 h 3057"/>
                    <a:gd name="T72" fmla="*/ 0 w 6883"/>
                    <a:gd name="T73" fmla="*/ 0 h 3057"/>
                    <a:gd name="T74" fmla="*/ 0 w 6883"/>
                    <a:gd name="T75" fmla="*/ 0 h 3057"/>
                    <a:gd name="T76" fmla="*/ 0 w 6883"/>
                    <a:gd name="T77" fmla="*/ 0 h 3057"/>
                    <a:gd name="T78" fmla="*/ 0 w 6883"/>
                    <a:gd name="T79" fmla="*/ 0 h 3057"/>
                    <a:gd name="T80" fmla="*/ 0 w 6883"/>
                    <a:gd name="T81" fmla="*/ 0 h 3057"/>
                    <a:gd name="T82" fmla="*/ 0 w 6883"/>
                    <a:gd name="T83" fmla="*/ 0 h 3057"/>
                    <a:gd name="T84" fmla="*/ 0 w 6883"/>
                    <a:gd name="T85" fmla="*/ 0 h 3057"/>
                    <a:gd name="T86" fmla="*/ 0 w 6883"/>
                    <a:gd name="T87" fmla="*/ 0 h 3057"/>
                    <a:gd name="T88" fmla="*/ 0 w 6883"/>
                    <a:gd name="T89" fmla="*/ 0 h 3057"/>
                    <a:gd name="T90" fmla="*/ 0 w 6883"/>
                    <a:gd name="T91" fmla="*/ 0 h 3057"/>
                    <a:gd name="T92" fmla="*/ 0 w 6883"/>
                    <a:gd name="T93" fmla="*/ 0 h 3057"/>
                    <a:gd name="T94" fmla="*/ 0 w 6883"/>
                    <a:gd name="T95" fmla="*/ 0 h 3057"/>
                    <a:gd name="T96" fmla="*/ 0 w 6883"/>
                    <a:gd name="T97" fmla="*/ 0 h 3057"/>
                    <a:gd name="T98" fmla="*/ 0 w 6883"/>
                    <a:gd name="T99" fmla="*/ 0 h 3057"/>
                    <a:gd name="T100" fmla="*/ 0 w 6883"/>
                    <a:gd name="T101" fmla="*/ 0 h 3057"/>
                    <a:gd name="T102" fmla="*/ 0 w 6883"/>
                    <a:gd name="T103" fmla="*/ 0 h 3057"/>
                    <a:gd name="T104" fmla="*/ 0 w 6883"/>
                    <a:gd name="T105" fmla="*/ 0 h 3057"/>
                    <a:gd name="T106" fmla="*/ 0 w 6883"/>
                    <a:gd name="T107" fmla="*/ 0 h 3057"/>
                    <a:gd name="T108" fmla="*/ 0 w 6883"/>
                    <a:gd name="T109" fmla="*/ 0 h 3057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883"/>
                    <a:gd name="T166" fmla="*/ 0 h 3057"/>
                    <a:gd name="T167" fmla="*/ 6883 w 6883"/>
                    <a:gd name="T168" fmla="*/ 3057 h 3057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883" h="3057">
                      <a:moveTo>
                        <a:pt x="5829" y="0"/>
                      </a:moveTo>
                      <a:lnTo>
                        <a:pt x="5815" y="20"/>
                      </a:lnTo>
                      <a:lnTo>
                        <a:pt x="5804" y="39"/>
                      </a:lnTo>
                      <a:lnTo>
                        <a:pt x="5793" y="58"/>
                      </a:lnTo>
                      <a:lnTo>
                        <a:pt x="5782" y="75"/>
                      </a:lnTo>
                      <a:lnTo>
                        <a:pt x="5760" y="113"/>
                      </a:lnTo>
                      <a:lnTo>
                        <a:pt x="5736" y="150"/>
                      </a:lnTo>
                      <a:lnTo>
                        <a:pt x="5714" y="186"/>
                      </a:lnTo>
                      <a:lnTo>
                        <a:pt x="5691" y="220"/>
                      </a:lnTo>
                      <a:lnTo>
                        <a:pt x="5667" y="252"/>
                      </a:lnTo>
                      <a:lnTo>
                        <a:pt x="5644" y="285"/>
                      </a:lnTo>
                      <a:lnTo>
                        <a:pt x="5619" y="315"/>
                      </a:lnTo>
                      <a:lnTo>
                        <a:pt x="5595" y="345"/>
                      </a:lnTo>
                      <a:lnTo>
                        <a:pt x="5571" y="374"/>
                      </a:lnTo>
                      <a:lnTo>
                        <a:pt x="5546" y="401"/>
                      </a:lnTo>
                      <a:lnTo>
                        <a:pt x="5520" y="428"/>
                      </a:lnTo>
                      <a:lnTo>
                        <a:pt x="5495" y="454"/>
                      </a:lnTo>
                      <a:lnTo>
                        <a:pt x="5469" y="478"/>
                      </a:lnTo>
                      <a:lnTo>
                        <a:pt x="5443" y="503"/>
                      </a:lnTo>
                      <a:lnTo>
                        <a:pt x="5416" y="526"/>
                      </a:lnTo>
                      <a:lnTo>
                        <a:pt x="5388" y="549"/>
                      </a:lnTo>
                      <a:lnTo>
                        <a:pt x="5360" y="572"/>
                      </a:lnTo>
                      <a:lnTo>
                        <a:pt x="5331" y="593"/>
                      </a:lnTo>
                      <a:lnTo>
                        <a:pt x="5302" y="614"/>
                      </a:lnTo>
                      <a:lnTo>
                        <a:pt x="5272" y="635"/>
                      </a:lnTo>
                      <a:lnTo>
                        <a:pt x="5242" y="655"/>
                      </a:lnTo>
                      <a:lnTo>
                        <a:pt x="5212" y="674"/>
                      </a:lnTo>
                      <a:lnTo>
                        <a:pt x="5180" y="693"/>
                      </a:lnTo>
                      <a:lnTo>
                        <a:pt x="5149" y="712"/>
                      </a:lnTo>
                      <a:lnTo>
                        <a:pt x="5082" y="749"/>
                      </a:lnTo>
                      <a:lnTo>
                        <a:pt x="5013" y="784"/>
                      </a:lnTo>
                      <a:lnTo>
                        <a:pt x="4942" y="820"/>
                      </a:lnTo>
                      <a:lnTo>
                        <a:pt x="4866" y="856"/>
                      </a:lnTo>
                      <a:lnTo>
                        <a:pt x="4803" y="883"/>
                      </a:lnTo>
                      <a:lnTo>
                        <a:pt x="4739" y="910"/>
                      </a:lnTo>
                      <a:lnTo>
                        <a:pt x="4677" y="935"/>
                      </a:lnTo>
                      <a:lnTo>
                        <a:pt x="4613" y="958"/>
                      </a:lnTo>
                      <a:lnTo>
                        <a:pt x="4551" y="979"/>
                      </a:lnTo>
                      <a:lnTo>
                        <a:pt x="4489" y="999"/>
                      </a:lnTo>
                      <a:lnTo>
                        <a:pt x="4427" y="1017"/>
                      </a:lnTo>
                      <a:lnTo>
                        <a:pt x="4365" y="1034"/>
                      </a:lnTo>
                      <a:lnTo>
                        <a:pt x="4304" y="1049"/>
                      </a:lnTo>
                      <a:lnTo>
                        <a:pt x="4243" y="1064"/>
                      </a:lnTo>
                      <a:lnTo>
                        <a:pt x="4180" y="1076"/>
                      </a:lnTo>
                      <a:lnTo>
                        <a:pt x="4119" y="1087"/>
                      </a:lnTo>
                      <a:lnTo>
                        <a:pt x="4058" y="1098"/>
                      </a:lnTo>
                      <a:lnTo>
                        <a:pt x="3997" y="1107"/>
                      </a:lnTo>
                      <a:lnTo>
                        <a:pt x="3934" y="1115"/>
                      </a:lnTo>
                      <a:lnTo>
                        <a:pt x="3873" y="1123"/>
                      </a:lnTo>
                      <a:lnTo>
                        <a:pt x="3812" y="1128"/>
                      </a:lnTo>
                      <a:lnTo>
                        <a:pt x="3750" y="1134"/>
                      </a:lnTo>
                      <a:lnTo>
                        <a:pt x="3687" y="1139"/>
                      </a:lnTo>
                      <a:lnTo>
                        <a:pt x="3625" y="1143"/>
                      </a:lnTo>
                      <a:lnTo>
                        <a:pt x="3563" y="1146"/>
                      </a:lnTo>
                      <a:lnTo>
                        <a:pt x="3500" y="1148"/>
                      </a:lnTo>
                      <a:lnTo>
                        <a:pt x="3437" y="1150"/>
                      </a:lnTo>
                      <a:lnTo>
                        <a:pt x="3373" y="1153"/>
                      </a:lnTo>
                      <a:lnTo>
                        <a:pt x="3245" y="1155"/>
                      </a:lnTo>
                      <a:lnTo>
                        <a:pt x="3115" y="1155"/>
                      </a:lnTo>
                      <a:lnTo>
                        <a:pt x="2983" y="1156"/>
                      </a:lnTo>
                      <a:lnTo>
                        <a:pt x="2848" y="1156"/>
                      </a:lnTo>
                      <a:lnTo>
                        <a:pt x="2790" y="1157"/>
                      </a:lnTo>
                      <a:lnTo>
                        <a:pt x="2729" y="1159"/>
                      </a:lnTo>
                      <a:lnTo>
                        <a:pt x="2663" y="1165"/>
                      </a:lnTo>
                      <a:lnTo>
                        <a:pt x="2594" y="1172"/>
                      </a:lnTo>
                      <a:lnTo>
                        <a:pt x="2521" y="1182"/>
                      </a:lnTo>
                      <a:lnTo>
                        <a:pt x="2445" y="1193"/>
                      </a:lnTo>
                      <a:lnTo>
                        <a:pt x="2366" y="1207"/>
                      </a:lnTo>
                      <a:lnTo>
                        <a:pt x="2285" y="1223"/>
                      </a:lnTo>
                      <a:lnTo>
                        <a:pt x="2200" y="1241"/>
                      </a:lnTo>
                      <a:lnTo>
                        <a:pt x="2114" y="1262"/>
                      </a:lnTo>
                      <a:lnTo>
                        <a:pt x="2024" y="1284"/>
                      </a:lnTo>
                      <a:lnTo>
                        <a:pt x="1934" y="1310"/>
                      </a:lnTo>
                      <a:lnTo>
                        <a:pt x="1841" y="1337"/>
                      </a:lnTo>
                      <a:lnTo>
                        <a:pt x="1747" y="1367"/>
                      </a:lnTo>
                      <a:lnTo>
                        <a:pt x="1652" y="1400"/>
                      </a:lnTo>
                      <a:lnTo>
                        <a:pt x="1555" y="1434"/>
                      </a:lnTo>
                      <a:lnTo>
                        <a:pt x="1457" y="1472"/>
                      </a:lnTo>
                      <a:lnTo>
                        <a:pt x="1358" y="1512"/>
                      </a:lnTo>
                      <a:lnTo>
                        <a:pt x="1259" y="1554"/>
                      </a:lnTo>
                      <a:lnTo>
                        <a:pt x="1159" y="1600"/>
                      </a:lnTo>
                      <a:lnTo>
                        <a:pt x="1058" y="1648"/>
                      </a:lnTo>
                      <a:lnTo>
                        <a:pt x="959" y="1698"/>
                      </a:lnTo>
                      <a:lnTo>
                        <a:pt x="859" y="1751"/>
                      </a:lnTo>
                      <a:lnTo>
                        <a:pt x="760" y="1807"/>
                      </a:lnTo>
                      <a:lnTo>
                        <a:pt x="661" y="1866"/>
                      </a:lnTo>
                      <a:lnTo>
                        <a:pt x="563" y="1928"/>
                      </a:lnTo>
                      <a:lnTo>
                        <a:pt x="466" y="1992"/>
                      </a:lnTo>
                      <a:lnTo>
                        <a:pt x="372" y="2060"/>
                      </a:lnTo>
                      <a:lnTo>
                        <a:pt x="277" y="2130"/>
                      </a:lnTo>
                      <a:lnTo>
                        <a:pt x="185" y="2203"/>
                      </a:lnTo>
                      <a:lnTo>
                        <a:pt x="93" y="2279"/>
                      </a:lnTo>
                      <a:lnTo>
                        <a:pt x="6" y="2358"/>
                      </a:lnTo>
                      <a:lnTo>
                        <a:pt x="2" y="2442"/>
                      </a:lnTo>
                      <a:lnTo>
                        <a:pt x="0" y="2528"/>
                      </a:lnTo>
                      <a:lnTo>
                        <a:pt x="1" y="2615"/>
                      </a:lnTo>
                      <a:lnTo>
                        <a:pt x="3" y="2702"/>
                      </a:lnTo>
                      <a:lnTo>
                        <a:pt x="8" y="2790"/>
                      </a:lnTo>
                      <a:lnTo>
                        <a:pt x="16" y="2878"/>
                      </a:lnTo>
                      <a:lnTo>
                        <a:pt x="24" y="2968"/>
                      </a:lnTo>
                      <a:lnTo>
                        <a:pt x="36" y="3057"/>
                      </a:lnTo>
                      <a:lnTo>
                        <a:pt x="102" y="3008"/>
                      </a:lnTo>
                      <a:lnTo>
                        <a:pt x="182" y="2951"/>
                      </a:lnTo>
                      <a:lnTo>
                        <a:pt x="275" y="2888"/>
                      </a:lnTo>
                      <a:lnTo>
                        <a:pt x="379" y="2820"/>
                      </a:lnTo>
                      <a:lnTo>
                        <a:pt x="495" y="2747"/>
                      </a:lnTo>
                      <a:lnTo>
                        <a:pt x="623" y="2672"/>
                      </a:lnTo>
                      <a:lnTo>
                        <a:pt x="762" y="2595"/>
                      </a:lnTo>
                      <a:lnTo>
                        <a:pt x="913" y="2516"/>
                      </a:lnTo>
                      <a:lnTo>
                        <a:pt x="1073" y="2438"/>
                      </a:lnTo>
                      <a:lnTo>
                        <a:pt x="1244" y="2360"/>
                      </a:lnTo>
                      <a:lnTo>
                        <a:pt x="1425" y="2286"/>
                      </a:lnTo>
                      <a:lnTo>
                        <a:pt x="1614" y="2213"/>
                      </a:lnTo>
                      <a:lnTo>
                        <a:pt x="1813" y="2145"/>
                      </a:lnTo>
                      <a:lnTo>
                        <a:pt x="2020" y="2083"/>
                      </a:lnTo>
                      <a:lnTo>
                        <a:pt x="2236" y="2027"/>
                      </a:lnTo>
                      <a:lnTo>
                        <a:pt x="2461" y="1978"/>
                      </a:lnTo>
                      <a:lnTo>
                        <a:pt x="2692" y="1938"/>
                      </a:lnTo>
                      <a:lnTo>
                        <a:pt x="2932" y="1907"/>
                      </a:lnTo>
                      <a:lnTo>
                        <a:pt x="3178" y="1887"/>
                      </a:lnTo>
                      <a:lnTo>
                        <a:pt x="3430" y="1878"/>
                      </a:lnTo>
                      <a:lnTo>
                        <a:pt x="3688" y="1882"/>
                      </a:lnTo>
                      <a:lnTo>
                        <a:pt x="3953" y="1898"/>
                      </a:lnTo>
                      <a:lnTo>
                        <a:pt x="4224" y="1931"/>
                      </a:lnTo>
                      <a:lnTo>
                        <a:pt x="4500" y="1978"/>
                      </a:lnTo>
                      <a:lnTo>
                        <a:pt x="4780" y="2043"/>
                      </a:lnTo>
                      <a:lnTo>
                        <a:pt x="5065" y="2125"/>
                      </a:lnTo>
                      <a:lnTo>
                        <a:pt x="5355" y="2227"/>
                      </a:lnTo>
                      <a:lnTo>
                        <a:pt x="5648" y="2348"/>
                      </a:lnTo>
                      <a:lnTo>
                        <a:pt x="5946" y="2489"/>
                      </a:lnTo>
                      <a:lnTo>
                        <a:pt x="6245" y="2654"/>
                      </a:lnTo>
                      <a:lnTo>
                        <a:pt x="6548" y="2841"/>
                      </a:lnTo>
                      <a:lnTo>
                        <a:pt x="6853" y="3051"/>
                      </a:lnTo>
                      <a:lnTo>
                        <a:pt x="6866" y="2932"/>
                      </a:lnTo>
                      <a:lnTo>
                        <a:pt x="6875" y="2813"/>
                      </a:lnTo>
                      <a:lnTo>
                        <a:pt x="6881" y="2696"/>
                      </a:lnTo>
                      <a:lnTo>
                        <a:pt x="6883" y="2582"/>
                      </a:lnTo>
                      <a:lnTo>
                        <a:pt x="6882" y="2467"/>
                      </a:lnTo>
                      <a:lnTo>
                        <a:pt x="6877" y="2355"/>
                      </a:lnTo>
                      <a:lnTo>
                        <a:pt x="6869" y="2243"/>
                      </a:lnTo>
                      <a:lnTo>
                        <a:pt x="6859" y="2133"/>
                      </a:lnTo>
                      <a:lnTo>
                        <a:pt x="6846" y="2025"/>
                      </a:lnTo>
                      <a:lnTo>
                        <a:pt x="6829" y="1918"/>
                      </a:lnTo>
                      <a:lnTo>
                        <a:pt x="6809" y="1814"/>
                      </a:lnTo>
                      <a:lnTo>
                        <a:pt x="6787" y="1709"/>
                      </a:lnTo>
                      <a:lnTo>
                        <a:pt x="6761" y="1608"/>
                      </a:lnTo>
                      <a:lnTo>
                        <a:pt x="6734" y="1508"/>
                      </a:lnTo>
                      <a:lnTo>
                        <a:pt x="6702" y="1409"/>
                      </a:lnTo>
                      <a:lnTo>
                        <a:pt x="6669" y="1312"/>
                      </a:lnTo>
                      <a:lnTo>
                        <a:pt x="6633" y="1216"/>
                      </a:lnTo>
                      <a:lnTo>
                        <a:pt x="6594" y="1123"/>
                      </a:lnTo>
                      <a:lnTo>
                        <a:pt x="6554" y="1030"/>
                      </a:lnTo>
                      <a:lnTo>
                        <a:pt x="6511" y="940"/>
                      </a:lnTo>
                      <a:lnTo>
                        <a:pt x="6465" y="851"/>
                      </a:lnTo>
                      <a:lnTo>
                        <a:pt x="6418" y="765"/>
                      </a:lnTo>
                      <a:lnTo>
                        <a:pt x="6367" y="680"/>
                      </a:lnTo>
                      <a:lnTo>
                        <a:pt x="6315" y="596"/>
                      </a:lnTo>
                      <a:lnTo>
                        <a:pt x="6261" y="515"/>
                      </a:lnTo>
                      <a:lnTo>
                        <a:pt x="6205" y="436"/>
                      </a:lnTo>
                      <a:lnTo>
                        <a:pt x="6146" y="358"/>
                      </a:lnTo>
                      <a:lnTo>
                        <a:pt x="6086" y="282"/>
                      </a:lnTo>
                      <a:lnTo>
                        <a:pt x="6025" y="209"/>
                      </a:lnTo>
                      <a:lnTo>
                        <a:pt x="5961" y="138"/>
                      </a:lnTo>
                      <a:lnTo>
                        <a:pt x="5896" y="68"/>
                      </a:lnTo>
                      <a:lnTo>
                        <a:pt x="5829" y="0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17" name="Freeform 216"/>
                <p:cNvSpPr>
                  <a:spLocks/>
                </p:cNvSpPr>
                <p:nvPr/>
              </p:nvSpPr>
              <p:spPr bwMode="auto">
                <a:xfrm>
                  <a:off x="3077" y="2487"/>
                  <a:ext cx="441" cy="208"/>
                </a:xfrm>
                <a:custGeom>
                  <a:avLst/>
                  <a:gdLst>
                    <a:gd name="T0" fmla="*/ 0 w 3086"/>
                    <a:gd name="T1" fmla="*/ 0 h 1483"/>
                    <a:gd name="T2" fmla="*/ 0 w 3086"/>
                    <a:gd name="T3" fmla="*/ 0 h 1483"/>
                    <a:gd name="T4" fmla="*/ 0 w 3086"/>
                    <a:gd name="T5" fmla="*/ 0 h 1483"/>
                    <a:gd name="T6" fmla="*/ 0 w 3086"/>
                    <a:gd name="T7" fmla="*/ 0 h 1483"/>
                    <a:gd name="T8" fmla="*/ 0 w 3086"/>
                    <a:gd name="T9" fmla="*/ 0 h 1483"/>
                    <a:gd name="T10" fmla="*/ 0 w 3086"/>
                    <a:gd name="T11" fmla="*/ 0 h 1483"/>
                    <a:gd name="T12" fmla="*/ 0 w 3086"/>
                    <a:gd name="T13" fmla="*/ 0 h 1483"/>
                    <a:gd name="T14" fmla="*/ 0 w 3086"/>
                    <a:gd name="T15" fmla="*/ 0 h 1483"/>
                    <a:gd name="T16" fmla="*/ 0 w 3086"/>
                    <a:gd name="T17" fmla="*/ 0 h 1483"/>
                    <a:gd name="T18" fmla="*/ 0 w 3086"/>
                    <a:gd name="T19" fmla="*/ 0 h 1483"/>
                    <a:gd name="T20" fmla="*/ 0 w 3086"/>
                    <a:gd name="T21" fmla="*/ 0 h 1483"/>
                    <a:gd name="T22" fmla="*/ 0 w 3086"/>
                    <a:gd name="T23" fmla="*/ 0 h 1483"/>
                    <a:gd name="T24" fmla="*/ 0 w 3086"/>
                    <a:gd name="T25" fmla="*/ 0 h 1483"/>
                    <a:gd name="T26" fmla="*/ 0 w 3086"/>
                    <a:gd name="T27" fmla="*/ 0 h 1483"/>
                    <a:gd name="T28" fmla="*/ 0 w 3086"/>
                    <a:gd name="T29" fmla="*/ 0 h 1483"/>
                    <a:gd name="T30" fmla="*/ 0 w 3086"/>
                    <a:gd name="T31" fmla="*/ 0 h 1483"/>
                    <a:gd name="T32" fmla="*/ 0 w 3086"/>
                    <a:gd name="T33" fmla="*/ 0 h 1483"/>
                    <a:gd name="T34" fmla="*/ 0 w 3086"/>
                    <a:gd name="T35" fmla="*/ 0 h 1483"/>
                    <a:gd name="T36" fmla="*/ 0 w 3086"/>
                    <a:gd name="T37" fmla="*/ 0 h 1483"/>
                    <a:gd name="T38" fmla="*/ 0 w 3086"/>
                    <a:gd name="T39" fmla="*/ 0 h 1483"/>
                    <a:gd name="T40" fmla="*/ 0 w 3086"/>
                    <a:gd name="T41" fmla="*/ 0 h 1483"/>
                    <a:gd name="T42" fmla="*/ 0 w 3086"/>
                    <a:gd name="T43" fmla="*/ 0 h 1483"/>
                    <a:gd name="T44" fmla="*/ 0 w 3086"/>
                    <a:gd name="T45" fmla="*/ 0 h 1483"/>
                    <a:gd name="T46" fmla="*/ 0 w 3086"/>
                    <a:gd name="T47" fmla="*/ 0 h 1483"/>
                    <a:gd name="T48" fmla="*/ 0 w 3086"/>
                    <a:gd name="T49" fmla="*/ 0 h 1483"/>
                    <a:gd name="T50" fmla="*/ 0 w 3086"/>
                    <a:gd name="T51" fmla="*/ 0 h 1483"/>
                    <a:gd name="T52" fmla="*/ 0 w 3086"/>
                    <a:gd name="T53" fmla="*/ 0 h 1483"/>
                    <a:gd name="T54" fmla="*/ 0 w 3086"/>
                    <a:gd name="T55" fmla="*/ 0 h 1483"/>
                    <a:gd name="T56" fmla="*/ 0 w 3086"/>
                    <a:gd name="T57" fmla="*/ 0 h 1483"/>
                    <a:gd name="T58" fmla="*/ 0 w 3086"/>
                    <a:gd name="T59" fmla="*/ 0 h 1483"/>
                    <a:gd name="T60" fmla="*/ 0 w 3086"/>
                    <a:gd name="T61" fmla="*/ 0 h 1483"/>
                    <a:gd name="T62" fmla="*/ 0 w 3086"/>
                    <a:gd name="T63" fmla="*/ 0 h 1483"/>
                    <a:gd name="T64" fmla="*/ 0 w 3086"/>
                    <a:gd name="T65" fmla="*/ 0 h 1483"/>
                    <a:gd name="T66" fmla="*/ 0 w 3086"/>
                    <a:gd name="T67" fmla="*/ 0 h 1483"/>
                    <a:gd name="T68" fmla="*/ 0 w 3086"/>
                    <a:gd name="T69" fmla="*/ 0 h 1483"/>
                    <a:gd name="T70" fmla="*/ 0 w 3086"/>
                    <a:gd name="T71" fmla="*/ 0 h 1483"/>
                    <a:gd name="T72" fmla="*/ 0 w 3086"/>
                    <a:gd name="T73" fmla="*/ 0 h 1483"/>
                    <a:gd name="T74" fmla="*/ 0 w 3086"/>
                    <a:gd name="T75" fmla="*/ 0 h 1483"/>
                    <a:gd name="T76" fmla="*/ 0 w 3086"/>
                    <a:gd name="T77" fmla="*/ 0 h 1483"/>
                    <a:gd name="T78" fmla="*/ 0 w 3086"/>
                    <a:gd name="T79" fmla="*/ 0 h 1483"/>
                    <a:gd name="T80" fmla="*/ 0 w 3086"/>
                    <a:gd name="T81" fmla="*/ 0 h 1483"/>
                    <a:gd name="T82" fmla="*/ 0 w 3086"/>
                    <a:gd name="T83" fmla="*/ 0 h 1483"/>
                    <a:gd name="T84" fmla="*/ 0 w 3086"/>
                    <a:gd name="T85" fmla="*/ 0 h 1483"/>
                    <a:gd name="T86" fmla="*/ 0 w 3086"/>
                    <a:gd name="T87" fmla="*/ 0 h 1483"/>
                    <a:gd name="T88" fmla="*/ 0 w 3086"/>
                    <a:gd name="T89" fmla="*/ 0 h 1483"/>
                    <a:gd name="T90" fmla="*/ 0 w 3086"/>
                    <a:gd name="T91" fmla="*/ 0 h 1483"/>
                    <a:gd name="T92" fmla="*/ 0 w 3086"/>
                    <a:gd name="T93" fmla="*/ 0 h 1483"/>
                    <a:gd name="T94" fmla="*/ 0 w 3086"/>
                    <a:gd name="T95" fmla="*/ 0 h 1483"/>
                    <a:gd name="T96" fmla="*/ 0 w 3086"/>
                    <a:gd name="T97" fmla="*/ 0 h 1483"/>
                    <a:gd name="T98" fmla="*/ 0 w 3086"/>
                    <a:gd name="T99" fmla="*/ 0 h 1483"/>
                    <a:gd name="T100" fmla="*/ 0 w 3086"/>
                    <a:gd name="T101" fmla="*/ 0 h 1483"/>
                    <a:gd name="T102" fmla="*/ 0 w 3086"/>
                    <a:gd name="T103" fmla="*/ 0 h 148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3086"/>
                    <a:gd name="T157" fmla="*/ 0 h 1483"/>
                    <a:gd name="T158" fmla="*/ 3086 w 3086"/>
                    <a:gd name="T159" fmla="*/ 1483 h 1483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3086" h="1483">
                      <a:moveTo>
                        <a:pt x="1769" y="1302"/>
                      </a:moveTo>
                      <a:lnTo>
                        <a:pt x="1826" y="1278"/>
                      </a:lnTo>
                      <a:lnTo>
                        <a:pt x="1881" y="1252"/>
                      </a:lnTo>
                      <a:lnTo>
                        <a:pt x="1937" y="1224"/>
                      </a:lnTo>
                      <a:lnTo>
                        <a:pt x="1990" y="1196"/>
                      </a:lnTo>
                      <a:lnTo>
                        <a:pt x="2043" y="1167"/>
                      </a:lnTo>
                      <a:lnTo>
                        <a:pt x="2094" y="1138"/>
                      </a:lnTo>
                      <a:lnTo>
                        <a:pt x="2145" y="1107"/>
                      </a:lnTo>
                      <a:lnTo>
                        <a:pt x="2194" y="1075"/>
                      </a:lnTo>
                      <a:lnTo>
                        <a:pt x="2242" y="1043"/>
                      </a:lnTo>
                      <a:lnTo>
                        <a:pt x="2289" y="1008"/>
                      </a:lnTo>
                      <a:lnTo>
                        <a:pt x="2335" y="974"/>
                      </a:lnTo>
                      <a:lnTo>
                        <a:pt x="2380" y="938"/>
                      </a:lnTo>
                      <a:lnTo>
                        <a:pt x="2424" y="901"/>
                      </a:lnTo>
                      <a:lnTo>
                        <a:pt x="2467" y="864"/>
                      </a:lnTo>
                      <a:lnTo>
                        <a:pt x="2509" y="825"/>
                      </a:lnTo>
                      <a:lnTo>
                        <a:pt x="2550" y="786"/>
                      </a:lnTo>
                      <a:lnTo>
                        <a:pt x="2590" y="744"/>
                      </a:lnTo>
                      <a:lnTo>
                        <a:pt x="2629" y="703"/>
                      </a:lnTo>
                      <a:lnTo>
                        <a:pt x="2667" y="661"/>
                      </a:lnTo>
                      <a:lnTo>
                        <a:pt x="2704" y="617"/>
                      </a:lnTo>
                      <a:lnTo>
                        <a:pt x="2741" y="573"/>
                      </a:lnTo>
                      <a:lnTo>
                        <a:pt x="2776" y="527"/>
                      </a:lnTo>
                      <a:lnTo>
                        <a:pt x="2811" y="481"/>
                      </a:lnTo>
                      <a:lnTo>
                        <a:pt x="2844" y="433"/>
                      </a:lnTo>
                      <a:lnTo>
                        <a:pt x="2877" y="385"/>
                      </a:lnTo>
                      <a:lnTo>
                        <a:pt x="2910" y="336"/>
                      </a:lnTo>
                      <a:lnTo>
                        <a:pt x="2941" y="286"/>
                      </a:lnTo>
                      <a:lnTo>
                        <a:pt x="2971" y="235"/>
                      </a:lnTo>
                      <a:lnTo>
                        <a:pt x="3001" y="182"/>
                      </a:lnTo>
                      <a:lnTo>
                        <a:pt x="3030" y="129"/>
                      </a:lnTo>
                      <a:lnTo>
                        <a:pt x="3058" y="76"/>
                      </a:lnTo>
                      <a:lnTo>
                        <a:pt x="3086" y="20"/>
                      </a:lnTo>
                      <a:lnTo>
                        <a:pt x="3042" y="16"/>
                      </a:lnTo>
                      <a:lnTo>
                        <a:pt x="2999" y="11"/>
                      </a:lnTo>
                      <a:lnTo>
                        <a:pt x="2955" y="8"/>
                      </a:lnTo>
                      <a:lnTo>
                        <a:pt x="2913" y="6"/>
                      </a:lnTo>
                      <a:lnTo>
                        <a:pt x="2870" y="3"/>
                      </a:lnTo>
                      <a:lnTo>
                        <a:pt x="2826" y="1"/>
                      </a:lnTo>
                      <a:lnTo>
                        <a:pt x="2783" y="0"/>
                      </a:lnTo>
                      <a:lnTo>
                        <a:pt x="2739" y="0"/>
                      </a:lnTo>
                      <a:lnTo>
                        <a:pt x="2646" y="1"/>
                      </a:lnTo>
                      <a:lnTo>
                        <a:pt x="2552" y="7"/>
                      </a:lnTo>
                      <a:lnTo>
                        <a:pt x="2458" y="14"/>
                      </a:lnTo>
                      <a:lnTo>
                        <a:pt x="2363" y="24"/>
                      </a:lnTo>
                      <a:lnTo>
                        <a:pt x="2270" y="39"/>
                      </a:lnTo>
                      <a:lnTo>
                        <a:pt x="2175" y="56"/>
                      </a:lnTo>
                      <a:lnTo>
                        <a:pt x="2081" y="76"/>
                      </a:lnTo>
                      <a:lnTo>
                        <a:pt x="1987" y="98"/>
                      </a:lnTo>
                      <a:lnTo>
                        <a:pt x="1892" y="124"/>
                      </a:lnTo>
                      <a:lnTo>
                        <a:pt x="1800" y="152"/>
                      </a:lnTo>
                      <a:lnTo>
                        <a:pt x="1707" y="184"/>
                      </a:lnTo>
                      <a:lnTo>
                        <a:pt x="1614" y="218"/>
                      </a:lnTo>
                      <a:lnTo>
                        <a:pt x="1522" y="255"/>
                      </a:lnTo>
                      <a:lnTo>
                        <a:pt x="1432" y="294"/>
                      </a:lnTo>
                      <a:lnTo>
                        <a:pt x="1340" y="336"/>
                      </a:lnTo>
                      <a:lnTo>
                        <a:pt x="1251" y="381"/>
                      </a:lnTo>
                      <a:lnTo>
                        <a:pt x="1162" y="428"/>
                      </a:lnTo>
                      <a:lnTo>
                        <a:pt x="1076" y="479"/>
                      </a:lnTo>
                      <a:lnTo>
                        <a:pt x="989" y="532"/>
                      </a:lnTo>
                      <a:lnTo>
                        <a:pt x="903" y="586"/>
                      </a:lnTo>
                      <a:lnTo>
                        <a:pt x="820" y="644"/>
                      </a:lnTo>
                      <a:lnTo>
                        <a:pt x="736" y="704"/>
                      </a:lnTo>
                      <a:lnTo>
                        <a:pt x="655" y="767"/>
                      </a:lnTo>
                      <a:lnTo>
                        <a:pt x="576" y="831"/>
                      </a:lnTo>
                      <a:lnTo>
                        <a:pt x="497" y="898"/>
                      </a:lnTo>
                      <a:lnTo>
                        <a:pt x="421" y="968"/>
                      </a:lnTo>
                      <a:lnTo>
                        <a:pt x="345" y="1039"/>
                      </a:lnTo>
                      <a:lnTo>
                        <a:pt x="273" y="1114"/>
                      </a:lnTo>
                      <a:lnTo>
                        <a:pt x="202" y="1190"/>
                      </a:lnTo>
                      <a:lnTo>
                        <a:pt x="133" y="1269"/>
                      </a:lnTo>
                      <a:lnTo>
                        <a:pt x="66" y="1349"/>
                      </a:lnTo>
                      <a:lnTo>
                        <a:pt x="0" y="1431"/>
                      </a:lnTo>
                      <a:lnTo>
                        <a:pt x="58" y="1440"/>
                      </a:lnTo>
                      <a:lnTo>
                        <a:pt x="116" y="1449"/>
                      </a:lnTo>
                      <a:lnTo>
                        <a:pt x="175" y="1457"/>
                      </a:lnTo>
                      <a:lnTo>
                        <a:pt x="234" y="1462"/>
                      </a:lnTo>
                      <a:lnTo>
                        <a:pt x="294" y="1468"/>
                      </a:lnTo>
                      <a:lnTo>
                        <a:pt x="353" y="1473"/>
                      </a:lnTo>
                      <a:lnTo>
                        <a:pt x="413" y="1477"/>
                      </a:lnTo>
                      <a:lnTo>
                        <a:pt x="474" y="1480"/>
                      </a:lnTo>
                      <a:lnTo>
                        <a:pt x="535" y="1482"/>
                      </a:lnTo>
                      <a:lnTo>
                        <a:pt x="595" y="1483"/>
                      </a:lnTo>
                      <a:lnTo>
                        <a:pt x="655" y="1483"/>
                      </a:lnTo>
                      <a:lnTo>
                        <a:pt x="715" y="1483"/>
                      </a:lnTo>
                      <a:lnTo>
                        <a:pt x="775" y="1481"/>
                      </a:lnTo>
                      <a:lnTo>
                        <a:pt x="835" y="1480"/>
                      </a:lnTo>
                      <a:lnTo>
                        <a:pt x="894" y="1477"/>
                      </a:lnTo>
                      <a:lnTo>
                        <a:pt x="953" y="1472"/>
                      </a:lnTo>
                      <a:lnTo>
                        <a:pt x="1012" y="1468"/>
                      </a:lnTo>
                      <a:lnTo>
                        <a:pt x="1069" y="1462"/>
                      </a:lnTo>
                      <a:lnTo>
                        <a:pt x="1127" y="1457"/>
                      </a:lnTo>
                      <a:lnTo>
                        <a:pt x="1182" y="1449"/>
                      </a:lnTo>
                      <a:lnTo>
                        <a:pt x="1238" y="1441"/>
                      </a:lnTo>
                      <a:lnTo>
                        <a:pt x="1293" y="1432"/>
                      </a:lnTo>
                      <a:lnTo>
                        <a:pt x="1346" y="1423"/>
                      </a:lnTo>
                      <a:lnTo>
                        <a:pt x="1398" y="1413"/>
                      </a:lnTo>
                      <a:lnTo>
                        <a:pt x="1449" y="1402"/>
                      </a:lnTo>
                      <a:lnTo>
                        <a:pt x="1500" y="1390"/>
                      </a:lnTo>
                      <a:lnTo>
                        <a:pt x="1547" y="1378"/>
                      </a:lnTo>
                      <a:lnTo>
                        <a:pt x="1595" y="1363"/>
                      </a:lnTo>
                      <a:lnTo>
                        <a:pt x="1641" y="1350"/>
                      </a:lnTo>
                      <a:lnTo>
                        <a:pt x="1685" y="1334"/>
                      </a:lnTo>
                      <a:lnTo>
                        <a:pt x="1728" y="1319"/>
                      </a:lnTo>
                      <a:lnTo>
                        <a:pt x="1769" y="1302"/>
                      </a:lnTo>
                      <a:close/>
                    </a:path>
                  </a:pathLst>
                </a:custGeom>
                <a:solidFill>
                  <a:srgbClr val="243D6A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</p:grpSp>
          <p:grpSp>
            <p:nvGrpSpPr>
              <p:cNvPr id="257" name="Group 166"/>
              <p:cNvGrpSpPr>
                <a:grpSpLocks/>
              </p:cNvGrpSpPr>
              <p:nvPr/>
            </p:nvGrpSpPr>
            <p:grpSpPr bwMode="auto">
              <a:xfrm>
                <a:off x="6133075" y="1642296"/>
                <a:ext cx="473664" cy="654194"/>
                <a:chOff x="192" y="480"/>
                <a:chExt cx="1038" cy="1824"/>
              </a:xfrm>
            </p:grpSpPr>
            <p:pic>
              <p:nvPicPr>
                <p:cNvPr id="270" name="Picture 167" descr="j041746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92" y="480"/>
                  <a:ext cx="1038" cy="16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271" name="Group 168"/>
                <p:cNvGrpSpPr>
                  <a:grpSpLocks/>
                </p:cNvGrpSpPr>
                <p:nvPr/>
              </p:nvGrpSpPr>
              <p:grpSpPr bwMode="auto">
                <a:xfrm>
                  <a:off x="279" y="1545"/>
                  <a:ext cx="885" cy="759"/>
                  <a:chOff x="3160" y="3505"/>
                  <a:chExt cx="602" cy="660"/>
                </a:xfrm>
              </p:grpSpPr>
              <p:sp>
                <p:nvSpPr>
                  <p:cNvPr id="272" name="Freeform 169"/>
                  <p:cNvSpPr>
                    <a:spLocks/>
                  </p:cNvSpPr>
                  <p:nvPr/>
                </p:nvSpPr>
                <p:spPr bwMode="auto">
                  <a:xfrm>
                    <a:off x="3292" y="3975"/>
                    <a:ext cx="136" cy="177"/>
                  </a:xfrm>
                  <a:custGeom>
                    <a:avLst/>
                    <a:gdLst>
                      <a:gd name="T0" fmla="*/ 0 w 955"/>
                      <a:gd name="T1" fmla="*/ 0 h 1249"/>
                      <a:gd name="T2" fmla="*/ 0 w 955"/>
                      <a:gd name="T3" fmla="*/ 0 h 1249"/>
                      <a:gd name="T4" fmla="*/ 0 w 955"/>
                      <a:gd name="T5" fmla="*/ 0 h 1249"/>
                      <a:gd name="T6" fmla="*/ 0 w 955"/>
                      <a:gd name="T7" fmla="*/ 0 h 1249"/>
                      <a:gd name="T8" fmla="*/ 0 w 955"/>
                      <a:gd name="T9" fmla="*/ 0 h 1249"/>
                      <a:gd name="T10" fmla="*/ 0 w 955"/>
                      <a:gd name="T11" fmla="*/ 0 h 1249"/>
                      <a:gd name="T12" fmla="*/ 0 w 955"/>
                      <a:gd name="T13" fmla="*/ 0 h 1249"/>
                      <a:gd name="T14" fmla="*/ 0 w 955"/>
                      <a:gd name="T15" fmla="*/ 0 h 1249"/>
                      <a:gd name="T16" fmla="*/ 0 w 955"/>
                      <a:gd name="T17" fmla="*/ 0 h 1249"/>
                      <a:gd name="T18" fmla="*/ 0 w 955"/>
                      <a:gd name="T19" fmla="*/ 0 h 1249"/>
                      <a:gd name="T20" fmla="*/ 0 w 955"/>
                      <a:gd name="T21" fmla="*/ 0 h 1249"/>
                      <a:gd name="T22" fmla="*/ 0 w 955"/>
                      <a:gd name="T23" fmla="*/ 0 h 1249"/>
                      <a:gd name="T24" fmla="*/ 0 w 955"/>
                      <a:gd name="T25" fmla="*/ 0 h 1249"/>
                      <a:gd name="T26" fmla="*/ 0 w 955"/>
                      <a:gd name="T27" fmla="*/ 0 h 1249"/>
                      <a:gd name="T28" fmla="*/ 0 w 955"/>
                      <a:gd name="T29" fmla="*/ 0 h 1249"/>
                      <a:gd name="T30" fmla="*/ 0 w 955"/>
                      <a:gd name="T31" fmla="*/ 0 h 1249"/>
                      <a:gd name="T32" fmla="*/ 0 w 955"/>
                      <a:gd name="T33" fmla="*/ 0 h 1249"/>
                      <a:gd name="T34" fmla="*/ 0 w 955"/>
                      <a:gd name="T35" fmla="*/ 0 h 1249"/>
                      <a:gd name="T36" fmla="*/ 0 w 955"/>
                      <a:gd name="T37" fmla="*/ 0 h 1249"/>
                      <a:gd name="T38" fmla="*/ 0 w 955"/>
                      <a:gd name="T39" fmla="*/ 0 h 1249"/>
                      <a:gd name="T40" fmla="*/ 0 w 955"/>
                      <a:gd name="T41" fmla="*/ 0 h 1249"/>
                      <a:gd name="T42" fmla="*/ 0 w 955"/>
                      <a:gd name="T43" fmla="*/ 0 h 1249"/>
                      <a:gd name="T44" fmla="*/ 0 w 955"/>
                      <a:gd name="T45" fmla="*/ 0 h 1249"/>
                      <a:gd name="T46" fmla="*/ 0 w 955"/>
                      <a:gd name="T47" fmla="*/ 0 h 1249"/>
                      <a:gd name="T48" fmla="*/ 0 w 955"/>
                      <a:gd name="T49" fmla="*/ 0 h 1249"/>
                      <a:gd name="T50" fmla="*/ 0 w 955"/>
                      <a:gd name="T51" fmla="*/ 0 h 1249"/>
                      <a:gd name="T52" fmla="*/ 0 w 955"/>
                      <a:gd name="T53" fmla="*/ 0 h 1249"/>
                      <a:gd name="T54" fmla="*/ 0 w 955"/>
                      <a:gd name="T55" fmla="*/ 0 h 1249"/>
                      <a:gd name="T56" fmla="*/ 0 w 955"/>
                      <a:gd name="T57" fmla="*/ 0 h 1249"/>
                      <a:gd name="T58" fmla="*/ 0 w 955"/>
                      <a:gd name="T59" fmla="*/ 0 h 1249"/>
                      <a:gd name="T60" fmla="*/ 0 w 955"/>
                      <a:gd name="T61" fmla="*/ 0 h 1249"/>
                      <a:gd name="T62" fmla="*/ 0 w 955"/>
                      <a:gd name="T63" fmla="*/ 0 h 1249"/>
                      <a:gd name="T64" fmla="*/ 0 w 955"/>
                      <a:gd name="T65" fmla="*/ 0 h 1249"/>
                      <a:gd name="T66" fmla="*/ 0 w 955"/>
                      <a:gd name="T67" fmla="*/ 0 h 1249"/>
                      <a:gd name="T68" fmla="*/ 0 w 955"/>
                      <a:gd name="T69" fmla="*/ 0 h 1249"/>
                      <a:gd name="T70" fmla="*/ 0 w 955"/>
                      <a:gd name="T71" fmla="*/ 0 h 1249"/>
                      <a:gd name="T72" fmla="*/ 0 w 955"/>
                      <a:gd name="T73" fmla="*/ 0 h 1249"/>
                      <a:gd name="T74" fmla="*/ 0 w 955"/>
                      <a:gd name="T75" fmla="*/ 0 h 1249"/>
                      <a:gd name="T76" fmla="*/ 0 w 955"/>
                      <a:gd name="T77" fmla="*/ 0 h 1249"/>
                      <a:gd name="T78" fmla="*/ 0 w 955"/>
                      <a:gd name="T79" fmla="*/ 0 h 1249"/>
                      <a:gd name="T80" fmla="*/ 0 w 955"/>
                      <a:gd name="T81" fmla="*/ 0 h 1249"/>
                      <a:gd name="T82" fmla="*/ 0 w 955"/>
                      <a:gd name="T83" fmla="*/ 0 h 1249"/>
                      <a:gd name="T84" fmla="*/ 0 w 955"/>
                      <a:gd name="T85" fmla="*/ 0 h 1249"/>
                      <a:gd name="T86" fmla="*/ 0 w 955"/>
                      <a:gd name="T87" fmla="*/ 0 h 1249"/>
                      <a:gd name="T88" fmla="*/ 0 w 955"/>
                      <a:gd name="T89" fmla="*/ 0 h 1249"/>
                      <a:gd name="T90" fmla="*/ 0 w 955"/>
                      <a:gd name="T91" fmla="*/ 0 h 1249"/>
                      <a:gd name="T92" fmla="*/ 0 w 955"/>
                      <a:gd name="T93" fmla="*/ 0 h 1249"/>
                      <a:gd name="T94" fmla="*/ 0 w 955"/>
                      <a:gd name="T95" fmla="*/ 0 h 1249"/>
                      <a:gd name="T96" fmla="*/ 0 w 955"/>
                      <a:gd name="T97" fmla="*/ 0 h 1249"/>
                      <a:gd name="T98" fmla="*/ 0 w 955"/>
                      <a:gd name="T99" fmla="*/ 0 h 1249"/>
                      <a:gd name="T100" fmla="*/ 0 w 955"/>
                      <a:gd name="T101" fmla="*/ 0 h 124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955"/>
                      <a:gd name="T154" fmla="*/ 0 h 1249"/>
                      <a:gd name="T155" fmla="*/ 955 w 955"/>
                      <a:gd name="T156" fmla="*/ 1249 h 124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955" h="1249">
                        <a:moveTo>
                          <a:pt x="953" y="531"/>
                        </a:moveTo>
                        <a:lnTo>
                          <a:pt x="955" y="463"/>
                        </a:lnTo>
                        <a:lnTo>
                          <a:pt x="951" y="401"/>
                        </a:lnTo>
                        <a:lnTo>
                          <a:pt x="942" y="344"/>
                        </a:lnTo>
                        <a:lnTo>
                          <a:pt x="929" y="292"/>
                        </a:lnTo>
                        <a:lnTo>
                          <a:pt x="911" y="245"/>
                        </a:lnTo>
                        <a:lnTo>
                          <a:pt x="889" y="202"/>
                        </a:lnTo>
                        <a:lnTo>
                          <a:pt x="863" y="164"/>
                        </a:lnTo>
                        <a:lnTo>
                          <a:pt x="834" y="130"/>
                        </a:lnTo>
                        <a:lnTo>
                          <a:pt x="802" y="100"/>
                        </a:lnTo>
                        <a:lnTo>
                          <a:pt x="768" y="75"/>
                        </a:lnTo>
                        <a:lnTo>
                          <a:pt x="731" y="54"/>
                        </a:lnTo>
                        <a:lnTo>
                          <a:pt x="692" y="36"/>
                        </a:lnTo>
                        <a:lnTo>
                          <a:pt x="652" y="23"/>
                        </a:lnTo>
                        <a:lnTo>
                          <a:pt x="611" y="11"/>
                        </a:lnTo>
                        <a:lnTo>
                          <a:pt x="567" y="5"/>
                        </a:lnTo>
                        <a:lnTo>
                          <a:pt x="524" y="0"/>
                        </a:lnTo>
                        <a:lnTo>
                          <a:pt x="480" y="0"/>
                        </a:lnTo>
                        <a:lnTo>
                          <a:pt x="437" y="2"/>
                        </a:lnTo>
                        <a:lnTo>
                          <a:pt x="395" y="7"/>
                        </a:lnTo>
                        <a:lnTo>
                          <a:pt x="352" y="15"/>
                        </a:lnTo>
                        <a:lnTo>
                          <a:pt x="311" y="25"/>
                        </a:lnTo>
                        <a:lnTo>
                          <a:pt x="272" y="37"/>
                        </a:lnTo>
                        <a:lnTo>
                          <a:pt x="234" y="53"/>
                        </a:lnTo>
                        <a:lnTo>
                          <a:pt x="199" y="69"/>
                        </a:lnTo>
                        <a:lnTo>
                          <a:pt x="165" y="88"/>
                        </a:lnTo>
                        <a:lnTo>
                          <a:pt x="135" y="109"/>
                        </a:lnTo>
                        <a:lnTo>
                          <a:pt x="109" y="132"/>
                        </a:lnTo>
                        <a:lnTo>
                          <a:pt x="85" y="155"/>
                        </a:lnTo>
                        <a:lnTo>
                          <a:pt x="66" y="181"/>
                        </a:lnTo>
                        <a:lnTo>
                          <a:pt x="51" y="207"/>
                        </a:lnTo>
                        <a:lnTo>
                          <a:pt x="41" y="235"/>
                        </a:lnTo>
                        <a:lnTo>
                          <a:pt x="35" y="264"/>
                        </a:lnTo>
                        <a:lnTo>
                          <a:pt x="25" y="352"/>
                        </a:lnTo>
                        <a:lnTo>
                          <a:pt x="14" y="448"/>
                        </a:lnTo>
                        <a:lnTo>
                          <a:pt x="10" y="497"/>
                        </a:lnTo>
                        <a:lnTo>
                          <a:pt x="5" y="547"/>
                        </a:lnTo>
                        <a:lnTo>
                          <a:pt x="2" y="596"/>
                        </a:lnTo>
                        <a:lnTo>
                          <a:pt x="1" y="645"/>
                        </a:lnTo>
                        <a:lnTo>
                          <a:pt x="0" y="692"/>
                        </a:lnTo>
                        <a:lnTo>
                          <a:pt x="2" y="738"/>
                        </a:lnTo>
                        <a:lnTo>
                          <a:pt x="3" y="760"/>
                        </a:lnTo>
                        <a:lnTo>
                          <a:pt x="5" y="781"/>
                        </a:lnTo>
                        <a:lnTo>
                          <a:pt x="8" y="803"/>
                        </a:lnTo>
                        <a:lnTo>
                          <a:pt x="12" y="823"/>
                        </a:lnTo>
                        <a:lnTo>
                          <a:pt x="15" y="843"/>
                        </a:lnTo>
                        <a:lnTo>
                          <a:pt x="21" y="860"/>
                        </a:lnTo>
                        <a:lnTo>
                          <a:pt x="26" y="878"/>
                        </a:lnTo>
                        <a:lnTo>
                          <a:pt x="33" y="895"/>
                        </a:lnTo>
                        <a:lnTo>
                          <a:pt x="40" y="911"/>
                        </a:lnTo>
                        <a:lnTo>
                          <a:pt x="47" y="926"/>
                        </a:lnTo>
                        <a:lnTo>
                          <a:pt x="57" y="939"/>
                        </a:lnTo>
                        <a:lnTo>
                          <a:pt x="67" y="952"/>
                        </a:lnTo>
                        <a:lnTo>
                          <a:pt x="79" y="963"/>
                        </a:lnTo>
                        <a:lnTo>
                          <a:pt x="91" y="975"/>
                        </a:lnTo>
                        <a:lnTo>
                          <a:pt x="104" y="987"/>
                        </a:lnTo>
                        <a:lnTo>
                          <a:pt x="120" y="1001"/>
                        </a:lnTo>
                        <a:lnTo>
                          <a:pt x="153" y="1026"/>
                        </a:lnTo>
                        <a:lnTo>
                          <a:pt x="190" y="1052"/>
                        </a:lnTo>
                        <a:lnTo>
                          <a:pt x="231" y="1079"/>
                        </a:lnTo>
                        <a:lnTo>
                          <a:pt x="274" y="1104"/>
                        </a:lnTo>
                        <a:lnTo>
                          <a:pt x="320" y="1129"/>
                        </a:lnTo>
                        <a:lnTo>
                          <a:pt x="368" y="1152"/>
                        </a:lnTo>
                        <a:lnTo>
                          <a:pt x="416" y="1174"/>
                        </a:lnTo>
                        <a:lnTo>
                          <a:pt x="465" y="1194"/>
                        </a:lnTo>
                        <a:lnTo>
                          <a:pt x="489" y="1203"/>
                        </a:lnTo>
                        <a:lnTo>
                          <a:pt x="514" y="1212"/>
                        </a:lnTo>
                        <a:lnTo>
                          <a:pt x="538" y="1220"/>
                        </a:lnTo>
                        <a:lnTo>
                          <a:pt x="563" y="1227"/>
                        </a:lnTo>
                        <a:lnTo>
                          <a:pt x="586" y="1232"/>
                        </a:lnTo>
                        <a:lnTo>
                          <a:pt x="609" y="1238"/>
                        </a:lnTo>
                        <a:lnTo>
                          <a:pt x="633" y="1242"/>
                        </a:lnTo>
                        <a:lnTo>
                          <a:pt x="655" y="1246"/>
                        </a:lnTo>
                        <a:lnTo>
                          <a:pt x="676" y="1248"/>
                        </a:lnTo>
                        <a:lnTo>
                          <a:pt x="697" y="1249"/>
                        </a:lnTo>
                        <a:lnTo>
                          <a:pt x="719" y="1249"/>
                        </a:lnTo>
                        <a:lnTo>
                          <a:pt x="737" y="1248"/>
                        </a:lnTo>
                        <a:lnTo>
                          <a:pt x="762" y="1244"/>
                        </a:lnTo>
                        <a:lnTo>
                          <a:pt x="784" y="1239"/>
                        </a:lnTo>
                        <a:lnTo>
                          <a:pt x="805" y="1231"/>
                        </a:lnTo>
                        <a:lnTo>
                          <a:pt x="824" y="1221"/>
                        </a:lnTo>
                        <a:lnTo>
                          <a:pt x="841" y="1210"/>
                        </a:lnTo>
                        <a:lnTo>
                          <a:pt x="858" y="1197"/>
                        </a:lnTo>
                        <a:lnTo>
                          <a:pt x="871" y="1181"/>
                        </a:lnTo>
                        <a:lnTo>
                          <a:pt x="883" y="1164"/>
                        </a:lnTo>
                        <a:lnTo>
                          <a:pt x="894" y="1146"/>
                        </a:lnTo>
                        <a:lnTo>
                          <a:pt x="904" y="1126"/>
                        </a:lnTo>
                        <a:lnTo>
                          <a:pt x="913" y="1105"/>
                        </a:lnTo>
                        <a:lnTo>
                          <a:pt x="921" y="1083"/>
                        </a:lnTo>
                        <a:lnTo>
                          <a:pt x="928" y="1060"/>
                        </a:lnTo>
                        <a:lnTo>
                          <a:pt x="932" y="1035"/>
                        </a:lnTo>
                        <a:lnTo>
                          <a:pt x="937" y="1010"/>
                        </a:lnTo>
                        <a:lnTo>
                          <a:pt x="941" y="984"/>
                        </a:lnTo>
                        <a:lnTo>
                          <a:pt x="943" y="957"/>
                        </a:lnTo>
                        <a:lnTo>
                          <a:pt x="946" y="929"/>
                        </a:lnTo>
                        <a:lnTo>
                          <a:pt x="948" y="902"/>
                        </a:lnTo>
                        <a:lnTo>
                          <a:pt x="949" y="873"/>
                        </a:lnTo>
                        <a:lnTo>
                          <a:pt x="950" y="815"/>
                        </a:lnTo>
                        <a:lnTo>
                          <a:pt x="950" y="756"/>
                        </a:lnTo>
                        <a:lnTo>
                          <a:pt x="950" y="698"/>
                        </a:lnTo>
                        <a:lnTo>
                          <a:pt x="950" y="640"/>
                        </a:lnTo>
                        <a:lnTo>
                          <a:pt x="951" y="584"/>
                        </a:lnTo>
                        <a:lnTo>
                          <a:pt x="953" y="531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73" name="Freeform 170"/>
                  <p:cNvSpPr>
                    <a:spLocks/>
                  </p:cNvSpPr>
                  <p:nvPr/>
                </p:nvSpPr>
                <p:spPr bwMode="auto">
                  <a:xfrm>
                    <a:off x="3357" y="3975"/>
                    <a:ext cx="71" cy="138"/>
                  </a:xfrm>
                  <a:custGeom>
                    <a:avLst/>
                    <a:gdLst>
                      <a:gd name="T0" fmla="*/ 0 w 502"/>
                      <a:gd name="T1" fmla="*/ 0 h 967"/>
                      <a:gd name="T2" fmla="*/ 0 w 502"/>
                      <a:gd name="T3" fmla="*/ 0 h 967"/>
                      <a:gd name="T4" fmla="*/ 0 w 502"/>
                      <a:gd name="T5" fmla="*/ 0 h 967"/>
                      <a:gd name="T6" fmla="*/ 0 w 502"/>
                      <a:gd name="T7" fmla="*/ 0 h 967"/>
                      <a:gd name="T8" fmla="*/ 0 w 502"/>
                      <a:gd name="T9" fmla="*/ 0 h 967"/>
                      <a:gd name="T10" fmla="*/ 0 w 502"/>
                      <a:gd name="T11" fmla="*/ 0 h 967"/>
                      <a:gd name="T12" fmla="*/ 0 w 502"/>
                      <a:gd name="T13" fmla="*/ 0 h 967"/>
                      <a:gd name="T14" fmla="*/ 0 w 502"/>
                      <a:gd name="T15" fmla="*/ 0 h 967"/>
                      <a:gd name="T16" fmla="*/ 0 w 502"/>
                      <a:gd name="T17" fmla="*/ 0 h 967"/>
                      <a:gd name="T18" fmla="*/ 0 w 502"/>
                      <a:gd name="T19" fmla="*/ 0 h 967"/>
                      <a:gd name="T20" fmla="*/ 0 w 502"/>
                      <a:gd name="T21" fmla="*/ 0 h 967"/>
                      <a:gd name="T22" fmla="*/ 0 w 502"/>
                      <a:gd name="T23" fmla="*/ 0 h 967"/>
                      <a:gd name="T24" fmla="*/ 0 w 502"/>
                      <a:gd name="T25" fmla="*/ 0 h 967"/>
                      <a:gd name="T26" fmla="*/ 0 w 502"/>
                      <a:gd name="T27" fmla="*/ 0 h 967"/>
                      <a:gd name="T28" fmla="*/ 0 w 502"/>
                      <a:gd name="T29" fmla="*/ 0 h 967"/>
                      <a:gd name="T30" fmla="*/ 0 w 502"/>
                      <a:gd name="T31" fmla="*/ 0 h 967"/>
                      <a:gd name="T32" fmla="*/ 0 w 502"/>
                      <a:gd name="T33" fmla="*/ 0 h 967"/>
                      <a:gd name="T34" fmla="*/ 0 w 502"/>
                      <a:gd name="T35" fmla="*/ 0 h 967"/>
                      <a:gd name="T36" fmla="*/ 0 w 502"/>
                      <a:gd name="T37" fmla="*/ 0 h 967"/>
                      <a:gd name="T38" fmla="*/ 0 w 502"/>
                      <a:gd name="T39" fmla="*/ 0 h 967"/>
                      <a:gd name="T40" fmla="*/ 0 w 502"/>
                      <a:gd name="T41" fmla="*/ 0 h 967"/>
                      <a:gd name="T42" fmla="*/ 0 w 502"/>
                      <a:gd name="T43" fmla="*/ 0 h 967"/>
                      <a:gd name="T44" fmla="*/ 0 w 502"/>
                      <a:gd name="T45" fmla="*/ 0 h 967"/>
                      <a:gd name="T46" fmla="*/ 0 w 502"/>
                      <a:gd name="T47" fmla="*/ 0 h 967"/>
                      <a:gd name="T48" fmla="*/ 0 w 502"/>
                      <a:gd name="T49" fmla="*/ 0 h 967"/>
                      <a:gd name="T50" fmla="*/ 0 w 502"/>
                      <a:gd name="T51" fmla="*/ 0 h 967"/>
                      <a:gd name="T52" fmla="*/ 0 w 502"/>
                      <a:gd name="T53" fmla="*/ 0 h 967"/>
                      <a:gd name="T54" fmla="*/ 0 w 502"/>
                      <a:gd name="T55" fmla="*/ 0 h 967"/>
                      <a:gd name="T56" fmla="*/ 0 w 502"/>
                      <a:gd name="T57" fmla="*/ 0 h 967"/>
                      <a:gd name="T58" fmla="*/ 0 w 502"/>
                      <a:gd name="T59" fmla="*/ 0 h 967"/>
                      <a:gd name="T60" fmla="*/ 0 w 502"/>
                      <a:gd name="T61" fmla="*/ 0 h 967"/>
                      <a:gd name="T62" fmla="*/ 0 w 502"/>
                      <a:gd name="T63" fmla="*/ 0 h 967"/>
                      <a:gd name="T64" fmla="*/ 0 w 502"/>
                      <a:gd name="T65" fmla="*/ 0 h 967"/>
                      <a:gd name="T66" fmla="*/ 0 w 502"/>
                      <a:gd name="T67" fmla="*/ 0 h 967"/>
                      <a:gd name="T68" fmla="*/ 0 w 502"/>
                      <a:gd name="T69" fmla="*/ 0 h 967"/>
                      <a:gd name="T70" fmla="*/ 0 w 502"/>
                      <a:gd name="T71" fmla="*/ 0 h 967"/>
                      <a:gd name="T72" fmla="*/ 0 w 502"/>
                      <a:gd name="T73" fmla="*/ 0 h 967"/>
                      <a:gd name="T74" fmla="*/ 0 w 502"/>
                      <a:gd name="T75" fmla="*/ 0 h 967"/>
                      <a:gd name="T76" fmla="*/ 0 w 502"/>
                      <a:gd name="T77" fmla="*/ 0 h 967"/>
                      <a:gd name="T78" fmla="*/ 0 w 502"/>
                      <a:gd name="T79" fmla="*/ 0 h 967"/>
                      <a:gd name="T80" fmla="*/ 0 w 502"/>
                      <a:gd name="T81" fmla="*/ 0 h 967"/>
                      <a:gd name="T82" fmla="*/ 0 w 502"/>
                      <a:gd name="T83" fmla="*/ 0 h 967"/>
                      <a:gd name="T84" fmla="*/ 0 w 502"/>
                      <a:gd name="T85" fmla="*/ 0 h 967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502"/>
                      <a:gd name="T130" fmla="*/ 0 h 967"/>
                      <a:gd name="T131" fmla="*/ 502 w 502"/>
                      <a:gd name="T132" fmla="*/ 967 h 967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502" h="967">
                        <a:moveTo>
                          <a:pt x="499" y="379"/>
                        </a:moveTo>
                        <a:lnTo>
                          <a:pt x="496" y="358"/>
                        </a:lnTo>
                        <a:lnTo>
                          <a:pt x="492" y="337"/>
                        </a:lnTo>
                        <a:lnTo>
                          <a:pt x="485" y="315"/>
                        </a:lnTo>
                        <a:lnTo>
                          <a:pt x="478" y="291"/>
                        </a:lnTo>
                        <a:lnTo>
                          <a:pt x="469" y="269"/>
                        </a:lnTo>
                        <a:lnTo>
                          <a:pt x="458" y="246"/>
                        </a:lnTo>
                        <a:lnTo>
                          <a:pt x="447" y="224"/>
                        </a:lnTo>
                        <a:lnTo>
                          <a:pt x="434" y="200"/>
                        </a:lnTo>
                        <a:lnTo>
                          <a:pt x="420" y="179"/>
                        </a:lnTo>
                        <a:lnTo>
                          <a:pt x="405" y="157"/>
                        </a:lnTo>
                        <a:lnTo>
                          <a:pt x="389" y="137"/>
                        </a:lnTo>
                        <a:lnTo>
                          <a:pt x="373" y="118"/>
                        </a:lnTo>
                        <a:lnTo>
                          <a:pt x="355" y="100"/>
                        </a:lnTo>
                        <a:lnTo>
                          <a:pt x="337" y="83"/>
                        </a:lnTo>
                        <a:lnTo>
                          <a:pt x="318" y="69"/>
                        </a:lnTo>
                        <a:lnTo>
                          <a:pt x="298" y="55"/>
                        </a:lnTo>
                        <a:lnTo>
                          <a:pt x="288" y="50"/>
                        </a:lnTo>
                        <a:lnTo>
                          <a:pt x="272" y="43"/>
                        </a:lnTo>
                        <a:lnTo>
                          <a:pt x="255" y="37"/>
                        </a:lnTo>
                        <a:lnTo>
                          <a:pt x="233" y="30"/>
                        </a:lnTo>
                        <a:lnTo>
                          <a:pt x="210" y="22"/>
                        </a:lnTo>
                        <a:lnTo>
                          <a:pt x="186" y="15"/>
                        </a:lnTo>
                        <a:lnTo>
                          <a:pt x="160" y="10"/>
                        </a:lnTo>
                        <a:lnTo>
                          <a:pt x="134" y="5"/>
                        </a:lnTo>
                        <a:lnTo>
                          <a:pt x="110" y="2"/>
                        </a:lnTo>
                        <a:lnTo>
                          <a:pt x="86" y="0"/>
                        </a:lnTo>
                        <a:lnTo>
                          <a:pt x="75" y="0"/>
                        </a:lnTo>
                        <a:lnTo>
                          <a:pt x="65" y="1"/>
                        </a:lnTo>
                        <a:lnTo>
                          <a:pt x="55" y="2"/>
                        </a:lnTo>
                        <a:lnTo>
                          <a:pt x="46" y="3"/>
                        </a:lnTo>
                        <a:lnTo>
                          <a:pt x="39" y="5"/>
                        </a:lnTo>
                        <a:lnTo>
                          <a:pt x="32" y="9"/>
                        </a:lnTo>
                        <a:lnTo>
                          <a:pt x="25" y="13"/>
                        </a:lnTo>
                        <a:lnTo>
                          <a:pt x="21" y="18"/>
                        </a:lnTo>
                        <a:lnTo>
                          <a:pt x="17" y="23"/>
                        </a:lnTo>
                        <a:lnTo>
                          <a:pt x="15" y="30"/>
                        </a:lnTo>
                        <a:lnTo>
                          <a:pt x="14" y="38"/>
                        </a:lnTo>
                        <a:lnTo>
                          <a:pt x="14" y="45"/>
                        </a:lnTo>
                        <a:lnTo>
                          <a:pt x="14" y="62"/>
                        </a:lnTo>
                        <a:lnTo>
                          <a:pt x="13" y="107"/>
                        </a:lnTo>
                        <a:lnTo>
                          <a:pt x="12" y="172"/>
                        </a:lnTo>
                        <a:lnTo>
                          <a:pt x="10" y="252"/>
                        </a:lnTo>
                        <a:lnTo>
                          <a:pt x="7" y="341"/>
                        </a:lnTo>
                        <a:lnTo>
                          <a:pt x="6" y="433"/>
                        </a:lnTo>
                        <a:lnTo>
                          <a:pt x="5" y="520"/>
                        </a:lnTo>
                        <a:lnTo>
                          <a:pt x="5" y="596"/>
                        </a:lnTo>
                        <a:lnTo>
                          <a:pt x="4" y="630"/>
                        </a:lnTo>
                        <a:lnTo>
                          <a:pt x="2" y="664"/>
                        </a:lnTo>
                        <a:lnTo>
                          <a:pt x="0" y="700"/>
                        </a:lnTo>
                        <a:lnTo>
                          <a:pt x="0" y="737"/>
                        </a:lnTo>
                        <a:lnTo>
                          <a:pt x="1" y="754"/>
                        </a:lnTo>
                        <a:lnTo>
                          <a:pt x="3" y="771"/>
                        </a:lnTo>
                        <a:lnTo>
                          <a:pt x="6" y="788"/>
                        </a:lnTo>
                        <a:lnTo>
                          <a:pt x="12" y="803"/>
                        </a:lnTo>
                        <a:lnTo>
                          <a:pt x="17" y="819"/>
                        </a:lnTo>
                        <a:lnTo>
                          <a:pt x="25" y="833"/>
                        </a:lnTo>
                        <a:lnTo>
                          <a:pt x="30" y="840"/>
                        </a:lnTo>
                        <a:lnTo>
                          <a:pt x="35" y="847"/>
                        </a:lnTo>
                        <a:lnTo>
                          <a:pt x="41" y="853"/>
                        </a:lnTo>
                        <a:lnTo>
                          <a:pt x="48" y="859"/>
                        </a:lnTo>
                        <a:lnTo>
                          <a:pt x="56" y="867"/>
                        </a:lnTo>
                        <a:lnTo>
                          <a:pt x="68" y="875"/>
                        </a:lnTo>
                        <a:lnTo>
                          <a:pt x="78" y="882"/>
                        </a:lnTo>
                        <a:lnTo>
                          <a:pt x="90" y="888"/>
                        </a:lnTo>
                        <a:lnTo>
                          <a:pt x="113" y="900"/>
                        </a:lnTo>
                        <a:lnTo>
                          <a:pt x="140" y="910"/>
                        </a:lnTo>
                        <a:lnTo>
                          <a:pt x="167" y="919"/>
                        </a:lnTo>
                        <a:lnTo>
                          <a:pt x="196" y="927"/>
                        </a:lnTo>
                        <a:lnTo>
                          <a:pt x="224" y="933"/>
                        </a:lnTo>
                        <a:lnTo>
                          <a:pt x="255" y="939"/>
                        </a:lnTo>
                        <a:lnTo>
                          <a:pt x="316" y="947"/>
                        </a:lnTo>
                        <a:lnTo>
                          <a:pt x="376" y="954"/>
                        </a:lnTo>
                        <a:lnTo>
                          <a:pt x="433" y="960"/>
                        </a:lnTo>
                        <a:lnTo>
                          <a:pt x="485" y="967"/>
                        </a:lnTo>
                        <a:lnTo>
                          <a:pt x="483" y="946"/>
                        </a:lnTo>
                        <a:lnTo>
                          <a:pt x="482" y="918"/>
                        </a:lnTo>
                        <a:lnTo>
                          <a:pt x="482" y="886"/>
                        </a:lnTo>
                        <a:lnTo>
                          <a:pt x="483" y="850"/>
                        </a:lnTo>
                        <a:lnTo>
                          <a:pt x="486" y="768"/>
                        </a:lnTo>
                        <a:lnTo>
                          <a:pt x="492" y="679"/>
                        </a:lnTo>
                        <a:lnTo>
                          <a:pt x="496" y="589"/>
                        </a:lnTo>
                        <a:lnTo>
                          <a:pt x="501" y="505"/>
                        </a:lnTo>
                        <a:lnTo>
                          <a:pt x="501" y="467"/>
                        </a:lnTo>
                        <a:lnTo>
                          <a:pt x="502" y="433"/>
                        </a:lnTo>
                        <a:lnTo>
                          <a:pt x="501" y="404"/>
                        </a:lnTo>
                        <a:lnTo>
                          <a:pt x="499" y="379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74" name="Freeform 171"/>
                  <p:cNvSpPr>
                    <a:spLocks/>
                  </p:cNvSpPr>
                  <p:nvPr/>
                </p:nvSpPr>
                <p:spPr bwMode="auto">
                  <a:xfrm>
                    <a:off x="3254" y="4059"/>
                    <a:ext cx="170" cy="105"/>
                  </a:xfrm>
                  <a:custGeom>
                    <a:avLst/>
                    <a:gdLst>
                      <a:gd name="T0" fmla="*/ 0 w 1192"/>
                      <a:gd name="T1" fmla="*/ 0 h 736"/>
                      <a:gd name="T2" fmla="*/ 0 w 1192"/>
                      <a:gd name="T3" fmla="*/ 0 h 736"/>
                      <a:gd name="T4" fmla="*/ 0 w 1192"/>
                      <a:gd name="T5" fmla="*/ 0 h 736"/>
                      <a:gd name="T6" fmla="*/ 0 w 1192"/>
                      <a:gd name="T7" fmla="*/ 0 h 736"/>
                      <a:gd name="T8" fmla="*/ 0 w 1192"/>
                      <a:gd name="T9" fmla="*/ 0 h 736"/>
                      <a:gd name="T10" fmla="*/ 0 w 1192"/>
                      <a:gd name="T11" fmla="*/ 0 h 736"/>
                      <a:gd name="T12" fmla="*/ 0 w 1192"/>
                      <a:gd name="T13" fmla="*/ 0 h 736"/>
                      <a:gd name="T14" fmla="*/ 0 w 1192"/>
                      <a:gd name="T15" fmla="*/ 0 h 736"/>
                      <a:gd name="T16" fmla="*/ 0 w 1192"/>
                      <a:gd name="T17" fmla="*/ 0 h 736"/>
                      <a:gd name="T18" fmla="*/ 0 w 1192"/>
                      <a:gd name="T19" fmla="*/ 0 h 736"/>
                      <a:gd name="T20" fmla="*/ 0 w 1192"/>
                      <a:gd name="T21" fmla="*/ 0 h 736"/>
                      <a:gd name="T22" fmla="*/ 0 w 1192"/>
                      <a:gd name="T23" fmla="*/ 0 h 736"/>
                      <a:gd name="T24" fmla="*/ 0 w 1192"/>
                      <a:gd name="T25" fmla="*/ 0 h 736"/>
                      <a:gd name="T26" fmla="*/ 0 w 1192"/>
                      <a:gd name="T27" fmla="*/ 0 h 736"/>
                      <a:gd name="T28" fmla="*/ 0 w 1192"/>
                      <a:gd name="T29" fmla="*/ 0 h 736"/>
                      <a:gd name="T30" fmla="*/ 0 w 1192"/>
                      <a:gd name="T31" fmla="*/ 0 h 736"/>
                      <a:gd name="T32" fmla="*/ 0 w 1192"/>
                      <a:gd name="T33" fmla="*/ 0 h 736"/>
                      <a:gd name="T34" fmla="*/ 0 w 1192"/>
                      <a:gd name="T35" fmla="*/ 0 h 736"/>
                      <a:gd name="T36" fmla="*/ 0 w 1192"/>
                      <a:gd name="T37" fmla="*/ 0 h 736"/>
                      <a:gd name="T38" fmla="*/ 0 w 1192"/>
                      <a:gd name="T39" fmla="*/ 0 h 736"/>
                      <a:gd name="T40" fmla="*/ 0 w 1192"/>
                      <a:gd name="T41" fmla="*/ 0 h 736"/>
                      <a:gd name="T42" fmla="*/ 0 w 1192"/>
                      <a:gd name="T43" fmla="*/ 0 h 736"/>
                      <a:gd name="T44" fmla="*/ 0 w 1192"/>
                      <a:gd name="T45" fmla="*/ 0 h 736"/>
                      <a:gd name="T46" fmla="*/ 0 w 1192"/>
                      <a:gd name="T47" fmla="*/ 0 h 736"/>
                      <a:gd name="T48" fmla="*/ 0 w 1192"/>
                      <a:gd name="T49" fmla="*/ 0 h 736"/>
                      <a:gd name="T50" fmla="*/ 0 w 1192"/>
                      <a:gd name="T51" fmla="*/ 0 h 736"/>
                      <a:gd name="T52" fmla="*/ 0 w 1192"/>
                      <a:gd name="T53" fmla="*/ 0 h 736"/>
                      <a:gd name="T54" fmla="*/ 0 w 1192"/>
                      <a:gd name="T55" fmla="*/ 0 h 736"/>
                      <a:gd name="T56" fmla="*/ 0 w 1192"/>
                      <a:gd name="T57" fmla="*/ 0 h 736"/>
                      <a:gd name="T58" fmla="*/ 0 w 1192"/>
                      <a:gd name="T59" fmla="*/ 0 h 736"/>
                      <a:gd name="T60" fmla="*/ 0 w 1192"/>
                      <a:gd name="T61" fmla="*/ 0 h 736"/>
                      <a:gd name="T62" fmla="*/ 0 w 1192"/>
                      <a:gd name="T63" fmla="*/ 0 h 736"/>
                      <a:gd name="T64" fmla="*/ 0 w 1192"/>
                      <a:gd name="T65" fmla="*/ 0 h 736"/>
                      <a:gd name="T66" fmla="*/ 0 w 1192"/>
                      <a:gd name="T67" fmla="*/ 0 h 736"/>
                      <a:gd name="T68" fmla="*/ 0 w 1192"/>
                      <a:gd name="T69" fmla="*/ 0 h 736"/>
                      <a:gd name="T70" fmla="*/ 0 w 1192"/>
                      <a:gd name="T71" fmla="*/ 0 h 736"/>
                      <a:gd name="T72" fmla="*/ 0 w 1192"/>
                      <a:gd name="T73" fmla="*/ 0 h 736"/>
                      <a:gd name="T74" fmla="*/ 0 w 1192"/>
                      <a:gd name="T75" fmla="*/ 0 h 736"/>
                      <a:gd name="T76" fmla="*/ 0 w 1192"/>
                      <a:gd name="T77" fmla="*/ 0 h 736"/>
                      <a:gd name="T78" fmla="*/ 0 w 1192"/>
                      <a:gd name="T79" fmla="*/ 0 h 736"/>
                      <a:gd name="T80" fmla="*/ 0 w 1192"/>
                      <a:gd name="T81" fmla="*/ 0 h 736"/>
                      <a:gd name="T82" fmla="*/ 0 w 1192"/>
                      <a:gd name="T83" fmla="*/ 0 h 736"/>
                      <a:gd name="T84" fmla="*/ 0 w 1192"/>
                      <a:gd name="T85" fmla="*/ 0 h 736"/>
                      <a:gd name="T86" fmla="*/ 0 w 1192"/>
                      <a:gd name="T87" fmla="*/ 0 h 736"/>
                      <a:gd name="T88" fmla="*/ 0 w 1192"/>
                      <a:gd name="T89" fmla="*/ 0 h 736"/>
                      <a:gd name="T90" fmla="*/ 0 w 1192"/>
                      <a:gd name="T91" fmla="*/ 0 h 736"/>
                      <a:gd name="T92" fmla="*/ 0 w 1192"/>
                      <a:gd name="T93" fmla="*/ 0 h 736"/>
                      <a:gd name="T94" fmla="*/ 0 w 1192"/>
                      <a:gd name="T95" fmla="*/ 0 h 736"/>
                      <a:gd name="T96" fmla="*/ 0 w 1192"/>
                      <a:gd name="T97" fmla="*/ 0 h 736"/>
                      <a:gd name="T98" fmla="*/ 0 w 1192"/>
                      <a:gd name="T99" fmla="*/ 0 h 736"/>
                      <a:gd name="T100" fmla="*/ 0 w 1192"/>
                      <a:gd name="T101" fmla="*/ 0 h 736"/>
                      <a:gd name="T102" fmla="*/ 0 w 1192"/>
                      <a:gd name="T103" fmla="*/ 0 h 736"/>
                      <a:gd name="T104" fmla="*/ 0 w 1192"/>
                      <a:gd name="T105" fmla="*/ 0 h 736"/>
                      <a:gd name="T106" fmla="*/ 0 w 1192"/>
                      <a:gd name="T107" fmla="*/ 0 h 736"/>
                      <a:gd name="T108" fmla="*/ 0 w 1192"/>
                      <a:gd name="T109" fmla="*/ 0 h 736"/>
                      <a:gd name="T110" fmla="*/ 0 w 1192"/>
                      <a:gd name="T111" fmla="*/ 0 h 736"/>
                      <a:gd name="T112" fmla="*/ 0 w 1192"/>
                      <a:gd name="T113" fmla="*/ 0 h 736"/>
                      <a:gd name="T114" fmla="*/ 0 w 1192"/>
                      <a:gd name="T115" fmla="*/ 0 h 736"/>
                      <a:gd name="T116" fmla="*/ 0 w 1192"/>
                      <a:gd name="T117" fmla="*/ 0 h 736"/>
                      <a:gd name="T118" fmla="*/ 0 w 1192"/>
                      <a:gd name="T119" fmla="*/ 0 h 736"/>
                      <a:gd name="T120" fmla="*/ 0 w 1192"/>
                      <a:gd name="T121" fmla="*/ 0 h 736"/>
                      <a:gd name="T122" fmla="*/ 0 w 1192"/>
                      <a:gd name="T123" fmla="*/ 0 h 736"/>
                      <a:gd name="T124" fmla="*/ 0 w 1192"/>
                      <a:gd name="T125" fmla="*/ 0 h 7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192"/>
                      <a:gd name="T190" fmla="*/ 0 h 736"/>
                      <a:gd name="T191" fmla="*/ 1192 w 1192"/>
                      <a:gd name="T192" fmla="*/ 736 h 7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192" h="736">
                        <a:moveTo>
                          <a:pt x="1192" y="368"/>
                        </a:moveTo>
                        <a:lnTo>
                          <a:pt x="1192" y="387"/>
                        </a:lnTo>
                        <a:lnTo>
                          <a:pt x="1191" y="405"/>
                        </a:lnTo>
                        <a:lnTo>
                          <a:pt x="1190" y="424"/>
                        </a:lnTo>
                        <a:lnTo>
                          <a:pt x="1187" y="442"/>
                        </a:lnTo>
                        <a:lnTo>
                          <a:pt x="1184" y="460"/>
                        </a:lnTo>
                        <a:lnTo>
                          <a:pt x="1181" y="478"/>
                        </a:lnTo>
                        <a:lnTo>
                          <a:pt x="1176" y="495"/>
                        </a:lnTo>
                        <a:lnTo>
                          <a:pt x="1171" y="511"/>
                        </a:lnTo>
                        <a:lnTo>
                          <a:pt x="1164" y="528"/>
                        </a:lnTo>
                        <a:lnTo>
                          <a:pt x="1156" y="543"/>
                        </a:lnTo>
                        <a:lnTo>
                          <a:pt x="1147" y="559"/>
                        </a:lnTo>
                        <a:lnTo>
                          <a:pt x="1137" y="574"/>
                        </a:lnTo>
                        <a:lnTo>
                          <a:pt x="1126" y="588"/>
                        </a:lnTo>
                        <a:lnTo>
                          <a:pt x="1114" y="602"/>
                        </a:lnTo>
                        <a:lnTo>
                          <a:pt x="1101" y="616"/>
                        </a:lnTo>
                        <a:lnTo>
                          <a:pt x="1085" y="628"/>
                        </a:lnTo>
                        <a:lnTo>
                          <a:pt x="1068" y="640"/>
                        </a:lnTo>
                        <a:lnTo>
                          <a:pt x="1051" y="653"/>
                        </a:lnTo>
                        <a:lnTo>
                          <a:pt x="1031" y="664"/>
                        </a:lnTo>
                        <a:lnTo>
                          <a:pt x="1008" y="674"/>
                        </a:lnTo>
                        <a:lnTo>
                          <a:pt x="985" y="683"/>
                        </a:lnTo>
                        <a:lnTo>
                          <a:pt x="960" y="691"/>
                        </a:lnTo>
                        <a:lnTo>
                          <a:pt x="934" y="700"/>
                        </a:lnTo>
                        <a:lnTo>
                          <a:pt x="905" y="707"/>
                        </a:lnTo>
                        <a:lnTo>
                          <a:pt x="874" y="714"/>
                        </a:lnTo>
                        <a:lnTo>
                          <a:pt x="840" y="719"/>
                        </a:lnTo>
                        <a:lnTo>
                          <a:pt x="806" y="725"/>
                        </a:lnTo>
                        <a:lnTo>
                          <a:pt x="768" y="728"/>
                        </a:lnTo>
                        <a:lnTo>
                          <a:pt x="729" y="732"/>
                        </a:lnTo>
                        <a:lnTo>
                          <a:pt x="687" y="734"/>
                        </a:lnTo>
                        <a:lnTo>
                          <a:pt x="642" y="736"/>
                        </a:lnTo>
                        <a:lnTo>
                          <a:pt x="595" y="736"/>
                        </a:lnTo>
                        <a:lnTo>
                          <a:pt x="544" y="736"/>
                        </a:lnTo>
                        <a:lnTo>
                          <a:pt x="495" y="734"/>
                        </a:lnTo>
                        <a:lnTo>
                          <a:pt x="450" y="732"/>
                        </a:lnTo>
                        <a:lnTo>
                          <a:pt x="407" y="728"/>
                        </a:lnTo>
                        <a:lnTo>
                          <a:pt x="367" y="725"/>
                        </a:lnTo>
                        <a:lnTo>
                          <a:pt x="329" y="719"/>
                        </a:lnTo>
                        <a:lnTo>
                          <a:pt x="295" y="714"/>
                        </a:lnTo>
                        <a:lnTo>
                          <a:pt x="263" y="707"/>
                        </a:lnTo>
                        <a:lnTo>
                          <a:pt x="234" y="700"/>
                        </a:lnTo>
                        <a:lnTo>
                          <a:pt x="206" y="691"/>
                        </a:lnTo>
                        <a:lnTo>
                          <a:pt x="180" y="683"/>
                        </a:lnTo>
                        <a:lnTo>
                          <a:pt x="158" y="674"/>
                        </a:lnTo>
                        <a:lnTo>
                          <a:pt x="137" y="664"/>
                        </a:lnTo>
                        <a:lnTo>
                          <a:pt x="118" y="653"/>
                        </a:lnTo>
                        <a:lnTo>
                          <a:pt x="100" y="640"/>
                        </a:lnTo>
                        <a:lnTo>
                          <a:pt x="84" y="628"/>
                        </a:lnTo>
                        <a:lnTo>
                          <a:pt x="71" y="616"/>
                        </a:lnTo>
                        <a:lnTo>
                          <a:pt x="59" y="602"/>
                        </a:lnTo>
                        <a:lnTo>
                          <a:pt x="48" y="588"/>
                        </a:lnTo>
                        <a:lnTo>
                          <a:pt x="39" y="574"/>
                        </a:lnTo>
                        <a:lnTo>
                          <a:pt x="30" y="559"/>
                        </a:lnTo>
                        <a:lnTo>
                          <a:pt x="23" y="543"/>
                        </a:lnTo>
                        <a:lnTo>
                          <a:pt x="18" y="528"/>
                        </a:lnTo>
                        <a:lnTo>
                          <a:pt x="13" y="511"/>
                        </a:lnTo>
                        <a:lnTo>
                          <a:pt x="9" y="495"/>
                        </a:lnTo>
                        <a:lnTo>
                          <a:pt x="5" y="478"/>
                        </a:lnTo>
                        <a:lnTo>
                          <a:pt x="3" y="460"/>
                        </a:lnTo>
                        <a:lnTo>
                          <a:pt x="2" y="442"/>
                        </a:lnTo>
                        <a:lnTo>
                          <a:pt x="0" y="405"/>
                        </a:lnTo>
                        <a:lnTo>
                          <a:pt x="0" y="368"/>
                        </a:lnTo>
                        <a:lnTo>
                          <a:pt x="0" y="349"/>
                        </a:lnTo>
                        <a:lnTo>
                          <a:pt x="2" y="331"/>
                        </a:lnTo>
                        <a:lnTo>
                          <a:pt x="7" y="312"/>
                        </a:lnTo>
                        <a:lnTo>
                          <a:pt x="12" y="294"/>
                        </a:lnTo>
                        <a:lnTo>
                          <a:pt x="19" y="276"/>
                        </a:lnTo>
                        <a:lnTo>
                          <a:pt x="27" y="259"/>
                        </a:lnTo>
                        <a:lnTo>
                          <a:pt x="36" y="242"/>
                        </a:lnTo>
                        <a:lnTo>
                          <a:pt x="47" y="225"/>
                        </a:lnTo>
                        <a:lnTo>
                          <a:pt x="59" y="209"/>
                        </a:lnTo>
                        <a:lnTo>
                          <a:pt x="71" y="193"/>
                        </a:lnTo>
                        <a:lnTo>
                          <a:pt x="86" y="177"/>
                        </a:lnTo>
                        <a:lnTo>
                          <a:pt x="101" y="163"/>
                        </a:lnTo>
                        <a:lnTo>
                          <a:pt x="118" y="148"/>
                        </a:lnTo>
                        <a:lnTo>
                          <a:pt x="136" y="134"/>
                        </a:lnTo>
                        <a:lnTo>
                          <a:pt x="155" y="121"/>
                        </a:lnTo>
                        <a:lnTo>
                          <a:pt x="175" y="108"/>
                        </a:lnTo>
                        <a:lnTo>
                          <a:pt x="195" y="96"/>
                        </a:lnTo>
                        <a:lnTo>
                          <a:pt x="217" y="84"/>
                        </a:lnTo>
                        <a:lnTo>
                          <a:pt x="239" y="73"/>
                        </a:lnTo>
                        <a:lnTo>
                          <a:pt x="263" y="63"/>
                        </a:lnTo>
                        <a:lnTo>
                          <a:pt x="287" y="54"/>
                        </a:lnTo>
                        <a:lnTo>
                          <a:pt x="312" y="45"/>
                        </a:lnTo>
                        <a:lnTo>
                          <a:pt x="337" y="36"/>
                        </a:lnTo>
                        <a:lnTo>
                          <a:pt x="364" y="29"/>
                        </a:lnTo>
                        <a:lnTo>
                          <a:pt x="391" y="23"/>
                        </a:lnTo>
                        <a:lnTo>
                          <a:pt x="418" y="17"/>
                        </a:lnTo>
                        <a:lnTo>
                          <a:pt x="446" y="12"/>
                        </a:lnTo>
                        <a:lnTo>
                          <a:pt x="475" y="7"/>
                        </a:lnTo>
                        <a:lnTo>
                          <a:pt x="505" y="5"/>
                        </a:lnTo>
                        <a:lnTo>
                          <a:pt x="535" y="2"/>
                        </a:lnTo>
                        <a:lnTo>
                          <a:pt x="565" y="0"/>
                        </a:lnTo>
                        <a:lnTo>
                          <a:pt x="595" y="0"/>
                        </a:lnTo>
                        <a:lnTo>
                          <a:pt x="627" y="0"/>
                        </a:lnTo>
                        <a:lnTo>
                          <a:pt x="657" y="2"/>
                        </a:lnTo>
                        <a:lnTo>
                          <a:pt x="687" y="5"/>
                        </a:lnTo>
                        <a:lnTo>
                          <a:pt x="716" y="7"/>
                        </a:lnTo>
                        <a:lnTo>
                          <a:pt x="744" y="12"/>
                        </a:lnTo>
                        <a:lnTo>
                          <a:pt x="773" y="17"/>
                        </a:lnTo>
                        <a:lnTo>
                          <a:pt x="800" y="23"/>
                        </a:lnTo>
                        <a:lnTo>
                          <a:pt x="828" y="29"/>
                        </a:lnTo>
                        <a:lnTo>
                          <a:pt x="855" y="36"/>
                        </a:lnTo>
                        <a:lnTo>
                          <a:pt x="880" y="45"/>
                        </a:lnTo>
                        <a:lnTo>
                          <a:pt x="905" y="54"/>
                        </a:lnTo>
                        <a:lnTo>
                          <a:pt x="929" y="63"/>
                        </a:lnTo>
                        <a:lnTo>
                          <a:pt x="953" y="73"/>
                        </a:lnTo>
                        <a:lnTo>
                          <a:pt x="975" y="84"/>
                        </a:lnTo>
                        <a:lnTo>
                          <a:pt x="996" y="96"/>
                        </a:lnTo>
                        <a:lnTo>
                          <a:pt x="1017" y="108"/>
                        </a:lnTo>
                        <a:lnTo>
                          <a:pt x="1037" y="121"/>
                        </a:lnTo>
                        <a:lnTo>
                          <a:pt x="1056" y="134"/>
                        </a:lnTo>
                        <a:lnTo>
                          <a:pt x="1073" y="148"/>
                        </a:lnTo>
                        <a:lnTo>
                          <a:pt x="1090" y="163"/>
                        </a:lnTo>
                        <a:lnTo>
                          <a:pt x="1105" y="177"/>
                        </a:lnTo>
                        <a:lnTo>
                          <a:pt x="1120" y="193"/>
                        </a:lnTo>
                        <a:lnTo>
                          <a:pt x="1133" y="209"/>
                        </a:lnTo>
                        <a:lnTo>
                          <a:pt x="1145" y="225"/>
                        </a:lnTo>
                        <a:lnTo>
                          <a:pt x="1155" y="242"/>
                        </a:lnTo>
                        <a:lnTo>
                          <a:pt x="1165" y="259"/>
                        </a:lnTo>
                        <a:lnTo>
                          <a:pt x="1173" y="276"/>
                        </a:lnTo>
                        <a:lnTo>
                          <a:pt x="1180" y="294"/>
                        </a:lnTo>
                        <a:lnTo>
                          <a:pt x="1185" y="312"/>
                        </a:lnTo>
                        <a:lnTo>
                          <a:pt x="1189" y="331"/>
                        </a:lnTo>
                        <a:lnTo>
                          <a:pt x="1191" y="349"/>
                        </a:lnTo>
                        <a:lnTo>
                          <a:pt x="1192" y="368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75" name="Freeform 172"/>
                  <p:cNvSpPr>
                    <a:spLocks/>
                  </p:cNvSpPr>
                  <p:nvPr/>
                </p:nvSpPr>
                <p:spPr bwMode="auto">
                  <a:xfrm>
                    <a:off x="3295" y="4059"/>
                    <a:ext cx="85" cy="29"/>
                  </a:xfrm>
                  <a:custGeom>
                    <a:avLst/>
                    <a:gdLst>
                      <a:gd name="T0" fmla="*/ 0 w 593"/>
                      <a:gd name="T1" fmla="*/ 0 h 194"/>
                      <a:gd name="T2" fmla="*/ 0 w 593"/>
                      <a:gd name="T3" fmla="*/ 0 h 194"/>
                      <a:gd name="T4" fmla="*/ 0 w 593"/>
                      <a:gd name="T5" fmla="*/ 0 h 194"/>
                      <a:gd name="T6" fmla="*/ 0 w 593"/>
                      <a:gd name="T7" fmla="*/ 0 h 194"/>
                      <a:gd name="T8" fmla="*/ 0 w 593"/>
                      <a:gd name="T9" fmla="*/ 0 h 194"/>
                      <a:gd name="T10" fmla="*/ 0 w 593"/>
                      <a:gd name="T11" fmla="*/ 0 h 194"/>
                      <a:gd name="T12" fmla="*/ 0 w 593"/>
                      <a:gd name="T13" fmla="*/ 0 h 194"/>
                      <a:gd name="T14" fmla="*/ 0 w 593"/>
                      <a:gd name="T15" fmla="*/ 0 h 194"/>
                      <a:gd name="T16" fmla="*/ 0 w 593"/>
                      <a:gd name="T17" fmla="*/ 0 h 194"/>
                      <a:gd name="T18" fmla="*/ 0 w 593"/>
                      <a:gd name="T19" fmla="*/ 0 h 194"/>
                      <a:gd name="T20" fmla="*/ 0 w 593"/>
                      <a:gd name="T21" fmla="*/ 0 h 194"/>
                      <a:gd name="T22" fmla="*/ 0 w 593"/>
                      <a:gd name="T23" fmla="*/ 0 h 194"/>
                      <a:gd name="T24" fmla="*/ 0 w 593"/>
                      <a:gd name="T25" fmla="*/ 0 h 194"/>
                      <a:gd name="T26" fmla="*/ 0 w 593"/>
                      <a:gd name="T27" fmla="*/ 0 h 194"/>
                      <a:gd name="T28" fmla="*/ 0 w 593"/>
                      <a:gd name="T29" fmla="*/ 0 h 194"/>
                      <a:gd name="T30" fmla="*/ 0 w 593"/>
                      <a:gd name="T31" fmla="*/ 0 h 194"/>
                      <a:gd name="T32" fmla="*/ 0 w 593"/>
                      <a:gd name="T33" fmla="*/ 0 h 194"/>
                      <a:gd name="T34" fmla="*/ 0 w 593"/>
                      <a:gd name="T35" fmla="*/ 0 h 194"/>
                      <a:gd name="T36" fmla="*/ 0 w 593"/>
                      <a:gd name="T37" fmla="*/ 0 h 194"/>
                      <a:gd name="T38" fmla="*/ 0 w 593"/>
                      <a:gd name="T39" fmla="*/ 0 h 194"/>
                      <a:gd name="T40" fmla="*/ 0 w 593"/>
                      <a:gd name="T41" fmla="*/ 0 h 194"/>
                      <a:gd name="T42" fmla="*/ 0 w 593"/>
                      <a:gd name="T43" fmla="*/ 0 h 194"/>
                      <a:gd name="T44" fmla="*/ 0 w 593"/>
                      <a:gd name="T45" fmla="*/ 0 h 194"/>
                      <a:gd name="T46" fmla="*/ 0 w 593"/>
                      <a:gd name="T47" fmla="*/ 0 h 194"/>
                      <a:gd name="T48" fmla="*/ 0 w 593"/>
                      <a:gd name="T49" fmla="*/ 0 h 194"/>
                      <a:gd name="T50" fmla="*/ 0 w 593"/>
                      <a:gd name="T51" fmla="*/ 0 h 194"/>
                      <a:gd name="T52" fmla="*/ 0 w 593"/>
                      <a:gd name="T53" fmla="*/ 0 h 194"/>
                      <a:gd name="T54" fmla="*/ 0 w 593"/>
                      <a:gd name="T55" fmla="*/ 0 h 194"/>
                      <a:gd name="T56" fmla="*/ 0 w 593"/>
                      <a:gd name="T57" fmla="*/ 0 h 194"/>
                      <a:gd name="T58" fmla="*/ 0 w 593"/>
                      <a:gd name="T59" fmla="*/ 0 h 194"/>
                      <a:gd name="T60" fmla="*/ 0 w 593"/>
                      <a:gd name="T61" fmla="*/ 0 h 194"/>
                      <a:gd name="T62" fmla="*/ 0 w 593"/>
                      <a:gd name="T63" fmla="*/ 0 h 194"/>
                      <a:gd name="T64" fmla="*/ 0 w 593"/>
                      <a:gd name="T65" fmla="*/ 0 h 194"/>
                      <a:gd name="T66" fmla="*/ 0 w 593"/>
                      <a:gd name="T67" fmla="*/ 0 h 194"/>
                      <a:gd name="T68" fmla="*/ 0 w 593"/>
                      <a:gd name="T69" fmla="*/ 0 h 194"/>
                      <a:gd name="T70" fmla="*/ 0 w 593"/>
                      <a:gd name="T71" fmla="*/ 0 h 194"/>
                      <a:gd name="T72" fmla="*/ 0 w 593"/>
                      <a:gd name="T73" fmla="*/ 0 h 19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593"/>
                      <a:gd name="T112" fmla="*/ 0 h 194"/>
                      <a:gd name="T113" fmla="*/ 593 w 593"/>
                      <a:gd name="T114" fmla="*/ 194 h 19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593" h="194">
                        <a:moveTo>
                          <a:pt x="593" y="98"/>
                        </a:moveTo>
                        <a:lnTo>
                          <a:pt x="593" y="102"/>
                        </a:lnTo>
                        <a:lnTo>
                          <a:pt x="592" y="108"/>
                        </a:lnTo>
                        <a:lnTo>
                          <a:pt x="590" y="112"/>
                        </a:lnTo>
                        <a:lnTo>
                          <a:pt x="588" y="117"/>
                        </a:lnTo>
                        <a:lnTo>
                          <a:pt x="580" y="127"/>
                        </a:lnTo>
                        <a:lnTo>
                          <a:pt x="570" y="136"/>
                        </a:lnTo>
                        <a:lnTo>
                          <a:pt x="558" y="143"/>
                        </a:lnTo>
                        <a:lnTo>
                          <a:pt x="543" y="152"/>
                        </a:lnTo>
                        <a:lnTo>
                          <a:pt x="525" y="159"/>
                        </a:lnTo>
                        <a:lnTo>
                          <a:pt x="506" y="167"/>
                        </a:lnTo>
                        <a:lnTo>
                          <a:pt x="485" y="172"/>
                        </a:lnTo>
                        <a:lnTo>
                          <a:pt x="463" y="178"/>
                        </a:lnTo>
                        <a:lnTo>
                          <a:pt x="438" y="183"/>
                        </a:lnTo>
                        <a:lnTo>
                          <a:pt x="412" y="187"/>
                        </a:lnTo>
                        <a:lnTo>
                          <a:pt x="385" y="190"/>
                        </a:lnTo>
                        <a:lnTo>
                          <a:pt x="356" y="192"/>
                        </a:lnTo>
                        <a:lnTo>
                          <a:pt x="327" y="194"/>
                        </a:lnTo>
                        <a:lnTo>
                          <a:pt x="297" y="194"/>
                        </a:lnTo>
                        <a:lnTo>
                          <a:pt x="266" y="194"/>
                        </a:lnTo>
                        <a:lnTo>
                          <a:pt x="237" y="192"/>
                        </a:lnTo>
                        <a:lnTo>
                          <a:pt x="208" y="190"/>
                        </a:lnTo>
                        <a:lnTo>
                          <a:pt x="181" y="187"/>
                        </a:lnTo>
                        <a:lnTo>
                          <a:pt x="156" y="183"/>
                        </a:lnTo>
                        <a:lnTo>
                          <a:pt x="131" y="178"/>
                        </a:lnTo>
                        <a:lnTo>
                          <a:pt x="108" y="172"/>
                        </a:lnTo>
                        <a:lnTo>
                          <a:pt x="87" y="167"/>
                        </a:lnTo>
                        <a:lnTo>
                          <a:pt x="68" y="159"/>
                        </a:lnTo>
                        <a:lnTo>
                          <a:pt x="51" y="152"/>
                        </a:lnTo>
                        <a:lnTo>
                          <a:pt x="36" y="143"/>
                        </a:lnTo>
                        <a:lnTo>
                          <a:pt x="23" y="136"/>
                        </a:lnTo>
                        <a:lnTo>
                          <a:pt x="18" y="131"/>
                        </a:lnTo>
                        <a:lnTo>
                          <a:pt x="13" y="127"/>
                        </a:lnTo>
                        <a:lnTo>
                          <a:pt x="9" y="122"/>
                        </a:lnTo>
                        <a:lnTo>
                          <a:pt x="5" y="117"/>
                        </a:lnTo>
                        <a:lnTo>
                          <a:pt x="3" y="112"/>
                        </a:lnTo>
                        <a:lnTo>
                          <a:pt x="1" y="108"/>
                        </a:lnTo>
                        <a:lnTo>
                          <a:pt x="0" y="102"/>
                        </a:lnTo>
                        <a:lnTo>
                          <a:pt x="0" y="98"/>
                        </a:lnTo>
                        <a:lnTo>
                          <a:pt x="0" y="92"/>
                        </a:lnTo>
                        <a:lnTo>
                          <a:pt x="1" y="88"/>
                        </a:lnTo>
                        <a:lnTo>
                          <a:pt x="3" y="82"/>
                        </a:lnTo>
                        <a:lnTo>
                          <a:pt x="5" y="78"/>
                        </a:lnTo>
                        <a:lnTo>
                          <a:pt x="13" y="69"/>
                        </a:lnTo>
                        <a:lnTo>
                          <a:pt x="23" y="60"/>
                        </a:lnTo>
                        <a:lnTo>
                          <a:pt x="36" y="51"/>
                        </a:lnTo>
                        <a:lnTo>
                          <a:pt x="51" y="43"/>
                        </a:lnTo>
                        <a:lnTo>
                          <a:pt x="68" y="35"/>
                        </a:lnTo>
                        <a:lnTo>
                          <a:pt x="87" y="29"/>
                        </a:lnTo>
                        <a:lnTo>
                          <a:pt x="108" y="22"/>
                        </a:lnTo>
                        <a:lnTo>
                          <a:pt x="131" y="16"/>
                        </a:lnTo>
                        <a:lnTo>
                          <a:pt x="156" y="12"/>
                        </a:lnTo>
                        <a:lnTo>
                          <a:pt x="181" y="8"/>
                        </a:lnTo>
                        <a:lnTo>
                          <a:pt x="208" y="4"/>
                        </a:lnTo>
                        <a:lnTo>
                          <a:pt x="237" y="2"/>
                        </a:lnTo>
                        <a:lnTo>
                          <a:pt x="266" y="1"/>
                        </a:lnTo>
                        <a:lnTo>
                          <a:pt x="297" y="0"/>
                        </a:lnTo>
                        <a:lnTo>
                          <a:pt x="327" y="1"/>
                        </a:lnTo>
                        <a:lnTo>
                          <a:pt x="356" y="2"/>
                        </a:lnTo>
                        <a:lnTo>
                          <a:pt x="385" y="4"/>
                        </a:lnTo>
                        <a:lnTo>
                          <a:pt x="412" y="8"/>
                        </a:lnTo>
                        <a:lnTo>
                          <a:pt x="438" y="12"/>
                        </a:lnTo>
                        <a:lnTo>
                          <a:pt x="463" y="16"/>
                        </a:lnTo>
                        <a:lnTo>
                          <a:pt x="485" y="22"/>
                        </a:lnTo>
                        <a:lnTo>
                          <a:pt x="506" y="29"/>
                        </a:lnTo>
                        <a:lnTo>
                          <a:pt x="525" y="35"/>
                        </a:lnTo>
                        <a:lnTo>
                          <a:pt x="543" y="43"/>
                        </a:lnTo>
                        <a:lnTo>
                          <a:pt x="558" y="51"/>
                        </a:lnTo>
                        <a:lnTo>
                          <a:pt x="570" y="60"/>
                        </a:lnTo>
                        <a:lnTo>
                          <a:pt x="580" y="69"/>
                        </a:lnTo>
                        <a:lnTo>
                          <a:pt x="588" y="78"/>
                        </a:lnTo>
                        <a:lnTo>
                          <a:pt x="590" y="82"/>
                        </a:lnTo>
                        <a:lnTo>
                          <a:pt x="592" y="88"/>
                        </a:lnTo>
                        <a:lnTo>
                          <a:pt x="593" y="92"/>
                        </a:lnTo>
                        <a:lnTo>
                          <a:pt x="593" y="98"/>
                        </a:lnTo>
                        <a:close/>
                      </a:path>
                    </a:pathLst>
                  </a:custGeom>
                  <a:solidFill>
                    <a:srgbClr val="2E5592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76" name="Freeform 173"/>
                  <p:cNvSpPr>
                    <a:spLocks/>
                  </p:cNvSpPr>
                  <p:nvPr/>
                </p:nvSpPr>
                <p:spPr bwMode="auto">
                  <a:xfrm>
                    <a:off x="3255" y="4078"/>
                    <a:ext cx="169" cy="86"/>
                  </a:xfrm>
                  <a:custGeom>
                    <a:avLst/>
                    <a:gdLst>
                      <a:gd name="T0" fmla="*/ 0 w 1184"/>
                      <a:gd name="T1" fmla="*/ 0 h 605"/>
                      <a:gd name="T2" fmla="*/ 0 w 1184"/>
                      <a:gd name="T3" fmla="*/ 0 h 605"/>
                      <a:gd name="T4" fmla="*/ 0 w 1184"/>
                      <a:gd name="T5" fmla="*/ 0 h 605"/>
                      <a:gd name="T6" fmla="*/ 0 w 1184"/>
                      <a:gd name="T7" fmla="*/ 0 h 605"/>
                      <a:gd name="T8" fmla="*/ 0 w 1184"/>
                      <a:gd name="T9" fmla="*/ 0 h 605"/>
                      <a:gd name="T10" fmla="*/ 0 w 1184"/>
                      <a:gd name="T11" fmla="*/ 0 h 605"/>
                      <a:gd name="T12" fmla="*/ 0 w 1184"/>
                      <a:gd name="T13" fmla="*/ 0 h 605"/>
                      <a:gd name="T14" fmla="*/ 0 w 1184"/>
                      <a:gd name="T15" fmla="*/ 0 h 605"/>
                      <a:gd name="T16" fmla="*/ 0 w 1184"/>
                      <a:gd name="T17" fmla="*/ 0 h 605"/>
                      <a:gd name="T18" fmla="*/ 0 w 1184"/>
                      <a:gd name="T19" fmla="*/ 0 h 605"/>
                      <a:gd name="T20" fmla="*/ 0 w 1184"/>
                      <a:gd name="T21" fmla="*/ 0 h 605"/>
                      <a:gd name="T22" fmla="*/ 0 w 1184"/>
                      <a:gd name="T23" fmla="*/ 0 h 605"/>
                      <a:gd name="T24" fmla="*/ 0 w 1184"/>
                      <a:gd name="T25" fmla="*/ 0 h 605"/>
                      <a:gd name="T26" fmla="*/ 0 w 1184"/>
                      <a:gd name="T27" fmla="*/ 0 h 605"/>
                      <a:gd name="T28" fmla="*/ 0 w 1184"/>
                      <a:gd name="T29" fmla="*/ 0 h 605"/>
                      <a:gd name="T30" fmla="*/ 0 w 1184"/>
                      <a:gd name="T31" fmla="*/ 0 h 605"/>
                      <a:gd name="T32" fmla="*/ 0 w 1184"/>
                      <a:gd name="T33" fmla="*/ 0 h 605"/>
                      <a:gd name="T34" fmla="*/ 0 w 1184"/>
                      <a:gd name="T35" fmla="*/ 0 h 605"/>
                      <a:gd name="T36" fmla="*/ 0 w 1184"/>
                      <a:gd name="T37" fmla="*/ 0 h 605"/>
                      <a:gd name="T38" fmla="*/ 0 w 1184"/>
                      <a:gd name="T39" fmla="*/ 0 h 605"/>
                      <a:gd name="T40" fmla="*/ 0 w 1184"/>
                      <a:gd name="T41" fmla="*/ 0 h 605"/>
                      <a:gd name="T42" fmla="*/ 0 w 1184"/>
                      <a:gd name="T43" fmla="*/ 0 h 605"/>
                      <a:gd name="T44" fmla="*/ 0 w 1184"/>
                      <a:gd name="T45" fmla="*/ 0 h 605"/>
                      <a:gd name="T46" fmla="*/ 0 w 1184"/>
                      <a:gd name="T47" fmla="*/ 0 h 605"/>
                      <a:gd name="T48" fmla="*/ 0 w 1184"/>
                      <a:gd name="T49" fmla="*/ 0 h 605"/>
                      <a:gd name="T50" fmla="*/ 0 w 1184"/>
                      <a:gd name="T51" fmla="*/ 0 h 605"/>
                      <a:gd name="T52" fmla="*/ 0 w 1184"/>
                      <a:gd name="T53" fmla="*/ 0 h 605"/>
                      <a:gd name="T54" fmla="*/ 0 w 1184"/>
                      <a:gd name="T55" fmla="*/ 0 h 605"/>
                      <a:gd name="T56" fmla="*/ 0 w 1184"/>
                      <a:gd name="T57" fmla="*/ 0 h 605"/>
                      <a:gd name="T58" fmla="*/ 0 w 1184"/>
                      <a:gd name="T59" fmla="*/ 0 h 605"/>
                      <a:gd name="T60" fmla="*/ 0 w 1184"/>
                      <a:gd name="T61" fmla="*/ 0 h 605"/>
                      <a:gd name="T62" fmla="*/ 0 w 1184"/>
                      <a:gd name="T63" fmla="*/ 0 h 605"/>
                      <a:gd name="T64" fmla="*/ 0 w 1184"/>
                      <a:gd name="T65" fmla="*/ 0 h 605"/>
                      <a:gd name="T66" fmla="*/ 0 w 1184"/>
                      <a:gd name="T67" fmla="*/ 0 h 605"/>
                      <a:gd name="T68" fmla="*/ 0 w 1184"/>
                      <a:gd name="T69" fmla="*/ 0 h 605"/>
                      <a:gd name="T70" fmla="*/ 0 w 1184"/>
                      <a:gd name="T71" fmla="*/ 0 h 605"/>
                      <a:gd name="T72" fmla="*/ 0 w 1184"/>
                      <a:gd name="T73" fmla="*/ 0 h 605"/>
                      <a:gd name="T74" fmla="*/ 0 w 1184"/>
                      <a:gd name="T75" fmla="*/ 0 h 605"/>
                      <a:gd name="T76" fmla="*/ 0 w 1184"/>
                      <a:gd name="T77" fmla="*/ 0 h 605"/>
                      <a:gd name="T78" fmla="*/ 0 w 1184"/>
                      <a:gd name="T79" fmla="*/ 0 h 605"/>
                      <a:gd name="T80" fmla="*/ 0 w 1184"/>
                      <a:gd name="T81" fmla="*/ 0 h 605"/>
                      <a:gd name="T82" fmla="*/ 0 w 1184"/>
                      <a:gd name="T83" fmla="*/ 0 h 605"/>
                      <a:gd name="T84" fmla="*/ 0 w 1184"/>
                      <a:gd name="T85" fmla="*/ 0 h 605"/>
                      <a:gd name="T86" fmla="*/ 0 w 1184"/>
                      <a:gd name="T87" fmla="*/ 0 h 605"/>
                      <a:gd name="T88" fmla="*/ 0 w 1184"/>
                      <a:gd name="T89" fmla="*/ 0 h 605"/>
                      <a:gd name="T90" fmla="*/ 0 w 1184"/>
                      <a:gd name="T91" fmla="*/ 0 h 605"/>
                      <a:gd name="T92" fmla="*/ 0 w 1184"/>
                      <a:gd name="T93" fmla="*/ 0 h 605"/>
                      <a:gd name="T94" fmla="*/ 0 w 1184"/>
                      <a:gd name="T95" fmla="*/ 0 h 605"/>
                      <a:gd name="T96" fmla="*/ 0 w 1184"/>
                      <a:gd name="T97" fmla="*/ 0 h 605"/>
                      <a:gd name="T98" fmla="*/ 0 w 1184"/>
                      <a:gd name="T99" fmla="*/ 0 h 605"/>
                      <a:gd name="T100" fmla="*/ 0 w 1184"/>
                      <a:gd name="T101" fmla="*/ 0 h 605"/>
                      <a:gd name="T102" fmla="*/ 0 w 1184"/>
                      <a:gd name="T103" fmla="*/ 0 h 605"/>
                      <a:gd name="T104" fmla="*/ 0 w 1184"/>
                      <a:gd name="T105" fmla="*/ 0 h 605"/>
                      <a:gd name="T106" fmla="*/ 0 w 1184"/>
                      <a:gd name="T107" fmla="*/ 0 h 605"/>
                      <a:gd name="T108" fmla="*/ 0 w 1184"/>
                      <a:gd name="T109" fmla="*/ 0 h 605"/>
                      <a:gd name="T110" fmla="*/ 0 w 1184"/>
                      <a:gd name="T111" fmla="*/ 0 h 605"/>
                      <a:gd name="T112" fmla="*/ 0 w 1184"/>
                      <a:gd name="T113" fmla="*/ 0 h 605"/>
                      <a:gd name="T114" fmla="*/ 0 w 1184"/>
                      <a:gd name="T115" fmla="*/ 0 h 60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184"/>
                      <a:gd name="T175" fmla="*/ 0 h 605"/>
                      <a:gd name="T176" fmla="*/ 1184 w 1184"/>
                      <a:gd name="T177" fmla="*/ 605 h 60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184" h="605">
                        <a:moveTo>
                          <a:pt x="1079" y="0"/>
                        </a:moveTo>
                        <a:lnTo>
                          <a:pt x="1086" y="20"/>
                        </a:lnTo>
                        <a:lnTo>
                          <a:pt x="1092" y="40"/>
                        </a:lnTo>
                        <a:lnTo>
                          <a:pt x="1096" y="57"/>
                        </a:lnTo>
                        <a:lnTo>
                          <a:pt x="1098" y="75"/>
                        </a:lnTo>
                        <a:lnTo>
                          <a:pt x="1099" y="92"/>
                        </a:lnTo>
                        <a:lnTo>
                          <a:pt x="1099" y="106"/>
                        </a:lnTo>
                        <a:lnTo>
                          <a:pt x="1097" y="121"/>
                        </a:lnTo>
                        <a:lnTo>
                          <a:pt x="1095" y="134"/>
                        </a:lnTo>
                        <a:lnTo>
                          <a:pt x="1090" y="148"/>
                        </a:lnTo>
                        <a:lnTo>
                          <a:pt x="1085" y="159"/>
                        </a:lnTo>
                        <a:lnTo>
                          <a:pt x="1078" y="170"/>
                        </a:lnTo>
                        <a:lnTo>
                          <a:pt x="1071" y="181"/>
                        </a:lnTo>
                        <a:lnTo>
                          <a:pt x="1063" y="191"/>
                        </a:lnTo>
                        <a:lnTo>
                          <a:pt x="1054" y="200"/>
                        </a:lnTo>
                        <a:lnTo>
                          <a:pt x="1044" y="209"/>
                        </a:lnTo>
                        <a:lnTo>
                          <a:pt x="1033" y="217"/>
                        </a:lnTo>
                        <a:lnTo>
                          <a:pt x="1020" y="224"/>
                        </a:lnTo>
                        <a:lnTo>
                          <a:pt x="1008" y="231"/>
                        </a:lnTo>
                        <a:lnTo>
                          <a:pt x="995" y="239"/>
                        </a:lnTo>
                        <a:lnTo>
                          <a:pt x="981" y="246"/>
                        </a:lnTo>
                        <a:lnTo>
                          <a:pt x="952" y="258"/>
                        </a:lnTo>
                        <a:lnTo>
                          <a:pt x="921" y="269"/>
                        </a:lnTo>
                        <a:lnTo>
                          <a:pt x="857" y="292"/>
                        </a:lnTo>
                        <a:lnTo>
                          <a:pt x="790" y="316"/>
                        </a:lnTo>
                        <a:lnTo>
                          <a:pt x="770" y="323"/>
                        </a:lnTo>
                        <a:lnTo>
                          <a:pt x="749" y="330"/>
                        </a:lnTo>
                        <a:lnTo>
                          <a:pt x="728" y="337"/>
                        </a:lnTo>
                        <a:lnTo>
                          <a:pt x="705" y="342"/>
                        </a:lnTo>
                        <a:lnTo>
                          <a:pt x="659" y="353"/>
                        </a:lnTo>
                        <a:lnTo>
                          <a:pt x="608" y="362"/>
                        </a:lnTo>
                        <a:lnTo>
                          <a:pt x="557" y="369"/>
                        </a:lnTo>
                        <a:lnTo>
                          <a:pt x="505" y="375"/>
                        </a:lnTo>
                        <a:lnTo>
                          <a:pt x="450" y="379"/>
                        </a:lnTo>
                        <a:lnTo>
                          <a:pt x="397" y="381"/>
                        </a:lnTo>
                        <a:lnTo>
                          <a:pt x="342" y="382"/>
                        </a:lnTo>
                        <a:lnTo>
                          <a:pt x="288" y="382"/>
                        </a:lnTo>
                        <a:lnTo>
                          <a:pt x="236" y="381"/>
                        </a:lnTo>
                        <a:lnTo>
                          <a:pt x="183" y="379"/>
                        </a:lnTo>
                        <a:lnTo>
                          <a:pt x="133" y="376"/>
                        </a:lnTo>
                        <a:lnTo>
                          <a:pt x="86" y="370"/>
                        </a:lnTo>
                        <a:lnTo>
                          <a:pt x="42" y="366"/>
                        </a:lnTo>
                        <a:lnTo>
                          <a:pt x="0" y="359"/>
                        </a:lnTo>
                        <a:lnTo>
                          <a:pt x="3" y="372"/>
                        </a:lnTo>
                        <a:lnTo>
                          <a:pt x="6" y="386"/>
                        </a:lnTo>
                        <a:lnTo>
                          <a:pt x="10" y="398"/>
                        </a:lnTo>
                        <a:lnTo>
                          <a:pt x="15" y="410"/>
                        </a:lnTo>
                        <a:lnTo>
                          <a:pt x="20" y="422"/>
                        </a:lnTo>
                        <a:lnTo>
                          <a:pt x="26" y="435"/>
                        </a:lnTo>
                        <a:lnTo>
                          <a:pt x="33" y="447"/>
                        </a:lnTo>
                        <a:lnTo>
                          <a:pt x="41" y="458"/>
                        </a:lnTo>
                        <a:lnTo>
                          <a:pt x="49" y="469"/>
                        </a:lnTo>
                        <a:lnTo>
                          <a:pt x="58" y="479"/>
                        </a:lnTo>
                        <a:lnTo>
                          <a:pt x="69" y="490"/>
                        </a:lnTo>
                        <a:lnTo>
                          <a:pt x="80" y="500"/>
                        </a:lnTo>
                        <a:lnTo>
                          <a:pt x="92" y="509"/>
                        </a:lnTo>
                        <a:lnTo>
                          <a:pt x="105" y="518"/>
                        </a:lnTo>
                        <a:lnTo>
                          <a:pt x="120" y="527"/>
                        </a:lnTo>
                        <a:lnTo>
                          <a:pt x="135" y="536"/>
                        </a:lnTo>
                        <a:lnTo>
                          <a:pt x="153" y="544"/>
                        </a:lnTo>
                        <a:lnTo>
                          <a:pt x="171" y="552"/>
                        </a:lnTo>
                        <a:lnTo>
                          <a:pt x="191" y="558"/>
                        </a:lnTo>
                        <a:lnTo>
                          <a:pt x="212" y="565"/>
                        </a:lnTo>
                        <a:lnTo>
                          <a:pt x="235" y="572"/>
                        </a:lnTo>
                        <a:lnTo>
                          <a:pt x="258" y="577"/>
                        </a:lnTo>
                        <a:lnTo>
                          <a:pt x="283" y="583"/>
                        </a:lnTo>
                        <a:lnTo>
                          <a:pt x="310" y="587"/>
                        </a:lnTo>
                        <a:lnTo>
                          <a:pt x="339" y="592"/>
                        </a:lnTo>
                        <a:lnTo>
                          <a:pt x="369" y="595"/>
                        </a:lnTo>
                        <a:lnTo>
                          <a:pt x="401" y="598"/>
                        </a:lnTo>
                        <a:lnTo>
                          <a:pt x="435" y="601"/>
                        </a:lnTo>
                        <a:lnTo>
                          <a:pt x="470" y="603"/>
                        </a:lnTo>
                        <a:lnTo>
                          <a:pt x="507" y="604"/>
                        </a:lnTo>
                        <a:lnTo>
                          <a:pt x="546" y="605"/>
                        </a:lnTo>
                        <a:lnTo>
                          <a:pt x="587" y="605"/>
                        </a:lnTo>
                        <a:lnTo>
                          <a:pt x="634" y="605"/>
                        </a:lnTo>
                        <a:lnTo>
                          <a:pt x="679" y="603"/>
                        </a:lnTo>
                        <a:lnTo>
                          <a:pt x="721" y="601"/>
                        </a:lnTo>
                        <a:lnTo>
                          <a:pt x="760" y="597"/>
                        </a:lnTo>
                        <a:lnTo>
                          <a:pt x="798" y="594"/>
                        </a:lnTo>
                        <a:lnTo>
                          <a:pt x="832" y="588"/>
                        </a:lnTo>
                        <a:lnTo>
                          <a:pt x="866" y="583"/>
                        </a:lnTo>
                        <a:lnTo>
                          <a:pt x="897" y="576"/>
                        </a:lnTo>
                        <a:lnTo>
                          <a:pt x="926" y="569"/>
                        </a:lnTo>
                        <a:lnTo>
                          <a:pt x="952" y="560"/>
                        </a:lnTo>
                        <a:lnTo>
                          <a:pt x="977" y="552"/>
                        </a:lnTo>
                        <a:lnTo>
                          <a:pt x="1000" y="543"/>
                        </a:lnTo>
                        <a:lnTo>
                          <a:pt x="1023" y="533"/>
                        </a:lnTo>
                        <a:lnTo>
                          <a:pt x="1043" y="522"/>
                        </a:lnTo>
                        <a:lnTo>
                          <a:pt x="1060" y="509"/>
                        </a:lnTo>
                        <a:lnTo>
                          <a:pt x="1077" y="497"/>
                        </a:lnTo>
                        <a:lnTo>
                          <a:pt x="1093" y="485"/>
                        </a:lnTo>
                        <a:lnTo>
                          <a:pt x="1106" y="471"/>
                        </a:lnTo>
                        <a:lnTo>
                          <a:pt x="1118" y="457"/>
                        </a:lnTo>
                        <a:lnTo>
                          <a:pt x="1129" y="443"/>
                        </a:lnTo>
                        <a:lnTo>
                          <a:pt x="1139" y="428"/>
                        </a:lnTo>
                        <a:lnTo>
                          <a:pt x="1148" y="412"/>
                        </a:lnTo>
                        <a:lnTo>
                          <a:pt x="1156" y="397"/>
                        </a:lnTo>
                        <a:lnTo>
                          <a:pt x="1163" y="380"/>
                        </a:lnTo>
                        <a:lnTo>
                          <a:pt x="1168" y="364"/>
                        </a:lnTo>
                        <a:lnTo>
                          <a:pt x="1173" y="347"/>
                        </a:lnTo>
                        <a:lnTo>
                          <a:pt x="1176" y="329"/>
                        </a:lnTo>
                        <a:lnTo>
                          <a:pt x="1179" y="311"/>
                        </a:lnTo>
                        <a:lnTo>
                          <a:pt x="1182" y="293"/>
                        </a:lnTo>
                        <a:lnTo>
                          <a:pt x="1183" y="274"/>
                        </a:lnTo>
                        <a:lnTo>
                          <a:pt x="1184" y="256"/>
                        </a:lnTo>
                        <a:lnTo>
                          <a:pt x="1184" y="237"/>
                        </a:lnTo>
                        <a:lnTo>
                          <a:pt x="1183" y="226"/>
                        </a:lnTo>
                        <a:lnTo>
                          <a:pt x="1181" y="212"/>
                        </a:lnTo>
                        <a:lnTo>
                          <a:pt x="1177" y="198"/>
                        </a:lnTo>
                        <a:lnTo>
                          <a:pt x="1173" y="182"/>
                        </a:lnTo>
                        <a:lnTo>
                          <a:pt x="1161" y="150"/>
                        </a:lnTo>
                        <a:lnTo>
                          <a:pt x="1146" y="115"/>
                        </a:lnTo>
                        <a:lnTo>
                          <a:pt x="1129" y="81"/>
                        </a:lnTo>
                        <a:lnTo>
                          <a:pt x="1112" y="49"/>
                        </a:lnTo>
                        <a:lnTo>
                          <a:pt x="1095" y="21"/>
                        </a:lnTo>
                        <a:lnTo>
                          <a:pt x="1079" y="0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77" name="Freeform 174"/>
                  <p:cNvSpPr>
                    <a:spLocks/>
                  </p:cNvSpPr>
                  <p:nvPr/>
                </p:nvSpPr>
                <p:spPr bwMode="auto">
                  <a:xfrm>
                    <a:off x="3255" y="4127"/>
                    <a:ext cx="168" cy="38"/>
                  </a:xfrm>
                  <a:custGeom>
                    <a:avLst/>
                    <a:gdLst>
                      <a:gd name="T0" fmla="*/ 0 w 1173"/>
                      <a:gd name="T1" fmla="*/ 0 h 264"/>
                      <a:gd name="T2" fmla="*/ 0 w 1173"/>
                      <a:gd name="T3" fmla="*/ 0 h 264"/>
                      <a:gd name="T4" fmla="*/ 0 w 1173"/>
                      <a:gd name="T5" fmla="*/ 0 h 264"/>
                      <a:gd name="T6" fmla="*/ 0 w 1173"/>
                      <a:gd name="T7" fmla="*/ 0 h 264"/>
                      <a:gd name="T8" fmla="*/ 0 w 1173"/>
                      <a:gd name="T9" fmla="*/ 0 h 264"/>
                      <a:gd name="T10" fmla="*/ 0 w 1173"/>
                      <a:gd name="T11" fmla="*/ 0 h 264"/>
                      <a:gd name="T12" fmla="*/ 0 w 1173"/>
                      <a:gd name="T13" fmla="*/ 0 h 264"/>
                      <a:gd name="T14" fmla="*/ 0 w 1173"/>
                      <a:gd name="T15" fmla="*/ 0 h 264"/>
                      <a:gd name="T16" fmla="*/ 0 w 1173"/>
                      <a:gd name="T17" fmla="*/ 0 h 264"/>
                      <a:gd name="T18" fmla="*/ 0 w 1173"/>
                      <a:gd name="T19" fmla="*/ 0 h 264"/>
                      <a:gd name="T20" fmla="*/ 0 w 1173"/>
                      <a:gd name="T21" fmla="*/ 0 h 264"/>
                      <a:gd name="T22" fmla="*/ 0 w 1173"/>
                      <a:gd name="T23" fmla="*/ 0 h 264"/>
                      <a:gd name="T24" fmla="*/ 0 w 1173"/>
                      <a:gd name="T25" fmla="*/ 0 h 264"/>
                      <a:gd name="T26" fmla="*/ 0 w 1173"/>
                      <a:gd name="T27" fmla="*/ 0 h 264"/>
                      <a:gd name="T28" fmla="*/ 0 w 1173"/>
                      <a:gd name="T29" fmla="*/ 0 h 264"/>
                      <a:gd name="T30" fmla="*/ 0 w 1173"/>
                      <a:gd name="T31" fmla="*/ 0 h 264"/>
                      <a:gd name="T32" fmla="*/ 0 w 1173"/>
                      <a:gd name="T33" fmla="*/ 0 h 264"/>
                      <a:gd name="T34" fmla="*/ 0 w 1173"/>
                      <a:gd name="T35" fmla="*/ 0 h 264"/>
                      <a:gd name="T36" fmla="*/ 0 w 1173"/>
                      <a:gd name="T37" fmla="*/ 0 h 264"/>
                      <a:gd name="T38" fmla="*/ 0 w 1173"/>
                      <a:gd name="T39" fmla="*/ 0 h 264"/>
                      <a:gd name="T40" fmla="*/ 0 w 1173"/>
                      <a:gd name="T41" fmla="*/ 0 h 264"/>
                      <a:gd name="T42" fmla="*/ 0 w 1173"/>
                      <a:gd name="T43" fmla="*/ 0 h 264"/>
                      <a:gd name="T44" fmla="*/ 0 w 1173"/>
                      <a:gd name="T45" fmla="*/ 0 h 264"/>
                      <a:gd name="T46" fmla="*/ 0 w 1173"/>
                      <a:gd name="T47" fmla="*/ 0 h 264"/>
                      <a:gd name="T48" fmla="*/ 0 w 1173"/>
                      <a:gd name="T49" fmla="*/ 0 h 264"/>
                      <a:gd name="T50" fmla="*/ 0 w 1173"/>
                      <a:gd name="T51" fmla="*/ 0 h 264"/>
                      <a:gd name="T52" fmla="*/ 0 w 1173"/>
                      <a:gd name="T53" fmla="*/ 0 h 264"/>
                      <a:gd name="T54" fmla="*/ 0 w 1173"/>
                      <a:gd name="T55" fmla="*/ 0 h 264"/>
                      <a:gd name="T56" fmla="*/ 0 w 1173"/>
                      <a:gd name="T57" fmla="*/ 0 h 264"/>
                      <a:gd name="T58" fmla="*/ 0 w 1173"/>
                      <a:gd name="T59" fmla="*/ 0 h 264"/>
                      <a:gd name="T60" fmla="*/ 0 w 1173"/>
                      <a:gd name="T61" fmla="*/ 0 h 264"/>
                      <a:gd name="T62" fmla="*/ 0 w 1173"/>
                      <a:gd name="T63" fmla="*/ 0 h 264"/>
                      <a:gd name="T64" fmla="*/ 0 w 1173"/>
                      <a:gd name="T65" fmla="*/ 0 h 264"/>
                      <a:gd name="T66" fmla="*/ 0 w 1173"/>
                      <a:gd name="T67" fmla="*/ 0 h 264"/>
                      <a:gd name="T68" fmla="*/ 0 w 1173"/>
                      <a:gd name="T69" fmla="*/ 0 h 264"/>
                      <a:gd name="T70" fmla="*/ 0 w 1173"/>
                      <a:gd name="T71" fmla="*/ 0 h 264"/>
                      <a:gd name="T72" fmla="*/ 0 w 1173"/>
                      <a:gd name="T73" fmla="*/ 0 h 264"/>
                      <a:gd name="T74" fmla="*/ 0 w 1173"/>
                      <a:gd name="T75" fmla="*/ 0 h 264"/>
                      <a:gd name="T76" fmla="*/ 0 w 1173"/>
                      <a:gd name="T77" fmla="*/ 0 h 264"/>
                      <a:gd name="T78" fmla="*/ 0 w 1173"/>
                      <a:gd name="T79" fmla="*/ 0 h 264"/>
                      <a:gd name="T80" fmla="*/ 0 w 1173"/>
                      <a:gd name="T81" fmla="*/ 0 h 264"/>
                      <a:gd name="T82" fmla="*/ 0 w 1173"/>
                      <a:gd name="T83" fmla="*/ 0 h 264"/>
                      <a:gd name="T84" fmla="*/ 0 w 1173"/>
                      <a:gd name="T85" fmla="*/ 0 h 264"/>
                      <a:gd name="T86" fmla="*/ 0 w 1173"/>
                      <a:gd name="T87" fmla="*/ 0 h 264"/>
                      <a:gd name="T88" fmla="*/ 0 w 1173"/>
                      <a:gd name="T89" fmla="*/ 0 h 264"/>
                      <a:gd name="T90" fmla="*/ 0 w 1173"/>
                      <a:gd name="T91" fmla="*/ 0 h 264"/>
                      <a:gd name="T92" fmla="*/ 0 w 1173"/>
                      <a:gd name="T93" fmla="*/ 0 h 264"/>
                      <a:gd name="T94" fmla="*/ 0 w 1173"/>
                      <a:gd name="T95" fmla="*/ 0 h 26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173"/>
                      <a:gd name="T145" fmla="*/ 0 h 264"/>
                      <a:gd name="T146" fmla="*/ 1173 w 1173"/>
                      <a:gd name="T147" fmla="*/ 264 h 26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173" h="264">
                        <a:moveTo>
                          <a:pt x="586" y="142"/>
                        </a:moveTo>
                        <a:lnTo>
                          <a:pt x="525" y="142"/>
                        </a:lnTo>
                        <a:lnTo>
                          <a:pt x="467" y="139"/>
                        </a:lnTo>
                        <a:lnTo>
                          <a:pt x="414" y="137"/>
                        </a:lnTo>
                        <a:lnTo>
                          <a:pt x="364" y="133"/>
                        </a:lnTo>
                        <a:lnTo>
                          <a:pt x="316" y="128"/>
                        </a:lnTo>
                        <a:lnTo>
                          <a:pt x="274" y="123"/>
                        </a:lnTo>
                        <a:lnTo>
                          <a:pt x="234" y="116"/>
                        </a:lnTo>
                        <a:lnTo>
                          <a:pt x="197" y="108"/>
                        </a:lnTo>
                        <a:lnTo>
                          <a:pt x="162" y="100"/>
                        </a:lnTo>
                        <a:lnTo>
                          <a:pt x="131" y="90"/>
                        </a:lnTo>
                        <a:lnTo>
                          <a:pt x="103" y="80"/>
                        </a:lnTo>
                        <a:lnTo>
                          <a:pt x="78" y="70"/>
                        </a:lnTo>
                        <a:lnTo>
                          <a:pt x="54" y="58"/>
                        </a:lnTo>
                        <a:lnTo>
                          <a:pt x="34" y="46"/>
                        </a:lnTo>
                        <a:lnTo>
                          <a:pt x="15" y="33"/>
                        </a:lnTo>
                        <a:lnTo>
                          <a:pt x="0" y="19"/>
                        </a:lnTo>
                        <a:lnTo>
                          <a:pt x="2" y="33"/>
                        </a:lnTo>
                        <a:lnTo>
                          <a:pt x="5" y="46"/>
                        </a:lnTo>
                        <a:lnTo>
                          <a:pt x="10" y="58"/>
                        </a:lnTo>
                        <a:lnTo>
                          <a:pt x="14" y="70"/>
                        </a:lnTo>
                        <a:lnTo>
                          <a:pt x="20" y="83"/>
                        </a:lnTo>
                        <a:lnTo>
                          <a:pt x="25" y="95"/>
                        </a:lnTo>
                        <a:lnTo>
                          <a:pt x="32" y="106"/>
                        </a:lnTo>
                        <a:lnTo>
                          <a:pt x="40" y="117"/>
                        </a:lnTo>
                        <a:lnTo>
                          <a:pt x="48" y="128"/>
                        </a:lnTo>
                        <a:lnTo>
                          <a:pt x="58" y="139"/>
                        </a:lnTo>
                        <a:lnTo>
                          <a:pt x="68" y="149"/>
                        </a:lnTo>
                        <a:lnTo>
                          <a:pt x="79" y="159"/>
                        </a:lnTo>
                        <a:lnTo>
                          <a:pt x="91" y="169"/>
                        </a:lnTo>
                        <a:lnTo>
                          <a:pt x="106" y="178"/>
                        </a:lnTo>
                        <a:lnTo>
                          <a:pt x="120" y="187"/>
                        </a:lnTo>
                        <a:lnTo>
                          <a:pt x="136" y="195"/>
                        </a:lnTo>
                        <a:lnTo>
                          <a:pt x="152" y="203"/>
                        </a:lnTo>
                        <a:lnTo>
                          <a:pt x="171" y="211"/>
                        </a:lnTo>
                        <a:lnTo>
                          <a:pt x="190" y="218"/>
                        </a:lnTo>
                        <a:lnTo>
                          <a:pt x="211" y="224"/>
                        </a:lnTo>
                        <a:lnTo>
                          <a:pt x="234" y="231"/>
                        </a:lnTo>
                        <a:lnTo>
                          <a:pt x="258" y="236"/>
                        </a:lnTo>
                        <a:lnTo>
                          <a:pt x="284" y="242"/>
                        </a:lnTo>
                        <a:lnTo>
                          <a:pt x="310" y="246"/>
                        </a:lnTo>
                        <a:lnTo>
                          <a:pt x="338" y="251"/>
                        </a:lnTo>
                        <a:lnTo>
                          <a:pt x="368" y="254"/>
                        </a:lnTo>
                        <a:lnTo>
                          <a:pt x="400" y="257"/>
                        </a:lnTo>
                        <a:lnTo>
                          <a:pt x="434" y="260"/>
                        </a:lnTo>
                        <a:lnTo>
                          <a:pt x="469" y="262"/>
                        </a:lnTo>
                        <a:lnTo>
                          <a:pt x="506" y="263"/>
                        </a:lnTo>
                        <a:lnTo>
                          <a:pt x="545" y="264"/>
                        </a:lnTo>
                        <a:lnTo>
                          <a:pt x="586" y="264"/>
                        </a:lnTo>
                        <a:lnTo>
                          <a:pt x="625" y="264"/>
                        </a:lnTo>
                        <a:lnTo>
                          <a:pt x="662" y="263"/>
                        </a:lnTo>
                        <a:lnTo>
                          <a:pt x="698" y="262"/>
                        </a:lnTo>
                        <a:lnTo>
                          <a:pt x="731" y="260"/>
                        </a:lnTo>
                        <a:lnTo>
                          <a:pt x="763" y="256"/>
                        </a:lnTo>
                        <a:lnTo>
                          <a:pt x="793" y="253"/>
                        </a:lnTo>
                        <a:lnTo>
                          <a:pt x="823" y="250"/>
                        </a:lnTo>
                        <a:lnTo>
                          <a:pt x="851" y="245"/>
                        </a:lnTo>
                        <a:lnTo>
                          <a:pt x="877" y="240"/>
                        </a:lnTo>
                        <a:lnTo>
                          <a:pt x="902" y="234"/>
                        </a:lnTo>
                        <a:lnTo>
                          <a:pt x="926" y="227"/>
                        </a:lnTo>
                        <a:lnTo>
                          <a:pt x="948" y="221"/>
                        </a:lnTo>
                        <a:lnTo>
                          <a:pt x="969" y="214"/>
                        </a:lnTo>
                        <a:lnTo>
                          <a:pt x="988" y="206"/>
                        </a:lnTo>
                        <a:lnTo>
                          <a:pt x="1007" y="198"/>
                        </a:lnTo>
                        <a:lnTo>
                          <a:pt x="1025" y="189"/>
                        </a:lnTo>
                        <a:lnTo>
                          <a:pt x="1040" y="181"/>
                        </a:lnTo>
                        <a:lnTo>
                          <a:pt x="1056" y="172"/>
                        </a:lnTo>
                        <a:lnTo>
                          <a:pt x="1070" y="162"/>
                        </a:lnTo>
                        <a:lnTo>
                          <a:pt x="1083" y="150"/>
                        </a:lnTo>
                        <a:lnTo>
                          <a:pt x="1095" y="140"/>
                        </a:lnTo>
                        <a:lnTo>
                          <a:pt x="1106" y="129"/>
                        </a:lnTo>
                        <a:lnTo>
                          <a:pt x="1116" y="118"/>
                        </a:lnTo>
                        <a:lnTo>
                          <a:pt x="1126" y="106"/>
                        </a:lnTo>
                        <a:lnTo>
                          <a:pt x="1134" y="94"/>
                        </a:lnTo>
                        <a:lnTo>
                          <a:pt x="1142" y="81"/>
                        </a:lnTo>
                        <a:lnTo>
                          <a:pt x="1148" y="68"/>
                        </a:lnTo>
                        <a:lnTo>
                          <a:pt x="1155" y="56"/>
                        </a:lnTo>
                        <a:lnTo>
                          <a:pt x="1161" y="43"/>
                        </a:lnTo>
                        <a:lnTo>
                          <a:pt x="1165" y="28"/>
                        </a:lnTo>
                        <a:lnTo>
                          <a:pt x="1170" y="15"/>
                        </a:lnTo>
                        <a:lnTo>
                          <a:pt x="1173" y="0"/>
                        </a:lnTo>
                        <a:lnTo>
                          <a:pt x="1156" y="16"/>
                        </a:lnTo>
                        <a:lnTo>
                          <a:pt x="1136" y="31"/>
                        </a:lnTo>
                        <a:lnTo>
                          <a:pt x="1115" y="45"/>
                        </a:lnTo>
                        <a:lnTo>
                          <a:pt x="1092" y="58"/>
                        </a:lnTo>
                        <a:lnTo>
                          <a:pt x="1066" y="71"/>
                        </a:lnTo>
                        <a:lnTo>
                          <a:pt x="1037" y="83"/>
                        </a:lnTo>
                        <a:lnTo>
                          <a:pt x="1006" y="94"/>
                        </a:lnTo>
                        <a:lnTo>
                          <a:pt x="971" y="103"/>
                        </a:lnTo>
                        <a:lnTo>
                          <a:pt x="935" y="112"/>
                        </a:lnTo>
                        <a:lnTo>
                          <a:pt x="895" y="119"/>
                        </a:lnTo>
                        <a:lnTo>
                          <a:pt x="851" y="126"/>
                        </a:lnTo>
                        <a:lnTo>
                          <a:pt x="806" y="132"/>
                        </a:lnTo>
                        <a:lnTo>
                          <a:pt x="757" y="136"/>
                        </a:lnTo>
                        <a:lnTo>
                          <a:pt x="703" y="139"/>
                        </a:lnTo>
                        <a:lnTo>
                          <a:pt x="646" y="140"/>
                        </a:lnTo>
                        <a:lnTo>
                          <a:pt x="586" y="14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78" name="Freeform 175"/>
                  <p:cNvSpPr>
                    <a:spLocks/>
                  </p:cNvSpPr>
                  <p:nvPr/>
                </p:nvSpPr>
                <p:spPr bwMode="auto">
                  <a:xfrm>
                    <a:off x="3437" y="3975"/>
                    <a:ext cx="138" cy="177"/>
                  </a:xfrm>
                  <a:custGeom>
                    <a:avLst/>
                    <a:gdLst>
                      <a:gd name="T0" fmla="*/ 0 w 955"/>
                      <a:gd name="T1" fmla="*/ 0 h 1249"/>
                      <a:gd name="T2" fmla="*/ 0 w 955"/>
                      <a:gd name="T3" fmla="*/ 0 h 1249"/>
                      <a:gd name="T4" fmla="*/ 0 w 955"/>
                      <a:gd name="T5" fmla="*/ 0 h 1249"/>
                      <a:gd name="T6" fmla="*/ 0 w 955"/>
                      <a:gd name="T7" fmla="*/ 0 h 1249"/>
                      <a:gd name="T8" fmla="*/ 0 w 955"/>
                      <a:gd name="T9" fmla="*/ 0 h 1249"/>
                      <a:gd name="T10" fmla="*/ 0 w 955"/>
                      <a:gd name="T11" fmla="*/ 0 h 1249"/>
                      <a:gd name="T12" fmla="*/ 0 w 955"/>
                      <a:gd name="T13" fmla="*/ 0 h 1249"/>
                      <a:gd name="T14" fmla="*/ 0 w 955"/>
                      <a:gd name="T15" fmla="*/ 0 h 1249"/>
                      <a:gd name="T16" fmla="*/ 0 w 955"/>
                      <a:gd name="T17" fmla="*/ 0 h 1249"/>
                      <a:gd name="T18" fmla="*/ 0 w 955"/>
                      <a:gd name="T19" fmla="*/ 0 h 1249"/>
                      <a:gd name="T20" fmla="*/ 0 w 955"/>
                      <a:gd name="T21" fmla="*/ 0 h 1249"/>
                      <a:gd name="T22" fmla="*/ 0 w 955"/>
                      <a:gd name="T23" fmla="*/ 0 h 1249"/>
                      <a:gd name="T24" fmla="*/ 0 w 955"/>
                      <a:gd name="T25" fmla="*/ 0 h 1249"/>
                      <a:gd name="T26" fmla="*/ 0 w 955"/>
                      <a:gd name="T27" fmla="*/ 0 h 1249"/>
                      <a:gd name="T28" fmla="*/ 0 w 955"/>
                      <a:gd name="T29" fmla="*/ 0 h 1249"/>
                      <a:gd name="T30" fmla="*/ 0 w 955"/>
                      <a:gd name="T31" fmla="*/ 0 h 1249"/>
                      <a:gd name="T32" fmla="*/ 0 w 955"/>
                      <a:gd name="T33" fmla="*/ 0 h 1249"/>
                      <a:gd name="T34" fmla="*/ 0 w 955"/>
                      <a:gd name="T35" fmla="*/ 0 h 1249"/>
                      <a:gd name="T36" fmla="*/ 0 w 955"/>
                      <a:gd name="T37" fmla="*/ 0 h 1249"/>
                      <a:gd name="T38" fmla="*/ 0 w 955"/>
                      <a:gd name="T39" fmla="*/ 0 h 1249"/>
                      <a:gd name="T40" fmla="*/ 0 w 955"/>
                      <a:gd name="T41" fmla="*/ 0 h 1249"/>
                      <a:gd name="T42" fmla="*/ 0 w 955"/>
                      <a:gd name="T43" fmla="*/ 0 h 1249"/>
                      <a:gd name="T44" fmla="*/ 0 w 955"/>
                      <a:gd name="T45" fmla="*/ 0 h 1249"/>
                      <a:gd name="T46" fmla="*/ 0 w 955"/>
                      <a:gd name="T47" fmla="*/ 0 h 1249"/>
                      <a:gd name="T48" fmla="*/ 0 w 955"/>
                      <a:gd name="T49" fmla="*/ 0 h 1249"/>
                      <a:gd name="T50" fmla="*/ 0 w 955"/>
                      <a:gd name="T51" fmla="*/ 0 h 1249"/>
                      <a:gd name="T52" fmla="*/ 0 w 955"/>
                      <a:gd name="T53" fmla="*/ 0 h 1249"/>
                      <a:gd name="T54" fmla="*/ 0 w 955"/>
                      <a:gd name="T55" fmla="*/ 0 h 1249"/>
                      <a:gd name="T56" fmla="*/ 0 w 955"/>
                      <a:gd name="T57" fmla="*/ 0 h 1249"/>
                      <a:gd name="T58" fmla="*/ 0 w 955"/>
                      <a:gd name="T59" fmla="*/ 0 h 1249"/>
                      <a:gd name="T60" fmla="*/ 0 w 955"/>
                      <a:gd name="T61" fmla="*/ 0 h 1249"/>
                      <a:gd name="T62" fmla="*/ 0 w 955"/>
                      <a:gd name="T63" fmla="*/ 0 h 1249"/>
                      <a:gd name="T64" fmla="*/ 0 w 955"/>
                      <a:gd name="T65" fmla="*/ 0 h 1249"/>
                      <a:gd name="T66" fmla="*/ 0 w 955"/>
                      <a:gd name="T67" fmla="*/ 0 h 1249"/>
                      <a:gd name="T68" fmla="*/ 0 w 955"/>
                      <a:gd name="T69" fmla="*/ 0 h 1249"/>
                      <a:gd name="T70" fmla="*/ 0 w 955"/>
                      <a:gd name="T71" fmla="*/ 0 h 1249"/>
                      <a:gd name="T72" fmla="*/ 0 w 955"/>
                      <a:gd name="T73" fmla="*/ 0 h 1249"/>
                      <a:gd name="T74" fmla="*/ 0 w 955"/>
                      <a:gd name="T75" fmla="*/ 0 h 1249"/>
                      <a:gd name="T76" fmla="*/ 0 w 955"/>
                      <a:gd name="T77" fmla="*/ 0 h 1249"/>
                      <a:gd name="T78" fmla="*/ 0 w 955"/>
                      <a:gd name="T79" fmla="*/ 0 h 1249"/>
                      <a:gd name="T80" fmla="*/ 0 w 955"/>
                      <a:gd name="T81" fmla="*/ 0 h 1249"/>
                      <a:gd name="T82" fmla="*/ 0 w 955"/>
                      <a:gd name="T83" fmla="*/ 0 h 1249"/>
                      <a:gd name="T84" fmla="*/ 0 w 955"/>
                      <a:gd name="T85" fmla="*/ 0 h 1249"/>
                      <a:gd name="T86" fmla="*/ 0 w 955"/>
                      <a:gd name="T87" fmla="*/ 0 h 1249"/>
                      <a:gd name="T88" fmla="*/ 0 w 955"/>
                      <a:gd name="T89" fmla="*/ 0 h 1249"/>
                      <a:gd name="T90" fmla="*/ 0 w 955"/>
                      <a:gd name="T91" fmla="*/ 0 h 1249"/>
                      <a:gd name="T92" fmla="*/ 0 w 955"/>
                      <a:gd name="T93" fmla="*/ 0 h 1249"/>
                      <a:gd name="T94" fmla="*/ 0 w 955"/>
                      <a:gd name="T95" fmla="*/ 0 h 1249"/>
                      <a:gd name="T96" fmla="*/ 0 w 955"/>
                      <a:gd name="T97" fmla="*/ 0 h 1249"/>
                      <a:gd name="T98" fmla="*/ 0 w 955"/>
                      <a:gd name="T99" fmla="*/ 0 h 1249"/>
                      <a:gd name="T100" fmla="*/ 0 w 955"/>
                      <a:gd name="T101" fmla="*/ 0 h 124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955"/>
                      <a:gd name="T154" fmla="*/ 0 h 1249"/>
                      <a:gd name="T155" fmla="*/ 955 w 955"/>
                      <a:gd name="T156" fmla="*/ 1249 h 124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955" h="1249">
                        <a:moveTo>
                          <a:pt x="1" y="531"/>
                        </a:moveTo>
                        <a:lnTo>
                          <a:pt x="0" y="463"/>
                        </a:lnTo>
                        <a:lnTo>
                          <a:pt x="3" y="401"/>
                        </a:lnTo>
                        <a:lnTo>
                          <a:pt x="12" y="344"/>
                        </a:lnTo>
                        <a:lnTo>
                          <a:pt x="25" y="292"/>
                        </a:lnTo>
                        <a:lnTo>
                          <a:pt x="43" y="245"/>
                        </a:lnTo>
                        <a:lnTo>
                          <a:pt x="66" y="202"/>
                        </a:lnTo>
                        <a:lnTo>
                          <a:pt x="91" y="164"/>
                        </a:lnTo>
                        <a:lnTo>
                          <a:pt x="120" y="130"/>
                        </a:lnTo>
                        <a:lnTo>
                          <a:pt x="152" y="100"/>
                        </a:lnTo>
                        <a:lnTo>
                          <a:pt x="187" y="75"/>
                        </a:lnTo>
                        <a:lnTo>
                          <a:pt x="224" y="54"/>
                        </a:lnTo>
                        <a:lnTo>
                          <a:pt x="263" y="36"/>
                        </a:lnTo>
                        <a:lnTo>
                          <a:pt x="303" y="23"/>
                        </a:lnTo>
                        <a:lnTo>
                          <a:pt x="345" y="11"/>
                        </a:lnTo>
                        <a:lnTo>
                          <a:pt x="387" y="5"/>
                        </a:lnTo>
                        <a:lnTo>
                          <a:pt x="431" y="0"/>
                        </a:lnTo>
                        <a:lnTo>
                          <a:pt x="474" y="0"/>
                        </a:lnTo>
                        <a:lnTo>
                          <a:pt x="517" y="2"/>
                        </a:lnTo>
                        <a:lnTo>
                          <a:pt x="560" y="7"/>
                        </a:lnTo>
                        <a:lnTo>
                          <a:pt x="602" y="15"/>
                        </a:lnTo>
                        <a:lnTo>
                          <a:pt x="643" y="25"/>
                        </a:lnTo>
                        <a:lnTo>
                          <a:pt x="683" y="37"/>
                        </a:lnTo>
                        <a:lnTo>
                          <a:pt x="720" y="53"/>
                        </a:lnTo>
                        <a:lnTo>
                          <a:pt x="756" y="69"/>
                        </a:lnTo>
                        <a:lnTo>
                          <a:pt x="789" y="88"/>
                        </a:lnTo>
                        <a:lnTo>
                          <a:pt x="819" y="109"/>
                        </a:lnTo>
                        <a:lnTo>
                          <a:pt x="846" y="132"/>
                        </a:lnTo>
                        <a:lnTo>
                          <a:pt x="869" y="155"/>
                        </a:lnTo>
                        <a:lnTo>
                          <a:pt x="888" y="181"/>
                        </a:lnTo>
                        <a:lnTo>
                          <a:pt x="904" y="207"/>
                        </a:lnTo>
                        <a:lnTo>
                          <a:pt x="914" y="235"/>
                        </a:lnTo>
                        <a:lnTo>
                          <a:pt x="919" y="264"/>
                        </a:lnTo>
                        <a:lnTo>
                          <a:pt x="929" y="352"/>
                        </a:lnTo>
                        <a:lnTo>
                          <a:pt x="940" y="448"/>
                        </a:lnTo>
                        <a:lnTo>
                          <a:pt x="945" y="497"/>
                        </a:lnTo>
                        <a:lnTo>
                          <a:pt x="949" y="547"/>
                        </a:lnTo>
                        <a:lnTo>
                          <a:pt x="953" y="596"/>
                        </a:lnTo>
                        <a:lnTo>
                          <a:pt x="954" y="645"/>
                        </a:lnTo>
                        <a:lnTo>
                          <a:pt x="955" y="692"/>
                        </a:lnTo>
                        <a:lnTo>
                          <a:pt x="953" y="738"/>
                        </a:lnTo>
                        <a:lnTo>
                          <a:pt x="951" y="760"/>
                        </a:lnTo>
                        <a:lnTo>
                          <a:pt x="949" y="781"/>
                        </a:lnTo>
                        <a:lnTo>
                          <a:pt x="946" y="803"/>
                        </a:lnTo>
                        <a:lnTo>
                          <a:pt x="943" y="823"/>
                        </a:lnTo>
                        <a:lnTo>
                          <a:pt x="939" y="843"/>
                        </a:lnTo>
                        <a:lnTo>
                          <a:pt x="934" y="860"/>
                        </a:lnTo>
                        <a:lnTo>
                          <a:pt x="928" y="878"/>
                        </a:lnTo>
                        <a:lnTo>
                          <a:pt x="923" y="895"/>
                        </a:lnTo>
                        <a:lnTo>
                          <a:pt x="915" y="911"/>
                        </a:lnTo>
                        <a:lnTo>
                          <a:pt x="907" y="926"/>
                        </a:lnTo>
                        <a:lnTo>
                          <a:pt x="898" y="939"/>
                        </a:lnTo>
                        <a:lnTo>
                          <a:pt x="888" y="952"/>
                        </a:lnTo>
                        <a:lnTo>
                          <a:pt x="877" y="963"/>
                        </a:lnTo>
                        <a:lnTo>
                          <a:pt x="864" y="975"/>
                        </a:lnTo>
                        <a:lnTo>
                          <a:pt x="850" y="987"/>
                        </a:lnTo>
                        <a:lnTo>
                          <a:pt x="835" y="1001"/>
                        </a:lnTo>
                        <a:lnTo>
                          <a:pt x="801" y="1026"/>
                        </a:lnTo>
                        <a:lnTo>
                          <a:pt x="764" y="1052"/>
                        </a:lnTo>
                        <a:lnTo>
                          <a:pt x="723" y="1079"/>
                        </a:lnTo>
                        <a:lnTo>
                          <a:pt x="680" y="1104"/>
                        </a:lnTo>
                        <a:lnTo>
                          <a:pt x="634" y="1129"/>
                        </a:lnTo>
                        <a:lnTo>
                          <a:pt x="586" y="1152"/>
                        </a:lnTo>
                        <a:lnTo>
                          <a:pt x="539" y="1174"/>
                        </a:lnTo>
                        <a:lnTo>
                          <a:pt x="490" y="1194"/>
                        </a:lnTo>
                        <a:lnTo>
                          <a:pt x="464" y="1203"/>
                        </a:lnTo>
                        <a:lnTo>
                          <a:pt x="441" y="1212"/>
                        </a:lnTo>
                        <a:lnTo>
                          <a:pt x="416" y="1220"/>
                        </a:lnTo>
                        <a:lnTo>
                          <a:pt x="392" y="1227"/>
                        </a:lnTo>
                        <a:lnTo>
                          <a:pt x="368" y="1232"/>
                        </a:lnTo>
                        <a:lnTo>
                          <a:pt x="345" y="1238"/>
                        </a:lnTo>
                        <a:lnTo>
                          <a:pt x="322" y="1242"/>
                        </a:lnTo>
                        <a:lnTo>
                          <a:pt x="299" y="1246"/>
                        </a:lnTo>
                        <a:lnTo>
                          <a:pt x="278" y="1248"/>
                        </a:lnTo>
                        <a:lnTo>
                          <a:pt x="257" y="1249"/>
                        </a:lnTo>
                        <a:lnTo>
                          <a:pt x="237" y="1249"/>
                        </a:lnTo>
                        <a:lnTo>
                          <a:pt x="217" y="1248"/>
                        </a:lnTo>
                        <a:lnTo>
                          <a:pt x="192" y="1244"/>
                        </a:lnTo>
                        <a:lnTo>
                          <a:pt x="170" y="1239"/>
                        </a:lnTo>
                        <a:lnTo>
                          <a:pt x="149" y="1231"/>
                        </a:lnTo>
                        <a:lnTo>
                          <a:pt x="130" y="1221"/>
                        </a:lnTo>
                        <a:lnTo>
                          <a:pt x="112" y="1210"/>
                        </a:lnTo>
                        <a:lnTo>
                          <a:pt x="97" y="1197"/>
                        </a:lnTo>
                        <a:lnTo>
                          <a:pt x="83" y="1181"/>
                        </a:lnTo>
                        <a:lnTo>
                          <a:pt x="71" y="1164"/>
                        </a:lnTo>
                        <a:lnTo>
                          <a:pt x="60" y="1146"/>
                        </a:lnTo>
                        <a:lnTo>
                          <a:pt x="50" y="1126"/>
                        </a:lnTo>
                        <a:lnTo>
                          <a:pt x="41" y="1105"/>
                        </a:lnTo>
                        <a:lnTo>
                          <a:pt x="33" y="1083"/>
                        </a:lnTo>
                        <a:lnTo>
                          <a:pt x="27" y="1060"/>
                        </a:lnTo>
                        <a:lnTo>
                          <a:pt x="22" y="1035"/>
                        </a:lnTo>
                        <a:lnTo>
                          <a:pt x="17" y="1010"/>
                        </a:lnTo>
                        <a:lnTo>
                          <a:pt x="13" y="984"/>
                        </a:lnTo>
                        <a:lnTo>
                          <a:pt x="11" y="957"/>
                        </a:lnTo>
                        <a:lnTo>
                          <a:pt x="8" y="929"/>
                        </a:lnTo>
                        <a:lnTo>
                          <a:pt x="7" y="902"/>
                        </a:lnTo>
                        <a:lnTo>
                          <a:pt x="5" y="873"/>
                        </a:lnTo>
                        <a:lnTo>
                          <a:pt x="4" y="815"/>
                        </a:lnTo>
                        <a:lnTo>
                          <a:pt x="4" y="756"/>
                        </a:lnTo>
                        <a:lnTo>
                          <a:pt x="4" y="698"/>
                        </a:lnTo>
                        <a:lnTo>
                          <a:pt x="4" y="640"/>
                        </a:lnTo>
                        <a:lnTo>
                          <a:pt x="3" y="584"/>
                        </a:lnTo>
                        <a:lnTo>
                          <a:pt x="1" y="531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79" name="Freeform 176"/>
                  <p:cNvSpPr>
                    <a:spLocks/>
                  </p:cNvSpPr>
                  <p:nvPr/>
                </p:nvSpPr>
                <p:spPr bwMode="auto">
                  <a:xfrm>
                    <a:off x="3437" y="3975"/>
                    <a:ext cx="74" cy="138"/>
                  </a:xfrm>
                  <a:custGeom>
                    <a:avLst/>
                    <a:gdLst>
                      <a:gd name="T0" fmla="*/ 0 w 502"/>
                      <a:gd name="T1" fmla="*/ 0 h 967"/>
                      <a:gd name="T2" fmla="*/ 0 w 502"/>
                      <a:gd name="T3" fmla="*/ 0 h 967"/>
                      <a:gd name="T4" fmla="*/ 0 w 502"/>
                      <a:gd name="T5" fmla="*/ 0 h 967"/>
                      <a:gd name="T6" fmla="*/ 0 w 502"/>
                      <a:gd name="T7" fmla="*/ 0 h 967"/>
                      <a:gd name="T8" fmla="*/ 0 w 502"/>
                      <a:gd name="T9" fmla="*/ 0 h 967"/>
                      <a:gd name="T10" fmla="*/ 0 w 502"/>
                      <a:gd name="T11" fmla="*/ 0 h 967"/>
                      <a:gd name="T12" fmla="*/ 0 w 502"/>
                      <a:gd name="T13" fmla="*/ 0 h 967"/>
                      <a:gd name="T14" fmla="*/ 0 w 502"/>
                      <a:gd name="T15" fmla="*/ 0 h 967"/>
                      <a:gd name="T16" fmla="*/ 0 w 502"/>
                      <a:gd name="T17" fmla="*/ 0 h 967"/>
                      <a:gd name="T18" fmla="*/ 0 w 502"/>
                      <a:gd name="T19" fmla="*/ 0 h 967"/>
                      <a:gd name="T20" fmla="*/ 0 w 502"/>
                      <a:gd name="T21" fmla="*/ 0 h 967"/>
                      <a:gd name="T22" fmla="*/ 0 w 502"/>
                      <a:gd name="T23" fmla="*/ 0 h 967"/>
                      <a:gd name="T24" fmla="*/ 0 w 502"/>
                      <a:gd name="T25" fmla="*/ 0 h 967"/>
                      <a:gd name="T26" fmla="*/ 0 w 502"/>
                      <a:gd name="T27" fmla="*/ 0 h 967"/>
                      <a:gd name="T28" fmla="*/ 0 w 502"/>
                      <a:gd name="T29" fmla="*/ 0 h 967"/>
                      <a:gd name="T30" fmla="*/ 0 w 502"/>
                      <a:gd name="T31" fmla="*/ 0 h 967"/>
                      <a:gd name="T32" fmla="*/ 0 w 502"/>
                      <a:gd name="T33" fmla="*/ 0 h 967"/>
                      <a:gd name="T34" fmla="*/ 0 w 502"/>
                      <a:gd name="T35" fmla="*/ 0 h 967"/>
                      <a:gd name="T36" fmla="*/ 0 w 502"/>
                      <a:gd name="T37" fmla="*/ 0 h 967"/>
                      <a:gd name="T38" fmla="*/ 0 w 502"/>
                      <a:gd name="T39" fmla="*/ 0 h 967"/>
                      <a:gd name="T40" fmla="*/ 0 w 502"/>
                      <a:gd name="T41" fmla="*/ 0 h 967"/>
                      <a:gd name="T42" fmla="*/ 0 w 502"/>
                      <a:gd name="T43" fmla="*/ 0 h 967"/>
                      <a:gd name="T44" fmla="*/ 0 w 502"/>
                      <a:gd name="T45" fmla="*/ 0 h 967"/>
                      <a:gd name="T46" fmla="*/ 0 w 502"/>
                      <a:gd name="T47" fmla="*/ 0 h 967"/>
                      <a:gd name="T48" fmla="*/ 0 w 502"/>
                      <a:gd name="T49" fmla="*/ 0 h 967"/>
                      <a:gd name="T50" fmla="*/ 0 w 502"/>
                      <a:gd name="T51" fmla="*/ 0 h 967"/>
                      <a:gd name="T52" fmla="*/ 0 w 502"/>
                      <a:gd name="T53" fmla="*/ 0 h 967"/>
                      <a:gd name="T54" fmla="*/ 0 w 502"/>
                      <a:gd name="T55" fmla="*/ 0 h 967"/>
                      <a:gd name="T56" fmla="*/ 0 w 502"/>
                      <a:gd name="T57" fmla="*/ 0 h 967"/>
                      <a:gd name="T58" fmla="*/ 0 w 502"/>
                      <a:gd name="T59" fmla="*/ 0 h 967"/>
                      <a:gd name="T60" fmla="*/ 0 w 502"/>
                      <a:gd name="T61" fmla="*/ 0 h 967"/>
                      <a:gd name="T62" fmla="*/ 0 w 502"/>
                      <a:gd name="T63" fmla="*/ 0 h 967"/>
                      <a:gd name="T64" fmla="*/ 0 w 502"/>
                      <a:gd name="T65" fmla="*/ 0 h 967"/>
                      <a:gd name="T66" fmla="*/ 0 w 502"/>
                      <a:gd name="T67" fmla="*/ 0 h 967"/>
                      <a:gd name="T68" fmla="*/ 0 w 502"/>
                      <a:gd name="T69" fmla="*/ 0 h 967"/>
                      <a:gd name="T70" fmla="*/ 0 w 502"/>
                      <a:gd name="T71" fmla="*/ 0 h 967"/>
                      <a:gd name="T72" fmla="*/ 0 w 502"/>
                      <a:gd name="T73" fmla="*/ 0 h 967"/>
                      <a:gd name="T74" fmla="*/ 0 w 502"/>
                      <a:gd name="T75" fmla="*/ 0 h 967"/>
                      <a:gd name="T76" fmla="*/ 0 w 502"/>
                      <a:gd name="T77" fmla="*/ 0 h 967"/>
                      <a:gd name="T78" fmla="*/ 0 w 502"/>
                      <a:gd name="T79" fmla="*/ 0 h 967"/>
                      <a:gd name="T80" fmla="*/ 0 w 502"/>
                      <a:gd name="T81" fmla="*/ 0 h 967"/>
                      <a:gd name="T82" fmla="*/ 0 w 502"/>
                      <a:gd name="T83" fmla="*/ 0 h 967"/>
                      <a:gd name="T84" fmla="*/ 0 w 502"/>
                      <a:gd name="T85" fmla="*/ 0 h 967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502"/>
                      <a:gd name="T130" fmla="*/ 0 h 967"/>
                      <a:gd name="T131" fmla="*/ 502 w 502"/>
                      <a:gd name="T132" fmla="*/ 967 h 967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502" h="967">
                        <a:moveTo>
                          <a:pt x="2" y="379"/>
                        </a:moveTo>
                        <a:lnTo>
                          <a:pt x="5" y="358"/>
                        </a:lnTo>
                        <a:lnTo>
                          <a:pt x="10" y="337"/>
                        </a:lnTo>
                        <a:lnTo>
                          <a:pt x="16" y="315"/>
                        </a:lnTo>
                        <a:lnTo>
                          <a:pt x="23" y="291"/>
                        </a:lnTo>
                        <a:lnTo>
                          <a:pt x="32" y="269"/>
                        </a:lnTo>
                        <a:lnTo>
                          <a:pt x="43" y="246"/>
                        </a:lnTo>
                        <a:lnTo>
                          <a:pt x="54" y="224"/>
                        </a:lnTo>
                        <a:lnTo>
                          <a:pt x="68" y="200"/>
                        </a:lnTo>
                        <a:lnTo>
                          <a:pt x="81" y="179"/>
                        </a:lnTo>
                        <a:lnTo>
                          <a:pt x="97" y="157"/>
                        </a:lnTo>
                        <a:lnTo>
                          <a:pt x="112" y="137"/>
                        </a:lnTo>
                        <a:lnTo>
                          <a:pt x="129" y="118"/>
                        </a:lnTo>
                        <a:lnTo>
                          <a:pt x="147" y="100"/>
                        </a:lnTo>
                        <a:lnTo>
                          <a:pt x="164" y="83"/>
                        </a:lnTo>
                        <a:lnTo>
                          <a:pt x="183" y="69"/>
                        </a:lnTo>
                        <a:lnTo>
                          <a:pt x="203" y="55"/>
                        </a:lnTo>
                        <a:lnTo>
                          <a:pt x="213" y="50"/>
                        </a:lnTo>
                        <a:lnTo>
                          <a:pt x="229" y="43"/>
                        </a:lnTo>
                        <a:lnTo>
                          <a:pt x="247" y="37"/>
                        </a:lnTo>
                        <a:lnTo>
                          <a:pt x="268" y="30"/>
                        </a:lnTo>
                        <a:lnTo>
                          <a:pt x="291" y="22"/>
                        </a:lnTo>
                        <a:lnTo>
                          <a:pt x="316" y="15"/>
                        </a:lnTo>
                        <a:lnTo>
                          <a:pt x="341" y="10"/>
                        </a:lnTo>
                        <a:lnTo>
                          <a:pt x="367" y="5"/>
                        </a:lnTo>
                        <a:lnTo>
                          <a:pt x="392" y="2"/>
                        </a:lnTo>
                        <a:lnTo>
                          <a:pt x="415" y="0"/>
                        </a:lnTo>
                        <a:lnTo>
                          <a:pt x="426" y="0"/>
                        </a:lnTo>
                        <a:lnTo>
                          <a:pt x="436" y="1"/>
                        </a:lnTo>
                        <a:lnTo>
                          <a:pt x="446" y="2"/>
                        </a:lnTo>
                        <a:lnTo>
                          <a:pt x="455" y="3"/>
                        </a:lnTo>
                        <a:lnTo>
                          <a:pt x="463" y="5"/>
                        </a:lnTo>
                        <a:lnTo>
                          <a:pt x="471" y="9"/>
                        </a:lnTo>
                        <a:lnTo>
                          <a:pt x="476" y="13"/>
                        </a:lnTo>
                        <a:lnTo>
                          <a:pt x="481" y="18"/>
                        </a:lnTo>
                        <a:lnTo>
                          <a:pt x="484" y="23"/>
                        </a:lnTo>
                        <a:lnTo>
                          <a:pt x="487" y="30"/>
                        </a:lnTo>
                        <a:lnTo>
                          <a:pt x="487" y="38"/>
                        </a:lnTo>
                        <a:lnTo>
                          <a:pt x="487" y="45"/>
                        </a:lnTo>
                        <a:lnTo>
                          <a:pt x="487" y="62"/>
                        </a:lnTo>
                        <a:lnTo>
                          <a:pt x="488" y="107"/>
                        </a:lnTo>
                        <a:lnTo>
                          <a:pt x="491" y="172"/>
                        </a:lnTo>
                        <a:lnTo>
                          <a:pt x="492" y="252"/>
                        </a:lnTo>
                        <a:lnTo>
                          <a:pt x="494" y="341"/>
                        </a:lnTo>
                        <a:lnTo>
                          <a:pt x="495" y="433"/>
                        </a:lnTo>
                        <a:lnTo>
                          <a:pt x="496" y="520"/>
                        </a:lnTo>
                        <a:lnTo>
                          <a:pt x="496" y="596"/>
                        </a:lnTo>
                        <a:lnTo>
                          <a:pt x="497" y="630"/>
                        </a:lnTo>
                        <a:lnTo>
                          <a:pt x="499" y="664"/>
                        </a:lnTo>
                        <a:lnTo>
                          <a:pt x="502" y="700"/>
                        </a:lnTo>
                        <a:lnTo>
                          <a:pt x="502" y="737"/>
                        </a:lnTo>
                        <a:lnTo>
                          <a:pt x="501" y="754"/>
                        </a:lnTo>
                        <a:lnTo>
                          <a:pt x="498" y="771"/>
                        </a:lnTo>
                        <a:lnTo>
                          <a:pt x="495" y="788"/>
                        </a:lnTo>
                        <a:lnTo>
                          <a:pt x="491" y="803"/>
                        </a:lnTo>
                        <a:lnTo>
                          <a:pt x="484" y="819"/>
                        </a:lnTo>
                        <a:lnTo>
                          <a:pt x="476" y="833"/>
                        </a:lnTo>
                        <a:lnTo>
                          <a:pt x="472" y="840"/>
                        </a:lnTo>
                        <a:lnTo>
                          <a:pt x="466" y="847"/>
                        </a:lnTo>
                        <a:lnTo>
                          <a:pt x="461" y="853"/>
                        </a:lnTo>
                        <a:lnTo>
                          <a:pt x="454" y="859"/>
                        </a:lnTo>
                        <a:lnTo>
                          <a:pt x="445" y="867"/>
                        </a:lnTo>
                        <a:lnTo>
                          <a:pt x="434" y="875"/>
                        </a:lnTo>
                        <a:lnTo>
                          <a:pt x="424" y="882"/>
                        </a:lnTo>
                        <a:lnTo>
                          <a:pt x="412" y="888"/>
                        </a:lnTo>
                        <a:lnTo>
                          <a:pt x="388" y="900"/>
                        </a:lnTo>
                        <a:lnTo>
                          <a:pt x="361" y="910"/>
                        </a:lnTo>
                        <a:lnTo>
                          <a:pt x="335" y="919"/>
                        </a:lnTo>
                        <a:lnTo>
                          <a:pt x="306" y="927"/>
                        </a:lnTo>
                        <a:lnTo>
                          <a:pt x="277" y="933"/>
                        </a:lnTo>
                        <a:lnTo>
                          <a:pt x="247" y="939"/>
                        </a:lnTo>
                        <a:lnTo>
                          <a:pt x="186" y="947"/>
                        </a:lnTo>
                        <a:lnTo>
                          <a:pt x="126" y="954"/>
                        </a:lnTo>
                        <a:lnTo>
                          <a:pt x="69" y="960"/>
                        </a:lnTo>
                        <a:lnTo>
                          <a:pt x="16" y="967"/>
                        </a:lnTo>
                        <a:lnTo>
                          <a:pt x="19" y="946"/>
                        </a:lnTo>
                        <a:lnTo>
                          <a:pt x="20" y="918"/>
                        </a:lnTo>
                        <a:lnTo>
                          <a:pt x="20" y="886"/>
                        </a:lnTo>
                        <a:lnTo>
                          <a:pt x="19" y="850"/>
                        </a:lnTo>
                        <a:lnTo>
                          <a:pt x="15" y="768"/>
                        </a:lnTo>
                        <a:lnTo>
                          <a:pt x="10" y="679"/>
                        </a:lnTo>
                        <a:lnTo>
                          <a:pt x="5" y="589"/>
                        </a:lnTo>
                        <a:lnTo>
                          <a:pt x="2" y="505"/>
                        </a:lnTo>
                        <a:lnTo>
                          <a:pt x="1" y="467"/>
                        </a:lnTo>
                        <a:lnTo>
                          <a:pt x="0" y="433"/>
                        </a:lnTo>
                        <a:lnTo>
                          <a:pt x="1" y="404"/>
                        </a:lnTo>
                        <a:lnTo>
                          <a:pt x="2" y="379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80" name="Freeform 177"/>
                  <p:cNvSpPr>
                    <a:spLocks/>
                  </p:cNvSpPr>
                  <p:nvPr/>
                </p:nvSpPr>
                <p:spPr bwMode="auto">
                  <a:xfrm>
                    <a:off x="3442" y="4059"/>
                    <a:ext cx="170" cy="105"/>
                  </a:xfrm>
                  <a:custGeom>
                    <a:avLst/>
                    <a:gdLst>
                      <a:gd name="T0" fmla="*/ 0 w 1192"/>
                      <a:gd name="T1" fmla="*/ 0 h 736"/>
                      <a:gd name="T2" fmla="*/ 0 w 1192"/>
                      <a:gd name="T3" fmla="*/ 0 h 736"/>
                      <a:gd name="T4" fmla="*/ 0 w 1192"/>
                      <a:gd name="T5" fmla="*/ 0 h 736"/>
                      <a:gd name="T6" fmla="*/ 0 w 1192"/>
                      <a:gd name="T7" fmla="*/ 0 h 736"/>
                      <a:gd name="T8" fmla="*/ 0 w 1192"/>
                      <a:gd name="T9" fmla="*/ 0 h 736"/>
                      <a:gd name="T10" fmla="*/ 0 w 1192"/>
                      <a:gd name="T11" fmla="*/ 0 h 736"/>
                      <a:gd name="T12" fmla="*/ 0 w 1192"/>
                      <a:gd name="T13" fmla="*/ 0 h 736"/>
                      <a:gd name="T14" fmla="*/ 0 w 1192"/>
                      <a:gd name="T15" fmla="*/ 0 h 736"/>
                      <a:gd name="T16" fmla="*/ 0 w 1192"/>
                      <a:gd name="T17" fmla="*/ 0 h 736"/>
                      <a:gd name="T18" fmla="*/ 0 w 1192"/>
                      <a:gd name="T19" fmla="*/ 0 h 736"/>
                      <a:gd name="T20" fmla="*/ 0 w 1192"/>
                      <a:gd name="T21" fmla="*/ 0 h 736"/>
                      <a:gd name="T22" fmla="*/ 0 w 1192"/>
                      <a:gd name="T23" fmla="*/ 0 h 736"/>
                      <a:gd name="T24" fmla="*/ 0 w 1192"/>
                      <a:gd name="T25" fmla="*/ 0 h 736"/>
                      <a:gd name="T26" fmla="*/ 0 w 1192"/>
                      <a:gd name="T27" fmla="*/ 0 h 736"/>
                      <a:gd name="T28" fmla="*/ 0 w 1192"/>
                      <a:gd name="T29" fmla="*/ 0 h 736"/>
                      <a:gd name="T30" fmla="*/ 0 w 1192"/>
                      <a:gd name="T31" fmla="*/ 0 h 736"/>
                      <a:gd name="T32" fmla="*/ 0 w 1192"/>
                      <a:gd name="T33" fmla="*/ 0 h 736"/>
                      <a:gd name="T34" fmla="*/ 0 w 1192"/>
                      <a:gd name="T35" fmla="*/ 0 h 736"/>
                      <a:gd name="T36" fmla="*/ 0 w 1192"/>
                      <a:gd name="T37" fmla="*/ 0 h 736"/>
                      <a:gd name="T38" fmla="*/ 0 w 1192"/>
                      <a:gd name="T39" fmla="*/ 0 h 736"/>
                      <a:gd name="T40" fmla="*/ 0 w 1192"/>
                      <a:gd name="T41" fmla="*/ 0 h 736"/>
                      <a:gd name="T42" fmla="*/ 0 w 1192"/>
                      <a:gd name="T43" fmla="*/ 0 h 736"/>
                      <a:gd name="T44" fmla="*/ 0 w 1192"/>
                      <a:gd name="T45" fmla="*/ 0 h 736"/>
                      <a:gd name="T46" fmla="*/ 0 w 1192"/>
                      <a:gd name="T47" fmla="*/ 0 h 736"/>
                      <a:gd name="T48" fmla="*/ 0 w 1192"/>
                      <a:gd name="T49" fmla="*/ 0 h 736"/>
                      <a:gd name="T50" fmla="*/ 0 w 1192"/>
                      <a:gd name="T51" fmla="*/ 0 h 736"/>
                      <a:gd name="T52" fmla="*/ 0 w 1192"/>
                      <a:gd name="T53" fmla="*/ 0 h 736"/>
                      <a:gd name="T54" fmla="*/ 0 w 1192"/>
                      <a:gd name="T55" fmla="*/ 0 h 736"/>
                      <a:gd name="T56" fmla="*/ 0 w 1192"/>
                      <a:gd name="T57" fmla="*/ 0 h 736"/>
                      <a:gd name="T58" fmla="*/ 0 w 1192"/>
                      <a:gd name="T59" fmla="*/ 0 h 736"/>
                      <a:gd name="T60" fmla="*/ 0 w 1192"/>
                      <a:gd name="T61" fmla="*/ 0 h 736"/>
                      <a:gd name="T62" fmla="*/ 0 w 1192"/>
                      <a:gd name="T63" fmla="*/ 0 h 736"/>
                      <a:gd name="T64" fmla="*/ 0 w 1192"/>
                      <a:gd name="T65" fmla="*/ 0 h 736"/>
                      <a:gd name="T66" fmla="*/ 0 w 1192"/>
                      <a:gd name="T67" fmla="*/ 0 h 736"/>
                      <a:gd name="T68" fmla="*/ 0 w 1192"/>
                      <a:gd name="T69" fmla="*/ 0 h 736"/>
                      <a:gd name="T70" fmla="*/ 0 w 1192"/>
                      <a:gd name="T71" fmla="*/ 0 h 736"/>
                      <a:gd name="T72" fmla="*/ 0 w 1192"/>
                      <a:gd name="T73" fmla="*/ 0 h 736"/>
                      <a:gd name="T74" fmla="*/ 0 w 1192"/>
                      <a:gd name="T75" fmla="*/ 0 h 736"/>
                      <a:gd name="T76" fmla="*/ 0 w 1192"/>
                      <a:gd name="T77" fmla="*/ 0 h 736"/>
                      <a:gd name="T78" fmla="*/ 0 w 1192"/>
                      <a:gd name="T79" fmla="*/ 0 h 736"/>
                      <a:gd name="T80" fmla="*/ 0 w 1192"/>
                      <a:gd name="T81" fmla="*/ 0 h 736"/>
                      <a:gd name="T82" fmla="*/ 0 w 1192"/>
                      <a:gd name="T83" fmla="*/ 0 h 736"/>
                      <a:gd name="T84" fmla="*/ 0 w 1192"/>
                      <a:gd name="T85" fmla="*/ 0 h 736"/>
                      <a:gd name="T86" fmla="*/ 0 w 1192"/>
                      <a:gd name="T87" fmla="*/ 0 h 736"/>
                      <a:gd name="T88" fmla="*/ 0 w 1192"/>
                      <a:gd name="T89" fmla="*/ 0 h 736"/>
                      <a:gd name="T90" fmla="*/ 0 w 1192"/>
                      <a:gd name="T91" fmla="*/ 0 h 736"/>
                      <a:gd name="T92" fmla="*/ 0 w 1192"/>
                      <a:gd name="T93" fmla="*/ 0 h 736"/>
                      <a:gd name="T94" fmla="*/ 0 w 1192"/>
                      <a:gd name="T95" fmla="*/ 0 h 736"/>
                      <a:gd name="T96" fmla="*/ 0 w 1192"/>
                      <a:gd name="T97" fmla="*/ 0 h 736"/>
                      <a:gd name="T98" fmla="*/ 0 w 1192"/>
                      <a:gd name="T99" fmla="*/ 0 h 736"/>
                      <a:gd name="T100" fmla="*/ 0 w 1192"/>
                      <a:gd name="T101" fmla="*/ 0 h 736"/>
                      <a:gd name="T102" fmla="*/ 0 w 1192"/>
                      <a:gd name="T103" fmla="*/ 0 h 736"/>
                      <a:gd name="T104" fmla="*/ 0 w 1192"/>
                      <a:gd name="T105" fmla="*/ 0 h 736"/>
                      <a:gd name="T106" fmla="*/ 0 w 1192"/>
                      <a:gd name="T107" fmla="*/ 0 h 736"/>
                      <a:gd name="T108" fmla="*/ 0 w 1192"/>
                      <a:gd name="T109" fmla="*/ 0 h 736"/>
                      <a:gd name="T110" fmla="*/ 0 w 1192"/>
                      <a:gd name="T111" fmla="*/ 0 h 736"/>
                      <a:gd name="T112" fmla="*/ 0 w 1192"/>
                      <a:gd name="T113" fmla="*/ 0 h 736"/>
                      <a:gd name="T114" fmla="*/ 0 w 1192"/>
                      <a:gd name="T115" fmla="*/ 0 h 736"/>
                      <a:gd name="T116" fmla="*/ 0 w 1192"/>
                      <a:gd name="T117" fmla="*/ 0 h 736"/>
                      <a:gd name="T118" fmla="*/ 0 w 1192"/>
                      <a:gd name="T119" fmla="*/ 0 h 736"/>
                      <a:gd name="T120" fmla="*/ 0 w 1192"/>
                      <a:gd name="T121" fmla="*/ 0 h 736"/>
                      <a:gd name="T122" fmla="*/ 0 w 1192"/>
                      <a:gd name="T123" fmla="*/ 0 h 736"/>
                      <a:gd name="T124" fmla="*/ 0 w 1192"/>
                      <a:gd name="T125" fmla="*/ 0 h 7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192"/>
                      <a:gd name="T190" fmla="*/ 0 h 736"/>
                      <a:gd name="T191" fmla="*/ 1192 w 1192"/>
                      <a:gd name="T192" fmla="*/ 736 h 7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192" h="736">
                        <a:moveTo>
                          <a:pt x="0" y="368"/>
                        </a:moveTo>
                        <a:lnTo>
                          <a:pt x="0" y="387"/>
                        </a:lnTo>
                        <a:lnTo>
                          <a:pt x="2" y="405"/>
                        </a:lnTo>
                        <a:lnTo>
                          <a:pt x="3" y="424"/>
                        </a:lnTo>
                        <a:lnTo>
                          <a:pt x="5" y="442"/>
                        </a:lnTo>
                        <a:lnTo>
                          <a:pt x="8" y="460"/>
                        </a:lnTo>
                        <a:lnTo>
                          <a:pt x="12" y="478"/>
                        </a:lnTo>
                        <a:lnTo>
                          <a:pt x="16" y="495"/>
                        </a:lnTo>
                        <a:lnTo>
                          <a:pt x="22" y="511"/>
                        </a:lnTo>
                        <a:lnTo>
                          <a:pt x="28" y="528"/>
                        </a:lnTo>
                        <a:lnTo>
                          <a:pt x="36" y="543"/>
                        </a:lnTo>
                        <a:lnTo>
                          <a:pt x="45" y="559"/>
                        </a:lnTo>
                        <a:lnTo>
                          <a:pt x="55" y="574"/>
                        </a:lnTo>
                        <a:lnTo>
                          <a:pt x="66" y="588"/>
                        </a:lnTo>
                        <a:lnTo>
                          <a:pt x="78" y="602"/>
                        </a:lnTo>
                        <a:lnTo>
                          <a:pt x="92" y="616"/>
                        </a:lnTo>
                        <a:lnTo>
                          <a:pt x="107" y="628"/>
                        </a:lnTo>
                        <a:lnTo>
                          <a:pt x="124" y="640"/>
                        </a:lnTo>
                        <a:lnTo>
                          <a:pt x="142" y="653"/>
                        </a:lnTo>
                        <a:lnTo>
                          <a:pt x="162" y="664"/>
                        </a:lnTo>
                        <a:lnTo>
                          <a:pt x="184" y="674"/>
                        </a:lnTo>
                        <a:lnTo>
                          <a:pt x="206" y="683"/>
                        </a:lnTo>
                        <a:lnTo>
                          <a:pt x="232" y="691"/>
                        </a:lnTo>
                        <a:lnTo>
                          <a:pt x="259" y="700"/>
                        </a:lnTo>
                        <a:lnTo>
                          <a:pt x="288" y="707"/>
                        </a:lnTo>
                        <a:lnTo>
                          <a:pt x="319" y="714"/>
                        </a:lnTo>
                        <a:lnTo>
                          <a:pt x="352" y="719"/>
                        </a:lnTo>
                        <a:lnTo>
                          <a:pt x="387" y="725"/>
                        </a:lnTo>
                        <a:lnTo>
                          <a:pt x="425" y="728"/>
                        </a:lnTo>
                        <a:lnTo>
                          <a:pt x="463" y="732"/>
                        </a:lnTo>
                        <a:lnTo>
                          <a:pt x="506" y="734"/>
                        </a:lnTo>
                        <a:lnTo>
                          <a:pt x="550" y="736"/>
                        </a:lnTo>
                        <a:lnTo>
                          <a:pt x="597" y="736"/>
                        </a:lnTo>
                        <a:lnTo>
                          <a:pt x="648" y="736"/>
                        </a:lnTo>
                        <a:lnTo>
                          <a:pt x="697" y="734"/>
                        </a:lnTo>
                        <a:lnTo>
                          <a:pt x="743" y="732"/>
                        </a:lnTo>
                        <a:lnTo>
                          <a:pt x="785" y="728"/>
                        </a:lnTo>
                        <a:lnTo>
                          <a:pt x="825" y="725"/>
                        </a:lnTo>
                        <a:lnTo>
                          <a:pt x="863" y="719"/>
                        </a:lnTo>
                        <a:lnTo>
                          <a:pt x="898" y="714"/>
                        </a:lnTo>
                        <a:lnTo>
                          <a:pt x="930" y="707"/>
                        </a:lnTo>
                        <a:lnTo>
                          <a:pt x="959" y="700"/>
                        </a:lnTo>
                        <a:lnTo>
                          <a:pt x="987" y="691"/>
                        </a:lnTo>
                        <a:lnTo>
                          <a:pt x="1012" y="683"/>
                        </a:lnTo>
                        <a:lnTo>
                          <a:pt x="1034" y="674"/>
                        </a:lnTo>
                        <a:lnTo>
                          <a:pt x="1056" y="664"/>
                        </a:lnTo>
                        <a:lnTo>
                          <a:pt x="1075" y="653"/>
                        </a:lnTo>
                        <a:lnTo>
                          <a:pt x="1092" y="640"/>
                        </a:lnTo>
                        <a:lnTo>
                          <a:pt x="1108" y="628"/>
                        </a:lnTo>
                        <a:lnTo>
                          <a:pt x="1121" y="616"/>
                        </a:lnTo>
                        <a:lnTo>
                          <a:pt x="1133" y="602"/>
                        </a:lnTo>
                        <a:lnTo>
                          <a:pt x="1145" y="588"/>
                        </a:lnTo>
                        <a:lnTo>
                          <a:pt x="1154" y="574"/>
                        </a:lnTo>
                        <a:lnTo>
                          <a:pt x="1162" y="559"/>
                        </a:lnTo>
                        <a:lnTo>
                          <a:pt x="1169" y="543"/>
                        </a:lnTo>
                        <a:lnTo>
                          <a:pt x="1175" y="528"/>
                        </a:lnTo>
                        <a:lnTo>
                          <a:pt x="1179" y="511"/>
                        </a:lnTo>
                        <a:lnTo>
                          <a:pt x="1184" y="495"/>
                        </a:lnTo>
                        <a:lnTo>
                          <a:pt x="1187" y="478"/>
                        </a:lnTo>
                        <a:lnTo>
                          <a:pt x="1189" y="460"/>
                        </a:lnTo>
                        <a:lnTo>
                          <a:pt x="1190" y="442"/>
                        </a:lnTo>
                        <a:lnTo>
                          <a:pt x="1192" y="405"/>
                        </a:lnTo>
                        <a:lnTo>
                          <a:pt x="1192" y="368"/>
                        </a:lnTo>
                        <a:lnTo>
                          <a:pt x="1192" y="349"/>
                        </a:lnTo>
                        <a:lnTo>
                          <a:pt x="1190" y="331"/>
                        </a:lnTo>
                        <a:lnTo>
                          <a:pt x="1186" y="312"/>
                        </a:lnTo>
                        <a:lnTo>
                          <a:pt x="1180" y="294"/>
                        </a:lnTo>
                        <a:lnTo>
                          <a:pt x="1174" y="276"/>
                        </a:lnTo>
                        <a:lnTo>
                          <a:pt x="1166" y="259"/>
                        </a:lnTo>
                        <a:lnTo>
                          <a:pt x="1157" y="242"/>
                        </a:lnTo>
                        <a:lnTo>
                          <a:pt x="1146" y="225"/>
                        </a:lnTo>
                        <a:lnTo>
                          <a:pt x="1133" y="209"/>
                        </a:lnTo>
                        <a:lnTo>
                          <a:pt x="1121" y="193"/>
                        </a:lnTo>
                        <a:lnTo>
                          <a:pt x="1107" y="177"/>
                        </a:lnTo>
                        <a:lnTo>
                          <a:pt x="1091" y="163"/>
                        </a:lnTo>
                        <a:lnTo>
                          <a:pt x="1075" y="148"/>
                        </a:lnTo>
                        <a:lnTo>
                          <a:pt x="1057" y="134"/>
                        </a:lnTo>
                        <a:lnTo>
                          <a:pt x="1038" y="121"/>
                        </a:lnTo>
                        <a:lnTo>
                          <a:pt x="1018" y="108"/>
                        </a:lnTo>
                        <a:lnTo>
                          <a:pt x="998" y="96"/>
                        </a:lnTo>
                        <a:lnTo>
                          <a:pt x="975" y="84"/>
                        </a:lnTo>
                        <a:lnTo>
                          <a:pt x="953" y="73"/>
                        </a:lnTo>
                        <a:lnTo>
                          <a:pt x="930" y="63"/>
                        </a:lnTo>
                        <a:lnTo>
                          <a:pt x="905" y="54"/>
                        </a:lnTo>
                        <a:lnTo>
                          <a:pt x="881" y="45"/>
                        </a:lnTo>
                        <a:lnTo>
                          <a:pt x="855" y="36"/>
                        </a:lnTo>
                        <a:lnTo>
                          <a:pt x="829" y="29"/>
                        </a:lnTo>
                        <a:lnTo>
                          <a:pt x="802" y="23"/>
                        </a:lnTo>
                        <a:lnTo>
                          <a:pt x="774" y="17"/>
                        </a:lnTo>
                        <a:lnTo>
                          <a:pt x="746" y="12"/>
                        </a:lnTo>
                        <a:lnTo>
                          <a:pt x="717" y="7"/>
                        </a:lnTo>
                        <a:lnTo>
                          <a:pt x="687" y="5"/>
                        </a:lnTo>
                        <a:lnTo>
                          <a:pt x="658" y="2"/>
                        </a:lnTo>
                        <a:lnTo>
                          <a:pt x="627" y="0"/>
                        </a:lnTo>
                        <a:lnTo>
                          <a:pt x="597" y="0"/>
                        </a:lnTo>
                        <a:lnTo>
                          <a:pt x="566" y="0"/>
                        </a:lnTo>
                        <a:lnTo>
                          <a:pt x="536" y="2"/>
                        </a:lnTo>
                        <a:lnTo>
                          <a:pt x="506" y="5"/>
                        </a:lnTo>
                        <a:lnTo>
                          <a:pt x="477" y="7"/>
                        </a:lnTo>
                        <a:lnTo>
                          <a:pt x="448" y="12"/>
                        </a:lnTo>
                        <a:lnTo>
                          <a:pt x="419" y="17"/>
                        </a:lnTo>
                        <a:lnTo>
                          <a:pt x="392" y="23"/>
                        </a:lnTo>
                        <a:lnTo>
                          <a:pt x="364" y="29"/>
                        </a:lnTo>
                        <a:lnTo>
                          <a:pt x="339" y="36"/>
                        </a:lnTo>
                        <a:lnTo>
                          <a:pt x="312" y="45"/>
                        </a:lnTo>
                        <a:lnTo>
                          <a:pt x="288" y="54"/>
                        </a:lnTo>
                        <a:lnTo>
                          <a:pt x="263" y="63"/>
                        </a:lnTo>
                        <a:lnTo>
                          <a:pt x="240" y="73"/>
                        </a:lnTo>
                        <a:lnTo>
                          <a:pt x="217" y="84"/>
                        </a:lnTo>
                        <a:lnTo>
                          <a:pt x="196" y="96"/>
                        </a:lnTo>
                        <a:lnTo>
                          <a:pt x="175" y="108"/>
                        </a:lnTo>
                        <a:lnTo>
                          <a:pt x="155" y="121"/>
                        </a:lnTo>
                        <a:lnTo>
                          <a:pt x="136" y="134"/>
                        </a:lnTo>
                        <a:lnTo>
                          <a:pt x="120" y="148"/>
                        </a:lnTo>
                        <a:lnTo>
                          <a:pt x="103" y="163"/>
                        </a:lnTo>
                        <a:lnTo>
                          <a:pt x="87" y="177"/>
                        </a:lnTo>
                        <a:lnTo>
                          <a:pt x="73" y="193"/>
                        </a:lnTo>
                        <a:lnTo>
                          <a:pt x="59" y="209"/>
                        </a:lnTo>
                        <a:lnTo>
                          <a:pt x="47" y="225"/>
                        </a:lnTo>
                        <a:lnTo>
                          <a:pt x="37" y="242"/>
                        </a:lnTo>
                        <a:lnTo>
                          <a:pt x="27" y="259"/>
                        </a:lnTo>
                        <a:lnTo>
                          <a:pt x="19" y="276"/>
                        </a:lnTo>
                        <a:lnTo>
                          <a:pt x="13" y="294"/>
                        </a:lnTo>
                        <a:lnTo>
                          <a:pt x="7" y="312"/>
                        </a:lnTo>
                        <a:lnTo>
                          <a:pt x="4" y="331"/>
                        </a:lnTo>
                        <a:lnTo>
                          <a:pt x="2" y="349"/>
                        </a:lnTo>
                        <a:lnTo>
                          <a:pt x="0" y="368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81" name="Freeform 178"/>
                  <p:cNvSpPr>
                    <a:spLocks/>
                  </p:cNvSpPr>
                  <p:nvPr/>
                </p:nvSpPr>
                <p:spPr bwMode="auto">
                  <a:xfrm>
                    <a:off x="3487" y="4059"/>
                    <a:ext cx="84" cy="29"/>
                  </a:xfrm>
                  <a:custGeom>
                    <a:avLst/>
                    <a:gdLst>
                      <a:gd name="T0" fmla="*/ 0 w 593"/>
                      <a:gd name="T1" fmla="*/ 0 h 194"/>
                      <a:gd name="T2" fmla="*/ 0 w 593"/>
                      <a:gd name="T3" fmla="*/ 0 h 194"/>
                      <a:gd name="T4" fmla="*/ 0 w 593"/>
                      <a:gd name="T5" fmla="*/ 0 h 194"/>
                      <a:gd name="T6" fmla="*/ 0 w 593"/>
                      <a:gd name="T7" fmla="*/ 0 h 194"/>
                      <a:gd name="T8" fmla="*/ 0 w 593"/>
                      <a:gd name="T9" fmla="*/ 0 h 194"/>
                      <a:gd name="T10" fmla="*/ 0 w 593"/>
                      <a:gd name="T11" fmla="*/ 0 h 194"/>
                      <a:gd name="T12" fmla="*/ 0 w 593"/>
                      <a:gd name="T13" fmla="*/ 0 h 194"/>
                      <a:gd name="T14" fmla="*/ 0 w 593"/>
                      <a:gd name="T15" fmla="*/ 0 h 194"/>
                      <a:gd name="T16" fmla="*/ 0 w 593"/>
                      <a:gd name="T17" fmla="*/ 0 h 194"/>
                      <a:gd name="T18" fmla="*/ 0 w 593"/>
                      <a:gd name="T19" fmla="*/ 0 h 194"/>
                      <a:gd name="T20" fmla="*/ 0 w 593"/>
                      <a:gd name="T21" fmla="*/ 0 h 194"/>
                      <a:gd name="T22" fmla="*/ 0 w 593"/>
                      <a:gd name="T23" fmla="*/ 0 h 194"/>
                      <a:gd name="T24" fmla="*/ 0 w 593"/>
                      <a:gd name="T25" fmla="*/ 0 h 194"/>
                      <a:gd name="T26" fmla="*/ 0 w 593"/>
                      <a:gd name="T27" fmla="*/ 0 h 194"/>
                      <a:gd name="T28" fmla="*/ 0 w 593"/>
                      <a:gd name="T29" fmla="*/ 0 h 194"/>
                      <a:gd name="T30" fmla="*/ 0 w 593"/>
                      <a:gd name="T31" fmla="*/ 0 h 194"/>
                      <a:gd name="T32" fmla="*/ 0 w 593"/>
                      <a:gd name="T33" fmla="*/ 0 h 194"/>
                      <a:gd name="T34" fmla="*/ 0 w 593"/>
                      <a:gd name="T35" fmla="*/ 0 h 194"/>
                      <a:gd name="T36" fmla="*/ 0 w 593"/>
                      <a:gd name="T37" fmla="*/ 0 h 194"/>
                      <a:gd name="T38" fmla="*/ 0 w 593"/>
                      <a:gd name="T39" fmla="*/ 0 h 194"/>
                      <a:gd name="T40" fmla="*/ 0 w 593"/>
                      <a:gd name="T41" fmla="*/ 0 h 194"/>
                      <a:gd name="T42" fmla="*/ 0 w 593"/>
                      <a:gd name="T43" fmla="*/ 0 h 194"/>
                      <a:gd name="T44" fmla="*/ 0 w 593"/>
                      <a:gd name="T45" fmla="*/ 0 h 194"/>
                      <a:gd name="T46" fmla="*/ 0 w 593"/>
                      <a:gd name="T47" fmla="*/ 0 h 194"/>
                      <a:gd name="T48" fmla="*/ 0 w 593"/>
                      <a:gd name="T49" fmla="*/ 0 h 194"/>
                      <a:gd name="T50" fmla="*/ 0 w 593"/>
                      <a:gd name="T51" fmla="*/ 0 h 194"/>
                      <a:gd name="T52" fmla="*/ 0 w 593"/>
                      <a:gd name="T53" fmla="*/ 0 h 194"/>
                      <a:gd name="T54" fmla="*/ 0 w 593"/>
                      <a:gd name="T55" fmla="*/ 0 h 194"/>
                      <a:gd name="T56" fmla="*/ 0 w 593"/>
                      <a:gd name="T57" fmla="*/ 0 h 194"/>
                      <a:gd name="T58" fmla="*/ 0 w 593"/>
                      <a:gd name="T59" fmla="*/ 0 h 194"/>
                      <a:gd name="T60" fmla="*/ 0 w 593"/>
                      <a:gd name="T61" fmla="*/ 0 h 194"/>
                      <a:gd name="T62" fmla="*/ 0 w 593"/>
                      <a:gd name="T63" fmla="*/ 0 h 194"/>
                      <a:gd name="T64" fmla="*/ 0 w 593"/>
                      <a:gd name="T65" fmla="*/ 0 h 194"/>
                      <a:gd name="T66" fmla="*/ 0 w 593"/>
                      <a:gd name="T67" fmla="*/ 0 h 194"/>
                      <a:gd name="T68" fmla="*/ 0 w 593"/>
                      <a:gd name="T69" fmla="*/ 0 h 194"/>
                      <a:gd name="T70" fmla="*/ 0 w 593"/>
                      <a:gd name="T71" fmla="*/ 0 h 194"/>
                      <a:gd name="T72" fmla="*/ 0 w 593"/>
                      <a:gd name="T73" fmla="*/ 0 h 194"/>
                      <a:gd name="T74" fmla="*/ 0 w 593"/>
                      <a:gd name="T75" fmla="*/ 0 h 194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593"/>
                      <a:gd name="T115" fmla="*/ 0 h 194"/>
                      <a:gd name="T116" fmla="*/ 593 w 593"/>
                      <a:gd name="T117" fmla="*/ 194 h 194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593" h="194">
                        <a:moveTo>
                          <a:pt x="0" y="98"/>
                        </a:moveTo>
                        <a:lnTo>
                          <a:pt x="0" y="102"/>
                        </a:lnTo>
                        <a:lnTo>
                          <a:pt x="1" y="108"/>
                        </a:lnTo>
                        <a:lnTo>
                          <a:pt x="4" y="112"/>
                        </a:lnTo>
                        <a:lnTo>
                          <a:pt x="6" y="117"/>
                        </a:lnTo>
                        <a:lnTo>
                          <a:pt x="9" y="122"/>
                        </a:lnTo>
                        <a:lnTo>
                          <a:pt x="14" y="127"/>
                        </a:lnTo>
                        <a:lnTo>
                          <a:pt x="18" y="131"/>
                        </a:lnTo>
                        <a:lnTo>
                          <a:pt x="24" y="136"/>
                        </a:lnTo>
                        <a:lnTo>
                          <a:pt x="36" y="143"/>
                        </a:lnTo>
                        <a:lnTo>
                          <a:pt x="50" y="152"/>
                        </a:lnTo>
                        <a:lnTo>
                          <a:pt x="68" y="159"/>
                        </a:lnTo>
                        <a:lnTo>
                          <a:pt x="87" y="167"/>
                        </a:lnTo>
                        <a:lnTo>
                          <a:pt x="108" y="172"/>
                        </a:lnTo>
                        <a:lnTo>
                          <a:pt x="130" y="178"/>
                        </a:lnTo>
                        <a:lnTo>
                          <a:pt x="155" y="183"/>
                        </a:lnTo>
                        <a:lnTo>
                          <a:pt x="182" y="187"/>
                        </a:lnTo>
                        <a:lnTo>
                          <a:pt x="208" y="190"/>
                        </a:lnTo>
                        <a:lnTo>
                          <a:pt x="237" y="192"/>
                        </a:lnTo>
                        <a:lnTo>
                          <a:pt x="266" y="194"/>
                        </a:lnTo>
                        <a:lnTo>
                          <a:pt x="296" y="194"/>
                        </a:lnTo>
                        <a:lnTo>
                          <a:pt x="327" y="194"/>
                        </a:lnTo>
                        <a:lnTo>
                          <a:pt x="356" y="192"/>
                        </a:lnTo>
                        <a:lnTo>
                          <a:pt x="385" y="190"/>
                        </a:lnTo>
                        <a:lnTo>
                          <a:pt x="412" y="187"/>
                        </a:lnTo>
                        <a:lnTo>
                          <a:pt x="438" y="183"/>
                        </a:lnTo>
                        <a:lnTo>
                          <a:pt x="462" y="178"/>
                        </a:lnTo>
                        <a:lnTo>
                          <a:pt x="485" y="172"/>
                        </a:lnTo>
                        <a:lnTo>
                          <a:pt x="507" y="167"/>
                        </a:lnTo>
                        <a:lnTo>
                          <a:pt x="526" y="159"/>
                        </a:lnTo>
                        <a:lnTo>
                          <a:pt x="542" y="152"/>
                        </a:lnTo>
                        <a:lnTo>
                          <a:pt x="558" y="143"/>
                        </a:lnTo>
                        <a:lnTo>
                          <a:pt x="570" y="136"/>
                        </a:lnTo>
                        <a:lnTo>
                          <a:pt x="576" y="131"/>
                        </a:lnTo>
                        <a:lnTo>
                          <a:pt x="580" y="127"/>
                        </a:lnTo>
                        <a:lnTo>
                          <a:pt x="585" y="122"/>
                        </a:lnTo>
                        <a:lnTo>
                          <a:pt x="588" y="117"/>
                        </a:lnTo>
                        <a:lnTo>
                          <a:pt x="590" y="112"/>
                        </a:lnTo>
                        <a:lnTo>
                          <a:pt x="592" y="108"/>
                        </a:lnTo>
                        <a:lnTo>
                          <a:pt x="593" y="102"/>
                        </a:lnTo>
                        <a:lnTo>
                          <a:pt x="593" y="98"/>
                        </a:lnTo>
                        <a:lnTo>
                          <a:pt x="593" y="92"/>
                        </a:lnTo>
                        <a:lnTo>
                          <a:pt x="592" y="88"/>
                        </a:lnTo>
                        <a:lnTo>
                          <a:pt x="590" y="82"/>
                        </a:lnTo>
                        <a:lnTo>
                          <a:pt x="588" y="78"/>
                        </a:lnTo>
                        <a:lnTo>
                          <a:pt x="580" y="69"/>
                        </a:lnTo>
                        <a:lnTo>
                          <a:pt x="570" y="60"/>
                        </a:lnTo>
                        <a:lnTo>
                          <a:pt x="558" y="51"/>
                        </a:lnTo>
                        <a:lnTo>
                          <a:pt x="542" y="43"/>
                        </a:lnTo>
                        <a:lnTo>
                          <a:pt x="526" y="35"/>
                        </a:lnTo>
                        <a:lnTo>
                          <a:pt x="507" y="29"/>
                        </a:lnTo>
                        <a:lnTo>
                          <a:pt x="485" y="22"/>
                        </a:lnTo>
                        <a:lnTo>
                          <a:pt x="462" y="16"/>
                        </a:lnTo>
                        <a:lnTo>
                          <a:pt x="438" y="12"/>
                        </a:lnTo>
                        <a:lnTo>
                          <a:pt x="412" y="8"/>
                        </a:lnTo>
                        <a:lnTo>
                          <a:pt x="385" y="4"/>
                        </a:lnTo>
                        <a:lnTo>
                          <a:pt x="356" y="2"/>
                        </a:lnTo>
                        <a:lnTo>
                          <a:pt x="327" y="1"/>
                        </a:lnTo>
                        <a:lnTo>
                          <a:pt x="296" y="0"/>
                        </a:lnTo>
                        <a:lnTo>
                          <a:pt x="266" y="1"/>
                        </a:lnTo>
                        <a:lnTo>
                          <a:pt x="237" y="2"/>
                        </a:lnTo>
                        <a:lnTo>
                          <a:pt x="208" y="4"/>
                        </a:lnTo>
                        <a:lnTo>
                          <a:pt x="182" y="8"/>
                        </a:lnTo>
                        <a:lnTo>
                          <a:pt x="155" y="12"/>
                        </a:lnTo>
                        <a:lnTo>
                          <a:pt x="130" y="16"/>
                        </a:lnTo>
                        <a:lnTo>
                          <a:pt x="108" y="22"/>
                        </a:lnTo>
                        <a:lnTo>
                          <a:pt x="87" y="29"/>
                        </a:lnTo>
                        <a:lnTo>
                          <a:pt x="68" y="35"/>
                        </a:lnTo>
                        <a:lnTo>
                          <a:pt x="50" y="43"/>
                        </a:lnTo>
                        <a:lnTo>
                          <a:pt x="36" y="51"/>
                        </a:lnTo>
                        <a:lnTo>
                          <a:pt x="24" y="60"/>
                        </a:lnTo>
                        <a:lnTo>
                          <a:pt x="14" y="69"/>
                        </a:lnTo>
                        <a:lnTo>
                          <a:pt x="6" y="78"/>
                        </a:lnTo>
                        <a:lnTo>
                          <a:pt x="4" y="82"/>
                        </a:lnTo>
                        <a:lnTo>
                          <a:pt x="1" y="88"/>
                        </a:lnTo>
                        <a:lnTo>
                          <a:pt x="0" y="92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2E5592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82" name="Freeform 179"/>
                  <p:cNvSpPr>
                    <a:spLocks/>
                  </p:cNvSpPr>
                  <p:nvPr/>
                </p:nvSpPr>
                <p:spPr bwMode="auto">
                  <a:xfrm>
                    <a:off x="3442" y="4078"/>
                    <a:ext cx="169" cy="86"/>
                  </a:xfrm>
                  <a:custGeom>
                    <a:avLst/>
                    <a:gdLst>
                      <a:gd name="T0" fmla="*/ 0 w 1185"/>
                      <a:gd name="T1" fmla="*/ 0 h 605"/>
                      <a:gd name="T2" fmla="*/ 0 w 1185"/>
                      <a:gd name="T3" fmla="*/ 0 h 605"/>
                      <a:gd name="T4" fmla="*/ 0 w 1185"/>
                      <a:gd name="T5" fmla="*/ 0 h 605"/>
                      <a:gd name="T6" fmla="*/ 0 w 1185"/>
                      <a:gd name="T7" fmla="*/ 0 h 605"/>
                      <a:gd name="T8" fmla="*/ 0 w 1185"/>
                      <a:gd name="T9" fmla="*/ 0 h 605"/>
                      <a:gd name="T10" fmla="*/ 0 w 1185"/>
                      <a:gd name="T11" fmla="*/ 0 h 605"/>
                      <a:gd name="T12" fmla="*/ 0 w 1185"/>
                      <a:gd name="T13" fmla="*/ 0 h 605"/>
                      <a:gd name="T14" fmla="*/ 0 w 1185"/>
                      <a:gd name="T15" fmla="*/ 0 h 605"/>
                      <a:gd name="T16" fmla="*/ 0 w 1185"/>
                      <a:gd name="T17" fmla="*/ 0 h 605"/>
                      <a:gd name="T18" fmla="*/ 0 w 1185"/>
                      <a:gd name="T19" fmla="*/ 0 h 605"/>
                      <a:gd name="T20" fmla="*/ 0 w 1185"/>
                      <a:gd name="T21" fmla="*/ 0 h 605"/>
                      <a:gd name="T22" fmla="*/ 0 w 1185"/>
                      <a:gd name="T23" fmla="*/ 0 h 605"/>
                      <a:gd name="T24" fmla="*/ 0 w 1185"/>
                      <a:gd name="T25" fmla="*/ 0 h 605"/>
                      <a:gd name="T26" fmla="*/ 0 w 1185"/>
                      <a:gd name="T27" fmla="*/ 0 h 605"/>
                      <a:gd name="T28" fmla="*/ 0 w 1185"/>
                      <a:gd name="T29" fmla="*/ 0 h 605"/>
                      <a:gd name="T30" fmla="*/ 0 w 1185"/>
                      <a:gd name="T31" fmla="*/ 0 h 605"/>
                      <a:gd name="T32" fmla="*/ 0 w 1185"/>
                      <a:gd name="T33" fmla="*/ 0 h 605"/>
                      <a:gd name="T34" fmla="*/ 0 w 1185"/>
                      <a:gd name="T35" fmla="*/ 0 h 605"/>
                      <a:gd name="T36" fmla="*/ 0 w 1185"/>
                      <a:gd name="T37" fmla="*/ 0 h 605"/>
                      <a:gd name="T38" fmla="*/ 0 w 1185"/>
                      <a:gd name="T39" fmla="*/ 0 h 605"/>
                      <a:gd name="T40" fmla="*/ 0 w 1185"/>
                      <a:gd name="T41" fmla="*/ 0 h 605"/>
                      <a:gd name="T42" fmla="*/ 0 w 1185"/>
                      <a:gd name="T43" fmla="*/ 0 h 605"/>
                      <a:gd name="T44" fmla="*/ 0 w 1185"/>
                      <a:gd name="T45" fmla="*/ 0 h 605"/>
                      <a:gd name="T46" fmla="*/ 0 w 1185"/>
                      <a:gd name="T47" fmla="*/ 0 h 605"/>
                      <a:gd name="T48" fmla="*/ 0 w 1185"/>
                      <a:gd name="T49" fmla="*/ 0 h 605"/>
                      <a:gd name="T50" fmla="*/ 0 w 1185"/>
                      <a:gd name="T51" fmla="*/ 0 h 605"/>
                      <a:gd name="T52" fmla="*/ 0 w 1185"/>
                      <a:gd name="T53" fmla="*/ 0 h 605"/>
                      <a:gd name="T54" fmla="*/ 0 w 1185"/>
                      <a:gd name="T55" fmla="*/ 0 h 605"/>
                      <a:gd name="T56" fmla="*/ 0 w 1185"/>
                      <a:gd name="T57" fmla="*/ 0 h 605"/>
                      <a:gd name="T58" fmla="*/ 0 w 1185"/>
                      <a:gd name="T59" fmla="*/ 0 h 605"/>
                      <a:gd name="T60" fmla="*/ 0 w 1185"/>
                      <a:gd name="T61" fmla="*/ 0 h 605"/>
                      <a:gd name="T62" fmla="*/ 0 w 1185"/>
                      <a:gd name="T63" fmla="*/ 0 h 605"/>
                      <a:gd name="T64" fmla="*/ 0 w 1185"/>
                      <a:gd name="T65" fmla="*/ 0 h 605"/>
                      <a:gd name="T66" fmla="*/ 0 w 1185"/>
                      <a:gd name="T67" fmla="*/ 0 h 605"/>
                      <a:gd name="T68" fmla="*/ 0 w 1185"/>
                      <a:gd name="T69" fmla="*/ 0 h 605"/>
                      <a:gd name="T70" fmla="*/ 0 w 1185"/>
                      <a:gd name="T71" fmla="*/ 0 h 605"/>
                      <a:gd name="T72" fmla="*/ 0 w 1185"/>
                      <a:gd name="T73" fmla="*/ 0 h 605"/>
                      <a:gd name="T74" fmla="*/ 0 w 1185"/>
                      <a:gd name="T75" fmla="*/ 0 h 605"/>
                      <a:gd name="T76" fmla="*/ 0 w 1185"/>
                      <a:gd name="T77" fmla="*/ 0 h 605"/>
                      <a:gd name="T78" fmla="*/ 0 w 1185"/>
                      <a:gd name="T79" fmla="*/ 0 h 605"/>
                      <a:gd name="T80" fmla="*/ 0 w 1185"/>
                      <a:gd name="T81" fmla="*/ 0 h 605"/>
                      <a:gd name="T82" fmla="*/ 0 w 1185"/>
                      <a:gd name="T83" fmla="*/ 0 h 605"/>
                      <a:gd name="T84" fmla="*/ 0 w 1185"/>
                      <a:gd name="T85" fmla="*/ 0 h 605"/>
                      <a:gd name="T86" fmla="*/ 0 w 1185"/>
                      <a:gd name="T87" fmla="*/ 0 h 605"/>
                      <a:gd name="T88" fmla="*/ 0 w 1185"/>
                      <a:gd name="T89" fmla="*/ 0 h 605"/>
                      <a:gd name="T90" fmla="*/ 0 w 1185"/>
                      <a:gd name="T91" fmla="*/ 0 h 605"/>
                      <a:gd name="T92" fmla="*/ 0 w 1185"/>
                      <a:gd name="T93" fmla="*/ 0 h 605"/>
                      <a:gd name="T94" fmla="*/ 0 w 1185"/>
                      <a:gd name="T95" fmla="*/ 0 h 605"/>
                      <a:gd name="T96" fmla="*/ 0 w 1185"/>
                      <a:gd name="T97" fmla="*/ 0 h 605"/>
                      <a:gd name="T98" fmla="*/ 0 w 1185"/>
                      <a:gd name="T99" fmla="*/ 0 h 605"/>
                      <a:gd name="T100" fmla="*/ 0 w 1185"/>
                      <a:gd name="T101" fmla="*/ 0 h 605"/>
                      <a:gd name="T102" fmla="*/ 0 w 1185"/>
                      <a:gd name="T103" fmla="*/ 0 h 605"/>
                      <a:gd name="T104" fmla="*/ 0 w 1185"/>
                      <a:gd name="T105" fmla="*/ 0 h 605"/>
                      <a:gd name="T106" fmla="*/ 0 w 1185"/>
                      <a:gd name="T107" fmla="*/ 0 h 605"/>
                      <a:gd name="T108" fmla="*/ 0 w 1185"/>
                      <a:gd name="T109" fmla="*/ 0 h 605"/>
                      <a:gd name="T110" fmla="*/ 0 w 1185"/>
                      <a:gd name="T111" fmla="*/ 0 h 605"/>
                      <a:gd name="T112" fmla="*/ 0 w 1185"/>
                      <a:gd name="T113" fmla="*/ 0 h 605"/>
                      <a:gd name="T114" fmla="*/ 0 w 1185"/>
                      <a:gd name="T115" fmla="*/ 0 h 60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185"/>
                      <a:gd name="T175" fmla="*/ 0 h 605"/>
                      <a:gd name="T176" fmla="*/ 1185 w 1185"/>
                      <a:gd name="T177" fmla="*/ 605 h 60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185" h="605">
                        <a:moveTo>
                          <a:pt x="105" y="0"/>
                        </a:moveTo>
                        <a:lnTo>
                          <a:pt x="98" y="20"/>
                        </a:lnTo>
                        <a:lnTo>
                          <a:pt x="93" y="40"/>
                        </a:lnTo>
                        <a:lnTo>
                          <a:pt x="88" y="57"/>
                        </a:lnTo>
                        <a:lnTo>
                          <a:pt x="86" y="75"/>
                        </a:lnTo>
                        <a:lnTo>
                          <a:pt x="85" y="92"/>
                        </a:lnTo>
                        <a:lnTo>
                          <a:pt x="85" y="106"/>
                        </a:lnTo>
                        <a:lnTo>
                          <a:pt x="87" y="121"/>
                        </a:lnTo>
                        <a:lnTo>
                          <a:pt x="89" y="134"/>
                        </a:lnTo>
                        <a:lnTo>
                          <a:pt x="94" y="148"/>
                        </a:lnTo>
                        <a:lnTo>
                          <a:pt x="100" y="159"/>
                        </a:lnTo>
                        <a:lnTo>
                          <a:pt x="106" y="170"/>
                        </a:lnTo>
                        <a:lnTo>
                          <a:pt x="113" y="181"/>
                        </a:lnTo>
                        <a:lnTo>
                          <a:pt x="122" y="191"/>
                        </a:lnTo>
                        <a:lnTo>
                          <a:pt x="131" y="200"/>
                        </a:lnTo>
                        <a:lnTo>
                          <a:pt x="141" y="209"/>
                        </a:lnTo>
                        <a:lnTo>
                          <a:pt x="152" y="217"/>
                        </a:lnTo>
                        <a:lnTo>
                          <a:pt x="164" y="224"/>
                        </a:lnTo>
                        <a:lnTo>
                          <a:pt x="176" y="231"/>
                        </a:lnTo>
                        <a:lnTo>
                          <a:pt x="190" y="239"/>
                        </a:lnTo>
                        <a:lnTo>
                          <a:pt x="203" y="246"/>
                        </a:lnTo>
                        <a:lnTo>
                          <a:pt x="232" y="258"/>
                        </a:lnTo>
                        <a:lnTo>
                          <a:pt x="263" y="269"/>
                        </a:lnTo>
                        <a:lnTo>
                          <a:pt x="328" y="292"/>
                        </a:lnTo>
                        <a:lnTo>
                          <a:pt x="394" y="316"/>
                        </a:lnTo>
                        <a:lnTo>
                          <a:pt x="414" y="323"/>
                        </a:lnTo>
                        <a:lnTo>
                          <a:pt x="436" y="330"/>
                        </a:lnTo>
                        <a:lnTo>
                          <a:pt x="457" y="337"/>
                        </a:lnTo>
                        <a:lnTo>
                          <a:pt x="479" y="342"/>
                        </a:lnTo>
                        <a:lnTo>
                          <a:pt x="526" y="353"/>
                        </a:lnTo>
                        <a:lnTo>
                          <a:pt x="576" y="362"/>
                        </a:lnTo>
                        <a:lnTo>
                          <a:pt x="627" y="369"/>
                        </a:lnTo>
                        <a:lnTo>
                          <a:pt x="679" y="375"/>
                        </a:lnTo>
                        <a:lnTo>
                          <a:pt x="734" y="379"/>
                        </a:lnTo>
                        <a:lnTo>
                          <a:pt x="787" y="381"/>
                        </a:lnTo>
                        <a:lnTo>
                          <a:pt x="842" y="382"/>
                        </a:lnTo>
                        <a:lnTo>
                          <a:pt x="896" y="382"/>
                        </a:lnTo>
                        <a:lnTo>
                          <a:pt x="949" y="381"/>
                        </a:lnTo>
                        <a:lnTo>
                          <a:pt x="1001" y="379"/>
                        </a:lnTo>
                        <a:lnTo>
                          <a:pt x="1051" y="376"/>
                        </a:lnTo>
                        <a:lnTo>
                          <a:pt x="1098" y="370"/>
                        </a:lnTo>
                        <a:lnTo>
                          <a:pt x="1142" y="366"/>
                        </a:lnTo>
                        <a:lnTo>
                          <a:pt x="1185" y="359"/>
                        </a:lnTo>
                        <a:lnTo>
                          <a:pt x="1181" y="372"/>
                        </a:lnTo>
                        <a:lnTo>
                          <a:pt x="1178" y="386"/>
                        </a:lnTo>
                        <a:lnTo>
                          <a:pt x="1175" y="398"/>
                        </a:lnTo>
                        <a:lnTo>
                          <a:pt x="1169" y="410"/>
                        </a:lnTo>
                        <a:lnTo>
                          <a:pt x="1165" y="422"/>
                        </a:lnTo>
                        <a:lnTo>
                          <a:pt x="1158" y="435"/>
                        </a:lnTo>
                        <a:lnTo>
                          <a:pt x="1151" y="447"/>
                        </a:lnTo>
                        <a:lnTo>
                          <a:pt x="1145" y="458"/>
                        </a:lnTo>
                        <a:lnTo>
                          <a:pt x="1136" y="469"/>
                        </a:lnTo>
                        <a:lnTo>
                          <a:pt x="1127" y="479"/>
                        </a:lnTo>
                        <a:lnTo>
                          <a:pt x="1116" y="490"/>
                        </a:lnTo>
                        <a:lnTo>
                          <a:pt x="1105" y="500"/>
                        </a:lnTo>
                        <a:lnTo>
                          <a:pt x="1092" y="509"/>
                        </a:lnTo>
                        <a:lnTo>
                          <a:pt x="1079" y="518"/>
                        </a:lnTo>
                        <a:lnTo>
                          <a:pt x="1064" y="527"/>
                        </a:lnTo>
                        <a:lnTo>
                          <a:pt x="1049" y="536"/>
                        </a:lnTo>
                        <a:lnTo>
                          <a:pt x="1031" y="544"/>
                        </a:lnTo>
                        <a:lnTo>
                          <a:pt x="1013" y="552"/>
                        </a:lnTo>
                        <a:lnTo>
                          <a:pt x="993" y="558"/>
                        </a:lnTo>
                        <a:lnTo>
                          <a:pt x="972" y="565"/>
                        </a:lnTo>
                        <a:lnTo>
                          <a:pt x="950" y="572"/>
                        </a:lnTo>
                        <a:lnTo>
                          <a:pt x="926" y="577"/>
                        </a:lnTo>
                        <a:lnTo>
                          <a:pt x="901" y="583"/>
                        </a:lnTo>
                        <a:lnTo>
                          <a:pt x="874" y="587"/>
                        </a:lnTo>
                        <a:lnTo>
                          <a:pt x="845" y="592"/>
                        </a:lnTo>
                        <a:lnTo>
                          <a:pt x="815" y="595"/>
                        </a:lnTo>
                        <a:lnTo>
                          <a:pt x="783" y="598"/>
                        </a:lnTo>
                        <a:lnTo>
                          <a:pt x="750" y="601"/>
                        </a:lnTo>
                        <a:lnTo>
                          <a:pt x="714" y="603"/>
                        </a:lnTo>
                        <a:lnTo>
                          <a:pt x="677" y="604"/>
                        </a:lnTo>
                        <a:lnTo>
                          <a:pt x="638" y="605"/>
                        </a:lnTo>
                        <a:lnTo>
                          <a:pt x="597" y="605"/>
                        </a:lnTo>
                        <a:lnTo>
                          <a:pt x="550" y="605"/>
                        </a:lnTo>
                        <a:lnTo>
                          <a:pt x="506" y="603"/>
                        </a:lnTo>
                        <a:lnTo>
                          <a:pt x="463" y="601"/>
                        </a:lnTo>
                        <a:lnTo>
                          <a:pt x="425" y="597"/>
                        </a:lnTo>
                        <a:lnTo>
                          <a:pt x="387" y="594"/>
                        </a:lnTo>
                        <a:lnTo>
                          <a:pt x="352" y="588"/>
                        </a:lnTo>
                        <a:lnTo>
                          <a:pt x="319" y="583"/>
                        </a:lnTo>
                        <a:lnTo>
                          <a:pt x="288" y="576"/>
                        </a:lnTo>
                        <a:lnTo>
                          <a:pt x="259" y="569"/>
                        </a:lnTo>
                        <a:lnTo>
                          <a:pt x="232" y="560"/>
                        </a:lnTo>
                        <a:lnTo>
                          <a:pt x="206" y="552"/>
                        </a:lnTo>
                        <a:lnTo>
                          <a:pt x="184" y="543"/>
                        </a:lnTo>
                        <a:lnTo>
                          <a:pt x="162" y="533"/>
                        </a:lnTo>
                        <a:lnTo>
                          <a:pt x="142" y="522"/>
                        </a:lnTo>
                        <a:lnTo>
                          <a:pt x="124" y="509"/>
                        </a:lnTo>
                        <a:lnTo>
                          <a:pt x="107" y="497"/>
                        </a:lnTo>
                        <a:lnTo>
                          <a:pt x="92" y="485"/>
                        </a:lnTo>
                        <a:lnTo>
                          <a:pt x="78" y="471"/>
                        </a:lnTo>
                        <a:lnTo>
                          <a:pt x="66" y="457"/>
                        </a:lnTo>
                        <a:lnTo>
                          <a:pt x="55" y="443"/>
                        </a:lnTo>
                        <a:lnTo>
                          <a:pt x="45" y="428"/>
                        </a:lnTo>
                        <a:lnTo>
                          <a:pt x="36" y="412"/>
                        </a:lnTo>
                        <a:lnTo>
                          <a:pt x="28" y="397"/>
                        </a:lnTo>
                        <a:lnTo>
                          <a:pt x="22" y="380"/>
                        </a:lnTo>
                        <a:lnTo>
                          <a:pt x="16" y="364"/>
                        </a:lnTo>
                        <a:lnTo>
                          <a:pt x="12" y="347"/>
                        </a:lnTo>
                        <a:lnTo>
                          <a:pt x="8" y="329"/>
                        </a:lnTo>
                        <a:lnTo>
                          <a:pt x="5" y="311"/>
                        </a:lnTo>
                        <a:lnTo>
                          <a:pt x="3" y="293"/>
                        </a:lnTo>
                        <a:lnTo>
                          <a:pt x="2" y="274"/>
                        </a:lnTo>
                        <a:lnTo>
                          <a:pt x="0" y="256"/>
                        </a:lnTo>
                        <a:lnTo>
                          <a:pt x="0" y="237"/>
                        </a:lnTo>
                        <a:lnTo>
                          <a:pt x="2" y="226"/>
                        </a:lnTo>
                        <a:lnTo>
                          <a:pt x="4" y="212"/>
                        </a:lnTo>
                        <a:lnTo>
                          <a:pt x="7" y="198"/>
                        </a:lnTo>
                        <a:lnTo>
                          <a:pt x="12" y="182"/>
                        </a:lnTo>
                        <a:lnTo>
                          <a:pt x="24" y="150"/>
                        </a:lnTo>
                        <a:lnTo>
                          <a:pt x="38" y="115"/>
                        </a:lnTo>
                        <a:lnTo>
                          <a:pt x="55" y="81"/>
                        </a:lnTo>
                        <a:lnTo>
                          <a:pt x="73" y="49"/>
                        </a:lnTo>
                        <a:lnTo>
                          <a:pt x="89" y="21"/>
                        </a:lnTo>
                        <a:lnTo>
                          <a:pt x="105" y="0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83" name="Freeform 180"/>
                  <p:cNvSpPr>
                    <a:spLocks/>
                  </p:cNvSpPr>
                  <p:nvPr/>
                </p:nvSpPr>
                <p:spPr bwMode="auto">
                  <a:xfrm>
                    <a:off x="3443" y="4127"/>
                    <a:ext cx="168" cy="38"/>
                  </a:xfrm>
                  <a:custGeom>
                    <a:avLst/>
                    <a:gdLst>
                      <a:gd name="T0" fmla="*/ 0 w 1174"/>
                      <a:gd name="T1" fmla="*/ 0 h 264"/>
                      <a:gd name="T2" fmla="*/ 0 w 1174"/>
                      <a:gd name="T3" fmla="*/ 0 h 264"/>
                      <a:gd name="T4" fmla="*/ 0 w 1174"/>
                      <a:gd name="T5" fmla="*/ 0 h 264"/>
                      <a:gd name="T6" fmla="*/ 0 w 1174"/>
                      <a:gd name="T7" fmla="*/ 0 h 264"/>
                      <a:gd name="T8" fmla="*/ 0 w 1174"/>
                      <a:gd name="T9" fmla="*/ 0 h 264"/>
                      <a:gd name="T10" fmla="*/ 0 w 1174"/>
                      <a:gd name="T11" fmla="*/ 0 h 264"/>
                      <a:gd name="T12" fmla="*/ 0 w 1174"/>
                      <a:gd name="T13" fmla="*/ 0 h 264"/>
                      <a:gd name="T14" fmla="*/ 0 w 1174"/>
                      <a:gd name="T15" fmla="*/ 0 h 264"/>
                      <a:gd name="T16" fmla="*/ 0 w 1174"/>
                      <a:gd name="T17" fmla="*/ 0 h 264"/>
                      <a:gd name="T18" fmla="*/ 0 w 1174"/>
                      <a:gd name="T19" fmla="*/ 0 h 264"/>
                      <a:gd name="T20" fmla="*/ 0 w 1174"/>
                      <a:gd name="T21" fmla="*/ 0 h 264"/>
                      <a:gd name="T22" fmla="*/ 0 w 1174"/>
                      <a:gd name="T23" fmla="*/ 0 h 264"/>
                      <a:gd name="T24" fmla="*/ 0 w 1174"/>
                      <a:gd name="T25" fmla="*/ 0 h 264"/>
                      <a:gd name="T26" fmla="*/ 0 w 1174"/>
                      <a:gd name="T27" fmla="*/ 0 h 264"/>
                      <a:gd name="T28" fmla="*/ 0 w 1174"/>
                      <a:gd name="T29" fmla="*/ 0 h 264"/>
                      <a:gd name="T30" fmla="*/ 0 w 1174"/>
                      <a:gd name="T31" fmla="*/ 0 h 264"/>
                      <a:gd name="T32" fmla="*/ 0 w 1174"/>
                      <a:gd name="T33" fmla="*/ 0 h 264"/>
                      <a:gd name="T34" fmla="*/ 0 w 1174"/>
                      <a:gd name="T35" fmla="*/ 0 h 264"/>
                      <a:gd name="T36" fmla="*/ 0 w 1174"/>
                      <a:gd name="T37" fmla="*/ 0 h 264"/>
                      <a:gd name="T38" fmla="*/ 0 w 1174"/>
                      <a:gd name="T39" fmla="*/ 0 h 264"/>
                      <a:gd name="T40" fmla="*/ 0 w 1174"/>
                      <a:gd name="T41" fmla="*/ 0 h 264"/>
                      <a:gd name="T42" fmla="*/ 0 w 1174"/>
                      <a:gd name="T43" fmla="*/ 0 h 264"/>
                      <a:gd name="T44" fmla="*/ 0 w 1174"/>
                      <a:gd name="T45" fmla="*/ 0 h 264"/>
                      <a:gd name="T46" fmla="*/ 0 w 1174"/>
                      <a:gd name="T47" fmla="*/ 0 h 264"/>
                      <a:gd name="T48" fmla="*/ 0 w 1174"/>
                      <a:gd name="T49" fmla="*/ 0 h 264"/>
                      <a:gd name="T50" fmla="*/ 0 w 1174"/>
                      <a:gd name="T51" fmla="*/ 0 h 264"/>
                      <a:gd name="T52" fmla="*/ 0 w 1174"/>
                      <a:gd name="T53" fmla="*/ 0 h 264"/>
                      <a:gd name="T54" fmla="*/ 0 w 1174"/>
                      <a:gd name="T55" fmla="*/ 0 h 264"/>
                      <a:gd name="T56" fmla="*/ 0 w 1174"/>
                      <a:gd name="T57" fmla="*/ 0 h 264"/>
                      <a:gd name="T58" fmla="*/ 0 w 1174"/>
                      <a:gd name="T59" fmla="*/ 0 h 264"/>
                      <a:gd name="T60" fmla="*/ 0 w 1174"/>
                      <a:gd name="T61" fmla="*/ 0 h 264"/>
                      <a:gd name="T62" fmla="*/ 0 w 1174"/>
                      <a:gd name="T63" fmla="*/ 0 h 264"/>
                      <a:gd name="T64" fmla="*/ 0 w 1174"/>
                      <a:gd name="T65" fmla="*/ 0 h 264"/>
                      <a:gd name="T66" fmla="*/ 0 w 1174"/>
                      <a:gd name="T67" fmla="*/ 0 h 264"/>
                      <a:gd name="T68" fmla="*/ 0 w 1174"/>
                      <a:gd name="T69" fmla="*/ 0 h 264"/>
                      <a:gd name="T70" fmla="*/ 0 w 1174"/>
                      <a:gd name="T71" fmla="*/ 0 h 264"/>
                      <a:gd name="T72" fmla="*/ 0 w 1174"/>
                      <a:gd name="T73" fmla="*/ 0 h 264"/>
                      <a:gd name="T74" fmla="*/ 0 w 1174"/>
                      <a:gd name="T75" fmla="*/ 0 h 264"/>
                      <a:gd name="T76" fmla="*/ 0 w 1174"/>
                      <a:gd name="T77" fmla="*/ 0 h 264"/>
                      <a:gd name="T78" fmla="*/ 0 w 1174"/>
                      <a:gd name="T79" fmla="*/ 0 h 264"/>
                      <a:gd name="T80" fmla="*/ 0 w 1174"/>
                      <a:gd name="T81" fmla="*/ 0 h 264"/>
                      <a:gd name="T82" fmla="*/ 0 w 1174"/>
                      <a:gd name="T83" fmla="*/ 0 h 264"/>
                      <a:gd name="T84" fmla="*/ 0 w 1174"/>
                      <a:gd name="T85" fmla="*/ 0 h 264"/>
                      <a:gd name="T86" fmla="*/ 0 w 1174"/>
                      <a:gd name="T87" fmla="*/ 0 h 264"/>
                      <a:gd name="T88" fmla="*/ 0 w 1174"/>
                      <a:gd name="T89" fmla="*/ 0 h 264"/>
                      <a:gd name="T90" fmla="*/ 0 w 1174"/>
                      <a:gd name="T91" fmla="*/ 0 h 264"/>
                      <a:gd name="T92" fmla="*/ 0 w 1174"/>
                      <a:gd name="T93" fmla="*/ 0 h 264"/>
                      <a:gd name="T94" fmla="*/ 0 w 1174"/>
                      <a:gd name="T95" fmla="*/ 0 h 26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174"/>
                      <a:gd name="T145" fmla="*/ 0 h 264"/>
                      <a:gd name="T146" fmla="*/ 1174 w 1174"/>
                      <a:gd name="T147" fmla="*/ 264 h 26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174" h="264">
                        <a:moveTo>
                          <a:pt x="587" y="142"/>
                        </a:moveTo>
                        <a:lnTo>
                          <a:pt x="648" y="142"/>
                        </a:lnTo>
                        <a:lnTo>
                          <a:pt x="706" y="139"/>
                        </a:lnTo>
                        <a:lnTo>
                          <a:pt x="760" y="137"/>
                        </a:lnTo>
                        <a:lnTo>
                          <a:pt x="811" y="133"/>
                        </a:lnTo>
                        <a:lnTo>
                          <a:pt x="857" y="128"/>
                        </a:lnTo>
                        <a:lnTo>
                          <a:pt x="900" y="123"/>
                        </a:lnTo>
                        <a:lnTo>
                          <a:pt x="940" y="116"/>
                        </a:lnTo>
                        <a:lnTo>
                          <a:pt x="978" y="108"/>
                        </a:lnTo>
                        <a:lnTo>
                          <a:pt x="1011" y="100"/>
                        </a:lnTo>
                        <a:lnTo>
                          <a:pt x="1042" y="90"/>
                        </a:lnTo>
                        <a:lnTo>
                          <a:pt x="1070" y="80"/>
                        </a:lnTo>
                        <a:lnTo>
                          <a:pt x="1096" y="70"/>
                        </a:lnTo>
                        <a:lnTo>
                          <a:pt x="1119" y="58"/>
                        </a:lnTo>
                        <a:lnTo>
                          <a:pt x="1139" y="46"/>
                        </a:lnTo>
                        <a:lnTo>
                          <a:pt x="1158" y="33"/>
                        </a:lnTo>
                        <a:lnTo>
                          <a:pt x="1174" y="19"/>
                        </a:lnTo>
                        <a:lnTo>
                          <a:pt x="1171" y="33"/>
                        </a:lnTo>
                        <a:lnTo>
                          <a:pt x="1168" y="46"/>
                        </a:lnTo>
                        <a:lnTo>
                          <a:pt x="1164" y="58"/>
                        </a:lnTo>
                        <a:lnTo>
                          <a:pt x="1159" y="70"/>
                        </a:lnTo>
                        <a:lnTo>
                          <a:pt x="1154" y="83"/>
                        </a:lnTo>
                        <a:lnTo>
                          <a:pt x="1148" y="95"/>
                        </a:lnTo>
                        <a:lnTo>
                          <a:pt x="1141" y="106"/>
                        </a:lnTo>
                        <a:lnTo>
                          <a:pt x="1134" y="117"/>
                        </a:lnTo>
                        <a:lnTo>
                          <a:pt x="1125" y="128"/>
                        </a:lnTo>
                        <a:lnTo>
                          <a:pt x="1116" y="139"/>
                        </a:lnTo>
                        <a:lnTo>
                          <a:pt x="1106" y="149"/>
                        </a:lnTo>
                        <a:lnTo>
                          <a:pt x="1095" y="159"/>
                        </a:lnTo>
                        <a:lnTo>
                          <a:pt x="1081" y="169"/>
                        </a:lnTo>
                        <a:lnTo>
                          <a:pt x="1068" y="178"/>
                        </a:lnTo>
                        <a:lnTo>
                          <a:pt x="1053" y="187"/>
                        </a:lnTo>
                        <a:lnTo>
                          <a:pt x="1038" y="195"/>
                        </a:lnTo>
                        <a:lnTo>
                          <a:pt x="1021" y="203"/>
                        </a:lnTo>
                        <a:lnTo>
                          <a:pt x="1002" y="211"/>
                        </a:lnTo>
                        <a:lnTo>
                          <a:pt x="983" y="218"/>
                        </a:lnTo>
                        <a:lnTo>
                          <a:pt x="962" y="224"/>
                        </a:lnTo>
                        <a:lnTo>
                          <a:pt x="940" y="231"/>
                        </a:lnTo>
                        <a:lnTo>
                          <a:pt x="915" y="236"/>
                        </a:lnTo>
                        <a:lnTo>
                          <a:pt x="890" y="242"/>
                        </a:lnTo>
                        <a:lnTo>
                          <a:pt x="863" y="246"/>
                        </a:lnTo>
                        <a:lnTo>
                          <a:pt x="835" y="251"/>
                        </a:lnTo>
                        <a:lnTo>
                          <a:pt x="805" y="254"/>
                        </a:lnTo>
                        <a:lnTo>
                          <a:pt x="773" y="257"/>
                        </a:lnTo>
                        <a:lnTo>
                          <a:pt x="740" y="260"/>
                        </a:lnTo>
                        <a:lnTo>
                          <a:pt x="704" y="262"/>
                        </a:lnTo>
                        <a:lnTo>
                          <a:pt x="667" y="263"/>
                        </a:lnTo>
                        <a:lnTo>
                          <a:pt x="628" y="264"/>
                        </a:lnTo>
                        <a:lnTo>
                          <a:pt x="587" y="264"/>
                        </a:lnTo>
                        <a:lnTo>
                          <a:pt x="548" y="264"/>
                        </a:lnTo>
                        <a:lnTo>
                          <a:pt x="511" y="263"/>
                        </a:lnTo>
                        <a:lnTo>
                          <a:pt x="476" y="262"/>
                        </a:lnTo>
                        <a:lnTo>
                          <a:pt x="442" y="260"/>
                        </a:lnTo>
                        <a:lnTo>
                          <a:pt x="410" y="256"/>
                        </a:lnTo>
                        <a:lnTo>
                          <a:pt x="380" y="253"/>
                        </a:lnTo>
                        <a:lnTo>
                          <a:pt x="350" y="250"/>
                        </a:lnTo>
                        <a:lnTo>
                          <a:pt x="323" y="245"/>
                        </a:lnTo>
                        <a:lnTo>
                          <a:pt x="297" y="240"/>
                        </a:lnTo>
                        <a:lnTo>
                          <a:pt x="271" y="234"/>
                        </a:lnTo>
                        <a:lnTo>
                          <a:pt x="248" y="227"/>
                        </a:lnTo>
                        <a:lnTo>
                          <a:pt x="225" y="221"/>
                        </a:lnTo>
                        <a:lnTo>
                          <a:pt x="204" y="214"/>
                        </a:lnTo>
                        <a:lnTo>
                          <a:pt x="185" y="206"/>
                        </a:lnTo>
                        <a:lnTo>
                          <a:pt x="166" y="198"/>
                        </a:lnTo>
                        <a:lnTo>
                          <a:pt x="149" y="189"/>
                        </a:lnTo>
                        <a:lnTo>
                          <a:pt x="133" y="181"/>
                        </a:lnTo>
                        <a:lnTo>
                          <a:pt x="117" y="172"/>
                        </a:lnTo>
                        <a:lnTo>
                          <a:pt x="103" y="162"/>
                        </a:lnTo>
                        <a:lnTo>
                          <a:pt x="91" y="150"/>
                        </a:lnTo>
                        <a:lnTo>
                          <a:pt x="78" y="140"/>
                        </a:lnTo>
                        <a:lnTo>
                          <a:pt x="67" y="129"/>
                        </a:lnTo>
                        <a:lnTo>
                          <a:pt x="57" y="118"/>
                        </a:lnTo>
                        <a:lnTo>
                          <a:pt x="47" y="106"/>
                        </a:lnTo>
                        <a:lnTo>
                          <a:pt x="39" y="94"/>
                        </a:lnTo>
                        <a:lnTo>
                          <a:pt x="32" y="81"/>
                        </a:lnTo>
                        <a:lnTo>
                          <a:pt x="25" y="68"/>
                        </a:lnTo>
                        <a:lnTo>
                          <a:pt x="18" y="56"/>
                        </a:lnTo>
                        <a:lnTo>
                          <a:pt x="13" y="43"/>
                        </a:lnTo>
                        <a:lnTo>
                          <a:pt x="8" y="28"/>
                        </a:lnTo>
                        <a:lnTo>
                          <a:pt x="4" y="15"/>
                        </a:lnTo>
                        <a:lnTo>
                          <a:pt x="0" y="0"/>
                        </a:lnTo>
                        <a:lnTo>
                          <a:pt x="18" y="16"/>
                        </a:lnTo>
                        <a:lnTo>
                          <a:pt x="37" y="31"/>
                        </a:lnTo>
                        <a:lnTo>
                          <a:pt x="58" y="45"/>
                        </a:lnTo>
                        <a:lnTo>
                          <a:pt x="82" y="58"/>
                        </a:lnTo>
                        <a:lnTo>
                          <a:pt x="107" y="71"/>
                        </a:lnTo>
                        <a:lnTo>
                          <a:pt x="136" y="83"/>
                        </a:lnTo>
                        <a:lnTo>
                          <a:pt x="167" y="94"/>
                        </a:lnTo>
                        <a:lnTo>
                          <a:pt x="202" y="103"/>
                        </a:lnTo>
                        <a:lnTo>
                          <a:pt x="239" y="112"/>
                        </a:lnTo>
                        <a:lnTo>
                          <a:pt x="279" y="119"/>
                        </a:lnTo>
                        <a:lnTo>
                          <a:pt x="322" y="126"/>
                        </a:lnTo>
                        <a:lnTo>
                          <a:pt x="368" y="132"/>
                        </a:lnTo>
                        <a:lnTo>
                          <a:pt x="418" y="136"/>
                        </a:lnTo>
                        <a:lnTo>
                          <a:pt x="470" y="139"/>
                        </a:lnTo>
                        <a:lnTo>
                          <a:pt x="527" y="140"/>
                        </a:lnTo>
                        <a:lnTo>
                          <a:pt x="587" y="14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84" name="Freeform 181"/>
                  <p:cNvSpPr>
                    <a:spLocks/>
                  </p:cNvSpPr>
                  <p:nvPr/>
                </p:nvSpPr>
                <p:spPr bwMode="auto">
                  <a:xfrm>
                    <a:off x="3160" y="3573"/>
                    <a:ext cx="570" cy="481"/>
                  </a:xfrm>
                  <a:custGeom>
                    <a:avLst/>
                    <a:gdLst>
                      <a:gd name="T0" fmla="*/ 0 w 3992"/>
                      <a:gd name="T1" fmla="*/ 0 h 3371"/>
                      <a:gd name="T2" fmla="*/ 0 w 3992"/>
                      <a:gd name="T3" fmla="*/ 0 h 3371"/>
                      <a:gd name="T4" fmla="*/ 0 w 3992"/>
                      <a:gd name="T5" fmla="*/ 0 h 3371"/>
                      <a:gd name="T6" fmla="*/ 0 w 3992"/>
                      <a:gd name="T7" fmla="*/ 0 h 3371"/>
                      <a:gd name="T8" fmla="*/ 0 w 3992"/>
                      <a:gd name="T9" fmla="*/ 0 h 3371"/>
                      <a:gd name="T10" fmla="*/ 0 w 3992"/>
                      <a:gd name="T11" fmla="*/ 0 h 3371"/>
                      <a:gd name="T12" fmla="*/ 0 w 3992"/>
                      <a:gd name="T13" fmla="*/ 0 h 3371"/>
                      <a:gd name="T14" fmla="*/ 0 w 3992"/>
                      <a:gd name="T15" fmla="*/ 0 h 3371"/>
                      <a:gd name="T16" fmla="*/ 0 w 3992"/>
                      <a:gd name="T17" fmla="*/ 0 h 3371"/>
                      <a:gd name="T18" fmla="*/ 0 w 3992"/>
                      <a:gd name="T19" fmla="*/ 0 h 3371"/>
                      <a:gd name="T20" fmla="*/ 0 w 3992"/>
                      <a:gd name="T21" fmla="*/ 0 h 3371"/>
                      <a:gd name="T22" fmla="*/ 0 w 3992"/>
                      <a:gd name="T23" fmla="*/ 0 h 3371"/>
                      <a:gd name="T24" fmla="*/ 0 w 3992"/>
                      <a:gd name="T25" fmla="*/ 0 h 3371"/>
                      <a:gd name="T26" fmla="*/ 0 w 3992"/>
                      <a:gd name="T27" fmla="*/ 0 h 3371"/>
                      <a:gd name="T28" fmla="*/ 0 w 3992"/>
                      <a:gd name="T29" fmla="*/ 0 h 3371"/>
                      <a:gd name="T30" fmla="*/ 0 w 3992"/>
                      <a:gd name="T31" fmla="*/ 0 h 3371"/>
                      <a:gd name="T32" fmla="*/ 0 w 3992"/>
                      <a:gd name="T33" fmla="*/ 0 h 3371"/>
                      <a:gd name="T34" fmla="*/ 0 w 3992"/>
                      <a:gd name="T35" fmla="*/ 0 h 3371"/>
                      <a:gd name="T36" fmla="*/ 0 w 3992"/>
                      <a:gd name="T37" fmla="*/ 0 h 3371"/>
                      <a:gd name="T38" fmla="*/ 0 w 3992"/>
                      <a:gd name="T39" fmla="*/ 0 h 3371"/>
                      <a:gd name="T40" fmla="*/ 0 w 3992"/>
                      <a:gd name="T41" fmla="*/ 0 h 3371"/>
                      <a:gd name="T42" fmla="*/ 0 w 3992"/>
                      <a:gd name="T43" fmla="*/ 0 h 3371"/>
                      <a:gd name="T44" fmla="*/ 0 w 3992"/>
                      <a:gd name="T45" fmla="*/ 0 h 3371"/>
                      <a:gd name="T46" fmla="*/ 0 w 3992"/>
                      <a:gd name="T47" fmla="*/ 0 h 3371"/>
                      <a:gd name="T48" fmla="*/ 0 w 3992"/>
                      <a:gd name="T49" fmla="*/ 0 h 3371"/>
                      <a:gd name="T50" fmla="*/ 0 w 3992"/>
                      <a:gd name="T51" fmla="*/ 0 h 3371"/>
                      <a:gd name="T52" fmla="*/ 0 w 3992"/>
                      <a:gd name="T53" fmla="*/ 0 h 3371"/>
                      <a:gd name="T54" fmla="*/ 0 w 3992"/>
                      <a:gd name="T55" fmla="*/ 0 h 3371"/>
                      <a:gd name="T56" fmla="*/ 0 w 3992"/>
                      <a:gd name="T57" fmla="*/ 0 h 3371"/>
                      <a:gd name="T58" fmla="*/ 0 w 3992"/>
                      <a:gd name="T59" fmla="*/ 0 h 3371"/>
                      <a:gd name="T60" fmla="*/ 0 w 3992"/>
                      <a:gd name="T61" fmla="*/ 0 h 3371"/>
                      <a:gd name="T62" fmla="*/ 0 w 3992"/>
                      <a:gd name="T63" fmla="*/ 0 h 3371"/>
                      <a:gd name="T64" fmla="*/ 0 w 3992"/>
                      <a:gd name="T65" fmla="*/ 0 h 3371"/>
                      <a:gd name="T66" fmla="*/ 0 w 3992"/>
                      <a:gd name="T67" fmla="*/ 0 h 3371"/>
                      <a:gd name="T68" fmla="*/ 0 w 3992"/>
                      <a:gd name="T69" fmla="*/ 0 h 3371"/>
                      <a:gd name="T70" fmla="*/ 0 w 3992"/>
                      <a:gd name="T71" fmla="*/ 0 h 3371"/>
                      <a:gd name="T72" fmla="*/ 0 w 3992"/>
                      <a:gd name="T73" fmla="*/ 0 h 3371"/>
                      <a:gd name="T74" fmla="*/ 0 w 3992"/>
                      <a:gd name="T75" fmla="*/ 0 h 3371"/>
                      <a:gd name="T76" fmla="*/ 0 w 3992"/>
                      <a:gd name="T77" fmla="*/ 0 h 3371"/>
                      <a:gd name="T78" fmla="*/ 0 w 3992"/>
                      <a:gd name="T79" fmla="*/ 0 h 3371"/>
                      <a:gd name="T80" fmla="*/ 0 w 3992"/>
                      <a:gd name="T81" fmla="*/ 0 h 3371"/>
                      <a:gd name="T82" fmla="*/ 0 w 3992"/>
                      <a:gd name="T83" fmla="*/ 0 h 3371"/>
                      <a:gd name="T84" fmla="*/ 0 w 3992"/>
                      <a:gd name="T85" fmla="*/ 0 h 3371"/>
                      <a:gd name="T86" fmla="*/ 0 w 3992"/>
                      <a:gd name="T87" fmla="*/ 0 h 3371"/>
                      <a:gd name="T88" fmla="*/ 0 w 3992"/>
                      <a:gd name="T89" fmla="*/ 0 h 3371"/>
                      <a:gd name="T90" fmla="*/ 0 w 3992"/>
                      <a:gd name="T91" fmla="*/ 0 h 3371"/>
                      <a:gd name="T92" fmla="*/ 0 w 3992"/>
                      <a:gd name="T93" fmla="*/ 0 h 3371"/>
                      <a:gd name="T94" fmla="*/ 0 w 3992"/>
                      <a:gd name="T95" fmla="*/ 0 h 3371"/>
                      <a:gd name="T96" fmla="*/ 0 w 3992"/>
                      <a:gd name="T97" fmla="*/ 0 h 3371"/>
                      <a:gd name="T98" fmla="*/ 0 w 3992"/>
                      <a:gd name="T99" fmla="*/ 0 h 3371"/>
                      <a:gd name="T100" fmla="*/ 0 w 3992"/>
                      <a:gd name="T101" fmla="*/ 0 h 33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3992"/>
                      <a:gd name="T154" fmla="*/ 0 h 3371"/>
                      <a:gd name="T155" fmla="*/ 3992 w 3992"/>
                      <a:gd name="T156" fmla="*/ 3371 h 33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3992" h="3371">
                        <a:moveTo>
                          <a:pt x="2681" y="32"/>
                        </a:moveTo>
                        <a:lnTo>
                          <a:pt x="2664" y="27"/>
                        </a:lnTo>
                        <a:lnTo>
                          <a:pt x="2647" y="21"/>
                        </a:lnTo>
                        <a:lnTo>
                          <a:pt x="2629" y="17"/>
                        </a:lnTo>
                        <a:lnTo>
                          <a:pt x="2611" y="12"/>
                        </a:lnTo>
                        <a:lnTo>
                          <a:pt x="2574" y="7"/>
                        </a:lnTo>
                        <a:lnTo>
                          <a:pt x="2539" y="3"/>
                        </a:lnTo>
                        <a:lnTo>
                          <a:pt x="2502" y="1"/>
                        </a:lnTo>
                        <a:lnTo>
                          <a:pt x="2464" y="0"/>
                        </a:lnTo>
                        <a:lnTo>
                          <a:pt x="2428" y="1"/>
                        </a:lnTo>
                        <a:lnTo>
                          <a:pt x="2390" y="3"/>
                        </a:lnTo>
                        <a:lnTo>
                          <a:pt x="2315" y="8"/>
                        </a:lnTo>
                        <a:lnTo>
                          <a:pt x="2241" y="13"/>
                        </a:lnTo>
                        <a:lnTo>
                          <a:pt x="2204" y="16"/>
                        </a:lnTo>
                        <a:lnTo>
                          <a:pt x="2166" y="17"/>
                        </a:lnTo>
                        <a:lnTo>
                          <a:pt x="2129" y="17"/>
                        </a:lnTo>
                        <a:lnTo>
                          <a:pt x="2094" y="16"/>
                        </a:lnTo>
                        <a:lnTo>
                          <a:pt x="2027" y="12"/>
                        </a:lnTo>
                        <a:lnTo>
                          <a:pt x="1961" y="9"/>
                        </a:lnTo>
                        <a:lnTo>
                          <a:pt x="1894" y="7"/>
                        </a:lnTo>
                        <a:lnTo>
                          <a:pt x="1829" y="6"/>
                        </a:lnTo>
                        <a:lnTo>
                          <a:pt x="1763" y="7"/>
                        </a:lnTo>
                        <a:lnTo>
                          <a:pt x="1696" y="9"/>
                        </a:lnTo>
                        <a:lnTo>
                          <a:pt x="1664" y="11"/>
                        </a:lnTo>
                        <a:lnTo>
                          <a:pt x="1631" y="14"/>
                        </a:lnTo>
                        <a:lnTo>
                          <a:pt x="1598" y="18"/>
                        </a:lnTo>
                        <a:lnTo>
                          <a:pt x="1566" y="22"/>
                        </a:lnTo>
                        <a:lnTo>
                          <a:pt x="1534" y="27"/>
                        </a:lnTo>
                        <a:lnTo>
                          <a:pt x="1502" y="32"/>
                        </a:lnTo>
                        <a:lnTo>
                          <a:pt x="1469" y="39"/>
                        </a:lnTo>
                        <a:lnTo>
                          <a:pt x="1437" y="46"/>
                        </a:lnTo>
                        <a:lnTo>
                          <a:pt x="1405" y="55"/>
                        </a:lnTo>
                        <a:lnTo>
                          <a:pt x="1374" y="63"/>
                        </a:lnTo>
                        <a:lnTo>
                          <a:pt x="1342" y="73"/>
                        </a:lnTo>
                        <a:lnTo>
                          <a:pt x="1311" y="85"/>
                        </a:lnTo>
                        <a:lnTo>
                          <a:pt x="1280" y="97"/>
                        </a:lnTo>
                        <a:lnTo>
                          <a:pt x="1249" y="110"/>
                        </a:lnTo>
                        <a:lnTo>
                          <a:pt x="1219" y="125"/>
                        </a:lnTo>
                        <a:lnTo>
                          <a:pt x="1189" y="140"/>
                        </a:lnTo>
                        <a:lnTo>
                          <a:pt x="1159" y="157"/>
                        </a:lnTo>
                        <a:lnTo>
                          <a:pt x="1129" y="175"/>
                        </a:lnTo>
                        <a:lnTo>
                          <a:pt x="1100" y="194"/>
                        </a:lnTo>
                        <a:lnTo>
                          <a:pt x="1071" y="215"/>
                        </a:lnTo>
                        <a:lnTo>
                          <a:pt x="990" y="278"/>
                        </a:lnTo>
                        <a:lnTo>
                          <a:pt x="913" y="348"/>
                        </a:lnTo>
                        <a:lnTo>
                          <a:pt x="839" y="422"/>
                        </a:lnTo>
                        <a:lnTo>
                          <a:pt x="769" y="501"/>
                        </a:lnTo>
                        <a:lnTo>
                          <a:pt x="702" y="583"/>
                        </a:lnTo>
                        <a:lnTo>
                          <a:pt x="640" y="669"/>
                        </a:lnTo>
                        <a:lnTo>
                          <a:pt x="580" y="758"/>
                        </a:lnTo>
                        <a:lnTo>
                          <a:pt x="524" y="849"/>
                        </a:lnTo>
                        <a:lnTo>
                          <a:pt x="471" y="943"/>
                        </a:lnTo>
                        <a:lnTo>
                          <a:pt x="422" y="1038"/>
                        </a:lnTo>
                        <a:lnTo>
                          <a:pt x="375" y="1134"/>
                        </a:lnTo>
                        <a:lnTo>
                          <a:pt x="332" y="1232"/>
                        </a:lnTo>
                        <a:lnTo>
                          <a:pt x="291" y="1329"/>
                        </a:lnTo>
                        <a:lnTo>
                          <a:pt x="254" y="1427"/>
                        </a:lnTo>
                        <a:lnTo>
                          <a:pt x="219" y="1522"/>
                        </a:lnTo>
                        <a:lnTo>
                          <a:pt x="187" y="1618"/>
                        </a:lnTo>
                        <a:lnTo>
                          <a:pt x="158" y="1713"/>
                        </a:lnTo>
                        <a:lnTo>
                          <a:pt x="131" y="1804"/>
                        </a:lnTo>
                        <a:lnTo>
                          <a:pt x="108" y="1894"/>
                        </a:lnTo>
                        <a:lnTo>
                          <a:pt x="87" y="1981"/>
                        </a:lnTo>
                        <a:lnTo>
                          <a:pt x="68" y="2063"/>
                        </a:lnTo>
                        <a:lnTo>
                          <a:pt x="51" y="2143"/>
                        </a:lnTo>
                        <a:lnTo>
                          <a:pt x="38" y="2218"/>
                        </a:lnTo>
                        <a:lnTo>
                          <a:pt x="26" y="2288"/>
                        </a:lnTo>
                        <a:lnTo>
                          <a:pt x="17" y="2354"/>
                        </a:lnTo>
                        <a:lnTo>
                          <a:pt x="9" y="2413"/>
                        </a:lnTo>
                        <a:lnTo>
                          <a:pt x="5" y="2466"/>
                        </a:lnTo>
                        <a:lnTo>
                          <a:pt x="1" y="2513"/>
                        </a:lnTo>
                        <a:lnTo>
                          <a:pt x="0" y="2553"/>
                        </a:lnTo>
                        <a:lnTo>
                          <a:pt x="0" y="2585"/>
                        </a:lnTo>
                        <a:lnTo>
                          <a:pt x="2" y="2610"/>
                        </a:lnTo>
                        <a:lnTo>
                          <a:pt x="7" y="2625"/>
                        </a:lnTo>
                        <a:lnTo>
                          <a:pt x="20" y="2652"/>
                        </a:lnTo>
                        <a:lnTo>
                          <a:pt x="32" y="2679"/>
                        </a:lnTo>
                        <a:lnTo>
                          <a:pt x="46" y="2704"/>
                        </a:lnTo>
                        <a:lnTo>
                          <a:pt x="60" y="2729"/>
                        </a:lnTo>
                        <a:lnTo>
                          <a:pt x="75" y="2752"/>
                        </a:lnTo>
                        <a:lnTo>
                          <a:pt x="89" y="2774"/>
                        </a:lnTo>
                        <a:lnTo>
                          <a:pt x="105" y="2797"/>
                        </a:lnTo>
                        <a:lnTo>
                          <a:pt x="120" y="2817"/>
                        </a:lnTo>
                        <a:lnTo>
                          <a:pt x="136" y="2837"/>
                        </a:lnTo>
                        <a:lnTo>
                          <a:pt x="153" y="2856"/>
                        </a:lnTo>
                        <a:lnTo>
                          <a:pt x="169" y="2873"/>
                        </a:lnTo>
                        <a:lnTo>
                          <a:pt x="186" y="2891"/>
                        </a:lnTo>
                        <a:lnTo>
                          <a:pt x="203" y="2908"/>
                        </a:lnTo>
                        <a:lnTo>
                          <a:pt x="219" y="2923"/>
                        </a:lnTo>
                        <a:lnTo>
                          <a:pt x="236" y="2938"/>
                        </a:lnTo>
                        <a:lnTo>
                          <a:pt x="254" y="2952"/>
                        </a:lnTo>
                        <a:lnTo>
                          <a:pt x="271" y="2966"/>
                        </a:lnTo>
                        <a:lnTo>
                          <a:pt x="288" y="2979"/>
                        </a:lnTo>
                        <a:lnTo>
                          <a:pt x="305" y="2991"/>
                        </a:lnTo>
                        <a:lnTo>
                          <a:pt x="323" y="3002"/>
                        </a:lnTo>
                        <a:lnTo>
                          <a:pt x="357" y="3022"/>
                        </a:lnTo>
                        <a:lnTo>
                          <a:pt x="391" y="3041"/>
                        </a:lnTo>
                        <a:lnTo>
                          <a:pt x="424" y="3057"/>
                        </a:lnTo>
                        <a:lnTo>
                          <a:pt x="456" y="3070"/>
                        </a:lnTo>
                        <a:lnTo>
                          <a:pt x="486" y="3081"/>
                        </a:lnTo>
                        <a:lnTo>
                          <a:pt x="517" y="3090"/>
                        </a:lnTo>
                        <a:lnTo>
                          <a:pt x="550" y="3100"/>
                        </a:lnTo>
                        <a:lnTo>
                          <a:pt x="586" y="3111"/>
                        </a:lnTo>
                        <a:lnTo>
                          <a:pt x="622" y="3125"/>
                        </a:lnTo>
                        <a:lnTo>
                          <a:pt x="660" y="3138"/>
                        </a:lnTo>
                        <a:lnTo>
                          <a:pt x="740" y="3169"/>
                        </a:lnTo>
                        <a:lnTo>
                          <a:pt x="825" y="3201"/>
                        </a:lnTo>
                        <a:lnTo>
                          <a:pt x="868" y="3216"/>
                        </a:lnTo>
                        <a:lnTo>
                          <a:pt x="913" y="3232"/>
                        </a:lnTo>
                        <a:lnTo>
                          <a:pt x="957" y="3246"/>
                        </a:lnTo>
                        <a:lnTo>
                          <a:pt x="1003" y="3260"/>
                        </a:lnTo>
                        <a:lnTo>
                          <a:pt x="1049" y="3272"/>
                        </a:lnTo>
                        <a:lnTo>
                          <a:pt x="1094" y="3282"/>
                        </a:lnTo>
                        <a:lnTo>
                          <a:pt x="1140" y="3291"/>
                        </a:lnTo>
                        <a:lnTo>
                          <a:pt x="1185" y="3296"/>
                        </a:lnTo>
                        <a:lnTo>
                          <a:pt x="1264" y="3306"/>
                        </a:lnTo>
                        <a:lnTo>
                          <a:pt x="1350" y="3316"/>
                        </a:lnTo>
                        <a:lnTo>
                          <a:pt x="1439" y="3327"/>
                        </a:lnTo>
                        <a:lnTo>
                          <a:pt x="1532" y="3339"/>
                        </a:lnTo>
                        <a:lnTo>
                          <a:pt x="1624" y="3350"/>
                        </a:lnTo>
                        <a:lnTo>
                          <a:pt x="1716" y="3359"/>
                        </a:lnTo>
                        <a:lnTo>
                          <a:pt x="1761" y="3363"/>
                        </a:lnTo>
                        <a:lnTo>
                          <a:pt x="1805" y="3366"/>
                        </a:lnTo>
                        <a:lnTo>
                          <a:pt x="1849" y="3369"/>
                        </a:lnTo>
                        <a:lnTo>
                          <a:pt x="1890" y="3371"/>
                        </a:lnTo>
                        <a:lnTo>
                          <a:pt x="1933" y="3371"/>
                        </a:lnTo>
                        <a:lnTo>
                          <a:pt x="1978" y="3370"/>
                        </a:lnTo>
                        <a:lnTo>
                          <a:pt x="2021" y="3367"/>
                        </a:lnTo>
                        <a:lnTo>
                          <a:pt x="2065" y="3364"/>
                        </a:lnTo>
                        <a:lnTo>
                          <a:pt x="2108" y="3359"/>
                        </a:lnTo>
                        <a:lnTo>
                          <a:pt x="2152" y="3353"/>
                        </a:lnTo>
                        <a:lnTo>
                          <a:pt x="2195" y="3346"/>
                        </a:lnTo>
                        <a:lnTo>
                          <a:pt x="2238" y="3340"/>
                        </a:lnTo>
                        <a:lnTo>
                          <a:pt x="2324" y="3325"/>
                        </a:lnTo>
                        <a:lnTo>
                          <a:pt x="2410" y="3313"/>
                        </a:lnTo>
                        <a:lnTo>
                          <a:pt x="2452" y="3307"/>
                        </a:lnTo>
                        <a:lnTo>
                          <a:pt x="2494" y="3302"/>
                        </a:lnTo>
                        <a:lnTo>
                          <a:pt x="2536" y="3298"/>
                        </a:lnTo>
                        <a:lnTo>
                          <a:pt x="2578" y="3296"/>
                        </a:lnTo>
                        <a:lnTo>
                          <a:pt x="2615" y="3294"/>
                        </a:lnTo>
                        <a:lnTo>
                          <a:pt x="2655" y="3291"/>
                        </a:lnTo>
                        <a:lnTo>
                          <a:pt x="2698" y="3285"/>
                        </a:lnTo>
                        <a:lnTo>
                          <a:pt x="2745" y="3278"/>
                        </a:lnTo>
                        <a:lnTo>
                          <a:pt x="2793" y="3270"/>
                        </a:lnTo>
                        <a:lnTo>
                          <a:pt x="2842" y="3261"/>
                        </a:lnTo>
                        <a:lnTo>
                          <a:pt x="2892" y="3251"/>
                        </a:lnTo>
                        <a:lnTo>
                          <a:pt x="2942" y="3239"/>
                        </a:lnTo>
                        <a:lnTo>
                          <a:pt x="3040" y="3218"/>
                        </a:lnTo>
                        <a:lnTo>
                          <a:pt x="3133" y="3196"/>
                        </a:lnTo>
                        <a:lnTo>
                          <a:pt x="3214" y="3175"/>
                        </a:lnTo>
                        <a:lnTo>
                          <a:pt x="3282" y="3158"/>
                        </a:lnTo>
                        <a:lnTo>
                          <a:pt x="3327" y="3146"/>
                        </a:lnTo>
                        <a:lnTo>
                          <a:pt x="3375" y="3132"/>
                        </a:lnTo>
                        <a:lnTo>
                          <a:pt x="3425" y="3115"/>
                        </a:lnTo>
                        <a:lnTo>
                          <a:pt x="3477" y="3096"/>
                        </a:lnTo>
                        <a:lnTo>
                          <a:pt x="3531" y="3075"/>
                        </a:lnTo>
                        <a:lnTo>
                          <a:pt x="3584" y="3053"/>
                        </a:lnTo>
                        <a:lnTo>
                          <a:pt x="3637" y="3027"/>
                        </a:lnTo>
                        <a:lnTo>
                          <a:pt x="3689" y="3000"/>
                        </a:lnTo>
                        <a:lnTo>
                          <a:pt x="3714" y="2986"/>
                        </a:lnTo>
                        <a:lnTo>
                          <a:pt x="3740" y="2971"/>
                        </a:lnTo>
                        <a:lnTo>
                          <a:pt x="3764" y="2957"/>
                        </a:lnTo>
                        <a:lnTo>
                          <a:pt x="3788" y="2941"/>
                        </a:lnTo>
                        <a:lnTo>
                          <a:pt x="3810" y="2926"/>
                        </a:lnTo>
                        <a:lnTo>
                          <a:pt x="3832" y="2909"/>
                        </a:lnTo>
                        <a:lnTo>
                          <a:pt x="3853" y="2892"/>
                        </a:lnTo>
                        <a:lnTo>
                          <a:pt x="3873" y="2874"/>
                        </a:lnTo>
                        <a:lnTo>
                          <a:pt x="3892" y="2858"/>
                        </a:lnTo>
                        <a:lnTo>
                          <a:pt x="3910" y="2840"/>
                        </a:lnTo>
                        <a:lnTo>
                          <a:pt x="3927" y="2821"/>
                        </a:lnTo>
                        <a:lnTo>
                          <a:pt x="3941" y="2802"/>
                        </a:lnTo>
                        <a:lnTo>
                          <a:pt x="3955" y="2783"/>
                        </a:lnTo>
                        <a:lnTo>
                          <a:pt x="3967" y="2764"/>
                        </a:lnTo>
                        <a:lnTo>
                          <a:pt x="3977" y="2744"/>
                        </a:lnTo>
                        <a:lnTo>
                          <a:pt x="3986" y="2724"/>
                        </a:lnTo>
                        <a:lnTo>
                          <a:pt x="3990" y="2703"/>
                        </a:lnTo>
                        <a:lnTo>
                          <a:pt x="3992" y="2671"/>
                        </a:lnTo>
                        <a:lnTo>
                          <a:pt x="3991" y="2627"/>
                        </a:lnTo>
                        <a:lnTo>
                          <a:pt x="3988" y="2575"/>
                        </a:lnTo>
                        <a:lnTo>
                          <a:pt x="3982" y="2514"/>
                        </a:lnTo>
                        <a:lnTo>
                          <a:pt x="3974" y="2445"/>
                        </a:lnTo>
                        <a:lnTo>
                          <a:pt x="3962" y="2368"/>
                        </a:lnTo>
                        <a:lnTo>
                          <a:pt x="3948" y="2284"/>
                        </a:lnTo>
                        <a:lnTo>
                          <a:pt x="3931" y="2195"/>
                        </a:lnTo>
                        <a:lnTo>
                          <a:pt x="3911" y="2099"/>
                        </a:lnTo>
                        <a:lnTo>
                          <a:pt x="3888" y="1999"/>
                        </a:lnTo>
                        <a:lnTo>
                          <a:pt x="3862" y="1894"/>
                        </a:lnTo>
                        <a:lnTo>
                          <a:pt x="3833" y="1787"/>
                        </a:lnTo>
                        <a:lnTo>
                          <a:pt x="3802" y="1677"/>
                        </a:lnTo>
                        <a:lnTo>
                          <a:pt x="3768" y="1565"/>
                        </a:lnTo>
                        <a:lnTo>
                          <a:pt x="3730" y="1451"/>
                        </a:lnTo>
                        <a:lnTo>
                          <a:pt x="3689" y="1338"/>
                        </a:lnTo>
                        <a:lnTo>
                          <a:pt x="3644" y="1223"/>
                        </a:lnTo>
                        <a:lnTo>
                          <a:pt x="3597" y="1111"/>
                        </a:lnTo>
                        <a:lnTo>
                          <a:pt x="3547" y="999"/>
                        </a:lnTo>
                        <a:lnTo>
                          <a:pt x="3494" y="889"/>
                        </a:lnTo>
                        <a:lnTo>
                          <a:pt x="3437" y="783"/>
                        </a:lnTo>
                        <a:lnTo>
                          <a:pt x="3377" y="680"/>
                        </a:lnTo>
                        <a:lnTo>
                          <a:pt x="3314" y="582"/>
                        </a:lnTo>
                        <a:lnTo>
                          <a:pt x="3247" y="489"/>
                        </a:lnTo>
                        <a:lnTo>
                          <a:pt x="3175" y="401"/>
                        </a:lnTo>
                        <a:lnTo>
                          <a:pt x="3102" y="319"/>
                        </a:lnTo>
                        <a:lnTo>
                          <a:pt x="3025" y="245"/>
                        </a:lnTo>
                        <a:lnTo>
                          <a:pt x="2945" y="178"/>
                        </a:lnTo>
                        <a:lnTo>
                          <a:pt x="2861" y="120"/>
                        </a:lnTo>
                        <a:lnTo>
                          <a:pt x="2773" y="71"/>
                        </a:lnTo>
                        <a:lnTo>
                          <a:pt x="2681" y="32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85" name="Freeform 182"/>
                  <p:cNvSpPr>
                    <a:spLocks noEditPoints="1"/>
                  </p:cNvSpPr>
                  <p:nvPr/>
                </p:nvSpPr>
                <p:spPr bwMode="auto">
                  <a:xfrm>
                    <a:off x="3333" y="3710"/>
                    <a:ext cx="230" cy="174"/>
                  </a:xfrm>
                  <a:custGeom>
                    <a:avLst/>
                    <a:gdLst>
                      <a:gd name="T0" fmla="*/ 0 w 1608"/>
                      <a:gd name="T1" fmla="*/ 0 h 1215"/>
                      <a:gd name="T2" fmla="*/ 0 w 1608"/>
                      <a:gd name="T3" fmla="*/ 0 h 1215"/>
                      <a:gd name="T4" fmla="*/ 0 w 1608"/>
                      <a:gd name="T5" fmla="*/ 0 h 1215"/>
                      <a:gd name="T6" fmla="*/ 0 w 1608"/>
                      <a:gd name="T7" fmla="*/ 0 h 1215"/>
                      <a:gd name="T8" fmla="*/ 0 w 1608"/>
                      <a:gd name="T9" fmla="*/ 0 h 1215"/>
                      <a:gd name="T10" fmla="*/ 0 w 1608"/>
                      <a:gd name="T11" fmla="*/ 0 h 1215"/>
                      <a:gd name="T12" fmla="*/ 0 w 1608"/>
                      <a:gd name="T13" fmla="*/ 0 h 1215"/>
                      <a:gd name="T14" fmla="*/ 0 w 1608"/>
                      <a:gd name="T15" fmla="*/ 0 h 1215"/>
                      <a:gd name="T16" fmla="*/ 0 w 1608"/>
                      <a:gd name="T17" fmla="*/ 0 h 1215"/>
                      <a:gd name="T18" fmla="*/ 0 w 1608"/>
                      <a:gd name="T19" fmla="*/ 0 h 1215"/>
                      <a:gd name="T20" fmla="*/ 0 w 1608"/>
                      <a:gd name="T21" fmla="*/ 0 h 1215"/>
                      <a:gd name="T22" fmla="*/ 0 w 1608"/>
                      <a:gd name="T23" fmla="*/ 0 h 1215"/>
                      <a:gd name="T24" fmla="*/ 0 w 1608"/>
                      <a:gd name="T25" fmla="*/ 0 h 1215"/>
                      <a:gd name="T26" fmla="*/ 0 w 1608"/>
                      <a:gd name="T27" fmla="*/ 0 h 1215"/>
                      <a:gd name="T28" fmla="*/ 0 w 1608"/>
                      <a:gd name="T29" fmla="*/ 0 h 1215"/>
                      <a:gd name="T30" fmla="*/ 0 w 1608"/>
                      <a:gd name="T31" fmla="*/ 0 h 1215"/>
                      <a:gd name="T32" fmla="*/ 0 w 1608"/>
                      <a:gd name="T33" fmla="*/ 0 h 1215"/>
                      <a:gd name="T34" fmla="*/ 0 w 1608"/>
                      <a:gd name="T35" fmla="*/ 0 h 1215"/>
                      <a:gd name="T36" fmla="*/ 0 w 1608"/>
                      <a:gd name="T37" fmla="*/ 0 h 1215"/>
                      <a:gd name="T38" fmla="*/ 0 w 1608"/>
                      <a:gd name="T39" fmla="*/ 0 h 1215"/>
                      <a:gd name="T40" fmla="*/ 0 w 1608"/>
                      <a:gd name="T41" fmla="*/ 0 h 1215"/>
                      <a:gd name="T42" fmla="*/ 0 w 1608"/>
                      <a:gd name="T43" fmla="*/ 0 h 1215"/>
                      <a:gd name="T44" fmla="*/ 0 w 1608"/>
                      <a:gd name="T45" fmla="*/ 0 h 1215"/>
                      <a:gd name="T46" fmla="*/ 0 w 1608"/>
                      <a:gd name="T47" fmla="*/ 0 h 1215"/>
                      <a:gd name="T48" fmla="*/ 0 w 1608"/>
                      <a:gd name="T49" fmla="*/ 0 h 1215"/>
                      <a:gd name="T50" fmla="*/ 0 w 1608"/>
                      <a:gd name="T51" fmla="*/ 0 h 1215"/>
                      <a:gd name="T52" fmla="*/ 0 w 1608"/>
                      <a:gd name="T53" fmla="*/ 0 h 1215"/>
                      <a:gd name="T54" fmla="*/ 0 w 1608"/>
                      <a:gd name="T55" fmla="*/ 0 h 1215"/>
                      <a:gd name="T56" fmla="*/ 0 w 1608"/>
                      <a:gd name="T57" fmla="*/ 0 h 1215"/>
                      <a:gd name="T58" fmla="*/ 0 w 1608"/>
                      <a:gd name="T59" fmla="*/ 0 h 1215"/>
                      <a:gd name="T60" fmla="*/ 0 w 1608"/>
                      <a:gd name="T61" fmla="*/ 0 h 1215"/>
                      <a:gd name="T62" fmla="*/ 0 w 1608"/>
                      <a:gd name="T63" fmla="*/ 0 h 1215"/>
                      <a:gd name="T64" fmla="*/ 0 w 1608"/>
                      <a:gd name="T65" fmla="*/ 0 h 1215"/>
                      <a:gd name="T66" fmla="*/ 0 w 1608"/>
                      <a:gd name="T67" fmla="*/ 0 h 1215"/>
                      <a:gd name="T68" fmla="*/ 0 w 1608"/>
                      <a:gd name="T69" fmla="*/ 0 h 1215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608"/>
                      <a:gd name="T106" fmla="*/ 0 h 1215"/>
                      <a:gd name="T107" fmla="*/ 1608 w 1608"/>
                      <a:gd name="T108" fmla="*/ 1215 h 1215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608" h="1215">
                        <a:moveTo>
                          <a:pt x="1573" y="0"/>
                        </a:moveTo>
                        <a:lnTo>
                          <a:pt x="0" y="0"/>
                        </a:lnTo>
                        <a:lnTo>
                          <a:pt x="1" y="1215"/>
                        </a:lnTo>
                        <a:lnTo>
                          <a:pt x="1596" y="1215"/>
                        </a:lnTo>
                        <a:lnTo>
                          <a:pt x="1608" y="0"/>
                        </a:lnTo>
                        <a:lnTo>
                          <a:pt x="1573" y="0"/>
                        </a:lnTo>
                        <a:close/>
                        <a:moveTo>
                          <a:pt x="1537" y="54"/>
                        </a:moveTo>
                        <a:lnTo>
                          <a:pt x="1537" y="75"/>
                        </a:lnTo>
                        <a:lnTo>
                          <a:pt x="1537" y="115"/>
                        </a:lnTo>
                        <a:lnTo>
                          <a:pt x="1536" y="171"/>
                        </a:lnTo>
                        <a:lnTo>
                          <a:pt x="1535" y="241"/>
                        </a:lnTo>
                        <a:lnTo>
                          <a:pt x="1535" y="324"/>
                        </a:lnTo>
                        <a:lnTo>
                          <a:pt x="1534" y="414"/>
                        </a:lnTo>
                        <a:lnTo>
                          <a:pt x="1533" y="510"/>
                        </a:lnTo>
                        <a:lnTo>
                          <a:pt x="1532" y="609"/>
                        </a:lnTo>
                        <a:lnTo>
                          <a:pt x="1530" y="708"/>
                        </a:lnTo>
                        <a:lnTo>
                          <a:pt x="1529" y="803"/>
                        </a:lnTo>
                        <a:lnTo>
                          <a:pt x="1529" y="894"/>
                        </a:lnTo>
                        <a:lnTo>
                          <a:pt x="1528" y="975"/>
                        </a:lnTo>
                        <a:lnTo>
                          <a:pt x="1527" y="1046"/>
                        </a:lnTo>
                        <a:lnTo>
                          <a:pt x="1527" y="1103"/>
                        </a:lnTo>
                        <a:lnTo>
                          <a:pt x="1526" y="1142"/>
                        </a:lnTo>
                        <a:lnTo>
                          <a:pt x="1526" y="1162"/>
                        </a:lnTo>
                        <a:lnTo>
                          <a:pt x="1500" y="1162"/>
                        </a:lnTo>
                        <a:lnTo>
                          <a:pt x="1448" y="1162"/>
                        </a:lnTo>
                        <a:lnTo>
                          <a:pt x="1373" y="1162"/>
                        </a:lnTo>
                        <a:lnTo>
                          <a:pt x="1281" y="1162"/>
                        </a:lnTo>
                        <a:lnTo>
                          <a:pt x="1173" y="1162"/>
                        </a:lnTo>
                        <a:lnTo>
                          <a:pt x="1054" y="1162"/>
                        </a:lnTo>
                        <a:lnTo>
                          <a:pt x="928" y="1162"/>
                        </a:lnTo>
                        <a:lnTo>
                          <a:pt x="799" y="1162"/>
                        </a:lnTo>
                        <a:lnTo>
                          <a:pt x="669" y="1162"/>
                        </a:lnTo>
                        <a:lnTo>
                          <a:pt x="543" y="1162"/>
                        </a:lnTo>
                        <a:lnTo>
                          <a:pt x="425" y="1162"/>
                        </a:lnTo>
                        <a:lnTo>
                          <a:pt x="317" y="1162"/>
                        </a:lnTo>
                        <a:lnTo>
                          <a:pt x="225" y="1162"/>
                        </a:lnTo>
                        <a:lnTo>
                          <a:pt x="150" y="1162"/>
                        </a:lnTo>
                        <a:lnTo>
                          <a:pt x="98" y="1162"/>
                        </a:lnTo>
                        <a:lnTo>
                          <a:pt x="71" y="1162"/>
                        </a:lnTo>
                        <a:lnTo>
                          <a:pt x="71" y="1142"/>
                        </a:lnTo>
                        <a:lnTo>
                          <a:pt x="71" y="1103"/>
                        </a:lnTo>
                        <a:lnTo>
                          <a:pt x="71" y="1046"/>
                        </a:lnTo>
                        <a:lnTo>
                          <a:pt x="71" y="975"/>
                        </a:lnTo>
                        <a:lnTo>
                          <a:pt x="71" y="894"/>
                        </a:lnTo>
                        <a:lnTo>
                          <a:pt x="71" y="803"/>
                        </a:lnTo>
                        <a:lnTo>
                          <a:pt x="71" y="708"/>
                        </a:lnTo>
                        <a:lnTo>
                          <a:pt x="71" y="609"/>
                        </a:lnTo>
                        <a:lnTo>
                          <a:pt x="71" y="510"/>
                        </a:lnTo>
                        <a:lnTo>
                          <a:pt x="71" y="414"/>
                        </a:lnTo>
                        <a:lnTo>
                          <a:pt x="71" y="324"/>
                        </a:lnTo>
                        <a:lnTo>
                          <a:pt x="71" y="241"/>
                        </a:lnTo>
                        <a:lnTo>
                          <a:pt x="71" y="171"/>
                        </a:lnTo>
                        <a:lnTo>
                          <a:pt x="71" y="115"/>
                        </a:lnTo>
                        <a:lnTo>
                          <a:pt x="71" y="75"/>
                        </a:lnTo>
                        <a:lnTo>
                          <a:pt x="71" y="54"/>
                        </a:lnTo>
                        <a:lnTo>
                          <a:pt x="98" y="54"/>
                        </a:lnTo>
                        <a:lnTo>
                          <a:pt x="150" y="54"/>
                        </a:lnTo>
                        <a:lnTo>
                          <a:pt x="225" y="54"/>
                        </a:lnTo>
                        <a:lnTo>
                          <a:pt x="318" y="54"/>
                        </a:lnTo>
                        <a:lnTo>
                          <a:pt x="427" y="54"/>
                        </a:lnTo>
                        <a:lnTo>
                          <a:pt x="547" y="54"/>
                        </a:lnTo>
                        <a:lnTo>
                          <a:pt x="673" y="54"/>
                        </a:lnTo>
                        <a:lnTo>
                          <a:pt x="804" y="54"/>
                        </a:lnTo>
                        <a:lnTo>
                          <a:pt x="935" y="54"/>
                        </a:lnTo>
                        <a:lnTo>
                          <a:pt x="1062" y="54"/>
                        </a:lnTo>
                        <a:lnTo>
                          <a:pt x="1181" y="54"/>
                        </a:lnTo>
                        <a:lnTo>
                          <a:pt x="1289" y="54"/>
                        </a:lnTo>
                        <a:lnTo>
                          <a:pt x="1382" y="54"/>
                        </a:lnTo>
                        <a:lnTo>
                          <a:pt x="1458" y="54"/>
                        </a:lnTo>
                        <a:lnTo>
                          <a:pt x="1510" y="54"/>
                        </a:lnTo>
                        <a:lnTo>
                          <a:pt x="1537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86" name="Freeform 183"/>
                  <p:cNvSpPr>
                    <a:spLocks noEditPoints="1"/>
                  </p:cNvSpPr>
                  <p:nvPr/>
                </p:nvSpPr>
                <p:spPr bwMode="auto">
                  <a:xfrm>
                    <a:off x="3359" y="3730"/>
                    <a:ext cx="178" cy="134"/>
                  </a:xfrm>
                  <a:custGeom>
                    <a:avLst/>
                    <a:gdLst>
                      <a:gd name="T0" fmla="*/ 0 w 1245"/>
                      <a:gd name="T1" fmla="*/ 0 h 941"/>
                      <a:gd name="T2" fmla="*/ 0 w 1245"/>
                      <a:gd name="T3" fmla="*/ 0 h 941"/>
                      <a:gd name="T4" fmla="*/ 0 w 1245"/>
                      <a:gd name="T5" fmla="*/ 0 h 941"/>
                      <a:gd name="T6" fmla="*/ 0 w 1245"/>
                      <a:gd name="T7" fmla="*/ 0 h 941"/>
                      <a:gd name="T8" fmla="*/ 0 w 1245"/>
                      <a:gd name="T9" fmla="*/ 0 h 941"/>
                      <a:gd name="T10" fmla="*/ 0 w 1245"/>
                      <a:gd name="T11" fmla="*/ 0 h 941"/>
                      <a:gd name="T12" fmla="*/ 0 w 1245"/>
                      <a:gd name="T13" fmla="*/ 0 h 941"/>
                      <a:gd name="T14" fmla="*/ 0 w 1245"/>
                      <a:gd name="T15" fmla="*/ 0 h 941"/>
                      <a:gd name="T16" fmla="*/ 0 w 1245"/>
                      <a:gd name="T17" fmla="*/ 0 h 941"/>
                      <a:gd name="T18" fmla="*/ 0 w 1245"/>
                      <a:gd name="T19" fmla="*/ 0 h 941"/>
                      <a:gd name="T20" fmla="*/ 0 w 1245"/>
                      <a:gd name="T21" fmla="*/ 0 h 941"/>
                      <a:gd name="T22" fmla="*/ 0 w 1245"/>
                      <a:gd name="T23" fmla="*/ 0 h 941"/>
                      <a:gd name="T24" fmla="*/ 0 w 1245"/>
                      <a:gd name="T25" fmla="*/ 0 h 941"/>
                      <a:gd name="T26" fmla="*/ 0 w 1245"/>
                      <a:gd name="T27" fmla="*/ 0 h 941"/>
                      <a:gd name="T28" fmla="*/ 0 w 1245"/>
                      <a:gd name="T29" fmla="*/ 0 h 941"/>
                      <a:gd name="T30" fmla="*/ 0 w 1245"/>
                      <a:gd name="T31" fmla="*/ 0 h 941"/>
                      <a:gd name="T32" fmla="*/ 0 w 1245"/>
                      <a:gd name="T33" fmla="*/ 0 h 941"/>
                      <a:gd name="T34" fmla="*/ 0 w 1245"/>
                      <a:gd name="T35" fmla="*/ 0 h 941"/>
                      <a:gd name="T36" fmla="*/ 0 w 1245"/>
                      <a:gd name="T37" fmla="*/ 0 h 941"/>
                      <a:gd name="T38" fmla="*/ 0 w 1245"/>
                      <a:gd name="T39" fmla="*/ 0 h 941"/>
                      <a:gd name="T40" fmla="*/ 0 w 1245"/>
                      <a:gd name="T41" fmla="*/ 0 h 941"/>
                      <a:gd name="T42" fmla="*/ 0 w 1245"/>
                      <a:gd name="T43" fmla="*/ 0 h 941"/>
                      <a:gd name="T44" fmla="*/ 0 w 1245"/>
                      <a:gd name="T45" fmla="*/ 0 h 941"/>
                      <a:gd name="T46" fmla="*/ 0 w 1245"/>
                      <a:gd name="T47" fmla="*/ 0 h 941"/>
                      <a:gd name="T48" fmla="*/ 0 w 1245"/>
                      <a:gd name="T49" fmla="*/ 0 h 941"/>
                      <a:gd name="T50" fmla="*/ 0 w 1245"/>
                      <a:gd name="T51" fmla="*/ 0 h 941"/>
                      <a:gd name="T52" fmla="*/ 0 w 1245"/>
                      <a:gd name="T53" fmla="*/ 0 h 941"/>
                      <a:gd name="T54" fmla="*/ 0 w 1245"/>
                      <a:gd name="T55" fmla="*/ 0 h 941"/>
                      <a:gd name="T56" fmla="*/ 0 w 1245"/>
                      <a:gd name="T57" fmla="*/ 0 h 941"/>
                      <a:gd name="T58" fmla="*/ 0 w 1245"/>
                      <a:gd name="T59" fmla="*/ 0 h 941"/>
                      <a:gd name="T60" fmla="*/ 0 w 1245"/>
                      <a:gd name="T61" fmla="*/ 0 h 941"/>
                      <a:gd name="T62" fmla="*/ 0 w 1245"/>
                      <a:gd name="T63" fmla="*/ 0 h 941"/>
                      <a:gd name="T64" fmla="*/ 0 w 1245"/>
                      <a:gd name="T65" fmla="*/ 0 h 941"/>
                      <a:gd name="T66" fmla="*/ 0 w 1245"/>
                      <a:gd name="T67" fmla="*/ 0 h 941"/>
                      <a:gd name="T68" fmla="*/ 0 w 1245"/>
                      <a:gd name="T69" fmla="*/ 0 h 94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245"/>
                      <a:gd name="T106" fmla="*/ 0 h 941"/>
                      <a:gd name="T107" fmla="*/ 1245 w 1245"/>
                      <a:gd name="T108" fmla="*/ 941 h 941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245" h="941">
                        <a:moveTo>
                          <a:pt x="1210" y="0"/>
                        </a:moveTo>
                        <a:lnTo>
                          <a:pt x="0" y="0"/>
                        </a:lnTo>
                        <a:lnTo>
                          <a:pt x="0" y="941"/>
                        </a:lnTo>
                        <a:lnTo>
                          <a:pt x="1237" y="941"/>
                        </a:lnTo>
                        <a:lnTo>
                          <a:pt x="1245" y="0"/>
                        </a:lnTo>
                        <a:lnTo>
                          <a:pt x="1210" y="0"/>
                        </a:lnTo>
                        <a:close/>
                        <a:moveTo>
                          <a:pt x="1174" y="54"/>
                        </a:moveTo>
                        <a:lnTo>
                          <a:pt x="1174" y="71"/>
                        </a:lnTo>
                        <a:lnTo>
                          <a:pt x="1174" y="102"/>
                        </a:lnTo>
                        <a:lnTo>
                          <a:pt x="1174" y="145"/>
                        </a:lnTo>
                        <a:lnTo>
                          <a:pt x="1172" y="198"/>
                        </a:lnTo>
                        <a:lnTo>
                          <a:pt x="1172" y="259"/>
                        </a:lnTo>
                        <a:lnTo>
                          <a:pt x="1171" y="327"/>
                        </a:lnTo>
                        <a:lnTo>
                          <a:pt x="1171" y="398"/>
                        </a:lnTo>
                        <a:lnTo>
                          <a:pt x="1170" y="472"/>
                        </a:lnTo>
                        <a:lnTo>
                          <a:pt x="1170" y="545"/>
                        </a:lnTo>
                        <a:lnTo>
                          <a:pt x="1169" y="616"/>
                        </a:lnTo>
                        <a:lnTo>
                          <a:pt x="1168" y="683"/>
                        </a:lnTo>
                        <a:lnTo>
                          <a:pt x="1168" y="744"/>
                        </a:lnTo>
                        <a:lnTo>
                          <a:pt x="1168" y="798"/>
                        </a:lnTo>
                        <a:lnTo>
                          <a:pt x="1167" y="840"/>
                        </a:lnTo>
                        <a:lnTo>
                          <a:pt x="1167" y="871"/>
                        </a:lnTo>
                        <a:lnTo>
                          <a:pt x="1167" y="888"/>
                        </a:lnTo>
                        <a:lnTo>
                          <a:pt x="1146" y="888"/>
                        </a:lnTo>
                        <a:lnTo>
                          <a:pt x="1106" y="888"/>
                        </a:lnTo>
                        <a:lnTo>
                          <a:pt x="1049" y="888"/>
                        </a:lnTo>
                        <a:lnTo>
                          <a:pt x="980" y="888"/>
                        </a:lnTo>
                        <a:lnTo>
                          <a:pt x="900" y="888"/>
                        </a:lnTo>
                        <a:lnTo>
                          <a:pt x="812" y="888"/>
                        </a:lnTo>
                        <a:lnTo>
                          <a:pt x="718" y="888"/>
                        </a:lnTo>
                        <a:lnTo>
                          <a:pt x="623" y="888"/>
                        </a:lnTo>
                        <a:lnTo>
                          <a:pt x="526" y="888"/>
                        </a:lnTo>
                        <a:lnTo>
                          <a:pt x="432" y="888"/>
                        </a:lnTo>
                        <a:lnTo>
                          <a:pt x="343" y="888"/>
                        </a:lnTo>
                        <a:lnTo>
                          <a:pt x="262" y="888"/>
                        </a:lnTo>
                        <a:lnTo>
                          <a:pt x="192" y="888"/>
                        </a:lnTo>
                        <a:lnTo>
                          <a:pt x="135" y="888"/>
                        </a:lnTo>
                        <a:lnTo>
                          <a:pt x="94" y="888"/>
                        </a:lnTo>
                        <a:lnTo>
                          <a:pt x="71" y="888"/>
                        </a:lnTo>
                        <a:lnTo>
                          <a:pt x="71" y="871"/>
                        </a:lnTo>
                        <a:lnTo>
                          <a:pt x="71" y="840"/>
                        </a:lnTo>
                        <a:lnTo>
                          <a:pt x="71" y="798"/>
                        </a:lnTo>
                        <a:lnTo>
                          <a:pt x="71" y="744"/>
                        </a:lnTo>
                        <a:lnTo>
                          <a:pt x="71" y="683"/>
                        </a:lnTo>
                        <a:lnTo>
                          <a:pt x="71" y="615"/>
                        </a:lnTo>
                        <a:lnTo>
                          <a:pt x="71" y="544"/>
                        </a:lnTo>
                        <a:lnTo>
                          <a:pt x="71" y="472"/>
                        </a:lnTo>
                        <a:lnTo>
                          <a:pt x="71" y="398"/>
                        </a:lnTo>
                        <a:lnTo>
                          <a:pt x="71" y="327"/>
                        </a:lnTo>
                        <a:lnTo>
                          <a:pt x="71" y="259"/>
                        </a:lnTo>
                        <a:lnTo>
                          <a:pt x="71" y="198"/>
                        </a:lnTo>
                        <a:lnTo>
                          <a:pt x="71" y="145"/>
                        </a:lnTo>
                        <a:lnTo>
                          <a:pt x="72" y="102"/>
                        </a:lnTo>
                        <a:lnTo>
                          <a:pt x="72" y="71"/>
                        </a:lnTo>
                        <a:lnTo>
                          <a:pt x="72" y="53"/>
                        </a:lnTo>
                        <a:lnTo>
                          <a:pt x="94" y="53"/>
                        </a:lnTo>
                        <a:lnTo>
                          <a:pt x="134" y="53"/>
                        </a:lnTo>
                        <a:lnTo>
                          <a:pt x="192" y="53"/>
                        </a:lnTo>
                        <a:lnTo>
                          <a:pt x="262" y="53"/>
                        </a:lnTo>
                        <a:lnTo>
                          <a:pt x="342" y="53"/>
                        </a:lnTo>
                        <a:lnTo>
                          <a:pt x="431" y="53"/>
                        </a:lnTo>
                        <a:lnTo>
                          <a:pt x="526" y="53"/>
                        </a:lnTo>
                        <a:lnTo>
                          <a:pt x="623" y="53"/>
                        </a:lnTo>
                        <a:lnTo>
                          <a:pt x="719" y="53"/>
                        </a:lnTo>
                        <a:lnTo>
                          <a:pt x="814" y="53"/>
                        </a:lnTo>
                        <a:lnTo>
                          <a:pt x="902" y="53"/>
                        </a:lnTo>
                        <a:lnTo>
                          <a:pt x="983" y="53"/>
                        </a:lnTo>
                        <a:lnTo>
                          <a:pt x="1053" y="54"/>
                        </a:lnTo>
                        <a:lnTo>
                          <a:pt x="1110" y="54"/>
                        </a:lnTo>
                        <a:lnTo>
                          <a:pt x="1151" y="54"/>
                        </a:lnTo>
                        <a:lnTo>
                          <a:pt x="1174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87" name="Freeform 184"/>
                  <p:cNvSpPr>
                    <a:spLocks noEditPoints="1"/>
                  </p:cNvSpPr>
                  <p:nvPr/>
                </p:nvSpPr>
                <p:spPr bwMode="auto">
                  <a:xfrm>
                    <a:off x="3382" y="3748"/>
                    <a:ext cx="132" cy="103"/>
                  </a:xfrm>
                  <a:custGeom>
                    <a:avLst/>
                    <a:gdLst>
                      <a:gd name="T0" fmla="*/ 0 w 926"/>
                      <a:gd name="T1" fmla="*/ 0 h 700"/>
                      <a:gd name="T2" fmla="*/ 0 w 926"/>
                      <a:gd name="T3" fmla="*/ 0 h 700"/>
                      <a:gd name="T4" fmla="*/ 0 w 926"/>
                      <a:gd name="T5" fmla="*/ 0 h 700"/>
                      <a:gd name="T6" fmla="*/ 0 w 926"/>
                      <a:gd name="T7" fmla="*/ 0 h 700"/>
                      <a:gd name="T8" fmla="*/ 0 w 926"/>
                      <a:gd name="T9" fmla="*/ 0 h 700"/>
                      <a:gd name="T10" fmla="*/ 0 w 926"/>
                      <a:gd name="T11" fmla="*/ 0 h 700"/>
                      <a:gd name="T12" fmla="*/ 0 w 926"/>
                      <a:gd name="T13" fmla="*/ 0 h 700"/>
                      <a:gd name="T14" fmla="*/ 0 w 926"/>
                      <a:gd name="T15" fmla="*/ 0 h 700"/>
                      <a:gd name="T16" fmla="*/ 0 w 926"/>
                      <a:gd name="T17" fmla="*/ 0 h 700"/>
                      <a:gd name="T18" fmla="*/ 0 w 926"/>
                      <a:gd name="T19" fmla="*/ 0 h 700"/>
                      <a:gd name="T20" fmla="*/ 0 w 926"/>
                      <a:gd name="T21" fmla="*/ 0 h 700"/>
                      <a:gd name="T22" fmla="*/ 0 w 926"/>
                      <a:gd name="T23" fmla="*/ 0 h 700"/>
                      <a:gd name="T24" fmla="*/ 0 w 926"/>
                      <a:gd name="T25" fmla="*/ 0 h 700"/>
                      <a:gd name="T26" fmla="*/ 0 w 926"/>
                      <a:gd name="T27" fmla="*/ 0 h 700"/>
                      <a:gd name="T28" fmla="*/ 0 w 926"/>
                      <a:gd name="T29" fmla="*/ 0 h 700"/>
                      <a:gd name="T30" fmla="*/ 0 w 926"/>
                      <a:gd name="T31" fmla="*/ 0 h 700"/>
                      <a:gd name="T32" fmla="*/ 0 w 926"/>
                      <a:gd name="T33" fmla="*/ 0 h 700"/>
                      <a:gd name="T34" fmla="*/ 0 w 926"/>
                      <a:gd name="T35" fmla="*/ 0 h 700"/>
                      <a:gd name="T36" fmla="*/ 0 w 926"/>
                      <a:gd name="T37" fmla="*/ 0 h 700"/>
                      <a:gd name="T38" fmla="*/ 0 w 926"/>
                      <a:gd name="T39" fmla="*/ 0 h 700"/>
                      <a:gd name="T40" fmla="*/ 0 w 926"/>
                      <a:gd name="T41" fmla="*/ 0 h 700"/>
                      <a:gd name="T42" fmla="*/ 0 w 926"/>
                      <a:gd name="T43" fmla="*/ 0 h 700"/>
                      <a:gd name="T44" fmla="*/ 0 w 926"/>
                      <a:gd name="T45" fmla="*/ 0 h 700"/>
                      <a:gd name="T46" fmla="*/ 0 w 926"/>
                      <a:gd name="T47" fmla="*/ 0 h 700"/>
                      <a:gd name="T48" fmla="*/ 0 w 926"/>
                      <a:gd name="T49" fmla="*/ 0 h 700"/>
                      <a:gd name="T50" fmla="*/ 0 w 926"/>
                      <a:gd name="T51" fmla="*/ 0 h 700"/>
                      <a:gd name="T52" fmla="*/ 0 w 926"/>
                      <a:gd name="T53" fmla="*/ 0 h 700"/>
                      <a:gd name="T54" fmla="*/ 0 w 926"/>
                      <a:gd name="T55" fmla="*/ 0 h 700"/>
                      <a:gd name="T56" fmla="*/ 0 w 926"/>
                      <a:gd name="T57" fmla="*/ 0 h 700"/>
                      <a:gd name="T58" fmla="*/ 0 w 926"/>
                      <a:gd name="T59" fmla="*/ 0 h 700"/>
                      <a:gd name="T60" fmla="*/ 0 w 926"/>
                      <a:gd name="T61" fmla="*/ 0 h 700"/>
                      <a:gd name="T62" fmla="*/ 0 w 926"/>
                      <a:gd name="T63" fmla="*/ 0 h 700"/>
                      <a:gd name="T64" fmla="*/ 0 w 926"/>
                      <a:gd name="T65" fmla="*/ 0 h 700"/>
                      <a:gd name="T66" fmla="*/ 0 w 926"/>
                      <a:gd name="T67" fmla="*/ 0 h 700"/>
                      <a:gd name="T68" fmla="*/ 0 w 926"/>
                      <a:gd name="T69" fmla="*/ 0 h 700"/>
                      <a:gd name="T70" fmla="*/ 0 w 926"/>
                      <a:gd name="T71" fmla="*/ 0 h 700"/>
                      <a:gd name="T72" fmla="*/ 0 w 926"/>
                      <a:gd name="T73" fmla="*/ 0 h 700"/>
                      <a:gd name="T74" fmla="*/ 0 w 926"/>
                      <a:gd name="T75" fmla="*/ 0 h 700"/>
                      <a:gd name="T76" fmla="*/ 0 w 926"/>
                      <a:gd name="T77" fmla="*/ 0 h 700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926"/>
                      <a:gd name="T118" fmla="*/ 0 h 700"/>
                      <a:gd name="T119" fmla="*/ 926 w 926"/>
                      <a:gd name="T120" fmla="*/ 700 h 700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926" h="700">
                        <a:moveTo>
                          <a:pt x="890" y="0"/>
                        </a:moveTo>
                        <a:lnTo>
                          <a:pt x="1" y="0"/>
                        </a:lnTo>
                        <a:lnTo>
                          <a:pt x="0" y="700"/>
                        </a:lnTo>
                        <a:lnTo>
                          <a:pt x="920" y="700"/>
                        </a:lnTo>
                        <a:lnTo>
                          <a:pt x="926" y="0"/>
                        </a:lnTo>
                        <a:lnTo>
                          <a:pt x="890" y="0"/>
                        </a:lnTo>
                        <a:close/>
                        <a:moveTo>
                          <a:pt x="854" y="54"/>
                        </a:moveTo>
                        <a:lnTo>
                          <a:pt x="854" y="91"/>
                        </a:lnTo>
                        <a:lnTo>
                          <a:pt x="853" y="160"/>
                        </a:lnTo>
                        <a:lnTo>
                          <a:pt x="853" y="251"/>
                        </a:lnTo>
                        <a:lnTo>
                          <a:pt x="852" y="351"/>
                        </a:lnTo>
                        <a:lnTo>
                          <a:pt x="852" y="451"/>
                        </a:lnTo>
                        <a:lnTo>
                          <a:pt x="851" y="541"/>
                        </a:lnTo>
                        <a:lnTo>
                          <a:pt x="851" y="610"/>
                        </a:lnTo>
                        <a:lnTo>
                          <a:pt x="850" y="647"/>
                        </a:lnTo>
                        <a:lnTo>
                          <a:pt x="801" y="647"/>
                        </a:lnTo>
                        <a:lnTo>
                          <a:pt x="711" y="647"/>
                        </a:lnTo>
                        <a:lnTo>
                          <a:pt x="593" y="647"/>
                        </a:lnTo>
                        <a:lnTo>
                          <a:pt x="460" y="647"/>
                        </a:lnTo>
                        <a:lnTo>
                          <a:pt x="328" y="647"/>
                        </a:lnTo>
                        <a:lnTo>
                          <a:pt x="210" y="647"/>
                        </a:lnTo>
                        <a:lnTo>
                          <a:pt x="119" y="647"/>
                        </a:lnTo>
                        <a:lnTo>
                          <a:pt x="71" y="647"/>
                        </a:lnTo>
                        <a:lnTo>
                          <a:pt x="71" y="610"/>
                        </a:lnTo>
                        <a:lnTo>
                          <a:pt x="71" y="541"/>
                        </a:lnTo>
                        <a:lnTo>
                          <a:pt x="71" y="451"/>
                        </a:lnTo>
                        <a:lnTo>
                          <a:pt x="71" y="351"/>
                        </a:lnTo>
                        <a:lnTo>
                          <a:pt x="71" y="251"/>
                        </a:lnTo>
                        <a:lnTo>
                          <a:pt x="71" y="160"/>
                        </a:lnTo>
                        <a:lnTo>
                          <a:pt x="72" y="91"/>
                        </a:lnTo>
                        <a:lnTo>
                          <a:pt x="72" y="54"/>
                        </a:lnTo>
                        <a:lnTo>
                          <a:pt x="121" y="54"/>
                        </a:lnTo>
                        <a:lnTo>
                          <a:pt x="211" y="54"/>
                        </a:lnTo>
                        <a:lnTo>
                          <a:pt x="330" y="54"/>
                        </a:lnTo>
                        <a:lnTo>
                          <a:pt x="463" y="54"/>
                        </a:lnTo>
                        <a:lnTo>
                          <a:pt x="596" y="54"/>
                        </a:lnTo>
                        <a:lnTo>
                          <a:pt x="714" y="54"/>
                        </a:lnTo>
                        <a:lnTo>
                          <a:pt x="805" y="54"/>
                        </a:lnTo>
                        <a:lnTo>
                          <a:pt x="854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88" name="Freeform 185"/>
                  <p:cNvSpPr>
                    <a:spLocks noEditPoints="1"/>
                  </p:cNvSpPr>
                  <p:nvPr/>
                </p:nvSpPr>
                <p:spPr bwMode="auto">
                  <a:xfrm>
                    <a:off x="3403" y="3763"/>
                    <a:ext cx="89" cy="68"/>
                  </a:xfrm>
                  <a:custGeom>
                    <a:avLst/>
                    <a:gdLst>
                      <a:gd name="T0" fmla="*/ 0 w 624"/>
                      <a:gd name="T1" fmla="*/ 0 h 472"/>
                      <a:gd name="T2" fmla="*/ 0 w 624"/>
                      <a:gd name="T3" fmla="*/ 0 h 472"/>
                      <a:gd name="T4" fmla="*/ 0 w 624"/>
                      <a:gd name="T5" fmla="*/ 0 h 472"/>
                      <a:gd name="T6" fmla="*/ 0 w 624"/>
                      <a:gd name="T7" fmla="*/ 0 h 472"/>
                      <a:gd name="T8" fmla="*/ 0 w 624"/>
                      <a:gd name="T9" fmla="*/ 0 h 472"/>
                      <a:gd name="T10" fmla="*/ 0 w 624"/>
                      <a:gd name="T11" fmla="*/ 0 h 472"/>
                      <a:gd name="T12" fmla="*/ 0 w 624"/>
                      <a:gd name="T13" fmla="*/ 0 h 472"/>
                      <a:gd name="T14" fmla="*/ 0 w 624"/>
                      <a:gd name="T15" fmla="*/ 0 h 472"/>
                      <a:gd name="T16" fmla="*/ 0 w 624"/>
                      <a:gd name="T17" fmla="*/ 0 h 472"/>
                      <a:gd name="T18" fmla="*/ 0 w 624"/>
                      <a:gd name="T19" fmla="*/ 0 h 472"/>
                      <a:gd name="T20" fmla="*/ 0 w 624"/>
                      <a:gd name="T21" fmla="*/ 0 h 472"/>
                      <a:gd name="T22" fmla="*/ 0 w 624"/>
                      <a:gd name="T23" fmla="*/ 0 h 472"/>
                      <a:gd name="T24" fmla="*/ 0 w 624"/>
                      <a:gd name="T25" fmla="*/ 0 h 472"/>
                      <a:gd name="T26" fmla="*/ 0 w 624"/>
                      <a:gd name="T27" fmla="*/ 0 h 472"/>
                      <a:gd name="T28" fmla="*/ 0 w 624"/>
                      <a:gd name="T29" fmla="*/ 0 h 472"/>
                      <a:gd name="T30" fmla="*/ 0 w 624"/>
                      <a:gd name="T31" fmla="*/ 0 h 472"/>
                      <a:gd name="T32" fmla="*/ 0 w 624"/>
                      <a:gd name="T33" fmla="*/ 0 h 472"/>
                      <a:gd name="T34" fmla="*/ 0 w 624"/>
                      <a:gd name="T35" fmla="*/ 0 h 472"/>
                      <a:gd name="T36" fmla="*/ 0 w 624"/>
                      <a:gd name="T37" fmla="*/ 0 h 472"/>
                      <a:gd name="T38" fmla="*/ 0 w 624"/>
                      <a:gd name="T39" fmla="*/ 0 h 472"/>
                      <a:gd name="T40" fmla="*/ 0 w 624"/>
                      <a:gd name="T41" fmla="*/ 0 h 472"/>
                      <a:gd name="T42" fmla="*/ 0 w 624"/>
                      <a:gd name="T43" fmla="*/ 0 h 472"/>
                      <a:gd name="T44" fmla="*/ 0 w 624"/>
                      <a:gd name="T45" fmla="*/ 0 h 472"/>
                      <a:gd name="T46" fmla="*/ 0 w 624"/>
                      <a:gd name="T47" fmla="*/ 0 h 472"/>
                      <a:gd name="T48" fmla="*/ 0 w 624"/>
                      <a:gd name="T49" fmla="*/ 0 h 472"/>
                      <a:gd name="T50" fmla="*/ 0 w 624"/>
                      <a:gd name="T51" fmla="*/ 0 h 472"/>
                      <a:gd name="T52" fmla="*/ 0 w 624"/>
                      <a:gd name="T53" fmla="*/ 0 h 472"/>
                      <a:gd name="T54" fmla="*/ 0 w 624"/>
                      <a:gd name="T55" fmla="*/ 0 h 472"/>
                      <a:gd name="T56" fmla="*/ 0 w 624"/>
                      <a:gd name="T57" fmla="*/ 0 h 472"/>
                      <a:gd name="T58" fmla="*/ 0 w 624"/>
                      <a:gd name="T59" fmla="*/ 0 h 472"/>
                      <a:gd name="T60" fmla="*/ 0 w 624"/>
                      <a:gd name="T61" fmla="*/ 0 h 472"/>
                      <a:gd name="T62" fmla="*/ 0 w 624"/>
                      <a:gd name="T63" fmla="*/ 0 h 472"/>
                      <a:gd name="T64" fmla="*/ 0 w 624"/>
                      <a:gd name="T65" fmla="*/ 0 h 472"/>
                      <a:gd name="T66" fmla="*/ 0 w 624"/>
                      <a:gd name="T67" fmla="*/ 0 h 472"/>
                      <a:gd name="T68" fmla="*/ 0 w 624"/>
                      <a:gd name="T69" fmla="*/ 0 h 472"/>
                      <a:gd name="T70" fmla="*/ 0 w 624"/>
                      <a:gd name="T71" fmla="*/ 0 h 472"/>
                      <a:gd name="T72" fmla="*/ 0 w 624"/>
                      <a:gd name="T73" fmla="*/ 0 h 472"/>
                      <a:gd name="T74" fmla="*/ 0 w 624"/>
                      <a:gd name="T75" fmla="*/ 0 h 472"/>
                      <a:gd name="T76" fmla="*/ 0 w 624"/>
                      <a:gd name="T77" fmla="*/ 0 h 472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624"/>
                      <a:gd name="T118" fmla="*/ 0 h 472"/>
                      <a:gd name="T119" fmla="*/ 624 w 624"/>
                      <a:gd name="T120" fmla="*/ 472 h 472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624" h="472">
                        <a:moveTo>
                          <a:pt x="589" y="0"/>
                        </a:moveTo>
                        <a:lnTo>
                          <a:pt x="1" y="0"/>
                        </a:lnTo>
                        <a:lnTo>
                          <a:pt x="0" y="472"/>
                        </a:lnTo>
                        <a:lnTo>
                          <a:pt x="621" y="472"/>
                        </a:lnTo>
                        <a:lnTo>
                          <a:pt x="624" y="0"/>
                        </a:lnTo>
                        <a:lnTo>
                          <a:pt x="589" y="0"/>
                        </a:lnTo>
                        <a:close/>
                        <a:moveTo>
                          <a:pt x="553" y="53"/>
                        </a:moveTo>
                        <a:lnTo>
                          <a:pt x="553" y="80"/>
                        </a:lnTo>
                        <a:lnTo>
                          <a:pt x="553" y="123"/>
                        </a:lnTo>
                        <a:lnTo>
                          <a:pt x="552" y="177"/>
                        </a:lnTo>
                        <a:lnTo>
                          <a:pt x="552" y="236"/>
                        </a:lnTo>
                        <a:lnTo>
                          <a:pt x="552" y="296"/>
                        </a:lnTo>
                        <a:lnTo>
                          <a:pt x="552" y="349"/>
                        </a:lnTo>
                        <a:lnTo>
                          <a:pt x="551" y="392"/>
                        </a:lnTo>
                        <a:lnTo>
                          <a:pt x="551" y="418"/>
                        </a:lnTo>
                        <a:lnTo>
                          <a:pt x="516" y="418"/>
                        </a:lnTo>
                        <a:lnTo>
                          <a:pt x="459" y="418"/>
                        </a:lnTo>
                        <a:lnTo>
                          <a:pt x="388" y="418"/>
                        </a:lnTo>
                        <a:lnTo>
                          <a:pt x="310" y="418"/>
                        </a:lnTo>
                        <a:lnTo>
                          <a:pt x="232" y="418"/>
                        </a:lnTo>
                        <a:lnTo>
                          <a:pt x="162" y="418"/>
                        </a:lnTo>
                        <a:lnTo>
                          <a:pt x="106" y="418"/>
                        </a:lnTo>
                        <a:lnTo>
                          <a:pt x="71" y="418"/>
                        </a:lnTo>
                        <a:lnTo>
                          <a:pt x="71" y="392"/>
                        </a:lnTo>
                        <a:lnTo>
                          <a:pt x="71" y="349"/>
                        </a:lnTo>
                        <a:lnTo>
                          <a:pt x="71" y="296"/>
                        </a:lnTo>
                        <a:lnTo>
                          <a:pt x="71" y="236"/>
                        </a:lnTo>
                        <a:lnTo>
                          <a:pt x="71" y="177"/>
                        </a:lnTo>
                        <a:lnTo>
                          <a:pt x="72" y="123"/>
                        </a:lnTo>
                        <a:lnTo>
                          <a:pt x="72" y="80"/>
                        </a:lnTo>
                        <a:lnTo>
                          <a:pt x="72" y="53"/>
                        </a:lnTo>
                        <a:lnTo>
                          <a:pt x="107" y="53"/>
                        </a:lnTo>
                        <a:lnTo>
                          <a:pt x="163" y="53"/>
                        </a:lnTo>
                        <a:lnTo>
                          <a:pt x="235" y="53"/>
                        </a:lnTo>
                        <a:lnTo>
                          <a:pt x="313" y="53"/>
                        </a:lnTo>
                        <a:lnTo>
                          <a:pt x="390" y="53"/>
                        </a:lnTo>
                        <a:lnTo>
                          <a:pt x="462" y="53"/>
                        </a:lnTo>
                        <a:lnTo>
                          <a:pt x="518" y="53"/>
                        </a:lnTo>
                        <a:lnTo>
                          <a:pt x="553" y="53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89" name="Freeform 186"/>
                  <p:cNvSpPr>
                    <a:spLocks/>
                  </p:cNvSpPr>
                  <p:nvPr/>
                </p:nvSpPr>
                <p:spPr bwMode="auto">
                  <a:xfrm>
                    <a:off x="3408" y="3768"/>
                    <a:ext cx="79" cy="62"/>
                  </a:xfrm>
                  <a:custGeom>
                    <a:avLst/>
                    <a:gdLst>
                      <a:gd name="T0" fmla="*/ 0 w 556"/>
                      <a:gd name="T1" fmla="*/ 0 h 421"/>
                      <a:gd name="T2" fmla="*/ 0 w 556"/>
                      <a:gd name="T3" fmla="*/ 0 h 421"/>
                      <a:gd name="T4" fmla="*/ 0 w 556"/>
                      <a:gd name="T5" fmla="*/ 0 h 421"/>
                      <a:gd name="T6" fmla="*/ 0 w 556"/>
                      <a:gd name="T7" fmla="*/ 0 h 421"/>
                      <a:gd name="T8" fmla="*/ 0 w 556"/>
                      <a:gd name="T9" fmla="*/ 0 h 4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56"/>
                      <a:gd name="T16" fmla="*/ 0 h 421"/>
                      <a:gd name="T17" fmla="*/ 556 w 556"/>
                      <a:gd name="T18" fmla="*/ 421 h 4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56" h="421">
                        <a:moveTo>
                          <a:pt x="0" y="421"/>
                        </a:moveTo>
                        <a:lnTo>
                          <a:pt x="1" y="0"/>
                        </a:lnTo>
                        <a:lnTo>
                          <a:pt x="556" y="0"/>
                        </a:lnTo>
                        <a:lnTo>
                          <a:pt x="553" y="421"/>
                        </a:lnTo>
                        <a:lnTo>
                          <a:pt x="0" y="421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90" name="Freeform 187"/>
                  <p:cNvSpPr>
                    <a:spLocks/>
                  </p:cNvSpPr>
                  <p:nvPr/>
                </p:nvSpPr>
                <p:spPr bwMode="auto">
                  <a:xfrm>
                    <a:off x="3189" y="3727"/>
                    <a:ext cx="508" cy="134"/>
                  </a:xfrm>
                  <a:custGeom>
                    <a:avLst/>
                    <a:gdLst>
                      <a:gd name="T0" fmla="*/ 0 w 3561"/>
                      <a:gd name="T1" fmla="*/ 0 h 941"/>
                      <a:gd name="T2" fmla="*/ 0 w 3561"/>
                      <a:gd name="T3" fmla="*/ 0 h 941"/>
                      <a:gd name="T4" fmla="*/ 0 w 3561"/>
                      <a:gd name="T5" fmla="*/ 0 h 941"/>
                      <a:gd name="T6" fmla="*/ 0 w 3561"/>
                      <a:gd name="T7" fmla="*/ 0 h 941"/>
                      <a:gd name="T8" fmla="*/ 0 w 3561"/>
                      <a:gd name="T9" fmla="*/ 0 h 941"/>
                      <a:gd name="T10" fmla="*/ 0 w 3561"/>
                      <a:gd name="T11" fmla="*/ 0 h 941"/>
                      <a:gd name="T12" fmla="*/ 0 w 3561"/>
                      <a:gd name="T13" fmla="*/ 0 h 941"/>
                      <a:gd name="T14" fmla="*/ 0 w 3561"/>
                      <a:gd name="T15" fmla="*/ 0 h 941"/>
                      <a:gd name="T16" fmla="*/ 0 w 3561"/>
                      <a:gd name="T17" fmla="*/ 0 h 941"/>
                      <a:gd name="T18" fmla="*/ 0 w 3561"/>
                      <a:gd name="T19" fmla="*/ 0 h 941"/>
                      <a:gd name="T20" fmla="*/ 0 w 3561"/>
                      <a:gd name="T21" fmla="*/ 0 h 941"/>
                      <a:gd name="T22" fmla="*/ 0 w 3561"/>
                      <a:gd name="T23" fmla="*/ 0 h 941"/>
                      <a:gd name="T24" fmla="*/ 0 w 3561"/>
                      <a:gd name="T25" fmla="*/ 0 h 941"/>
                      <a:gd name="T26" fmla="*/ 0 w 3561"/>
                      <a:gd name="T27" fmla="*/ 0 h 941"/>
                      <a:gd name="T28" fmla="*/ 0 w 3561"/>
                      <a:gd name="T29" fmla="*/ 0 h 941"/>
                      <a:gd name="T30" fmla="*/ 0 w 3561"/>
                      <a:gd name="T31" fmla="*/ 0 h 941"/>
                      <a:gd name="T32" fmla="*/ 0 w 3561"/>
                      <a:gd name="T33" fmla="*/ 0 h 941"/>
                      <a:gd name="T34" fmla="*/ 0 w 3561"/>
                      <a:gd name="T35" fmla="*/ 0 h 941"/>
                      <a:gd name="T36" fmla="*/ 0 w 3561"/>
                      <a:gd name="T37" fmla="*/ 0 h 941"/>
                      <a:gd name="T38" fmla="*/ 0 w 3561"/>
                      <a:gd name="T39" fmla="*/ 0 h 941"/>
                      <a:gd name="T40" fmla="*/ 0 w 3561"/>
                      <a:gd name="T41" fmla="*/ 0 h 941"/>
                      <a:gd name="T42" fmla="*/ 0 w 3561"/>
                      <a:gd name="T43" fmla="*/ 0 h 941"/>
                      <a:gd name="T44" fmla="*/ 0 w 3561"/>
                      <a:gd name="T45" fmla="*/ 0 h 941"/>
                      <a:gd name="T46" fmla="*/ 0 w 3561"/>
                      <a:gd name="T47" fmla="*/ 0 h 941"/>
                      <a:gd name="T48" fmla="*/ 0 w 3561"/>
                      <a:gd name="T49" fmla="*/ 0 h 941"/>
                      <a:gd name="T50" fmla="*/ 0 w 3561"/>
                      <a:gd name="T51" fmla="*/ 0 h 941"/>
                      <a:gd name="T52" fmla="*/ 0 w 3561"/>
                      <a:gd name="T53" fmla="*/ 0 h 941"/>
                      <a:gd name="T54" fmla="*/ 0 w 3561"/>
                      <a:gd name="T55" fmla="*/ 0 h 941"/>
                      <a:gd name="T56" fmla="*/ 0 w 3561"/>
                      <a:gd name="T57" fmla="*/ 0 h 941"/>
                      <a:gd name="T58" fmla="*/ 0 w 3561"/>
                      <a:gd name="T59" fmla="*/ 0 h 941"/>
                      <a:gd name="T60" fmla="*/ 0 w 3561"/>
                      <a:gd name="T61" fmla="*/ 0 h 941"/>
                      <a:gd name="T62" fmla="*/ 0 w 3561"/>
                      <a:gd name="T63" fmla="*/ 0 h 941"/>
                      <a:gd name="T64" fmla="*/ 0 w 3561"/>
                      <a:gd name="T65" fmla="*/ 0 h 941"/>
                      <a:gd name="T66" fmla="*/ 0 w 3561"/>
                      <a:gd name="T67" fmla="*/ 0 h 941"/>
                      <a:gd name="T68" fmla="*/ 0 w 3561"/>
                      <a:gd name="T69" fmla="*/ 0 h 941"/>
                      <a:gd name="T70" fmla="*/ 0 w 3561"/>
                      <a:gd name="T71" fmla="*/ 0 h 941"/>
                      <a:gd name="T72" fmla="*/ 0 w 3561"/>
                      <a:gd name="T73" fmla="*/ 0 h 941"/>
                      <a:gd name="T74" fmla="*/ 0 w 3561"/>
                      <a:gd name="T75" fmla="*/ 0 h 941"/>
                      <a:gd name="T76" fmla="*/ 0 w 3561"/>
                      <a:gd name="T77" fmla="*/ 0 h 941"/>
                      <a:gd name="T78" fmla="*/ 0 w 3561"/>
                      <a:gd name="T79" fmla="*/ 0 h 941"/>
                      <a:gd name="T80" fmla="*/ 0 w 3561"/>
                      <a:gd name="T81" fmla="*/ 0 h 941"/>
                      <a:gd name="T82" fmla="*/ 0 w 3561"/>
                      <a:gd name="T83" fmla="*/ 0 h 941"/>
                      <a:gd name="T84" fmla="*/ 0 w 3561"/>
                      <a:gd name="T85" fmla="*/ 0 h 941"/>
                      <a:gd name="T86" fmla="*/ 0 w 3561"/>
                      <a:gd name="T87" fmla="*/ 0 h 941"/>
                      <a:gd name="T88" fmla="*/ 0 w 3561"/>
                      <a:gd name="T89" fmla="*/ 0 h 941"/>
                      <a:gd name="T90" fmla="*/ 0 w 3561"/>
                      <a:gd name="T91" fmla="*/ 0 h 941"/>
                      <a:gd name="T92" fmla="*/ 0 w 3561"/>
                      <a:gd name="T93" fmla="*/ 0 h 941"/>
                      <a:gd name="T94" fmla="*/ 0 w 3561"/>
                      <a:gd name="T95" fmla="*/ 0 h 941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561"/>
                      <a:gd name="T145" fmla="*/ 0 h 941"/>
                      <a:gd name="T146" fmla="*/ 3561 w 3561"/>
                      <a:gd name="T147" fmla="*/ 941 h 941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561" h="941">
                        <a:moveTo>
                          <a:pt x="3519" y="41"/>
                        </a:moveTo>
                        <a:lnTo>
                          <a:pt x="3462" y="83"/>
                        </a:lnTo>
                        <a:lnTo>
                          <a:pt x="3404" y="123"/>
                        </a:lnTo>
                        <a:lnTo>
                          <a:pt x="3347" y="160"/>
                        </a:lnTo>
                        <a:lnTo>
                          <a:pt x="3289" y="194"/>
                        </a:lnTo>
                        <a:lnTo>
                          <a:pt x="3231" y="226"/>
                        </a:lnTo>
                        <a:lnTo>
                          <a:pt x="3172" y="255"/>
                        </a:lnTo>
                        <a:lnTo>
                          <a:pt x="3115" y="283"/>
                        </a:lnTo>
                        <a:lnTo>
                          <a:pt x="3056" y="308"/>
                        </a:lnTo>
                        <a:lnTo>
                          <a:pt x="2997" y="330"/>
                        </a:lnTo>
                        <a:lnTo>
                          <a:pt x="2936" y="351"/>
                        </a:lnTo>
                        <a:lnTo>
                          <a:pt x="2876" y="370"/>
                        </a:lnTo>
                        <a:lnTo>
                          <a:pt x="2816" y="387"/>
                        </a:lnTo>
                        <a:lnTo>
                          <a:pt x="2756" y="401"/>
                        </a:lnTo>
                        <a:lnTo>
                          <a:pt x="2695" y="414"/>
                        </a:lnTo>
                        <a:lnTo>
                          <a:pt x="2635" y="427"/>
                        </a:lnTo>
                        <a:lnTo>
                          <a:pt x="2572" y="437"/>
                        </a:lnTo>
                        <a:lnTo>
                          <a:pt x="2511" y="446"/>
                        </a:lnTo>
                        <a:lnTo>
                          <a:pt x="2449" y="453"/>
                        </a:lnTo>
                        <a:lnTo>
                          <a:pt x="2387" y="460"/>
                        </a:lnTo>
                        <a:lnTo>
                          <a:pt x="2323" y="464"/>
                        </a:lnTo>
                        <a:lnTo>
                          <a:pt x="2260" y="469"/>
                        </a:lnTo>
                        <a:lnTo>
                          <a:pt x="2196" y="472"/>
                        </a:lnTo>
                        <a:lnTo>
                          <a:pt x="2132" y="475"/>
                        </a:lnTo>
                        <a:lnTo>
                          <a:pt x="2068" y="476"/>
                        </a:lnTo>
                        <a:lnTo>
                          <a:pt x="1937" y="478"/>
                        </a:lnTo>
                        <a:lnTo>
                          <a:pt x="1806" y="477"/>
                        </a:lnTo>
                        <a:lnTo>
                          <a:pt x="1672" y="475"/>
                        </a:lnTo>
                        <a:lnTo>
                          <a:pt x="1536" y="472"/>
                        </a:lnTo>
                        <a:lnTo>
                          <a:pt x="1468" y="470"/>
                        </a:lnTo>
                        <a:lnTo>
                          <a:pt x="1400" y="466"/>
                        </a:lnTo>
                        <a:lnTo>
                          <a:pt x="1334" y="458"/>
                        </a:lnTo>
                        <a:lnTo>
                          <a:pt x="1267" y="449"/>
                        </a:lnTo>
                        <a:lnTo>
                          <a:pt x="1202" y="438"/>
                        </a:lnTo>
                        <a:lnTo>
                          <a:pt x="1137" y="424"/>
                        </a:lnTo>
                        <a:lnTo>
                          <a:pt x="1073" y="410"/>
                        </a:lnTo>
                        <a:lnTo>
                          <a:pt x="1011" y="393"/>
                        </a:lnTo>
                        <a:lnTo>
                          <a:pt x="950" y="375"/>
                        </a:lnTo>
                        <a:lnTo>
                          <a:pt x="890" y="358"/>
                        </a:lnTo>
                        <a:lnTo>
                          <a:pt x="831" y="338"/>
                        </a:lnTo>
                        <a:lnTo>
                          <a:pt x="774" y="318"/>
                        </a:lnTo>
                        <a:lnTo>
                          <a:pt x="719" y="296"/>
                        </a:lnTo>
                        <a:lnTo>
                          <a:pt x="666" y="275"/>
                        </a:lnTo>
                        <a:lnTo>
                          <a:pt x="614" y="253"/>
                        </a:lnTo>
                        <a:lnTo>
                          <a:pt x="565" y="232"/>
                        </a:lnTo>
                        <a:lnTo>
                          <a:pt x="517" y="210"/>
                        </a:lnTo>
                        <a:lnTo>
                          <a:pt x="471" y="189"/>
                        </a:lnTo>
                        <a:lnTo>
                          <a:pt x="429" y="167"/>
                        </a:lnTo>
                        <a:lnTo>
                          <a:pt x="389" y="146"/>
                        </a:lnTo>
                        <a:lnTo>
                          <a:pt x="315" y="107"/>
                        </a:lnTo>
                        <a:lnTo>
                          <a:pt x="254" y="72"/>
                        </a:lnTo>
                        <a:lnTo>
                          <a:pt x="204" y="43"/>
                        </a:lnTo>
                        <a:lnTo>
                          <a:pt x="168" y="19"/>
                        </a:lnTo>
                        <a:lnTo>
                          <a:pt x="145" y="5"/>
                        </a:lnTo>
                        <a:lnTo>
                          <a:pt x="137" y="0"/>
                        </a:lnTo>
                        <a:lnTo>
                          <a:pt x="122" y="34"/>
                        </a:lnTo>
                        <a:lnTo>
                          <a:pt x="107" y="65"/>
                        </a:lnTo>
                        <a:lnTo>
                          <a:pt x="93" y="93"/>
                        </a:lnTo>
                        <a:lnTo>
                          <a:pt x="78" y="118"/>
                        </a:lnTo>
                        <a:lnTo>
                          <a:pt x="53" y="164"/>
                        </a:lnTo>
                        <a:lnTo>
                          <a:pt x="31" y="202"/>
                        </a:lnTo>
                        <a:lnTo>
                          <a:pt x="23" y="220"/>
                        </a:lnTo>
                        <a:lnTo>
                          <a:pt x="15" y="236"/>
                        </a:lnTo>
                        <a:lnTo>
                          <a:pt x="8" y="252"/>
                        </a:lnTo>
                        <a:lnTo>
                          <a:pt x="4" y="268"/>
                        </a:lnTo>
                        <a:lnTo>
                          <a:pt x="1" y="283"/>
                        </a:lnTo>
                        <a:lnTo>
                          <a:pt x="0" y="299"/>
                        </a:lnTo>
                        <a:lnTo>
                          <a:pt x="0" y="314"/>
                        </a:lnTo>
                        <a:lnTo>
                          <a:pt x="4" y="331"/>
                        </a:lnTo>
                        <a:lnTo>
                          <a:pt x="9" y="348"/>
                        </a:lnTo>
                        <a:lnTo>
                          <a:pt x="19" y="365"/>
                        </a:lnTo>
                        <a:lnTo>
                          <a:pt x="33" y="385"/>
                        </a:lnTo>
                        <a:lnTo>
                          <a:pt x="49" y="406"/>
                        </a:lnTo>
                        <a:lnTo>
                          <a:pt x="70" y="427"/>
                        </a:lnTo>
                        <a:lnTo>
                          <a:pt x="94" y="450"/>
                        </a:lnTo>
                        <a:lnTo>
                          <a:pt x="122" y="472"/>
                        </a:lnTo>
                        <a:lnTo>
                          <a:pt x="152" y="497"/>
                        </a:lnTo>
                        <a:lnTo>
                          <a:pt x="185" y="521"/>
                        </a:lnTo>
                        <a:lnTo>
                          <a:pt x="222" y="546"/>
                        </a:lnTo>
                        <a:lnTo>
                          <a:pt x="261" y="570"/>
                        </a:lnTo>
                        <a:lnTo>
                          <a:pt x="303" y="596"/>
                        </a:lnTo>
                        <a:lnTo>
                          <a:pt x="348" y="620"/>
                        </a:lnTo>
                        <a:lnTo>
                          <a:pt x="395" y="646"/>
                        </a:lnTo>
                        <a:lnTo>
                          <a:pt x="444" y="670"/>
                        </a:lnTo>
                        <a:lnTo>
                          <a:pt x="497" y="695"/>
                        </a:lnTo>
                        <a:lnTo>
                          <a:pt x="550" y="718"/>
                        </a:lnTo>
                        <a:lnTo>
                          <a:pt x="606" y="742"/>
                        </a:lnTo>
                        <a:lnTo>
                          <a:pt x="664" y="765"/>
                        </a:lnTo>
                        <a:lnTo>
                          <a:pt x="724" y="786"/>
                        </a:lnTo>
                        <a:lnTo>
                          <a:pt x="785" y="807"/>
                        </a:lnTo>
                        <a:lnTo>
                          <a:pt x="847" y="827"/>
                        </a:lnTo>
                        <a:lnTo>
                          <a:pt x="912" y="846"/>
                        </a:lnTo>
                        <a:lnTo>
                          <a:pt x="978" y="863"/>
                        </a:lnTo>
                        <a:lnTo>
                          <a:pt x="1044" y="878"/>
                        </a:lnTo>
                        <a:lnTo>
                          <a:pt x="1112" y="893"/>
                        </a:lnTo>
                        <a:lnTo>
                          <a:pt x="1181" y="906"/>
                        </a:lnTo>
                        <a:lnTo>
                          <a:pt x="1250" y="916"/>
                        </a:lnTo>
                        <a:lnTo>
                          <a:pt x="1321" y="926"/>
                        </a:lnTo>
                        <a:lnTo>
                          <a:pt x="1393" y="933"/>
                        </a:lnTo>
                        <a:lnTo>
                          <a:pt x="1464" y="937"/>
                        </a:lnTo>
                        <a:lnTo>
                          <a:pt x="1536" y="940"/>
                        </a:lnTo>
                        <a:lnTo>
                          <a:pt x="1608" y="941"/>
                        </a:lnTo>
                        <a:lnTo>
                          <a:pt x="1679" y="941"/>
                        </a:lnTo>
                        <a:lnTo>
                          <a:pt x="1749" y="941"/>
                        </a:lnTo>
                        <a:lnTo>
                          <a:pt x="1819" y="940"/>
                        </a:lnTo>
                        <a:lnTo>
                          <a:pt x="1888" y="937"/>
                        </a:lnTo>
                        <a:lnTo>
                          <a:pt x="1957" y="935"/>
                        </a:lnTo>
                        <a:lnTo>
                          <a:pt x="2025" y="932"/>
                        </a:lnTo>
                        <a:lnTo>
                          <a:pt x="2093" y="927"/>
                        </a:lnTo>
                        <a:lnTo>
                          <a:pt x="2160" y="922"/>
                        </a:lnTo>
                        <a:lnTo>
                          <a:pt x="2225" y="915"/>
                        </a:lnTo>
                        <a:lnTo>
                          <a:pt x="2291" y="909"/>
                        </a:lnTo>
                        <a:lnTo>
                          <a:pt x="2357" y="900"/>
                        </a:lnTo>
                        <a:lnTo>
                          <a:pt x="2421" y="890"/>
                        </a:lnTo>
                        <a:lnTo>
                          <a:pt x="2485" y="880"/>
                        </a:lnTo>
                        <a:lnTo>
                          <a:pt x="2549" y="867"/>
                        </a:lnTo>
                        <a:lnTo>
                          <a:pt x="2611" y="854"/>
                        </a:lnTo>
                        <a:lnTo>
                          <a:pt x="2674" y="841"/>
                        </a:lnTo>
                        <a:lnTo>
                          <a:pt x="2736" y="825"/>
                        </a:lnTo>
                        <a:lnTo>
                          <a:pt x="2797" y="808"/>
                        </a:lnTo>
                        <a:lnTo>
                          <a:pt x="2859" y="789"/>
                        </a:lnTo>
                        <a:lnTo>
                          <a:pt x="2919" y="771"/>
                        </a:lnTo>
                        <a:lnTo>
                          <a:pt x="2979" y="749"/>
                        </a:lnTo>
                        <a:lnTo>
                          <a:pt x="3039" y="727"/>
                        </a:lnTo>
                        <a:lnTo>
                          <a:pt x="3098" y="703"/>
                        </a:lnTo>
                        <a:lnTo>
                          <a:pt x="3157" y="678"/>
                        </a:lnTo>
                        <a:lnTo>
                          <a:pt x="3216" y="650"/>
                        </a:lnTo>
                        <a:lnTo>
                          <a:pt x="3274" y="623"/>
                        </a:lnTo>
                        <a:lnTo>
                          <a:pt x="3330" y="592"/>
                        </a:lnTo>
                        <a:lnTo>
                          <a:pt x="3388" y="560"/>
                        </a:lnTo>
                        <a:lnTo>
                          <a:pt x="3445" y="527"/>
                        </a:lnTo>
                        <a:lnTo>
                          <a:pt x="3502" y="491"/>
                        </a:lnTo>
                        <a:lnTo>
                          <a:pt x="3557" y="453"/>
                        </a:lnTo>
                        <a:lnTo>
                          <a:pt x="3560" y="437"/>
                        </a:lnTo>
                        <a:lnTo>
                          <a:pt x="3561" y="416"/>
                        </a:lnTo>
                        <a:lnTo>
                          <a:pt x="3561" y="391"/>
                        </a:lnTo>
                        <a:lnTo>
                          <a:pt x="3561" y="364"/>
                        </a:lnTo>
                        <a:lnTo>
                          <a:pt x="3559" y="303"/>
                        </a:lnTo>
                        <a:lnTo>
                          <a:pt x="3553" y="239"/>
                        </a:lnTo>
                        <a:lnTo>
                          <a:pt x="3545" y="174"/>
                        </a:lnTo>
                        <a:lnTo>
                          <a:pt x="3537" y="116"/>
                        </a:lnTo>
                        <a:lnTo>
                          <a:pt x="3533" y="92"/>
                        </a:lnTo>
                        <a:lnTo>
                          <a:pt x="3527" y="71"/>
                        </a:lnTo>
                        <a:lnTo>
                          <a:pt x="3523" y="53"/>
                        </a:lnTo>
                        <a:lnTo>
                          <a:pt x="3519" y="41"/>
                        </a:lnTo>
                        <a:close/>
                      </a:path>
                    </a:pathLst>
                  </a:custGeom>
                  <a:solidFill>
                    <a:srgbClr val="C93A2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91" name="Freeform 188"/>
                  <p:cNvSpPr>
                    <a:spLocks/>
                  </p:cNvSpPr>
                  <p:nvPr/>
                </p:nvSpPr>
                <p:spPr bwMode="auto">
                  <a:xfrm>
                    <a:off x="3186" y="3764"/>
                    <a:ext cx="511" cy="95"/>
                  </a:xfrm>
                  <a:custGeom>
                    <a:avLst/>
                    <a:gdLst>
                      <a:gd name="T0" fmla="*/ 0 w 3561"/>
                      <a:gd name="T1" fmla="*/ 0 h 668"/>
                      <a:gd name="T2" fmla="*/ 0 w 3561"/>
                      <a:gd name="T3" fmla="*/ 0 h 668"/>
                      <a:gd name="T4" fmla="*/ 0 w 3561"/>
                      <a:gd name="T5" fmla="*/ 0 h 668"/>
                      <a:gd name="T6" fmla="*/ 0 w 3561"/>
                      <a:gd name="T7" fmla="*/ 0 h 668"/>
                      <a:gd name="T8" fmla="*/ 0 w 3561"/>
                      <a:gd name="T9" fmla="*/ 0 h 668"/>
                      <a:gd name="T10" fmla="*/ 0 w 3561"/>
                      <a:gd name="T11" fmla="*/ 0 h 668"/>
                      <a:gd name="T12" fmla="*/ 0 w 3561"/>
                      <a:gd name="T13" fmla="*/ 0 h 668"/>
                      <a:gd name="T14" fmla="*/ 0 w 3561"/>
                      <a:gd name="T15" fmla="*/ 0 h 668"/>
                      <a:gd name="T16" fmla="*/ 0 w 3561"/>
                      <a:gd name="T17" fmla="*/ 0 h 668"/>
                      <a:gd name="T18" fmla="*/ 0 w 3561"/>
                      <a:gd name="T19" fmla="*/ 0 h 668"/>
                      <a:gd name="T20" fmla="*/ 0 w 3561"/>
                      <a:gd name="T21" fmla="*/ 0 h 668"/>
                      <a:gd name="T22" fmla="*/ 0 w 3561"/>
                      <a:gd name="T23" fmla="*/ 0 h 668"/>
                      <a:gd name="T24" fmla="*/ 0 w 3561"/>
                      <a:gd name="T25" fmla="*/ 0 h 668"/>
                      <a:gd name="T26" fmla="*/ 0 w 3561"/>
                      <a:gd name="T27" fmla="*/ 0 h 668"/>
                      <a:gd name="T28" fmla="*/ 0 w 3561"/>
                      <a:gd name="T29" fmla="*/ 0 h 668"/>
                      <a:gd name="T30" fmla="*/ 0 w 3561"/>
                      <a:gd name="T31" fmla="*/ 0 h 668"/>
                      <a:gd name="T32" fmla="*/ 0 w 3561"/>
                      <a:gd name="T33" fmla="*/ 0 h 668"/>
                      <a:gd name="T34" fmla="*/ 0 w 3561"/>
                      <a:gd name="T35" fmla="*/ 0 h 668"/>
                      <a:gd name="T36" fmla="*/ 0 w 3561"/>
                      <a:gd name="T37" fmla="*/ 0 h 668"/>
                      <a:gd name="T38" fmla="*/ 0 w 3561"/>
                      <a:gd name="T39" fmla="*/ 0 h 668"/>
                      <a:gd name="T40" fmla="*/ 0 w 3561"/>
                      <a:gd name="T41" fmla="*/ 0 h 668"/>
                      <a:gd name="T42" fmla="*/ 0 w 3561"/>
                      <a:gd name="T43" fmla="*/ 0 h 668"/>
                      <a:gd name="T44" fmla="*/ 0 w 3561"/>
                      <a:gd name="T45" fmla="*/ 0 h 668"/>
                      <a:gd name="T46" fmla="*/ 0 w 3561"/>
                      <a:gd name="T47" fmla="*/ 0 h 668"/>
                      <a:gd name="T48" fmla="*/ 0 w 3561"/>
                      <a:gd name="T49" fmla="*/ 0 h 668"/>
                      <a:gd name="T50" fmla="*/ 0 w 3561"/>
                      <a:gd name="T51" fmla="*/ 0 h 668"/>
                      <a:gd name="T52" fmla="*/ 0 w 3561"/>
                      <a:gd name="T53" fmla="*/ 0 h 668"/>
                      <a:gd name="T54" fmla="*/ 0 w 3561"/>
                      <a:gd name="T55" fmla="*/ 0 h 668"/>
                      <a:gd name="T56" fmla="*/ 0 w 3561"/>
                      <a:gd name="T57" fmla="*/ 0 h 668"/>
                      <a:gd name="T58" fmla="*/ 0 w 3561"/>
                      <a:gd name="T59" fmla="*/ 0 h 668"/>
                      <a:gd name="T60" fmla="*/ 0 w 3561"/>
                      <a:gd name="T61" fmla="*/ 0 h 668"/>
                      <a:gd name="T62" fmla="*/ 0 w 3561"/>
                      <a:gd name="T63" fmla="*/ 0 h 668"/>
                      <a:gd name="T64" fmla="*/ 0 w 3561"/>
                      <a:gd name="T65" fmla="*/ 0 h 668"/>
                      <a:gd name="T66" fmla="*/ 0 w 3561"/>
                      <a:gd name="T67" fmla="*/ 0 h 668"/>
                      <a:gd name="T68" fmla="*/ 0 w 3561"/>
                      <a:gd name="T69" fmla="*/ 0 h 668"/>
                      <a:gd name="T70" fmla="*/ 0 w 3561"/>
                      <a:gd name="T71" fmla="*/ 0 h 668"/>
                      <a:gd name="T72" fmla="*/ 0 w 3561"/>
                      <a:gd name="T73" fmla="*/ 0 h 668"/>
                      <a:gd name="T74" fmla="*/ 0 w 3561"/>
                      <a:gd name="T75" fmla="*/ 0 h 668"/>
                      <a:gd name="T76" fmla="*/ 0 w 3561"/>
                      <a:gd name="T77" fmla="*/ 0 h 668"/>
                      <a:gd name="T78" fmla="*/ 0 w 3561"/>
                      <a:gd name="T79" fmla="*/ 0 h 668"/>
                      <a:gd name="T80" fmla="*/ 0 w 3561"/>
                      <a:gd name="T81" fmla="*/ 0 h 668"/>
                      <a:gd name="T82" fmla="*/ 0 w 3561"/>
                      <a:gd name="T83" fmla="*/ 0 h 668"/>
                      <a:gd name="T84" fmla="*/ 0 w 3561"/>
                      <a:gd name="T85" fmla="*/ 0 h 668"/>
                      <a:gd name="T86" fmla="*/ 0 w 3561"/>
                      <a:gd name="T87" fmla="*/ 0 h 668"/>
                      <a:gd name="T88" fmla="*/ 0 w 3561"/>
                      <a:gd name="T89" fmla="*/ 0 h 668"/>
                      <a:gd name="T90" fmla="*/ 0 w 3561"/>
                      <a:gd name="T91" fmla="*/ 0 h 668"/>
                      <a:gd name="T92" fmla="*/ 0 w 3561"/>
                      <a:gd name="T93" fmla="*/ 0 h 668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3561"/>
                      <a:gd name="T142" fmla="*/ 0 h 668"/>
                      <a:gd name="T143" fmla="*/ 3561 w 3561"/>
                      <a:gd name="T144" fmla="*/ 668 h 668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3561" h="668">
                        <a:moveTo>
                          <a:pt x="3557" y="128"/>
                        </a:moveTo>
                        <a:lnTo>
                          <a:pt x="3501" y="165"/>
                        </a:lnTo>
                        <a:lnTo>
                          <a:pt x="3444" y="200"/>
                        </a:lnTo>
                        <a:lnTo>
                          <a:pt x="3388" y="234"/>
                        </a:lnTo>
                        <a:lnTo>
                          <a:pt x="3330" y="266"/>
                        </a:lnTo>
                        <a:lnTo>
                          <a:pt x="3273" y="296"/>
                        </a:lnTo>
                        <a:lnTo>
                          <a:pt x="3215" y="325"/>
                        </a:lnTo>
                        <a:lnTo>
                          <a:pt x="3156" y="352"/>
                        </a:lnTo>
                        <a:lnTo>
                          <a:pt x="3097" y="377"/>
                        </a:lnTo>
                        <a:lnTo>
                          <a:pt x="3038" y="401"/>
                        </a:lnTo>
                        <a:lnTo>
                          <a:pt x="2979" y="424"/>
                        </a:lnTo>
                        <a:lnTo>
                          <a:pt x="2918" y="444"/>
                        </a:lnTo>
                        <a:lnTo>
                          <a:pt x="2858" y="464"/>
                        </a:lnTo>
                        <a:lnTo>
                          <a:pt x="2797" y="482"/>
                        </a:lnTo>
                        <a:lnTo>
                          <a:pt x="2735" y="499"/>
                        </a:lnTo>
                        <a:lnTo>
                          <a:pt x="2673" y="514"/>
                        </a:lnTo>
                        <a:lnTo>
                          <a:pt x="2611" y="529"/>
                        </a:lnTo>
                        <a:lnTo>
                          <a:pt x="2548" y="542"/>
                        </a:lnTo>
                        <a:lnTo>
                          <a:pt x="2485" y="553"/>
                        </a:lnTo>
                        <a:lnTo>
                          <a:pt x="2420" y="564"/>
                        </a:lnTo>
                        <a:lnTo>
                          <a:pt x="2356" y="573"/>
                        </a:lnTo>
                        <a:lnTo>
                          <a:pt x="2290" y="582"/>
                        </a:lnTo>
                        <a:lnTo>
                          <a:pt x="2225" y="590"/>
                        </a:lnTo>
                        <a:lnTo>
                          <a:pt x="2159" y="595"/>
                        </a:lnTo>
                        <a:lnTo>
                          <a:pt x="2092" y="601"/>
                        </a:lnTo>
                        <a:lnTo>
                          <a:pt x="2024" y="605"/>
                        </a:lnTo>
                        <a:lnTo>
                          <a:pt x="1956" y="609"/>
                        </a:lnTo>
                        <a:lnTo>
                          <a:pt x="1888" y="612"/>
                        </a:lnTo>
                        <a:lnTo>
                          <a:pt x="1818" y="614"/>
                        </a:lnTo>
                        <a:lnTo>
                          <a:pt x="1749" y="615"/>
                        </a:lnTo>
                        <a:lnTo>
                          <a:pt x="1678" y="615"/>
                        </a:lnTo>
                        <a:lnTo>
                          <a:pt x="1607" y="615"/>
                        </a:lnTo>
                        <a:lnTo>
                          <a:pt x="1536" y="614"/>
                        </a:lnTo>
                        <a:lnTo>
                          <a:pt x="1463" y="612"/>
                        </a:lnTo>
                        <a:lnTo>
                          <a:pt x="1392" y="607"/>
                        </a:lnTo>
                        <a:lnTo>
                          <a:pt x="1321" y="600"/>
                        </a:lnTo>
                        <a:lnTo>
                          <a:pt x="1250" y="591"/>
                        </a:lnTo>
                        <a:lnTo>
                          <a:pt x="1181" y="580"/>
                        </a:lnTo>
                        <a:lnTo>
                          <a:pt x="1112" y="568"/>
                        </a:lnTo>
                        <a:lnTo>
                          <a:pt x="1044" y="553"/>
                        </a:lnTo>
                        <a:lnTo>
                          <a:pt x="977" y="538"/>
                        </a:lnTo>
                        <a:lnTo>
                          <a:pt x="911" y="520"/>
                        </a:lnTo>
                        <a:lnTo>
                          <a:pt x="847" y="501"/>
                        </a:lnTo>
                        <a:lnTo>
                          <a:pt x="784" y="482"/>
                        </a:lnTo>
                        <a:lnTo>
                          <a:pt x="723" y="461"/>
                        </a:lnTo>
                        <a:lnTo>
                          <a:pt x="663" y="439"/>
                        </a:lnTo>
                        <a:lnTo>
                          <a:pt x="605" y="416"/>
                        </a:lnTo>
                        <a:lnTo>
                          <a:pt x="549" y="393"/>
                        </a:lnTo>
                        <a:lnTo>
                          <a:pt x="496" y="368"/>
                        </a:lnTo>
                        <a:lnTo>
                          <a:pt x="444" y="344"/>
                        </a:lnTo>
                        <a:lnTo>
                          <a:pt x="395" y="319"/>
                        </a:lnTo>
                        <a:lnTo>
                          <a:pt x="347" y="295"/>
                        </a:lnTo>
                        <a:lnTo>
                          <a:pt x="302" y="269"/>
                        </a:lnTo>
                        <a:lnTo>
                          <a:pt x="260" y="245"/>
                        </a:lnTo>
                        <a:lnTo>
                          <a:pt x="221" y="219"/>
                        </a:lnTo>
                        <a:lnTo>
                          <a:pt x="184" y="195"/>
                        </a:lnTo>
                        <a:lnTo>
                          <a:pt x="151" y="170"/>
                        </a:lnTo>
                        <a:lnTo>
                          <a:pt x="121" y="147"/>
                        </a:lnTo>
                        <a:lnTo>
                          <a:pt x="93" y="124"/>
                        </a:lnTo>
                        <a:lnTo>
                          <a:pt x="70" y="101"/>
                        </a:lnTo>
                        <a:lnTo>
                          <a:pt x="49" y="80"/>
                        </a:lnTo>
                        <a:lnTo>
                          <a:pt x="32" y="59"/>
                        </a:lnTo>
                        <a:lnTo>
                          <a:pt x="19" y="40"/>
                        </a:lnTo>
                        <a:lnTo>
                          <a:pt x="9" y="22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2" y="0"/>
                        </a:lnTo>
                        <a:lnTo>
                          <a:pt x="0" y="15"/>
                        </a:lnTo>
                        <a:lnTo>
                          <a:pt x="0" y="28"/>
                        </a:lnTo>
                        <a:lnTo>
                          <a:pt x="1" y="42"/>
                        </a:lnTo>
                        <a:lnTo>
                          <a:pt x="3" y="58"/>
                        </a:lnTo>
                        <a:lnTo>
                          <a:pt x="9" y="75"/>
                        </a:lnTo>
                        <a:lnTo>
                          <a:pt x="19" y="92"/>
                        </a:lnTo>
                        <a:lnTo>
                          <a:pt x="32" y="112"/>
                        </a:lnTo>
                        <a:lnTo>
                          <a:pt x="49" y="133"/>
                        </a:lnTo>
                        <a:lnTo>
                          <a:pt x="70" y="154"/>
                        </a:lnTo>
                        <a:lnTo>
                          <a:pt x="93" y="177"/>
                        </a:lnTo>
                        <a:lnTo>
                          <a:pt x="121" y="199"/>
                        </a:lnTo>
                        <a:lnTo>
                          <a:pt x="151" y="224"/>
                        </a:lnTo>
                        <a:lnTo>
                          <a:pt x="184" y="248"/>
                        </a:lnTo>
                        <a:lnTo>
                          <a:pt x="221" y="273"/>
                        </a:lnTo>
                        <a:lnTo>
                          <a:pt x="260" y="297"/>
                        </a:lnTo>
                        <a:lnTo>
                          <a:pt x="302" y="323"/>
                        </a:lnTo>
                        <a:lnTo>
                          <a:pt x="347" y="347"/>
                        </a:lnTo>
                        <a:lnTo>
                          <a:pt x="395" y="373"/>
                        </a:lnTo>
                        <a:lnTo>
                          <a:pt x="444" y="397"/>
                        </a:lnTo>
                        <a:lnTo>
                          <a:pt x="496" y="422"/>
                        </a:lnTo>
                        <a:lnTo>
                          <a:pt x="549" y="445"/>
                        </a:lnTo>
                        <a:lnTo>
                          <a:pt x="605" y="469"/>
                        </a:lnTo>
                        <a:lnTo>
                          <a:pt x="663" y="492"/>
                        </a:lnTo>
                        <a:lnTo>
                          <a:pt x="723" y="513"/>
                        </a:lnTo>
                        <a:lnTo>
                          <a:pt x="784" y="534"/>
                        </a:lnTo>
                        <a:lnTo>
                          <a:pt x="847" y="554"/>
                        </a:lnTo>
                        <a:lnTo>
                          <a:pt x="911" y="573"/>
                        </a:lnTo>
                        <a:lnTo>
                          <a:pt x="977" y="590"/>
                        </a:lnTo>
                        <a:lnTo>
                          <a:pt x="1044" y="605"/>
                        </a:lnTo>
                        <a:lnTo>
                          <a:pt x="1112" y="620"/>
                        </a:lnTo>
                        <a:lnTo>
                          <a:pt x="1181" y="633"/>
                        </a:lnTo>
                        <a:lnTo>
                          <a:pt x="1250" y="643"/>
                        </a:lnTo>
                        <a:lnTo>
                          <a:pt x="1321" y="653"/>
                        </a:lnTo>
                        <a:lnTo>
                          <a:pt x="1392" y="660"/>
                        </a:lnTo>
                        <a:lnTo>
                          <a:pt x="1463" y="664"/>
                        </a:lnTo>
                        <a:lnTo>
                          <a:pt x="1536" y="667"/>
                        </a:lnTo>
                        <a:lnTo>
                          <a:pt x="1607" y="668"/>
                        </a:lnTo>
                        <a:lnTo>
                          <a:pt x="1678" y="668"/>
                        </a:lnTo>
                        <a:lnTo>
                          <a:pt x="1749" y="668"/>
                        </a:lnTo>
                        <a:lnTo>
                          <a:pt x="1818" y="667"/>
                        </a:lnTo>
                        <a:lnTo>
                          <a:pt x="1888" y="664"/>
                        </a:lnTo>
                        <a:lnTo>
                          <a:pt x="1956" y="662"/>
                        </a:lnTo>
                        <a:lnTo>
                          <a:pt x="2024" y="659"/>
                        </a:lnTo>
                        <a:lnTo>
                          <a:pt x="2092" y="654"/>
                        </a:lnTo>
                        <a:lnTo>
                          <a:pt x="2159" y="649"/>
                        </a:lnTo>
                        <a:lnTo>
                          <a:pt x="2225" y="642"/>
                        </a:lnTo>
                        <a:lnTo>
                          <a:pt x="2290" y="636"/>
                        </a:lnTo>
                        <a:lnTo>
                          <a:pt x="2356" y="627"/>
                        </a:lnTo>
                        <a:lnTo>
                          <a:pt x="2420" y="617"/>
                        </a:lnTo>
                        <a:lnTo>
                          <a:pt x="2485" y="607"/>
                        </a:lnTo>
                        <a:lnTo>
                          <a:pt x="2548" y="594"/>
                        </a:lnTo>
                        <a:lnTo>
                          <a:pt x="2611" y="581"/>
                        </a:lnTo>
                        <a:lnTo>
                          <a:pt x="2673" y="568"/>
                        </a:lnTo>
                        <a:lnTo>
                          <a:pt x="2735" y="552"/>
                        </a:lnTo>
                        <a:lnTo>
                          <a:pt x="2797" y="535"/>
                        </a:lnTo>
                        <a:lnTo>
                          <a:pt x="2858" y="516"/>
                        </a:lnTo>
                        <a:lnTo>
                          <a:pt x="2918" y="498"/>
                        </a:lnTo>
                        <a:lnTo>
                          <a:pt x="2979" y="476"/>
                        </a:lnTo>
                        <a:lnTo>
                          <a:pt x="3038" y="454"/>
                        </a:lnTo>
                        <a:lnTo>
                          <a:pt x="3097" y="430"/>
                        </a:lnTo>
                        <a:lnTo>
                          <a:pt x="3156" y="405"/>
                        </a:lnTo>
                        <a:lnTo>
                          <a:pt x="3215" y="377"/>
                        </a:lnTo>
                        <a:lnTo>
                          <a:pt x="3273" y="350"/>
                        </a:lnTo>
                        <a:lnTo>
                          <a:pt x="3330" y="319"/>
                        </a:lnTo>
                        <a:lnTo>
                          <a:pt x="3388" y="287"/>
                        </a:lnTo>
                        <a:lnTo>
                          <a:pt x="3444" y="254"/>
                        </a:lnTo>
                        <a:lnTo>
                          <a:pt x="3501" y="218"/>
                        </a:lnTo>
                        <a:lnTo>
                          <a:pt x="3557" y="180"/>
                        </a:lnTo>
                        <a:lnTo>
                          <a:pt x="3559" y="164"/>
                        </a:lnTo>
                        <a:lnTo>
                          <a:pt x="3560" y="143"/>
                        </a:lnTo>
                        <a:lnTo>
                          <a:pt x="3561" y="118"/>
                        </a:lnTo>
                        <a:lnTo>
                          <a:pt x="3560" y="90"/>
                        </a:lnTo>
                        <a:lnTo>
                          <a:pt x="3560" y="101"/>
                        </a:lnTo>
                        <a:lnTo>
                          <a:pt x="3559" y="111"/>
                        </a:lnTo>
                        <a:lnTo>
                          <a:pt x="3558" y="120"/>
                        </a:lnTo>
                        <a:lnTo>
                          <a:pt x="3557" y="128"/>
                        </a:lnTo>
                        <a:close/>
                      </a:path>
                    </a:pathLst>
                  </a:custGeom>
                  <a:solidFill>
                    <a:srgbClr val="99312C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92" name="Freeform 189"/>
                  <p:cNvSpPr>
                    <a:spLocks/>
                  </p:cNvSpPr>
                  <p:nvPr/>
                </p:nvSpPr>
                <p:spPr bwMode="auto">
                  <a:xfrm>
                    <a:off x="3223" y="3764"/>
                    <a:ext cx="20" cy="18"/>
                  </a:xfrm>
                  <a:custGeom>
                    <a:avLst/>
                    <a:gdLst>
                      <a:gd name="T0" fmla="*/ 0 w 139"/>
                      <a:gd name="T1" fmla="*/ 0 h 125"/>
                      <a:gd name="T2" fmla="*/ 0 w 139"/>
                      <a:gd name="T3" fmla="*/ 0 h 125"/>
                      <a:gd name="T4" fmla="*/ 0 w 139"/>
                      <a:gd name="T5" fmla="*/ 0 h 125"/>
                      <a:gd name="T6" fmla="*/ 0 w 139"/>
                      <a:gd name="T7" fmla="*/ 0 h 125"/>
                      <a:gd name="T8" fmla="*/ 0 w 139"/>
                      <a:gd name="T9" fmla="*/ 0 h 1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9"/>
                      <a:gd name="T16" fmla="*/ 0 h 125"/>
                      <a:gd name="T17" fmla="*/ 139 w 139"/>
                      <a:gd name="T18" fmla="*/ 125 h 1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9" h="125">
                        <a:moveTo>
                          <a:pt x="69" y="125"/>
                        </a:moveTo>
                        <a:lnTo>
                          <a:pt x="0" y="62"/>
                        </a:lnTo>
                        <a:lnTo>
                          <a:pt x="69" y="0"/>
                        </a:lnTo>
                        <a:lnTo>
                          <a:pt x="139" y="62"/>
                        </a:lnTo>
                        <a:lnTo>
                          <a:pt x="69" y="125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93" name="Freeform 190"/>
                  <p:cNvSpPr>
                    <a:spLocks/>
                  </p:cNvSpPr>
                  <p:nvPr/>
                </p:nvSpPr>
                <p:spPr bwMode="auto">
                  <a:xfrm>
                    <a:off x="3251" y="3779"/>
                    <a:ext cx="35" cy="31"/>
                  </a:xfrm>
                  <a:custGeom>
                    <a:avLst/>
                    <a:gdLst>
                      <a:gd name="T0" fmla="*/ 0 w 233"/>
                      <a:gd name="T1" fmla="*/ 0 h 207"/>
                      <a:gd name="T2" fmla="*/ 0 w 233"/>
                      <a:gd name="T3" fmla="*/ 0 h 207"/>
                      <a:gd name="T4" fmla="*/ 0 w 233"/>
                      <a:gd name="T5" fmla="*/ 0 h 207"/>
                      <a:gd name="T6" fmla="*/ 0 w 233"/>
                      <a:gd name="T7" fmla="*/ 0 h 207"/>
                      <a:gd name="T8" fmla="*/ 0 w 233"/>
                      <a:gd name="T9" fmla="*/ 0 h 20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3"/>
                      <a:gd name="T16" fmla="*/ 0 h 207"/>
                      <a:gd name="T17" fmla="*/ 233 w 233"/>
                      <a:gd name="T18" fmla="*/ 207 h 20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3" h="207">
                        <a:moveTo>
                          <a:pt x="96" y="207"/>
                        </a:moveTo>
                        <a:lnTo>
                          <a:pt x="0" y="85"/>
                        </a:lnTo>
                        <a:lnTo>
                          <a:pt x="137" y="0"/>
                        </a:lnTo>
                        <a:lnTo>
                          <a:pt x="233" y="122"/>
                        </a:lnTo>
                        <a:lnTo>
                          <a:pt x="96" y="207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94" name="Freeform 191"/>
                  <p:cNvSpPr>
                    <a:spLocks/>
                  </p:cNvSpPr>
                  <p:nvPr/>
                </p:nvSpPr>
                <p:spPr bwMode="auto">
                  <a:xfrm>
                    <a:off x="3300" y="3802"/>
                    <a:ext cx="17" cy="15"/>
                  </a:xfrm>
                  <a:custGeom>
                    <a:avLst/>
                    <a:gdLst>
                      <a:gd name="T0" fmla="*/ 0 w 122"/>
                      <a:gd name="T1" fmla="*/ 0 h 109"/>
                      <a:gd name="T2" fmla="*/ 0 w 122"/>
                      <a:gd name="T3" fmla="*/ 0 h 109"/>
                      <a:gd name="T4" fmla="*/ 0 w 122"/>
                      <a:gd name="T5" fmla="*/ 0 h 109"/>
                      <a:gd name="T6" fmla="*/ 0 w 122"/>
                      <a:gd name="T7" fmla="*/ 0 h 109"/>
                      <a:gd name="T8" fmla="*/ 0 w 122"/>
                      <a:gd name="T9" fmla="*/ 0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2"/>
                      <a:gd name="T16" fmla="*/ 0 h 109"/>
                      <a:gd name="T17" fmla="*/ 122 w 122"/>
                      <a:gd name="T18" fmla="*/ 109 h 1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2" h="109">
                        <a:moveTo>
                          <a:pt x="37" y="109"/>
                        </a:moveTo>
                        <a:lnTo>
                          <a:pt x="0" y="32"/>
                        </a:lnTo>
                        <a:lnTo>
                          <a:pt x="86" y="0"/>
                        </a:lnTo>
                        <a:lnTo>
                          <a:pt x="122" y="76"/>
                        </a:lnTo>
                        <a:lnTo>
                          <a:pt x="37" y="109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95" name="Freeform 192"/>
                  <p:cNvSpPr>
                    <a:spLocks/>
                  </p:cNvSpPr>
                  <p:nvPr/>
                </p:nvSpPr>
                <p:spPr bwMode="auto">
                  <a:xfrm>
                    <a:off x="3341" y="3811"/>
                    <a:ext cx="22" cy="19"/>
                  </a:xfrm>
                  <a:custGeom>
                    <a:avLst/>
                    <a:gdLst>
                      <a:gd name="T0" fmla="*/ 0 w 143"/>
                      <a:gd name="T1" fmla="*/ 0 h 128"/>
                      <a:gd name="T2" fmla="*/ 0 w 143"/>
                      <a:gd name="T3" fmla="*/ 0 h 128"/>
                      <a:gd name="T4" fmla="*/ 0 w 143"/>
                      <a:gd name="T5" fmla="*/ 0 h 128"/>
                      <a:gd name="T6" fmla="*/ 0 w 143"/>
                      <a:gd name="T7" fmla="*/ 0 h 128"/>
                      <a:gd name="T8" fmla="*/ 0 w 143"/>
                      <a:gd name="T9" fmla="*/ 0 h 1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3"/>
                      <a:gd name="T16" fmla="*/ 0 h 128"/>
                      <a:gd name="T17" fmla="*/ 143 w 143"/>
                      <a:gd name="T18" fmla="*/ 128 h 1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3" h="128">
                        <a:moveTo>
                          <a:pt x="57" y="128"/>
                        </a:moveTo>
                        <a:lnTo>
                          <a:pt x="0" y="52"/>
                        </a:lnTo>
                        <a:lnTo>
                          <a:pt x="86" y="0"/>
                        </a:lnTo>
                        <a:lnTo>
                          <a:pt x="143" y="77"/>
                        </a:lnTo>
                        <a:lnTo>
                          <a:pt x="57" y="128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96" name="Freeform 193"/>
                  <p:cNvSpPr>
                    <a:spLocks/>
                  </p:cNvSpPr>
                  <p:nvPr/>
                </p:nvSpPr>
                <p:spPr bwMode="auto">
                  <a:xfrm>
                    <a:off x="3668" y="3764"/>
                    <a:ext cx="20" cy="18"/>
                  </a:xfrm>
                  <a:custGeom>
                    <a:avLst/>
                    <a:gdLst>
                      <a:gd name="T0" fmla="*/ 0 w 139"/>
                      <a:gd name="T1" fmla="*/ 0 h 125"/>
                      <a:gd name="T2" fmla="*/ 0 w 139"/>
                      <a:gd name="T3" fmla="*/ 0 h 125"/>
                      <a:gd name="T4" fmla="*/ 0 w 139"/>
                      <a:gd name="T5" fmla="*/ 0 h 125"/>
                      <a:gd name="T6" fmla="*/ 0 w 139"/>
                      <a:gd name="T7" fmla="*/ 0 h 125"/>
                      <a:gd name="T8" fmla="*/ 0 w 139"/>
                      <a:gd name="T9" fmla="*/ 0 h 1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9"/>
                      <a:gd name="T16" fmla="*/ 0 h 125"/>
                      <a:gd name="T17" fmla="*/ 139 w 139"/>
                      <a:gd name="T18" fmla="*/ 125 h 1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9" h="125">
                        <a:moveTo>
                          <a:pt x="69" y="125"/>
                        </a:moveTo>
                        <a:lnTo>
                          <a:pt x="139" y="62"/>
                        </a:lnTo>
                        <a:lnTo>
                          <a:pt x="69" y="0"/>
                        </a:lnTo>
                        <a:lnTo>
                          <a:pt x="0" y="62"/>
                        </a:lnTo>
                        <a:lnTo>
                          <a:pt x="69" y="125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97" name="Freeform 194"/>
                  <p:cNvSpPr>
                    <a:spLocks/>
                  </p:cNvSpPr>
                  <p:nvPr/>
                </p:nvSpPr>
                <p:spPr bwMode="auto">
                  <a:xfrm>
                    <a:off x="3627" y="3779"/>
                    <a:ext cx="33" cy="31"/>
                  </a:xfrm>
                  <a:custGeom>
                    <a:avLst/>
                    <a:gdLst>
                      <a:gd name="T0" fmla="*/ 0 w 231"/>
                      <a:gd name="T1" fmla="*/ 0 h 207"/>
                      <a:gd name="T2" fmla="*/ 0 w 231"/>
                      <a:gd name="T3" fmla="*/ 0 h 207"/>
                      <a:gd name="T4" fmla="*/ 0 w 231"/>
                      <a:gd name="T5" fmla="*/ 0 h 207"/>
                      <a:gd name="T6" fmla="*/ 0 w 231"/>
                      <a:gd name="T7" fmla="*/ 0 h 207"/>
                      <a:gd name="T8" fmla="*/ 0 w 231"/>
                      <a:gd name="T9" fmla="*/ 0 h 20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1"/>
                      <a:gd name="T16" fmla="*/ 0 h 207"/>
                      <a:gd name="T17" fmla="*/ 231 w 231"/>
                      <a:gd name="T18" fmla="*/ 207 h 20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1" h="207">
                        <a:moveTo>
                          <a:pt x="137" y="207"/>
                        </a:moveTo>
                        <a:lnTo>
                          <a:pt x="231" y="85"/>
                        </a:lnTo>
                        <a:lnTo>
                          <a:pt x="95" y="0"/>
                        </a:lnTo>
                        <a:lnTo>
                          <a:pt x="0" y="122"/>
                        </a:lnTo>
                        <a:lnTo>
                          <a:pt x="137" y="207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98" name="Freeform 195"/>
                  <p:cNvSpPr>
                    <a:spLocks/>
                  </p:cNvSpPr>
                  <p:nvPr/>
                </p:nvSpPr>
                <p:spPr bwMode="auto">
                  <a:xfrm>
                    <a:off x="3594" y="3802"/>
                    <a:ext cx="18" cy="15"/>
                  </a:xfrm>
                  <a:custGeom>
                    <a:avLst/>
                    <a:gdLst>
                      <a:gd name="T0" fmla="*/ 0 w 122"/>
                      <a:gd name="T1" fmla="*/ 0 h 109"/>
                      <a:gd name="T2" fmla="*/ 0 w 122"/>
                      <a:gd name="T3" fmla="*/ 0 h 109"/>
                      <a:gd name="T4" fmla="*/ 0 w 122"/>
                      <a:gd name="T5" fmla="*/ 0 h 109"/>
                      <a:gd name="T6" fmla="*/ 0 w 122"/>
                      <a:gd name="T7" fmla="*/ 0 h 109"/>
                      <a:gd name="T8" fmla="*/ 0 w 122"/>
                      <a:gd name="T9" fmla="*/ 0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2"/>
                      <a:gd name="T16" fmla="*/ 0 h 109"/>
                      <a:gd name="T17" fmla="*/ 122 w 122"/>
                      <a:gd name="T18" fmla="*/ 109 h 1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2" h="109">
                        <a:moveTo>
                          <a:pt x="85" y="109"/>
                        </a:moveTo>
                        <a:lnTo>
                          <a:pt x="122" y="32"/>
                        </a:lnTo>
                        <a:lnTo>
                          <a:pt x="36" y="0"/>
                        </a:lnTo>
                        <a:lnTo>
                          <a:pt x="0" y="76"/>
                        </a:lnTo>
                        <a:lnTo>
                          <a:pt x="85" y="109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299" name="Freeform 196"/>
                  <p:cNvSpPr>
                    <a:spLocks/>
                  </p:cNvSpPr>
                  <p:nvPr/>
                </p:nvSpPr>
                <p:spPr bwMode="auto">
                  <a:xfrm>
                    <a:off x="3550" y="3811"/>
                    <a:ext cx="20" cy="19"/>
                  </a:xfrm>
                  <a:custGeom>
                    <a:avLst/>
                    <a:gdLst>
                      <a:gd name="T0" fmla="*/ 0 w 141"/>
                      <a:gd name="T1" fmla="*/ 0 h 128"/>
                      <a:gd name="T2" fmla="*/ 0 w 141"/>
                      <a:gd name="T3" fmla="*/ 0 h 128"/>
                      <a:gd name="T4" fmla="*/ 0 w 141"/>
                      <a:gd name="T5" fmla="*/ 0 h 128"/>
                      <a:gd name="T6" fmla="*/ 0 w 141"/>
                      <a:gd name="T7" fmla="*/ 0 h 128"/>
                      <a:gd name="T8" fmla="*/ 0 w 141"/>
                      <a:gd name="T9" fmla="*/ 0 h 1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128"/>
                      <a:gd name="T17" fmla="*/ 141 w 141"/>
                      <a:gd name="T18" fmla="*/ 128 h 1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128">
                        <a:moveTo>
                          <a:pt x="85" y="128"/>
                        </a:moveTo>
                        <a:lnTo>
                          <a:pt x="141" y="52"/>
                        </a:lnTo>
                        <a:lnTo>
                          <a:pt x="57" y="0"/>
                        </a:lnTo>
                        <a:lnTo>
                          <a:pt x="0" y="77"/>
                        </a:lnTo>
                        <a:lnTo>
                          <a:pt x="85" y="128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00" name="Freeform 197"/>
                  <p:cNvSpPr>
                    <a:spLocks/>
                  </p:cNvSpPr>
                  <p:nvPr/>
                </p:nvSpPr>
                <p:spPr bwMode="auto">
                  <a:xfrm>
                    <a:off x="3165" y="3511"/>
                    <a:ext cx="294" cy="330"/>
                  </a:xfrm>
                  <a:custGeom>
                    <a:avLst/>
                    <a:gdLst>
                      <a:gd name="T0" fmla="*/ 0 w 2056"/>
                      <a:gd name="T1" fmla="*/ 0 h 2325"/>
                      <a:gd name="T2" fmla="*/ 0 w 2056"/>
                      <a:gd name="T3" fmla="*/ 0 h 2325"/>
                      <a:gd name="T4" fmla="*/ 0 w 2056"/>
                      <a:gd name="T5" fmla="*/ 0 h 2325"/>
                      <a:gd name="T6" fmla="*/ 0 w 2056"/>
                      <a:gd name="T7" fmla="*/ 0 h 2325"/>
                      <a:gd name="T8" fmla="*/ 0 w 2056"/>
                      <a:gd name="T9" fmla="*/ 0 h 2325"/>
                      <a:gd name="T10" fmla="*/ 0 w 2056"/>
                      <a:gd name="T11" fmla="*/ 0 h 2325"/>
                      <a:gd name="T12" fmla="*/ 0 w 2056"/>
                      <a:gd name="T13" fmla="*/ 0 h 2325"/>
                      <a:gd name="T14" fmla="*/ 0 w 2056"/>
                      <a:gd name="T15" fmla="*/ 0 h 2325"/>
                      <a:gd name="T16" fmla="*/ 0 w 2056"/>
                      <a:gd name="T17" fmla="*/ 0 h 2325"/>
                      <a:gd name="T18" fmla="*/ 0 w 2056"/>
                      <a:gd name="T19" fmla="*/ 0 h 2325"/>
                      <a:gd name="T20" fmla="*/ 0 w 2056"/>
                      <a:gd name="T21" fmla="*/ 0 h 2325"/>
                      <a:gd name="T22" fmla="*/ 0 w 2056"/>
                      <a:gd name="T23" fmla="*/ 0 h 2325"/>
                      <a:gd name="T24" fmla="*/ 0 w 2056"/>
                      <a:gd name="T25" fmla="*/ 0 h 2325"/>
                      <a:gd name="T26" fmla="*/ 0 w 2056"/>
                      <a:gd name="T27" fmla="*/ 0 h 2325"/>
                      <a:gd name="T28" fmla="*/ 0 w 2056"/>
                      <a:gd name="T29" fmla="*/ 0 h 2325"/>
                      <a:gd name="T30" fmla="*/ 0 w 2056"/>
                      <a:gd name="T31" fmla="*/ 0 h 2325"/>
                      <a:gd name="T32" fmla="*/ 0 w 2056"/>
                      <a:gd name="T33" fmla="*/ 0 h 2325"/>
                      <a:gd name="T34" fmla="*/ 0 w 2056"/>
                      <a:gd name="T35" fmla="*/ 0 h 2325"/>
                      <a:gd name="T36" fmla="*/ 0 w 2056"/>
                      <a:gd name="T37" fmla="*/ 0 h 2325"/>
                      <a:gd name="T38" fmla="*/ 0 w 2056"/>
                      <a:gd name="T39" fmla="*/ 0 h 2325"/>
                      <a:gd name="T40" fmla="*/ 0 w 2056"/>
                      <a:gd name="T41" fmla="*/ 0 h 2325"/>
                      <a:gd name="T42" fmla="*/ 0 w 2056"/>
                      <a:gd name="T43" fmla="*/ 0 h 2325"/>
                      <a:gd name="T44" fmla="*/ 0 w 2056"/>
                      <a:gd name="T45" fmla="*/ 0 h 2325"/>
                      <a:gd name="T46" fmla="*/ 0 w 2056"/>
                      <a:gd name="T47" fmla="*/ 0 h 2325"/>
                      <a:gd name="T48" fmla="*/ 0 w 2056"/>
                      <a:gd name="T49" fmla="*/ 0 h 2325"/>
                      <a:gd name="T50" fmla="*/ 0 w 2056"/>
                      <a:gd name="T51" fmla="*/ 0 h 2325"/>
                      <a:gd name="T52" fmla="*/ 0 w 2056"/>
                      <a:gd name="T53" fmla="*/ 0 h 2325"/>
                      <a:gd name="T54" fmla="*/ 0 w 2056"/>
                      <a:gd name="T55" fmla="*/ 0 h 2325"/>
                      <a:gd name="T56" fmla="*/ 0 w 2056"/>
                      <a:gd name="T57" fmla="*/ 0 h 2325"/>
                      <a:gd name="T58" fmla="*/ 0 w 2056"/>
                      <a:gd name="T59" fmla="*/ 0 h 2325"/>
                      <a:gd name="T60" fmla="*/ 0 w 2056"/>
                      <a:gd name="T61" fmla="*/ 0 h 2325"/>
                      <a:gd name="T62" fmla="*/ 0 w 2056"/>
                      <a:gd name="T63" fmla="*/ 0 h 2325"/>
                      <a:gd name="T64" fmla="*/ 0 w 2056"/>
                      <a:gd name="T65" fmla="*/ 0 h 2325"/>
                      <a:gd name="T66" fmla="*/ 0 w 2056"/>
                      <a:gd name="T67" fmla="*/ 0 h 2325"/>
                      <a:gd name="T68" fmla="*/ 0 w 2056"/>
                      <a:gd name="T69" fmla="*/ 0 h 2325"/>
                      <a:gd name="T70" fmla="*/ 0 w 2056"/>
                      <a:gd name="T71" fmla="*/ 0 h 2325"/>
                      <a:gd name="T72" fmla="*/ 0 w 2056"/>
                      <a:gd name="T73" fmla="*/ 0 h 2325"/>
                      <a:gd name="T74" fmla="*/ 0 w 2056"/>
                      <a:gd name="T75" fmla="*/ 0 h 2325"/>
                      <a:gd name="T76" fmla="*/ 0 w 2056"/>
                      <a:gd name="T77" fmla="*/ 0 h 2325"/>
                      <a:gd name="T78" fmla="*/ 0 w 2056"/>
                      <a:gd name="T79" fmla="*/ 0 h 2325"/>
                      <a:gd name="T80" fmla="*/ 0 w 2056"/>
                      <a:gd name="T81" fmla="*/ 0 h 2325"/>
                      <a:gd name="T82" fmla="*/ 0 w 2056"/>
                      <a:gd name="T83" fmla="*/ 0 h 2325"/>
                      <a:gd name="T84" fmla="*/ 0 w 2056"/>
                      <a:gd name="T85" fmla="*/ 0 h 2325"/>
                      <a:gd name="T86" fmla="*/ 0 w 2056"/>
                      <a:gd name="T87" fmla="*/ 0 h 2325"/>
                      <a:gd name="T88" fmla="*/ 0 w 2056"/>
                      <a:gd name="T89" fmla="*/ 0 h 2325"/>
                      <a:gd name="T90" fmla="*/ 0 w 2056"/>
                      <a:gd name="T91" fmla="*/ 0 h 2325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2056"/>
                      <a:gd name="T139" fmla="*/ 0 h 2325"/>
                      <a:gd name="T140" fmla="*/ 2056 w 2056"/>
                      <a:gd name="T141" fmla="*/ 2325 h 2325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2056" h="2325">
                        <a:moveTo>
                          <a:pt x="297" y="0"/>
                        </a:moveTo>
                        <a:lnTo>
                          <a:pt x="307" y="2"/>
                        </a:lnTo>
                        <a:lnTo>
                          <a:pt x="335" y="9"/>
                        </a:lnTo>
                        <a:lnTo>
                          <a:pt x="379" y="20"/>
                        </a:lnTo>
                        <a:lnTo>
                          <a:pt x="437" y="35"/>
                        </a:lnTo>
                        <a:lnTo>
                          <a:pt x="507" y="51"/>
                        </a:lnTo>
                        <a:lnTo>
                          <a:pt x="588" y="69"/>
                        </a:lnTo>
                        <a:lnTo>
                          <a:pt x="679" y="88"/>
                        </a:lnTo>
                        <a:lnTo>
                          <a:pt x="774" y="107"/>
                        </a:lnTo>
                        <a:lnTo>
                          <a:pt x="876" y="126"/>
                        </a:lnTo>
                        <a:lnTo>
                          <a:pt x="979" y="144"/>
                        </a:lnTo>
                        <a:lnTo>
                          <a:pt x="1032" y="152"/>
                        </a:lnTo>
                        <a:lnTo>
                          <a:pt x="1085" y="158"/>
                        </a:lnTo>
                        <a:lnTo>
                          <a:pt x="1136" y="165"/>
                        </a:lnTo>
                        <a:lnTo>
                          <a:pt x="1188" y="170"/>
                        </a:lnTo>
                        <a:lnTo>
                          <a:pt x="1239" y="175"/>
                        </a:lnTo>
                        <a:lnTo>
                          <a:pt x="1290" y="179"/>
                        </a:lnTo>
                        <a:lnTo>
                          <a:pt x="1337" y="182"/>
                        </a:lnTo>
                        <a:lnTo>
                          <a:pt x="1385" y="183"/>
                        </a:lnTo>
                        <a:lnTo>
                          <a:pt x="1431" y="183"/>
                        </a:lnTo>
                        <a:lnTo>
                          <a:pt x="1474" y="182"/>
                        </a:lnTo>
                        <a:lnTo>
                          <a:pt x="1517" y="179"/>
                        </a:lnTo>
                        <a:lnTo>
                          <a:pt x="1556" y="175"/>
                        </a:lnTo>
                        <a:lnTo>
                          <a:pt x="1629" y="166"/>
                        </a:lnTo>
                        <a:lnTo>
                          <a:pt x="1695" y="158"/>
                        </a:lnTo>
                        <a:lnTo>
                          <a:pt x="1725" y="156"/>
                        </a:lnTo>
                        <a:lnTo>
                          <a:pt x="1751" y="155"/>
                        </a:lnTo>
                        <a:lnTo>
                          <a:pt x="1777" y="154"/>
                        </a:lnTo>
                        <a:lnTo>
                          <a:pt x="1802" y="154"/>
                        </a:lnTo>
                        <a:lnTo>
                          <a:pt x="1824" y="154"/>
                        </a:lnTo>
                        <a:lnTo>
                          <a:pt x="1844" y="156"/>
                        </a:lnTo>
                        <a:lnTo>
                          <a:pt x="1863" y="158"/>
                        </a:lnTo>
                        <a:lnTo>
                          <a:pt x="1879" y="163"/>
                        </a:lnTo>
                        <a:lnTo>
                          <a:pt x="1895" y="167"/>
                        </a:lnTo>
                        <a:lnTo>
                          <a:pt x="1910" y="173"/>
                        </a:lnTo>
                        <a:lnTo>
                          <a:pt x="1922" y="179"/>
                        </a:lnTo>
                        <a:lnTo>
                          <a:pt x="1934" y="187"/>
                        </a:lnTo>
                        <a:lnTo>
                          <a:pt x="1944" y="197"/>
                        </a:lnTo>
                        <a:lnTo>
                          <a:pt x="1953" y="208"/>
                        </a:lnTo>
                        <a:lnTo>
                          <a:pt x="1961" y="219"/>
                        </a:lnTo>
                        <a:lnTo>
                          <a:pt x="1969" y="233"/>
                        </a:lnTo>
                        <a:lnTo>
                          <a:pt x="1974" y="248"/>
                        </a:lnTo>
                        <a:lnTo>
                          <a:pt x="1980" y="264"/>
                        </a:lnTo>
                        <a:lnTo>
                          <a:pt x="1984" y="282"/>
                        </a:lnTo>
                        <a:lnTo>
                          <a:pt x="1987" y="302"/>
                        </a:lnTo>
                        <a:lnTo>
                          <a:pt x="1991" y="323"/>
                        </a:lnTo>
                        <a:lnTo>
                          <a:pt x="1993" y="345"/>
                        </a:lnTo>
                        <a:lnTo>
                          <a:pt x="1994" y="370"/>
                        </a:lnTo>
                        <a:lnTo>
                          <a:pt x="1995" y="395"/>
                        </a:lnTo>
                        <a:lnTo>
                          <a:pt x="1997" y="453"/>
                        </a:lnTo>
                        <a:lnTo>
                          <a:pt x="1997" y="519"/>
                        </a:lnTo>
                        <a:lnTo>
                          <a:pt x="1997" y="557"/>
                        </a:lnTo>
                        <a:lnTo>
                          <a:pt x="1999" y="598"/>
                        </a:lnTo>
                        <a:lnTo>
                          <a:pt x="2001" y="640"/>
                        </a:lnTo>
                        <a:lnTo>
                          <a:pt x="2004" y="686"/>
                        </a:lnTo>
                        <a:lnTo>
                          <a:pt x="2011" y="780"/>
                        </a:lnTo>
                        <a:lnTo>
                          <a:pt x="2020" y="882"/>
                        </a:lnTo>
                        <a:lnTo>
                          <a:pt x="2030" y="987"/>
                        </a:lnTo>
                        <a:lnTo>
                          <a:pt x="2039" y="1095"/>
                        </a:lnTo>
                        <a:lnTo>
                          <a:pt x="2046" y="1206"/>
                        </a:lnTo>
                        <a:lnTo>
                          <a:pt x="2053" y="1318"/>
                        </a:lnTo>
                        <a:lnTo>
                          <a:pt x="2054" y="1373"/>
                        </a:lnTo>
                        <a:lnTo>
                          <a:pt x="2056" y="1429"/>
                        </a:lnTo>
                        <a:lnTo>
                          <a:pt x="2056" y="1485"/>
                        </a:lnTo>
                        <a:lnTo>
                          <a:pt x="2055" y="1538"/>
                        </a:lnTo>
                        <a:lnTo>
                          <a:pt x="2053" y="1592"/>
                        </a:lnTo>
                        <a:lnTo>
                          <a:pt x="2050" y="1644"/>
                        </a:lnTo>
                        <a:lnTo>
                          <a:pt x="2045" y="1695"/>
                        </a:lnTo>
                        <a:lnTo>
                          <a:pt x="2039" y="1745"/>
                        </a:lnTo>
                        <a:lnTo>
                          <a:pt x="2031" y="1794"/>
                        </a:lnTo>
                        <a:lnTo>
                          <a:pt x="2022" y="1841"/>
                        </a:lnTo>
                        <a:lnTo>
                          <a:pt x="2010" y="1885"/>
                        </a:lnTo>
                        <a:lnTo>
                          <a:pt x="1996" y="1929"/>
                        </a:lnTo>
                        <a:lnTo>
                          <a:pt x="1982" y="1970"/>
                        </a:lnTo>
                        <a:lnTo>
                          <a:pt x="1964" y="2008"/>
                        </a:lnTo>
                        <a:lnTo>
                          <a:pt x="1944" y="2044"/>
                        </a:lnTo>
                        <a:lnTo>
                          <a:pt x="1922" y="2078"/>
                        </a:lnTo>
                        <a:lnTo>
                          <a:pt x="1872" y="2141"/>
                        </a:lnTo>
                        <a:lnTo>
                          <a:pt x="1819" y="2194"/>
                        </a:lnTo>
                        <a:lnTo>
                          <a:pt x="1766" y="2237"/>
                        </a:lnTo>
                        <a:lnTo>
                          <a:pt x="1711" y="2270"/>
                        </a:lnTo>
                        <a:lnTo>
                          <a:pt x="1655" y="2296"/>
                        </a:lnTo>
                        <a:lnTo>
                          <a:pt x="1598" y="2313"/>
                        </a:lnTo>
                        <a:lnTo>
                          <a:pt x="1540" y="2323"/>
                        </a:lnTo>
                        <a:lnTo>
                          <a:pt x="1482" y="2325"/>
                        </a:lnTo>
                        <a:lnTo>
                          <a:pt x="1423" y="2319"/>
                        </a:lnTo>
                        <a:lnTo>
                          <a:pt x="1364" y="2308"/>
                        </a:lnTo>
                        <a:lnTo>
                          <a:pt x="1304" y="2292"/>
                        </a:lnTo>
                        <a:lnTo>
                          <a:pt x="1245" y="2268"/>
                        </a:lnTo>
                        <a:lnTo>
                          <a:pt x="1186" y="2241"/>
                        </a:lnTo>
                        <a:lnTo>
                          <a:pt x="1127" y="2209"/>
                        </a:lnTo>
                        <a:lnTo>
                          <a:pt x="1068" y="2174"/>
                        </a:lnTo>
                        <a:lnTo>
                          <a:pt x="1010" y="2133"/>
                        </a:lnTo>
                        <a:lnTo>
                          <a:pt x="953" y="2091"/>
                        </a:lnTo>
                        <a:lnTo>
                          <a:pt x="897" y="2046"/>
                        </a:lnTo>
                        <a:lnTo>
                          <a:pt x="842" y="1999"/>
                        </a:lnTo>
                        <a:lnTo>
                          <a:pt x="788" y="1950"/>
                        </a:lnTo>
                        <a:lnTo>
                          <a:pt x="735" y="1900"/>
                        </a:lnTo>
                        <a:lnTo>
                          <a:pt x="685" y="1849"/>
                        </a:lnTo>
                        <a:lnTo>
                          <a:pt x="636" y="1797"/>
                        </a:lnTo>
                        <a:lnTo>
                          <a:pt x="588" y="1746"/>
                        </a:lnTo>
                        <a:lnTo>
                          <a:pt x="543" y="1696"/>
                        </a:lnTo>
                        <a:lnTo>
                          <a:pt x="500" y="1647"/>
                        </a:lnTo>
                        <a:lnTo>
                          <a:pt x="459" y="1599"/>
                        </a:lnTo>
                        <a:lnTo>
                          <a:pt x="421" y="1554"/>
                        </a:lnTo>
                        <a:lnTo>
                          <a:pt x="354" y="1471"/>
                        </a:lnTo>
                        <a:lnTo>
                          <a:pt x="297" y="1402"/>
                        </a:lnTo>
                        <a:lnTo>
                          <a:pt x="277" y="1376"/>
                        </a:lnTo>
                        <a:lnTo>
                          <a:pt x="256" y="1346"/>
                        </a:lnTo>
                        <a:lnTo>
                          <a:pt x="234" y="1311"/>
                        </a:lnTo>
                        <a:lnTo>
                          <a:pt x="213" y="1273"/>
                        </a:lnTo>
                        <a:lnTo>
                          <a:pt x="192" y="1233"/>
                        </a:lnTo>
                        <a:lnTo>
                          <a:pt x="171" y="1190"/>
                        </a:lnTo>
                        <a:lnTo>
                          <a:pt x="150" y="1143"/>
                        </a:lnTo>
                        <a:lnTo>
                          <a:pt x="130" y="1095"/>
                        </a:lnTo>
                        <a:lnTo>
                          <a:pt x="111" y="1045"/>
                        </a:lnTo>
                        <a:lnTo>
                          <a:pt x="92" y="994"/>
                        </a:lnTo>
                        <a:lnTo>
                          <a:pt x="75" y="941"/>
                        </a:lnTo>
                        <a:lnTo>
                          <a:pt x="60" y="886"/>
                        </a:lnTo>
                        <a:lnTo>
                          <a:pt x="45" y="830"/>
                        </a:lnTo>
                        <a:lnTo>
                          <a:pt x="32" y="775"/>
                        </a:lnTo>
                        <a:lnTo>
                          <a:pt x="21" y="719"/>
                        </a:lnTo>
                        <a:lnTo>
                          <a:pt x="13" y="663"/>
                        </a:lnTo>
                        <a:lnTo>
                          <a:pt x="6" y="608"/>
                        </a:lnTo>
                        <a:lnTo>
                          <a:pt x="2" y="552"/>
                        </a:lnTo>
                        <a:lnTo>
                          <a:pt x="0" y="499"/>
                        </a:lnTo>
                        <a:lnTo>
                          <a:pt x="2" y="445"/>
                        </a:lnTo>
                        <a:lnTo>
                          <a:pt x="5" y="394"/>
                        </a:lnTo>
                        <a:lnTo>
                          <a:pt x="13" y="344"/>
                        </a:lnTo>
                        <a:lnTo>
                          <a:pt x="23" y="296"/>
                        </a:lnTo>
                        <a:lnTo>
                          <a:pt x="37" y="249"/>
                        </a:lnTo>
                        <a:lnTo>
                          <a:pt x="55" y="207"/>
                        </a:lnTo>
                        <a:lnTo>
                          <a:pt x="76" y="166"/>
                        </a:lnTo>
                        <a:lnTo>
                          <a:pt x="102" y="129"/>
                        </a:lnTo>
                        <a:lnTo>
                          <a:pt x="132" y="96"/>
                        </a:lnTo>
                        <a:lnTo>
                          <a:pt x="167" y="66"/>
                        </a:lnTo>
                        <a:lnTo>
                          <a:pt x="206" y="39"/>
                        </a:lnTo>
                        <a:lnTo>
                          <a:pt x="249" y="17"/>
                        </a:lnTo>
                        <a:lnTo>
                          <a:pt x="297" y="0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01" name="Freeform 198"/>
                  <p:cNvSpPr>
                    <a:spLocks/>
                  </p:cNvSpPr>
                  <p:nvPr/>
                </p:nvSpPr>
                <p:spPr bwMode="auto">
                  <a:xfrm>
                    <a:off x="3193" y="3511"/>
                    <a:ext cx="257" cy="72"/>
                  </a:xfrm>
                  <a:custGeom>
                    <a:avLst/>
                    <a:gdLst>
                      <a:gd name="T0" fmla="*/ 0 w 1797"/>
                      <a:gd name="T1" fmla="*/ 0 h 519"/>
                      <a:gd name="T2" fmla="*/ 0 w 1797"/>
                      <a:gd name="T3" fmla="*/ 0 h 519"/>
                      <a:gd name="T4" fmla="*/ 0 w 1797"/>
                      <a:gd name="T5" fmla="*/ 0 h 519"/>
                      <a:gd name="T6" fmla="*/ 0 w 1797"/>
                      <a:gd name="T7" fmla="*/ 0 h 519"/>
                      <a:gd name="T8" fmla="*/ 0 w 1797"/>
                      <a:gd name="T9" fmla="*/ 0 h 519"/>
                      <a:gd name="T10" fmla="*/ 0 w 1797"/>
                      <a:gd name="T11" fmla="*/ 0 h 519"/>
                      <a:gd name="T12" fmla="*/ 0 w 1797"/>
                      <a:gd name="T13" fmla="*/ 0 h 519"/>
                      <a:gd name="T14" fmla="*/ 0 w 1797"/>
                      <a:gd name="T15" fmla="*/ 0 h 519"/>
                      <a:gd name="T16" fmla="*/ 0 w 1797"/>
                      <a:gd name="T17" fmla="*/ 0 h 519"/>
                      <a:gd name="T18" fmla="*/ 0 w 1797"/>
                      <a:gd name="T19" fmla="*/ 0 h 519"/>
                      <a:gd name="T20" fmla="*/ 0 w 1797"/>
                      <a:gd name="T21" fmla="*/ 0 h 519"/>
                      <a:gd name="T22" fmla="*/ 0 w 1797"/>
                      <a:gd name="T23" fmla="*/ 0 h 519"/>
                      <a:gd name="T24" fmla="*/ 0 w 1797"/>
                      <a:gd name="T25" fmla="*/ 0 h 519"/>
                      <a:gd name="T26" fmla="*/ 0 w 1797"/>
                      <a:gd name="T27" fmla="*/ 0 h 519"/>
                      <a:gd name="T28" fmla="*/ 0 w 1797"/>
                      <a:gd name="T29" fmla="*/ 0 h 519"/>
                      <a:gd name="T30" fmla="*/ 0 w 1797"/>
                      <a:gd name="T31" fmla="*/ 0 h 519"/>
                      <a:gd name="T32" fmla="*/ 0 w 1797"/>
                      <a:gd name="T33" fmla="*/ 0 h 519"/>
                      <a:gd name="T34" fmla="*/ 0 w 1797"/>
                      <a:gd name="T35" fmla="*/ 0 h 519"/>
                      <a:gd name="T36" fmla="*/ 0 w 1797"/>
                      <a:gd name="T37" fmla="*/ 0 h 519"/>
                      <a:gd name="T38" fmla="*/ 0 w 1797"/>
                      <a:gd name="T39" fmla="*/ 0 h 519"/>
                      <a:gd name="T40" fmla="*/ 0 w 1797"/>
                      <a:gd name="T41" fmla="*/ 0 h 519"/>
                      <a:gd name="T42" fmla="*/ 0 w 1797"/>
                      <a:gd name="T43" fmla="*/ 0 h 519"/>
                      <a:gd name="T44" fmla="*/ 0 w 1797"/>
                      <a:gd name="T45" fmla="*/ 0 h 519"/>
                      <a:gd name="T46" fmla="*/ 0 w 1797"/>
                      <a:gd name="T47" fmla="*/ 0 h 519"/>
                      <a:gd name="T48" fmla="*/ 0 w 1797"/>
                      <a:gd name="T49" fmla="*/ 0 h 519"/>
                      <a:gd name="T50" fmla="*/ 0 w 1797"/>
                      <a:gd name="T51" fmla="*/ 0 h 519"/>
                      <a:gd name="T52" fmla="*/ 0 w 1797"/>
                      <a:gd name="T53" fmla="*/ 0 h 519"/>
                      <a:gd name="T54" fmla="*/ 0 w 1797"/>
                      <a:gd name="T55" fmla="*/ 0 h 519"/>
                      <a:gd name="T56" fmla="*/ 0 w 1797"/>
                      <a:gd name="T57" fmla="*/ 0 h 519"/>
                      <a:gd name="T58" fmla="*/ 0 w 1797"/>
                      <a:gd name="T59" fmla="*/ 0 h 519"/>
                      <a:gd name="T60" fmla="*/ 0 w 1797"/>
                      <a:gd name="T61" fmla="*/ 0 h 519"/>
                      <a:gd name="T62" fmla="*/ 0 w 1797"/>
                      <a:gd name="T63" fmla="*/ 0 h 519"/>
                      <a:gd name="T64" fmla="*/ 0 w 1797"/>
                      <a:gd name="T65" fmla="*/ 0 h 519"/>
                      <a:gd name="T66" fmla="*/ 0 w 1797"/>
                      <a:gd name="T67" fmla="*/ 0 h 519"/>
                      <a:gd name="T68" fmla="*/ 0 w 1797"/>
                      <a:gd name="T69" fmla="*/ 0 h 519"/>
                      <a:gd name="T70" fmla="*/ 0 w 1797"/>
                      <a:gd name="T71" fmla="*/ 0 h 519"/>
                      <a:gd name="T72" fmla="*/ 0 w 1797"/>
                      <a:gd name="T73" fmla="*/ 0 h 519"/>
                      <a:gd name="T74" fmla="*/ 0 w 1797"/>
                      <a:gd name="T75" fmla="*/ 0 h 519"/>
                      <a:gd name="T76" fmla="*/ 0 w 1797"/>
                      <a:gd name="T77" fmla="*/ 0 h 519"/>
                      <a:gd name="T78" fmla="*/ 0 w 1797"/>
                      <a:gd name="T79" fmla="*/ 0 h 519"/>
                      <a:gd name="T80" fmla="*/ 0 w 1797"/>
                      <a:gd name="T81" fmla="*/ 0 h 519"/>
                      <a:gd name="T82" fmla="*/ 0 w 1797"/>
                      <a:gd name="T83" fmla="*/ 0 h 519"/>
                      <a:gd name="T84" fmla="*/ 0 w 1797"/>
                      <a:gd name="T85" fmla="*/ 0 h 519"/>
                      <a:gd name="T86" fmla="*/ 0 w 1797"/>
                      <a:gd name="T87" fmla="*/ 0 h 519"/>
                      <a:gd name="T88" fmla="*/ 0 w 1797"/>
                      <a:gd name="T89" fmla="*/ 0 h 519"/>
                      <a:gd name="T90" fmla="*/ 0 w 1797"/>
                      <a:gd name="T91" fmla="*/ 0 h 519"/>
                      <a:gd name="T92" fmla="*/ 0 w 1797"/>
                      <a:gd name="T93" fmla="*/ 0 h 519"/>
                      <a:gd name="T94" fmla="*/ 0 w 1797"/>
                      <a:gd name="T95" fmla="*/ 0 h 519"/>
                      <a:gd name="T96" fmla="*/ 0 w 1797"/>
                      <a:gd name="T97" fmla="*/ 0 h 519"/>
                      <a:gd name="T98" fmla="*/ 0 w 1797"/>
                      <a:gd name="T99" fmla="*/ 0 h 519"/>
                      <a:gd name="T100" fmla="*/ 0 w 1797"/>
                      <a:gd name="T101" fmla="*/ 0 h 519"/>
                      <a:gd name="T102" fmla="*/ 0 w 1797"/>
                      <a:gd name="T103" fmla="*/ 0 h 519"/>
                      <a:gd name="T104" fmla="*/ 0 w 1797"/>
                      <a:gd name="T105" fmla="*/ 0 h 519"/>
                      <a:gd name="T106" fmla="*/ 0 w 1797"/>
                      <a:gd name="T107" fmla="*/ 0 h 519"/>
                      <a:gd name="T108" fmla="*/ 0 w 1797"/>
                      <a:gd name="T109" fmla="*/ 0 h 519"/>
                      <a:gd name="T110" fmla="*/ 0 w 1797"/>
                      <a:gd name="T111" fmla="*/ 0 h 519"/>
                      <a:gd name="T112" fmla="*/ 0 w 1797"/>
                      <a:gd name="T113" fmla="*/ 0 h 519"/>
                      <a:gd name="T114" fmla="*/ 0 w 1797"/>
                      <a:gd name="T115" fmla="*/ 0 h 519"/>
                      <a:gd name="T116" fmla="*/ 0 w 1797"/>
                      <a:gd name="T117" fmla="*/ 0 h 51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797"/>
                      <a:gd name="T178" fmla="*/ 0 h 519"/>
                      <a:gd name="T179" fmla="*/ 1797 w 1797"/>
                      <a:gd name="T180" fmla="*/ 519 h 51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797" h="519">
                        <a:moveTo>
                          <a:pt x="1355" y="176"/>
                        </a:moveTo>
                        <a:lnTo>
                          <a:pt x="1316" y="180"/>
                        </a:lnTo>
                        <a:lnTo>
                          <a:pt x="1274" y="182"/>
                        </a:lnTo>
                        <a:lnTo>
                          <a:pt x="1230" y="183"/>
                        </a:lnTo>
                        <a:lnTo>
                          <a:pt x="1185" y="183"/>
                        </a:lnTo>
                        <a:lnTo>
                          <a:pt x="1137" y="182"/>
                        </a:lnTo>
                        <a:lnTo>
                          <a:pt x="1089" y="179"/>
                        </a:lnTo>
                        <a:lnTo>
                          <a:pt x="1039" y="176"/>
                        </a:lnTo>
                        <a:lnTo>
                          <a:pt x="988" y="171"/>
                        </a:lnTo>
                        <a:lnTo>
                          <a:pt x="935" y="166"/>
                        </a:lnTo>
                        <a:lnTo>
                          <a:pt x="884" y="159"/>
                        </a:lnTo>
                        <a:lnTo>
                          <a:pt x="831" y="151"/>
                        </a:lnTo>
                        <a:lnTo>
                          <a:pt x="778" y="143"/>
                        </a:lnTo>
                        <a:lnTo>
                          <a:pt x="675" y="127"/>
                        </a:lnTo>
                        <a:lnTo>
                          <a:pt x="574" y="108"/>
                        </a:lnTo>
                        <a:lnTo>
                          <a:pt x="478" y="89"/>
                        </a:lnTo>
                        <a:lnTo>
                          <a:pt x="388" y="70"/>
                        </a:lnTo>
                        <a:lnTo>
                          <a:pt x="307" y="52"/>
                        </a:lnTo>
                        <a:lnTo>
                          <a:pt x="236" y="35"/>
                        </a:lnTo>
                        <a:lnTo>
                          <a:pt x="177" y="21"/>
                        </a:lnTo>
                        <a:lnTo>
                          <a:pt x="134" y="10"/>
                        </a:lnTo>
                        <a:lnTo>
                          <a:pt x="106" y="3"/>
                        </a:lnTo>
                        <a:lnTo>
                          <a:pt x="96" y="0"/>
                        </a:lnTo>
                        <a:lnTo>
                          <a:pt x="75" y="6"/>
                        </a:lnTo>
                        <a:lnTo>
                          <a:pt x="57" y="13"/>
                        </a:lnTo>
                        <a:lnTo>
                          <a:pt x="42" y="20"/>
                        </a:lnTo>
                        <a:lnTo>
                          <a:pt x="29" y="26"/>
                        </a:lnTo>
                        <a:lnTo>
                          <a:pt x="19" y="33"/>
                        </a:lnTo>
                        <a:lnTo>
                          <a:pt x="12" y="39"/>
                        </a:lnTo>
                        <a:lnTo>
                          <a:pt x="6" y="45"/>
                        </a:lnTo>
                        <a:lnTo>
                          <a:pt x="2" y="51"/>
                        </a:lnTo>
                        <a:lnTo>
                          <a:pt x="0" y="58"/>
                        </a:lnTo>
                        <a:lnTo>
                          <a:pt x="0" y="63"/>
                        </a:lnTo>
                        <a:lnTo>
                          <a:pt x="2" y="69"/>
                        </a:lnTo>
                        <a:lnTo>
                          <a:pt x="4" y="74"/>
                        </a:lnTo>
                        <a:lnTo>
                          <a:pt x="8" y="80"/>
                        </a:lnTo>
                        <a:lnTo>
                          <a:pt x="13" y="84"/>
                        </a:lnTo>
                        <a:lnTo>
                          <a:pt x="18" y="89"/>
                        </a:lnTo>
                        <a:lnTo>
                          <a:pt x="25" y="94"/>
                        </a:lnTo>
                        <a:lnTo>
                          <a:pt x="39" y="102"/>
                        </a:lnTo>
                        <a:lnTo>
                          <a:pt x="55" y="110"/>
                        </a:lnTo>
                        <a:lnTo>
                          <a:pt x="70" y="115"/>
                        </a:lnTo>
                        <a:lnTo>
                          <a:pt x="84" y="121"/>
                        </a:lnTo>
                        <a:lnTo>
                          <a:pt x="101" y="127"/>
                        </a:lnTo>
                        <a:lnTo>
                          <a:pt x="96" y="125"/>
                        </a:lnTo>
                        <a:lnTo>
                          <a:pt x="106" y="128"/>
                        </a:lnTo>
                        <a:lnTo>
                          <a:pt x="134" y="136"/>
                        </a:lnTo>
                        <a:lnTo>
                          <a:pt x="177" y="147"/>
                        </a:lnTo>
                        <a:lnTo>
                          <a:pt x="236" y="160"/>
                        </a:lnTo>
                        <a:lnTo>
                          <a:pt x="307" y="177"/>
                        </a:lnTo>
                        <a:lnTo>
                          <a:pt x="388" y="194"/>
                        </a:lnTo>
                        <a:lnTo>
                          <a:pt x="478" y="215"/>
                        </a:lnTo>
                        <a:lnTo>
                          <a:pt x="574" y="233"/>
                        </a:lnTo>
                        <a:lnTo>
                          <a:pt x="675" y="251"/>
                        </a:lnTo>
                        <a:lnTo>
                          <a:pt x="778" y="269"/>
                        </a:lnTo>
                        <a:lnTo>
                          <a:pt x="831" y="277"/>
                        </a:lnTo>
                        <a:lnTo>
                          <a:pt x="884" y="284"/>
                        </a:lnTo>
                        <a:lnTo>
                          <a:pt x="935" y="290"/>
                        </a:lnTo>
                        <a:lnTo>
                          <a:pt x="988" y="296"/>
                        </a:lnTo>
                        <a:lnTo>
                          <a:pt x="1039" y="300"/>
                        </a:lnTo>
                        <a:lnTo>
                          <a:pt x="1089" y="305"/>
                        </a:lnTo>
                        <a:lnTo>
                          <a:pt x="1137" y="307"/>
                        </a:lnTo>
                        <a:lnTo>
                          <a:pt x="1185" y="308"/>
                        </a:lnTo>
                        <a:lnTo>
                          <a:pt x="1230" y="309"/>
                        </a:lnTo>
                        <a:lnTo>
                          <a:pt x="1274" y="308"/>
                        </a:lnTo>
                        <a:lnTo>
                          <a:pt x="1316" y="305"/>
                        </a:lnTo>
                        <a:lnTo>
                          <a:pt x="1355" y="300"/>
                        </a:lnTo>
                        <a:lnTo>
                          <a:pt x="1393" y="296"/>
                        </a:lnTo>
                        <a:lnTo>
                          <a:pt x="1430" y="294"/>
                        </a:lnTo>
                        <a:lnTo>
                          <a:pt x="1463" y="294"/>
                        </a:lnTo>
                        <a:lnTo>
                          <a:pt x="1494" y="294"/>
                        </a:lnTo>
                        <a:lnTo>
                          <a:pt x="1524" y="297"/>
                        </a:lnTo>
                        <a:lnTo>
                          <a:pt x="1551" y="300"/>
                        </a:lnTo>
                        <a:lnTo>
                          <a:pt x="1577" y="305"/>
                        </a:lnTo>
                        <a:lnTo>
                          <a:pt x="1601" y="311"/>
                        </a:lnTo>
                        <a:lnTo>
                          <a:pt x="1622" y="318"/>
                        </a:lnTo>
                        <a:lnTo>
                          <a:pt x="1643" y="327"/>
                        </a:lnTo>
                        <a:lnTo>
                          <a:pt x="1661" y="336"/>
                        </a:lnTo>
                        <a:lnTo>
                          <a:pt x="1679" y="346"/>
                        </a:lnTo>
                        <a:lnTo>
                          <a:pt x="1694" y="356"/>
                        </a:lnTo>
                        <a:lnTo>
                          <a:pt x="1708" y="366"/>
                        </a:lnTo>
                        <a:lnTo>
                          <a:pt x="1721" y="378"/>
                        </a:lnTo>
                        <a:lnTo>
                          <a:pt x="1732" y="389"/>
                        </a:lnTo>
                        <a:lnTo>
                          <a:pt x="1743" y="400"/>
                        </a:lnTo>
                        <a:lnTo>
                          <a:pt x="1752" y="413"/>
                        </a:lnTo>
                        <a:lnTo>
                          <a:pt x="1760" y="424"/>
                        </a:lnTo>
                        <a:lnTo>
                          <a:pt x="1767" y="435"/>
                        </a:lnTo>
                        <a:lnTo>
                          <a:pt x="1778" y="457"/>
                        </a:lnTo>
                        <a:lnTo>
                          <a:pt x="1787" y="477"/>
                        </a:lnTo>
                        <a:lnTo>
                          <a:pt x="1795" y="507"/>
                        </a:lnTo>
                        <a:lnTo>
                          <a:pt x="1797" y="519"/>
                        </a:lnTo>
                        <a:lnTo>
                          <a:pt x="1797" y="454"/>
                        </a:lnTo>
                        <a:lnTo>
                          <a:pt x="1795" y="396"/>
                        </a:lnTo>
                        <a:lnTo>
                          <a:pt x="1794" y="370"/>
                        </a:lnTo>
                        <a:lnTo>
                          <a:pt x="1792" y="346"/>
                        </a:lnTo>
                        <a:lnTo>
                          <a:pt x="1790" y="324"/>
                        </a:lnTo>
                        <a:lnTo>
                          <a:pt x="1787" y="302"/>
                        </a:lnTo>
                        <a:lnTo>
                          <a:pt x="1784" y="282"/>
                        </a:lnTo>
                        <a:lnTo>
                          <a:pt x="1779" y="265"/>
                        </a:lnTo>
                        <a:lnTo>
                          <a:pt x="1774" y="249"/>
                        </a:lnTo>
                        <a:lnTo>
                          <a:pt x="1768" y="233"/>
                        </a:lnTo>
                        <a:lnTo>
                          <a:pt x="1760" y="220"/>
                        </a:lnTo>
                        <a:lnTo>
                          <a:pt x="1752" y="208"/>
                        </a:lnTo>
                        <a:lnTo>
                          <a:pt x="1743" y="198"/>
                        </a:lnTo>
                        <a:lnTo>
                          <a:pt x="1733" y="188"/>
                        </a:lnTo>
                        <a:lnTo>
                          <a:pt x="1721" y="180"/>
                        </a:lnTo>
                        <a:lnTo>
                          <a:pt x="1709" y="173"/>
                        </a:lnTo>
                        <a:lnTo>
                          <a:pt x="1694" y="168"/>
                        </a:lnTo>
                        <a:lnTo>
                          <a:pt x="1679" y="162"/>
                        </a:lnTo>
                        <a:lnTo>
                          <a:pt x="1662" y="159"/>
                        </a:lnTo>
                        <a:lnTo>
                          <a:pt x="1643" y="157"/>
                        </a:lnTo>
                        <a:lnTo>
                          <a:pt x="1623" y="154"/>
                        </a:lnTo>
                        <a:lnTo>
                          <a:pt x="1601" y="153"/>
                        </a:lnTo>
                        <a:lnTo>
                          <a:pt x="1577" y="154"/>
                        </a:lnTo>
                        <a:lnTo>
                          <a:pt x="1551" y="154"/>
                        </a:lnTo>
                        <a:lnTo>
                          <a:pt x="1524" y="157"/>
                        </a:lnTo>
                        <a:lnTo>
                          <a:pt x="1494" y="159"/>
                        </a:lnTo>
                        <a:lnTo>
                          <a:pt x="1430" y="166"/>
                        </a:lnTo>
                        <a:lnTo>
                          <a:pt x="1355" y="176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02" name="Freeform 199"/>
                  <p:cNvSpPr>
                    <a:spLocks/>
                  </p:cNvSpPr>
                  <p:nvPr/>
                </p:nvSpPr>
                <p:spPr bwMode="auto">
                  <a:xfrm>
                    <a:off x="3167" y="3609"/>
                    <a:ext cx="292" cy="225"/>
                  </a:xfrm>
                  <a:custGeom>
                    <a:avLst/>
                    <a:gdLst>
                      <a:gd name="T0" fmla="*/ 0 w 2030"/>
                      <a:gd name="T1" fmla="*/ 0 h 1579"/>
                      <a:gd name="T2" fmla="*/ 0 w 2030"/>
                      <a:gd name="T3" fmla="*/ 0 h 1579"/>
                      <a:gd name="T4" fmla="*/ 0 w 2030"/>
                      <a:gd name="T5" fmla="*/ 0 h 1579"/>
                      <a:gd name="T6" fmla="*/ 0 w 2030"/>
                      <a:gd name="T7" fmla="*/ 0 h 1579"/>
                      <a:gd name="T8" fmla="*/ 0 w 2030"/>
                      <a:gd name="T9" fmla="*/ 0 h 1579"/>
                      <a:gd name="T10" fmla="*/ 0 w 2030"/>
                      <a:gd name="T11" fmla="*/ 0 h 1579"/>
                      <a:gd name="T12" fmla="*/ 0 w 2030"/>
                      <a:gd name="T13" fmla="*/ 0 h 1579"/>
                      <a:gd name="T14" fmla="*/ 0 w 2030"/>
                      <a:gd name="T15" fmla="*/ 0 h 1579"/>
                      <a:gd name="T16" fmla="*/ 0 w 2030"/>
                      <a:gd name="T17" fmla="*/ 0 h 1579"/>
                      <a:gd name="T18" fmla="*/ 0 w 2030"/>
                      <a:gd name="T19" fmla="*/ 0 h 1579"/>
                      <a:gd name="T20" fmla="*/ 0 w 2030"/>
                      <a:gd name="T21" fmla="*/ 0 h 1579"/>
                      <a:gd name="T22" fmla="*/ 0 w 2030"/>
                      <a:gd name="T23" fmla="*/ 0 h 1579"/>
                      <a:gd name="T24" fmla="*/ 0 w 2030"/>
                      <a:gd name="T25" fmla="*/ 0 h 1579"/>
                      <a:gd name="T26" fmla="*/ 0 w 2030"/>
                      <a:gd name="T27" fmla="*/ 0 h 1579"/>
                      <a:gd name="T28" fmla="*/ 0 w 2030"/>
                      <a:gd name="T29" fmla="*/ 0 h 1579"/>
                      <a:gd name="T30" fmla="*/ 0 w 2030"/>
                      <a:gd name="T31" fmla="*/ 0 h 1579"/>
                      <a:gd name="T32" fmla="*/ 0 w 2030"/>
                      <a:gd name="T33" fmla="*/ 0 h 1579"/>
                      <a:gd name="T34" fmla="*/ 0 w 2030"/>
                      <a:gd name="T35" fmla="*/ 0 h 1579"/>
                      <a:gd name="T36" fmla="*/ 0 w 2030"/>
                      <a:gd name="T37" fmla="*/ 0 h 1579"/>
                      <a:gd name="T38" fmla="*/ 0 w 2030"/>
                      <a:gd name="T39" fmla="*/ 0 h 1579"/>
                      <a:gd name="T40" fmla="*/ 0 w 2030"/>
                      <a:gd name="T41" fmla="*/ 0 h 1579"/>
                      <a:gd name="T42" fmla="*/ 0 w 2030"/>
                      <a:gd name="T43" fmla="*/ 0 h 1579"/>
                      <a:gd name="T44" fmla="*/ 0 w 2030"/>
                      <a:gd name="T45" fmla="*/ 0 h 1579"/>
                      <a:gd name="T46" fmla="*/ 0 w 2030"/>
                      <a:gd name="T47" fmla="*/ 0 h 1579"/>
                      <a:gd name="T48" fmla="*/ 0 w 2030"/>
                      <a:gd name="T49" fmla="*/ 0 h 1579"/>
                      <a:gd name="T50" fmla="*/ 0 w 2030"/>
                      <a:gd name="T51" fmla="*/ 0 h 1579"/>
                      <a:gd name="T52" fmla="*/ 0 w 2030"/>
                      <a:gd name="T53" fmla="*/ 0 h 1579"/>
                      <a:gd name="T54" fmla="*/ 0 w 2030"/>
                      <a:gd name="T55" fmla="*/ 0 h 1579"/>
                      <a:gd name="T56" fmla="*/ 0 w 2030"/>
                      <a:gd name="T57" fmla="*/ 0 h 1579"/>
                      <a:gd name="T58" fmla="*/ 0 w 2030"/>
                      <a:gd name="T59" fmla="*/ 0 h 1579"/>
                      <a:gd name="T60" fmla="*/ 0 w 2030"/>
                      <a:gd name="T61" fmla="*/ 0 h 1579"/>
                      <a:gd name="T62" fmla="*/ 0 w 2030"/>
                      <a:gd name="T63" fmla="*/ 0 h 1579"/>
                      <a:gd name="T64" fmla="*/ 0 w 2030"/>
                      <a:gd name="T65" fmla="*/ 0 h 1579"/>
                      <a:gd name="T66" fmla="*/ 0 w 2030"/>
                      <a:gd name="T67" fmla="*/ 0 h 1579"/>
                      <a:gd name="T68" fmla="*/ 0 w 2030"/>
                      <a:gd name="T69" fmla="*/ 0 h 1579"/>
                      <a:gd name="T70" fmla="*/ 0 w 2030"/>
                      <a:gd name="T71" fmla="*/ 0 h 1579"/>
                      <a:gd name="T72" fmla="*/ 0 w 2030"/>
                      <a:gd name="T73" fmla="*/ 0 h 1579"/>
                      <a:gd name="T74" fmla="*/ 0 w 2030"/>
                      <a:gd name="T75" fmla="*/ 0 h 1579"/>
                      <a:gd name="T76" fmla="*/ 0 w 2030"/>
                      <a:gd name="T77" fmla="*/ 0 h 1579"/>
                      <a:gd name="T78" fmla="*/ 0 w 2030"/>
                      <a:gd name="T79" fmla="*/ 0 h 1579"/>
                      <a:gd name="T80" fmla="*/ 0 w 2030"/>
                      <a:gd name="T81" fmla="*/ 0 h 1579"/>
                      <a:gd name="T82" fmla="*/ 0 w 2030"/>
                      <a:gd name="T83" fmla="*/ 0 h 1579"/>
                      <a:gd name="T84" fmla="*/ 0 w 2030"/>
                      <a:gd name="T85" fmla="*/ 0 h 1579"/>
                      <a:gd name="T86" fmla="*/ 0 w 2030"/>
                      <a:gd name="T87" fmla="*/ 0 h 1579"/>
                      <a:gd name="T88" fmla="*/ 0 w 2030"/>
                      <a:gd name="T89" fmla="*/ 0 h 1579"/>
                      <a:gd name="T90" fmla="*/ 0 w 2030"/>
                      <a:gd name="T91" fmla="*/ 0 h 1579"/>
                      <a:gd name="T92" fmla="*/ 0 w 2030"/>
                      <a:gd name="T93" fmla="*/ 0 h 1579"/>
                      <a:gd name="T94" fmla="*/ 0 w 2030"/>
                      <a:gd name="T95" fmla="*/ 0 h 1579"/>
                      <a:gd name="T96" fmla="*/ 0 w 2030"/>
                      <a:gd name="T97" fmla="*/ 0 h 1579"/>
                      <a:gd name="T98" fmla="*/ 0 w 2030"/>
                      <a:gd name="T99" fmla="*/ 0 h 1579"/>
                      <a:gd name="T100" fmla="*/ 0 w 2030"/>
                      <a:gd name="T101" fmla="*/ 0 h 1579"/>
                      <a:gd name="T102" fmla="*/ 0 w 2030"/>
                      <a:gd name="T103" fmla="*/ 0 h 1579"/>
                      <a:gd name="T104" fmla="*/ 0 w 2030"/>
                      <a:gd name="T105" fmla="*/ 0 h 1579"/>
                      <a:gd name="T106" fmla="*/ 0 w 2030"/>
                      <a:gd name="T107" fmla="*/ 0 h 1579"/>
                      <a:gd name="T108" fmla="*/ 0 w 2030"/>
                      <a:gd name="T109" fmla="*/ 0 h 1579"/>
                      <a:gd name="T110" fmla="*/ 0 w 2030"/>
                      <a:gd name="T111" fmla="*/ 0 h 1579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030"/>
                      <a:gd name="T169" fmla="*/ 0 h 1579"/>
                      <a:gd name="T170" fmla="*/ 2030 w 2030"/>
                      <a:gd name="T171" fmla="*/ 1579 h 1579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030" h="1579">
                        <a:moveTo>
                          <a:pt x="916" y="671"/>
                        </a:moveTo>
                        <a:lnTo>
                          <a:pt x="959" y="695"/>
                        </a:lnTo>
                        <a:lnTo>
                          <a:pt x="1000" y="717"/>
                        </a:lnTo>
                        <a:lnTo>
                          <a:pt x="1040" y="737"/>
                        </a:lnTo>
                        <a:lnTo>
                          <a:pt x="1080" y="756"/>
                        </a:lnTo>
                        <a:lnTo>
                          <a:pt x="1120" y="774"/>
                        </a:lnTo>
                        <a:lnTo>
                          <a:pt x="1159" y="789"/>
                        </a:lnTo>
                        <a:lnTo>
                          <a:pt x="1197" y="804"/>
                        </a:lnTo>
                        <a:lnTo>
                          <a:pt x="1236" y="816"/>
                        </a:lnTo>
                        <a:lnTo>
                          <a:pt x="1272" y="827"/>
                        </a:lnTo>
                        <a:lnTo>
                          <a:pt x="1310" y="837"/>
                        </a:lnTo>
                        <a:lnTo>
                          <a:pt x="1347" y="846"/>
                        </a:lnTo>
                        <a:lnTo>
                          <a:pt x="1383" y="853"/>
                        </a:lnTo>
                        <a:lnTo>
                          <a:pt x="1419" y="858"/>
                        </a:lnTo>
                        <a:lnTo>
                          <a:pt x="1454" y="863"/>
                        </a:lnTo>
                        <a:lnTo>
                          <a:pt x="1490" y="865"/>
                        </a:lnTo>
                        <a:lnTo>
                          <a:pt x="1524" y="866"/>
                        </a:lnTo>
                        <a:lnTo>
                          <a:pt x="1559" y="866"/>
                        </a:lnTo>
                        <a:lnTo>
                          <a:pt x="1592" y="865"/>
                        </a:lnTo>
                        <a:lnTo>
                          <a:pt x="1625" y="862"/>
                        </a:lnTo>
                        <a:lnTo>
                          <a:pt x="1659" y="858"/>
                        </a:lnTo>
                        <a:lnTo>
                          <a:pt x="1691" y="853"/>
                        </a:lnTo>
                        <a:lnTo>
                          <a:pt x="1723" y="846"/>
                        </a:lnTo>
                        <a:lnTo>
                          <a:pt x="1756" y="838"/>
                        </a:lnTo>
                        <a:lnTo>
                          <a:pt x="1788" y="828"/>
                        </a:lnTo>
                        <a:lnTo>
                          <a:pt x="1819" y="818"/>
                        </a:lnTo>
                        <a:lnTo>
                          <a:pt x="1850" y="806"/>
                        </a:lnTo>
                        <a:lnTo>
                          <a:pt x="1880" y="794"/>
                        </a:lnTo>
                        <a:lnTo>
                          <a:pt x="1911" y="779"/>
                        </a:lnTo>
                        <a:lnTo>
                          <a:pt x="1941" y="764"/>
                        </a:lnTo>
                        <a:lnTo>
                          <a:pt x="1971" y="747"/>
                        </a:lnTo>
                        <a:lnTo>
                          <a:pt x="2000" y="729"/>
                        </a:lnTo>
                        <a:lnTo>
                          <a:pt x="2030" y="710"/>
                        </a:lnTo>
                        <a:lnTo>
                          <a:pt x="2029" y="756"/>
                        </a:lnTo>
                        <a:lnTo>
                          <a:pt x="2029" y="801"/>
                        </a:lnTo>
                        <a:lnTo>
                          <a:pt x="2027" y="847"/>
                        </a:lnTo>
                        <a:lnTo>
                          <a:pt x="2025" y="892"/>
                        </a:lnTo>
                        <a:lnTo>
                          <a:pt x="2020" y="935"/>
                        </a:lnTo>
                        <a:lnTo>
                          <a:pt x="2016" y="977"/>
                        </a:lnTo>
                        <a:lnTo>
                          <a:pt x="2010" y="1020"/>
                        </a:lnTo>
                        <a:lnTo>
                          <a:pt x="2003" y="1060"/>
                        </a:lnTo>
                        <a:lnTo>
                          <a:pt x="1995" y="1100"/>
                        </a:lnTo>
                        <a:lnTo>
                          <a:pt x="1985" y="1138"/>
                        </a:lnTo>
                        <a:lnTo>
                          <a:pt x="1974" y="1174"/>
                        </a:lnTo>
                        <a:lnTo>
                          <a:pt x="1961" y="1210"/>
                        </a:lnTo>
                        <a:lnTo>
                          <a:pt x="1948" y="1243"/>
                        </a:lnTo>
                        <a:lnTo>
                          <a:pt x="1932" y="1274"/>
                        </a:lnTo>
                        <a:lnTo>
                          <a:pt x="1924" y="1290"/>
                        </a:lnTo>
                        <a:lnTo>
                          <a:pt x="1915" y="1304"/>
                        </a:lnTo>
                        <a:lnTo>
                          <a:pt x="1906" y="1319"/>
                        </a:lnTo>
                        <a:lnTo>
                          <a:pt x="1896" y="1333"/>
                        </a:lnTo>
                        <a:lnTo>
                          <a:pt x="1846" y="1396"/>
                        </a:lnTo>
                        <a:lnTo>
                          <a:pt x="1793" y="1449"/>
                        </a:lnTo>
                        <a:lnTo>
                          <a:pt x="1740" y="1491"/>
                        </a:lnTo>
                        <a:lnTo>
                          <a:pt x="1685" y="1526"/>
                        </a:lnTo>
                        <a:lnTo>
                          <a:pt x="1629" y="1551"/>
                        </a:lnTo>
                        <a:lnTo>
                          <a:pt x="1572" y="1568"/>
                        </a:lnTo>
                        <a:lnTo>
                          <a:pt x="1514" y="1577"/>
                        </a:lnTo>
                        <a:lnTo>
                          <a:pt x="1456" y="1579"/>
                        </a:lnTo>
                        <a:lnTo>
                          <a:pt x="1397" y="1575"/>
                        </a:lnTo>
                        <a:lnTo>
                          <a:pt x="1338" y="1564"/>
                        </a:lnTo>
                        <a:lnTo>
                          <a:pt x="1278" y="1546"/>
                        </a:lnTo>
                        <a:lnTo>
                          <a:pt x="1219" y="1524"/>
                        </a:lnTo>
                        <a:lnTo>
                          <a:pt x="1160" y="1496"/>
                        </a:lnTo>
                        <a:lnTo>
                          <a:pt x="1101" y="1464"/>
                        </a:lnTo>
                        <a:lnTo>
                          <a:pt x="1042" y="1428"/>
                        </a:lnTo>
                        <a:lnTo>
                          <a:pt x="984" y="1389"/>
                        </a:lnTo>
                        <a:lnTo>
                          <a:pt x="927" y="1346"/>
                        </a:lnTo>
                        <a:lnTo>
                          <a:pt x="871" y="1301"/>
                        </a:lnTo>
                        <a:lnTo>
                          <a:pt x="816" y="1253"/>
                        </a:lnTo>
                        <a:lnTo>
                          <a:pt x="762" y="1204"/>
                        </a:lnTo>
                        <a:lnTo>
                          <a:pt x="709" y="1154"/>
                        </a:lnTo>
                        <a:lnTo>
                          <a:pt x="659" y="1103"/>
                        </a:lnTo>
                        <a:lnTo>
                          <a:pt x="610" y="1052"/>
                        </a:lnTo>
                        <a:lnTo>
                          <a:pt x="562" y="1001"/>
                        </a:lnTo>
                        <a:lnTo>
                          <a:pt x="517" y="951"/>
                        </a:lnTo>
                        <a:lnTo>
                          <a:pt x="474" y="902"/>
                        </a:lnTo>
                        <a:lnTo>
                          <a:pt x="433" y="854"/>
                        </a:lnTo>
                        <a:lnTo>
                          <a:pt x="395" y="809"/>
                        </a:lnTo>
                        <a:lnTo>
                          <a:pt x="328" y="726"/>
                        </a:lnTo>
                        <a:lnTo>
                          <a:pt x="271" y="657"/>
                        </a:lnTo>
                        <a:lnTo>
                          <a:pt x="253" y="633"/>
                        </a:lnTo>
                        <a:lnTo>
                          <a:pt x="234" y="606"/>
                        </a:lnTo>
                        <a:lnTo>
                          <a:pt x="214" y="576"/>
                        </a:lnTo>
                        <a:lnTo>
                          <a:pt x="195" y="542"/>
                        </a:lnTo>
                        <a:lnTo>
                          <a:pt x="176" y="507"/>
                        </a:lnTo>
                        <a:lnTo>
                          <a:pt x="156" y="469"/>
                        </a:lnTo>
                        <a:lnTo>
                          <a:pt x="137" y="429"/>
                        </a:lnTo>
                        <a:lnTo>
                          <a:pt x="118" y="385"/>
                        </a:lnTo>
                        <a:lnTo>
                          <a:pt x="100" y="342"/>
                        </a:lnTo>
                        <a:lnTo>
                          <a:pt x="84" y="296"/>
                        </a:lnTo>
                        <a:lnTo>
                          <a:pt x="67" y="248"/>
                        </a:lnTo>
                        <a:lnTo>
                          <a:pt x="52" y="200"/>
                        </a:lnTo>
                        <a:lnTo>
                          <a:pt x="36" y="152"/>
                        </a:lnTo>
                        <a:lnTo>
                          <a:pt x="23" y="101"/>
                        </a:lnTo>
                        <a:lnTo>
                          <a:pt x="10" y="50"/>
                        </a:lnTo>
                        <a:lnTo>
                          <a:pt x="0" y="0"/>
                        </a:lnTo>
                        <a:lnTo>
                          <a:pt x="53" y="47"/>
                        </a:lnTo>
                        <a:lnTo>
                          <a:pt x="105" y="93"/>
                        </a:lnTo>
                        <a:lnTo>
                          <a:pt x="158" y="138"/>
                        </a:lnTo>
                        <a:lnTo>
                          <a:pt x="212" y="183"/>
                        </a:lnTo>
                        <a:lnTo>
                          <a:pt x="266" y="227"/>
                        </a:lnTo>
                        <a:lnTo>
                          <a:pt x="322" y="271"/>
                        </a:lnTo>
                        <a:lnTo>
                          <a:pt x="378" y="313"/>
                        </a:lnTo>
                        <a:lnTo>
                          <a:pt x="434" y="355"/>
                        </a:lnTo>
                        <a:lnTo>
                          <a:pt x="492" y="396"/>
                        </a:lnTo>
                        <a:lnTo>
                          <a:pt x="550" y="438"/>
                        </a:lnTo>
                        <a:lnTo>
                          <a:pt x="609" y="479"/>
                        </a:lnTo>
                        <a:lnTo>
                          <a:pt x="669" y="518"/>
                        </a:lnTo>
                        <a:lnTo>
                          <a:pt x="729" y="557"/>
                        </a:lnTo>
                        <a:lnTo>
                          <a:pt x="792" y="596"/>
                        </a:lnTo>
                        <a:lnTo>
                          <a:pt x="854" y="633"/>
                        </a:lnTo>
                        <a:lnTo>
                          <a:pt x="916" y="671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03" name="Freeform 200"/>
                  <p:cNvSpPr>
                    <a:spLocks/>
                  </p:cNvSpPr>
                  <p:nvPr/>
                </p:nvSpPr>
                <p:spPr bwMode="auto">
                  <a:xfrm>
                    <a:off x="3173" y="3841"/>
                    <a:ext cx="562" cy="216"/>
                  </a:xfrm>
                  <a:custGeom>
                    <a:avLst/>
                    <a:gdLst>
                      <a:gd name="T0" fmla="*/ 0 w 3934"/>
                      <a:gd name="T1" fmla="*/ 0 h 1507"/>
                      <a:gd name="T2" fmla="*/ 0 w 3934"/>
                      <a:gd name="T3" fmla="*/ 0 h 1507"/>
                      <a:gd name="T4" fmla="*/ 0 w 3934"/>
                      <a:gd name="T5" fmla="*/ 0 h 1507"/>
                      <a:gd name="T6" fmla="*/ 0 w 3934"/>
                      <a:gd name="T7" fmla="*/ 0 h 1507"/>
                      <a:gd name="T8" fmla="*/ 0 w 3934"/>
                      <a:gd name="T9" fmla="*/ 0 h 1507"/>
                      <a:gd name="T10" fmla="*/ 0 w 3934"/>
                      <a:gd name="T11" fmla="*/ 0 h 1507"/>
                      <a:gd name="T12" fmla="*/ 0 w 3934"/>
                      <a:gd name="T13" fmla="*/ 0 h 1507"/>
                      <a:gd name="T14" fmla="*/ 0 w 3934"/>
                      <a:gd name="T15" fmla="*/ 0 h 1507"/>
                      <a:gd name="T16" fmla="*/ 0 w 3934"/>
                      <a:gd name="T17" fmla="*/ 0 h 1507"/>
                      <a:gd name="T18" fmla="*/ 0 w 3934"/>
                      <a:gd name="T19" fmla="*/ 0 h 1507"/>
                      <a:gd name="T20" fmla="*/ 0 w 3934"/>
                      <a:gd name="T21" fmla="*/ 0 h 1507"/>
                      <a:gd name="T22" fmla="*/ 0 w 3934"/>
                      <a:gd name="T23" fmla="*/ 0 h 1507"/>
                      <a:gd name="T24" fmla="*/ 0 w 3934"/>
                      <a:gd name="T25" fmla="*/ 0 h 1507"/>
                      <a:gd name="T26" fmla="*/ 0 w 3934"/>
                      <a:gd name="T27" fmla="*/ 0 h 1507"/>
                      <a:gd name="T28" fmla="*/ 0 w 3934"/>
                      <a:gd name="T29" fmla="*/ 0 h 1507"/>
                      <a:gd name="T30" fmla="*/ 0 w 3934"/>
                      <a:gd name="T31" fmla="*/ 0 h 1507"/>
                      <a:gd name="T32" fmla="*/ 0 w 3934"/>
                      <a:gd name="T33" fmla="*/ 0 h 1507"/>
                      <a:gd name="T34" fmla="*/ 0 w 3934"/>
                      <a:gd name="T35" fmla="*/ 0 h 1507"/>
                      <a:gd name="T36" fmla="*/ 0 w 3934"/>
                      <a:gd name="T37" fmla="*/ 0 h 1507"/>
                      <a:gd name="T38" fmla="*/ 0 w 3934"/>
                      <a:gd name="T39" fmla="*/ 0 h 1507"/>
                      <a:gd name="T40" fmla="*/ 0 w 3934"/>
                      <a:gd name="T41" fmla="*/ 0 h 1507"/>
                      <a:gd name="T42" fmla="*/ 0 w 3934"/>
                      <a:gd name="T43" fmla="*/ 0 h 1507"/>
                      <a:gd name="T44" fmla="*/ 0 w 3934"/>
                      <a:gd name="T45" fmla="*/ 0 h 1507"/>
                      <a:gd name="T46" fmla="*/ 0 w 3934"/>
                      <a:gd name="T47" fmla="*/ 0 h 1507"/>
                      <a:gd name="T48" fmla="*/ 0 w 3934"/>
                      <a:gd name="T49" fmla="*/ 0 h 1507"/>
                      <a:gd name="T50" fmla="*/ 0 w 3934"/>
                      <a:gd name="T51" fmla="*/ 0 h 1507"/>
                      <a:gd name="T52" fmla="*/ 0 w 3934"/>
                      <a:gd name="T53" fmla="*/ 0 h 1507"/>
                      <a:gd name="T54" fmla="*/ 0 w 3934"/>
                      <a:gd name="T55" fmla="*/ 0 h 1507"/>
                      <a:gd name="T56" fmla="*/ 0 w 3934"/>
                      <a:gd name="T57" fmla="*/ 0 h 1507"/>
                      <a:gd name="T58" fmla="*/ 0 w 3934"/>
                      <a:gd name="T59" fmla="*/ 0 h 1507"/>
                      <a:gd name="T60" fmla="*/ 0 w 3934"/>
                      <a:gd name="T61" fmla="*/ 0 h 1507"/>
                      <a:gd name="T62" fmla="*/ 0 w 3934"/>
                      <a:gd name="T63" fmla="*/ 0 h 1507"/>
                      <a:gd name="T64" fmla="*/ 0 w 3934"/>
                      <a:gd name="T65" fmla="*/ 0 h 1507"/>
                      <a:gd name="T66" fmla="*/ 0 w 3934"/>
                      <a:gd name="T67" fmla="*/ 0 h 1507"/>
                      <a:gd name="T68" fmla="*/ 0 w 3934"/>
                      <a:gd name="T69" fmla="*/ 0 h 1507"/>
                      <a:gd name="T70" fmla="*/ 0 w 3934"/>
                      <a:gd name="T71" fmla="*/ 0 h 1507"/>
                      <a:gd name="T72" fmla="*/ 0 w 3934"/>
                      <a:gd name="T73" fmla="*/ 0 h 1507"/>
                      <a:gd name="T74" fmla="*/ 0 w 3934"/>
                      <a:gd name="T75" fmla="*/ 0 h 1507"/>
                      <a:gd name="T76" fmla="*/ 0 w 3934"/>
                      <a:gd name="T77" fmla="*/ 0 h 1507"/>
                      <a:gd name="T78" fmla="*/ 0 w 3934"/>
                      <a:gd name="T79" fmla="*/ 0 h 1507"/>
                      <a:gd name="T80" fmla="*/ 0 w 3934"/>
                      <a:gd name="T81" fmla="*/ 0 h 1507"/>
                      <a:gd name="T82" fmla="*/ 0 w 3934"/>
                      <a:gd name="T83" fmla="*/ 0 h 1507"/>
                      <a:gd name="T84" fmla="*/ 0 w 3934"/>
                      <a:gd name="T85" fmla="*/ 0 h 1507"/>
                      <a:gd name="T86" fmla="*/ 0 w 3934"/>
                      <a:gd name="T87" fmla="*/ 0 h 1507"/>
                      <a:gd name="T88" fmla="*/ 0 w 3934"/>
                      <a:gd name="T89" fmla="*/ 0 h 1507"/>
                      <a:gd name="T90" fmla="*/ 0 w 3934"/>
                      <a:gd name="T91" fmla="*/ 0 h 1507"/>
                      <a:gd name="T92" fmla="*/ 0 w 3934"/>
                      <a:gd name="T93" fmla="*/ 0 h 1507"/>
                      <a:gd name="T94" fmla="*/ 0 w 3934"/>
                      <a:gd name="T95" fmla="*/ 0 h 1507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934"/>
                      <a:gd name="T145" fmla="*/ 0 h 1507"/>
                      <a:gd name="T146" fmla="*/ 3934 w 3934"/>
                      <a:gd name="T147" fmla="*/ 1507 h 1507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934" h="1507">
                        <a:moveTo>
                          <a:pt x="3766" y="0"/>
                        </a:moveTo>
                        <a:lnTo>
                          <a:pt x="3783" y="139"/>
                        </a:lnTo>
                        <a:lnTo>
                          <a:pt x="3781" y="269"/>
                        </a:lnTo>
                        <a:lnTo>
                          <a:pt x="3761" y="390"/>
                        </a:lnTo>
                        <a:lnTo>
                          <a:pt x="3725" y="500"/>
                        </a:lnTo>
                        <a:lnTo>
                          <a:pt x="3674" y="601"/>
                        </a:lnTo>
                        <a:lnTo>
                          <a:pt x="3608" y="693"/>
                        </a:lnTo>
                        <a:lnTo>
                          <a:pt x="3529" y="778"/>
                        </a:lnTo>
                        <a:lnTo>
                          <a:pt x="3438" y="852"/>
                        </a:lnTo>
                        <a:lnTo>
                          <a:pt x="3335" y="920"/>
                        </a:lnTo>
                        <a:lnTo>
                          <a:pt x="3221" y="979"/>
                        </a:lnTo>
                        <a:lnTo>
                          <a:pt x="3098" y="1032"/>
                        </a:lnTo>
                        <a:lnTo>
                          <a:pt x="2966" y="1076"/>
                        </a:lnTo>
                        <a:lnTo>
                          <a:pt x="2827" y="1113"/>
                        </a:lnTo>
                        <a:lnTo>
                          <a:pt x="2680" y="1144"/>
                        </a:lnTo>
                        <a:lnTo>
                          <a:pt x="2529" y="1168"/>
                        </a:lnTo>
                        <a:lnTo>
                          <a:pt x="2372" y="1186"/>
                        </a:lnTo>
                        <a:lnTo>
                          <a:pt x="2210" y="1199"/>
                        </a:lnTo>
                        <a:lnTo>
                          <a:pt x="2048" y="1205"/>
                        </a:lnTo>
                        <a:lnTo>
                          <a:pt x="1882" y="1206"/>
                        </a:lnTo>
                        <a:lnTo>
                          <a:pt x="1716" y="1203"/>
                        </a:lnTo>
                        <a:lnTo>
                          <a:pt x="1549" y="1194"/>
                        </a:lnTo>
                        <a:lnTo>
                          <a:pt x="1385" y="1181"/>
                        </a:lnTo>
                        <a:lnTo>
                          <a:pt x="1221" y="1163"/>
                        </a:lnTo>
                        <a:lnTo>
                          <a:pt x="1061" y="1142"/>
                        </a:lnTo>
                        <a:lnTo>
                          <a:pt x="905" y="1116"/>
                        </a:lnTo>
                        <a:lnTo>
                          <a:pt x="754" y="1087"/>
                        </a:lnTo>
                        <a:lnTo>
                          <a:pt x="608" y="1055"/>
                        </a:lnTo>
                        <a:lnTo>
                          <a:pt x="469" y="1020"/>
                        </a:lnTo>
                        <a:lnTo>
                          <a:pt x="337" y="983"/>
                        </a:lnTo>
                        <a:lnTo>
                          <a:pt x="215" y="943"/>
                        </a:lnTo>
                        <a:lnTo>
                          <a:pt x="102" y="901"/>
                        </a:lnTo>
                        <a:lnTo>
                          <a:pt x="0" y="857"/>
                        </a:lnTo>
                        <a:lnTo>
                          <a:pt x="12" y="878"/>
                        </a:lnTo>
                        <a:lnTo>
                          <a:pt x="26" y="898"/>
                        </a:lnTo>
                        <a:lnTo>
                          <a:pt x="39" y="918"/>
                        </a:lnTo>
                        <a:lnTo>
                          <a:pt x="52" y="937"/>
                        </a:lnTo>
                        <a:lnTo>
                          <a:pt x="67" y="955"/>
                        </a:lnTo>
                        <a:lnTo>
                          <a:pt x="80" y="973"/>
                        </a:lnTo>
                        <a:lnTo>
                          <a:pt x="95" y="989"/>
                        </a:lnTo>
                        <a:lnTo>
                          <a:pt x="109" y="1006"/>
                        </a:lnTo>
                        <a:lnTo>
                          <a:pt x="139" y="1036"/>
                        </a:lnTo>
                        <a:lnTo>
                          <a:pt x="169" y="1064"/>
                        </a:lnTo>
                        <a:lnTo>
                          <a:pt x="199" y="1089"/>
                        </a:lnTo>
                        <a:lnTo>
                          <a:pt x="229" y="1113"/>
                        </a:lnTo>
                        <a:lnTo>
                          <a:pt x="260" y="1134"/>
                        </a:lnTo>
                        <a:lnTo>
                          <a:pt x="291" y="1153"/>
                        </a:lnTo>
                        <a:lnTo>
                          <a:pt x="321" y="1170"/>
                        </a:lnTo>
                        <a:lnTo>
                          <a:pt x="351" y="1184"/>
                        </a:lnTo>
                        <a:lnTo>
                          <a:pt x="380" y="1197"/>
                        </a:lnTo>
                        <a:lnTo>
                          <a:pt x="407" y="1209"/>
                        </a:lnTo>
                        <a:lnTo>
                          <a:pt x="434" y="1219"/>
                        </a:lnTo>
                        <a:lnTo>
                          <a:pt x="461" y="1226"/>
                        </a:lnTo>
                        <a:lnTo>
                          <a:pt x="494" y="1236"/>
                        </a:lnTo>
                        <a:lnTo>
                          <a:pt x="529" y="1247"/>
                        </a:lnTo>
                        <a:lnTo>
                          <a:pt x="565" y="1261"/>
                        </a:lnTo>
                        <a:lnTo>
                          <a:pt x="604" y="1274"/>
                        </a:lnTo>
                        <a:lnTo>
                          <a:pt x="685" y="1305"/>
                        </a:lnTo>
                        <a:lnTo>
                          <a:pt x="769" y="1337"/>
                        </a:lnTo>
                        <a:lnTo>
                          <a:pt x="813" y="1352"/>
                        </a:lnTo>
                        <a:lnTo>
                          <a:pt x="857" y="1368"/>
                        </a:lnTo>
                        <a:lnTo>
                          <a:pt x="902" y="1382"/>
                        </a:lnTo>
                        <a:lnTo>
                          <a:pt x="947" y="1396"/>
                        </a:lnTo>
                        <a:lnTo>
                          <a:pt x="992" y="1408"/>
                        </a:lnTo>
                        <a:lnTo>
                          <a:pt x="1038" y="1418"/>
                        </a:lnTo>
                        <a:lnTo>
                          <a:pt x="1084" y="1427"/>
                        </a:lnTo>
                        <a:lnTo>
                          <a:pt x="1130" y="1432"/>
                        </a:lnTo>
                        <a:lnTo>
                          <a:pt x="1209" y="1442"/>
                        </a:lnTo>
                        <a:lnTo>
                          <a:pt x="1293" y="1452"/>
                        </a:lnTo>
                        <a:lnTo>
                          <a:pt x="1383" y="1463"/>
                        </a:lnTo>
                        <a:lnTo>
                          <a:pt x="1475" y="1475"/>
                        </a:lnTo>
                        <a:lnTo>
                          <a:pt x="1568" y="1486"/>
                        </a:lnTo>
                        <a:lnTo>
                          <a:pt x="1660" y="1495"/>
                        </a:lnTo>
                        <a:lnTo>
                          <a:pt x="1705" y="1499"/>
                        </a:lnTo>
                        <a:lnTo>
                          <a:pt x="1750" y="1502"/>
                        </a:lnTo>
                        <a:lnTo>
                          <a:pt x="1792" y="1505"/>
                        </a:lnTo>
                        <a:lnTo>
                          <a:pt x="1834" y="1507"/>
                        </a:lnTo>
                        <a:lnTo>
                          <a:pt x="1878" y="1507"/>
                        </a:lnTo>
                        <a:lnTo>
                          <a:pt x="1921" y="1506"/>
                        </a:lnTo>
                        <a:lnTo>
                          <a:pt x="1964" y="1503"/>
                        </a:lnTo>
                        <a:lnTo>
                          <a:pt x="2008" y="1500"/>
                        </a:lnTo>
                        <a:lnTo>
                          <a:pt x="2051" y="1495"/>
                        </a:lnTo>
                        <a:lnTo>
                          <a:pt x="2095" y="1489"/>
                        </a:lnTo>
                        <a:lnTo>
                          <a:pt x="2138" y="1482"/>
                        </a:lnTo>
                        <a:lnTo>
                          <a:pt x="2182" y="1476"/>
                        </a:lnTo>
                        <a:lnTo>
                          <a:pt x="2268" y="1461"/>
                        </a:lnTo>
                        <a:lnTo>
                          <a:pt x="2353" y="1449"/>
                        </a:lnTo>
                        <a:lnTo>
                          <a:pt x="2396" y="1443"/>
                        </a:lnTo>
                        <a:lnTo>
                          <a:pt x="2438" y="1438"/>
                        </a:lnTo>
                        <a:lnTo>
                          <a:pt x="2480" y="1434"/>
                        </a:lnTo>
                        <a:lnTo>
                          <a:pt x="2521" y="1432"/>
                        </a:lnTo>
                        <a:lnTo>
                          <a:pt x="2559" y="1430"/>
                        </a:lnTo>
                        <a:lnTo>
                          <a:pt x="2599" y="1427"/>
                        </a:lnTo>
                        <a:lnTo>
                          <a:pt x="2642" y="1421"/>
                        </a:lnTo>
                        <a:lnTo>
                          <a:pt x="2688" y="1414"/>
                        </a:lnTo>
                        <a:lnTo>
                          <a:pt x="2736" y="1406"/>
                        </a:lnTo>
                        <a:lnTo>
                          <a:pt x="2785" y="1397"/>
                        </a:lnTo>
                        <a:lnTo>
                          <a:pt x="2835" y="1387"/>
                        </a:lnTo>
                        <a:lnTo>
                          <a:pt x="2885" y="1375"/>
                        </a:lnTo>
                        <a:lnTo>
                          <a:pt x="2984" y="1354"/>
                        </a:lnTo>
                        <a:lnTo>
                          <a:pt x="3076" y="1332"/>
                        </a:lnTo>
                        <a:lnTo>
                          <a:pt x="3159" y="1311"/>
                        </a:lnTo>
                        <a:lnTo>
                          <a:pt x="3226" y="1294"/>
                        </a:lnTo>
                        <a:lnTo>
                          <a:pt x="3270" y="1282"/>
                        </a:lnTo>
                        <a:lnTo>
                          <a:pt x="3318" y="1268"/>
                        </a:lnTo>
                        <a:lnTo>
                          <a:pt x="3369" y="1251"/>
                        </a:lnTo>
                        <a:lnTo>
                          <a:pt x="3420" y="1232"/>
                        </a:lnTo>
                        <a:lnTo>
                          <a:pt x="3474" y="1211"/>
                        </a:lnTo>
                        <a:lnTo>
                          <a:pt x="3527" y="1189"/>
                        </a:lnTo>
                        <a:lnTo>
                          <a:pt x="3581" y="1163"/>
                        </a:lnTo>
                        <a:lnTo>
                          <a:pt x="3633" y="1136"/>
                        </a:lnTo>
                        <a:lnTo>
                          <a:pt x="3658" y="1122"/>
                        </a:lnTo>
                        <a:lnTo>
                          <a:pt x="3683" y="1107"/>
                        </a:lnTo>
                        <a:lnTo>
                          <a:pt x="3707" y="1093"/>
                        </a:lnTo>
                        <a:lnTo>
                          <a:pt x="3731" y="1077"/>
                        </a:lnTo>
                        <a:lnTo>
                          <a:pt x="3754" y="1062"/>
                        </a:lnTo>
                        <a:lnTo>
                          <a:pt x="3776" y="1045"/>
                        </a:lnTo>
                        <a:lnTo>
                          <a:pt x="3798" y="1028"/>
                        </a:lnTo>
                        <a:lnTo>
                          <a:pt x="3818" y="1010"/>
                        </a:lnTo>
                        <a:lnTo>
                          <a:pt x="3837" y="994"/>
                        </a:lnTo>
                        <a:lnTo>
                          <a:pt x="3854" y="976"/>
                        </a:lnTo>
                        <a:lnTo>
                          <a:pt x="3870" y="957"/>
                        </a:lnTo>
                        <a:lnTo>
                          <a:pt x="3886" y="938"/>
                        </a:lnTo>
                        <a:lnTo>
                          <a:pt x="3899" y="919"/>
                        </a:lnTo>
                        <a:lnTo>
                          <a:pt x="3911" y="900"/>
                        </a:lnTo>
                        <a:lnTo>
                          <a:pt x="3921" y="880"/>
                        </a:lnTo>
                        <a:lnTo>
                          <a:pt x="3930" y="860"/>
                        </a:lnTo>
                        <a:lnTo>
                          <a:pt x="3931" y="852"/>
                        </a:lnTo>
                        <a:lnTo>
                          <a:pt x="3933" y="845"/>
                        </a:lnTo>
                        <a:lnTo>
                          <a:pt x="3934" y="835"/>
                        </a:lnTo>
                        <a:lnTo>
                          <a:pt x="3934" y="822"/>
                        </a:lnTo>
                        <a:lnTo>
                          <a:pt x="3934" y="795"/>
                        </a:lnTo>
                        <a:lnTo>
                          <a:pt x="3931" y="761"/>
                        </a:lnTo>
                        <a:lnTo>
                          <a:pt x="3927" y="722"/>
                        </a:lnTo>
                        <a:lnTo>
                          <a:pt x="3921" y="679"/>
                        </a:lnTo>
                        <a:lnTo>
                          <a:pt x="3912" y="629"/>
                        </a:lnTo>
                        <a:lnTo>
                          <a:pt x="3903" y="575"/>
                        </a:lnTo>
                        <a:lnTo>
                          <a:pt x="3891" y="516"/>
                        </a:lnTo>
                        <a:lnTo>
                          <a:pt x="3878" y="454"/>
                        </a:lnTo>
                        <a:lnTo>
                          <a:pt x="3863" y="387"/>
                        </a:lnTo>
                        <a:lnTo>
                          <a:pt x="3847" y="316"/>
                        </a:lnTo>
                        <a:lnTo>
                          <a:pt x="3829" y="241"/>
                        </a:lnTo>
                        <a:lnTo>
                          <a:pt x="3810" y="164"/>
                        </a:lnTo>
                        <a:lnTo>
                          <a:pt x="3789" y="83"/>
                        </a:lnTo>
                        <a:lnTo>
                          <a:pt x="3766" y="0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04" name="Freeform 201"/>
                  <p:cNvSpPr>
                    <a:spLocks/>
                  </p:cNvSpPr>
                  <p:nvPr/>
                </p:nvSpPr>
                <p:spPr bwMode="auto">
                  <a:xfrm>
                    <a:off x="3433" y="3505"/>
                    <a:ext cx="329" cy="332"/>
                  </a:xfrm>
                  <a:custGeom>
                    <a:avLst/>
                    <a:gdLst>
                      <a:gd name="T0" fmla="*/ 0 w 2305"/>
                      <a:gd name="T1" fmla="*/ 0 h 2325"/>
                      <a:gd name="T2" fmla="*/ 0 w 2305"/>
                      <a:gd name="T3" fmla="*/ 0 h 2325"/>
                      <a:gd name="T4" fmla="*/ 0 w 2305"/>
                      <a:gd name="T5" fmla="*/ 0 h 2325"/>
                      <a:gd name="T6" fmla="*/ 0 w 2305"/>
                      <a:gd name="T7" fmla="*/ 0 h 2325"/>
                      <a:gd name="T8" fmla="*/ 0 w 2305"/>
                      <a:gd name="T9" fmla="*/ 0 h 2325"/>
                      <a:gd name="T10" fmla="*/ 0 w 2305"/>
                      <a:gd name="T11" fmla="*/ 0 h 2325"/>
                      <a:gd name="T12" fmla="*/ 0 w 2305"/>
                      <a:gd name="T13" fmla="*/ 0 h 2325"/>
                      <a:gd name="T14" fmla="*/ 0 w 2305"/>
                      <a:gd name="T15" fmla="*/ 0 h 2325"/>
                      <a:gd name="T16" fmla="*/ 0 w 2305"/>
                      <a:gd name="T17" fmla="*/ 0 h 2325"/>
                      <a:gd name="T18" fmla="*/ 0 w 2305"/>
                      <a:gd name="T19" fmla="*/ 0 h 2325"/>
                      <a:gd name="T20" fmla="*/ 0 w 2305"/>
                      <a:gd name="T21" fmla="*/ 0 h 2325"/>
                      <a:gd name="T22" fmla="*/ 0 w 2305"/>
                      <a:gd name="T23" fmla="*/ 0 h 2325"/>
                      <a:gd name="T24" fmla="*/ 0 w 2305"/>
                      <a:gd name="T25" fmla="*/ 0 h 2325"/>
                      <a:gd name="T26" fmla="*/ 0 w 2305"/>
                      <a:gd name="T27" fmla="*/ 0 h 2325"/>
                      <a:gd name="T28" fmla="*/ 0 w 2305"/>
                      <a:gd name="T29" fmla="*/ 0 h 2325"/>
                      <a:gd name="T30" fmla="*/ 0 w 2305"/>
                      <a:gd name="T31" fmla="*/ 0 h 2325"/>
                      <a:gd name="T32" fmla="*/ 0 w 2305"/>
                      <a:gd name="T33" fmla="*/ 0 h 2325"/>
                      <a:gd name="T34" fmla="*/ 0 w 2305"/>
                      <a:gd name="T35" fmla="*/ 0 h 2325"/>
                      <a:gd name="T36" fmla="*/ 0 w 2305"/>
                      <a:gd name="T37" fmla="*/ 0 h 2325"/>
                      <a:gd name="T38" fmla="*/ 0 w 2305"/>
                      <a:gd name="T39" fmla="*/ 0 h 2325"/>
                      <a:gd name="T40" fmla="*/ 0 w 2305"/>
                      <a:gd name="T41" fmla="*/ 0 h 2325"/>
                      <a:gd name="T42" fmla="*/ 0 w 2305"/>
                      <a:gd name="T43" fmla="*/ 0 h 2325"/>
                      <a:gd name="T44" fmla="*/ 0 w 2305"/>
                      <a:gd name="T45" fmla="*/ 0 h 2325"/>
                      <a:gd name="T46" fmla="*/ 0 w 2305"/>
                      <a:gd name="T47" fmla="*/ 0 h 2325"/>
                      <a:gd name="T48" fmla="*/ 0 w 2305"/>
                      <a:gd name="T49" fmla="*/ 0 h 2325"/>
                      <a:gd name="T50" fmla="*/ 0 w 2305"/>
                      <a:gd name="T51" fmla="*/ 0 h 2325"/>
                      <a:gd name="T52" fmla="*/ 0 w 2305"/>
                      <a:gd name="T53" fmla="*/ 0 h 2325"/>
                      <a:gd name="T54" fmla="*/ 0 w 2305"/>
                      <a:gd name="T55" fmla="*/ 0 h 2325"/>
                      <a:gd name="T56" fmla="*/ 0 w 2305"/>
                      <a:gd name="T57" fmla="*/ 0 h 2325"/>
                      <a:gd name="T58" fmla="*/ 0 w 2305"/>
                      <a:gd name="T59" fmla="*/ 0 h 2325"/>
                      <a:gd name="T60" fmla="*/ 0 w 2305"/>
                      <a:gd name="T61" fmla="*/ 0 h 2325"/>
                      <a:gd name="T62" fmla="*/ 0 w 2305"/>
                      <a:gd name="T63" fmla="*/ 0 h 2325"/>
                      <a:gd name="T64" fmla="*/ 0 w 2305"/>
                      <a:gd name="T65" fmla="*/ 0 h 2325"/>
                      <a:gd name="T66" fmla="*/ 0 w 2305"/>
                      <a:gd name="T67" fmla="*/ 0 h 2325"/>
                      <a:gd name="T68" fmla="*/ 0 w 2305"/>
                      <a:gd name="T69" fmla="*/ 0 h 2325"/>
                      <a:gd name="T70" fmla="*/ 0 w 2305"/>
                      <a:gd name="T71" fmla="*/ 0 h 2325"/>
                      <a:gd name="T72" fmla="*/ 0 w 2305"/>
                      <a:gd name="T73" fmla="*/ 0 h 2325"/>
                      <a:gd name="T74" fmla="*/ 0 w 2305"/>
                      <a:gd name="T75" fmla="*/ 0 h 2325"/>
                      <a:gd name="T76" fmla="*/ 0 w 2305"/>
                      <a:gd name="T77" fmla="*/ 0 h 2325"/>
                      <a:gd name="T78" fmla="*/ 0 w 2305"/>
                      <a:gd name="T79" fmla="*/ 0 h 2325"/>
                      <a:gd name="T80" fmla="*/ 0 w 2305"/>
                      <a:gd name="T81" fmla="*/ 0 h 2325"/>
                      <a:gd name="T82" fmla="*/ 0 w 2305"/>
                      <a:gd name="T83" fmla="*/ 0 h 2325"/>
                      <a:gd name="T84" fmla="*/ 0 w 2305"/>
                      <a:gd name="T85" fmla="*/ 0 h 2325"/>
                      <a:gd name="T86" fmla="*/ 0 w 2305"/>
                      <a:gd name="T87" fmla="*/ 0 h 2325"/>
                      <a:gd name="T88" fmla="*/ 0 w 2305"/>
                      <a:gd name="T89" fmla="*/ 0 h 2325"/>
                      <a:gd name="T90" fmla="*/ 0 w 2305"/>
                      <a:gd name="T91" fmla="*/ 0 h 2325"/>
                      <a:gd name="T92" fmla="*/ 0 w 2305"/>
                      <a:gd name="T93" fmla="*/ 0 h 23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2305"/>
                      <a:gd name="T142" fmla="*/ 0 h 2325"/>
                      <a:gd name="T143" fmla="*/ 2305 w 2305"/>
                      <a:gd name="T144" fmla="*/ 2325 h 2325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2305" h="2325">
                        <a:moveTo>
                          <a:pt x="1972" y="0"/>
                        </a:moveTo>
                        <a:lnTo>
                          <a:pt x="1961" y="3"/>
                        </a:lnTo>
                        <a:lnTo>
                          <a:pt x="1931" y="10"/>
                        </a:lnTo>
                        <a:lnTo>
                          <a:pt x="1881" y="20"/>
                        </a:lnTo>
                        <a:lnTo>
                          <a:pt x="1816" y="35"/>
                        </a:lnTo>
                        <a:lnTo>
                          <a:pt x="1736" y="52"/>
                        </a:lnTo>
                        <a:lnTo>
                          <a:pt x="1646" y="69"/>
                        </a:lnTo>
                        <a:lnTo>
                          <a:pt x="1545" y="89"/>
                        </a:lnTo>
                        <a:lnTo>
                          <a:pt x="1437" y="108"/>
                        </a:lnTo>
                        <a:lnTo>
                          <a:pt x="1324" y="126"/>
                        </a:lnTo>
                        <a:lnTo>
                          <a:pt x="1208" y="144"/>
                        </a:lnTo>
                        <a:lnTo>
                          <a:pt x="1149" y="152"/>
                        </a:lnTo>
                        <a:lnTo>
                          <a:pt x="1090" y="158"/>
                        </a:lnTo>
                        <a:lnTo>
                          <a:pt x="1032" y="165"/>
                        </a:lnTo>
                        <a:lnTo>
                          <a:pt x="974" y="171"/>
                        </a:lnTo>
                        <a:lnTo>
                          <a:pt x="916" y="175"/>
                        </a:lnTo>
                        <a:lnTo>
                          <a:pt x="860" y="180"/>
                        </a:lnTo>
                        <a:lnTo>
                          <a:pt x="806" y="182"/>
                        </a:lnTo>
                        <a:lnTo>
                          <a:pt x="752" y="183"/>
                        </a:lnTo>
                        <a:lnTo>
                          <a:pt x="701" y="184"/>
                        </a:lnTo>
                        <a:lnTo>
                          <a:pt x="652" y="182"/>
                        </a:lnTo>
                        <a:lnTo>
                          <a:pt x="605" y="180"/>
                        </a:lnTo>
                        <a:lnTo>
                          <a:pt x="562" y="175"/>
                        </a:lnTo>
                        <a:lnTo>
                          <a:pt x="479" y="166"/>
                        </a:lnTo>
                        <a:lnTo>
                          <a:pt x="405" y="160"/>
                        </a:lnTo>
                        <a:lnTo>
                          <a:pt x="373" y="156"/>
                        </a:lnTo>
                        <a:lnTo>
                          <a:pt x="342" y="155"/>
                        </a:lnTo>
                        <a:lnTo>
                          <a:pt x="313" y="154"/>
                        </a:lnTo>
                        <a:lnTo>
                          <a:pt x="286" y="154"/>
                        </a:lnTo>
                        <a:lnTo>
                          <a:pt x="262" y="155"/>
                        </a:lnTo>
                        <a:lnTo>
                          <a:pt x="238" y="156"/>
                        </a:lnTo>
                        <a:lnTo>
                          <a:pt x="218" y="158"/>
                        </a:lnTo>
                        <a:lnTo>
                          <a:pt x="198" y="163"/>
                        </a:lnTo>
                        <a:lnTo>
                          <a:pt x="181" y="167"/>
                        </a:lnTo>
                        <a:lnTo>
                          <a:pt x="165" y="173"/>
                        </a:lnTo>
                        <a:lnTo>
                          <a:pt x="150" y="180"/>
                        </a:lnTo>
                        <a:lnTo>
                          <a:pt x="138" y="188"/>
                        </a:lnTo>
                        <a:lnTo>
                          <a:pt x="126" y="197"/>
                        </a:lnTo>
                        <a:lnTo>
                          <a:pt x="116" y="208"/>
                        </a:lnTo>
                        <a:lnTo>
                          <a:pt x="107" y="221"/>
                        </a:lnTo>
                        <a:lnTo>
                          <a:pt x="99" y="234"/>
                        </a:lnTo>
                        <a:lnTo>
                          <a:pt x="92" y="249"/>
                        </a:lnTo>
                        <a:lnTo>
                          <a:pt x="87" y="265"/>
                        </a:lnTo>
                        <a:lnTo>
                          <a:pt x="81" y="283"/>
                        </a:lnTo>
                        <a:lnTo>
                          <a:pt x="78" y="302"/>
                        </a:lnTo>
                        <a:lnTo>
                          <a:pt x="75" y="323"/>
                        </a:lnTo>
                        <a:lnTo>
                          <a:pt x="71" y="345"/>
                        </a:lnTo>
                        <a:lnTo>
                          <a:pt x="69" y="370"/>
                        </a:lnTo>
                        <a:lnTo>
                          <a:pt x="68" y="397"/>
                        </a:lnTo>
                        <a:lnTo>
                          <a:pt x="67" y="453"/>
                        </a:lnTo>
                        <a:lnTo>
                          <a:pt x="67" y="519"/>
                        </a:lnTo>
                        <a:lnTo>
                          <a:pt x="66" y="558"/>
                        </a:lnTo>
                        <a:lnTo>
                          <a:pt x="65" y="598"/>
                        </a:lnTo>
                        <a:lnTo>
                          <a:pt x="62" y="641"/>
                        </a:lnTo>
                        <a:lnTo>
                          <a:pt x="59" y="686"/>
                        </a:lnTo>
                        <a:lnTo>
                          <a:pt x="51" y="780"/>
                        </a:lnTo>
                        <a:lnTo>
                          <a:pt x="41" y="882"/>
                        </a:lnTo>
                        <a:lnTo>
                          <a:pt x="30" y="987"/>
                        </a:lnTo>
                        <a:lnTo>
                          <a:pt x="20" y="1097"/>
                        </a:lnTo>
                        <a:lnTo>
                          <a:pt x="16" y="1151"/>
                        </a:lnTo>
                        <a:lnTo>
                          <a:pt x="11" y="1207"/>
                        </a:lnTo>
                        <a:lnTo>
                          <a:pt x="8" y="1262"/>
                        </a:lnTo>
                        <a:lnTo>
                          <a:pt x="4" y="1319"/>
                        </a:lnTo>
                        <a:lnTo>
                          <a:pt x="2" y="1375"/>
                        </a:lnTo>
                        <a:lnTo>
                          <a:pt x="1" y="1429"/>
                        </a:lnTo>
                        <a:lnTo>
                          <a:pt x="0" y="1485"/>
                        </a:lnTo>
                        <a:lnTo>
                          <a:pt x="1" y="1538"/>
                        </a:lnTo>
                        <a:lnTo>
                          <a:pt x="3" y="1592"/>
                        </a:lnTo>
                        <a:lnTo>
                          <a:pt x="8" y="1644"/>
                        </a:lnTo>
                        <a:lnTo>
                          <a:pt x="12" y="1696"/>
                        </a:lnTo>
                        <a:lnTo>
                          <a:pt x="20" y="1745"/>
                        </a:lnTo>
                        <a:lnTo>
                          <a:pt x="29" y="1794"/>
                        </a:lnTo>
                        <a:lnTo>
                          <a:pt x="39" y="1841"/>
                        </a:lnTo>
                        <a:lnTo>
                          <a:pt x="52" y="1887"/>
                        </a:lnTo>
                        <a:lnTo>
                          <a:pt x="67" y="1929"/>
                        </a:lnTo>
                        <a:lnTo>
                          <a:pt x="85" y="1970"/>
                        </a:lnTo>
                        <a:lnTo>
                          <a:pt x="104" y="2009"/>
                        </a:lnTo>
                        <a:lnTo>
                          <a:pt x="126" y="2045"/>
                        </a:lnTo>
                        <a:lnTo>
                          <a:pt x="151" y="2078"/>
                        </a:lnTo>
                        <a:lnTo>
                          <a:pt x="207" y="2141"/>
                        </a:lnTo>
                        <a:lnTo>
                          <a:pt x="266" y="2194"/>
                        </a:lnTo>
                        <a:lnTo>
                          <a:pt x="326" y="2237"/>
                        </a:lnTo>
                        <a:lnTo>
                          <a:pt x="387" y="2272"/>
                        </a:lnTo>
                        <a:lnTo>
                          <a:pt x="450" y="2296"/>
                        </a:lnTo>
                        <a:lnTo>
                          <a:pt x="514" y="2314"/>
                        </a:lnTo>
                        <a:lnTo>
                          <a:pt x="579" y="2323"/>
                        </a:lnTo>
                        <a:lnTo>
                          <a:pt x="644" y="2325"/>
                        </a:lnTo>
                        <a:lnTo>
                          <a:pt x="710" y="2320"/>
                        </a:lnTo>
                        <a:lnTo>
                          <a:pt x="777" y="2308"/>
                        </a:lnTo>
                        <a:lnTo>
                          <a:pt x="844" y="2292"/>
                        </a:lnTo>
                        <a:lnTo>
                          <a:pt x="909" y="2269"/>
                        </a:lnTo>
                        <a:lnTo>
                          <a:pt x="976" y="2242"/>
                        </a:lnTo>
                        <a:lnTo>
                          <a:pt x="1043" y="2209"/>
                        </a:lnTo>
                        <a:lnTo>
                          <a:pt x="1107" y="2174"/>
                        </a:lnTo>
                        <a:lnTo>
                          <a:pt x="1173" y="2134"/>
                        </a:lnTo>
                        <a:lnTo>
                          <a:pt x="1237" y="2091"/>
                        </a:lnTo>
                        <a:lnTo>
                          <a:pt x="1300" y="2046"/>
                        </a:lnTo>
                        <a:lnTo>
                          <a:pt x="1361" y="1999"/>
                        </a:lnTo>
                        <a:lnTo>
                          <a:pt x="1422" y="1950"/>
                        </a:lnTo>
                        <a:lnTo>
                          <a:pt x="1480" y="1900"/>
                        </a:lnTo>
                        <a:lnTo>
                          <a:pt x="1538" y="1849"/>
                        </a:lnTo>
                        <a:lnTo>
                          <a:pt x="1593" y="1798"/>
                        </a:lnTo>
                        <a:lnTo>
                          <a:pt x="1646" y="1746"/>
                        </a:lnTo>
                        <a:lnTo>
                          <a:pt x="1696" y="1696"/>
                        </a:lnTo>
                        <a:lnTo>
                          <a:pt x="1745" y="1647"/>
                        </a:lnTo>
                        <a:lnTo>
                          <a:pt x="1791" y="1600"/>
                        </a:lnTo>
                        <a:lnTo>
                          <a:pt x="1833" y="1554"/>
                        </a:lnTo>
                        <a:lnTo>
                          <a:pt x="1910" y="1472"/>
                        </a:lnTo>
                        <a:lnTo>
                          <a:pt x="1972" y="1403"/>
                        </a:lnTo>
                        <a:lnTo>
                          <a:pt x="1996" y="1376"/>
                        </a:lnTo>
                        <a:lnTo>
                          <a:pt x="2019" y="1346"/>
                        </a:lnTo>
                        <a:lnTo>
                          <a:pt x="2042" y="1311"/>
                        </a:lnTo>
                        <a:lnTo>
                          <a:pt x="2067" y="1273"/>
                        </a:lnTo>
                        <a:lnTo>
                          <a:pt x="2090" y="1233"/>
                        </a:lnTo>
                        <a:lnTo>
                          <a:pt x="2115" y="1190"/>
                        </a:lnTo>
                        <a:lnTo>
                          <a:pt x="2137" y="1144"/>
                        </a:lnTo>
                        <a:lnTo>
                          <a:pt x="2160" y="1095"/>
                        </a:lnTo>
                        <a:lnTo>
                          <a:pt x="2181" y="1045"/>
                        </a:lnTo>
                        <a:lnTo>
                          <a:pt x="2203" y="994"/>
                        </a:lnTo>
                        <a:lnTo>
                          <a:pt x="2222" y="941"/>
                        </a:lnTo>
                        <a:lnTo>
                          <a:pt x="2239" y="886"/>
                        </a:lnTo>
                        <a:lnTo>
                          <a:pt x="2255" y="832"/>
                        </a:lnTo>
                        <a:lnTo>
                          <a:pt x="2269" y="776"/>
                        </a:lnTo>
                        <a:lnTo>
                          <a:pt x="2282" y="719"/>
                        </a:lnTo>
                        <a:lnTo>
                          <a:pt x="2292" y="664"/>
                        </a:lnTo>
                        <a:lnTo>
                          <a:pt x="2299" y="608"/>
                        </a:lnTo>
                        <a:lnTo>
                          <a:pt x="2304" y="553"/>
                        </a:lnTo>
                        <a:lnTo>
                          <a:pt x="2305" y="499"/>
                        </a:lnTo>
                        <a:lnTo>
                          <a:pt x="2304" y="446"/>
                        </a:lnTo>
                        <a:lnTo>
                          <a:pt x="2299" y="394"/>
                        </a:lnTo>
                        <a:lnTo>
                          <a:pt x="2292" y="344"/>
                        </a:lnTo>
                        <a:lnTo>
                          <a:pt x="2279" y="296"/>
                        </a:lnTo>
                        <a:lnTo>
                          <a:pt x="2264" y="251"/>
                        </a:lnTo>
                        <a:lnTo>
                          <a:pt x="2244" y="207"/>
                        </a:lnTo>
                        <a:lnTo>
                          <a:pt x="2219" y="167"/>
                        </a:lnTo>
                        <a:lnTo>
                          <a:pt x="2192" y="129"/>
                        </a:lnTo>
                        <a:lnTo>
                          <a:pt x="2158" y="96"/>
                        </a:lnTo>
                        <a:lnTo>
                          <a:pt x="2119" y="66"/>
                        </a:lnTo>
                        <a:lnTo>
                          <a:pt x="2076" y="39"/>
                        </a:lnTo>
                        <a:lnTo>
                          <a:pt x="2027" y="17"/>
                        </a:lnTo>
                        <a:lnTo>
                          <a:pt x="1972" y="0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05" name="Freeform 202"/>
                  <p:cNvSpPr>
                    <a:spLocks/>
                  </p:cNvSpPr>
                  <p:nvPr/>
                </p:nvSpPr>
                <p:spPr bwMode="auto">
                  <a:xfrm>
                    <a:off x="3443" y="3593"/>
                    <a:ext cx="1" cy="10"/>
                  </a:xfrm>
                  <a:custGeom>
                    <a:avLst/>
                    <a:gdLst>
                      <a:gd name="T0" fmla="*/ 0 w 1"/>
                      <a:gd name="T1" fmla="*/ 0 h 39"/>
                      <a:gd name="T2" fmla="*/ 0 w 1"/>
                      <a:gd name="T3" fmla="*/ 0 h 39"/>
                      <a:gd name="T4" fmla="*/ 0 w 1"/>
                      <a:gd name="T5" fmla="*/ 0 h 39"/>
                      <a:gd name="T6" fmla="*/ 0 w 1"/>
                      <a:gd name="T7" fmla="*/ 0 h 39"/>
                      <a:gd name="T8" fmla="*/ 0 w 1"/>
                      <a:gd name="T9" fmla="*/ 0 h 39"/>
                      <a:gd name="T10" fmla="*/ 0 w 1"/>
                      <a:gd name="T11" fmla="*/ 0 h 3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"/>
                      <a:gd name="T19" fmla="*/ 0 h 39"/>
                      <a:gd name="T20" fmla="*/ 1 w 1"/>
                      <a:gd name="T21" fmla="*/ 39 h 3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" h="39">
                        <a:moveTo>
                          <a:pt x="0" y="39"/>
                        </a:move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0" y="19"/>
                        </a:lnTo>
                        <a:lnTo>
                          <a:pt x="0" y="2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06" name="Freeform 203"/>
                  <p:cNvSpPr>
                    <a:spLocks/>
                  </p:cNvSpPr>
                  <p:nvPr/>
                </p:nvSpPr>
                <p:spPr bwMode="auto">
                  <a:xfrm>
                    <a:off x="3443" y="3511"/>
                    <a:ext cx="288" cy="72"/>
                  </a:xfrm>
                  <a:custGeom>
                    <a:avLst/>
                    <a:gdLst>
                      <a:gd name="T0" fmla="*/ 0 w 2014"/>
                      <a:gd name="T1" fmla="*/ 0 h 520"/>
                      <a:gd name="T2" fmla="*/ 0 w 2014"/>
                      <a:gd name="T3" fmla="*/ 0 h 520"/>
                      <a:gd name="T4" fmla="*/ 0 w 2014"/>
                      <a:gd name="T5" fmla="*/ 0 h 520"/>
                      <a:gd name="T6" fmla="*/ 0 w 2014"/>
                      <a:gd name="T7" fmla="*/ 0 h 520"/>
                      <a:gd name="T8" fmla="*/ 0 w 2014"/>
                      <a:gd name="T9" fmla="*/ 0 h 520"/>
                      <a:gd name="T10" fmla="*/ 0 w 2014"/>
                      <a:gd name="T11" fmla="*/ 0 h 520"/>
                      <a:gd name="T12" fmla="*/ 0 w 2014"/>
                      <a:gd name="T13" fmla="*/ 0 h 520"/>
                      <a:gd name="T14" fmla="*/ 0 w 2014"/>
                      <a:gd name="T15" fmla="*/ 0 h 520"/>
                      <a:gd name="T16" fmla="*/ 0 w 2014"/>
                      <a:gd name="T17" fmla="*/ 0 h 520"/>
                      <a:gd name="T18" fmla="*/ 0 w 2014"/>
                      <a:gd name="T19" fmla="*/ 0 h 520"/>
                      <a:gd name="T20" fmla="*/ 0 w 2014"/>
                      <a:gd name="T21" fmla="*/ 0 h 520"/>
                      <a:gd name="T22" fmla="*/ 0 w 2014"/>
                      <a:gd name="T23" fmla="*/ 0 h 520"/>
                      <a:gd name="T24" fmla="*/ 0 w 2014"/>
                      <a:gd name="T25" fmla="*/ 0 h 520"/>
                      <a:gd name="T26" fmla="*/ 0 w 2014"/>
                      <a:gd name="T27" fmla="*/ 0 h 520"/>
                      <a:gd name="T28" fmla="*/ 0 w 2014"/>
                      <a:gd name="T29" fmla="*/ 0 h 520"/>
                      <a:gd name="T30" fmla="*/ 0 w 2014"/>
                      <a:gd name="T31" fmla="*/ 0 h 520"/>
                      <a:gd name="T32" fmla="*/ 0 w 2014"/>
                      <a:gd name="T33" fmla="*/ 0 h 520"/>
                      <a:gd name="T34" fmla="*/ 0 w 2014"/>
                      <a:gd name="T35" fmla="*/ 0 h 520"/>
                      <a:gd name="T36" fmla="*/ 0 w 2014"/>
                      <a:gd name="T37" fmla="*/ 0 h 520"/>
                      <a:gd name="T38" fmla="*/ 0 w 2014"/>
                      <a:gd name="T39" fmla="*/ 0 h 520"/>
                      <a:gd name="T40" fmla="*/ 0 w 2014"/>
                      <a:gd name="T41" fmla="*/ 0 h 520"/>
                      <a:gd name="T42" fmla="*/ 0 w 2014"/>
                      <a:gd name="T43" fmla="*/ 0 h 520"/>
                      <a:gd name="T44" fmla="*/ 0 w 2014"/>
                      <a:gd name="T45" fmla="*/ 0 h 520"/>
                      <a:gd name="T46" fmla="*/ 0 w 2014"/>
                      <a:gd name="T47" fmla="*/ 0 h 520"/>
                      <a:gd name="T48" fmla="*/ 0 w 2014"/>
                      <a:gd name="T49" fmla="*/ 0 h 520"/>
                      <a:gd name="T50" fmla="*/ 0 w 2014"/>
                      <a:gd name="T51" fmla="*/ 0 h 520"/>
                      <a:gd name="T52" fmla="*/ 0 w 2014"/>
                      <a:gd name="T53" fmla="*/ 0 h 520"/>
                      <a:gd name="T54" fmla="*/ 0 w 2014"/>
                      <a:gd name="T55" fmla="*/ 0 h 520"/>
                      <a:gd name="T56" fmla="*/ 0 w 2014"/>
                      <a:gd name="T57" fmla="*/ 0 h 520"/>
                      <a:gd name="T58" fmla="*/ 0 w 2014"/>
                      <a:gd name="T59" fmla="*/ 0 h 520"/>
                      <a:gd name="T60" fmla="*/ 0 w 2014"/>
                      <a:gd name="T61" fmla="*/ 0 h 520"/>
                      <a:gd name="T62" fmla="*/ 0 w 2014"/>
                      <a:gd name="T63" fmla="*/ 0 h 520"/>
                      <a:gd name="T64" fmla="*/ 0 w 2014"/>
                      <a:gd name="T65" fmla="*/ 0 h 520"/>
                      <a:gd name="T66" fmla="*/ 0 w 2014"/>
                      <a:gd name="T67" fmla="*/ 0 h 520"/>
                      <a:gd name="T68" fmla="*/ 0 w 2014"/>
                      <a:gd name="T69" fmla="*/ 0 h 520"/>
                      <a:gd name="T70" fmla="*/ 0 w 2014"/>
                      <a:gd name="T71" fmla="*/ 0 h 520"/>
                      <a:gd name="T72" fmla="*/ 0 w 2014"/>
                      <a:gd name="T73" fmla="*/ 0 h 520"/>
                      <a:gd name="T74" fmla="*/ 0 w 2014"/>
                      <a:gd name="T75" fmla="*/ 0 h 520"/>
                      <a:gd name="T76" fmla="*/ 0 w 2014"/>
                      <a:gd name="T77" fmla="*/ 0 h 520"/>
                      <a:gd name="T78" fmla="*/ 0 w 2014"/>
                      <a:gd name="T79" fmla="*/ 0 h 520"/>
                      <a:gd name="T80" fmla="*/ 0 w 2014"/>
                      <a:gd name="T81" fmla="*/ 0 h 520"/>
                      <a:gd name="T82" fmla="*/ 0 w 2014"/>
                      <a:gd name="T83" fmla="*/ 0 h 520"/>
                      <a:gd name="T84" fmla="*/ 0 w 2014"/>
                      <a:gd name="T85" fmla="*/ 0 h 520"/>
                      <a:gd name="T86" fmla="*/ 0 w 2014"/>
                      <a:gd name="T87" fmla="*/ 0 h 520"/>
                      <a:gd name="T88" fmla="*/ 0 w 2014"/>
                      <a:gd name="T89" fmla="*/ 0 h 520"/>
                      <a:gd name="T90" fmla="*/ 0 w 2014"/>
                      <a:gd name="T91" fmla="*/ 0 h 520"/>
                      <a:gd name="T92" fmla="*/ 0 w 2014"/>
                      <a:gd name="T93" fmla="*/ 0 h 520"/>
                      <a:gd name="T94" fmla="*/ 0 w 2014"/>
                      <a:gd name="T95" fmla="*/ 0 h 520"/>
                      <a:gd name="T96" fmla="*/ 0 w 2014"/>
                      <a:gd name="T97" fmla="*/ 0 h 520"/>
                      <a:gd name="T98" fmla="*/ 0 w 2014"/>
                      <a:gd name="T99" fmla="*/ 0 h 520"/>
                      <a:gd name="T100" fmla="*/ 0 w 2014"/>
                      <a:gd name="T101" fmla="*/ 0 h 520"/>
                      <a:gd name="T102" fmla="*/ 0 w 2014"/>
                      <a:gd name="T103" fmla="*/ 0 h 520"/>
                      <a:gd name="T104" fmla="*/ 0 w 2014"/>
                      <a:gd name="T105" fmla="*/ 0 h 520"/>
                      <a:gd name="T106" fmla="*/ 0 w 2014"/>
                      <a:gd name="T107" fmla="*/ 0 h 520"/>
                      <a:gd name="T108" fmla="*/ 0 w 2014"/>
                      <a:gd name="T109" fmla="*/ 0 h 520"/>
                      <a:gd name="T110" fmla="*/ 0 w 2014"/>
                      <a:gd name="T111" fmla="*/ 0 h 520"/>
                      <a:gd name="T112" fmla="*/ 0 w 2014"/>
                      <a:gd name="T113" fmla="*/ 0 h 520"/>
                      <a:gd name="T114" fmla="*/ 0 w 2014"/>
                      <a:gd name="T115" fmla="*/ 0 h 520"/>
                      <a:gd name="T116" fmla="*/ 0 w 2014"/>
                      <a:gd name="T117" fmla="*/ 0 h 52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014"/>
                      <a:gd name="T178" fmla="*/ 0 h 520"/>
                      <a:gd name="T179" fmla="*/ 2014 w 2014"/>
                      <a:gd name="T180" fmla="*/ 520 h 52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014" h="520">
                        <a:moveTo>
                          <a:pt x="1906" y="0"/>
                        </a:moveTo>
                        <a:lnTo>
                          <a:pt x="1895" y="3"/>
                        </a:lnTo>
                        <a:lnTo>
                          <a:pt x="1864" y="10"/>
                        </a:lnTo>
                        <a:lnTo>
                          <a:pt x="1815" y="21"/>
                        </a:lnTo>
                        <a:lnTo>
                          <a:pt x="1749" y="36"/>
                        </a:lnTo>
                        <a:lnTo>
                          <a:pt x="1670" y="52"/>
                        </a:lnTo>
                        <a:lnTo>
                          <a:pt x="1579" y="70"/>
                        </a:lnTo>
                        <a:lnTo>
                          <a:pt x="1479" y="89"/>
                        </a:lnTo>
                        <a:lnTo>
                          <a:pt x="1371" y="108"/>
                        </a:lnTo>
                        <a:lnTo>
                          <a:pt x="1257" y="127"/>
                        </a:lnTo>
                        <a:lnTo>
                          <a:pt x="1141" y="145"/>
                        </a:lnTo>
                        <a:lnTo>
                          <a:pt x="1082" y="152"/>
                        </a:lnTo>
                        <a:lnTo>
                          <a:pt x="1023" y="159"/>
                        </a:lnTo>
                        <a:lnTo>
                          <a:pt x="964" y="166"/>
                        </a:lnTo>
                        <a:lnTo>
                          <a:pt x="906" y="171"/>
                        </a:lnTo>
                        <a:lnTo>
                          <a:pt x="850" y="176"/>
                        </a:lnTo>
                        <a:lnTo>
                          <a:pt x="794" y="180"/>
                        </a:lnTo>
                        <a:lnTo>
                          <a:pt x="738" y="182"/>
                        </a:lnTo>
                        <a:lnTo>
                          <a:pt x="686" y="184"/>
                        </a:lnTo>
                        <a:lnTo>
                          <a:pt x="635" y="184"/>
                        </a:lnTo>
                        <a:lnTo>
                          <a:pt x="586" y="182"/>
                        </a:lnTo>
                        <a:lnTo>
                          <a:pt x="539" y="180"/>
                        </a:lnTo>
                        <a:lnTo>
                          <a:pt x="495" y="176"/>
                        </a:lnTo>
                        <a:lnTo>
                          <a:pt x="412" y="167"/>
                        </a:lnTo>
                        <a:lnTo>
                          <a:pt x="339" y="159"/>
                        </a:lnTo>
                        <a:lnTo>
                          <a:pt x="305" y="157"/>
                        </a:lnTo>
                        <a:lnTo>
                          <a:pt x="275" y="156"/>
                        </a:lnTo>
                        <a:lnTo>
                          <a:pt x="246" y="155"/>
                        </a:lnTo>
                        <a:lnTo>
                          <a:pt x="220" y="155"/>
                        </a:lnTo>
                        <a:lnTo>
                          <a:pt x="195" y="155"/>
                        </a:lnTo>
                        <a:lnTo>
                          <a:pt x="172" y="157"/>
                        </a:lnTo>
                        <a:lnTo>
                          <a:pt x="151" y="159"/>
                        </a:lnTo>
                        <a:lnTo>
                          <a:pt x="132" y="162"/>
                        </a:lnTo>
                        <a:lnTo>
                          <a:pt x="114" y="168"/>
                        </a:lnTo>
                        <a:lnTo>
                          <a:pt x="98" y="174"/>
                        </a:lnTo>
                        <a:lnTo>
                          <a:pt x="84" y="180"/>
                        </a:lnTo>
                        <a:lnTo>
                          <a:pt x="71" y="188"/>
                        </a:lnTo>
                        <a:lnTo>
                          <a:pt x="59" y="198"/>
                        </a:lnTo>
                        <a:lnTo>
                          <a:pt x="49" y="208"/>
                        </a:lnTo>
                        <a:lnTo>
                          <a:pt x="41" y="220"/>
                        </a:lnTo>
                        <a:lnTo>
                          <a:pt x="33" y="234"/>
                        </a:lnTo>
                        <a:lnTo>
                          <a:pt x="25" y="249"/>
                        </a:lnTo>
                        <a:lnTo>
                          <a:pt x="19" y="265"/>
                        </a:lnTo>
                        <a:lnTo>
                          <a:pt x="15" y="283"/>
                        </a:lnTo>
                        <a:lnTo>
                          <a:pt x="10" y="303"/>
                        </a:lnTo>
                        <a:lnTo>
                          <a:pt x="7" y="324"/>
                        </a:lnTo>
                        <a:lnTo>
                          <a:pt x="5" y="346"/>
                        </a:lnTo>
                        <a:lnTo>
                          <a:pt x="3" y="371"/>
                        </a:lnTo>
                        <a:lnTo>
                          <a:pt x="2" y="396"/>
                        </a:lnTo>
                        <a:lnTo>
                          <a:pt x="0" y="454"/>
                        </a:lnTo>
                        <a:lnTo>
                          <a:pt x="0" y="520"/>
                        </a:lnTo>
                        <a:lnTo>
                          <a:pt x="3" y="507"/>
                        </a:lnTo>
                        <a:lnTo>
                          <a:pt x="14" y="477"/>
                        </a:lnTo>
                        <a:lnTo>
                          <a:pt x="24" y="458"/>
                        </a:lnTo>
                        <a:lnTo>
                          <a:pt x="37" y="436"/>
                        </a:lnTo>
                        <a:lnTo>
                          <a:pt x="46" y="425"/>
                        </a:lnTo>
                        <a:lnTo>
                          <a:pt x="55" y="413"/>
                        </a:lnTo>
                        <a:lnTo>
                          <a:pt x="66" y="402"/>
                        </a:lnTo>
                        <a:lnTo>
                          <a:pt x="78" y="391"/>
                        </a:lnTo>
                        <a:lnTo>
                          <a:pt x="92" y="378"/>
                        </a:lnTo>
                        <a:lnTo>
                          <a:pt x="106" y="367"/>
                        </a:lnTo>
                        <a:lnTo>
                          <a:pt x="122" y="357"/>
                        </a:lnTo>
                        <a:lnTo>
                          <a:pt x="140" y="347"/>
                        </a:lnTo>
                        <a:lnTo>
                          <a:pt x="159" y="337"/>
                        </a:lnTo>
                        <a:lnTo>
                          <a:pt x="180" y="328"/>
                        </a:lnTo>
                        <a:lnTo>
                          <a:pt x="202" y="319"/>
                        </a:lnTo>
                        <a:lnTo>
                          <a:pt x="226" y="313"/>
                        </a:lnTo>
                        <a:lnTo>
                          <a:pt x="253" y="306"/>
                        </a:lnTo>
                        <a:lnTo>
                          <a:pt x="281" y="302"/>
                        </a:lnTo>
                        <a:lnTo>
                          <a:pt x="312" y="297"/>
                        </a:lnTo>
                        <a:lnTo>
                          <a:pt x="344" y="295"/>
                        </a:lnTo>
                        <a:lnTo>
                          <a:pt x="378" y="294"/>
                        </a:lnTo>
                        <a:lnTo>
                          <a:pt x="415" y="295"/>
                        </a:lnTo>
                        <a:lnTo>
                          <a:pt x="453" y="297"/>
                        </a:lnTo>
                        <a:lnTo>
                          <a:pt x="495" y="302"/>
                        </a:lnTo>
                        <a:lnTo>
                          <a:pt x="539" y="305"/>
                        </a:lnTo>
                        <a:lnTo>
                          <a:pt x="586" y="308"/>
                        </a:lnTo>
                        <a:lnTo>
                          <a:pt x="635" y="309"/>
                        </a:lnTo>
                        <a:lnTo>
                          <a:pt x="686" y="309"/>
                        </a:lnTo>
                        <a:lnTo>
                          <a:pt x="738" y="307"/>
                        </a:lnTo>
                        <a:lnTo>
                          <a:pt x="794" y="305"/>
                        </a:lnTo>
                        <a:lnTo>
                          <a:pt x="850" y="302"/>
                        </a:lnTo>
                        <a:lnTo>
                          <a:pt x="906" y="296"/>
                        </a:lnTo>
                        <a:lnTo>
                          <a:pt x="964" y="290"/>
                        </a:lnTo>
                        <a:lnTo>
                          <a:pt x="1023" y="285"/>
                        </a:lnTo>
                        <a:lnTo>
                          <a:pt x="1082" y="277"/>
                        </a:lnTo>
                        <a:lnTo>
                          <a:pt x="1141" y="269"/>
                        </a:lnTo>
                        <a:lnTo>
                          <a:pt x="1257" y="253"/>
                        </a:lnTo>
                        <a:lnTo>
                          <a:pt x="1371" y="234"/>
                        </a:lnTo>
                        <a:lnTo>
                          <a:pt x="1479" y="215"/>
                        </a:lnTo>
                        <a:lnTo>
                          <a:pt x="1579" y="196"/>
                        </a:lnTo>
                        <a:lnTo>
                          <a:pt x="1670" y="177"/>
                        </a:lnTo>
                        <a:lnTo>
                          <a:pt x="1749" y="160"/>
                        </a:lnTo>
                        <a:lnTo>
                          <a:pt x="1815" y="147"/>
                        </a:lnTo>
                        <a:lnTo>
                          <a:pt x="1864" y="136"/>
                        </a:lnTo>
                        <a:lnTo>
                          <a:pt x="1895" y="128"/>
                        </a:lnTo>
                        <a:lnTo>
                          <a:pt x="1906" y="126"/>
                        </a:lnTo>
                        <a:lnTo>
                          <a:pt x="1901" y="127"/>
                        </a:lnTo>
                        <a:lnTo>
                          <a:pt x="1920" y="121"/>
                        </a:lnTo>
                        <a:lnTo>
                          <a:pt x="1936" y="117"/>
                        </a:lnTo>
                        <a:lnTo>
                          <a:pt x="1953" y="110"/>
                        </a:lnTo>
                        <a:lnTo>
                          <a:pt x="1969" y="102"/>
                        </a:lnTo>
                        <a:lnTo>
                          <a:pt x="1986" y="95"/>
                        </a:lnTo>
                        <a:lnTo>
                          <a:pt x="1994" y="90"/>
                        </a:lnTo>
                        <a:lnTo>
                          <a:pt x="1999" y="85"/>
                        </a:lnTo>
                        <a:lnTo>
                          <a:pt x="2005" y="80"/>
                        </a:lnTo>
                        <a:lnTo>
                          <a:pt x="2009" y="75"/>
                        </a:lnTo>
                        <a:lnTo>
                          <a:pt x="2013" y="69"/>
                        </a:lnTo>
                        <a:lnTo>
                          <a:pt x="2014" y="63"/>
                        </a:lnTo>
                        <a:lnTo>
                          <a:pt x="2014" y="58"/>
                        </a:lnTo>
                        <a:lnTo>
                          <a:pt x="2012" y="51"/>
                        </a:lnTo>
                        <a:lnTo>
                          <a:pt x="2007" y="46"/>
                        </a:lnTo>
                        <a:lnTo>
                          <a:pt x="2002" y="40"/>
                        </a:lnTo>
                        <a:lnTo>
                          <a:pt x="1993" y="33"/>
                        </a:lnTo>
                        <a:lnTo>
                          <a:pt x="1980" y="27"/>
                        </a:lnTo>
                        <a:lnTo>
                          <a:pt x="1967" y="20"/>
                        </a:lnTo>
                        <a:lnTo>
                          <a:pt x="1949" y="13"/>
                        </a:lnTo>
                        <a:lnTo>
                          <a:pt x="1929" y="7"/>
                        </a:lnTo>
                        <a:lnTo>
                          <a:pt x="1906" y="0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07" name="Freeform 204"/>
                  <p:cNvSpPr>
                    <a:spLocks/>
                  </p:cNvSpPr>
                  <p:nvPr/>
                </p:nvSpPr>
                <p:spPr bwMode="auto">
                  <a:xfrm>
                    <a:off x="3433" y="3608"/>
                    <a:ext cx="324" cy="225"/>
                  </a:xfrm>
                  <a:custGeom>
                    <a:avLst/>
                    <a:gdLst>
                      <a:gd name="T0" fmla="*/ 0 w 2275"/>
                      <a:gd name="T1" fmla="*/ 0 h 1580"/>
                      <a:gd name="T2" fmla="*/ 0 w 2275"/>
                      <a:gd name="T3" fmla="*/ 0 h 1580"/>
                      <a:gd name="T4" fmla="*/ 0 w 2275"/>
                      <a:gd name="T5" fmla="*/ 0 h 1580"/>
                      <a:gd name="T6" fmla="*/ 0 w 2275"/>
                      <a:gd name="T7" fmla="*/ 0 h 1580"/>
                      <a:gd name="T8" fmla="*/ 0 w 2275"/>
                      <a:gd name="T9" fmla="*/ 0 h 1580"/>
                      <a:gd name="T10" fmla="*/ 0 w 2275"/>
                      <a:gd name="T11" fmla="*/ 0 h 1580"/>
                      <a:gd name="T12" fmla="*/ 0 w 2275"/>
                      <a:gd name="T13" fmla="*/ 0 h 1580"/>
                      <a:gd name="T14" fmla="*/ 0 w 2275"/>
                      <a:gd name="T15" fmla="*/ 0 h 1580"/>
                      <a:gd name="T16" fmla="*/ 0 w 2275"/>
                      <a:gd name="T17" fmla="*/ 0 h 1580"/>
                      <a:gd name="T18" fmla="*/ 0 w 2275"/>
                      <a:gd name="T19" fmla="*/ 0 h 1580"/>
                      <a:gd name="T20" fmla="*/ 0 w 2275"/>
                      <a:gd name="T21" fmla="*/ 0 h 1580"/>
                      <a:gd name="T22" fmla="*/ 0 w 2275"/>
                      <a:gd name="T23" fmla="*/ 0 h 1580"/>
                      <a:gd name="T24" fmla="*/ 0 w 2275"/>
                      <a:gd name="T25" fmla="*/ 0 h 1580"/>
                      <a:gd name="T26" fmla="*/ 0 w 2275"/>
                      <a:gd name="T27" fmla="*/ 0 h 1580"/>
                      <a:gd name="T28" fmla="*/ 0 w 2275"/>
                      <a:gd name="T29" fmla="*/ 0 h 1580"/>
                      <a:gd name="T30" fmla="*/ 0 w 2275"/>
                      <a:gd name="T31" fmla="*/ 0 h 1580"/>
                      <a:gd name="T32" fmla="*/ 0 w 2275"/>
                      <a:gd name="T33" fmla="*/ 0 h 1580"/>
                      <a:gd name="T34" fmla="*/ 0 w 2275"/>
                      <a:gd name="T35" fmla="*/ 0 h 1580"/>
                      <a:gd name="T36" fmla="*/ 0 w 2275"/>
                      <a:gd name="T37" fmla="*/ 0 h 1580"/>
                      <a:gd name="T38" fmla="*/ 0 w 2275"/>
                      <a:gd name="T39" fmla="*/ 0 h 1580"/>
                      <a:gd name="T40" fmla="*/ 0 w 2275"/>
                      <a:gd name="T41" fmla="*/ 0 h 1580"/>
                      <a:gd name="T42" fmla="*/ 0 w 2275"/>
                      <a:gd name="T43" fmla="*/ 0 h 1580"/>
                      <a:gd name="T44" fmla="*/ 0 w 2275"/>
                      <a:gd name="T45" fmla="*/ 0 h 1580"/>
                      <a:gd name="T46" fmla="*/ 0 w 2275"/>
                      <a:gd name="T47" fmla="*/ 0 h 1580"/>
                      <a:gd name="T48" fmla="*/ 0 w 2275"/>
                      <a:gd name="T49" fmla="*/ 0 h 1580"/>
                      <a:gd name="T50" fmla="*/ 0 w 2275"/>
                      <a:gd name="T51" fmla="*/ 0 h 1580"/>
                      <a:gd name="T52" fmla="*/ 0 w 2275"/>
                      <a:gd name="T53" fmla="*/ 0 h 1580"/>
                      <a:gd name="T54" fmla="*/ 0 w 2275"/>
                      <a:gd name="T55" fmla="*/ 0 h 1580"/>
                      <a:gd name="T56" fmla="*/ 0 w 2275"/>
                      <a:gd name="T57" fmla="*/ 0 h 1580"/>
                      <a:gd name="T58" fmla="*/ 0 w 2275"/>
                      <a:gd name="T59" fmla="*/ 0 h 1580"/>
                      <a:gd name="T60" fmla="*/ 0 w 2275"/>
                      <a:gd name="T61" fmla="*/ 0 h 1580"/>
                      <a:gd name="T62" fmla="*/ 0 w 2275"/>
                      <a:gd name="T63" fmla="*/ 0 h 1580"/>
                      <a:gd name="T64" fmla="*/ 0 w 2275"/>
                      <a:gd name="T65" fmla="*/ 0 h 1580"/>
                      <a:gd name="T66" fmla="*/ 0 w 2275"/>
                      <a:gd name="T67" fmla="*/ 0 h 1580"/>
                      <a:gd name="T68" fmla="*/ 0 w 2275"/>
                      <a:gd name="T69" fmla="*/ 0 h 1580"/>
                      <a:gd name="T70" fmla="*/ 0 w 2275"/>
                      <a:gd name="T71" fmla="*/ 0 h 1580"/>
                      <a:gd name="T72" fmla="*/ 0 w 2275"/>
                      <a:gd name="T73" fmla="*/ 0 h 1580"/>
                      <a:gd name="T74" fmla="*/ 0 w 2275"/>
                      <a:gd name="T75" fmla="*/ 0 h 1580"/>
                      <a:gd name="T76" fmla="*/ 0 w 2275"/>
                      <a:gd name="T77" fmla="*/ 0 h 1580"/>
                      <a:gd name="T78" fmla="*/ 0 w 2275"/>
                      <a:gd name="T79" fmla="*/ 0 h 1580"/>
                      <a:gd name="T80" fmla="*/ 0 w 2275"/>
                      <a:gd name="T81" fmla="*/ 0 h 1580"/>
                      <a:gd name="T82" fmla="*/ 0 w 2275"/>
                      <a:gd name="T83" fmla="*/ 0 h 1580"/>
                      <a:gd name="T84" fmla="*/ 0 w 2275"/>
                      <a:gd name="T85" fmla="*/ 0 h 1580"/>
                      <a:gd name="T86" fmla="*/ 0 w 2275"/>
                      <a:gd name="T87" fmla="*/ 0 h 1580"/>
                      <a:gd name="T88" fmla="*/ 0 w 2275"/>
                      <a:gd name="T89" fmla="*/ 0 h 1580"/>
                      <a:gd name="T90" fmla="*/ 0 w 2275"/>
                      <a:gd name="T91" fmla="*/ 0 h 1580"/>
                      <a:gd name="T92" fmla="*/ 0 w 2275"/>
                      <a:gd name="T93" fmla="*/ 0 h 1580"/>
                      <a:gd name="T94" fmla="*/ 0 w 2275"/>
                      <a:gd name="T95" fmla="*/ 0 h 1580"/>
                      <a:gd name="T96" fmla="*/ 0 w 2275"/>
                      <a:gd name="T97" fmla="*/ 0 h 1580"/>
                      <a:gd name="T98" fmla="*/ 0 w 2275"/>
                      <a:gd name="T99" fmla="*/ 0 h 1580"/>
                      <a:gd name="T100" fmla="*/ 0 w 2275"/>
                      <a:gd name="T101" fmla="*/ 0 h 1580"/>
                      <a:gd name="T102" fmla="*/ 0 w 2275"/>
                      <a:gd name="T103" fmla="*/ 0 h 1580"/>
                      <a:gd name="T104" fmla="*/ 0 w 2275"/>
                      <a:gd name="T105" fmla="*/ 0 h 1580"/>
                      <a:gd name="T106" fmla="*/ 0 w 2275"/>
                      <a:gd name="T107" fmla="*/ 0 h 1580"/>
                      <a:gd name="T108" fmla="*/ 0 w 2275"/>
                      <a:gd name="T109" fmla="*/ 0 h 1580"/>
                      <a:gd name="T110" fmla="*/ 0 w 2275"/>
                      <a:gd name="T111" fmla="*/ 0 h 1580"/>
                      <a:gd name="T112" fmla="*/ 0 w 2275"/>
                      <a:gd name="T113" fmla="*/ 0 h 158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275"/>
                      <a:gd name="T172" fmla="*/ 0 h 1580"/>
                      <a:gd name="T173" fmla="*/ 2275 w 2275"/>
                      <a:gd name="T174" fmla="*/ 1580 h 1580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275" h="1580">
                        <a:moveTo>
                          <a:pt x="1248" y="671"/>
                        </a:moveTo>
                        <a:lnTo>
                          <a:pt x="1201" y="695"/>
                        </a:lnTo>
                        <a:lnTo>
                          <a:pt x="1155" y="717"/>
                        </a:lnTo>
                        <a:lnTo>
                          <a:pt x="1110" y="737"/>
                        </a:lnTo>
                        <a:lnTo>
                          <a:pt x="1065" y="756"/>
                        </a:lnTo>
                        <a:lnTo>
                          <a:pt x="1021" y="774"/>
                        </a:lnTo>
                        <a:lnTo>
                          <a:pt x="976" y="789"/>
                        </a:lnTo>
                        <a:lnTo>
                          <a:pt x="934" y="804"/>
                        </a:lnTo>
                        <a:lnTo>
                          <a:pt x="891" y="816"/>
                        </a:lnTo>
                        <a:lnTo>
                          <a:pt x="848" y="827"/>
                        </a:lnTo>
                        <a:lnTo>
                          <a:pt x="807" y="837"/>
                        </a:lnTo>
                        <a:lnTo>
                          <a:pt x="766" y="846"/>
                        </a:lnTo>
                        <a:lnTo>
                          <a:pt x="725" y="853"/>
                        </a:lnTo>
                        <a:lnTo>
                          <a:pt x="685" y="858"/>
                        </a:lnTo>
                        <a:lnTo>
                          <a:pt x="645" y="863"/>
                        </a:lnTo>
                        <a:lnTo>
                          <a:pt x="606" y="865"/>
                        </a:lnTo>
                        <a:lnTo>
                          <a:pt x="567" y="866"/>
                        </a:lnTo>
                        <a:lnTo>
                          <a:pt x="529" y="866"/>
                        </a:lnTo>
                        <a:lnTo>
                          <a:pt x="491" y="865"/>
                        </a:lnTo>
                        <a:lnTo>
                          <a:pt x="453" y="863"/>
                        </a:lnTo>
                        <a:lnTo>
                          <a:pt x="416" y="858"/>
                        </a:lnTo>
                        <a:lnTo>
                          <a:pt x="380" y="853"/>
                        </a:lnTo>
                        <a:lnTo>
                          <a:pt x="343" y="846"/>
                        </a:lnTo>
                        <a:lnTo>
                          <a:pt x="307" y="838"/>
                        </a:lnTo>
                        <a:lnTo>
                          <a:pt x="272" y="828"/>
                        </a:lnTo>
                        <a:lnTo>
                          <a:pt x="236" y="818"/>
                        </a:lnTo>
                        <a:lnTo>
                          <a:pt x="202" y="806"/>
                        </a:lnTo>
                        <a:lnTo>
                          <a:pt x="167" y="794"/>
                        </a:lnTo>
                        <a:lnTo>
                          <a:pt x="133" y="779"/>
                        </a:lnTo>
                        <a:lnTo>
                          <a:pt x="99" y="764"/>
                        </a:lnTo>
                        <a:lnTo>
                          <a:pt x="66" y="747"/>
                        </a:lnTo>
                        <a:lnTo>
                          <a:pt x="32" y="729"/>
                        </a:lnTo>
                        <a:lnTo>
                          <a:pt x="0" y="710"/>
                        </a:lnTo>
                        <a:lnTo>
                          <a:pt x="0" y="756"/>
                        </a:lnTo>
                        <a:lnTo>
                          <a:pt x="1" y="803"/>
                        </a:lnTo>
                        <a:lnTo>
                          <a:pt x="3" y="847"/>
                        </a:lnTo>
                        <a:lnTo>
                          <a:pt x="6" y="892"/>
                        </a:lnTo>
                        <a:lnTo>
                          <a:pt x="10" y="935"/>
                        </a:lnTo>
                        <a:lnTo>
                          <a:pt x="16" y="977"/>
                        </a:lnTo>
                        <a:lnTo>
                          <a:pt x="22" y="1020"/>
                        </a:lnTo>
                        <a:lnTo>
                          <a:pt x="30" y="1060"/>
                        </a:lnTo>
                        <a:lnTo>
                          <a:pt x="39" y="1100"/>
                        </a:lnTo>
                        <a:lnTo>
                          <a:pt x="50" y="1138"/>
                        </a:lnTo>
                        <a:lnTo>
                          <a:pt x="62" y="1174"/>
                        </a:lnTo>
                        <a:lnTo>
                          <a:pt x="76" y="1210"/>
                        </a:lnTo>
                        <a:lnTo>
                          <a:pt x="84" y="1227"/>
                        </a:lnTo>
                        <a:lnTo>
                          <a:pt x="93" y="1243"/>
                        </a:lnTo>
                        <a:lnTo>
                          <a:pt x="100" y="1260"/>
                        </a:lnTo>
                        <a:lnTo>
                          <a:pt x="109" y="1276"/>
                        </a:lnTo>
                        <a:lnTo>
                          <a:pt x="119" y="1290"/>
                        </a:lnTo>
                        <a:lnTo>
                          <a:pt x="129" y="1306"/>
                        </a:lnTo>
                        <a:lnTo>
                          <a:pt x="139" y="1319"/>
                        </a:lnTo>
                        <a:lnTo>
                          <a:pt x="150" y="1334"/>
                        </a:lnTo>
                        <a:lnTo>
                          <a:pt x="206" y="1397"/>
                        </a:lnTo>
                        <a:lnTo>
                          <a:pt x="265" y="1449"/>
                        </a:lnTo>
                        <a:lnTo>
                          <a:pt x="325" y="1493"/>
                        </a:lnTo>
                        <a:lnTo>
                          <a:pt x="386" y="1526"/>
                        </a:lnTo>
                        <a:lnTo>
                          <a:pt x="449" y="1552"/>
                        </a:lnTo>
                        <a:lnTo>
                          <a:pt x="513" y="1568"/>
                        </a:lnTo>
                        <a:lnTo>
                          <a:pt x="578" y="1578"/>
                        </a:lnTo>
                        <a:lnTo>
                          <a:pt x="643" y="1580"/>
                        </a:lnTo>
                        <a:lnTo>
                          <a:pt x="709" y="1575"/>
                        </a:lnTo>
                        <a:lnTo>
                          <a:pt x="776" y="1564"/>
                        </a:lnTo>
                        <a:lnTo>
                          <a:pt x="843" y="1546"/>
                        </a:lnTo>
                        <a:lnTo>
                          <a:pt x="908" y="1524"/>
                        </a:lnTo>
                        <a:lnTo>
                          <a:pt x="975" y="1497"/>
                        </a:lnTo>
                        <a:lnTo>
                          <a:pt x="1042" y="1465"/>
                        </a:lnTo>
                        <a:lnTo>
                          <a:pt x="1106" y="1428"/>
                        </a:lnTo>
                        <a:lnTo>
                          <a:pt x="1172" y="1389"/>
                        </a:lnTo>
                        <a:lnTo>
                          <a:pt x="1236" y="1347"/>
                        </a:lnTo>
                        <a:lnTo>
                          <a:pt x="1299" y="1301"/>
                        </a:lnTo>
                        <a:lnTo>
                          <a:pt x="1360" y="1253"/>
                        </a:lnTo>
                        <a:lnTo>
                          <a:pt x="1421" y="1204"/>
                        </a:lnTo>
                        <a:lnTo>
                          <a:pt x="1479" y="1154"/>
                        </a:lnTo>
                        <a:lnTo>
                          <a:pt x="1537" y="1104"/>
                        </a:lnTo>
                        <a:lnTo>
                          <a:pt x="1592" y="1053"/>
                        </a:lnTo>
                        <a:lnTo>
                          <a:pt x="1645" y="1002"/>
                        </a:lnTo>
                        <a:lnTo>
                          <a:pt x="1695" y="951"/>
                        </a:lnTo>
                        <a:lnTo>
                          <a:pt x="1744" y="902"/>
                        </a:lnTo>
                        <a:lnTo>
                          <a:pt x="1790" y="855"/>
                        </a:lnTo>
                        <a:lnTo>
                          <a:pt x="1832" y="809"/>
                        </a:lnTo>
                        <a:lnTo>
                          <a:pt x="1909" y="726"/>
                        </a:lnTo>
                        <a:lnTo>
                          <a:pt x="1971" y="657"/>
                        </a:lnTo>
                        <a:lnTo>
                          <a:pt x="1992" y="634"/>
                        </a:lnTo>
                        <a:lnTo>
                          <a:pt x="2014" y="606"/>
                        </a:lnTo>
                        <a:lnTo>
                          <a:pt x="2035" y="576"/>
                        </a:lnTo>
                        <a:lnTo>
                          <a:pt x="2057" y="542"/>
                        </a:lnTo>
                        <a:lnTo>
                          <a:pt x="2079" y="507"/>
                        </a:lnTo>
                        <a:lnTo>
                          <a:pt x="2100" y="469"/>
                        </a:lnTo>
                        <a:lnTo>
                          <a:pt x="2122" y="429"/>
                        </a:lnTo>
                        <a:lnTo>
                          <a:pt x="2143" y="387"/>
                        </a:lnTo>
                        <a:lnTo>
                          <a:pt x="2163" y="342"/>
                        </a:lnTo>
                        <a:lnTo>
                          <a:pt x="2183" y="296"/>
                        </a:lnTo>
                        <a:lnTo>
                          <a:pt x="2201" y="249"/>
                        </a:lnTo>
                        <a:lnTo>
                          <a:pt x="2218" y="201"/>
                        </a:lnTo>
                        <a:lnTo>
                          <a:pt x="2235" y="152"/>
                        </a:lnTo>
                        <a:lnTo>
                          <a:pt x="2250" y="102"/>
                        </a:lnTo>
                        <a:lnTo>
                          <a:pt x="2263" y="52"/>
                        </a:lnTo>
                        <a:lnTo>
                          <a:pt x="2275" y="0"/>
                        </a:lnTo>
                        <a:lnTo>
                          <a:pt x="2217" y="47"/>
                        </a:lnTo>
                        <a:lnTo>
                          <a:pt x="2158" y="93"/>
                        </a:lnTo>
                        <a:lnTo>
                          <a:pt x="2098" y="138"/>
                        </a:lnTo>
                        <a:lnTo>
                          <a:pt x="2038" y="183"/>
                        </a:lnTo>
                        <a:lnTo>
                          <a:pt x="1976" y="227"/>
                        </a:lnTo>
                        <a:lnTo>
                          <a:pt x="1914" y="271"/>
                        </a:lnTo>
                        <a:lnTo>
                          <a:pt x="1852" y="313"/>
                        </a:lnTo>
                        <a:lnTo>
                          <a:pt x="1788" y="355"/>
                        </a:lnTo>
                        <a:lnTo>
                          <a:pt x="1724" y="398"/>
                        </a:lnTo>
                        <a:lnTo>
                          <a:pt x="1658" y="438"/>
                        </a:lnTo>
                        <a:lnTo>
                          <a:pt x="1593" y="479"/>
                        </a:lnTo>
                        <a:lnTo>
                          <a:pt x="1525" y="518"/>
                        </a:lnTo>
                        <a:lnTo>
                          <a:pt x="1457" y="558"/>
                        </a:lnTo>
                        <a:lnTo>
                          <a:pt x="1388" y="596"/>
                        </a:lnTo>
                        <a:lnTo>
                          <a:pt x="1319" y="634"/>
                        </a:lnTo>
                        <a:lnTo>
                          <a:pt x="1248" y="671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</p:grpSp>
          </p:grpSp>
          <p:grpSp>
            <p:nvGrpSpPr>
              <p:cNvPr id="258" name="Group 205"/>
              <p:cNvGrpSpPr>
                <a:grpSpLocks/>
              </p:cNvGrpSpPr>
              <p:nvPr/>
            </p:nvGrpSpPr>
            <p:grpSpPr bwMode="auto">
              <a:xfrm>
                <a:off x="6154979" y="1573433"/>
                <a:ext cx="438071" cy="188655"/>
                <a:chOff x="2759" y="2304"/>
                <a:chExt cx="1393" cy="766"/>
              </a:xfrm>
            </p:grpSpPr>
            <p:sp>
              <p:nvSpPr>
                <p:cNvPr id="259" name="Freeform 206"/>
                <p:cNvSpPr>
                  <a:spLocks/>
                </p:cNvSpPr>
                <p:nvPr/>
              </p:nvSpPr>
              <p:spPr bwMode="auto">
                <a:xfrm>
                  <a:off x="3640" y="2608"/>
                  <a:ext cx="508" cy="319"/>
                </a:xfrm>
                <a:custGeom>
                  <a:avLst/>
                  <a:gdLst>
                    <a:gd name="T0" fmla="*/ 0 w 3583"/>
                    <a:gd name="T1" fmla="*/ 0 h 2227"/>
                    <a:gd name="T2" fmla="*/ 0 w 3583"/>
                    <a:gd name="T3" fmla="*/ 0 h 2227"/>
                    <a:gd name="T4" fmla="*/ 0 w 3583"/>
                    <a:gd name="T5" fmla="*/ 0 h 2227"/>
                    <a:gd name="T6" fmla="*/ 0 w 3583"/>
                    <a:gd name="T7" fmla="*/ 0 h 2227"/>
                    <a:gd name="T8" fmla="*/ 0 w 3583"/>
                    <a:gd name="T9" fmla="*/ 0 h 2227"/>
                    <a:gd name="T10" fmla="*/ 0 w 3583"/>
                    <a:gd name="T11" fmla="*/ 0 h 2227"/>
                    <a:gd name="T12" fmla="*/ 0 w 3583"/>
                    <a:gd name="T13" fmla="*/ 0 h 2227"/>
                    <a:gd name="T14" fmla="*/ 0 w 3583"/>
                    <a:gd name="T15" fmla="*/ 0 h 2227"/>
                    <a:gd name="T16" fmla="*/ 0 w 3583"/>
                    <a:gd name="T17" fmla="*/ 0 h 2227"/>
                    <a:gd name="T18" fmla="*/ 0 w 3583"/>
                    <a:gd name="T19" fmla="*/ 0 h 2227"/>
                    <a:gd name="T20" fmla="*/ 0 w 3583"/>
                    <a:gd name="T21" fmla="*/ 0 h 2227"/>
                    <a:gd name="T22" fmla="*/ 0 w 3583"/>
                    <a:gd name="T23" fmla="*/ 0 h 2227"/>
                    <a:gd name="T24" fmla="*/ 0 w 3583"/>
                    <a:gd name="T25" fmla="*/ 0 h 2227"/>
                    <a:gd name="T26" fmla="*/ 0 w 3583"/>
                    <a:gd name="T27" fmla="*/ 0 h 2227"/>
                    <a:gd name="T28" fmla="*/ 0 w 3583"/>
                    <a:gd name="T29" fmla="*/ 0 h 2227"/>
                    <a:gd name="T30" fmla="*/ 0 w 3583"/>
                    <a:gd name="T31" fmla="*/ 0 h 2227"/>
                    <a:gd name="T32" fmla="*/ 0 w 3583"/>
                    <a:gd name="T33" fmla="*/ 0 h 2227"/>
                    <a:gd name="T34" fmla="*/ 0 w 3583"/>
                    <a:gd name="T35" fmla="*/ 0 h 2227"/>
                    <a:gd name="T36" fmla="*/ 0 w 3583"/>
                    <a:gd name="T37" fmla="*/ 0 h 2227"/>
                    <a:gd name="T38" fmla="*/ 0 w 3583"/>
                    <a:gd name="T39" fmla="*/ 0 h 2227"/>
                    <a:gd name="T40" fmla="*/ 0 w 3583"/>
                    <a:gd name="T41" fmla="*/ 0 h 2227"/>
                    <a:gd name="T42" fmla="*/ 0 w 3583"/>
                    <a:gd name="T43" fmla="*/ 0 h 2227"/>
                    <a:gd name="T44" fmla="*/ 0 w 3583"/>
                    <a:gd name="T45" fmla="*/ 0 h 2227"/>
                    <a:gd name="T46" fmla="*/ 0 w 3583"/>
                    <a:gd name="T47" fmla="*/ 0 h 2227"/>
                    <a:gd name="T48" fmla="*/ 0 w 3583"/>
                    <a:gd name="T49" fmla="*/ 0 h 2227"/>
                    <a:gd name="T50" fmla="*/ 0 w 3583"/>
                    <a:gd name="T51" fmla="*/ 0 h 2227"/>
                    <a:gd name="T52" fmla="*/ 0 w 3583"/>
                    <a:gd name="T53" fmla="*/ 0 h 2227"/>
                    <a:gd name="T54" fmla="*/ 0 w 3583"/>
                    <a:gd name="T55" fmla="*/ 0 h 2227"/>
                    <a:gd name="T56" fmla="*/ 0 w 3583"/>
                    <a:gd name="T57" fmla="*/ 0 h 2227"/>
                    <a:gd name="T58" fmla="*/ 0 w 3583"/>
                    <a:gd name="T59" fmla="*/ 0 h 2227"/>
                    <a:gd name="T60" fmla="*/ 0 w 3583"/>
                    <a:gd name="T61" fmla="*/ 0 h 2227"/>
                    <a:gd name="T62" fmla="*/ 0 w 3583"/>
                    <a:gd name="T63" fmla="*/ 0 h 2227"/>
                    <a:gd name="T64" fmla="*/ 0 w 3583"/>
                    <a:gd name="T65" fmla="*/ 0 h 2227"/>
                    <a:gd name="T66" fmla="*/ 0 w 3583"/>
                    <a:gd name="T67" fmla="*/ 0 h 2227"/>
                    <a:gd name="T68" fmla="*/ 0 w 3583"/>
                    <a:gd name="T69" fmla="*/ 0 h 2227"/>
                    <a:gd name="T70" fmla="*/ 0 w 3583"/>
                    <a:gd name="T71" fmla="*/ 0 h 2227"/>
                    <a:gd name="T72" fmla="*/ 0 w 3583"/>
                    <a:gd name="T73" fmla="*/ 0 h 2227"/>
                    <a:gd name="T74" fmla="*/ 0 w 3583"/>
                    <a:gd name="T75" fmla="*/ 0 h 2227"/>
                    <a:gd name="T76" fmla="*/ 0 w 3583"/>
                    <a:gd name="T77" fmla="*/ 0 h 2227"/>
                    <a:gd name="T78" fmla="*/ 0 w 3583"/>
                    <a:gd name="T79" fmla="*/ 0 h 2227"/>
                    <a:gd name="T80" fmla="*/ 0 w 3583"/>
                    <a:gd name="T81" fmla="*/ 0 h 2227"/>
                    <a:gd name="T82" fmla="*/ 0 w 3583"/>
                    <a:gd name="T83" fmla="*/ 0 h 2227"/>
                    <a:gd name="T84" fmla="*/ 0 w 3583"/>
                    <a:gd name="T85" fmla="*/ 0 h 2227"/>
                    <a:gd name="T86" fmla="*/ 0 w 3583"/>
                    <a:gd name="T87" fmla="*/ 0 h 2227"/>
                    <a:gd name="T88" fmla="*/ 0 w 3583"/>
                    <a:gd name="T89" fmla="*/ 0 h 2227"/>
                    <a:gd name="T90" fmla="*/ 0 w 3583"/>
                    <a:gd name="T91" fmla="*/ 0 h 2227"/>
                    <a:gd name="T92" fmla="*/ 0 w 3583"/>
                    <a:gd name="T93" fmla="*/ 0 h 2227"/>
                    <a:gd name="T94" fmla="*/ 0 w 3583"/>
                    <a:gd name="T95" fmla="*/ 0 h 2227"/>
                    <a:gd name="T96" fmla="*/ 0 w 3583"/>
                    <a:gd name="T97" fmla="*/ 0 h 2227"/>
                    <a:gd name="T98" fmla="*/ 0 w 3583"/>
                    <a:gd name="T99" fmla="*/ 0 h 2227"/>
                    <a:gd name="T100" fmla="*/ 0 w 3583"/>
                    <a:gd name="T101" fmla="*/ 0 h 2227"/>
                    <a:gd name="T102" fmla="*/ 0 w 3583"/>
                    <a:gd name="T103" fmla="*/ 0 h 2227"/>
                    <a:gd name="T104" fmla="*/ 0 w 3583"/>
                    <a:gd name="T105" fmla="*/ 0 h 2227"/>
                    <a:gd name="T106" fmla="*/ 0 w 3583"/>
                    <a:gd name="T107" fmla="*/ 0 h 2227"/>
                    <a:gd name="T108" fmla="*/ 0 w 3583"/>
                    <a:gd name="T109" fmla="*/ 0 h 2227"/>
                    <a:gd name="T110" fmla="*/ 0 w 3583"/>
                    <a:gd name="T111" fmla="*/ 0 h 2227"/>
                    <a:gd name="T112" fmla="*/ 0 w 3583"/>
                    <a:gd name="T113" fmla="*/ 0 h 2227"/>
                    <a:gd name="T114" fmla="*/ 0 w 3583"/>
                    <a:gd name="T115" fmla="*/ 0 h 2227"/>
                    <a:gd name="T116" fmla="*/ 0 w 3583"/>
                    <a:gd name="T117" fmla="*/ 0 h 2227"/>
                    <a:gd name="T118" fmla="*/ 0 w 3583"/>
                    <a:gd name="T119" fmla="*/ 0 h 2227"/>
                    <a:gd name="T120" fmla="*/ 0 w 3583"/>
                    <a:gd name="T121" fmla="*/ 0 h 2227"/>
                    <a:gd name="T122" fmla="*/ 0 w 3583"/>
                    <a:gd name="T123" fmla="*/ 0 h 2227"/>
                    <a:gd name="T124" fmla="*/ 0 w 3583"/>
                    <a:gd name="T125" fmla="*/ 0 h 222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583"/>
                    <a:gd name="T190" fmla="*/ 0 h 2227"/>
                    <a:gd name="T191" fmla="*/ 3583 w 3583"/>
                    <a:gd name="T192" fmla="*/ 2227 h 222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583" h="2227">
                      <a:moveTo>
                        <a:pt x="3554" y="1071"/>
                      </a:moveTo>
                      <a:lnTo>
                        <a:pt x="3545" y="1035"/>
                      </a:lnTo>
                      <a:lnTo>
                        <a:pt x="3533" y="998"/>
                      </a:lnTo>
                      <a:lnTo>
                        <a:pt x="3521" y="962"/>
                      </a:lnTo>
                      <a:lnTo>
                        <a:pt x="3506" y="925"/>
                      </a:lnTo>
                      <a:lnTo>
                        <a:pt x="3491" y="887"/>
                      </a:lnTo>
                      <a:lnTo>
                        <a:pt x="3473" y="849"/>
                      </a:lnTo>
                      <a:lnTo>
                        <a:pt x="3455" y="810"/>
                      </a:lnTo>
                      <a:lnTo>
                        <a:pt x="3435" y="771"/>
                      </a:lnTo>
                      <a:lnTo>
                        <a:pt x="3414" y="733"/>
                      </a:lnTo>
                      <a:lnTo>
                        <a:pt x="3392" y="694"/>
                      </a:lnTo>
                      <a:lnTo>
                        <a:pt x="3368" y="657"/>
                      </a:lnTo>
                      <a:lnTo>
                        <a:pt x="3344" y="619"/>
                      </a:lnTo>
                      <a:lnTo>
                        <a:pt x="3318" y="581"/>
                      </a:lnTo>
                      <a:lnTo>
                        <a:pt x="3291" y="544"/>
                      </a:lnTo>
                      <a:lnTo>
                        <a:pt x="3264" y="508"/>
                      </a:lnTo>
                      <a:lnTo>
                        <a:pt x="3236" y="472"/>
                      </a:lnTo>
                      <a:lnTo>
                        <a:pt x="3206" y="437"/>
                      </a:lnTo>
                      <a:lnTo>
                        <a:pt x="3176" y="404"/>
                      </a:lnTo>
                      <a:lnTo>
                        <a:pt x="3144" y="372"/>
                      </a:lnTo>
                      <a:lnTo>
                        <a:pt x="3113" y="340"/>
                      </a:lnTo>
                      <a:lnTo>
                        <a:pt x="3081" y="309"/>
                      </a:lnTo>
                      <a:lnTo>
                        <a:pt x="3049" y="282"/>
                      </a:lnTo>
                      <a:lnTo>
                        <a:pt x="3014" y="254"/>
                      </a:lnTo>
                      <a:lnTo>
                        <a:pt x="2981" y="228"/>
                      </a:lnTo>
                      <a:lnTo>
                        <a:pt x="2946" y="205"/>
                      </a:lnTo>
                      <a:lnTo>
                        <a:pt x="2912" y="183"/>
                      </a:lnTo>
                      <a:lnTo>
                        <a:pt x="2876" y="163"/>
                      </a:lnTo>
                      <a:lnTo>
                        <a:pt x="2841" y="145"/>
                      </a:lnTo>
                      <a:lnTo>
                        <a:pt x="2805" y="128"/>
                      </a:lnTo>
                      <a:lnTo>
                        <a:pt x="2769" y="115"/>
                      </a:lnTo>
                      <a:lnTo>
                        <a:pt x="2734" y="104"/>
                      </a:lnTo>
                      <a:lnTo>
                        <a:pt x="2697" y="95"/>
                      </a:lnTo>
                      <a:lnTo>
                        <a:pt x="2615" y="79"/>
                      </a:lnTo>
                      <a:lnTo>
                        <a:pt x="2531" y="66"/>
                      </a:lnTo>
                      <a:lnTo>
                        <a:pt x="2446" y="52"/>
                      </a:lnTo>
                      <a:lnTo>
                        <a:pt x="2359" y="41"/>
                      </a:lnTo>
                      <a:lnTo>
                        <a:pt x="2270" y="32"/>
                      </a:lnTo>
                      <a:lnTo>
                        <a:pt x="2180" y="23"/>
                      </a:lnTo>
                      <a:lnTo>
                        <a:pt x="2089" y="17"/>
                      </a:lnTo>
                      <a:lnTo>
                        <a:pt x="1998" y="11"/>
                      </a:lnTo>
                      <a:lnTo>
                        <a:pt x="1906" y="7"/>
                      </a:lnTo>
                      <a:lnTo>
                        <a:pt x="1814" y="3"/>
                      </a:lnTo>
                      <a:lnTo>
                        <a:pt x="1722" y="1"/>
                      </a:lnTo>
                      <a:lnTo>
                        <a:pt x="1631" y="0"/>
                      </a:lnTo>
                      <a:lnTo>
                        <a:pt x="1541" y="0"/>
                      </a:lnTo>
                      <a:lnTo>
                        <a:pt x="1450" y="1"/>
                      </a:lnTo>
                      <a:lnTo>
                        <a:pt x="1361" y="3"/>
                      </a:lnTo>
                      <a:lnTo>
                        <a:pt x="1274" y="6"/>
                      </a:lnTo>
                      <a:lnTo>
                        <a:pt x="1188" y="9"/>
                      </a:lnTo>
                      <a:lnTo>
                        <a:pt x="1103" y="13"/>
                      </a:lnTo>
                      <a:lnTo>
                        <a:pt x="1021" y="18"/>
                      </a:lnTo>
                      <a:lnTo>
                        <a:pt x="941" y="23"/>
                      </a:lnTo>
                      <a:lnTo>
                        <a:pt x="864" y="30"/>
                      </a:lnTo>
                      <a:lnTo>
                        <a:pt x="789" y="37"/>
                      </a:lnTo>
                      <a:lnTo>
                        <a:pt x="717" y="43"/>
                      </a:lnTo>
                      <a:lnTo>
                        <a:pt x="649" y="51"/>
                      </a:lnTo>
                      <a:lnTo>
                        <a:pt x="583" y="59"/>
                      </a:lnTo>
                      <a:lnTo>
                        <a:pt x="522" y="67"/>
                      </a:lnTo>
                      <a:lnTo>
                        <a:pt x="464" y="76"/>
                      </a:lnTo>
                      <a:lnTo>
                        <a:pt x="411" y="85"/>
                      </a:lnTo>
                      <a:lnTo>
                        <a:pt x="362" y="94"/>
                      </a:lnTo>
                      <a:lnTo>
                        <a:pt x="319" y="102"/>
                      </a:lnTo>
                      <a:lnTo>
                        <a:pt x="279" y="111"/>
                      </a:lnTo>
                      <a:lnTo>
                        <a:pt x="245" y="120"/>
                      </a:lnTo>
                      <a:lnTo>
                        <a:pt x="214" y="130"/>
                      </a:lnTo>
                      <a:lnTo>
                        <a:pt x="186" y="141"/>
                      </a:lnTo>
                      <a:lnTo>
                        <a:pt x="161" y="155"/>
                      </a:lnTo>
                      <a:lnTo>
                        <a:pt x="137" y="169"/>
                      </a:lnTo>
                      <a:lnTo>
                        <a:pt x="116" y="186"/>
                      </a:lnTo>
                      <a:lnTo>
                        <a:pt x="96" y="203"/>
                      </a:lnTo>
                      <a:lnTo>
                        <a:pt x="79" y="222"/>
                      </a:lnTo>
                      <a:lnTo>
                        <a:pt x="64" y="242"/>
                      </a:lnTo>
                      <a:lnTo>
                        <a:pt x="50" y="264"/>
                      </a:lnTo>
                      <a:lnTo>
                        <a:pt x="38" y="286"/>
                      </a:lnTo>
                      <a:lnTo>
                        <a:pt x="28" y="309"/>
                      </a:lnTo>
                      <a:lnTo>
                        <a:pt x="19" y="335"/>
                      </a:lnTo>
                      <a:lnTo>
                        <a:pt x="12" y="361"/>
                      </a:lnTo>
                      <a:lnTo>
                        <a:pt x="8" y="387"/>
                      </a:lnTo>
                      <a:lnTo>
                        <a:pt x="4" y="414"/>
                      </a:lnTo>
                      <a:lnTo>
                        <a:pt x="1" y="443"/>
                      </a:lnTo>
                      <a:lnTo>
                        <a:pt x="0" y="472"/>
                      </a:lnTo>
                      <a:lnTo>
                        <a:pt x="1" y="502"/>
                      </a:lnTo>
                      <a:lnTo>
                        <a:pt x="2" y="532"/>
                      </a:lnTo>
                      <a:lnTo>
                        <a:pt x="6" y="563"/>
                      </a:lnTo>
                      <a:lnTo>
                        <a:pt x="9" y="594"/>
                      </a:lnTo>
                      <a:lnTo>
                        <a:pt x="15" y="627"/>
                      </a:lnTo>
                      <a:lnTo>
                        <a:pt x="20" y="659"/>
                      </a:lnTo>
                      <a:lnTo>
                        <a:pt x="27" y="691"/>
                      </a:lnTo>
                      <a:lnTo>
                        <a:pt x="35" y="723"/>
                      </a:lnTo>
                      <a:lnTo>
                        <a:pt x="44" y="757"/>
                      </a:lnTo>
                      <a:lnTo>
                        <a:pt x="53" y="789"/>
                      </a:lnTo>
                      <a:lnTo>
                        <a:pt x="63" y="822"/>
                      </a:lnTo>
                      <a:lnTo>
                        <a:pt x="84" y="889"/>
                      </a:lnTo>
                      <a:lnTo>
                        <a:pt x="107" y="955"/>
                      </a:lnTo>
                      <a:lnTo>
                        <a:pt x="119" y="987"/>
                      </a:lnTo>
                      <a:lnTo>
                        <a:pt x="133" y="1021"/>
                      </a:lnTo>
                      <a:lnTo>
                        <a:pt x="148" y="1053"/>
                      </a:lnTo>
                      <a:lnTo>
                        <a:pt x="164" y="1085"/>
                      </a:lnTo>
                      <a:lnTo>
                        <a:pt x="179" y="1117"/>
                      </a:lnTo>
                      <a:lnTo>
                        <a:pt x="197" y="1149"/>
                      </a:lnTo>
                      <a:lnTo>
                        <a:pt x="215" y="1179"/>
                      </a:lnTo>
                      <a:lnTo>
                        <a:pt x="234" y="1210"/>
                      </a:lnTo>
                      <a:lnTo>
                        <a:pt x="254" y="1240"/>
                      </a:lnTo>
                      <a:lnTo>
                        <a:pt x="274" y="1269"/>
                      </a:lnTo>
                      <a:lnTo>
                        <a:pt x="295" y="1299"/>
                      </a:lnTo>
                      <a:lnTo>
                        <a:pt x="316" y="1327"/>
                      </a:lnTo>
                      <a:lnTo>
                        <a:pt x="340" y="1356"/>
                      </a:lnTo>
                      <a:lnTo>
                        <a:pt x="362" y="1383"/>
                      </a:lnTo>
                      <a:lnTo>
                        <a:pt x="386" y="1410"/>
                      </a:lnTo>
                      <a:lnTo>
                        <a:pt x="411" y="1437"/>
                      </a:lnTo>
                      <a:lnTo>
                        <a:pt x="435" y="1463"/>
                      </a:lnTo>
                      <a:lnTo>
                        <a:pt x="461" y="1489"/>
                      </a:lnTo>
                      <a:lnTo>
                        <a:pt x="487" y="1515"/>
                      </a:lnTo>
                      <a:lnTo>
                        <a:pt x="513" y="1539"/>
                      </a:lnTo>
                      <a:lnTo>
                        <a:pt x="540" y="1564"/>
                      </a:lnTo>
                      <a:lnTo>
                        <a:pt x="568" y="1587"/>
                      </a:lnTo>
                      <a:lnTo>
                        <a:pt x="596" y="1609"/>
                      </a:lnTo>
                      <a:lnTo>
                        <a:pt x="625" y="1632"/>
                      </a:lnTo>
                      <a:lnTo>
                        <a:pt x="652" y="1654"/>
                      </a:lnTo>
                      <a:lnTo>
                        <a:pt x="683" y="1675"/>
                      </a:lnTo>
                      <a:lnTo>
                        <a:pt x="711" y="1696"/>
                      </a:lnTo>
                      <a:lnTo>
                        <a:pt x="742" y="1715"/>
                      </a:lnTo>
                      <a:lnTo>
                        <a:pt x="772" y="1735"/>
                      </a:lnTo>
                      <a:lnTo>
                        <a:pt x="802" y="1753"/>
                      </a:lnTo>
                      <a:lnTo>
                        <a:pt x="832" y="1772"/>
                      </a:lnTo>
                      <a:lnTo>
                        <a:pt x="863" y="1788"/>
                      </a:lnTo>
                      <a:lnTo>
                        <a:pt x="917" y="1818"/>
                      </a:lnTo>
                      <a:lnTo>
                        <a:pt x="974" y="1847"/>
                      </a:lnTo>
                      <a:lnTo>
                        <a:pt x="1034" y="1876"/>
                      </a:lnTo>
                      <a:lnTo>
                        <a:pt x="1097" y="1905"/>
                      </a:lnTo>
                      <a:lnTo>
                        <a:pt x="1160" y="1934"/>
                      </a:lnTo>
                      <a:lnTo>
                        <a:pt x="1226" y="1962"/>
                      </a:lnTo>
                      <a:lnTo>
                        <a:pt x="1294" y="1989"/>
                      </a:lnTo>
                      <a:lnTo>
                        <a:pt x="1364" y="2015"/>
                      </a:lnTo>
                      <a:lnTo>
                        <a:pt x="1434" y="2040"/>
                      </a:lnTo>
                      <a:lnTo>
                        <a:pt x="1506" y="2064"/>
                      </a:lnTo>
                      <a:lnTo>
                        <a:pt x="1580" y="2088"/>
                      </a:lnTo>
                      <a:lnTo>
                        <a:pt x="1654" y="2110"/>
                      </a:lnTo>
                      <a:lnTo>
                        <a:pt x="1729" y="2130"/>
                      </a:lnTo>
                      <a:lnTo>
                        <a:pt x="1804" y="2149"/>
                      </a:lnTo>
                      <a:lnTo>
                        <a:pt x="1880" y="2166"/>
                      </a:lnTo>
                      <a:lnTo>
                        <a:pt x="1956" y="2181"/>
                      </a:lnTo>
                      <a:lnTo>
                        <a:pt x="2033" y="2195"/>
                      </a:lnTo>
                      <a:lnTo>
                        <a:pt x="2108" y="2206"/>
                      </a:lnTo>
                      <a:lnTo>
                        <a:pt x="2184" y="2215"/>
                      </a:lnTo>
                      <a:lnTo>
                        <a:pt x="2260" y="2221"/>
                      </a:lnTo>
                      <a:lnTo>
                        <a:pt x="2334" y="2225"/>
                      </a:lnTo>
                      <a:lnTo>
                        <a:pt x="2409" y="2227"/>
                      </a:lnTo>
                      <a:lnTo>
                        <a:pt x="2482" y="2226"/>
                      </a:lnTo>
                      <a:lnTo>
                        <a:pt x="2553" y="2221"/>
                      </a:lnTo>
                      <a:lnTo>
                        <a:pt x="2625" y="2215"/>
                      </a:lnTo>
                      <a:lnTo>
                        <a:pt x="2694" y="2205"/>
                      </a:lnTo>
                      <a:lnTo>
                        <a:pt x="2762" y="2191"/>
                      </a:lnTo>
                      <a:lnTo>
                        <a:pt x="2827" y="2175"/>
                      </a:lnTo>
                      <a:lnTo>
                        <a:pt x="2892" y="2155"/>
                      </a:lnTo>
                      <a:lnTo>
                        <a:pt x="2954" y="2131"/>
                      </a:lnTo>
                      <a:lnTo>
                        <a:pt x="3013" y="2103"/>
                      </a:lnTo>
                      <a:lnTo>
                        <a:pt x="3071" y="2072"/>
                      </a:lnTo>
                      <a:lnTo>
                        <a:pt x="3104" y="2051"/>
                      </a:lnTo>
                      <a:lnTo>
                        <a:pt x="3138" y="2030"/>
                      </a:lnTo>
                      <a:lnTo>
                        <a:pt x="3170" y="2007"/>
                      </a:lnTo>
                      <a:lnTo>
                        <a:pt x="3202" y="1984"/>
                      </a:lnTo>
                      <a:lnTo>
                        <a:pt x="3232" y="1960"/>
                      </a:lnTo>
                      <a:lnTo>
                        <a:pt x="3262" y="1935"/>
                      </a:lnTo>
                      <a:lnTo>
                        <a:pt x="3290" y="1911"/>
                      </a:lnTo>
                      <a:lnTo>
                        <a:pt x="3318" y="1885"/>
                      </a:lnTo>
                      <a:lnTo>
                        <a:pt x="3344" y="1859"/>
                      </a:lnTo>
                      <a:lnTo>
                        <a:pt x="3369" y="1832"/>
                      </a:lnTo>
                      <a:lnTo>
                        <a:pt x="3393" y="1804"/>
                      </a:lnTo>
                      <a:lnTo>
                        <a:pt x="3416" y="1775"/>
                      </a:lnTo>
                      <a:lnTo>
                        <a:pt x="3437" y="1746"/>
                      </a:lnTo>
                      <a:lnTo>
                        <a:pt x="3457" y="1716"/>
                      </a:lnTo>
                      <a:lnTo>
                        <a:pt x="3476" y="1686"/>
                      </a:lnTo>
                      <a:lnTo>
                        <a:pt x="3493" y="1655"/>
                      </a:lnTo>
                      <a:lnTo>
                        <a:pt x="3510" y="1623"/>
                      </a:lnTo>
                      <a:lnTo>
                        <a:pt x="3523" y="1590"/>
                      </a:lnTo>
                      <a:lnTo>
                        <a:pt x="3536" y="1557"/>
                      </a:lnTo>
                      <a:lnTo>
                        <a:pt x="3548" y="1524"/>
                      </a:lnTo>
                      <a:lnTo>
                        <a:pt x="3557" y="1489"/>
                      </a:lnTo>
                      <a:lnTo>
                        <a:pt x="3566" y="1455"/>
                      </a:lnTo>
                      <a:lnTo>
                        <a:pt x="3573" y="1419"/>
                      </a:lnTo>
                      <a:lnTo>
                        <a:pt x="3577" y="1382"/>
                      </a:lnTo>
                      <a:lnTo>
                        <a:pt x="3581" y="1346"/>
                      </a:lnTo>
                      <a:lnTo>
                        <a:pt x="3583" y="1308"/>
                      </a:lnTo>
                      <a:lnTo>
                        <a:pt x="3583" y="1270"/>
                      </a:lnTo>
                      <a:lnTo>
                        <a:pt x="3581" y="1231"/>
                      </a:lnTo>
                      <a:lnTo>
                        <a:pt x="3577" y="1192"/>
                      </a:lnTo>
                      <a:lnTo>
                        <a:pt x="3572" y="1152"/>
                      </a:lnTo>
                      <a:lnTo>
                        <a:pt x="3564" y="1112"/>
                      </a:lnTo>
                      <a:lnTo>
                        <a:pt x="3554" y="1071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60" name="Freeform 207"/>
                <p:cNvSpPr>
                  <a:spLocks/>
                </p:cNvSpPr>
                <p:nvPr/>
              </p:nvSpPr>
              <p:spPr bwMode="auto">
                <a:xfrm>
                  <a:off x="3638" y="2652"/>
                  <a:ext cx="508" cy="269"/>
                </a:xfrm>
                <a:custGeom>
                  <a:avLst/>
                  <a:gdLst>
                    <a:gd name="T0" fmla="*/ 0 w 3582"/>
                    <a:gd name="T1" fmla="*/ 0 h 1884"/>
                    <a:gd name="T2" fmla="*/ 0 w 3582"/>
                    <a:gd name="T3" fmla="*/ 0 h 1884"/>
                    <a:gd name="T4" fmla="*/ 0 w 3582"/>
                    <a:gd name="T5" fmla="*/ 0 h 1884"/>
                    <a:gd name="T6" fmla="*/ 0 w 3582"/>
                    <a:gd name="T7" fmla="*/ 0 h 1884"/>
                    <a:gd name="T8" fmla="*/ 0 w 3582"/>
                    <a:gd name="T9" fmla="*/ 0 h 1884"/>
                    <a:gd name="T10" fmla="*/ 0 w 3582"/>
                    <a:gd name="T11" fmla="*/ 0 h 1884"/>
                    <a:gd name="T12" fmla="*/ 0 w 3582"/>
                    <a:gd name="T13" fmla="*/ 0 h 1884"/>
                    <a:gd name="T14" fmla="*/ 0 w 3582"/>
                    <a:gd name="T15" fmla="*/ 0 h 1884"/>
                    <a:gd name="T16" fmla="*/ 0 w 3582"/>
                    <a:gd name="T17" fmla="*/ 0 h 1884"/>
                    <a:gd name="T18" fmla="*/ 0 w 3582"/>
                    <a:gd name="T19" fmla="*/ 0 h 1884"/>
                    <a:gd name="T20" fmla="*/ 0 w 3582"/>
                    <a:gd name="T21" fmla="*/ 0 h 1884"/>
                    <a:gd name="T22" fmla="*/ 0 w 3582"/>
                    <a:gd name="T23" fmla="*/ 0 h 1884"/>
                    <a:gd name="T24" fmla="*/ 0 w 3582"/>
                    <a:gd name="T25" fmla="*/ 0 h 1884"/>
                    <a:gd name="T26" fmla="*/ 0 w 3582"/>
                    <a:gd name="T27" fmla="*/ 0 h 1884"/>
                    <a:gd name="T28" fmla="*/ 0 w 3582"/>
                    <a:gd name="T29" fmla="*/ 0 h 1884"/>
                    <a:gd name="T30" fmla="*/ 0 w 3582"/>
                    <a:gd name="T31" fmla="*/ 0 h 1884"/>
                    <a:gd name="T32" fmla="*/ 0 w 3582"/>
                    <a:gd name="T33" fmla="*/ 0 h 1884"/>
                    <a:gd name="T34" fmla="*/ 0 w 3582"/>
                    <a:gd name="T35" fmla="*/ 0 h 1884"/>
                    <a:gd name="T36" fmla="*/ 0 w 3582"/>
                    <a:gd name="T37" fmla="*/ 0 h 1884"/>
                    <a:gd name="T38" fmla="*/ 0 w 3582"/>
                    <a:gd name="T39" fmla="*/ 0 h 1884"/>
                    <a:gd name="T40" fmla="*/ 0 w 3582"/>
                    <a:gd name="T41" fmla="*/ 0 h 1884"/>
                    <a:gd name="T42" fmla="*/ 0 w 3582"/>
                    <a:gd name="T43" fmla="*/ 0 h 1884"/>
                    <a:gd name="T44" fmla="*/ 0 w 3582"/>
                    <a:gd name="T45" fmla="*/ 0 h 1884"/>
                    <a:gd name="T46" fmla="*/ 0 w 3582"/>
                    <a:gd name="T47" fmla="*/ 0 h 1884"/>
                    <a:gd name="T48" fmla="*/ 0 w 3582"/>
                    <a:gd name="T49" fmla="*/ 0 h 1884"/>
                    <a:gd name="T50" fmla="*/ 0 w 3582"/>
                    <a:gd name="T51" fmla="*/ 0 h 1884"/>
                    <a:gd name="T52" fmla="*/ 0 w 3582"/>
                    <a:gd name="T53" fmla="*/ 0 h 1884"/>
                    <a:gd name="T54" fmla="*/ 0 w 3582"/>
                    <a:gd name="T55" fmla="*/ 0 h 1884"/>
                    <a:gd name="T56" fmla="*/ 0 w 3582"/>
                    <a:gd name="T57" fmla="*/ 0 h 1884"/>
                    <a:gd name="T58" fmla="*/ 0 w 3582"/>
                    <a:gd name="T59" fmla="*/ 0 h 1884"/>
                    <a:gd name="T60" fmla="*/ 0 w 3582"/>
                    <a:gd name="T61" fmla="*/ 0 h 1884"/>
                    <a:gd name="T62" fmla="*/ 0 w 3582"/>
                    <a:gd name="T63" fmla="*/ 0 h 1884"/>
                    <a:gd name="T64" fmla="*/ 0 w 3582"/>
                    <a:gd name="T65" fmla="*/ 0 h 1884"/>
                    <a:gd name="T66" fmla="*/ 0 w 3582"/>
                    <a:gd name="T67" fmla="*/ 0 h 1884"/>
                    <a:gd name="T68" fmla="*/ 0 w 3582"/>
                    <a:gd name="T69" fmla="*/ 0 h 1884"/>
                    <a:gd name="T70" fmla="*/ 0 w 3582"/>
                    <a:gd name="T71" fmla="*/ 0 h 1884"/>
                    <a:gd name="T72" fmla="*/ 0 w 3582"/>
                    <a:gd name="T73" fmla="*/ 0 h 1884"/>
                    <a:gd name="T74" fmla="*/ 0 w 3582"/>
                    <a:gd name="T75" fmla="*/ 0 h 1884"/>
                    <a:gd name="T76" fmla="*/ 0 w 3582"/>
                    <a:gd name="T77" fmla="*/ 0 h 1884"/>
                    <a:gd name="T78" fmla="*/ 0 w 3582"/>
                    <a:gd name="T79" fmla="*/ 0 h 1884"/>
                    <a:gd name="T80" fmla="*/ 0 w 3582"/>
                    <a:gd name="T81" fmla="*/ 0 h 1884"/>
                    <a:gd name="T82" fmla="*/ 0 w 3582"/>
                    <a:gd name="T83" fmla="*/ 0 h 1884"/>
                    <a:gd name="T84" fmla="*/ 0 w 3582"/>
                    <a:gd name="T85" fmla="*/ 0 h 1884"/>
                    <a:gd name="T86" fmla="*/ 0 w 3582"/>
                    <a:gd name="T87" fmla="*/ 0 h 1884"/>
                    <a:gd name="T88" fmla="*/ 0 w 3582"/>
                    <a:gd name="T89" fmla="*/ 0 h 1884"/>
                    <a:gd name="T90" fmla="*/ 0 w 3582"/>
                    <a:gd name="T91" fmla="*/ 0 h 1884"/>
                    <a:gd name="T92" fmla="*/ 0 w 3582"/>
                    <a:gd name="T93" fmla="*/ 0 h 1884"/>
                    <a:gd name="T94" fmla="*/ 0 w 3582"/>
                    <a:gd name="T95" fmla="*/ 0 h 1884"/>
                    <a:gd name="T96" fmla="*/ 0 w 3582"/>
                    <a:gd name="T97" fmla="*/ 0 h 1884"/>
                    <a:gd name="T98" fmla="*/ 0 w 3582"/>
                    <a:gd name="T99" fmla="*/ 0 h 1884"/>
                    <a:gd name="T100" fmla="*/ 0 w 3582"/>
                    <a:gd name="T101" fmla="*/ 0 h 1884"/>
                    <a:gd name="T102" fmla="*/ 0 w 3582"/>
                    <a:gd name="T103" fmla="*/ 0 h 1884"/>
                    <a:gd name="T104" fmla="*/ 0 w 3582"/>
                    <a:gd name="T105" fmla="*/ 0 h 1884"/>
                    <a:gd name="T106" fmla="*/ 0 w 3582"/>
                    <a:gd name="T107" fmla="*/ 0 h 1884"/>
                    <a:gd name="T108" fmla="*/ 0 w 3582"/>
                    <a:gd name="T109" fmla="*/ 0 h 188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582"/>
                    <a:gd name="T166" fmla="*/ 0 h 1884"/>
                    <a:gd name="T167" fmla="*/ 3582 w 3582"/>
                    <a:gd name="T168" fmla="*/ 1884 h 188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582" h="1884">
                      <a:moveTo>
                        <a:pt x="3553" y="728"/>
                      </a:moveTo>
                      <a:lnTo>
                        <a:pt x="3550" y="715"/>
                      </a:lnTo>
                      <a:lnTo>
                        <a:pt x="3547" y="702"/>
                      </a:lnTo>
                      <a:lnTo>
                        <a:pt x="3542" y="689"/>
                      </a:lnTo>
                      <a:lnTo>
                        <a:pt x="3539" y="677"/>
                      </a:lnTo>
                      <a:lnTo>
                        <a:pt x="3533" y="701"/>
                      </a:lnTo>
                      <a:lnTo>
                        <a:pt x="3527" y="725"/>
                      </a:lnTo>
                      <a:lnTo>
                        <a:pt x="3520" y="749"/>
                      </a:lnTo>
                      <a:lnTo>
                        <a:pt x="3512" y="773"/>
                      </a:lnTo>
                      <a:lnTo>
                        <a:pt x="3504" y="796"/>
                      </a:lnTo>
                      <a:lnTo>
                        <a:pt x="3495" y="819"/>
                      </a:lnTo>
                      <a:lnTo>
                        <a:pt x="3485" y="842"/>
                      </a:lnTo>
                      <a:lnTo>
                        <a:pt x="3475" y="864"/>
                      </a:lnTo>
                      <a:lnTo>
                        <a:pt x="3463" y="886"/>
                      </a:lnTo>
                      <a:lnTo>
                        <a:pt x="3452" y="908"/>
                      </a:lnTo>
                      <a:lnTo>
                        <a:pt x="3439" y="929"/>
                      </a:lnTo>
                      <a:lnTo>
                        <a:pt x="3426" y="951"/>
                      </a:lnTo>
                      <a:lnTo>
                        <a:pt x="3412" y="972"/>
                      </a:lnTo>
                      <a:lnTo>
                        <a:pt x="3398" y="992"/>
                      </a:lnTo>
                      <a:lnTo>
                        <a:pt x="3382" y="1012"/>
                      </a:lnTo>
                      <a:lnTo>
                        <a:pt x="3366" y="1032"/>
                      </a:lnTo>
                      <a:lnTo>
                        <a:pt x="3351" y="1052"/>
                      </a:lnTo>
                      <a:lnTo>
                        <a:pt x="3333" y="1071"/>
                      </a:lnTo>
                      <a:lnTo>
                        <a:pt x="3316" y="1090"/>
                      </a:lnTo>
                      <a:lnTo>
                        <a:pt x="3297" y="1108"/>
                      </a:lnTo>
                      <a:lnTo>
                        <a:pt x="3280" y="1126"/>
                      </a:lnTo>
                      <a:lnTo>
                        <a:pt x="3260" y="1144"/>
                      </a:lnTo>
                      <a:lnTo>
                        <a:pt x="3241" y="1162"/>
                      </a:lnTo>
                      <a:lnTo>
                        <a:pt x="3221" y="1179"/>
                      </a:lnTo>
                      <a:lnTo>
                        <a:pt x="3199" y="1195"/>
                      </a:lnTo>
                      <a:lnTo>
                        <a:pt x="3178" y="1212"/>
                      </a:lnTo>
                      <a:lnTo>
                        <a:pt x="3156" y="1229"/>
                      </a:lnTo>
                      <a:lnTo>
                        <a:pt x="3134" y="1244"/>
                      </a:lnTo>
                      <a:lnTo>
                        <a:pt x="3088" y="1276"/>
                      </a:lnTo>
                      <a:lnTo>
                        <a:pt x="3041" y="1304"/>
                      </a:lnTo>
                      <a:lnTo>
                        <a:pt x="2984" y="1336"/>
                      </a:lnTo>
                      <a:lnTo>
                        <a:pt x="2925" y="1363"/>
                      </a:lnTo>
                      <a:lnTo>
                        <a:pt x="2862" y="1387"/>
                      </a:lnTo>
                      <a:lnTo>
                        <a:pt x="2799" y="1407"/>
                      </a:lnTo>
                      <a:lnTo>
                        <a:pt x="2732" y="1424"/>
                      </a:lnTo>
                      <a:lnTo>
                        <a:pt x="2664" y="1437"/>
                      </a:lnTo>
                      <a:lnTo>
                        <a:pt x="2595" y="1447"/>
                      </a:lnTo>
                      <a:lnTo>
                        <a:pt x="2525" y="1455"/>
                      </a:lnTo>
                      <a:lnTo>
                        <a:pt x="2453" y="1458"/>
                      </a:lnTo>
                      <a:lnTo>
                        <a:pt x="2379" y="1459"/>
                      </a:lnTo>
                      <a:lnTo>
                        <a:pt x="2305" y="1458"/>
                      </a:lnTo>
                      <a:lnTo>
                        <a:pt x="2230" y="1454"/>
                      </a:lnTo>
                      <a:lnTo>
                        <a:pt x="2154" y="1447"/>
                      </a:lnTo>
                      <a:lnTo>
                        <a:pt x="2079" y="1438"/>
                      </a:lnTo>
                      <a:lnTo>
                        <a:pt x="2003" y="1427"/>
                      </a:lnTo>
                      <a:lnTo>
                        <a:pt x="1926" y="1414"/>
                      </a:lnTo>
                      <a:lnTo>
                        <a:pt x="1850" y="1398"/>
                      </a:lnTo>
                      <a:lnTo>
                        <a:pt x="1775" y="1381"/>
                      </a:lnTo>
                      <a:lnTo>
                        <a:pt x="1699" y="1362"/>
                      </a:lnTo>
                      <a:lnTo>
                        <a:pt x="1625" y="1342"/>
                      </a:lnTo>
                      <a:lnTo>
                        <a:pt x="1550" y="1320"/>
                      </a:lnTo>
                      <a:lnTo>
                        <a:pt x="1477" y="1298"/>
                      </a:lnTo>
                      <a:lnTo>
                        <a:pt x="1404" y="1273"/>
                      </a:lnTo>
                      <a:lnTo>
                        <a:pt x="1334" y="1248"/>
                      </a:lnTo>
                      <a:lnTo>
                        <a:pt x="1264" y="1221"/>
                      </a:lnTo>
                      <a:lnTo>
                        <a:pt x="1197" y="1194"/>
                      </a:lnTo>
                      <a:lnTo>
                        <a:pt x="1130" y="1166"/>
                      </a:lnTo>
                      <a:lnTo>
                        <a:pt x="1067" y="1139"/>
                      </a:lnTo>
                      <a:lnTo>
                        <a:pt x="1005" y="1110"/>
                      </a:lnTo>
                      <a:lnTo>
                        <a:pt x="944" y="1080"/>
                      </a:lnTo>
                      <a:lnTo>
                        <a:pt x="888" y="1051"/>
                      </a:lnTo>
                      <a:lnTo>
                        <a:pt x="833" y="1022"/>
                      </a:lnTo>
                      <a:lnTo>
                        <a:pt x="802" y="1004"/>
                      </a:lnTo>
                      <a:lnTo>
                        <a:pt x="772" y="986"/>
                      </a:lnTo>
                      <a:lnTo>
                        <a:pt x="742" y="967"/>
                      </a:lnTo>
                      <a:lnTo>
                        <a:pt x="712" y="948"/>
                      </a:lnTo>
                      <a:lnTo>
                        <a:pt x="682" y="928"/>
                      </a:lnTo>
                      <a:lnTo>
                        <a:pt x="653" y="907"/>
                      </a:lnTo>
                      <a:lnTo>
                        <a:pt x="624" y="886"/>
                      </a:lnTo>
                      <a:lnTo>
                        <a:pt x="595" y="865"/>
                      </a:lnTo>
                      <a:lnTo>
                        <a:pt x="566" y="843"/>
                      </a:lnTo>
                      <a:lnTo>
                        <a:pt x="538" y="819"/>
                      </a:lnTo>
                      <a:lnTo>
                        <a:pt x="512" y="796"/>
                      </a:lnTo>
                      <a:lnTo>
                        <a:pt x="484" y="771"/>
                      </a:lnTo>
                      <a:lnTo>
                        <a:pt x="457" y="747"/>
                      </a:lnTo>
                      <a:lnTo>
                        <a:pt x="431" y="722"/>
                      </a:lnTo>
                      <a:lnTo>
                        <a:pt x="406" y="696"/>
                      </a:lnTo>
                      <a:lnTo>
                        <a:pt x="381" y="670"/>
                      </a:lnTo>
                      <a:lnTo>
                        <a:pt x="357" y="643"/>
                      </a:lnTo>
                      <a:lnTo>
                        <a:pt x="333" y="616"/>
                      </a:lnTo>
                      <a:lnTo>
                        <a:pt x="310" y="588"/>
                      </a:lnTo>
                      <a:lnTo>
                        <a:pt x="288" y="560"/>
                      </a:lnTo>
                      <a:lnTo>
                        <a:pt x="266" y="531"/>
                      </a:lnTo>
                      <a:lnTo>
                        <a:pt x="244" y="502"/>
                      </a:lnTo>
                      <a:lnTo>
                        <a:pt x="224" y="472"/>
                      </a:lnTo>
                      <a:lnTo>
                        <a:pt x="204" y="442"/>
                      </a:lnTo>
                      <a:lnTo>
                        <a:pt x="185" y="412"/>
                      </a:lnTo>
                      <a:lnTo>
                        <a:pt x="168" y="381"/>
                      </a:lnTo>
                      <a:lnTo>
                        <a:pt x="150" y="350"/>
                      </a:lnTo>
                      <a:lnTo>
                        <a:pt x="134" y="317"/>
                      </a:lnTo>
                      <a:lnTo>
                        <a:pt x="119" y="286"/>
                      </a:lnTo>
                      <a:lnTo>
                        <a:pt x="104" y="253"/>
                      </a:lnTo>
                      <a:lnTo>
                        <a:pt x="90" y="221"/>
                      </a:lnTo>
                      <a:lnTo>
                        <a:pt x="77" y="187"/>
                      </a:lnTo>
                      <a:lnTo>
                        <a:pt x="69" y="164"/>
                      </a:lnTo>
                      <a:lnTo>
                        <a:pt x="61" y="140"/>
                      </a:lnTo>
                      <a:lnTo>
                        <a:pt x="53" y="117"/>
                      </a:lnTo>
                      <a:lnTo>
                        <a:pt x="45" y="94"/>
                      </a:lnTo>
                      <a:lnTo>
                        <a:pt x="37" y="70"/>
                      </a:lnTo>
                      <a:lnTo>
                        <a:pt x="31" y="47"/>
                      </a:lnTo>
                      <a:lnTo>
                        <a:pt x="23" y="24"/>
                      </a:lnTo>
                      <a:lnTo>
                        <a:pt x="17" y="0"/>
                      </a:lnTo>
                      <a:lnTo>
                        <a:pt x="13" y="16"/>
                      </a:lnTo>
                      <a:lnTo>
                        <a:pt x="10" y="33"/>
                      </a:lnTo>
                      <a:lnTo>
                        <a:pt x="6" y="49"/>
                      </a:lnTo>
                      <a:lnTo>
                        <a:pt x="4" y="66"/>
                      </a:lnTo>
                      <a:lnTo>
                        <a:pt x="1" y="100"/>
                      </a:lnTo>
                      <a:lnTo>
                        <a:pt x="0" y="136"/>
                      </a:lnTo>
                      <a:lnTo>
                        <a:pt x="1" y="173"/>
                      </a:lnTo>
                      <a:lnTo>
                        <a:pt x="4" y="211"/>
                      </a:lnTo>
                      <a:lnTo>
                        <a:pt x="8" y="250"/>
                      </a:lnTo>
                      <a:lnTo>
                        <a:pt x="14" y="288"/>
                      </a:lnTo>
                      <a:lnTo>
                        <a:pt x="22" y="329"/>
                      </a:lnTo>
                      <a:lnTo>
                        <a:pt x="31" y="369"/>
                      </a:lnTo>
                      <a:lnTo>
                        <a:pt x="41" y="409"/>
                      </a:lnTo>
                      <a:lnTo>
                        <a:pt x="52" y="450"/>
                      </a:lnTo>
                      <a:lnTo>
                        <a:pt x="64" y="491"/>
                      </a:lnTo>
                      <a:lnTo>
                        <a:pt x="77" y="531"/>
                      </a:lnTo>
                      <a:lnTo>
                        <a:pt x="91" y="572"/>
                      </a:lnTo>
                      <a:lnTo>
                        <a:pt x="105" y="612"/>
                      </a:lnTo>
                      <a:lnTo>
                        <a:pt x="119" y="646"/>
                      </a:lnTo>
                      <a:lnTo>
                        <a:pt x="132" y="678"/>
                      </a:lnTo>
                      <a:lnTo>
                        <a:pt x="146" y="710"/>
                      </a:lnTo>
                      <a:lnTo>
                        <a:pt x="162" y="742"/>
                      </a:lnTo>
                      <a:lnTo>
                        <a:pt x="179" y="775"/>
                      </a:lnTo>
                      <a:lnTo>
                        <a:pt x="195" y="806"/>
                      </a:lnTo>
                      <a:lnTo>
                        <a:pt x="214" y="837"/>
                      </a:lnTo>
                      <a:lnTo>
                        <a:pt x="233" y="867"/>
                      </a:lnTo>
                      <a:lnTo>
                        <a:pt x="252" y="897"/>
                      </a:lnTo>
                      <a:lnTo>
                        <a:pt x="272" y="927"/>
                      </a:lnTo>
                      <a:lnTo>
                        <a:pt x="293" y="956"/>
                      </a:lnTo>
                      <a:lnTo>
                        <a:pt x="316" y="985"/>
                      </a:lnTo>
                      <a:lnTo>
                        <a:pt x="338" y="1013"/>
                      </a:lnTo>
                      <a:lnTo>
                        <a:pt x="361" y="1041"/>
                      </a:lnTo>
                      <a:lnTo>
                        <a:pt x="385" y="1069"/>
                      </a:lnTo>
                      <a:lnTo>
                        <a:pt x="409" y="1095"/>
                      </a:lnTo>
                      <a:lnTo>
                        <a:pt x="435" y="1121"/>
                      </a:lnTo>
                      <a:lnTo>
                        <a:pt x="460" y="1146"/>
                      </a:lnTo>
                      <a:lnTo>
                        <a:pt x="486" y="1172"/>
                      </a:lnTo>
                      <a:lnTo>
                        <a:pt x="513" y="1197"/>
                      </a:lnTo>
                      <a:lnTo>
                        <a:pt x="539" y="1221"/>
                      </a:lnTo>
                      <a:lnTo>
                        <a:pt x="567" y="1244"/>
                      </a:lnTo>
                      <a:lnTo>
                        <a:pt x="595" y="1268"/>
                      </a:lnTo>
                      <a:lnTo>
                        <a:pt x="623" y="1290"/>
                      </a:lnTo>
                      <a:lnTo>
                        <a:pt x="652" y="1311"/>
                      </a:lnTo>
                      <a:lnTo>
                        <a:pt x="681" y="1332"/>
                      </a:lnTo>
                      <a:lnTo>
                        <a:pt x="711" y="1353"/>
                      </a:lnTo>
                      <a:lnTo>
                        <a:pt x="740" y="1373"/>
                      </a:lnTo>
                      <a:lnTo>
                        <a:pt x="770" y="1392"/>
                      </a:lnTo>
                      <a:lnTo>
                        <a:pt x="800" y="1411"/>
                      </a:lnTo>
                      <a:lnTo>
                        <a:pt x="831" y="1429"/>
                      </a:lnTo>
                      <a:lnTo>
                        <a:pt x="861" y="1446"/>
                      </a:lnTo>
                      <a:lnTo>
                        <a:pt x="916" y="1476"/>
                      </a:lnTo>
                      <a:lnTo>
                        <a:pt x="973" y="1505"/>
                      </a:lnTo>
                      <a:lnTo>
                        <a:pt x="1032" y="1535"/>
                      </a:lnTo>
                      <a:lnTo>
                        <a:pt x="1095" y="1563"/>
                      </a:lnTo>
                      <a:lnTo>
                        <a:pt x="1159" y="1592"/>
                      </a:lnTo>
                      <a:lnTo>
                        <a:pt x="1225" y="1619"/>
                      </a:lnTo>
                      <a:lnTo>
                        <a:pt x="1293" y="1646"/>
                      </a:lnTo>
                      <a:lnTo>
                        <a:pt x="1362" y="1673"/>
                      </a:lnTo>
                      <a:lnTo>
                        <a:pt x="1433" y="1698"/>
                      </a:lnTo>
                      <a:lnTo>
                        <a:pt x="1505" y="1723"/>
                      </a:lnTo>
                      <a:lnTo>
                        <a:pt x="1579" y="1745"/>
                      </a:lnTo>
                      <a:lnTo>
                        <a:pt x="1652" y="1767"/>
                      </a:lnTo>
                      <a:lnTo>
                        <a:pt x="1727" y="1787"/>
                      </a:lnTo>
                      <a:lnTo>
                        <a:pt x="1803" y="1806"/>
                      </a:lnTo>
                      <a:lnTo>
                        <a:pt x="1878" y="1823"/>
                      </a:lnTo>
                      <a:lnTo>
                        <a:pt x="1955" y="1839"/>
                      </a:lnTo>
                      <a:lnTo>
                        <a:pt x="2031" y="1852"/>
                      </a:lnTo>
                      <a:lnTo>
                        <a:pt x="2108" y="1863"/>
                      </a:lnTo>
                      <a:lnTo>
                        <a:pt x="2183" y="1872"/>
                      </a:lnTo>
                      <a:lnTo>
                        <a:pt x="2259" y="1879"/>
                      </a:lnTo>
                      <a:lnTo>
                        <a:pt x="2334" y="1883"/>
                      </a:lnTo>
                      <a:lnTo>
                        <a:pt x="2408" y="1884"/>
                      </a:lnTo>
                      <a:lnTo>
                        <a:pt x="2480" y="1883"/>
                      </a:lnTo>
                      <a:lnTo>
                        <a:pt x="2553" y="1879"/>
                      </a:lnTo>
                      <a:lnTo>
                        <a:pt x="2624" y="1872"/>
                      </a:lnTo>
                      <a:lnTo>
                        <a:pt x="2693" y="1862"/>
                      </a:lnTo>
                      <a:lnTo>
                        <a:pt x="2761" y="1849"/>
                      </a:lnTo>
                      <a:lnTo>
                        <a:pt x="2827" y="1832"/>
                      </a:lnTo>
                      <a:lnTo>
                        <a:pt x="2891" y="1812"/>
                      </a:lnTo>
                      <a:lnTo>
                        <a:pt x="2952" y="1789"/>
                      </a:lnTo>
                      <a:lnTo>
                        <a:pt x="3012" y="1761"/>
                      </a:lnTo>
                      <a:lnTo>
                        <a:pt x="3069" y="1730"/>
                      </a:lnTo>
                      <a:lnTo>
                        <a:pt x="3104" y="1708"/>
                      </a:lnTo>
                      <a:lnTo>
                        <a:pt x="3137" y="1687"/>
                      </a:lnTo>
                      <a:lnTo>
                        <a:pt x="3169" y="1665"/>
                      </a:lnTo>
                      <a:lnTo>
                        <a:pt x="3201" y="1642"/>
                      </a:lnTo>
                      <a:lnTo>
                        <a:pt x="3232" y="1618"/>
                      </a:lnTo>
                      <a:lnTo>
                        <a:pt x="3261" y="1594"/>
                      </a:lnTo>
                      <a:lnTo>
                        <a:pt x="3290" y="1568"/>
                      </a:lnTo>
                      <a:lnTo>
                        <a:pt x="3316" y="1543"/>
                      </a:lnTo>
                      <a:lnTo>
                        <a:pt x="3343" y="1516"/>
                      </a:lnTo>
                      <a:lnTo>
                        <a:pt x="3367" y="1489"/>
                      </a:lnTo>
                      <a:lnTo>
                        <a:pt x="3392" y="1461"/>
                      </a:lnTo>
                      <a:lnTo>
                        <a:pt x="3414" y="1432"/>
                      </a:lnTo>
                      <a:lnTo>
                        <a:pt x="3435" y="1404"/>
                      </a:lnTo>
                      <a:lnTo>
                        <a:pt x="3455" y="1373"/>
                      </a:lnTo>
                      <a:lnTo>
                        <a:pt x="3474" y="1343"/>
                      </a:lnTo>
                      <a:lnTo>
                        <a:pt x="3492" y="1312"/>
                      </a:lnTo>
                      <a:lnTo>
                        <a:pt x="3508" y="1280"/>
                      </a:lnTo>
                      <a:lnTo>
                        <a:pt x="3522" y="1248"/>
                      </a:lnTo>
                      <a:lnTo>
                        <a:pt x="3536" y="1215"/>
                      </a:lnTo>
                      <a:lnTo>
                        <a:pt x="3547" y="1181"/>
                      </a:lnTo>
                      <a:lnTo>
                        <a:pt x="3557" y="1148"/>
                      </a:lnTo>
                      <a:lnTo>
                        <a:pt x="3566" y="1112"/>
                      </a:lnTo>
                      <a:lnTo>
                        <a:pt x="3572" y="1076"/>
                      </a:lnTo>
                      <a:lnTo>
                        <a:pt x="3577" y="1041"/>
                      </a:lnTo>
                      <a:lnTo>
                        <a:pt x="3580" y="1003"/>
                      </a:lnTo>
                      <a:lnTo>
                        <a:pt x="3582" y="966"/>
                      </a:lnTo>
                      <a:lnTo>
                        <a:pt x="3581" y="928"/>
                      </a:lnTo>
                      <a:lnTo>
                        <a:pt x="3580" y="889"/>
                      </a:lnTo>
                      <a:lnTo>
                        <a:pt x="3576" y="849"/>
                      </a:lnTo>
                      <a:lnTo>
                        <a:pt x="3570" y="809"/>
                      </a:lnTo>
                      <a:lnTo>
                        <a:pt x="3562" y="769"/>
                      </a:lnTo>
                      <a:lnTo>
                        <a:pt x="3553" y="728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61" name="Freeform 208"/>
                <p:cNvSpPr>
                  <a:spLocks/>
                </p:cNvSpPr>
                <p:nvPr/>
              </p:nvSpPr>
              <p:spPr bwMode="auto">
                <a:xfrm>
                  <a:off x="3634" y="2612"/>
                  <a:ext cx="508" cy="230"/>
                </a:xfrm>
                <a:custGeom>
                  <a:avLst/>
                  <a:gdLst>
                    <a:gd name="T0" fmla="*/ 0 w 3578"/>
                    <a:gd name="T1" fmla="*/ 0 h 1617"/>
                    <a:gd name="T2" fmla="*/ 0 w 3578"/>
                    <a:gd name="T3" fmla="*/ 0 h 1617"/>
                    <a:gd name="T4" fmla="*/ 0 w 3578"/>
                    <a:gd name="T5" fmla="*/ 0 h 1617"/>
                    <a:gd name="T6" fmla="*/ 0 w 3578"/>
                    <a:gd name="T7" fmla="*/ 0 h 1617"/>
                    <a:gd name="T8" fmla="*/ 0 w 3578"/>
                    <a:gd name="T9" fmla="*/ 0 h 1617"/>
                    <a:gd name="T10" fmla="*/ 0 w 3578"/>
                    <a:gd name="T11" fmla="*/ 0 h 1617"/>
                    <a:gd name="T12" fmla="*/ 0 w 3578"/>
                    <a:gd name="T13" fmla="*/ 0 h 1617"/>
                    <a:gd name="T14" fmla="*/ 0 w 3578"/>
                    <a:gd name="T15" fmla="*/ 0 h 1617"/>
                    <a:gd name="T16" fmla="*/ 0 w 3578"/>
                    <a:gd name="T17" fmla="*/ 0 h 1617"/>
                    <a:gd name="T18" fmla="*/ 0 w 3578"/>
                    <a:gd name="T19" fmla="*/ 0 h 1617"/>
                    <a:gd name="T20" fmla="*/ 0 w 3578"/>
                    <a:gd name="T21" fmla="*/ 0 h 1617"/>
                    <a:gd name="T22" fmla="*/ 0 w 3578"/>
                    <a:gd name="T23" fmla="*/ 0 h 1617"/>
                    <a:gd name="T24" fmla="*/ 0 w 3578"/>
                    <a:gd name="T25" fmla="*/ 0 h 1617"/>
                    <a:gd name="T26" fmla="*/ 0 w 3578"/>
                    <a:gd name="T27" fmla="*/ 0 h 1617"/>
                    <a:gd name="T28" fmla="*/ 0 w 3578"/>
                    <a:gd name="T29" fmla="*/ 0 h 1617"/>
                    <a:gd name="T30" fmla="*/ 0 w 3578"/>
                    <a:gd name="T31" fmla="*/ 0 h 1617"/>
                    <a:gd name="T32" fmla="*/ 0 w 3578"/>
                    <a:gd name="T33" fmla="*/ 0 h 1617"/>
                    <a:gd name="T34" fmla="*/ 0 w 3578"/>
                    <a:gd name="T35" fmla="*/ 0 h 1617"/>
                    <a:gd name="T36" fmla="*/ 0 w 3578"/>
                    <a:gd name="T37" fmla="*/ 0 h 1617"/>
                    <a:gd name="T38" fmla="*/ 0 w 3578"/>
                    <a:gd name="T39" fmla="*/ 0 h 1617"/>
                    <a:gd name="T40" fmla="*/ 0 w 3578"/>
                    <a:gd name="T41" fmla="*/ 0 h 1617"/>
                    <a:gd name="T42" fmla="*/ 0 w 3578"/>
                    <a:gd name="T43" fmla="*/ 0 h 1617"/>
                    <a:gd name="T44" fmla="*/ 0 w 3578"/>
                    <a:gd name="T45" fmla="*/ 0 h 1617"/>
                    <a:gd name="T46" fmla="*/ 0 w 3578"/>
                    <a:gd name="T47" fmla="*/ 0 h 1617"/>
                    <a:gd name="T48" fmla="*/ 0 w 3578"/>
                    <a:gd name="T49" fmla="*/ 0 h 1617"/>
                    <a:gd name="T50" fmla="*/ 0 w 3578"/>
                    <a:gd name="T51" fmla="*/ 0 h 1617"/>
                    <a:gd name="T52" fmla="*/ 0 w 3578"/>
                    <a:gd name="T53" fmla="*/ 0 h 1617"/>
                    <a:gd name="T54" fmla="*/ 0 w 3578"/>
                    <a:gd name="T55" fmla="*/ 0 h 1617"/>
                    <a:gd name="T56" fmla="*/ 0 w 3578"/>
                    <a:gd name="T57" fmla="*/ 0 h 1617"/>
                    <a:gd name="T58" fmla="*/ 0 w 3578"/>
                    <a:gd name="T59" fmla="*/ 0 h 1617"/>
                    <a:gd name="T60" fmla="*/ 0 w 3578"/>
                    <a:gd name="T61" fmla="*/ 0 h 1617"/>
                    <a:gd name="T62" fmla="*/ 0 w 3578"/>
                    <a:gd name="T63" fmla="*/ 0 h 1617"/>
                    <a:gd name="T64" fmla="*/ 0 w 3578"/>
                    <a:gd name="T65" fmla="*/ 0 h 1617"/>
                    <a:gd name="T66" fmla="*/ 0 w 3578"/>
                    <a:gd name="T67" fmla="*/ 0 h 1617"/>
                    <a:gd name="T68" fmla="*/ 0 w 3578"/>
                    <a:gd name="T69" fmla="*/ 0 h 1617"/>
                    <a:gd name="T70" fmla="*/ 0 w 3578"/>
                    <a:gd name="T71" fmla="*/ 0 h 1617"/>
                    <a:gd name="T72" fmla="*/ 0 w 3578"/>
                    <a:gd name="T73" fmla="*/ 0 h 1617"/>
                    <a:gd name="T74" fmla="*/ 0 w 3578"/>
                    <a:gd name="T75" fmla="*/ 0 h 1617"/>
                    <a:gd name="T76" fmla="*/ 0 w 3578"/>
                    <a:gd name="T77" fmla="*/ 0 h 1617"/>
                    <a:gd name="T78" fmla="*/ 0 w 3578"/>
                    <a:gd name="T79" fmla="*/ 0 h 1617"/>
                    <a:gd name="T80" fmla="*/ 0 w 3578"/>
                    <a:gd name="T81" fmla="*/ 0 h 1617"/>
                    <a:gd name="T82" fmla="*/ 0 w 3578"/>
                    <a:gd name="T83" fmla="*/ 0 h 1617"/>
                    <a:gd name="T84" fmla="*/ 0 w 3578"/>
                    <a:gd name="T85" fmla="*/ 0 h 1617"/>
                    <a:gd name="T86" fmla="*/ 0 w 3578"/>
                    <a:gd name="T87" fmla="*/ 0 h 1617"/>
                    <a:gd name="T88" fmla="*/ 0 w 3578"/>
                    <a:gd name="T89" fmla="*/ 0 h 1617"/>
                    <a:gd name="T90" fmla="*/ 0 w 3578"/>
                    <a:gd name="T91" fmla="*/ 0 h 1617"/>
                    <a:gd name="T92" fmla="*/ 0 w 3578"/>
                    <a:gd name="T93" fmla="*/ 0 h 1617"/>
                    <a:gd name="T94" fmla="*/ 0 w 3578"/>
                    <a:gd name="T95" fmla="*/ 0 h 161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578"/>
                    <a:gd name="T145" fmla="*/ 0 h 1617"/>
                    <a:gd name="T146" fmla="*/ 3578 w 3578"/>
                    <a:gd name="T147" fmla="*/ 1617 h 161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578" h="1617">
                      <a:moveTo>
                        <a:pt x="184" y="291"/>
                      </a:moveTo>
                      <a:lnTo>
                        <a:pt x="218" y="282"/>
                      </a:lnTo>
                      <a:lnTo>
                        <a:pt x="257" y="273"/>
                      </a:lnTo>
                      <a:lnTo>
                        <a:pt x="302" y="263"/>
                      </a:lnTo>
                      <a:lnTo>
                        <a:pt x="351" y="255"/>
                      </a:lnTo>
                      <a:lnTo>
                        <a:pt x="403" y="246"/>
                      </a:lnTo>
                      <a:lnTo>
                        <a:pt x="461" y="237"/>
                      </a:lnTo>
                      <a:lnTo>
                        <a:pt x="522" y="229"/>
                      </a:lnTo>
                      <a:lnTo>
                        <a:pt x="588" y="222"/>
                      </a:lnTo>
                      <a:lnTo>
                        <a:pt x="656" y="214"/>
                      </a:lnTo>
                      <a:lnTo>
                        <a:pt x="728" y="206"/>
                      </a:lnTo>
                      <a:lnTo>
                        <a:pt x="803" y="201"/>
                      </a:lnTo>
                      <a:lnTo>
                        <a:pt x="880" y="194"/>
                      </a:lnTo>
                      <a:lnTo>
                        <a:pt x="961" y="188"/>
                      </a:lnTo>
                      <a:lnTo>
                        <a:pt x="1043" y="184"/>
                      </a:lnTo>
                      <a:lnTo>
                        <a:pt x="1126" y="179"/>
                      </a:lnTo>
                      <a:lnTo>
                        <a:pt x="1213" y="176"/>
                      </a:lnTo>
                      <a:lnTo>
                        <a:pt x="1300" y="173"/>
                      </a:lnTo>
                      <a:lnTo>
                        <a:pt x="1389" y="172"/>
                      </a:lnTo>
                      <a:lnTo>
                        <a:pt x="1479" y="170"/>
                      </a:lnTo>
                      <a:lnTo>
                        <a:pt x="1571" y="170"/>
                      </a:lnTo>
                      <a:lnTo>
                        <a:pt x="1662" y="172"/>
                      </a:lnTo>
                      <a:lnTo>
                        <a:pt x="1753" y="174"/>
                      </a:lnTo>
                      <a:lnTo>
                        <a:pt x="1845" y="177"/>
                      </a:lnTo>
                      <a:lnTo>
                        <a:pt x="1937" y="182"/>
                      </a:lnTo>
                      <a:lnTo>
                        <a:pt x="2028" y="187"/>
                      </a:lnTo>
                      <a:lnTo>
                        <a:pt x="2118" y="194"/>
                      </a:lnTo>
                      <a:lnTo>
                        <a:pt x="2208" y="203"/>
                      </a:lnTo>
                      <a:lnTo>
                        <a:pt x="2297" y="212"/>
                      </a:lnTo>
                      <a:lnTo>
                        <a:pt x="2384" y="223"/>
                      </a:lnTo>
                      <a:lnTo>
                        <a:pt x="2470" y="235"/>
                      </a:lnTo>
                      <a:lnTo>
                        <a:pt x="2554" y="250"/>
                      </a:lnTo>
                      <a:lnTo>
                        <a:pt x="2636" y="265"/>
                      </a:lnTo>
                      <a:lnTo>
                        <a:pt x="2672" y="274"/>
                      </a:lnTo>
                      <a:lnTo>
                        <a:pt x="2708" y="285"/>
                      </a:lnTo>
                      <a:lnTo>
                        <a:pt x="2744" y="298"/>
                      </a:lnTo>
                      <a:lnTo>
                        <a:pt x="2780" y="314"/>
                      </a:lnTo>
                      <a:lnTo>
                        <a:pt x="2815" y="333"/>
                      </a:lnTo>
                      <a:lnTo>
                        <a:pt x="2850" y="353"/>
                      </a:lnTo>
                      <a:lnTo>
                        <a:pt x="2885" y="374"/>
                      </a:lnTo>
                      <a:lnTo>
                        <a:pt x="2919" y="399"/>
                      </a:lnTo>
                      <a:lnTo>
                        <a:pt x="2954" y="424"/>
                      </a:lnTo>
                      <a:lnTo>
                        <a:pt x="2987" y="451"/>
                      </a:lnTo>
                      <a:lnTo>
                        <a:pt x="3020" y="480"/>
                      </a:lnTo>
                      <a:lnTo>
                        <a:pt x="3052" y="510"/>
                      </a:lnTo>
                      <a:lnTo>
                        <a:pt x="3084" y="542"/>
                      </a:lnTo>
                      <a:lnTo>
                        <a:pt x="3114" y="574"/>
                      </a:lnTo>
                      <a:lnTo>
                        <a:pt x="3145" y="608"/>
                      </a:lnTo>
                      <a:lnTo>
                        <a:pt x="3174" y="642"/>
                      </a:lnTo>
                      <a:lnTo>
                        <a:pt x="3202" y="678"/>
                      </a:lnTo>
                      <a:lnTo>
                        <a:pt x="3230" y="715"/>
                      </a:lnTo>
                      <a:lnTo>
                        <a:pt x="3257" y="751"/>
                      </a:lnTo>
                      <a:lnTo>
                        <a:pt x="3282" y="789"/>
                      </a:lnTo>
                      <a:lnTo>
                        <a:pt x="3307" y="827"/>
                      </a:lnTo>
                      <a:lnTo>
                        <a:pt x="3330" y="865"/>
                      </a:lnTo>
                      <a:lnTo>
                        <a:pt x="3352" y="904"/>
                      </a:lnTo>
                      <a:lnTo>
                        <a:pt x="3374" y="942"/>
                      </a:lnTo>
                      <a:lnTo>
                        <a:pt x="3394" y="981"/>
                      </a:lnTo>
                      <a:lnTo>
                        <a:pt x="3413" y="1018"/>
                      </a:lnTo>
                      <a:lnTo>
                        <a:pt x="3429" y="1057"/>
                      </a:lnTo>
                      <a:lnTo>
                        <a:pt x="3445" y="1095"/>
                      </a:lnTo>
                      <a:lnTo>
                        <a:pt x="3459" y="1132"/>
                      </a:lnTo>
                      <a:lnTo>
                        <a:pt x="3473" y="1169"/>
                      </a:lnTo>
                      <a:lnTo>
                        <a:pt x="3484" y="1205"/>
                      </a:lnTo>
                      <a:lnTo>
                        <a:pt x="3494" y="1240"/>
                      </a:lnTo>
                      <a:lnTo>
                        <a:pt x="3499" y="1266"/>
                      </a:lnTo>
                      <a:lnTo>
                        <a:pt x="3505" y="1291"/>
                      </a:lnTo>
                      <a:lnTo>
                        <a:pt x="3509" y="1316"/>
                      </a:lnTo>
                      <a:lnTo>
                        <a:pt x="3513" y="1340"/>
                      </a:lnTo>
                      <a:lnTo>
                        <a:pt x="3516" y="1365"/>
                      </a:lnTo>
                      <a:lnTo>
                        <a:pt x="3518" y="1389"/>
                      </a:lnTo>
                      <a:lnTo>
                        <a:pt x="3520" y="1412"/>
                      </a:lnTo>
                      <a:lnTo>
                        <a:pt x="3522" y="1437"/>
                      </a:lnTo>
                      <a:lnTo>
                        <a:pt x="3522" y="1460"/>
                      </a:lnTo>
                      <a:lnTo>
                        <a:pt x="3522" y="1484"/>
                      </a:lnTo>
                      <a:lnTo>
                        <a:pt x="3520" y="1506"/>
                      </a:lnTo>
                      <a:lnTo>
                        <a:pt x="3519" y="1529"/>
                      </a:lnTo>
                      <a:lnTo>
                        <a:pt x="3517" y="1552"/>
                      </a:lnTo>
                      <a:lnTo>
                        <a:pt x="3514" y="1574"/>
                      </a:lnTo>
                      <a:lnTo>
                        <a:pt x="3510" y="1596"/>
                      </a:lnTo>
                      <a:lnTo>
                        <a:pt x="3506" y="1617"/>
                      </a:lnTo>
                      <a:lnTo>
                        <a:pt x="3519" y="1587"/>
                      </a:lnTo>
                      <a:lnTo>
                        <a:pt x="3532" y="1557"/>
                      </a:lnTo>
                      <a:lnTo>
                        <a:pt x="3542" y="1526"/>
                      </a:lnTo>
                      <a:lnTo>
                        <a:pt x="3552" y="1494"/>
                      </a:lnTo>
                      <a:lnTo>
                        <a:pt x="3559" y="1461"/>
                      </a:lnTo>
                      <a:lnTo>
                        <a:pt x="3566" y="1429"/>
                      </a:lnTo>
                      <a:lnTo>
                        <a:pt x="3572" y="1396"/>
                      </a:lnTo>
                      <a:lnTo>
                        <a:pt x="3575" y="1361"/>
                      </a:lnTo>
                      <a:lnTo>
                        <a:pt x="3577" y="1327"/>
                      </a:lnTo>
                      <a:lnTo>
                        <a:pt x="3578" y="1292"/>
                      </a:lnTo>
                      <a:lnTo>
                        <a:pt x="3577" y="1257"/>
                      </a:lnTo>
                      <a:lnTo>
                        <a:pt x="3575" y="1220"/>
                      </a:lnTo>
                      <a:lnTo>
                        <a:pt x="3572" y="1183"/>
                      </a:lnTo>
                      <a:lnTo>
                        <a:pt x="3566" y="1146"/>
                      </a:lnTo>
                      <a:lnTo>
                        <a:pt x="3558" y="1109"/>
                      </a:lnTo>
                      <a:lnTo>
                        <a:pt x="3549" y="1071"/>
                      </a:lnTo>
                      <a:lnTo>
                        <a:pt x="3541" y="1035"/>
                      </a:lnTo>
                      <a:lnTo>
                        <a:pt x="3529" y="1000"/>
                      </a:lnTo>
                      <a:lnTo>
                        <a:pt x="3516" y="963"/>
                      </a:lnTo>
                      <a:lnTo>
                        <a:pt x="3502" y="925"/>
                      </a:lnTo>
                      <a:lnTo>
                        <a:pt x="3486" y="887"/>
                      </a:lnTo>
                      <a:lnTo>
                        <a:pt x="3469" y="849"/>
                      </a:lnTo>
                      <a:lnTo>
                        <a:pt x="3450" y="810"/>
                      </a:lnTo>
                      <a:lnTo>
                        <a:pt x="3430" y="773"/>
                      </a:lnTo>
                      <a:lnTo>
                        <a:pt x="3409" y="734"/>
                      </a:lnTo>
                      <a:lnTo>
                        <a:pt x="3387" y="695"/>
                      </a:lnTo>
                      <a:lnTo>
                        <a:pt x="3364" y="657"/>
                      </a:lnTo>
                      <a:lnTo>
                        <a:pt x="3339" y="619"/>
                      </a:lnTo>
                      <a:lnTo>
                        <a:pt x="3313" y="581"/>
                      </a:lnTo>
                      <a:lnTo>
                        <a:pt x="3287" y="544"/>
                      </a:lnTo>
                      <a:lnTo>
                        <a:pt x="3259" y="509"/>
                      </a:lnTo>
                      <a:lnTo>
                        <a:pt x="3231" y="473"/>
                      </a:lnTo>
                      <a:lnTo>
                        <a:pt x="3201" y="438"/>
                      </a:lnTo>
                      <a:lnTo>
                        <a:pt x="3171" y="404"/>
                      </a:lnTo>
                      <a:lnTo>
                        <a:pt x="3141" y="372"/>
                      </a:lnTo>
                      <a:lnTo>
                        <a:pt x="3109" y="341"/>
                      </a:lnTo>
                      <a:lnTo>
                        <a:pt x="3076" y="311"/>
                      </a:lnTo>
                      <a:lnTo>
                        <a:pt x="3044" y="282"/>
                      </a:lnTo>
                      <a:lnTo>
                        <a:pt x="3011" y="254"/>
                      </a:lnTo>
                      <a:lnTo>
                        <a:pt x="2976" y="228"/>
                      </a:lnTo>
                      <a:lnTo>
                        <a:pt x="2942" y="205"/>
                      </a:lnTo>
                      <a:lnTo>
                        <a:pt x="2907" y="183"/>
                      </a:lnTo>
                      <a:lnTo>
                        <a:pt x="2872" y="163"/>
                      </a:lnTo>
                      <a:lnTo>
                        <a:pt x="2837" y="145"/>
                      </a:lnTo>
                      <a:lnTo>
                        <a:pt x="2800" y="128"/>
                      </a:lnTo>
                      <a:lnTo>
                        <a:pt x="2765" y="115"/>
                      </a:lnTo>
                      <a:lnTo>
                        <a:pt x="2729" y="104"/>
                      </a:lnTo>
                      <a:lnTo>
                        <a:pt x="2692" y="95"/>
                      </a:lnTo>
                      <a:lnTo>
                        <a:pt x="2611" y="79"/>
                      </a:lnTo>
                      <a:lnTo>
                        <a:pt x="2527" y="66"/>
                      </a:lnTo>
                      <a:lnTo>
                        <a:pt x="2441" y="53"/>
                      </a:lnTo>
                      <a:lnTo>
                        <a:pt x="2354" y="41"/>
                      </a:lnTo>
                      <a:lnTo>
                        <a:pt x="2265" y="33"/>
                      </a:lnTo>
                      <a:lnTo>
                        <a:pt x="2175" y="24"/>
                      </a:lnTo>
                      <a:lnTo>
                        <a:pt x="2085" y="17"/>
                      </a:lnTo>
                      <a:lnTo>
                        <a:pt x="1993" y="11"/>
                      </a:lnTo>
                      <a:lnTo>
                        <a:pt x="1902" y="7"/>
                      </a:lnTo>
                      <a:lnTo>
                        <a:pt x="1810" y="4"/>
                      </a:lnTo>
                      <a:lnTo>
                        <a:pt x="1719" y="1"/>
                      </a:lnTo>
                      <a:lnTo>
                        <a:pt x="1627" y="0"/>
                      </a:lnTo>
                      <a:lnTo>
                        <a:pt x="1536" y="0"/>
                      </a:lnTo>
                      <a:lnTo>
                        <a:pt x="1446" y="1"/>
                      </a:lnTo>
                      <a:lnTo>
                        <a:pt x="1357" y="4"/>
                      </a:lnTo>
                      <a:lnTo>
                        <a:pt x="1270" y="6"/>
                      </a:lnTo>
                      <a:lnTo>
                        <a:pt x="1183" y="9"/>
                      </a:lnTo>
                      <a:lnTo>
                        <a:pt x="1099" y="14"/>
                      </a:lnTo>
                      <a:lnTo>
                        <a:pt x="1017" y="18"/>
                      </a:lnTo>
                      <a:lnTo>
                        <a:pt x="937" y="24"/>
                      </a:lnTo>
                      <a:lnTo>
                        <a:pt x="859" y="30"/>
                      </a:lnTo>
                      <a:lnTo>
                        <a:pt x="785" y="37"/>
                      </a:lnTo>
                      <a:lnTo>
                        <a:pt x="712" y="44"/>
                      </a:lnTo>
                      <a:lnTo>
                        <a:pt x="644" y="51"/>
                      </a:lnTo>
                      <a:lnTo>
                        <a:pt x="579" y="59"/>
                      </a:lnTo>
                      <a:lnTo>
                        <a:pt x="518" y="67"/>
                      </a:lnTo>
                      <a:lnTo>
                        <a:pt x="460" y="76"/>
                      </a:lnTo>
                      <a:lnTo>
                        <a:pt x="406" y="85"/>
                      </a:lnTo>
                      <a:lnTo>
                        <a:pt x="358" y="94"/>
                      </a:lnTo>
                      <a:lnTo>
                        <a:pt x="314" y="103"/>
                      </a:lnTo>
                      <a:lnTo>
                        <a:pt x="274" y="112"/>
                      </a:lnTo>
                      <a:lnTo>
                        <a:pt x="240" y="120"/>
                      </a:lnTo>
                      <a:lnTo>
                        <a:pt x="212" y="129"/>
                      </a:lnTo>
                      <a:lnTo>
                        <a:pt x="185" y="140"/>
                      </a:lnTo>
                      <a:lnTo>
                        <a:pt x="160" y="153"/>
                      </a:lnTo>
                      <a:lnTo>
                        <a:pt x="138" y="166"/>
                      </a:lnTo>
                      <a:lnTo>
                        <a:pt x="118" y="181"/>
                      </a:lnTo>
                      <a:lnTo>
                        <a:pt x="99" y="197"/>
                      </a:lnTo>
                      <a:lnTo>
                        <a:pt x="81" y="214"/>
                      </a:lnTo>
                      <a:lnTo>
                        <a:pt x="67" y="233"/>
                      </a:lnTo>
                      <a:lnTo>
                        <a:pt x="52" y="252"/>
                      </a:lnTo>
                      <a:lnTo>
                        <a:pt x="41" y="273"/>
                      </a:lnTo>
                      <a:lnTo>
                        <a:pt x="30" y="294"/>
                      </a:lnTo>
                      <a:lnTo>
                        <a:pt x="21" y="317"/>
                      </a:lnTo>
                      <a:lnTo>
                        <a:pt x="15" y="341"/>
                      </a:lnTo>
                      <a:lnTo>
                        <a:pt x="8" y="365"/>
                      </a:lnTo>
                      <a:lnTo>
                        <a:pt x="3" y="390"/>
                      </a:lnTo>
                      <a:lnTo>
                        <a:pt x="0" y="416"/>
                      </a:lnTo>
                      <a:lnTo>
                        <a:pt x="8" y="405"/>
                      </a:lnTo>
                      <a:lnTo>
                        <a:pt x="16" y="395"/>
                      </a:lnTo>
                      <a:lnTo>
                        <a:pt x="25" y="385"/>
                      </a:lnTo>
                      <a:lnTo>
                        <a:pt x="33" y="375"/>
                      </a:lnTo>
                      <a:lnTo>
                        <a:pt x="42" y="366"/>
                      </a:lnTo>
                      <a:lnTo>
                        <a:pt x="52" y="357"/>
                      </a:lnTo>
                      <a:lnTo>
                        <a:pt x="64" y="349"/>
                      </a:lnTo>
                      <a:lnTo>
                        <a:pt x="75" y="341"/>
                      </a:lnTo>
                      <a:lnTo>
                        <a:pt x="86" y="333"/>
                      </a:lnTo>
                      <a:lnTo>
                        <a:pt x="98" y="326"/>
                      </a:lnTo>
                      <a:lnTo>
                        <a:pt x="111" y="319"/>
                      </a:lnTo>
                      <a:lnTo>
                        <a:pt x="125" y="312"/>
                      </a:lnTo>
                      <a:lnTo>
                        <a:pt x="138" y="306"/>
                      </a:lnTo>
                      <a:lnTo>
                        <a:pt x="153" y="301"/>
                      </a:lnTo>
                      <a:lnTo>
                        <a:pt x="168" y="295"/>
                      </a:lnTo>
                      <a:lnTo>
                        <a:pt x="184" y="291"/>
                      </a:lnTo>
                      <a:close/>
                    </a:path>
                  </a:pathLst>
                </a:custGeom>
                <a:solidFill>
                  <a:srgbClr val="1B457C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62" name="Freeform 209"/>
                <p:cNvSpPr>
                  <a:spLocks/>
                </p:cNvSpPr>
                <p:nvPr/>
              </p:nvSpPr>
              <p:spPr bwMode="auto">
                <a:xfrm>
                  <a:off x="3132" y="2304"/>
                  <a:ext cx="652" cy="558"/>
                </a:xfrm>
                <a:custGeom>
                  <a:avLst/>
                  <a:gdLst>
                    <a:gd name="T0" fmla="*/ 0 w 4574"/>
                    <a:gd name="T1" fmla="*/ 0 h 3909"/>
                    <a:gd name="T2" fmla="*/ 0 w 4574"/>
                    <a:gd name="T3" fmla="*/ 0 h 3909"/>
                    <a:gd name="T4" fmla="*/ 0 w 4574"/>
                    <a:gd name="T5" fmla="*/ 0 h 3909"/>
                    <a:gd name="T6" fmla="*/ 0 w 4574"/>
                    <a:gd name="T7" fmla="*/ 0 h 3909"/>
                    <a:gd name="T8" fmla="*/ 0 w 4574"/>
                    <a:gd name="T9" fmla="*/ 0 h 3909"/>
                    <a:gd name="T10" fmla="*/ 0 w 4574"/>
                    <a:gd name="T11" fmla="*/ 0 h 3909"/>
                    <a:gd name="T12" fmla="*/ 0 w 4574"/>
                    <a:gd name="T13" fmla="*/ 0 h 3909"/>
                    <a:gd name="T14" fmla="*/ 0 w 4574"/>
                    <a:gd name="T15" fmla="*/ 0 h 3909"/>
                    <a:gd name="T16" fmla="*/ 0 w 4574"/>
                    <a:gd name="T17" fmla="*/ 0 h 3909"/>
                    <a:gd name="T18" fmla="*/ 0 w 4574"/>
                    <a:gd name="T19" fmla="*/ 0 h 3909"/>
                    <a:gd name="T20" fmla="*/ 0 w 4574"/>
                    <a:gd name="T21" fmla="*/ 0 h 3909"/>
                    <a:gd name="T22" fmla="*/ 0 w 4574"/>
                    <a:gd name="T23" fmla="*/ 0 h 3909"/>
                    <a:gd name="T24" fmla="*/ 0 w 4574"/>
                    <a:gd name="T25" fmla="*/ 0 h 3909"/>
                    <a:gd name="T26" fmla="*/ 0 w 4574"/>
                    <a:gd name="T27" fmla="*/ 0 h 3909"/>
                    <a:gd name="T28" fmla="*/ 0 w 4574"/>
                    <a:gd name="T29" fmla="*/ 0 h 3909"/>
                    <a:gd name="T30" fmla="*/ 0 w 4574"/>
                    <a:gd name="T31" fmla="*/ 0 h 3909"/>
                    <a:gd name="T32" fmla="*/ 0 w 4574"/>
                    <a:gd name="T33" fmla="*/ 0 h 3909"/>
                    <a:gd name="T34" fmla="*/ 0 w 4574"/>
                    <a:gd name="T35" fmla="*/ 0 h 3909"/>
                    <a:gd name="T36" fmla="*/ 0 w 4574"/>
                    <a:gd name="T37" fmla="*/ 0 h 3909"/>
                    <a:gd name="T38" fmla="*/ 0 w 4574"/>
                    <a:gd name="T39" fmla="*/ 0 h 3909"/>
                    <a:gd name="T40" fmla="*/ 0 w 4574"/>
                    <a:gd name="T41" fmla="*/ 0 h 3909"/>
                    <a:gd name="T42" fmla="*/ 0 w 4574"/>
                    <a:gd name="T43" fmla="*/ 0 h 3909"/>
                    <a:gd name="T44" fmla="*/ 0 w 4574"/>
                    <a:gd name="T45" fmla="*/ 0 h 3909"/>
                    <a:gd name="T46" fmla="*/ 0 w 4574"/>
                    <a:gd name="T47" fmla="*/ 0 h 3909"/>
                    <a:gd name="T48" fmla="*/ 0 w 4574"/>
                    <a:gd name="T49" fmla="*/ 0 h 3909"/>
                    <a:gd name="T50" fmla="*/ 0 w 4574"/>
                    <a:gd name="T51" fmla="*/ 0 h 3909"/>
                    <a:gd name="T52" fmla="*/ 0 w 4574"/>
                    <a:gd name="T53" fmla="*/ 0 h 3909"/>
                    <a:gd name="T54" fmla="*/ 0 w 4574"/>
                    <a:gd name="T55" fmla="*/ 0 h 3909"/>
                    <a:gd name="T56" fmla="*/ 0 w 4574"/>
                    <a:gd name="T57" fmla="*/ 0 h 3909"/>
                    <a:gd name="T58" fmla="*/ 0 w 4574"/>
                    <a:gd name="T59" fmla="*/ 0 h 3909"/>
                    <a:gd name="T60" fmla="*/ 0 w 4574"/>
                    <a:gd name="T61" fmla="*/ 0 h 3909"/>
                    <a:gd name="T62" fmla="*/ 0 w 4574"/>
                    <a:gd name="T63" fmla="*/ 0 h 3909"/>
                    <a:gd name="T64" fmla="*/ 0 w 4574"/>
                    <a:gd name="T65" fmla="*/ 0 h 3909"/>
                    <a:gd name="T66" fmla="*/ 0 w 4574"/>
                    <a:gd name="T67" fmla="*/ 0 h 3909"/>
                    <a:gd name="T68" fmla="*/ 0 w 4574"/>
                    <a:gd name="T69" fmla="*/ 0 h 3909"/>
                    <a:gd name="T70" fmla="*/ 0 w 4574"/>
                    <a:gd name="T71" fmla="*/ 0 h 3909"/>
                    <a:gd name="T72" fmla="*/ 0 w 4574"/>
                    <a:gd name="T73" fmla="*/ 0 h 3909"/>
                    <a:gd name="T74" fmla="*/ 0 w 4574"/>
                    <a:gd name="T75" fmla="*/ 0 h 3909"/>
                    <a:gd name="T76" fmla="*/ 0 w 4574"/>
                    <a:gd name="T77" fmla="*/ 0 h 3909"/>
                    <a:gd name="T78" fmla="*/ 0 w 4574"/>
                    <a:gd name="T79" fmla="*/ 0 h 3909"/>
                    <a:gd name="T80" fmla="*/ 0 w 4574"/>
                    <a:gd name="T81" fmla="*/ 0 h 3909"/>
                    <a:gd name="T82" fmla="*/ 0 w 4574"/>
                    <a:gd name="T83" fmla="*/ 0 h 3909"/>
                    <a:gd name="T84" fmla="*/ 0 w 4574"/>
                    <a:gd name="T85" fmla="*/ 0 h 390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4574"/>
                    <a:gd name="T130" fmla="*/ 0 h 3909"/>
                    <a:gd name="T131" fmla="*/ 4574 w 4574"/>
                    <a:gd name="T132" fmla="*/ 3909 h 3909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4574" h="3909">
                      <a:moveTo>
                        <a:pt x="4538" y="1754"/>
                      </a:moveTo>
                      <a:lnTo>
                        <a:pt x="4558" y="1950"/>
                      </a:lnTo>
                      <a:lnTo>
                        <a:pt x="4570" y="2133"/>
                      </a:lnTo>
                      <a:lnTo>
                        <a:pt x="4574" y="2305"/>
                      </a:lnTo>
                      <a:lnTo>
                        <a:pt x="4571" y="2465"/>
                      </a:lnTo>
                      <a:lnTo>
                        <a:pt x="4561" y="2614"/>
                      </a:lnTo>
                      <a:lnTo>
                        <a:pt x="4544" y="2753"/>
                      </a:lnTo>
                      <a:lnTo>
                        <a:pt x="4520" y="2881"/>
                      </a:lnTo>
                      <a:lnTo>
                        <a:pt x="4490" y="3000"/>
                      </a:lnTo>
                      <a:lnTo>
                        <a:pt x="4452" y="3109"/>
                      </a:lnTo>
                      <a:lnTo>
                        <a:pt x="4409" y="3209"/>
                      </a:lnTo>
                      <a:lnTo>
                        <a:pt x="4360" y="3301"/>
                      </a:lnTo>
                      <a:lnTo>
                        <a:pt x="4304" y="3383"/>
                      </a:lnTo>
                      <a:lnTo>
                        <a:pt x="4243" y="3459"/>
                      </a:lnTo>
                      <a:lnTo>
                        <a:pt x="4177" y="3525"/>
                      </a:lnTo>
                      <a:lnTo>
                        <a:pt x="4105" y="3587"/>
                      </a:lnTo>
                      <a:lnTo>
                        <a:pt x="4028" y="3640"/>
                      </a:lnTo>
                      <a:lnTo>
                        <a:pt x="3947" y="3687"/>
                      </a:lnTo>
                      <a:lnTo>
                        <a:pt x="3861" y="3729"/>
                      </a:lnTo>
                      <a:lnTo>
                        <a:pt x="3771" y="3765"/>
                      </a:lnTo>
                      <a:lnTo>
                        <a:pt x="3676" y="3796"/>
                      </a:lnTo>
                      <a:lnTo>
                        <a:pt x="3577" y="3821"/>
                      </a:lnTo>
                      <a:lnTo>
                        <a:pt x="3475" y="3844"/>
                      </a:lnTo>
                      <a:lnTo>
                        <a:pt x="3369" y="3862"/>
                      </a:lnTo>
                      <a:lnTo>
                        <a:pt x="3260" y="3876"/>
                      </a:lnTo>
                      <a:lnTo>
                        <a:pt x="3148" y="3887"/>
                      </a:lnTo>
                      <a:lnTo>
                        <a:pt x="3032" y="3895"/>
                      </a:lnTo>
                      <a:lnTo>
                        <a:pt x="2913" y="3902"/>
                      </a:lnTo>
                      <a:lnTo>
                        <a:pt x="2793" y="3905"/>
                      </a:lnTo>
                      <a:lnTo>
                        <a:pt x="2669" y="3907"/>
                      </a:lnTo>
                      <a:lnTo>
                        <a:pt x="2544" y="3908"/>
                      </a:lnTo>
                      <a:lnTo>
                        <a:pt x="2416" y="3909"/>
                      </a:lnTo>
                      <a:lnTo>
                        <a:pt x="2287" y="3909"/>
                      </a:lnTo>
                      <a:lnTo>
                        <a:pt x="2158" y="3909"/>
                      </a:lnTo>
                      <a:lnTo>
                        <a:pt x="2031" y="3909"/>
                      </a:lnTo>
                      <a:lnTo>
                        <a:pt x="1905" y="3908"/>
                      </a:lnTo>
                      <a:lnTo>
                        <a:pt x="1783" y="3906"/>
                      </a:lnTo>
                      <a:lnTo>
                        <a:pt x="1662" y="3903"/>
                      </a:lnTo>
                      <a:lnTo>
                        <a:pt x="1544" y="3897"/>
                      </a:lnTo>
                      <a:lnTo>
                        <a:pt x="1428" y="3889"/>
                      </a:lnTo>
                      <a:lnTo>
                        <a:pt x="1316" y="3879"/>
                      </a:lnTo>
                      <a:lnTo>
                        <a:pt x="1205" y="3866"/>
                      </a:lnTo>
                      <a:lnTo>
                        <a:pt x="1100" y="3849"/>
                      </a:lnTo>
                      <a:lnTo>
                        <a:pt x="997" y="3828"/>
                      </a:lnTo>
                      <a:lnTo>
                        <a:pt x="898" y="3803"/>
                      </a:lnTo>
                      <a:lnTo>
                        <a:pt x="804" y="3773"/>
                      </a:lnTo>
                      <a:lnTo>
                        <a:pt x="713" y="3737"/>
                      </a:lnTo>
                      <a:lnTo>
                        <a:pt x="627" y="3697"/>
                      </a:lnTo>
                      <a:lnTo>
                        <a:pt x="545" y="3650"/>
                      </a:lnTo>
                      <a:lnTo>
                        <a:pt x="469" y="3597"/>
                      </a:lnTo>
                      <a:lnTo>
                        <a:pt x="397" y="3537"/>
                      </a:lnTo>
                      <a:lnTo>
                        <a:pt x="331" y="3470"/>
                      </a:lnTo>
                      <a:lnTo>
                        <a:pt x="269" y="3394"/>
                      </a:lnTo>
                      <a:lnTo>
                        <a:pt x="215" y="3312"/>
                      </a:lnTo>
                      <a:lnTo>
                        <a:pt x="165" y="3221"/>
                      </a:lnTo>
                      <a:lnTo>
                        <a:pt x="121" y="3120"/>
                      </a:lnTo>
                      <a:lnTo>
                        <a:pt x="85" y="3011"/>
                      </a:lnTo>
                      <a:lnTo>
                        <a:pt x="53" y="2892"/>
                      </a:lnTo>
                      <a:lnTo>
                        <a:pt x="30" y="2763"/>
                      </a:lnTo>
                      <a:lnTo>
                        <a:pt x="12" y="2623"/>
                      </a:lnTo>
                      <a:lnTo>
                        <a:pt x="2" y="2473"/>
                      </a:lnTo>
                      <a:lnTo>
                        <a:pt x="0" y="2311"/>
                      </a:lnTo>
                      <a:lnTo>
                        <a:pt x="4" y="2138"/>
                      </a:lnTo>
                      <a:lnTo>
                        <a:pt x="18" y="1952"/>
                      </a:lnTo>
                      <a:lnTo>
                        <a:pt x="38" y="1754"/>
                      </a:lnTo>
                      <a:lnTo>
                        <a:pt x="51" y="1659"/>
                      </a:lnTo>
                      <a:lnTo>
                        <a:pt x="70" y="1568"/>
                      </a:lnTo>
                      <a:lnTo>
                        <a:pt x="95" y="1477"/>
                      </a:lnTo>
                      <a:lnTo>
                        <a:pt x="124" y="1388"/>
                      </a:lnTo>
                      <a:lnTo>
                        <a:pt x="156" y="1301"/>
                      </a:lnTo>
                      <a:lnTo>
                        <a:pt x="194" y="1216"/>
                      </a:lnTo>
                      <a:lnTo>
                        <a:pt x="236" y="1134"/>
                      </a:lnTo>
                      <a:lnTo>
                        <a:pt x="282" y="1053"/>
                      </a:lnTo>
                      <a:lnTo>
                        <a:pt x="332" y="975"/>
                      </a:lnTo>
                      <a:lnTo>
                        <a:pt x="386" y="899"/>
                      </a:lnTo>
                      <a:lnTo>
                        <a:pt x="444" y="826"/>
                      </a:lnTo>
                      <a:lnTo>
                        <a:pt x="505" y="755"/>
                      </a:lnTo>
                      <a:lnTo>
                        <a:pt x="571" y="687"/>
                      </a:lnTo>
                      <a:lnTo>
                        <a:pt x="639" y="621"/>
                      </a:lnTo>
                      <a:lnTo>
                        <a:pt x="711" y="558"/>
                      </a:lnTo>
                      <a:lnTo>
                        <a:pt x="786" y="497"/>
                      </a:lnTo>
                      <a:lnTo>
                        <a:pt x="864" y="441"/>
                      </a:lnTo>
                      <a:lnTo>
                        <a:pt x="944" y="387"/>
                      </a:lnTo>
                      <a:lnTo>
                        <a:pt x="1027" y="336"/>
                      </a:lnTo>
                      <a:lnTo>
                        <a:pt x="1113" y="288"/>
                      </a:lnTo>
                      <a:lnTo>
                        <a:pt x="1201" y="244"/>
                      </a:lnTo>
                      <a:lnTo>
                        <a:pt x="1291" y="204"/>
                      </a:lnTo>
                      <a:lnTo>
                        <a:pt x="1383" y="166"/>
                      </a:lnTo>
                      <a:lnTo>
                        <a:pt x="1478" y="132"/>
                      </a:lnTo>
                      <a:lnTo>
                        <a:pt x="1574" y="101"/>
                      </a:lnTo>
                      <a:lnTo>
                        <a:pt x="1672" y="76"/>
                      </a:lnTo>
                      <a:lnTo>
                        <a:pt x="1772" y="52"/>
                      </a:lnTo>
                      <a:lnTo>
                        <a:pt x="1872" y="33"/>
                      </a:lnTo>
                      <a:lnTo>
                        <a:pt x="1974" y="19"/>
                      </a:lnTo>
                      <a:lnTo>
                        <a:pt x="2078" y="9"/>
                      </a:lnTo>
                      <a:lnTo>
                        <a:pt x="2183" y="2"/>
                      </a:lnTo>
                      <a:lnTo>
                        <a:pt x="2287" y="0"/>
                      </a:lnTo>
                      <a:lnTo>
                        <a:pt x="2393" y="2"/>
                      </a:lnTo>
                      <a:lnTo>
                        <a:pt x="2498" y="9"/>
                      </a:lnTo>
                      <a:lnTo>
                        <a:pt x="2600" y="19"/>
                      </a:lnTo>
                      <a:lnTo>
                        <a:pt x="2702" y="33"/>
                      </a:lnTo>
                      <a:lnTo>
                        <a:pt x="2804" y="52"/>
                      </a:lnTo>
                      <a:lnTo>
                        <a:pt x="2903" y="76"/>
                      </a:lnTo>
                      <a:lnTo>
                        <a:pt x="3001" y="101"/>
                      </a:lnTo>
                      <a:lnTo>
                        <a:pt x="3097" y="132"/>
                      </a:lnTo>
                      <a:lnTo>
                        <a:pt x="3192" y="166"/>
                      </a:lnTo>
                      <a:lnTo>
                        <a:pt x="3284" y="204"/>
                      </a:lnTo>
                      <a:lnTo>
                        <a:pt x="3375" y="244"/>
                      </a:lnTo>
                      <a:lnTo>
                        <a:pt x="3463" y="288"/>
                      </a:lnTo>
                      <a:lnTo>
                        <a:pt x="3548" y="336"/>
                      </a:lnTo>
                      <a:lnTo>
                        <a:pt x="3632" y="387"/>
                      </a:lnTo>
                      <a:lnTo>
                        <a:pt x="3712" y="441"/>
                      </a:lnTo>
                      <a:lnTo>
                        <a:pt x="3790" y="497"/>
                      </a:lnTo>
                      <a:lnTo>
                        <a:pt x="3864" y="558"/>
                      </a:lnTo>
                      <a:lnTo>
                        <a:pt x="3936" y="621"/>
                      </a:lnTo>
                      <a:lnTo>
                        <a:pt x="4005" y="687"/>
                      </a:lnTo>
                      <a:lnTo>
                        <a:pt x="4069" y="755"/>
                      </a:lnTo>
                      <a:lnTo>
                        <a:pt x="4131" y="826"/>
                      </a:lnTo>
                      <a:lnTo>
                        <a:pt x="4189" y="899"/>
                      </a:lnTo>
                      <a:lnTo>
                        <a:pt x="4243" y="975"/>
                      </a:lnTo>
                      <a:lnTo>
                        <a:pt x="4293" y="1053"/>
                      </a:lnTo>
                      <a:lnTo>
                        <a:pt x="4340" y="1134"/>
                      </a:lnTo>
                      <a:lnTo>
                        <a:pt x="4382" y="1216"/>
                      </a:lnTo>
                      <a:lnTo>
                        <a:pt x="4419" y="1301"/>
                      </a:lnTo>
                      <a:lnTo>
                        <a:pt x="4452" y="1388"/>
                      </a:lnTo>
                      <a:lnTo>
                        <a:pt x="4481" y="1477"/>
                      </a:lnTo>
                      <a:lnTo>
                        <a:pt x="4504" y="1568"/>
                      </a:lnTo>
                      <a:lnTo>
                        <a:pt x="4523" y="1659"/>
                      </a:lnTo>
                      <a:lnTo>
                        <a:pt x="4538" y="1754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63" name="Freeform 210"/>
                <p:cNvSpPr>
                  <a:spLocks/>
                </p:cNvSpPr>
                <p:nvPr/>
              </p:nvSpPr>
              <p:spPr bwMode="auto">
                <a:xfrm>
                  <a:off x="3132" y="2460"/>
                  <a:ext cx="652" cy="406"/>
                </a:xfrm>
                <a:custGeom>
                  <a:avLst/>
                  <a:gdLst>
                    <a:gd name="T0" fmla="*/ 0 w 4574"/>
                    <a:gd name="T1" fmla="*/ 0 h 2849"/>
                    <a:gd name="T2" fmla="*/ 0 w 4574"/>
                    <a:gd name="T3" fmla="*/ 0 h 2849"/>
                    <a:gd name="T4" fmla="*/ 0 w 4574"/>
                    <a:gd name="T5" fmla="*/ 0 h 2849"/>
                    <a:gd name="T6" fmla="*/ 0 w 4574"/>
                    <a:gd name="T7" fmla="*/ 0 h 2849"/>
                    <a:gd name="T8" fmla="*/ 0 w 4574"/>
                    <a:gd name="T9" fmla="*/ 0 h 2849"/>
                    <a:gd name="T10" fmla="*/ 0 w 4574"/>
                    <a:gd name="T11" fmla="*/ 0 h 2849"/>
                    <a:gd name="T12" fmla="*/ 0 w 4574"/>
                    <a:gd name="T13" fmla="*/ 0 h 2849"/>
                    <a:gd name="T14" fmla="*/ 0 w 4574"/>
                    <a:gd name="T15" fmla="*/ 0 h 2849"/>
                    <a:gd name="T16" fmla="*/ 0 w 4574"/>
                    <a:gd name="T17" fmla="*/ 0 h 2849"/>
                    <a:gd name="T18" fmla="*/ 0 w 4574"/>
                    <a:gd name="T19" fmla="*/ 0 h 2849"/>
                    <a:gd name="T20" fmla="*/ 0 w 4574"/>
                    <a:gd name="T21" fmla="*/ 0 h 2849"/>
                    <a:gd name="T22" fmla="*/ 0 w 4574"/>
                    <a:gd name="T23" fmla="*/ 0 h 2849"/>
                    <a:gd name="T24" fmla="*/ 0 w 4574"/>
                    <a:gd name="T25" fmla="*/ 0 h 2849"/>
                    <a:gd name="T26" fmla="*/ 0 w 4574"/>
                    <a:gd name="T27" fmla="*/ 0 h 2849"/>
                    <a:gd name="T28" fmla="*/ 0 w 4574"/>
                    <a:gd name="T29" fmla="*/ 0 h 2849"/>
                    <a:gd name="T30" fmla="*/ 0 w 4574"/>
                    <a:gd name="T31" fmla="*/ 0 h 2849"/>
                    <a:gd name="T32" fmla="*/ 0 w 4574"/>
                    <a:gd name="T33" fmla="*/ 0 h 2849"/>
                    <a:gd name="T34" fmla="*/ 0 w 4574"/>
                    <a:gd name="T35" fmla="*/ 0 h 2849"/>
                    <a:gd name="T36" fmla="*/ 0 w 4574"/>
                    <a:gd name="T37" fmla="*/ 0 h 2849"/>
                    <a:gd name="T38" fmla="*/ 0 w 4574"/>
                    <a:gd name="T39" fmla="*/ 0 h 2849"/>
                    <a:gd name="T40" fmla="*/ 0 w 4574"/>
                    <a:gd name="T41" fmla="*/ 0 h 2849"/>
                    <a:gd name="T42" fmla="*/ 0 w 4574"/>
                    <a:gd name="T43" fmla="*/ 0 h 2849"/>
                    <a:gd name="T44" fmla="*/ 0 w 4574"/>
                    <a:gd name="T45" fmla="*/ 0 h 2849"/>
                    <a:gd name="T46" fmla="*/ 0 w 4574"/>
                    <a:gd name="T47" fmla="*/ 0 h 2849"/>
                    <a:gd name="T48" fmla="*/ 0 w 4574"/>
                    <a:gd name="T49" fmla="*/ 0 h 2849"/>
                    <a:gd name="T50" fmla="*/ 0 w 4574"/>
                    <a:gd name="T51" fmla="*/ 0 h 2849"/>
                    <a:gd name="T52" fmla="*/ 0 w 4574"/>
                    <a:gd name="T53" fmla="*/ 0 h 2849"/>
                    <a:gd name="T54" fmla="*/ 0 w 4574"/>
                    <a:gd name="T55" fmla="*/ 0 h 2849"/>
                    <a:gd name="T56" fmla="*/ 0 w 4574"/>
                    <a:gd name="T57" fmla="*/ 0 h 2849"/>
                    <a:gd name="T58" fmla="*/ 0 w 4574"/>
                    <a:gd name="T59" fmla="*/ 0 h 2849"/>
                    <a:gd name="T60" fmla="*/ 0 w 4574"/>
                    <a:gd name="T61" fmla="*/ 0 h 2849"/>
                    <a:gd name="T62" fmla="*/ 0 w 4574"/>
                    <a:gd name="T63" fmla="*/ 0 h 2849"/>
                    <a:gd name="T64" fmla="*/ 0 w 4574"/>
                    <a:gd name="T65" fmla="*/ 0 h 2849"/>
                    <a:gd name="T66" fmla="*/ 0 w 4574"/>
                    <a:gd name="T67" fmla="*/ 0 h 2849"/>
                    <a:gd name="T68" fmla="*/ 0 w 4574"/>
                    <a:gd name="T69" fmla="*/ 0 h 2849"/>
                    <a:gd name="T70" fmla="*/ 0 w 4574"/>
                    <a:gd name="T71" fmla="*/ 0 h 2849"/>
                    <a:gd name="T72" fmla="*/ 0 w 4574"/>
                    <a:gd name="T73" fmla="*/ 0 h 2849"/>
                    <a:gd name="T74" fmla="*/ 0 w 4574"/>
                    <a:gd name="T75" fmla="*/ 0 h 2849"/>
                    <a:gd name="T76" fmla="*/ 0 w 4574"/>
                    <a:gd name="T77" fmla="*/ 0 h 2849"/>
                    <a:gd name="T78" fmla="*/ 0 w 4574"/>
                    <a:gd name="T79" fmla="*/ 0 h 2849"/>
                    <a:gd name="T80" fmla="*/ 0 w 4574"/>
                    <a:gd name="T81" fmla="*/ 0 h 2849"/>
                    <a:gd name="T82" fmla="*/ 0 w 4574"/>
                    <a:gd name="T83" fmla="*/ 0 h 2849"/>
                    <a:gd name="T84" fmla="*/ 0 w 4574"/>
                    <a:gd name="T85" fmla="*/ 0 h 2849"/>
                    <a:gd name="T86" fmla="*/ 0 w 4574"/>
                    <a:gd name="T87" fmla="*/ 0 h 2849"/>
                    <a:gd name="T88" fmla="*/ 0 w 4574"/>
                    <a:gd name="T89" fmla="*/ 0 h 2849"/>
                    <a:gd name="T90" fmla="*/ 0 w 4574"/>
                    <a:gd name="T91" fmla="*/ 0 h 2849"/>
                    <a:gd name="T92" fmla="*/ 0 w 4574"/>
                    <a:gd name="T93" fmla="*/ 0 h 2849"/>
                    <a:gd name="T94" fmla="*/ 0 w 4574"/>
                    <a:gd name="T95" fmla="*/ 0 h 284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4574"/>
                    <a:gd name="T145" fmla="*/ 0 h 2849"/>
                    <a:gd name="T146" fmla="*/ 4574 w 4574"/>
                    <a:gd name="T147" fmla="*/ 2849 h 2849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4574" h="2849">
                      <a:moveTo>
                        <a:pt x="4538" y="693"/>
                      </a:moveTo>
                      <a:lnTo>
                        <a:pt x="4531" y="646"/>
                      </a:lnTo>
                      <a:lnTo>
                        <a:pt x="4523" y="601"/>
                      </a:lnTo>
                      <a:lnTo>
                        <a:pt x="4515" y="554"/>
                      </a:lnTo>
                      <a:lnTo>
                        <a:pt x="4505" y="509"/>
                      </a:lnTo>
                      <a:lnTo>
                        <a:pt x="4494" y="464"/>
                      </a:lnTo>
                      <a:lnTo>
                        <a:pt x="4482" y="419"/>
                      </a:lnTo>
                      <a:lnTo>
                        <a:pt x="4468" y="375"/>
                      </a:lnTo>
                      <a:lnTo>
                        <a:pt x="4453" y="331"/>
                      </a:lnTo>
                      <a:lnTo>
                        <a:pt x="4438" y="288"/>
                      </a:lnTo>
                      <a:lnTo>
                        <a:pt x="4421" y="246"/>
                      </a:lnTo>
                      <a:lnTo>
                        <a:pt x="4403" y="203"/>
                      </a:lnTo>
                      <a:lnTo>
                        <a:pt x="4384" y="161"/>
                      </a:lnTo>
                      <a:lnTo>
                        <a:pt x="4364" y="120"/>
                      </a:lnTo>
                      <a:lnTo>
                        <a:pt x="4343" y="80"/>
                      </a:lnTo>
                      <a:lnTo>
                        <a:pt x="4321" y="40"/>
                      </a:lnTo>
                      <a:lnTo>
                        <a:pt x="4297" y="0"/>
                      </a:lnTo>
                      <a:lnTo>
                        <a:pt x="4274" y="32"/>
                      </a:lnTo>
                      <a:lnTo>
                        <a:pt x="4251" y="64"/>
                      </a:lnTo>
                      <a:lnTo>
                        <a:pt x="4226" y="95"/>
                      </a:lnTo>
                      <a:lnTo>
                        <a:pt x="4200" y="125"/>
                      </a:lnTo>
                      <a:lnTo>
                        <a:pt x="4175" y="155"/>
                      </a:lnTo>
                      <a:lnTo>
                        <a:pt x="4148" y="184"/>
                      </a:lnTo>
                      <a:lnTo>
                        <a:pt x="4121" y="212"/>
                      </a:lnTo>
                      <a:lnTo>
                        <a:pt x="4094" y="239"/>
                      </a:lnTo>
                      <a:lnTo>
                        <a:pt x="4054" y="273"/>
                      </a:lnTo>
                      <a:lnTo>
                        <a:pt x="4012" y="307"/>
                      </a:lnTo>
                      <a:lnTo>
                        <a:pt x="3970" y="339"/>
                      </a:lnTo>
                      <a:lnTo>
                        <a:pt x="3926" y="370"/>
                      </a:lnTo>
                      <a:lnTo>
                        <a:pt x="3880" y="400"/>
                      </a:lnTo>
                      <a:lnTo>
                        <a:pt x="3833" y="429"/>
                      </a:lnTo>
                      <a:lnTo>
                        <a:pt x="3784" y="457"/>
                      </a:lnTo>
                      <a:lnTo>
                        <a:pt x="3735" y="484"/>
                      </a:lnTo>
                      <a:lnTo>
                        <a:pt x="3684" y="509"/>
                      </a:lnTo>
                      <a:lnTo>
                        <a:pt x="3633" y="534"/>
                      </a:lnTo>
                      <a:lnTo>
                        <a:pt x="3581" y="557"/>
                      </a:lnTo>
                      <a:lnTo>
                        <a:pt x="3527" y="579"/>
                      </a:lnTo>
                      <a:lnTo>
                        <a:pt x="3474" y="602"/>
                      </a:lnTo>
                      <a:lnTo>
                        <a:pt x="3419" y="623"/>
                      </a:lnTo>
                      <a:lnTo>
                        <a:pt x="3363" y="643"/>
                      </a:lnTo>
                      <a:lnTo>
                        <a:pt x="3309" y="662"/>
                      </a:lnTo>
                      <a:lnTo>
                        <a:pt x="3252" y="680"/>
                      </a:lnTo>
                      <a:lnTo>
                        <a:pt x="3197" y="697"/>
                      </a:lnTo>
                      <a:lnTo>
                        <a:pt x="3141" y="715"/>
                      </a:lnTo>
                      <a:lnTo>
                        <a:pt x="3084" y="731"/>
                      </a:lnTo>
                      <a:lnTo>
                        <a:pt x="2972" y="762"/>
                      </a:lnTo>
                      <a:lnTo>
                        <a:pt x="2860" y="790"/>
                      </a:lnTo>
                      <a:lnTo>
                        <a:pt x="2750" y="815"/>
                      </a:lnTo>
                      <a:lnTo>
                        <a:pt x="2643" y="840"/>
                      </a:lnTo>
                      <a:lnTo>
                        <a:pt x="2539" y="863"/>
                      </a:lnTo>
                      <a:lnTo>
                        <a:pt x="2439" y="884"/>
                      </a:lnTo>
                      <a:lnTo>
                        <a:pt x="2368" y="899"/>
                      </a:lnTo>
                      <a:lnTo>
                        <a:pt x="2297" y="910"/>
                      </a:lnTo>
                      <a:lnTo>
                        <a:pt x="2226" y="921"/>
                      </a:lnTo>
                      <a:lnTo>
                        <a:pt x="2154" y="929"/>
                      </a:lnTo>
                      <a:lnTo>
                        <a:pt x="2081" y="936"/>
                      </a:lnTo>
                      <a:lnTo>
                        <a:pt x="2009" y="941"/>
                      </a:lnTo>
                      <a:lnTo>
                        <a:pt x="1935" y="944"/>
                      </a:lnTo>
                      <a:lnTo>
                        <a:pt x="1862" y="948"/>
                      </a:lnTo>
                      <a:lnTo>
                        <a:pt x="1787" y="948"/>
                      </a:lnTo>
                      <a:lnTo>
                        <a:pt x="1713" y="948"/>
                      </a:lnTo>
                      <a:lnTo>
                        <a:pt x="1638" y="947"/>
                      </a:lnTo>
                      <a:lnTo>
                        <a:pt x="1563" y="944"/>
                      </a:lnTo>
                      <a:lnTo>
                        <a:pt x="1488" y="940"/>
                      </a:lnTo>
                      <a:lnTo>
                        <a:pt x="1412" y="936"/>
                      </a:lnTo>
                      <a:lnTo>
                        <a:pt x="1337" y="930"/>
                      </a:lnTo>
                      <a:lnTo>
                        <a:pt x="1261" y="924"/>
                      </a:lnTo>
                      <a:lnTo>
                        <a:pt x="1185" y="917"/>
                      </a:lnTo>
                      <a:lnTo>
                        <a:pt x="1111" y="910"/>
                      </a:lnTo>
                      <a:lnTo>
                        <a:pt x="1035" y="901"/>
                      </a:lnTo>
                      <a:lnTo>
                        <a:pt x="959" y="892"/>
                      </a:lnTo>
                      <a:lnTo>
                        <a:pt x="809" y="873"/>
                      </a:lnTo>
                      <a:lnTo>
                        <a:pt x="660" y="853"/>
                      </a:lnTo>
                      <a:lnTo>
                        <a:pt x="512" y="833"/>
                      </a:lnTo>
                      <a:lnTo>
                        <a:pt x="366" y="812"/>
                      </a:lnTo>
                      <a:lnTo>
                        <a:pt x="221" y="792"/>
                      </a:lnTo>
                      <a:lnTo>
                        <a:pt x="80" y="773"/>
                      </a:lnTo>
                      <a:lnTo>
                        <a:pt x="68" y="771"/>
                      </a:lnTo>
                      <a:lnTo>
                        <a:pt x="55" y="770"/>
                      </a:lnTo>
                      <a:lnTo>
                        <a:pt x="42" y="769"/>
                      </a:lnTo>
                      <a:lnTo>
                        <a:pt x="30" y="766"/>
                      </a:lnTo>
                      <a:lnTo>
                        <a:pt x="12" y="958"/>
                      </a:lnTo>
                      <a:lnTo>
                        <a:pt x="2" y="1137"/>
                      </a:lnTo>
                      <a:lnTo>
                        <a:pt x="0" y="1305"/>
                      </a:lnTo>
                      <a:lnTo>
                        <a:pt x="6" y="1461"/>
                      </a:lnTo>
                      <a:lnTo>
                        <a:pt x="18" y="1607"/>
                      </a:lnTo>
                      <a:lnTo>
                        <a:pt x="37" y="1741"/>
                      </a:lnTo>
                      <a:lnTo>
                        <a:pt x="62" y="1866"/>
                      </a:lnTo>
                      <a:lnTo>
                        <a:pt x="95" y="1981"/>
                      </a:lnTo>
                      <a:lnTo>
                        <a:pt x="132" y="2086"/>
                      </a:lnTo>
                      <a:lnTo>
                        <a:pt x="177" y="2183"/>
                      </a:lnTo>
                      <a:lnTo>
                        <a:pt x="227" y="2271"/>
                      </a:lnTo>
                      <a:lnTo>
                        <a:pt x="284" y="2351"/>
                      </a:lnTo>
                      <a:lnTo>
                        <a:pt x="345" y="2423"/>
                      </a:lnTo>
                      <a:lnTo>
                        <a:pt x="412" y="2489"/>
                      </a:lnTo>
                      <a:lnTo>
                        <a:pt x="483" y="2547"/>
                      </a:lnTo>
                      <a:lnTo>
                        <a:pt x="560" y="2598"/>
                      </a:lnTo>
                      <a:lnTo>
                        <a:pt x="641" y="2643"/>
                      </a:lnTo>
                      <a:lnTo>
                        <a:pt x="728" y="2683"/>
                      </a:lnTo>
                      <a:lnTo>
                        <a:pt x="818" y="2716"/>
                      </a:lnTo>
                      <a:lnTo>
                        <a:pt x="912" y="2745"/>
                      </a:lnTo>
                      <a:lnTo>
                        <a:pt x="1009" y="2770"/>
                      </a:lnTo>
                      <a:lnTo>
                        <a:pt x="1112" y="2791"/>
                      </a:lnTo>
                      <a:lnTo>
                        <a:pt x="1217" y="2806"/>
                      </a:lnTo>
                      <a:lnTo>
                        <a:pt x="1326" y="2820"/>
                      </a:lnTo>
                      <a:lnTo>
                        <a:pt x="1437" y="2830"/>
                      </a:lnTo>
                      <a:lnTo>
                        <a:pt x="1552" y="2837"/>
                      </a:lnTo>
                      <a:lnTo>
                        <a:pt x="1668" y="2842"/>
                      </a:lnTo>
                      <a:lnTo>
                        <a:pt x="1789" y="2845"/>
                      </a:lnTo>
                      <a:lnTo>
                        <a:pt x="1910" y="2847"/>
                      </a:lnTo>
                      <a:lnTo>
                        <a:pt x="2035" y="2849"/>
                      </a:lnTo>
                      <a:lnTo>
                        <a:pt x="2160" y="2849"/>
                      </a:lnTo>
                      <a:lnTo>
                        <a:pt x="2287" y="2849"/>
                      </a:lnTo>
                      <a:lnTo>
                        <a:pt x="2416" y="2849"/>
                      </a:lnTo>
                      <a:lnTo>
                        <a:pt x="2544" y="2849"/>
                      </a:lnTo>
                      <a:lnTo>
                        <a:pt x="2669" y="2846"/>
                      </a:lnTo>
                      <a:lnTo>
                        <a:pt x="2793" y="2844"/>
                      </a:lnTo>
                      <a:lnTo>
                        <a:pt x="2913" y="2841"/>
                      </a:lnTo>
                      <a:lnTo>
                        <a:pt x="3032" y="2834"/>
                      </a:lnTo>
                      <a:lnTo>
                        <a:pt x="3148" y="2826"/>
                      </a:lnTo>
                      <a:lnTo>
                        <a:pt x="3260" y="2815"/>
                      </a:lnTo>
                      <a:lnTo>
                        <a:pt x="3369" y="2801"/>
                      </a:lnTo>
                      <a:lnTo>
                        <a:pt x="3475" y="2783"/>
                      </a:lnTo>
                      <a:lnTo>
                        <a:pt x="3577" y="2761"/>
                      </a:lnTo>
                      <a:lnTo>
                        <a:pt x="3676" y="2735"/>
                      </a:lnTo>
                      <a:lnTo>
                        <a:pt x="3771" y="2704"/>
                      </a:lnTo>
                      <a:lnTo>
                        <a:pt x="3861" y="2668"/>
                      </a:lnTo>
                      <a:lnTo>
                        <a:pt x="3947" y="2627"/>
                      </a:lnTo>
                      <a:lnTo>
                        <a:pt x="4028" y="2579"/>
                      </a:lnTo>
                      <a:lnTo>
                        <a:pt x="4105" y="2526"/>
                      </a:lnTo>
                      <a:lnTo>
                        <a:pt x="4177" y="2465"/>
                      </a:lnTo>
                      <a:lnTo>
                        <a:pt x="4243" y="2398"/>
                      </a:lnTo>
                      <a:lnTo>
                        <a:pt x="4304" y="2322"/>
                      </a:lnTo>
                      <a:lnTo>
                        <a:pt x="4360" y="2240"/>
                      </a:lnTo>
                      <a:lnTo>
                        <a:pt x="4409" y="2149"/>
                      </a:lnTo>
                      <a:lnTo>
                        <a:pt x="4452" y="2048"/>
                      </a:lnTo>
                      <a:lnTo>
                        <a:pt x="4490" y="1939"/>
                      </a:lnTo>
                      <a:lnTo>
                        <a:pt x="4520" y="1820"/>
                      </a:lnTo>
                      <a:lnTo>
                        <a:pt x="4544" y="1692"/>
                      </a:lnTo>
                      <a:lnTo>
                        <a:pt x="4561" y="1554"/>
                      </a:lnTo>
                      <a:lnTo>
                        <a:pt x="4571" y="1404"/>
                      </a:lnTo>
                      <a:lnTo>
                        <a:pt x="4574" y="1244"/>
                      </a:lnTo>
                      <a:lnTo>
                        <a:pt x="4570" y="1072"/>
                      </a:lnTo>
                      <a:lnTo>
                        <a:pt x="4558" y="889"/>
                      </a:lnTo>
                      <a:lnTo>
                        <a:pt x="4538" y="693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64" name="Freeform 211"/>
                <p:cNvSpPr>
                  <a:spLocks/>
                </p:cNvSpPr>
                <p:nvPr/>
              </p:nvSpPr>
              <p:spPr bwMode="auto">
                <a:xfrm>
                  <a:off x="2759" y="2608"/>
                  <a:ext cx="511" cy="319"/>
                </a:xfrm>
                <a:custGeom>
                  <a:avLst/>
                  <a:gdLst>
                    <a:gd name="T0" fmla="*/ 0 w 3582"/>
                    <a:gd name="T1" fmla="*/ 0 h 2227"/>
                    <a:gd name="T2" fmla="*/ 0 w 3582"/>
                    <a:gd name="T3" fmla="*/ 0 h 2227"/>
                    <a:gd name="T4" fmla="*/ 0 w 3582"/>
                    <a:gd name="T5" fmla="*/ 0 h 2227"/>
                    <a:gd name="T6" fmla="*/ 0 w 3582"/>
                    <a:gd name="T7" fmla="*/ 0 h 2227"/>
                    <a:gd name="T8" fmla="*/ 0 w 3582"/>
                    <a:gd name="T9" fmla="*/ 0 h 2227"/>
                    <a:gd name="T10" fmla="*/ 0 w 3582"/>
                    <a:gd name="T11" fmla="*/ 0 h 2227"/>
                    <a:gd name="T12" fmla="*/ 0 w 3582"/>
                    <a:gd name="T13" fmla="*/ 0 h 2227"/>
                    <a:gd name="T14" fmla="*/ 0 w 3582"/>
                    <a:gd name="T15" fmla="*/ 0 h 2227"/>
                    <a:gd name="T16" fmla="*/ 0 w 3582"/>
                    <a:gd name="T17" fmla="*/ 0 h 2227"/>
                    <a:gd name="T18" fmla="*/ 0 w 3582"/>
                    <a:gd name="T19" fmla="*/ 0 h 2227"/>
                    <a:gd name="T20" fmla="*/ 0 w 3582"/>
                    <a:gd name="T21" fmla="*/ 0 h 2227"/>
                    <a:gd name="T22" fmla="*/ 0 w 3582"/>
                    <a:gd name="T23" fmla="*/ 0 h 2227"/>
                    <a:gd name="T24" fmla="*/ 0 w 3582"/>
                    <a:gd name="T25" fmla="*/ 0 h 2227"/>
                    <a:gd name="T26" fmla="*/ 0 w 3582"/>
                    <a:gd name="T27" fmla="*/ 0 h 2227"/>
                    <a:gd name="T28" fmla="*/ 0 w 3582"/>
                    <a:gd name="T29" fmla="*/ 0 h 2227"/>
                    <a:gd name="T30" fmla="*/ 0 w 3582"/>
                    <a:gd name="T31" fmla="*/ 0 h 2227"/>
                    <a:gd name="T32" fmla="*/ 0 w 3582"/>
                    <a:gd name="T33" fmla="*/ 0 h 2227"/>
                    <a:gd name="T34" fmla="*/ 0 w 3582"/>
                    <a:gd name="T35" fmla="*/ 0 h 2227"/>
                    <a:gd name="T36" fmla="*/ 0 w 3582"/>
                    <a:gd name="T37" fmla="*/ 0 h 2227"/>
                    <a:gd name="T38" fmla="*/ 0 w 3582"/>
                    <a:gd name="T39" fmla="*/ 0 h 2227"/>
                    <a:gd name="T40" fmla="*/ 0 w 3582"/>
                    <a:gd name="T41" fmla="*/ 0 h 2227"/>
                    <a:gd name="T42" fmla="*/ 0 w 3582"/>
                    <a:gd name="T43" fmla="*/ 0 h 2227"/>
                    <a:gd name="T44" fmla="*/ 0 w 3582"/>
                    <a:gd name="T45" fmla="*/ 0 h 2227"/>
                    <a:gd name="T46" fmla="*/ 0 w 3582"/>
                    <a:gd name="T47" fmla="*/ 0 h 2227"/>
                    <a:gd name="T48" fmla="*/ 0 w 3582"/>
                    <a:gd name="T49" fmla="*/ 0 h 2227"/>
                    <a:gd name="T50" fmla="*/ 0 w 3582"/>
                    <a:gd name="T51" fmla="*/ 0 h 2227"/>
                    <a:gd name="T52" fmla="*/ 0 w 3582"/>
                    <a:gd name="T53" fmla="*/ 0 h 2227"/>
                    <a:gd name="T54" fmla="*/ 0 w 3582"/>
                    <a:gd name="T55" fmla="*/ 0 h 2227"/>
                    <a:gd name="T56" fmla="*/ 0 w 3582"/>
                    <a:gd name="T57" fmla="*/ 0 h 2227"/>
                    <a:gd name="T58" fmla="*/ 0 w 3582"/>
                    <a:gd name="T59" fmla="*/ 0 h 2227"/>
                    <a:gd name="T60" fmla="*/ 0 w 3582"/>
                    <a:gd name="T61" fmla="*/ 0 h 2227"/>
                    <a:gd name="T62" fmla="*/ 0 w 3582"/>
                    <a:gd name="T63" fmla="*/ 0 h 2227"/>
                    <a:gd name="T64" fmla="*/ 0 w 3582"/>
                    <a:gd name="T65" fmla="*/ 0 h 2227"/>
                    <a:gd name="T66" fmla="*/ 0 w 3582"/>
                    <a:gd name="T67" fmla="*/ 0 h 2227"/>
                    <a:gd name="T68" fmla="*/ 0 w 3582"/>
                    <a:gd name="T69" fmla="*/ 0 h 2227"/>
                    <a:gd name="T70" fmla="*/ 0 w 3582"/>
                    <a:gd name="T71" fmla="*/ 0 h 2227"/>
                    <a:gd name="T72" fmla="*/ 0 w 3582"/>
                    <a:gd name="T73" fmla="*/ 0 h 2227"/>
                    <a:gd name="T74" fmla="*/ 0 w 3582"/>
                    <a:gd name="T75" fmla="*/ 0 h 2227"/>
                    <a:gd name="T76" fmla="*/ 0 w 3582"/>
                    <a:gd name="T77" fmla="*/ 0 h 2227"/>
                    <a:gd name="T78" fmla="*/ 0 w 3582"/>
                    <a:gd name="T79" fmla="*/ 0 h 2227"/>
                    <a:gd name="T80" fmla="*/ 0 w 3582"/>
                    <a:gd name="T81" fmla="*/ 0 h 2227"/>
                    <a:gd name="T82" fmla="*/ 0 w 3582"/>
                    <a:gd name="T83" fmla="*/ 0 h 2227"/>
                    <a:gd name="T84" fmla="*/ 0 w 3582"/>
                    <a:gd name="T85" fmla="*/ 0 h 2227"/>
                    <a:gd name="T86" fmla="*/ 0 w 3582"/>
                    <a:gd name="T87" fmla="*/ 0 h 2227"/>
                    <a:gd name="T88" fmla="*/ 0 w 3582"/>
                    <a:gd name="T89" fmla="*/ 0 h 2227"/>
                    <a:gd name="T90" fmla="*/ 0 w 3582"/>
                    <a:gd name="T91" fmla="*/ 0 h 2227"/>
                    <a:gd name="T92" fmla="*/ 0 w 3582"/>
                    <a:gd name="T93" fmla="*/ 0 h 2227"/>
                    <a:gd name="T94" fmla="*/ 0 w 3582"/>
                    <a:gd name="T95" fmla="*/ 0 h 2227"/>
                    <a:gd name="T96" fmla="*/ 0 w 3582"/>
                    <a:gd name="T97" fmla="*/ 0 h 2227"/>
                    <a:gd name="T98" fmla="*/ 0 w 3582"/>
                    <a:gd name="T99" fmla="*/ 0 h 2227"/>
                    <a:gd name="T100" fmla="*/ 0 w 3582"/>
                    <a:gd name="T101" fmla="*/ 0 h 2227"/>
                    <a:gd name="T102" fmla="*/ 0 w 3582"/>
                    <a:gd name="T103" fmla="*/ 0 h 2227"/>
                    <a:gd name="T104" fmla="*/ 0 w 3582"/>
                    <a:gd name="T105" fmla="*/ 0 h 2227"/>
                    <a:gd name="T106" fmla="*/ 0 w 3582"/>
                    <a:gd name="T107" fmla="*/ 0 h 2227"/>
                    <a:gd name="T108" fmla="*/ 0 w 3582"/>
                    <a:gd name="T109" fmla="*/ 0 h 2227"/>
                    <a:gd name="T110" fmla="*/ 0 w 3582"/>
                    <a:gd name="T111" fmla="*/ 0 h 2227"/>
                    <a:gd name="T112" fmla="*/ 0 w 3582"/>
                    <a:gd name="T113" fmla="*/ 0 h 2227"/>
                    <a:gd name="T114" fmla="*/ 0 w 3582"/>
                    <a:gd name="T115" fmla="*/ 0 h 2227"/>
                    <a:gd name="T116" fmla="*/ 0 w 3582"/>
                    <a:gd name="T117" fmla="*/ 0 h 2227"/>
                    <a:gd name="T118" fmla="*/ 0 w 3582"/>
                    <a:gd name="T119" fmla="*/ 0 h 2227"/>
                    <a:gd name="T120" fmla="*/ 0 w 3582"/>
                    <a:gd name="T121" fmla="*/ 0 h 2227"/>
                    <a:gd name="T122" fmla="*/ 0 w 3582"/>
                    <a:gd name="T123" fmla="*/ 0 h 2227"/>
                    <a:gd name="T124" fmla="*/ 0 w 3582"/>
                    <a:gd name="T125" fmla="*/ 0 h 222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582"/>
                    <a:gd name="T190" fmla="*/ 0 h 2227"/>
                    <a:gd name="T191" fmla="*/ 3582 w 3582"/>
                    <a:gd name="T192" fmla="*/ 2227 h 222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582" h="2227">
                      <a:moveTo>
                        <a:pt x="29" y="1071"/>
                      </a:moveTo>
                      <a:lnTo>
                        <a:pt x="38" y="1035"/>
                      </a:lnTo>
                      <a:lnTo>
                        <a:pt x="49" y="998"/>
                      </a:lnTo>
                      <a:lnTo>
                        <a:pt x="63" y="962"/>
                      </a:lnTo>
                      <a:lnTo>
                        <a:pt x="77" y="925"/>
                      </a:lnTo>
                      <a:lnTo>
                        <a:pt x="93" y="887"/>
                      </a:lnTo>
                      <a:lnTo>
                        <a:pt x="109" y="849"/>
                      </a:lnTo>
                      <a:lnTo>
                        <a:pt x="128" y="810"/>
                      </a:lnTo>
                      <a:lnTo>
                        <a:pt x="148" y="771"/>
                      </a:lnTo>
                      <a:lnTo>
                        <a:pt x="169" y="733"/>
                      </a:lnTo>
                      <a:lnTo>
                        <a:pt x="192" y="694"/>
                      </a:lnTo>
                      <a:lnTo>
                        <a:pt x="215" y="657"/>
                      </a:lnTo>
                      <a:lnTo>
                        <a:pt x="240" y="619"/>
                      </a:lnTo>
                      <a:lnTo>
                        <a:pt x="265" y="581"/>
                      </a:lnTo>
                      <a:lnTo>
                        <a:pt x="292" y="544"/>
                      </a:lnTo>
                      <a:lnTo>
                        <a:pt x="320" y="508"/>
                      </a:lnTo>
                      <a:lnTo>
                        <a:pt x="347" y="472"/>
                      </a:lnTo>
                      <a:lnTo>
                        <a:pt x="378" y="437"/>
                      </a:lnTo>
                      <a:lnTo>
                        <a:pt x="408" y="404"/>
                      </a:lnTo>
                      <a:lnTo>
                        <a:pt x="438" y="372"/>
                      </a:lnTo>
                      <a:lnTo>
                        <a:pt x="470" y="340"/>
                      </a:lnTo>
                      <a:lnTo>
                        <a:pt x="502" y="309"/>
                      </a:lnTo>
                      <a:lnTo>
                        <a:pt x="534" y="282"/>
                      </a:lnTo>
                      <a:lnTo>
                        <a:pt x="568" y="254"/>
                      </a:lnTo>
                      <a:lnTo>
                        <a:pt x="602" y="228"/>
                      </a:lnTo>
                      <a:lnTo>
                        <a:pt x="637" y="205"/>
                      </a:lnTo>
                      <a:lnTo>
                        <a:pt x="671" y="183"/>
                      </a:lnTo>
                      <a:lnTo>
                        <a:pt x="707" y="163"/>
                      </a:lnTo>
                      <a:lnTo>
                        <a:pt x="743" y="145"/>
                      </a:lnTo>
                      <a:lnTo>
                        <a:pt x="778" y="128"/>
                      </a:lnTo>
                      <a:lnTo>
                        <a:pt x="814" y="115"/>
                      </a:lnTo>
                      <a:lnTo>
                        <a:pt x="849" y="104"/>
                      </a:lnTo>
                      <a:lnTo>
                        <a:pt x="886" y="95"/>
                      </a:lnTo>
                      <a:lnTo>
                        <a:pt x="967" y="79"/>
                      </a:lnTo>
                      <a:lnTo>
                        <a:pt x="1052" y="66"/>
                      </a:lnTo>
                      <a:lnTo>
                        <a:pt x="1138" y="52"/>
                      </a:lnTo>
                      <a:lnTo>
                        <a:pt x="1225" y="41"/>
                      </a:lnTo>
                      <a:lnTo>
                        <a:pt x="1314" y="32"/>
                      </a:lnTo>
                      <a:lnTo>
                        <a:pt x="1404" y="23"/>
                      </a:lnTo>
                      <a:lnTo>
                        <a:pt x="1494" y="17"/>
                      </a:lnTo>
                      <a:lnTo>
                        <a:pt x="1585" y="11"/>
                      </a:lnTo>
                      <a:lnTo>
                        <a:pt x="1676" y="7"/>
                      </a:lnTo>
                      <a:lnTo>
                        <a:pt x="1769" y="3"/>
                      </a:lnTo>
                      <a:lnTo>
                        <a:pt x="1860" y="1"/>
                      </a:lnTo>
                      <a:lnTo>
                        <a:pt x="1951" y="0"/>
                      </a:lnTo>
                      <a:lnTo>
                        <a:pt x="2043" y="0"/>
                      </a:lnTo>
                      <a:lnTo>
                        <a:pt x="2133" y="1"/>
                      </a:lnTo>
                      <a:lnTo>
                        <a:pt x="2222" y="3"/>
                      </a:lnTo>
                      <a:lnTo>
                        <a:pt x="2309" y="6"/>
                      </a:lnTo>
                      <a:lnTo>
                        <a:pt x="2395" y="9"/>
                      </a:lnTo>
                      <a:lnTo>
                        <a:pt x="2480" y="13"/>
                      </a:lnTo>
                      <a:lnTo>
                        <a:pt x="2561" y="18"/>
                      </a:lnTo>
                      <a:lnTo>
                        <a:pt x="2641" y="23"/>
                      </a:lnTo>
                      <a:lnTo>
                        <a:pt x="2719" y="30"/>
                      </a:lnTo>
                      <a:lnTo>
                        <a:pt x="2794" y="37"/>
                      </a:lnTo>
                      <a:lnTo>
                        <a:pt x="2866" y="43"/>
                      </a:lnTo>
                      <a:lnTo>
                        <a:pt x="2934" y="51"/>
                      </a:lnTo>
                      <a:lnTo>
                        <a:pt x="3000" y="59"/>
                      </a:lnTo>
                      <a:lnTo>
                        <a:pt x="3061" y="67"/>
                      </a:lnTo>
                      <a:lnTo>
                        <a:pt x="3119" y="76"/>
                      </a:lnTo>
                      <a:lnTo>
                        <a:pt x="3172" y="85"/>
                      </a:lnTo>
                      <a:lnTo>
                        <a:pt x="3220" y="94"/>
                      </a:lnTo>
                      <a:lnTo>
                        <a:pt x="3265" y="102"/>
                      </a:lnTo>
                      <a:lnTo>
                        <a:pt x="3304" y="111"/>
                      </a:lnTo>
                      <a:lnTo>
                        <a:pt x="3338" y="120"/>
                      </a:lnTo>
                      <a:lnTo>
                        <a:pt x="3368" y="130"/>
                      </a:lnTo>
                      <a:lnTo>
                        <a:pt x="3397" y="141"/>
                      </a:lnTo>
                      <a:lnTo>
                        <a:pt x="3423" y="155"/>
                      </a:lnTo>
                      <a:lnTo>
                        <a:pt x="3446" y="169"/>
                      </a:lnTo>
                      <a:lnTo>
                        <a:pt x="3467" y="186"/>
                      </a:lnTo>
                      <a:lnTo>
                        <a:pt x="3487" y="203"/>
                      </a:lnTo>
                      <a:lnTo>
                        <a:pt x="3504" y="222"/>
                      </a:lnTo>
                      <a:lnTo>
                        <a:pt x="3520" y="242"/>
                      </a:lnTo>
                      <a:lnTo>
                        <a:pt x="3533" y="264"/>
                      </a:lnTo>
                      <a:lnTo>
                        <a:pt x="3545" y="286"/>
                      </a:lnTo>
                      <a:lnTo>
                        <a:pt x="3555" y="309"/>
                      </a:lnTo>
                      <a:lnTo>
                        <a:pt x="3563" y="335"/>
                      </a:lnTo>
                      <a:lnTo>
                        <a:pt x="3570" y="361"/>
                      </a:lnTo>
                      <a:lnTo>
                        <a:pt x="3575" y="387"/>
                      </a:lnTo>
                      <a:lnTo>
                        <a:pt x="3579" y="414"/>
                      </a:lnTo>
                      <a:lnTo>
                        <a:pt x="3582" y="443"/>
                      </a:lnTo>
                      <a:lnTo>
                        <a:pt x="3582" y="472"/>
                      </a:lnTo>
                      <a:lnTo>
                        <a:pt x="3582" y="502"/>
                      </a:lnTo>
                      <a:lnTo>
                        <a:pt x="3581" y="532"/>
                      </a:lnTo>
                      <a:lnTo>
                        <a:pt x="3577" y="563"/>
                      </a:lnTo>
                      <a:lnTo>
                        <a:pt x="3574" y="594"/>
                      </a:lnTo>
                      <a:lnTo>
                        <a:pt x="3569" y="627"/>
                      </a:lnTo>
                      <a:lnTo>
                        <a:pt x="3563" y="659"/>
                      </a:lnTo>
                      <a:lnTo>
                        <a:pt x="3556" y="691"/>
                      </a:lnTo>
                      <a:lnTo>
                        <a:pt x="3548" y="723"/>
                      </a:lnTo>
                      <a:lnTo>
                        <a:pt x="3540" y="757"/>
                      </a:lnTo>
                      <a:lnTo>
                        <a:pt x="3531" y="789"/>
                      </a:lnTo>
                      <a:lnTo>
                        <a:pt x="3521" y="822"/>
                      </a:lnTo>
                      <a:lnTo>
                        <a:pt x="3500" y="889"/>
                      </a:lnTo>
                      <a:lnTo>
                        <a:pt x="3476" y="955"/>
                      </a:lnTo>
                      <a:lnTo>
                        <a:pt x="3464" y="987"/>
                      </a:lnTo>
                      <a:lnTo>
                        <a:pt x="3449" y="1021"/>
                      </a:lnTo>
                      <a:lnTo>
                        <a:pt x="3435" y="1053"/>
                      </a:lnTo>
                      <a:lnTo>
                        <a:pt x="3419" y="1085"/>
                      </a:lnTo>
                      <a:lnTo>
                        <a:pt x="3404" y="1117"/>
                      </a:lnTo>
                      <a:lnTo>
                        <a:pt x="3386" y="1149"/>
                      </a:lnTo>
                      <a:lnTo>
                        <a:pt x="3368" y="1179"/>
                      </a:lnTo>
                      <a:lnTo>
                        <a:pt x="3349" y="1210"/>
                      </a:lnTo>
                      <a:lnTo>
                        <a:pt x="3329" y="1240"/>
                      </a:lnTo>
                      <a:lnTo>
                        <a:pt x="3309" y="1269"/>
                      </a:lnTo>
                      <a:lnTo>
                        <a:pt x="3288" y="1299"/>
                      </a:lnTo>
                      <a:lnTo>
                        <a:pt x="3266" y="1327"/>
                      </a:lnTo>
                      <a:lnTo>
                        <a:pt x="3244" y="1356"/>
                      </a:lnTo>
                      <a:lnTo>
                        <a:pt x="3220" y="1383"/>
                      </a:lnTo>
                      <a:lnTo>
                        <a:pt x="3197" y="1410"/>
                      </a:lnTo>
                      <a:lnTo>
                        <a:pt x="3172" y="1437"/>
                      </a:lnTo>
                      <a:lnTo>
                        <a:pt x="3148" y="1463"/>
                      </a:lnTo>
                      <a:lnTo>
                        <a:pt x="3122" y="1489"/>
                      </a:lnTo>
                      <a:lnTo>
                        <a:pt x="3095" y="1515"/>
                      </a:lnTo>
                      <a:lnTo>
                        <a:pt x="3070" y="1539"/>
                      </a:lnTo>
                      <a:lnTo>
                        <a:pt x="3042" y="1564"/>
                      </a:lnTo>
                      <a:lnTo>
                        <a:pt x="3015" y="1587"/>
                      </a:lnTo>
                      <a:lnTo>
                        <a:pt x="2988" y="1609"/>
                      </a:lnTo>
                      <a:lnTo>
                        <a:pt x="2959" y="1632"/>
                      </a:lnTo>
                      <a:lnTo>
                        <a:pt x="2930" y="1654"/>
                      </a:lnTo>
                      <a:lnTo>
                        <a:pt x="2901" y="1675"/>
                      </a:lnTo>
                      <a:lnTo>
                        <a:pt x="2872" y="1696"/>
                      </a:lnTo>
                      <a:lnTo>
                        <a:pt x="2842" y="1715"/>
                      </a:lnTo>
                      <a:lnTo>
                        <a:pt x="2812" y="1735"/>
                      </a:lnTo>
                      <a:lnTo>
                        <a:pt x="2782" y="1753"/>
                      </a:lnTo>
                      <a:lnTo>
                        <a:pt x="2752" y="1772"/>
                      </a:lnTo>
                      <a:lnTo>
                        <a:pt x="2720" y="1788"/>
                      </a:lnTo>
                      <a:lnTo>
                        <a:pt x="2666" y="1818"/>
                      </a:lnTo>
                      <a:lnTo>
                        <a:pt x="2609" y="1847"/>
                      </a:lnTo>
                      <a:lnTo>
                        <a:pt x="2549" y="1876"/>
                      </a:lnTo>
                      <a:lnTo>
                        <a:pt x="2487" y="1905"/>
                      </a:lnTo>
                      <a:lnTo>
                        <a:pt x="2423" y="1934"/>
                      </a:lnTo>
                      <a:lnTo>
                        <a:pt x="2356" y="1962"/>
                      </a:lnTo>
                      <a:lnTo>
                        <a:pt x="2289" y="1989"/>
                      </a:lnTo>
                      <a:lnTo>
                        <a:pt x="2220" y="2015"/>
                      </a:lnTo>
                      <a:lnTo>
                        <a:pt x="2148" y="2040"/>
                      </a:lnTo>
                      <a:lnTo>
                        <a:pt x="2077" y="2064"/>
                      </a:lnTo>
                      <a:lnTo>
                        <a:pt x="2004" y="2088"/>
                      </a:lnTo>
                      <a:lnTo>
                        <a:pt x="1929" y="2110"/>
                      </a:lnTo>
                      <a:lnTo>
                        <a:pt x="1854" y="2130"/>
                      </a:lnTo>
                      <a:lnTo>
                        <a:pt x="1779" y="2149"/>
                      </a:lnTo>
                      <a:lnTo>
                        <a:pt x="1703" y="2166"/>
                      </a:lnTo>
                      <a:lnTo>
                        <a:pt x="1627" y="2181"/>
                      </a:lnTo>
                      <a:lnTo>
                        <a:pt x="1551" y="2195"/>
                      </a:lnTo>
                      <a:lnTo>
                        <a:pt x="1475" y="2206"/>
                      </a:lnTo>
                      <a:lnTo>
                        <a:pt x="1398" y="2215"/>
                      </a:lnTo>
                      <a:lnTo>
                        <a:pt x="1324" y="2221"/>
                      </a:lnTo>
                      <a:lnTo>
                        <a:pt x="1248" y="2225"/>
                      </a:lnTo>
                      <a:lnTo>
                        <a:pt x="1174" y="2227"/>
                      </a:lnTo>
                      <a:lnTo>
                        <a:pt x="1101" y="2226"/>
                      </a:lnTo>
                      <a:lnTo>
                        <a:pt x="1029" y="2221"/>
                      </a:lnTo>
                      <a:lnTo>
                        <a:pt x="959" y="2215"/>
                      </a:lnTo>
                      <a:lnTo>
                        <a:pt x="888" y="2205"/>
                      </a:lnTo>
                      <a:lnTo>
                        <a:pt x="822" y="2191"/>
                      </a:lnTo>
                      <a:lnTo>
                        <a:pt x="755" y="2175"/>
                      </a:lnTo>
                      <a:lnTo>
                        <a:pt x="691" y="2155"/>
                      </a:lnTo>
                      <a:lnTo>
                        <a:pt x="629" y="2131"/>
                      </a:lnTo>
                      <a:lnTo>
                        <a:pt x="570" y="2103"/>
                      </a:lnTo>
                      <a:lnTo>
                        <a:pt x="512" y="2072"/>
                      </a:lnTo>
                      <a:lnTo>
                        <a:pt x="479" y="2051"/>
                      </a:lnTo>
                      <a:lnTo>
                        <a:pt x="445" y="2030"/>
                      </a:lnTo>
                      <a:lnTo>
                        <a:pt x="412" y="2007"/>
                      </a:lnTo>
                      <a:lnTo>
                        <a:pt x="381" y="1984"/>
                      </a:lnTo>
                      <a:lnTo>
                        <a:pt x="351" y="1960"/>
                      </a:lnTo>
                      <a:lnTo>
                        <a:pt x="321" y="1935"/>
                      </a:lnTo>
                      <a:lnTo>
                        <a:pt x="293" y="1911"/>
                      </a:lnTo>
                      <a:lnTo>
                        <a:pt x="265" y="1885"/>
                      </a:lnTo>
                      <a:lnTo>
                        <a:pt x="240" y="1859"/>
                      </a:lnTo>
                      <a:lnTo>
                        <a:pt x="214" y="1832"/>
                      </a:lnTo>
                      <a:lnTo>
                        <a:pt x="191" y="1804"/>
                      </a:lnTo>
                      <a:lnTo>
                        <a:pt x="167" y="1775"/>
                      </a:lnTo>
                      <a:lnTo>
                        <a:pt x="146" y="1746"/>
                      </a:lnTo>
                      <a:lnTo>
                        <a:pt x="126" y="1716"/>
                      </a:lnTo>
                      <a:lnTo>
                        <a:pt x="107" y="1686"/>
                      </a:lnTo>
                      <a:lnTo>
                        <a:pt x="90" y="1655"/>
                      </a:lnTo>
                      <a:lnTo>
                        <a:pt x="74" y="1623"/>
                      </a:lnTo>
                      <a:lnTo>
                        <a:pt x="59" y="1590"/>
                      </a:lnTo>
                      <a:lnTo>
                        <a:pt x="47" y="1557"/>
                      </a:lnTo>
                      <a:lnTo>
                        <a:pt x="35" y="1524"/>
                      </a:lnTo>
                      <a:lnTo>
                        <a:pt x="25" y="1489"/>
                      </a:lnTo>
                      <a:lnTo>
                        <a:pt x="17" y="1455"/>
                      </a:lnTo>
                      <a:lnTo>
                        <a:pt x="10" y="1419"/>
                      </a:lnTo>
                      <a:lnTo>
                        <a:pt x="5" y="1382"/>
                      </a:lnTo>
                      <a:lnTo>
                        <a:pt x="1" y="1346"/>
                      </a:lnTo>
                      <a:lnTo>
                        <a:pt x="0" y="1308"/>
                      </a:lnTo>
                      <a:lnTo>
                        <a:pt x="0" y="1270"/>
                      </a:lnTo>
                      <a:lnTo>
                        <a:pt x="2" y="1231"/>
                      </a:lnTo>
                      <a:lnTo>
                        <a:pt x="6" y="1192"/>
                      </a:lnTo>
                      <a:lnTo>
                        <a:pt x="11" y="1152"/>
                      </a:lnTo>
                      <a:lnTo>
                        <a:pt x="19" y="1112"/>
                      </a:lnTo>
                      <a:lnTo>
                        <a:pt x="29" y="1071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65" name="Freeform 212"/>
                <p:cNvSpPr>
                  <a:spLocks/>
                </p:cNvSpPr>
                <p:nvPr/>
              </p:nvSpPr>
              <p:spPr bwMode="auto">
                <a:xfrm>
                  <a:off x="2763" y="2652"/>
                  <a:ext cx="509" cy="269"/>
                </a:xfrm>
                <a:custGeom>
                  <a:avLst/>
                  <a:gdLst>
                    <a:gd name="T0" fmla="*/ 0 w 3582"/>
                    <a:gd name="T1" fmla="*/ 0 h 1884"/>
                    <a:gd name="T2" fmla="*/ 0 w 3582"/>
                    <a:gd name="T3" fmla="*/ 0 h 1884"/>
                    <a:gd name="T4" fmla="*/ 0 w 3582"/>
                    <a:gd name="T5" fmla="*/ 0 h 1884"/>
                    <a:gd name="T6" fmla="*/ 0 w 3582"/>
                    <a:gd name="T7" fmla="*/ 0 h 1884"/>
                    <a:gd name="T8" fmla="*/ 0 w 3582"/>
                    <a:gd name="T9" fmla="*/ 0 h 1884"/>
                    <a:gd name="T10" fmla="*/ 0 w 3582"/>
                    <a:gd name="T11" fmla="*/ 0 h 1884"/>
                    <a:gd name="T12" fmla="*/ 0 w 3582"/>
                    <a:gd name="T13" fmla="*/ 0 h 1884"/>
                    <a:gd name="T14" fmla="*/ 0 w 3582"/>
                    <a:gd name="T15" fmla="*/ 0 h 1884"/>
                    <a:gd name="T16" fmla="*/ 0 w 3582"/>
                    <a:gd name="T17" fmla="*/ 0 h 1884"/>
                    <a:gd name="T18" fmla="*/ 0 w 3582"/>
                    <a:gd name="T19" fmla="*/ 0 h 1884"/>
                    <a:gd name="T20" fmla="*/ 0 w 3582"/>
                    <a:gd name="T21" fmla="*/ 0 h 1884"/>
                    <a:gd name="T22" fmla="*/ 0 w 3582"/>
                    <a:gd name="T23" fmla="*/ 0 h 1884"/>
                    <a:gd name="T24" fmla="*/ 0 w 3582"/>
                    <a:gd name="T25" fmla="*/ 0 h 1884"/>
                    <a:gd name="T26" fmla="*/ 0 w 3582"/>
                    <a:gd name="T27" fmla="*/ 0 h 1884"/>
                    <a:gd name="T28" fmla="*/ 0 w 3582"/>
                    <a:gd name="T29" fmla="*/ 0 h 1884"/>
                    <a:gd name="T30" fmla="*/ 0 w 3582"/>
                    <a:gd name="T31" fmla="*/ 0 h 1884"/>
                    <a:gd name="T32" fmla="*/ 0 w 3582"/>
                    <a:gd name="T33" fmla="*/ 0 h 1884"/>
                    <a:gd name="T34" fmla="*/ 0 w 3582"/>
                    <a:gd name="T35" fmla="*/ 0 h 1884"/>
                    <a:gd name="T36" fmla="*/ 0 w 3582"/>
                    <a:gd name="T37" fmla="*/ 0 h 1884"/>
                    <a:gd name="T38" fmla="*/ 0 w 3582"/>
                    <a:gd name="T39" fmla="*/ 0 h 1884"/>
                    <a:gd name="T40" fmla="*/ 0 w 3582"/>
                    <a:gd name="T41" fmla="*/ 0 h 1884"/>
                    <a:gd name="T42" fmla="*/ 0 w 3582"/>
                    <a:gd name="T43" fmla="*/ 0 h 1884"/>
                    <a:gd name="T44" fmla="*/ 0 w 3582"/>
                    <a:gd name="T45" fmla="*/ 0 h 1884"/>
                    <a:gd name="T46" fmla="*/ 0 w 3582"/>
                    <a:gd name="T47" fmla="*/ 0 h 1884"/>
                    <a:gd name="T48" fmla="*/ 0 w 3582"/>
                    <a:gd name="T49" fmla="*/ 0 h 1884"/>
                    <a:gd name="T50" fmla="*/ 0 w 3582"/>
                    <a:gd name="T51" fmla="*/ 0 h 1884"/>
                    <a:gd name="T52" fmla="*/ 0 w 3582"/>
                    <a:gd name="T53" fmla="*/ 0 h 1884"/>
                    <a:gd name="T54" fmla="*/ 0 w 3582"/>
                    <a:gd name="T55" fmla="*/ 0 h 1884"/>
                    <a:gd name="T56" fmla="*/ 0 w 3582"/>
                    <a:gd name="T57" fmla="*/ 0 h 1884"/>
                    <a:gd name="T58" fmla="*/ 0 w 3582"/>
                    <a:gd name="T59" fmla="*/ 0 h 1884"/>
                    <a:gd name="T60" fmla="*/ 0 w 3582"/>
                    <a:gd name="T61" fmla="*/ 0 h 1884"/>
                    <a:gd name="T62" fmla="*/ 0 w 3582"/>
                    <a:gd name="T63" fmla="*/ 0 h 1884"/>
                    <a:gd name="T64" fmla="*/ 0 w 3582"/>
                    <a:gd name="T65" fmla="*/ 0 h 1884"/>
                    <a:gd name="T66" fmla="*/ 0 w 3582"/>
                    <a:gd name="T67" fmla="*/ 0 h 1884"/>
                    <a:gd name="T68" fmla="*/ 0 w 3582"/>
                    <a:gd name="T69" fmla="*/ 0 h 1884"/>
                    <a:gd name="T70" fmla="*/ 0 w 3582"/>
                    <a:gd name="T71" fmla="*/ 0 h 1884"/>
                    <a:gd name="T72" fmla="*/ 0 w 3582"/>
                    <a:gd name="T73" fmla="*/ 0 h 1884"/>
                    <a:gd name="T74" fmla="*/ 0 w 3582"/>
                    <a:gd name="T75" fmla="*/ 0 h 1884"/>
                    <a:gd name="T76" fmla="*/ 0 w 3582"/>
                    <a:gd name="T77" fmla="*/ 0 h 1884"/>
                    <a:gd name="T78" fmla="*/ 0 w 3582"/>
                    <a:gd name="T79" fmla="*/ 0 h 1884"/>
                    <a:gd name="T80" fmla="*/ 0 w 3582"/>
                    <a:gd name="T81" fmla="*/ 0 h 1884"/>
                    <a:gd name="T82" fmla="*/ 0 w 3582"/>
                    <a:gd name="T83" fmla="*/ 0 h 1884"/>
                    <a:gd name="T84" fmla="*/ 0 w 3582"/>
                    <a:gd name="T85" fmla="*/ 0 h 1884"/>
                    <a:gd name="T86" fmla="*/ 0 w 3582"/>
                    <a:gd name="T87" fmla="*/ 0 h 1884"/>
                    <a:gd name="T88" fmla="*/ 0 w 3582"/>
                    <a:gd name="T89" fmla="*/ 0 h 1884"/>
                    <a:gd name="T90" fmla="*/ 0 w 3582"/>
                    <a:gd name="T91" fmla="*/ 0 h 1884"/>
                    <a:gd name="T92" fmla="*/ 0 w 3582"/>
                    <a:gd name="T93" fmla="*/ 0 h 1884"/>
                    <a:gd name="T94" fmla="*/ 0 w 3582"/>
                    <a:gd name="T95" fmla="*/ 0 h 1884"/>
                    <a:gd name="T96" fmla="*/ 0 w 3582"/>
                    <a:gd name="T97" fmla="*/ 0 h 1884"/>
                    <a:gd name="T98" fmla="*/ 0 w 3582"/>
                    <a:gd name="T99" fmla="*/ 0 h 1884"/>
                    <a:gd name="T100" fmla="*/ 0 w 3582"/>
                    <a:gd name="T101" fmla="*/ 0 h 1884"/>
                    <a:gd name="T102" fmla="*/ 0 w 3582"/>
                    <a:gd name="T103" fmla="*/ 0 h 1884"/>
                    <a:gd name="T104" fmla="*/ 0 w 3582"/>
                    <a:gd name="T105" fmla="*/ 0 h 1884"/>
                    <a:gd name="T106" fmla="*/ 0 w 3582"/>
                    <a:gd name="T107" fmla="*/ 0 h 1884"/>
                    <a:gd name="T108" fmla="*/ 0 w 3582"/>
                    <a:gd name="T109" fmla="*/ 0 h 188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582"/>
                    <a:gd name="T166" fmla="*/ 0 h 1884"/>
                    <a:gd name="T167" fmla="*/ 3582 w 3582"/>
                    <a:gd name="T168" fmla="*/ 1884 h 188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582" h="1884">
                      <a:moveTo>
                        <a:pt x="29" y="728"/>
                      </a:moveTo>
                      <a:lnTo>
                        <a:pt x="32" y="715"/>
                      </a:lnTo>
                      <a:lnTo>
                        <a:pt x="36" y="702"/>
                      </a:lnTo>
                      <a:lnTo>
                        <a:pt x="40" y="689"/>
                      </a:lnTo>
                      <a:lnTo>
                        <a:pt x="43" y="677"/>
                      </a:lnTo>
                      <a:lnTo>
                        <a:pt x="49" y="701"/>
                      </a:lnTo>
                      <a:lnTo>
                        <a:pt x="56" y="725"/>
                      </a:lnTo>
                      <a:lnTo>
                        <a:pt x="62" y="749"/>
                      </a:lnTo>
                      <a:lnTo>
                        <a:pt x="70" y="773"/>
                      </a:lnTo>
                      <a:lnTo>
                        <a:pt x="78" y="796"/>
                      </a:lnTo>
                      <a:lnTo>
                        <a:pt x="87" y="819"/>
                      </a:lnTo>
                      <a:lnTo>
                        <a:pt x="97" y="842"/>
                      </a:lnTo>
                      <a:lnTo>
                        <a:pt x="107" y="864"/>
                      </a:lnTo>
                      <a:lnTo>
                        <a:pt x="118" y="886"/>
                      </a:lnTo>
                      <a:lnTo>
                        <a:pt x="130" y="908"/>
                      </a:lnTo>
                      <a:lnTo>
                        <a:pt x="142" y="929"/>
                      </a:lnTo>
                      <a:lnTo>
                        <a:pt x="156" y="951"/>
                      </a:lnTo>
                      <a:lnTo>
                        <a:pt x="170" y="972"/>
                      </a:lnTo>
                      <a:lnTo>
                        <a:pt x="185" y="992"/>
                      </a:lnTo>
                      <a:lnTo>
                        <a:pt x="199" y="1012"/>
                      </a:lnTo>
                      <a:lnTo>
                        <a:pt x="216" y="1032"/>
                      </a:lnTo>
                      <a:lnTo>
                        <a:pt x="231" y="1052"/>
                      </a:lnTo>
                      <a:lnTo>
                        <a:pt x="249" y="1071"/>
                      </a:lnTo>
                      <a:lnTo>
                        <a:pt x="266" y="1090"/>
                      </a:lnTo>
                      <a:lnTo>
                        <a:pt x="285" y="1108"/>
                      </a:lnTo>
                      <a:lnTo>
                        <a:pt x="303" y="1126"/>
                      </a:lnTo>
                      <a:lnTo>
                        <a:pt x="322" y="1144"/>
                      </a:lnTo>
                      <a:lnTo>
                        <a:pt x="342" y="1162"/>
                      </a:lnTo>
                      <a:lnTo>
                        <a:pt x="362" y="1179"/>
                      </a:lnTo>
                      <a:lnTo>
                        <a:pt x="383" y="1195"/>
                      </a:lnTo>
                      <a:lnTo>
                        <a:pt x="404" y="1212"/>
                      </a:lnTo>
                      <a:lnTo>
                        <a:pt x="426" y="1229"/>
                      </a:lnTo>
                      <a:lnTo>
                        <a:pt x="448" y="1244"/>
                      </a:lnTo>
                      <a:lnTo>
                        <a:pt x="494" y="1276"/>
                      </a:lnTo>
                      <a:lnTo>
                        <a:pt x="541" y="1304"/>
                      </a:lnTo>
                      <a:lnTo>
                        <a:pt x="599" y="1336"/>
                      </a:lnTo>
                      <a:lnTo>
                        <a:pt x="658" y="1363"/>
                      </a:lnTo>
                      <a:lnTo>
                        <a:pt x="720" y="1387"/>
                      </a:lnTo>
                      <a:lnTo>
                        <a:pt x="783" y="1407"/>
                      </a:lnTo>
                      <a:lnTo>
                        <a:pt x="850" y="1424"/>
                      </a:lnTo>
                      <a:lnTo>
                        <a:pt x="917" y="1437"/>
                      </a:lnTo>
                      <a:lnTo>
                        <a:pt x="987" y="1447"/>
                      </a:lnTo>
                      <a:lnTo>
                        <a:pt x="1057" y="1455"/>
                      </a:lnTo>
                      <a:lnTo>
                        <a:pt x="1130" y="1458"/>
                      </a:lnTo>
                      <a:lnTo>
                        <a:pt x="1203" y="1459"/>
                      </a:lnTo>
                      <a:lnTo>
                        <a:pt x="1277" y="1458"/>
                      </a:lnTo>
                      <a:lnTo>
                        <a:pt x="1352" y="1454"/>
                      </a:lnTo>
                      <a:lnTo>
                        <a:pt x="1427" y="1447"/>
                      </a:lnTo>
                      <a:lnTo>
                        <a:pt x="1504" y="1438"/>
                      </a:lnTo>
                      <a:lnTo>
                        <a:pt x="1579" y="1427"/>
                      </a:lnTo>
                      <a:lnTo>
                        <a:pt x="1656" y="1414"/>
                      </a:lnTo>
                      <a:lnTo>
                        <a:pt x="1732" y="1398"/>
                      </a:lnTo>
                      <a:lnTo>
                        <a:pt x="1807" y="1381"/>
                      </a:lnTo>
                      <a:lnTo>
                        <a:pt x="1883" y="1362"/>
                      </a:lnTo>
                      <a:lnTo>
                        <a:pt x="1958" y="1342"/>
                      </a:lnTo>
                      <a:lnTo>
                        <a:pt x="2032" y="1320"/>
                      </a:lnTo>
                      <a:lnTo>
                        <a:pt x="2106" y="1298"/>
                      </a:lnTo>
                      <a:lnTo>
                        <a:pt x="2177" y="1273"/>
                      </a:lnTo>
                      <a:lnTo>
                        <a:pt x="2248" y="1248"/>
                      </a:lnTo>
                      <a:lnTo>
                        <a:pt x="2317" y="1221"/>
                      </a:lnTo>
                      <a:lnTo>
                        <a:pt x="2385" y="1194"/>
                      </a:lnTo>
                      <a:lnTo>
                        <a:pt x="2452" y="1166"/>
                      </a:lnTo>
                      <a:lnTo>
                        <a:pt x="2515" y="1139"/>
                      </a:lnTo>
                      <a:lnTo>
                        <a:pt x="2578" y="1110"/>
                      </a:lnTo>
                      <a:lnTo>
                        <a:pt x="2637" y="1080"/>
                      </a:lnTo>
                      <a:lnTo>
                        <a:pt x="2695" y="1051"/>
                      </a:lnTo>
                      <a:lnTo>
                        <a:pt x="2749" y="1022"/>
                      </a:lnTo>
                      <a:lnTo>
                        <a:pt x="2780" y="1004"/>
                      </a:lnTo>
                      <a:lnTo>
                        <a:pt x="2810" y="986"/>
                      </a:lnTo>
                      <a:lnTo>
                        <a:pt x="2840" y="967"/>
                      </a:lnTo>
                      <a:lnTo>
                        <a:pt x="2870" y="948"/>
                      </a:lnTo>
                      <a:lnTo>
                        <a:pt x="2900" y="928"/>
                      </a:lnTo>
                      <a:lnTo>
                        <a:pt x="2929" y="907"/>
                      </a:lnTo>
                      <a:lnTo>
                        <a:pt x="2958" y="886"/>
                      </a:lnTo>
                      <a:lnTo>
                        <a:pt x="2987" y="865"/>
                      </a:lnTo>
                      <a:lnTo>
                        <a:pt x="3015" y="843"/>
                      </a:lnTo>
                      <a:lnTo>
                        <a:pt x="3044" y="819"/>
                      </a:lnTo>
                      <a:lnTo>
                        <a:pt x="3071" y="796"/>
                      </a:lnTo>
                      <a:lnTo>
                        <a:pt x="3099" y="771"/>
                      </a:lnTo>
                      <a:lnTo>
                        <a:pt x="3124" y="747"/>
                      </a:lnTo>
                      <a:lnTo>
                        <a:pt x="3151" y="722"/>
                      </a:lnTo>
                      <a:lnTo>
                        <a:pt x="3176" y="696"/>
                      </a:lnTo>
                      <a:lnTo>
                        <a:pt x="3201" y="670"/>
                      </a:lnTo>
                      <a:lnTo>
                        <a:pt x="3225" y="643"/>
                      </a:lnTo>
                      <a:lnTo>
                        <a:pt x="3249" y="616"/>
                      </a:lnTo>
                      <a:lnTo>
                        <a:pt x="3272" y="588"/>
                      </a:lnTo>
                      <a:lnTo>
                        <a:pt x="3294" y="560"/>
                      </a:lnTo>
                      <a:lnTo>
                        <a:pt x="3317" y="531"/>
                      </a:lnTo>
                      <a:lnTo>
                        <a:pt x="3338" y="502"/>
                      </a:lnTo>
                      <a:lnTo>
                        <a:pt x="3358" y="472"/>
                      </a:lnTo>
                      <a:lnTo>
                        <a:pt x="3378" y="442"/>
                      </a:lnTo>
                      <a:lnTo>
                        <a:pt x="3397" y="412"/>
                      </a:lnTo>
                      <a:lnTo>
                        <a:pt x="3415" y="381"/>
                      </a:lnTo>
                      <a:lnTo>
                        <a:pt x="3431" y="350"/>
                      </a:lnTo>
                      <a:lnTo>
                        <a:pt x="3448" y="317"/>
                      </a:lnTo>
                      <a:lnTo>
                        <a:pt x="3464" y="286"/>
                      </a:lnTo>
                      <a:lnTo>
                        <a:pt x="3478" y="253"/>
                      </a:lnTo>
                      <a:lnTo>
                        <a:pt x="3493" y="221"/>
                      </a:lnTo>
                      <a:lnTo>
                        <a:pt x="3505" y="187"/>
                      </a:lnTo>
                      <a:lnTo>
                        <a:pt x="3514" y="164"/>
                      </a:lnTo>
                      <a:lnTo>
                        <a:pt x="3521" y="140"/>
                      </a:lnTo>
                      <a:lnTo>
                        <a:pt x="3529" y="117"/>
                      </a:lnTo>
                      <a:lnTo>
                        <a:pt x="3537" y="94"/>
                      </a:lnTo>
                      <a:lnTo>
                        <a:pt x="3545" y="70"/>
                      </a:lnTo>
                      <a:lnTo>
                        <a:pt x="3552" y="47"/>
                      </a:lnTo>
                      <a:lnTo>
                        <a:pt x="3558" y="24"/>
                      </a:lnTo>
                      <a:lnTo>
                        <a:pt x="3565" y="0"/>
                      </a:lnTo>
                      <a:lnTo>
                        <a:pt x="3569" y="16"/>
                      </a:lnTo>
                      <a:lnTo>
                        <a:pt x="3573" y="33"/>
                      </a:lnTo>
                      <a:lnTo>
                        <a:pt x="3576" y="49"/>
                      </a:lnTo>
                      <a:lnTo>
                        <a:pt x="3578" y="66"/>
                      </a:lnTo>
                      <a:lnTo>
                        <a:pt x="3582" y="100"/>
                      </a:lnTo>
                      <a:lnTo>
                        <a:pt x="3582" y="136"/>
                      </a:lnTo>
                      <a:lnTo>
                        <a:pt x="3582" y="173"/>
                      </a:lnTo>
                      <a:lnTo>
                        <a:pt x="3578" y="211"/>
                      </a:lnTo>
                      <a:lnTo>
                        <a:pt x="3574" y="250"/>
                      </a:lnTo>
                      <a:lnTo>
                        <a:pt x="3568" y="288"/>
                      </a:lnTo>
                      <a:lnTo>
                        <a:pt x="3560" y="329"/>
                      </a:lnTo>
                      <a:lnTo>
                        <a:pt x="3552" y="369"/>
                      </a:lnTo>
                      <a:lnTo>
                        <a:pt x="3541" y="409"/>
                      </a:lnTo>
                      <a:lnTo>
                        <a:pt x="3530" y="450"/>
                      </a:lnTo>
                      <a:lnTo>
                        <a:pt x="3518" y="491"/>
                      </a:lnTo>
                      <a:lnTo>
                        <a:pt x="3505" y="531"/>
                      </a:lnTo>
                      <a:lnTo>
                        <a:pt x="3491" y="572"/>
                      </a:lnTo>
                      <a:lnTo>
                        <a:pt x="3477" y="612"/>
                      </a:lnTo>
                      <a:lnTo>
                        <a:pt x="3464" y="646"/>
                      </a:lnTo>
                      <a:lnTo>
                        <a:pt x="3450" y="678"/>
                      </a:lnTo>
                      <a:lnTo>
                        <a:pt x="3436" y="710"/>
                      </a:lnTo>
                      <a:lnTo>
                        <a:pt x="3420" y="742"/>
                      </a:lnTo>
                      <a:lnTo>
                        <a:pt x="3403" y="775"/>
                      </a:lnTo>
                      <a:lnTo>
                        <a:pt x="3387" y="806"/>
                      </a:lnTo>
                      <a:lnTo>
                        <a:pt x="3368" y="837"/>
                      </a:lnTo>
                      <a:lnTo>
                        <a:pt x="3349" y="867"/>
                      </a:lnTo>
                      <a:lnTo>
                        <a:pt x="3330" y="897"/>
                      </a:lnTo>
                      <a:lnTo>
                        <a:pt x="3309" y="927"/>
                      </a:lnTo>
                      <a:lnTo>
                        <a:pt x="3288" y="956"/>
                      </a:lnTo>
                      <a:lnTo>
                        <a:pt x="3267" y="985"/>
                      </a:lnTo>
                      <a:lnTo>
                        <a:pt x="3244" y="1013"/>
                      </a:lnTo>
                      <a:lnTo>
                        <a:pt x="3221" y="1041"/>
                      </a:lnTo>
                      <a:lnTo>
                        <a:pt x="3196" y="1069"/>
                      </a:lnTo>
                      <a:lnTo>
                        <a:pt x="3173" y="1095"/>
                      </a:lnTo>
                      <a:lnTo>
                        <a:pt x="3147" y="1121"/>
                      </a:lnTo>
                      <a:lnTo>
                        <a:pt x="3122" y="1146"/>
                      </a:lnTo>
                      <a:lnTo>
                        <a:pt x="3096" y="1172"/>
                      </a:lnTo>
                      <a:lnTo>
                        <a:pt x="3070" y="1197"/>
                      </a:lnTo>
                      <a:lnTo>
                        <a:pt x="3043" y="1221"/>
                      </a:lnTo>
                      <a:lnTo>
                        <a:pt x="3015" y="1244"/>
                      </a:lnTo>
                      <a:lnTo>
                        <a:pt x="2987" y="1268"/>
                      </a:lnTo>
                      <a:lnTo>
                        <a:pt x="2959" y="1290"/>
                      </a:lnTo>
                      <a:lnTo>
                        <a:pt x="2930" y="1311"/>
                      </a:lnTo>
                      <a:lnTo>
                        <a:pt x="2902" y="1332"/>
                      </a:lnTo>
                      <a:lnTo>
                        <a:pt x="2871" y="1353"/>
                      </a:lnTo>
                      <a:lnTo>
                        <a:pt x="2843" y="1373"/>
                      </a:lnTo>
                      <a:lnTo>
                        <a:pt x="2812" y="1392"/>
                      </a:lnTo>
                      <a:lnTo>
                        <a:pt x="2781" y="1411"/>
                      </a:lnTo>
                      <a:lnTo>
                        <a:pt x="2751" y="1429"/>
                      </a:lnTo>
                      <a:lnTo>
                        <a:pt x="2721" y="1446"/>
                      </a:lnTo>
                      <a:lnTo>
                        <a:pt x="2666" y="1476"/>
                      </a:lnTo>
                      <a:lnTo>
                        <a:pt x="2609" y="1505"/>
                      </a:lnTo>
                      <a:lnTo>
                        <a:pt x="2549" y="1535"/>
                      </a:lnTo>
                      <a:lnTo>
                        <a:pt x="2487" y="1563"/>
                      </a:lnTo>
                      <a:lnTo>
                        <a:pt x="2423" y="1592"/>
                      </a:lnTo>
                      <a:lnTo>
                        <a:pt x="2357" y="1619"/>
                      </a:lnTo>
                      <a:lnTo>
                        <a:pt x="2289" y="1646"/>
                      </a:lnTo>
                      <a:lnTo>
                        <a:pt x="2220" y="1673"/>
                      </a:lnTo>
                      <a:lnTo>
                        <a:pt x="2149" y="1698"/>
                      </a:lnTo>
                      <a:lnTo>
                        <a:pt x="2077" y="1723"/>
                      </a:lnTo>
                      <a:lnTo>
                        <a:pt x="2003" y="1745"/>
                      </a:lnTo>
                      <a:lnTo>
                        <a:pt x="1930" y="1767"/>
                      </a:lnTo>
                      <a:lnTo>
                        <a:pt x="1854" y="1787"/>
                      </a:lnTo>
                      <a:lnTo>
                        <a:pt x="1780" y="1806"/>
                      </a:lnTo>
                      <a:lnTo>
                        <a:pt x="1703" y="1823"/>
                      </a:lnTo>
                      <a:lnTo>
                        <a:pt x="1627" y="1839"/>
                      </a:lnTo>
                      <a:lnTo>
                        <a:pt x="1550" y="1852"/>
                      </a:lnTo>
                      <a:lnTo>
                        <a:pt x="1475" y="1863"/>
                      </a:lnTo>
                      <a:lnTo>
                        <a:pt x="1399" y="1872"/>
                      </a:lnTo>
                      <a:lnTo>
                        <a:pt x="1323" y="1879"/>
                      </a:lnTo>
                      <a:lnTo>
                        <a:pt x="1249" y="1883"/>
                      </a:lnTo>
                      <a:lnTo>
                        <a:pt x="1174" y="1884"/>
                      </a:lnTo>
                      <a:lnTo>
                        <a:pt x="1102" y="1883"/>
                      </a:lnTo>
                      <a:lnTo>
                        <a:pt x="1029" y="1879"/>
                      </a:lnTo>
                      <a:lnTo>
                        <a:pt x="958" y="1872"/>
                      </a:lnTo>
                      <a:lnTo>
                        <a:pt x="889" y="1862"/>
                      </a:lnTo>
                      <a:lnTo>
                        <a:pt x="821" y="1849"/>
                      </a:lnTo>
                      <a:lnTo>
                        <a:pt x="756" y="1832"/>
                      </a:lnTo>
                      <a:lnTo>
                        <a:pt x="691" y="1812"/>
                      </a:lnTo>
                      <a:lnTo>
                        <a:pt x="630" y="1789"/>
                      </a:lnTo>
                      <a:lnTo>
                        <a:pt x="570" y="1761"/>
                      </a:lnTo>
                      <a:lnTo>
                        <a:pt x="513" y="1730"/>
                      </a:lnTo>
                      <a:lnTo>
                        <a:pt x="479" y="1708"/>
                      </a:lnTo>
                      <a:lnTo>
                        <a:pt x="445" y="1687"/>
                      </a:lnTo>
                      <a:lnTo>
                        <a:pt x="413" y="1665"/>
                      </a:lnTo>
                      <a:lnTo>
                        <a:pt x="382" y="1642"/>
                      </a:lnTo>
                      <a:lnTo>
                        <a:pt x="351" y="1618"/>
                      </a:lnTo>
                      <a:lnTo>
                        <a:pt x="322" y="1594"/>
                      </a:lnTo>
                      <a:lnTo>
                        <a:pt x="293" y="1568"/>
                      </a:lnTo>
                      <a:lnTo>
                        <a:pt x="266" y="1543"/>
                      </a:lnTo>
                      <a:lnTo>
                        <a:pt x="239" y="1516"/>
                      </a:lnTo>
                      <a:lnTo>
                        <a:pt x="215" y="1489"/>
                      </a:lnTo>
                      <a:lnTo>
                        <a:pt x="190" y="1461"/>
                      </a:lnTo>
                      <a:lnTo>
                        <a:pt x="168" y="1432"/>
                      </a:lnTo>
                      <a:lnTo>
                        <a:pt x="147" y="1404"/>
                      </a:lnTo>
                      <a:lnTo>
                        <a:pt x="127" y="1373"/>
                      </a:lnTo>
                      <a:lnTo>
                        <a:pt x="108" y="1343"/>
                      </a:lnTo>
                      <a:lnTo>
                        <a:pt x="90" y="1312"/>
                      </a:lnTo>
                      <a:lnTo>
                        <a:pt x="74" y="1280"/>
                      </a:lnTo>
                      <a:lnTo>
                        <a:pt x="60" y="1248"/>
                      </a:lnTo>
                      <a:lnTo>
                        <a:pt x="47" y="1215"/>
                      </a:lnTo>
                      <a:lnTo>
                        <a:pt x="36" y="1181"/>
                      </a:lnTo>
                      <a:lnTo>
                        <a:pt x="26" y="1148"/>
                      </a:lnTo>
                      <a:lnTo>
                        <a:pt x="17" y="1112"/>
                      </a:lnTo>
                      <a:lnTo>
                        <a:pt x="10" y="1076"/>
                      </a:lnTo>
                      <a:lnTo>
                        <a:pt x="5" y="1041"/>
                      </a:lnTo>
                      <a:lnTo>
                        <a:pt x="2" y="1003"/>
                      </a:lnTo>
                      <a:lnTo>
                        <a:pt x="0" y="966"/>
                      </a:lnTo>
                      <a:lnTo>
                        <a:pt x="0" y="928"/>
                      </a:lnTo>
                      <a:lnTo>
                        <a:pt x="2" y="889"/>
                      </a:lnTo>
                      <a:lnTo>
                        <a:pt x="7" y="849"/>
                      </a:lnTo>
                      <a:lnTo>
                        <a:pt x="12" y="809"/>
                      </a:lnTo>
                      <a:lnTo>
                        <a:pt x="20" y="769"/>
                      </a:lnTo>
                      <a:lnTo>
                        <a:pt x="29" y="728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66" name="Freeform 213"/>
                <p:cNvSpPr>
                  <a:spLocks/>
                </p:cNvSpPr>
                <p:nvPr/>
              </p:nvSpPr>
              <p:spPr bwMode="auto">
                <a:xfrm>
                  <a:off x="2767" y="2612"/>
                  <a:ext cx="509" cy="230"/>
                </a:xfrm>
                <a:custGeom>
                  <a:avLst/>
                  <a:gdLst>
                    <a:gd name="T0" fmla="*/ 0 w 3578"/>
                    <a:gd name="T1" fmla="*/ 0 h 1617"/>
                    <a:gd name="T2" fmla="*/ 0 w 3578"/>
                    <a:gd name="T3" fmla="*/ 0 h 1617"/>
                    <a:gd name="T4" fmla="*/ 0 w 3578"/>
                    <a:gd name="T5" fmla="*/ 0 h 1617"/>
                    <a:gd name="T6" fmla="*/ 0 w 3578"/>
                    <a:gd name="T7" fmla="*/ 0 h 1617"/>
                    <a:gd name="T8" fmla="*/ 0 w 3578"/>
                    <a:gd name="T9" fmla="*/ 0 h 1617"/>
                    <a:gd name="T10" fmla="*/ 0 w 3578"/>
                    <a:gd name="T11" fmla="*/ 0 h 1617"/>
                    <a:gd name="T12" fmla="*/ 0 w 3578"/>
                    <a:gd name="T13" fmla="*/ 0 h 1617"/>
                    <a:gd name="T14" fmla="*/ 0 w 3578"/>
                    <a:gd name="T15" fmla="*/ 0 h 1617"/>
                    <a:gd name="T16" fmla="*/ 0 w 3578"/>
                    <a:gd name="T17" fmla="*/ 0 h 1617"/>
                    <a:gd name="T18" fmla="*/ 0 w 3578"/>
                    <a:gd name="T19" fmla="*/ 0 h 1617"/>
                    <a:gd name="T20" fmla="*/ 0 w 3578"/>
                    <a:gd name="T21" fmla="*/ 0 h 1617"/>
                    <a:gd name="T22" fmla="*/ 0 w 3578"/>
                    <a:gd name="T23" fmla="*/ 0 h 1617"/>
                    <a:gd name="T24" fmla="*/ 0 w 3578"/>
                    <a:gd name="T25" fmla="*/ 0 h 1617"/>
                    <a:gd name="T26" fmla="*/ 0 w 3578"/>
                    <a:gd name="T27" fmla="*/ 0 h 1617"/>
                    <a:gd name="T28" fmla="*/ 0 w 3578"/>
                    <a:gd name="T29" fmla="*/ 0 h 1617"/>
                    <a:gd name="T30" fmla="*/ 0 w 3578"/>
                    <a:gd name="T31" fmla="*/ 0 h 1617"/>
                    <a:gd name="T32" fmla="*/ 0 w 3578"/>
                    <a:gd name="T33" fmla="*/ 0 h 1617"/>
                    <a:gd name="T34" fmla="*/ 0 w 3578"/>
                    <a:gd name="T35" fmla="*/ 0 h 1617"/>
                    <a:gd name="T36" fmla="*/ 0 w 3578"/>
                    <a:gd name="T37" fmla="*/ 0 h 1617"/>
                    <a:gd name="T38" fmla="*/ 0 w 3578"/>
                    <a:gd name="T39" fmla="*/ 0 h 1617"/>
                    <a:gd name="T40" fmla="*/ 0 w 3578"/>
                    <a:gd name="T41" fmla="*/ 0 h 1617"/>
                    <a:gd name="T42" fmla="*/ 0 w 3578"/>
                    <a:gd name="T43" fmla="*/ 0 h 1617"/>
                    <a:gd name="T44" fmla="*/ 0 w 3578"/>
                    <a:gd name="T45" fmla="*/ 0 h 1617"/>
                    <a:gd name="T46" fmla="*/ 0 w 3578"/>
                    <a:gd name="T47" fmla="*/ 0 h 1617"/>
                    <a:gd name="T48" fmla="*/ 0 w 3578"/>
                    <a:gd name="T49" fmla="*/ 0 h 1617"/>
                    <a:gd name="T50" fmla="*/ 0 w 3578"/>
                    <a:gd name="T51" fmla="*/ 0 h 1617"/>
                    <a:gd name="T52" fmla="*/ 0 w 3578"/>
                    <a:gd name="T53" fmla="*/ 0 h 1617"/>
                    <a:gd name="T54" fmla="*/ 0 w 3578"/>
                    <a:gd name="T55" fmla="*/ 0 h 1617"/>
                    <a:gd name="T56" fmla="*/ 0 w 3578"/>
                    <a:gd name="T57" fmla="*/ 0 h 1617"/>
                    <a:gd name="T58" fmla="*/ 0 w 3578"/>
                    <a:gd name="T59" fmla="*/ 0 h 1617"/>
                    <a:gd name="T60" fmla="*/ 0 w 3578"/>
                    <a:gd name="T61" fmla="*/ 0 h 1617"/>
                    <a:gd name="T62" fmla="*/ 0 w 3578"/>
                    <a:gd name="T63" fmla="*/ 0 h 1617"/>
                    <a:gd name="T64" fmla="*/ 0 w 3578"/>
                    <a:gd name="T65" fmla="*/ 0 h 1617"/>
                    <a:gd name="T66" fmla="*/ 0 w 3578"/>
                    <a:gd name="T67" fmla="*/ 0 h 1617"/>
                    <a:gd name="T68" fmla="*/ 0 w 3578"/>
                    <a:gd name="T69" fmla="*/ 0 h 1617"/>
                    <a:gd name="T70" fmla="*/ 0 w 3578"/>
                    <a:gd name="T71" fmla="*/ 0 h 1617"/>
                    <a:gd name="T72" fmla="*/ 0 w 3578"/>
                    <a:gd name="T73" fmla="*/ 0 h 1617"/>
                    <a:gd name="T74" fmla="*/ 0 w 3578"/>
                    <a:gd name="T75" fmla="*/ 0 h 1617"/>
                    <a:gd name="T76" fmla="*/ 0 w 3578"/>
                    <a:gd name="T77" fmla="*/ 0 h 1617"/>
                    <a:gd name="T78" fmla="*/ 0 w 3578"/>
                    <a:gd name="T79" fmla="*/ 0 h 1617"/>
                    <a:gd name="T80" fmla="*/ 0 w 3578"/>
                    <a:gd name="T81" fmla="*/ 0 h 1617"/>
                    <a:gd name="T82" fmla="*/ 0 w 3578"/>
                    <a:gd name="T83" fmla="*/ 0 h 1617"/>
                    <a:gd name="T84" fmla="*/ 0 w 3578"/>
                    <a:gd name="T85" fmla="*/ 0 h 1617"/>
                    <a:gd name="T86" fmla="*/ 0 w 3578"/>
                    <a:gd name="T87" fmla="*/ 0 h 1617"/>
                    <a:gd name="T88" fmla="*/ 0 w 3578"/>
                    <a:gd name="T89" fmla="*/ 0 h 1617"/>
                    <a:gd name="T90" fmla="*/ 0 w 3578"/>
                    <a:gd name="T91" fmla="*/ 0 h 1617"/>
                    <a:gd name="T92" fmla="*/ 0 w 3578"/>
                    <a:gd name="T93" fmla="*/ 0 h 1617"/>
                    <a:gd name="T94" fmla="*/ 0 w 3578"/>
                    <a:gd name="T95" fmla="*/ 0 h 161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578"/>
                    <a:gd name="T145" fmla="*/ 0 h 1617"/>
                    <a:gd name="T146" fmla="*/ 3578 w 3578"/>
                    <a:gd name="T147" fmla="*/ 1617 h 161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578" h="1617">
                      <a:moveTo>
                        <a:pt x="3395" y="291"/>
                      </a:moveTo>
                      <a:lnTo>
                        <a:pt x="3360" y="282"/>
                      </a:lnTo>
                      <a:lnTo>
                        <a:pt x="3321" y="273"/>
                      </a:lnTo>
                      <a:lnTo>
                        <a:pt x="3277" y="263"/>
                      </a:lnTo>
                      <a:lnTo>
                        <a:pt x="3228" y="255"/>
                      </a:lnTo>
                      <a:lnTo>
                        <a:pt x="3174" y="246"/>
                      </a:lnTo>
                      <a:lnTo>
                        <a:pt x="3117" y="237"/>
                      </a:lnTo>
                      <a:lnTo>
                        <a:pt x="3056" y="229"/>
                      </a:lnTo>
                      <a:lnTo>
                        <a:pt x="2990" y="222"/>
                      </a:lnTo>
                      <a:lnTo>
                        <a:pt x="2921" y="214"/>
                      </a:lnTo>
                      <a:lnTo>
                        <a:pt x="2850" y="206"/>
                      </a:lnTo>
                      <a:lnTo>
                        <a:pt x="2776" y="201"/>
                      </a:lnTo>
                      <a:lnTo>
                        <a:pt x="2698" y="194"/>
                      </a:lnTo>
                      <a:lnTo>
                        <a:pt x="2618" y="188"/>
                      </a:lnTo>
                      <a:lnTo>
                        <a:pt x="2535" y="184"/>
                      </a:lnTo>
                      <a:lnTo>
                        <a:pt x="2452" y="179"/>
                      </a:lnTo>
                      <a:lnTo>
                        <a:pt x="2365" y="176"/>
                      </a:lnTo>
                      <a:lnTo>
                        <a:pt x="2277" y="173"/>
                      </a:lnTo>
                      <a:lnTo>
                        <a:pt x="2189" y="172"/>
                      </a:lnTo>
                      <a:lnTo>
                        <a:pt x="2099" y="170"/>
                      </a:lnTo>
                      <a:lnTo>
                        <a:pt x="2008" y="170"/>
                      </a:lnTo>
                      <a:lnTo>
                        <a:pt x="1916" y="172"/>
                      </a:lnTo>
                      <a:lnTo>
                        <a:pt x="1825" y="174"/>
                      </a:lnTo>
                      <a:lnTo>
                        <a:pt x="1733" y="177"/>
                      </a:lnTo>
                      <a:lnTo>
                        <a:pt x="1642" y="182"/>
                      </a:lnTo>
                      <a:lnTo>
                        <a:pt x="1550" y="187"/>
                      </a:lnTo>
                      <a:lnTo>
                        <a:pt x="1459" y="194"/>
                      </a:lnTo>
                      <a:lnTo>
                        <a:pt x="1370" y="203"/>
                      </a:lnTo>
                      <a:lnTo>
                        <a:pt x="1281" y="212"/>
                      </a:lnTo>
                      <a:lnTo>
                        <a:pt x="1194" y="223"/>
                      </a:lnTo>
                      <a:lnTo>
                        <a:pt x="1108" y="235"/>
                      </a:lnTo>
                      <a:lnTo>
                        <a:pt x="1024" y="250"/>
                      </a:lnTo>
                      <a:lnTo>
                        <a:pt x="943" y="265"/>
                      </a:lnTo>
                      <a:lnTo>
                        <a:pt x="906" y="274"/>
                      </a:lnTo>
                      <a:lnTo>
                        <a:pt x="870" y="285"/>
                      </a:lnTo>
                      <a:lnTo>
                        <a:pt x="834" y="298"/>
                      </a:lnTo>
                      <a:lnTo>
                        <a:pt x="798" y="314"/>
                      </a:lnTo>
                      <a:lnTo>
                        <a:pt x="762" y="333"/>
                      </a:lnTo>
                      <a:lnTo>
                        <a:pt x="728" y="353"/>
                      </a:lnTo>
                      <a:lnTo>
                        <a:pt x="692" y="374"/>
                      </a:lnTo>
                      <a:lnTo>
                        <a:pt x="659" y="399"/>
                      </a:lnTo>
                      <a:lnTo>
                        <a:pt x="624" y="424"/>
                      </a:lnTo>
                      <a:lnTo>
                        <a:pt x="591" y="451"/>
                      </a:lnTo>
                      <a:lnTo>
                        <a:pt x="557" y="480"/>
                      </a:lnTo>
                      <a:lnTo>
                        <a:pt x="526" y="510"/>
                      </a:lnTo>
                      <a:lnTo>
                        <a:pt x="494" y="542"/>
                      </a:lnTo>
                      <a:lnTo>
                        <a:pt x="463" y="574"/>
                      </a:lnTo>
                      <a:lnTo>
                        <a:pt x="433" y="608"/>
                      </a:lnTo>
                      <a:lnTo>
                        <a:pt x="404" y="642"/>
                      </a:lnTo>
                      <a:lnTo>
                        <a:pt x="375" y="678"/>
                      </a:lnTo>
                      <a:lnTo>
                        <a:pt x="348" y="715"/>
                      </a:lnTo>
                      <a:lnTo>
                        <a:pt x="322" y="751"/>
                      </a:lnTo>
                      <a:lnTo>
                        <a:pt x="296" y="789"/>
                      </a:lnTo>
                      <a:lnTo>
                        <a:pt x="271" y="827"/>
                      </a:lnTo>
                      <a:lnTo>
                        <a:pt x="248" y="865"/>
                      </a:lnTo>
                      <a:lnTo>
                        <a:pt x="226" y="904"/>
                      </a:lnTo>
                      <a:lnTo>
                        <a:pt x="205" y="942"/>
                      </a:lnTo>
                      <a:lnTo>
                        <a:pt x="185" y="981"/>
                      </a:lnTo>
                      <a:lnTo>
                        <a:pt x="166" y="1018"/>
                      </a:lnTo>
                      <a:lnTo>
                        <a:pt x="149" y="1057"/>
                      </a:lnTo>
                      <a:lnTo>
                        <a:pt x="133" y="1095"/>
                      </a:lnTo>
                      <a:lnTo>
                        <a:pt x="119" y="1132"/>
                      </a:lnTo>
                      <a:lnTo>
                        <a:pt x="106" y="1169"/>
                      </a:lnTo>
                      <a:lnTo>
                        <a:pt x="94" y="1205"/>
                      </a:lnTo>
                      <a:lnTo>
                        <a:pt x="86" y="1240"/>
                      </a:lnTo>
                      <a:lnTo>
                        <a:pt x="79" y="1266"/>
                      </a:lnTo>
                      <a:lnTo>
                        <a:pt x="73" y="1291"/>
                      </a:lnTo>
                      <a:lnTo>
                        <a:pt x="69" y="1316"/>
                      </a:lnTo>
                      <a:lnTo>
                        <a:pt x="66" y="1340"/>
                      </a:lnTo>
                      <a:lnTo>
                        <a:pt x="62" y="1365"/>
                      </a:lnTo>
                      <a:lnTo>
                        <a:pt x="60" y="1389"/>
                      </a:lnTo>
                      <a:lnTo>
                        <a:pt x="58" y="1412"/>
                      </a:lnTo>
                      <a:lnTo>
                        <a:pt x="57" y="1437"/>
                      </a:lnTo>
                      <a:lnTo>
                        <a:pt x="57" y="1460"/>
                      </a:lnTo>
                      <a:lnTo>
                        <a:pt x="57" y="1484"/>
                      </a:lnTo>
                      <a:lnTo>
                        <a:pt x="58" y="1506"/>
                      </a:lnTo>
                      <a:lnTo>
                        <a:pt x="59" y="1529"/>
                      </a:lnTo>
                      <a:lnTo>
                        <a:pt x="61" y="1552"/>
                      </a:lnTo>
                      <a:lnTo>
                        <a:pt x="64" y="1574"/>
                      </a:lnTo>
                      <a:lnTo>
                        <a:pt x="68" y="1596"/>
                      </a:lnTo>
                      <a:lnTo>
                        <a:pt x="72" y="1617"/>
                      </a:lnTo>
                      <a:lnTo>
                        <a:pt x="59" y="1587"/>
                      </a:lnTo>
                      <a:lnTo>
                        <a:pt x="47" y="1557"/>
                      </a:lnTo>
                      <a:lnTo>
                        <a:pt x="35" y="1526"/>
                      </a:lnTo>
                      <a:lnTo>
                        <a:pt x="27" y="1494"/>
                      </a:lnTo>
                      <a:lnTo>
                        <a:pt x="19" y="1461"/>
                      </a:lnTo>
                      <a:lnTo>
                        <a:pt x="12" y="1429"/>
                      </a:lnTo>
                      <a:lnTo>
                        <a:pt x="7" y="1396"/>
                      </a:lnTo>
                      <a:lnTo>
                        <a:pt x="3" y="1361"/>
                      </a:lnTo>
                      <a:lnTo>
                        <a:pt x="1" y="1327"/>
                      </a:lnTo>
                      <a:lnTo>
                        <a:pt x="0" y="1292"/>
                      </a:lnTo>
                      <a:lnTo>
                        <a:pt x="1" y="1257"/>
                      </a:lnTo>
                      <a:lnTo>
                        <a:pt x="3" y="1220"/>
                      </a:lnTo>
                      <a:lnTo>
                        <a:pt x="7" y="1183"/>
                      </a:lnTo>
                      <a:lnTo>
                        <a:pt x="12" y="1146"/>
                      </a:lnTo>
                      <a:lnTo>
                        <a:pt x="20" y="1109"/>
                      </a:lnTo>
                      <a:lnTo>
                        <a:pt x="29" y="1071"/>
                      </a:lnTo>
                      <a:lnTo>
                        <a:pt x="38" y="1035"/>
                      </a:lnTo>
                      <a:lnTo>
                        <a:pt x="49" y="1000"/>
                      </a:lnTo>
                      <a:lnTo>
                        <a:pt x="62" y="963"/>
                      </a:lnTo>
                      <a:lnTo>
                        <a:pt x="77" y="925"/>
                      </a:lnTo>
                      <a:lnTo>
                        <a:pt x="92" y="887"/>
                      </a:lnTo>
                      <a:lnTo>
                        <a:pt x="109" y="849"/>
                      </a:lnTo>
                      <a:lnTo>
                        <a:pt x="128" y="810"/>
                      </a:lnTo>
                      <a:lnTo>
                        <a:pt x="148" y="773"/>
                      </a:lnTo>
                      <a:lnTo>
                        <a:pt x="169" y="734"/>
                      </a:lnTo>
                      <a:lnTo>
                        <a:pt x="191" y="695"/>
                      </a:lnTo>
                      <a:lnTo>
                        <a:pt x="215" y="657"/>
                      </a:lnTo>
                      <a:lnTo>
                        <a:pt x="239" y="619"/>
                      </a:lnTo>
                      <a:lnTo>
                        <a:pt x="265" y="581"/>
                      </a:lnTo>
                      <a:lnTo>
                        <a:pt x="291" y="544"/>
                      </a:lnTo>
                      <a:lnTo>
                        <a:pt x="319" y="509"/>
                      </a:lnTo>
                      <a:lnTo>
                        <a:pt x="347" y="473"/>
                      </a:lnTo>
                      <a:lnTo>
                        <a:pt x="376" y="438"/>
                      </a:lnTo>
                      <a:lnTo>
                        <a:pt x="407" y="404"/>
                      </a:lnTo>
                      <a:lnTo>
                        <a:pt x="437" y="372"/>
                      </a:lnTo>
                      <a:lnTo>
                        <a:pt x="470" y="341"/>
                      </a:lnTo>
                      <a:lnTo>
                        <a:pt x="502" y="311"/>
                      </a:lnTo>
                      <a:lnTo>
                        <a:pt x="534" y="282"/>
                      </a:lnTo>
                      <a:lnTo>
                        <a:pt x="567" y="254"/>
                      </a:lnTo>
                      <a:lnTo>
                        <a:pt x="602" y="228"/>
                      </a:lnTo>
                      <a:lnTo>
                        <a:pt x="637" y="205"/>
                      </a:lnTo>
                      <a:lnTo>
                        <a:pt x="671" y="183"/>
                      </a:lnTo>
                      <a:lnTo>
                        <a:pt x="706" y="163"/>
                      </a:lnTo>
                      <a:lnTo>
                        <a:pt x="741" y="145"/>
                      </a:lnTo>
                      <a:lnTo>
                        <a:pt x="777" y="128"/>
                      </a:lnTo>
                      <a:lnTo>
                        <a:pt x="813" y="115"/>
                      </a:lnTo>
                      <a:lnTo>
                        <a:pt x="849" y="104"/>
                      </a:lnTo>
                      <a:lnTo>
                        <a:pt x="886" y="95"/>
                      </a:lnTo>
                      <a:lnTo>
                        <a:pt x="967" y="79"/>
                      </a:lnTo>
                      <a:lnTo>
                        <a:pt x="1052" y="66"/>
                      </a:lnTo>
                      <a:lnTo>
                        <a:pt x="1137" y="53"/>
                      </a:lnTo>
                      <a:lnTo>
                        <a:pt x="1224" y="41"/>
                      </a:lnTo>
                      <a:lnTo>
                        <a:pt x="1313" y="33"/>
                      </a:lnTo>
                      <a:lnTo>
                        <a:pt x="1403" y="24"/>
                      </a:lnTo>
                      <a:lnTo>
                        <a:pt x="1494" y="17"/>
                      </a:lnTo>
                      <a:lnTo>
                        <a:pt x="1585" y="11"/>
                      </a:lnTo>
                      <a:lnTo>
                        <a:pt x="1676" y="7"/>
                      </a:lnTo>
                      <a:lnTo>
                        <a:pt x="1768" y="4"/>
                      </a:lnTo>
                      <a:lnTo>
                        <a:pt x="1860" y="1"/>
                      </a:lnTo>
                      <a:lnTo>
                        <a:pt x="1951" y="0"/>
                      </a:lnTo>
                      <a:lnTo>
                        <a:pt x="2042" y="0"/>
                      </a:lnTo>
                      <a:lnTo>
                        <a:pt x="2132" y="1"/>
                      </a:lnTo>
                      <a:lnTo>
                        <a:pt x="2221" y="4"/>
                      </a:lnTo>
                      <a:lnTo>
                        <a:pt x="2308" y="6"/>
                      </a:lnTo>
                      <a:lnTo>
                        <a:pt x="2395" y="9"/>
                      </a:lnTo>
                      <a:lnTo>
                        <a:pt x="2479" y="14"/>
                      </a:lnTo>
                      <a:lnTo>
                        <a:pt x="2561" y="18"/>
                      </a:lnTo>
                      <a:lnTo>
                        <a:pt x="2641" y="24"/>
                      </a:lnTo>
                      <a:lnTo>
                        <a:pt x="2719" y="30"/>
                      </a:lnTo>
                      <a:lnTo>
                        <a:pt x="2793" y="37"/>
                      </a:lnTo>
                      <a:lnTo>
                        <a:pt x="2866" y="44"/>
                      </a:lnTo>
                      <a:lnTo>
                        <a:pt x="2934" y="51"/>
                      </a:lnTo>
                      <a:lnTo>
                        <a:pt x="2999" y="59"/>
                      </a:lnTo>
                      <a:lnTo>
                        <a:pt x="3061" y="67"/>
                      </a:lnTo>
                      <a:lnTo>
                        <a:pt x="3117" y="76"/>
                      </a:lnTo>
                      <a:lnTo>
                        <a:pt x="3171" y="85"/>
                      </a:lnTo>
                      <a:lnTo>
                        <a:pt x="3220" y="94"/>
                      </a:lnTo>
                      <a:lnTo>
                        <a:pt x="3264" y="103"/>
                      </a:lnTo>
                      <a:lnTo>
                        <a:pt x="3303" y="112"/>
                      </a:lnTo>
                      <a:lnTo>
                        <a:pt x="3338" y="120"/>
                      </a:lnTo>
                      <a:lnTo>
                        <a:pt x="3367" y="129"/>
                      </a:lnTo>
                      <a:lnTo>
                        <a:pt x="3393" y="140"/>
                      </a:lnTo>
                      <a:lnTo>
                        <a:pt x="3418" y="153"/>
                      </a:lnTo>
                      <a:lnTo>
                        <a:pt x="3440" y="166"/>
                      </a:lnTo>
                      <a:lnTo>
                        <a:pt x="3460" y="181"/>
                      </a:lnTo>
                      <a:lnTo>
                        <a:pt x="3479" y="197"/>
                      </a:lnTo>
                      <a:lnTo>
                        <a:pt x="3496" y="214"/>
                      </a:lnTo>
                      <a:lnTo>
                        <a:pt x="3511" y="233"/>
                      </a:lnTo>
                      <a:lnTo>
                        <a:pt x="3525" y="252"/>
                      </a:lnTo>
                      <a:lnTo>
                        <a:pt x="3537" y="273"/>
                      </a:lnTo>
                      <a:lnTo>
                        <a:pt x="3547" y="294"/>
                      </a:lnTo>
                      <a:lnTo>
                        <a:pt x="3556" y="317"/>
                      </a:lnTo>
                      <a:lnTo>
                        <a:pt x="3564" y="341"/>
                      </a:lnTo>
                      <a:lnTo>
                        <a:pt x="3570" y="365"/>
                      </a:lnTo>
                      <a:lnTo>
                        <a:pt x="3575" y="390"/>
                      </a:lnTo>
                      <a:lnTo>
                        <a:pt x="3578" y="416"/>
                      </a:lnTo>
                      <a:lnTo>
                        <a:pt x="3570" y="405"/>
                      </a:lnTo>
                      <a:lnTo>
                        <a:pt x="3563" y="395"/>
                      </a:lnTo>
                      <a:lnTo>
                        <a:pt x="3554" y="385"/>
                      </a:lnTo>
                      <a:lnTo>
                        <a:pt x="3545" y="375"/>
                      </a:lnTo>
                      <a:lnTo>
                        <a:pt x="3536" y="366"/>
                      </a:lnTo>
                      <a:lnTo>
                        <a:pt x="3526" y="357"/>
                      </a:lnTo>
                      <a:lnTo>
                        <a:pt x="3515" y="349"/>
                      </a:lnTo>
                      <a:lnTo>
                        <a:pt x="3504" y="341"/>
                      </a:lnTo>
                      <a:lnTo>
                        <a:pt x="3492" y="333"/>
                      </a:lnTo>
                      <a:lnTo>
                        <a:pt x="3480" y="326"/>
                      </a:lnTo>
                      <a:lnTo>
                        <a:pt x="3467" y="319"/>
                      </a:lnTo>
                      <a:lnTo>
                        <a:pt x="3454" y="312"/>
                      </a:lnTo>
                      <a:lnTo>
                        <a:pt x="3440" y="306"/>
                      </a:lnTo>
                      <a:lnTo>
                        <a:pt x="3426" y="301"/>
                      </a:lnTo>
                      <a:lnTo>
                        <a:pt x="3410" y="295"/>
                      </a:lnTo>
                      <a:lnTo>
                        <a:pt x="3395" y="291"/>
                      </a:lnTo>
                      <a:close/>
                    </a:path>
                  </a:pathLst>
                </a:custGeom>
                <a:solidFill>
                  <a:srgbClr val="1B457C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67" name="Freeform 214"/>
                <p:cNvSpPr>
                  <a:spLocks/>
                </p:cNvSpPr>
                <p:nvPr/>
              </p:nvSpPr>
              <p:spPr bwMode="auto">
                <a:xfrm>
                  <a:off x="2950" y="2489"/>
                  <a:ext cx="984" cy="575"/>
                </a:xfrm>
                <a:custGeom>
                  <a:avLst/>
                  <a:gdLst>
                    <a:gd name="T0" fmla="*/ 0 w 6882"/>
                    <a:gd name="T1" fmla="*/ 0 h 4066"/>
                    <a:gd name="T2" fmla="*/ 0 w 6882"/>
                    <a:gd name="T3" fmla="*/ 0 h 4066"/>
                    <a:gd name="T4" fmla="*/ 0 w 6882"/>
                    <a:gd name="T5" fmla="*/ 0 h 4066"/>
                    <a:gd name="T6" fmla="*/ 0 w 6882"/>
                    <a:gd name="T7" fmla="*/ 0 h 4066"/>
                    <a:gd name="T8" fmla="*/ 0 w 6882"/>
                    <a:gd name="T9" fmla="*/ 0 h 4066"/>
                    <a:gd name="T10" fmla="*/ 0 w 6882"/>
                    <a:gd name="T11" fmla="*/ 0 h 4066"/>
                    <a:gd name="T12" fmla="*/ 0 w 6882"/>
                    <a:gd name="T13" fmla="*/ 0 h 4066"/>
                    <a:gd name="T14" fmla="*/ 0 w 6882"/>
                    <a:gd name="T15" fmla="*/ 0 h 4066"/>
                    <a:gd name="T16" fmla="*/ 0 w 6882"/>
                    <a:gd name="T17" fmla="*/ 0 h 4066"/>
                    <a:gd name="T18" fmla="*/ 0 w 6882"/>
                    <a:gd name="T19" fmla="*/ 0 h 4066"/>
                    <a:gd name="T20" fmla="*/ 0 w 6882"/>
                    <a:gd name="T21" fmla="*/ 0 h 4066"/>
                    <a:gd name="T22" fmla="*/ 0 w 6882"/>
                    <a:gd name="T23" fmla="*/ 0 h 4066"/>
                    <a:gd name="T24" fmla="*/ 0 w 6882"/>
                    <a:gd name="T25" fmla="*/ 0 h 4066"/>
                    <a:gd name="T26" fmla="*/ 0 w 6882"/>
                    <a:gd name="T27" fmla="*/ 0 h 4066"/>
                    <a:gd name="T28" fmla="*/ 0 w 6882"/>
                    <a:gd name="T29" fmla="*/ 0 h 4066"/>
                    <a:gd name="T30" fmla="*/ 0 w 6882"/>
                    <a:gd name="T31" fmla="*/ 0 h 4066"/>
                    <a:gd name="T32" fmla="*/ 0 w 6882"/>
                    <a:gd name="T33" fmla="*/ 0 h 4066"/>
                    <a:gd name="T34" fmla="*/ 0 w 6882"/>
                    <a:gd name="T35" fmla="*/ 0 h 4066"/>
                    <a:gd name="T36" fmla="*/ 0 w 6882"/>
                    <a:gd name="T37" fmla="*/ 0 h 4066"/>
                    <a:gd name="T38" fmla="*/ 0 w 6882"/>
                    <a:gd name="T39" fmla="*/ 0 h 4066"/>
                    <a:gd name="T40" fmla="*/ 0 w 6882"/>
                    <a:gd name="T41" fmla="*/ 0 h 4066"/>
                    <a:gd name="T42" fmla="*/ 0 w 6882"/>
                    <a:gd name="T43" fmla="*/ 0 h 4066"/>
                    <a:gd name="T44" fmla="*/ 0 w 6882"/>
                    <a:gd name="T45" fmla="*/ 0 h 4066"/>
                    <a:gd name="T46" fmla="*/ 0 w 6882"/>
                    <a:gd name="T47" fmla="*/ 0 h 4066"/>
                    <a:gd name="T48" fmla="*/ 0 w 6882"/>
                    <a:gd name="T49" fmla="*/ 0 h 4066"/>
                    <a:gd name="T50" fmla="*/ 0 w 6882"/>
                    <a:gd name="T51" fmla="*/ 0 h 4066"/>
                    <a:gd name="T52" fmla="*/ 0 w 6882"/>
                    <a:gd name="T53" fmla="*/ 0 h 4066"/>
                    <a:gd name="T54" fmla="*/ 0 w 6882"/>
                    <a:gd name="T55" fmla="*/ 0 h 4066"/>
                    <a:gd name="T56" fmla="*/ 0 w 6882"/>
                    <a:gd name="T57" fmla="*/ 0 h 4066"/>
                    <a:gd name="T58" fmla="*/ 0 w 6882"/>
                    <a:gd name="T59" fmla="*/ 0 h 4066"/>
                    <a:gd name="T60" fmla="*/ 0 w 6882"/>
                    <a:gd name="T61" fmla="*/ 0 h 4066"/>
                    <a:gd name="T62" fmla="*/ 0 w 6882"/>
                    <a:gd name="T63" fmla="*/ 0 h 4066"/>
                    <a:gd name="T64" fmla="*/ 0 w 6882"/>
                    <a:gd name="T65" fmla="*/ 0 h 4066"/>
                    <a:gd name="T66" fmla="*/ 0 w 6882"/>
                    <a:gd name="T67" fmla="*/ 0 h 4066"/>
                    <a:gd name="T68" fmla="*/ 0 w 6882"/>
                    <a:gd name="T69" fmla="*/ 0 h 4066"/>
                    <a:gd name="T70" fmla="*/ 0 w 6882"/>
                    <a:gd name="T71" fmla="*/ 0 h 4066"/>
                    <a:gd name="T72" fmla="*/ 0 w 6882"/>
                    <a:gd name="T73" fmla="*/ 0 h 4066"/>
                    <a:gd name="T74" fmla="*/ 0 w 6882"/>
                    <a:gd name="T75" fmla="*/ 0 h 4066"/>
                    <a:gd name="T76" fmla="*/ 0 w 6882"/>
                    <a:gd name="T77" fmla="*/ 0 h 4066"/>
                    <a:gd name="T78" fmla="*/ 0 w 6882"/>
                    <a:gd name="T79" fmla="*/ 0 h 4066"/>
                    <a:gd name="T80" fmla="*/ 0 w 6882"/>
                    <a:gd name="T81" fmla="*/ 0 h 4066"/>
                    <a:gd name="T82" fmla="*/ 0 w 6882"/>
                    <a:gd name="T83" fmla="*/ 0 h 4066"/>
                    <a:gd name="T84" fmla="*/ 0 w 6882"/>
                    <a:gd name="T85" fmla="*/ 0 h 4066"/>
                    <a:gd name="T86" fmla="*/ 0 w 6882"/>
                    <a:gd name="T87" fmla="*/ 0 h 4066"/>
                    <a:gd name="T88" fmla="*/ 0 w 6882"/>
                    <a:gd name="T89" fmla="*/ 0 h 4066"/>
                    <a:gd name="T90" fmla="*/ 0 w 6882"/>
                    <a:gd name="T91" fmla="*/ 0 h 4066"/>
                    <a:gd name="T92" fmla="*/ 0 w 6882"/>
                    <a:gd name="T93" fmla="*/ 0 h 4066"/>
                    <a:gd name="T94" fmla="*/ 0 w 6882"/>
                    <a:gd name="T95" fmla="*/ 0 h 406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6882"/>
                    <a:gd name="T145" fmla="*/ 0 h 4066"/>
                    <a:gd name="T146" fmla="*/ 6882 w 6882"/>
                    <a:gd name="T147" fmla="*/ 4066 h 406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6882" h="4066">
                      <a:moveTo>
                        <a:pt x="6852" y="4060"/>
                      </a:moveTo>
                      <a:lnTo>
                        <a:pt x="6873" y="3833"/>
                      </a:lnTo>
                      <a:lnTo>
                        <a:pt x="6882" y="3612"/>
                      </a:lnTo>
                      <a:lnTo>
                        <a:pt x="6877" y="3395"/>
                      </a:lnTo>
                      <a:lnTo>
                        <a:pt x="6863" y="3183"/>
                      </a:lnTo>
                      <a:lnTo>
                        <a:pt x="6836" y="2978"/>
                      </a:lnTo>
                      <a:lnTo>
                        <a:pt x="6799" y="2777"/>
                      </a:lnTo>
                      <a:lnTo>
                        <a:pt x="6752" y="2582"/>
                      </a:lnTo>
                      <a:lnTo>
                        <a:pt x="6694" y="2394"/>
                      </a:lnTo>
                      <a:lnTo>
                        <a:pt x="6627" y="2211"/>
                      </a:lnTo>
                      <a:lnTo>
                        <a:pt x="6551" y="2035"/>
                      </a:lnTo>
                      <a:lnTo>
                        <a:pt x="6467" y="1865"/>
                      </a:lnTo>
                      <a:lnTo>
                        <a:pt x="6373" y="1701"/>
                      </a:lnTo>
                      <a:lnTo>
                        <a:pt x="6273" y="1543"/>
                      </a:lnTo>
                      <a:lnTo>
                        <a:pt x="6165" y="1393"/>
                      </a:lnTo>
                      <a:lnTo>
                        <a:pt x="6050" y="1249"/>
                      </a:lnTo>
                      <a:lnTo>
                        <a:pt x="5929" y="1112"/>
                      </a:lnTo>
                      <a:lnTo>
                        <a:pt x="5801" y="983"/>
                      </a:lnTo>
                      <a:lnTo>
                        <a:pt x="5669" y="861"/>
                      </a:lnTo>
                      <a:lnTo>
                        <a:pt x="5531" y="746"/>
                      </a:lnTo>
                      <a:lnTo>
                        <a:pt x="5387" y="639"/>
                      </a:lnTo>
                      <a:lnTo>
                        <a:pt x="5240" y="540"/>
                      </a:lnTo>
                      <a:lnTo>
                        <a:pt x="5089" y="449"/>
                      </a:lnTo>
                      <a:lnTo>
                        <a:pt x="4934" y="366"/>
                      </a:lnTo>
                      <a:lnTo>
                        <a:pt x="4777" y="290"/>
                      </a:lnTo>
                      <a:lnTo>
                        <a:pt x="4617" y="223"/>
                      </a:lnTo>
                      <a:lnTo>
                        <a:pt x="4454" y="164"/>
                      </a:lnTo>
                      <a:lnTo>
                        <a:pt x="4290" y="114"/>
                      </a:lnTo>
                      <a:lnTo>
                        <a:pt x="4125" y="73"/>
                      </a:lnTo>
                      <a:lnTo>
                        <a:pt x="3958" y="42"/>
                      </a:lnTo>
                      <a:lnTo>
                        <a:pt x="3792" y="18"/>
                      </a:lnTo>
                      <a:lnTo>
                        <a:pt x="3625" y="4"/>
                      </a:lnTo>
                      <a:lnTo>
                        <a:pt x="3459" y="0"/>
                      </a:lnTo>
                      <a:lnTo>
                        <a:pt x="3292" y="4"/>
                      </a:lnTo>
                      <a:lnTo>
                        <a:pt x="3124" y="20"/>
                      </a:lnTo>
                      <a:lnTo>
                        <a:pt x="2956" y="43"/>
                      </a:lnTo>
                      <a:lnTo>
                        <a:pt x="2789" y="77"/>
                      </a:lnTo>
                      <a:lnTo>
                        <a:pt x="2622" y="121"/>
                      </a:lnTo>
                      <a:lnTo>
                        <a:pt x="2456" y="172"/>
                      </a:lnTo>
                      <a:lnTo>
                        <a:pt x="2292" y="233"/>
                      </a:lnTo>
                      <a:lnTo>
                        <a:pt x="2130" y="302"/>
                      </a:lnTo>
                      <a:lnTo>
                        <a:pt x="1970" y="381"/>
                      </a:lnTo>
                      <a:lnTo>
                        <a:pt x="1813" y="467"/>
                      </a:lnTo>
                      <a:lnTo>
                        <a:pt x="1660" y="562"/>
                      </a:lnTo>
                      <a:lnTo>
                        <a:pt x="1510" y="664"/>
                      </a:lnTo>
                      <a:lnTo>
                        <a:pt x="1365" y="773"/>
                      </a:lnTo>
                      <a:lnTo>
                        <a:pt x="1224" y="891"/>
                      </a:lnTo>
                      <a:lnTo>
                        <a:pt x="1089" y="1016"/>
                      </a:lnTo>
                      <a:lnTo>
                        <a:pt x="959" y="1147"/>
                      </a:lnTo>
                      <a:lnTo>
                        <a:pt x="836" y="1286"/>
                      </a:lnTo>
                      <a:lnTo>
                        <a:pt x="719" y="1432"/>
                      </a:lnTo>
                      <a:lnTo>
                        <a:pt x="609" y="1583"/>
                      </a:lnTo>
                      <a:lnTo>
                        <a:pt x="506" y="1742"/>
                      </a:lnTo>
                      <a:lnTo>
                        <a:pt x="413" y="1906"/>
                      </a:lnTo>
                      <a:lnTo>
                        <a:pt x="327" y="2077"/>
                      </a:lnTo>
                      <a:lnTo>
                        <a:pt x="250" y="2253"/>
                      </a:lnTo>
                      <a:lnTo>
                        <a:pt x="183" y="2434"/>
                      </a:lnTo>
                      <a:lnTo>
                        <a:pt x="125" y="2621"/>
                      </a:lnTo>
                      <a:lnTo>
                        <a:pt x="77" y="2814"/>
                      </a:lnTo>
                      <a:lnTo>
                        <a:pt x="40" y="3011"/>
                      </a:lnTo>
                      <a:lnTo>
                        <a:pt x="16" y="3213"/>
                      </a:lnTo>
                      <a:lnTo>
                        <a:pt x="1" y="3420"/>
                      </a:lnTo>
                      <a:lnTo>
                        <a:pt x="0" y="3631"/>
                      </a:lnTo>
                      <a:lnTo>
                        <a:pt x="10" y="3847"/>
                      </a:lnTo>
                      <a:lnTo>
                        <a:pt x="35" y="4066"/>
                      </a:lnTo>
                      <a:lnTo>
                        <a:pt x="101" y="4016"/>
                      </a:lnTo>
                      <a:lnTo>
                        <a:pt x="181" y="3959"/>
                      </a:lnTo>
                      <a:lnTo>
                        <a:pt x="274" y="3897"/>
                      </a:lnTo>
                      <a:lnTo>
                        <a:pt x="378" y="3829"/>
                      </a:lnTo>
                      <a:lnTo>
                        <a:pt x="494" y="3757"/>
                      </a:lnTo>
                      <a:lnTo>
                        <a:pt x="622" y="3681"/>
                      </a:lnTo>
                      <a:lnTo>
                        <a:pt x="761" y="3604"/>
                      </a:lnTo>
                      <a:lnTo>
                        <a:pt x="912" y="3525"/>
                      </a:lnTo>
                      <a:lnTo>
                        <a:pt x="1072" y="3447"/>
                      </a:lnTo>
                      <a:lnTo>
                        <a:pt x="1243" y="3369"/>
                      </a:lnTo>
                      <a:lnTo>
                        <a:pt x="1424" y="3295"/>
                      </a:lnTo>
                      <a:lnTo>
                        <a:pt x="1613" y="3222"/>
                      </a:lnTo>
                      <a:lnTo>
                        <a:pt x="1812" y="3154"/>
                      </a:lnTo>
                      <a:lnTo>
                        <a:pt x="2019" y="3092"/>
                      </a:lnTo>
                      <a:lnTo>
                        <a:pt x="2235" y="3037"/>
                      </a:lnTo>
                      <a:lnTo>
                        <a:pt x="2460" y="2988"/>
                      </a:lnTo>
                      <a:lnTo>
                        <a:pt x="2691" y="2946"/>
                      </a:lnTo>
                      <a:lnTo>
                        <a:pt x="2931" y="2916"/>
                      </a:lnTo>
                      <a:lnTo>
                        <a:pt x="3177" y="2895"/>
                      </a:lnTo>
                      <a:lnTo>
                        <a:pt x="3429" y="2886"/>
                      </a:lnTo>
                      <a:lnTo>
                        <a:pt x="3687" y="2891"/>
                      </a:lnTo>
                      <a:lnTo>
                        <a:pt x="3952" y="2907"/>
                      </a:lnTo>
                      <a:lnTo>
                        <a:pt x="4223" y="2940"/>
                      </a:lnTo>
                      <a:lnTo>
                        <a:pt x="4499" y="2988"/>
                      </a:lnTo>
                      <a:lnTo>
                        <a:pt x="4779" y="3052"/>
                      </a:lnTo>
                      <a:lnTo>
                        <a:pt x="5064" y="3134"/>
                      </a:lnTo>
                      <a:lnTo>
                        <a:pt x="5354" y="3236"/>
                      </a:lnTo>
                      <a:lnTo>
                        <a:pt x="5647" y="3356"/>
                      </a:lnTo>
                      <a:lnTo>
                        <a:pt x="5943" y="3498"/>
                      </a:lnTo>
                      <a:lnTo>
                        <a:pt x="6244" y="3662"/>
                      </a:lnTo>
                      <a:lnTo>
                        <a:pt x="6547" y="3849"/>
                      </a:lnTo>
                      <a:lnTo>
                        <a:pt x="6852" y="4060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68" name="Freeform 215"/>
                <p:cNvSpPr>
                  <a:spLocks/>
                </p:cNvSpPr>
                <p:nvPr/>
              </p:nvSpPr>
              <p:spPr bwMode="auto">
                <a:xfrm>
                  <a:off x="2950" y="2628"/>
                  <a:ext cx="984" cy="436"/>
                </a:xfrm>
                <a:custGeom>
                  <a:avLst/>
                  <a:gdLst>
                    <a:gd name="T0" fmla="*/ 0 w 6883"/>
                    <a:gd name="T1" fmla="*/ 0 h 3057"/>
                    <a:gd name="T2" fmla="*/ 0 w 6883"/>
                    <a:gd name="T3" fmla="*/ 0 h 3057"/>
                    <a:gd name="T4" fmla="*/ 0 w 6883"/>
                    <a:gd name="T5" fmla="*/ 0 h 3057"/>
                    <a:gd name="T6" fmla="*/ 0 w 6883"/>
                    <a:gd name="T7" fmla="*/ 0 h 3057"/>
                    <a:gd name="T8" fmla="*/ 0 w 6883"/>
                    <a:gd name="T9" fmla="*/ 0 h 3057"/>
                    <a:gd name="T10" fmla="*/ 0 w 6883"/>
                    <a:gd name="T11" fmla="*/ 0 h 3057"/>
                    <a:gd name="T12" fmla="*/ 0 w 6883"/>
                    <a:gd name="T13" fmla="*/ 0 h 3057"/>
                    <a:gd name="T14" fmla="*/ 0 w 6883"/>
                    <a:gd name="T15" fmla="*/ 0 h 3057"/>
                    <a:gd name="T16" fmla="*/ 0 w 6883"/>
                    <a:gd name="T17" fmla="*/ 0 h 3057"/>
                    <a:gd name="T18" fmla="*/ 0 w 6883"/>
                    <a:gd name="T19" fmla="*/ 0 h 3057"/>
                    <a:gd name="T20" fmla="*/ 0 w 6883"/>
                    <a:gd name="T21" fmla="*/ 0 h 3057"/>
                    <a:gd name="T22" fmla="*/ 0 w 6883"/>
                    <a:gd name="T23" fmla="*/ 0 h 3057"/>
                    <a:gd name="T24" fmla="*/ 0 w 6883"/>
                    <a:gd name="T25" fmla="*/ 0 h 3057"/>
                    <a:gd name="T26" fmla="*/ 0 w 6883"/>
                    <a:gd name="T27" fmla="*/ 0 h 3057"/>
                    <a:gd name="T28" fmla="*/ 0 w 6883"/>
                    <a:gd name="T29" fmla="*/ 0 h 3057"/>
                    <a:gd name="T30" fmla="*/ 0 w 6883"/>
                    <a:gd name="T31" fmla="*/ 0 h 3057"/>
                    <a:gd name="T32" fmla="*/ 0 w 6883"/>
                    <a:gd name="T33" fmla="*/ 0 h 3057"/>
                    <a:gd name="T34" fmla="*/ 0 w 6883"/>
                    <a:gd name="T35" fmla="*/ 0 h 3057"/>
                    <a:gd name="T36" fmla="*/ 0 w 6883"/>
                    <a:gd name="T37" fmla="*/ 0 h 3057"/>
                    <a:gd name="T38" fmla="*/ 0 w 6883"/>
                    <a:gd name="T39" fmla="*/ 0 h 3057"/>
                    <a:gd name="T40" fmla="*/ 0 w 6883"/>
                    <a:gd name="T41" fmla="*/ 0 h 3057"/>
                    <a:gd name="T42" fmla="*/ 0 w 6883"/>
                    <a:gd name="T43" fmla="*/ 0 h 3057"/>
                    <a:gd name="T44" fmla="*/ 0 w 6883"/>
                    <a:gd name="T45" fmla="*/ 0 h 3057"/>
                    <a:gd name="T46" fmla="*/ 0 w 6883"/>
                    <a:gd name="T47" fmla="*/ 0 h 3057"/>
                    <a:gd name="T48" fmla="*/ 0 w 6883"/>
                    <a:gd name="T49" fmla="*/ 0 h 3057"/>
                    <a:gd name="T50" fmla="*/ 0 w 6883"/>
                    <a:gd name="T51" fmla="*/ 0 h 3057"/>
                    <a:gd name="T52" fmla="*/ 0 w 6883"/>
                    <a:gd name="T53" fmla="*/ 0 h 3057"/>
                    <a:gd name="T54" fmla="*/ 0 w 6883"/>
                    <a:gd name="T55" fmla="*/ 0 h 3057"/>
                    <a:gd name="T56" fmla="*/ 0 w 6883"/>
                    <a:gd name="T57" fmla="*/ 0 h 3057"/>
                    <a:gd name="T58" fmla="*/ 0 w 6883"/>
                    <a:gd name="T59" fmla="*/ 0 h 3057"/>
                    <a:gd name="T60" fmla="*/ 0 w 6883"/>
                    <a:gd name="T61" fmla="*/ 0 h 3057"/>
                    <a:gd name="T62" fmla="*/ 0 w 6883"/>
                    <a:gd name="T63" fmla="*/ 0 h 3057"/>
                    <a:gd name="T64" fmla="*/ 0 w 6883"/>
                    <a:gd name="T65" fmla="*/ 0 h 3057"/>
                    <a:gd name="T66" fmla="*/ 0 w 6883"/>
                    <a:gd name="T67" fmla="*/ 0 h 3057"/>
                    <a:gd name="T68" fmla="*/ 0 w 6883"/>
                    <a:gd name="T69" fmla="*/ 0 h 3057"/>
                    <a:gd name="T70" fmla="*/ 0 w 6883"/>
                    <a:gd name="T71" fmla="*/ 0 h 3057"/>
                    <a:gd name="T72" fmla="*/ 0 w 6883"/>
                    <a:gd name="T73" fmla="*/ 0 h 3057"/>
                    <a:gd name="T74" fmla="*/ 0 w 6883"/>
                    <a:gd name="T75" fmla="*/ 0 h 3057"/>
                    <a:gd name="T76" fmla="*/ 0 w 6883"/>
                    <a:gd name="T77" fmla="*/ 0 h 3057"/>
                    <a:gd name="T78" fmla="*/ 0 w 6883"/>
                    <a:gd name="T79" fmla="*/ 0 h 3057"/>
                    <a:gd name="T80" fmla="*/ 0 w 6883"/>
                    <a:gd name="T81" fmla="*/ 0 h 3057"/>
                    <a:gd name="T82" fmla="*/ 0 w 6883"/>
                    <a:gd name="T83" fmla="*/ 0 h 3057"/>
                    <a:gd name="T84" fmla="*/ 0 w 6883"/>
                    <a:gd name="T85" fmla="*/ 0 h 3057"/>
                    <a:gd name="T86" fmla="*/ 0 w 6883"/>
                    <a:gd name="T87" fmla="*/ 0 h 3057"/>
                    <a:gd name="T88" fmla="*/ 0 w 6883"/>
                    <a:gd name="T89" fmla="*/ 0 h 3057"/>
                    <a:gd name="T90" fmla="*/ 0 w 6883"/>
                    <a:gd name="T91" fmla="*/ 0 h 3057"/>
                    <a:gd name="T92" fmla="*/ 0 w 6883"/>
                    <a:gd name="T93" fmla="*/ 0 h 3057"/>
                    <a:gd name="T94" fmla="*/ 0 w 6883"/>
                    <a:gd name="T95" fmla="*/ 0 h 3057"/>
                    <a:gd name="T96" fmla="*/ 0 w 6883"/>
                    <a:gd name="T97" fmla="*/ 0 h 3057"/>
                    <a:gd name="T98" fmla="*/ 0 w 6883"/>
                    <a:gd name="T99" fmla="*/ 0 h 3057"/>
                    <a:gd name="T100" fmla="*/ 0 w 6883"/>
                    <a:gd name="T101" fmla="*/ 0 h 3057"/>
                    <a:gd name="T102" fmla="*/ 0 w 6883"/>
                    <a:gd name="T103" fmla="*/ 0 h 3057"/>
                    <a:gd name="T104" fmla="*/ 0 w 6883"/>
                    <a:gd name="T105" fmla="*/ 0 h 3057"/>
                    <a:gd name="T106" fmla="*/ 0 w 6883"/>
                    <a:gd name="T107" fmla="*/ 0 h 3057"/>
                    <a:gd name="T108" fmla="*/ 0 w 6883"/>
                    <a:gd name="T109" fmla="*/ 0 h 3057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883"/>
                    <a:gd name="T166" fmla="*/ 0 h 3057"/>
                    <a:gd name="T167" fmla="*/ 6883 w 6883"/>
                    <a:gd name="T168" fmla="*/ 3057 h 3057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883" h="3057">
                      <a:moveTo>
                        <a:pt x="5829" y="0"/>
                      </a:moveTo>
                      <a:lnTo>
                        <a:pt x="5815" y="20"/>
                      </a:lnTo>
                      <a:lnTo>
                        <a:pt x="5804" y="39"/>
                      </a:lnTo>
                      <a:lnTo>
                        <a:pt x="5793" y="58"/>
                      </a:lnTo>
                      <a:lnTo>
                        <a:pt x="5782" y="75"/>
                      </a:lnTo>
                      <a:lnTo>
                        <a:pt x="5760" y="113"/>
                      </a:lnTo>
                      <a:lnTo>
                        <a:pt x="5736" y="150"/>
                      </a:lnTo>
                      <a:lnTo>
                        <a:pt x="5714" y="186"/>
                      </a:lnTo>
                      <a:lnTo>
                        <a:pt x="5691" y="220"/>
                      </a:lnTo>
                      <a:lnTo>
                        <a:pt x="5667" y="252"/>
                      </a:lnTo>
                      <a:lnTo>
                        <a:pt x="5644" y="285"/>
                      </a:lnTo>
                      <a:lnTo>
                        <a:pt x="5619" y="315"/>
                      </a:lnTo>
                      <a:lnTo>
                        <a:pt x="5595" y="345"/>
                      </a:lnTo>
                      <a:lnTo>
                        <a:pt x="5571" y="374"/>
                      </a:lnTo>
                      <a:lnTo>
                        <a:pt x="5546" y="401"/>
                      </a:lnTo>
                      <a:lnTo>
                        <a:pt x="5520" y="428"/>
                      </a:lnTo>
                      <a:lnTo>
                        <a:pt x="5495" y="454"/>
                      </a:lnTo>
                      <a:lnTo>
                        <a:pt x="5469" y="478"/>
                      </a:lnTo>
                      <a:lnTo>
                        <a:pt x="5443" y="503"/>
                      </a:lnTo>
                      <a:lnTo>
                        <a:pt x="5416" y="526"/>
                      </a:lnTo>
                      <a:lnTo>
                        <a:pt x="5388" y="549"/>
                      </a:lnTo>
                      <a:lnTo>
                        <a:pt x="5360" y="572"/>
                      </a:lnTo>
                      <a:lnTo>
                        <a:pt x="5331" y="593"/>
                      </a:lnTo>
                      <a:lnTo>
                        <a:pt x="5302" y="614"/>
                      </a:lnTo>
                      <a:lnTo>
                        <a:pt x="5272" y="635"/>
                      </a:lnTo>
                      <a:lnTo>
                        <a:pt x="5242" y="655"/>
                      </a:lnTo>
                      <a:lnTo>
                        <a:pt x="5212" y="674"/>
                      </a:lnTo>
                      <a:lnTo>
                        <a:pt x="5180" y="693"/>
                      </a:lnTo>
                      <a:lnTo>
                        <a:pt x="5149" y="712"/>
                      </a:lnTo>
                      <a:lnTo>
                        <a:pt x="5082" y="749"/>
                      </a:lnTo>
                      <a:lnTo>
                        <a:pt x="5013" y="784"/>
                      </a:lnTo>
                      <a:lnTo>
                        <a:pt x="4942" y="820"/>
                      </a:lnTo>
                      <a:lnTo>
                        <a:pt x="4866" y="856"/>
                      </a:lnTo>
                      <a:lnTo>
                        <a:pt x="4803" y="883"/>
                      </a:lnTo>
                      <a:lnTo>
                        <a:pt x="4739" y="910"/>
                      </a:lnTo>
                      <a:lnTo>
                        <a:pt x="4677" y="935"/>
                      </a:lnTo>
                      <a:lnTo>
                        <a:pt x="4613" y="958"/>
                      </a:lnTo>
                      <a:lnTo>
                        <a:pt x="4551" y="979"/>
                      </a:lnTo>
                      <a:lnTo>
                        <a:pt x="4489" y="999"/>
                      </a:lnTo>
                      <a:lnTo>
                        <a:pt x="4427" y="1017"/>
                      </a:lnTo>
                      <a:lnTo>
                        <a:pt x="4365" y="1034"/>
                      </a:lnTo>
                      <a:lnTo>
                        <a:pt x="4304" y="1049"/>
                      </a:lnTo>
                      <a:lnTo>
                        <a:pt x="4243" y="1064"/>
                      </a:lnTo>
                      <a:lnTo>
                        <a:pt x="4180" y="1076"/>
                      </a:lnTo>
                      <a:lnTo>
                        <a:pt x="4119" y="1087"/>
                      </a:lnTo>
                      <a:lnTo>
                        <a:pt x="4058" y="1098"/>
                      </a:lnTo>
                      <a:lnTo>
                        <a:pt x="3997" y="1107"/>
                      </a:lnTo>
                      <a:lnTo>
                        <a:pt x="3934" y="1115"/>
                      </a:lnTo>
                      <a:lnTo>
                        <a:pt x="3873" y="1123"/>
                      </a:lnTo>
                      <a:lnTo>
                        <a:pt x="3812" y="1128"/>
                      </a:lnTo>
                      <a:lnTo>
                        <a:pt x="3750" y="1134"/>
                      </a:lnTo>
                      <a:lnTo>
                        <a:pt x="3687" y="1139"/>
                      </a:lnTo>
                      <a:lnTo>
                        <a:pt x="3625" y="1143"/>
                      </a:lnTo>
                      <a:lnTo>
                        <a:pt x="3563" y="1146"/>
                      </a:lnTo>
                      <a:lnTo>
                        <a:pt x="3500" y="1148"/>
                      </a:lnTo>
                      <a:lnTo>
                        <a:pt x="3437" y="1150"/>
                      </a:lnTo>
                      <a:lnTo>
                        <a:pt x="3373" y="1153"/>
                      </a:lnTo>
                      <a:lnTo>
                        <a:pt x="3245" y="1155"/>
                      </a:lnTo>
                      <a:lnTo>
                        <a:pt x="3115" y="1155"/>
                      </a:lnTo>
                      <a:lnTo>
                        <a:pt x="2983" y="1156"/>
                      </a:lnTo>
                      <a:lnTo>
                        <a:pt x="2848" y="1156"/>
                      </a:lnTo>
                      <a:lnTo>
                        <a:pt x="2790" y="1157"/>
                      </a:lnTo>
                      <a:lnTo>
                        <a:pt x="2729" y="1159"/>
                      </a:lnTo>
                      <a:lnTo>
                        <a:pt x="2663" y="1165"/>
                      </a:lnTo>
                      <a:lnTo>
                        <a:pt x="2594" y="1172"/>
                      </a:lnTo>
                      <a:lnTo>
                        <a:pt x="2521" y="1182"/>
                      </a:lnTo>
                      <a:lnTo>
                        <a:pt x="2445" y="1193"/>
                      </a:lnTo>
                      <a:lnTo>
                        <a:pt x="2366" y="1207"/>
                      </a:lnTo>
                      <a:lnTo>
                        <a:pt x="2285" y="1223"/>
                      </a:lnTo>
                      <a:lnTo>
                        <a:pt x="2200" y="1241"/>
                      </a:lnTo>
                      <a:lnTo>
                        <a:pt x="2114" y="1262"/>
                      </a:lnTo>
                      <a:lnTo>
                        <a:pt x="2024" y="1284"/>
                      </a:lnTo>
                      <a:lnTo>
                        <a:pt x="1934" y="1310"/>
                      </a:lnTo>
                      <a:lnTo>
                        <a:pt x="1841" y="1337"/>
                      </a:lnTo>
                      <a:lnTo>
                        <a:pt x="1747" y="1367"/>
                      </a:lnTo>
                      <a:lnTo>
                        <a:pt x="1652" y="1400"/>
                      </a:lnTo>
                      <a:lnTo>
                        <a:pt x="1555" y="1434"/>
                      </a:lnTo>
                      <a:lnTo>
                        <a:pt x="1457" y="1472"/>
                      </a:lnTo>
                      <a:lnTo>
                        <a:pt x="1358" y="1512"/>
                      </a:lnTo>
                      <a:lnTo>
                        <a:pt x="1259" y="1554"/>
                      </a:lnTo>
                      <a:lnTo>
                        <a:pt x="1159" y="1600"/>
                      </a:lnTo>
                      <a:lnTo>
                        <a:pt x="1058" y="1648"/>
                      </a:lnTo>
                      <a:lnTo>
                        <a:pt x="959" y="1698"/>
                      </a:lnTo>
                      <a:lnTo>
                        <a:pt x="859" y="1751"/>
                      </a:lnTo>
                      <a:lnTo>
                        <a:pt x="760" y="1807"/>
                      </a:lnTo>
                      <a:lnTo>
                        <a:pt x="661" y="1866"/>
                      </a:lnTo>
                      <a:lnTo>
                        <a:pt x="563" y="1928"/>
                      </a:lnTo>
                      <a:lnTo>
                        <a:pt x="466" y="1992"/>
                      </a:lnTo>
                      <a:lnTo>
                        <a:pt x="372" y="2060"/>
                      </a:lnTo>
                      <a:lnTo>
                        <a:pt x="277" y="2130"/>
                      </a:lnTo>
                      <a:lnTo>
                        <a:pt x="185" y="2203"/>
                      </a:lnTo>
                      <a:lnTo>
                        <a:pt x="93" y="2279"/>
                      </a:lnTo>
                      <a:lnTo>
                        <a:pt x="6" y="2358"/>
                      </a:lnTo>
                      <a:lnTo>
                        <a:pt x="2" y="2442"/>
                      </a:lnTo>
                      <a:lnTo>
                        <a:pt x="0" y="2528"/>
                      </a:lnTo>
                      <a:lnTo>
                        <a:pt x="1" y="2615"/>
                      </a:lnTo>
                      <a:lnTo>
                        <a:pt x="3" y="2702"/>
                      </a:lnTo>
                      <a:lnTo>
                        <a:pt x="8" y="2790"/>
                      </a:lnTo>
                      <a:lnTo>
                        <a:pt x="16" y="2878"/>
                      </a:lnTo>
                      <a:lnTo>
                        <a:pt x="24" y="2968"/>
                      </a:lnTo>
                      <a:lnTo>
                        <a:pt x="36" y="3057"/>
                      </a:lnTo>
                      <a:lnTo>
                        <a:pt x="102" y="3008"/>
                      </a:lnTo>
                      <a:lnTo>
                        <a:pt x="182" y="2951"/>
                      </a:lnTo>
                      <a:lnTo>
                        <a:pt x="275" y="2888"/>
                      </a:lnTo>
                      <a:lnTo>
                        <a:pt x="379" y="2820"/>
                      </a:lnTo>
                      <a:lnTo>
                        <a:pt x="495" y="2747"/>
                      </a:lnTo>
                      <a:lnTo>
                        <a:pt x="623" y="2672"/>
                      </a:lnTo>
                      <a:lnTo>
                        <a:pt x="762" y="2595"/>
                      </a:lnTo>
                      <a:lnTo>
                        <a:pt x="913" y="2516"/>
                      </a:lnTo>
                      <a:lnTo>
                        <a:pt x="1073" y="2438"/>
                      </a:lnTo>
                      <a:lnTo>
                        <a:pt x="1244" y="2360"/>
                      </a:lnTo>
                      <a:lnTo>
                        <a:pt x="1425" y="2286"/>
                      </a:lnTo>
                      <a:lnTo>
                        <a:pt x="1614" y="2213"/>
                      </a:lnTo>
                      <a:lnTo>
                        <a:pt x="1813" y="2145"/>
                      </a:lnTo>
                      <a:lnTo>
                        <a:pt x="2020" y="2083"/>
                      </a:lnTo>
                      <a:lnTo>
                        <a:pt x="2236" y="2027"/>
                      </a:lnTo>
                      <a:lnTo>
                        <a:pt x="2461" y="1978"/>
                      </a:lnTo>
                      <a:lnTo>
                        <a:pt x="2692" y="1938"/>
                      </a:lnTo>
                      <a:lnTo>
                        <a:pt x="2932" y="1907"/>
                      </a:lnTo>
                      <a:lnTo>
                        <a:pt x="3178" y="1887"/>
                      </a:lnTo>
                      <a:lnTo>
                        <a:pt x="3430" y="1878"/>
                      </a:lnTo>
                      <a:lnTo>
                        <a:pt x="3688" y="1882"/>
                      </a:lnTo>
                      <a:lnTo>
                        <a:pt x="3953" y="1898"/>
                      </a:lnTo>
                      <a:lnTo>
                        <a:pt x="4224" y="1931"/>
                      </a:lnTo>
                      <a:lnTo>
                        <a:pt x="4500" y="1978"/>
                      </a:lnTo>
                      <a:lnTo>
                        <a:pt x="4780" y="2043"/>
                      </a:lnTo>
                      <a:lnTo>
                        <a:pt x="5065" y="2125"/>
                      </a:lnTo>
                      <a:lnTo>
                        <a:pt x="5355" y="2227"/>
                      </a:lnTo>
                      <a:lnTo>
                        <a:pt x="5648" y="2348"/>
                      </a:lnTo>
                      <a:lnTo>
                        <a:pt x="5946" y="2489"/>
                      </a:lnTo>
                      <a:lnTo>
                        <a:pt x="6245" y="2654"/>
                      </a:lnTo>
                      <a:lnTo>
                        <a:pt x="6548" y="2841"/>
                      </a:lnTo>
                      <a:lnTo>
                        <a:pt x="6853" y="3051"/>
                      </a:lnTo>
                      <a:lnTo>
                        <a:pt x="6866" y="2932"/>
                      </a:lnTo>
                      <a:lnTo>
                        <a:pt x="6875" y="2813"/>
                      </a:lnTo>
                      <a:lnTo>
                        <a:pt x="6881" y="2696"/>
                      </a:lnTo>
                      <a:lnTo>
                        <a:pt x="6883" y="2582"/>
                      </a:lnTo>
                      <a:lnTo>
                        <a:pt x="6882" y="2467"/>
                      </a:lnTo>
                      <a:lnTo>
                        <a:pt x="6877" y="2355"/>
                      </a:lnTo>
                      <a:lnTo>
                        <a:pt x="6869" y="2243"/>
                      </a:lnTo>
                      <a:lnTo>
                        <a:pt x="6859" y="2133"/>
                      </a:lnTo>
                      <a:lnTo>
                        <a:pt x="6846" y="2025"/>
                      </a:lnTo>
                      <a:lnTo>
                        <a:pt x="6829" y="1918"/>
                      </a:lnTo>
                      <a:lnTo>
                        <a:pt x="6809" y="1814"/>
                      </a:lnTo>
                      <a:lnTo>
                        <a:pt x="6787" y="1709"/>
                      </a:lnTo>
                      <a:lnTo>
                        <a:pt x="6761" y="1608"/>
                      </a:lnTo>
                      <a:lnTo>
                        <a:pt x="6734" y="1508"/>
                      </a:lnTo>
                      <a:lnTo>
                        <a:pt x="6702" y="1409"/>
                      </a:lnTo>
                      <a:lnTo>
                        <a:pt x="6669" y="1312"/>
                      </a:lnTo>
                      <a:lnTo>
                        <a:pt x="6633" y="1216"/>
                      </a:lnTo>
                      <a:lnTo>
                        <a:pt x="6594" y="1123"/>
                      </a:lnTo>
                      <a:lnTo>
                        <a:pt x="6554" y="1030"/>
                      </a:lnTo>
                      <a:lnTo>
                        <a:pt x="6511" y="940"/>
                      </a:lnTo>
                      <a:lnTo>
                        <a:pt x="6465" y="851"/>
                      </a:lnTo>
                      <a:lnTo>
                        <a:pt x="6418" y="765"/>
                      </a:lnTo>
                      <a:lnTo>
                        <a:pt x="6367" y="680"/>
                      </a:lnTo>
                      <a:lnTo>
                        <a:pt x="6315" y="596"/>
                      </a:lnTo>
                      <a:lnTo>
                        <a:pt x="6261" y="515"/>
                      </a:lnTo>
                      <a:lnTo>
                        <a:pt x="6205" y="436"/>
                      </a:lnTo>
                      <a:lnTo>
                        <a:pt x="6146" y="358"/>
                      </a:lnTo>
                      <a:lnTo>
                        <a:pt x="6086" y="282"/>
                      </a:lnTo>
                      <a:lnTo>
                        <a:pt x="6025" y="209"/>
                      </a:lnTo>
                      <a:lnTo>
                        <a:pt x="5961" y="138"/>
                      </a:lnTo>
                      <a:lnTo>
                        <a:pt x="5896" y="68"/>
                      </a:lnTo>
                      <a:lnTo>
                        <a:pt x="5829" y="0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269" name="Freeform 216"/>
                <p:cNvSpPr>
                  <a:spLocks/>
                </p:cNvSpPr>
                <p:nvPr/>
              </p:nvSpPr>
              <p:spPr bwMode="auto">
                <a:xfrm>
                  <a:off x="3077" y="2487"/>
                  <a:ext cx="441" cy="208"/>
                </a:xfrm>
                <a:custGeom>
                  <a:avLst/>
                  <a:gdLst>
                    <a:gd name="T0" fmla="*/ 0 w 3086"/>
                    <a:gd name="T1" fmla="*/ 0 h 1483"/>
                    <a:gd name="T2" fmla="*/ 0 w 3086"/>
                    <a:gd name="T3" fmla="*/ 0 h 1483"/>
                    <a:gd name="T4" fmla="*/ 0 w 3086"/>
                    <a:gd name="T5" fmla="*/ 0 h 1483"/>
                    <a:gd name="T6" fmla="*/ 0 w 3086"/>
                    <a:gd name="T7" fmla="*/ 0 h 1483"/>
                    <a:gd name="T8" fmla="*/ 0 w 3086"/>
                    <a:gd name="T9" fmla="*/ 0 h 1483"/>
                    <a:gd name="T10" fmla="*/ 0 w 3086"/>
                    <a:gd name="T11" fmla="*/ 0 h 1483"/>
                    <a:gd name="T12" fmla="*/ 0 w 3086"/>
                    <a:gd name="T13" fmla="*/ 0 h 1483"/>
                    <a:gd name="T14" fmla="*/ 0 w 3086"/>
                    <a:gd name="T15" fmla="*/ 0 h 1483"/>
                    <a:gd name="T16" fmla="*/ 0 w 3086"/>
                    <a:gd name="T17" fmla="*/ 0 h 1483"/>
                    <a:gd name="T18" fmla="*/ 0 w 3086"/>
                    <a:gd name="T19" fmla="*/ 0 h 1483"/>
                    <a:gd name="T20" fmla="*/ 0 w 3086"/>
                    <a:gd name="T21" fmla="*/ 0 h 1483"/>
                    <a:gd name="T22" fmla="*/ 0 w 3086"/>
                    <a:gd name="T23" fmla="*/ 0 h 1483"/>
                    <a:gd name="T24" fmla="*/ 0 w 3086"/>
                    <a:gd name="T25" fmla="*/ 0 h 1483"/>
                    <a:gd name="T26" fmla="*/ 0 w 3086"/>
                    <a:gd name="T27" fmla="*/ 0 h 1483"/>
                    <a:gd name="T28" fmla="*/ 0 w 3086"/>
                    <a:gd name="T29" fmla="*/ 0 h 1483"/>
                    <a:gd name="T30" fmla="*/ 0 w 3086"/>
                    <a:gd name="T31" fmla="*/ 0 h 1483"/>
                    <a:gd name="T32" fmla="*/ 0 w 3086"/>
                    <a:gd name="T33" fmla="*/ 0 h 1483"/>
                    <a:gd name="T34" fmla="*/ 0 w 3086"/>
                    <a:gd name="T35" fmla="*/ 0 h 1483"/>
                    <a:gd name="T36" fmla="*/ 0 w 3086"/>
                    <a:gd name="T37" fmla="*/ 0 h 1483"/>
                    <a:gd name="T38" fmla="*/ 0 w 3086"/>
                    <a:gd name="T39" fmla="*/ 0 h 1483"/>
                    <a:gd name="T40" fmla="*/ 0 w 3086"/>
                    <a:gd name="T41" fmla="*/ 0 h 1483"/>
                    <a:gd name="T42" fmla="*/ 0 w 3086"/>
                    <a:gd name="T43" fmla="*/ 0 h 1483"/>
                    <a:gd name="T44" fmla="*/ 0 w 3086"/>
                    <a:gd name="T45" fmla="*/ 0 h 1483"/>
                    <a:gd name="T46" fmla="*/ 0 w 3086"/>
                    <a:gd name="T47" fmla="*/ 0 h 1483"/>
                    <a:gd name="T48" fmla="*/ 0 w 3086"/>
                    <a:gd name="T49" fmla="*/ 0 h 1483"/>
                    <a:gd name="T50" fmla="*/ 0 w 3086"/>
                    <a:gd name="T51" fmla="*/ 0 h 1483"/>
                    <a:gd name="T52" fmla="*/ 0 w 3086"/>
                    <a:gd name="T53" fmla="*/ 0 h 1483"/>
                    <a:gd name="T54" fmla="*/ 0 w 3086"/>
                    <a:gd name="T55" fmla="*/ 0 h 1483"/>
                    <a:gd name="T56" fmla="*/ 0 w 3086"/>
                    <a:gd name="T57" fmla="*/ 0 h 1483"/>
                    <a:gd name="T58" fmla="*/ 0 w 3086"/>
                    <a:gd name="T59" fmla="*/ 0 h 1483"/>
                    <a:gd name="T60" fmla="*/ 0 w 3086"/>
                    <a:gd name="T61" fmla="*/ 0 h 1483"/>
                    <a:gd name="T62" fmla="*/ 0 w 3086"/>
                    <a:gd name="T63" fmla="*/ 0 h 1483"/>
                    <a:gd name="T64" fmla="*/ 0 w 3086"/>
                    <a:gd name="T65" fmla="*/ 0 h 1483"/>
                    <a:gd name="T66" fmla="*/ 0 w 3086"/>
                    <a:gd name="T67" fmla="*/ 0 h 1483"/>
                    <a:gd name="T68" fmla="*/ 0 w 3086"/>
                    <a:gd name="T69" fmla="*/ 0 h 1483"/>
                    <a:gd name="T70" fmla="*/ 0 w 3086"/>
                    <a:gd name="T71" fmla="*/ 0 h 1483"/>
                    <a:gd name="T72" fmla="*/ 0 w 3086"/>
                    <a:gd name="T73" fmla="*/ 0 h 1483"/>
                    <a:gd name="T74" fmla="*/ 0 w 3086"/>
                    <a:gd name="T75" fmla="*/ 0 h 1483"/>
                    <a:gd name="T76" fmla="*/ 0 w 3086"/>
                    <a:gd name="T77" fmla="*/ 0 h 1483"/>
                    <a:gd name="T78" fmla="*/ 0 w 3086"/>
                    <a:gd name="T79" fmla="*/ 0 h 1483"/>
                    <a:gd name="T80" fmla="*/ 0 w 3086"/>
                    <a:gd name="T81" fmla="*/ 0 h 1483"/>
                    <a:gd name="T82" fmla="*/ 0 w 3086"/>
                    <a:gd name="T83" fmla="*/ 0 h 1483"/>
                    <a:gd name="T84" fmla="*/ 0 w 3086"/>
                    <a:gd name="T85" fmla="*/ 0 h 1483"/>
                    <a:gd name="T86" fmla="*/ 0 w 3086"/>
                    <a:gd name="T87" fmla="*/ 0 h 1483"/>
                    <a:gd name="T88" fmla="*/ 0 w 3086"/>
                    <a:gd name="T89" fmla="*/ 0 h 1483"/>
                    <a:gd name="T90" fmla="*/ 0 w 3086"/>
                    <a:gd name="T91" fmla="*/ 0 h 1483"/>
                    <a:gd name="T92" fmla="*/ 0 w 3086"/>
                    <a:gd name="T93" fmla="*/ 0 h 1483"/>
                    <a:gd name="T94" fmla="*/ 0 w 3086"/>
                    <a:gd name="T95" fmla="*/ 0 h 1483"/>
                    <a:gd name="T96" fmla="*/ 0 w 3086"/>
                    <a:gd name="T97" fmla="*/ 0 h 1483"/>
                    <a:gd name="T98" fmla="*/ 0 w 3086"/>
                    <a:gd name="T99" fmla="*/ 0 h 1483"/>
                    <a:gd name="T100" fmla="*/ 0 w 3086"/>
                    <a:gd name="T101" fmla="*/ 0 h 1483"/>
                    <a:gd name="T102" fmla="*/ 0 w 3086"/>
                    <a:gd name="T103" fmla="*/ 0 h 148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3086"/>
                    <a:gd name="T157" fmla="*/ 0 h 1483"/>
                    <a:gd name="T158" fmla="*/ 3086 w 3086"/>
                    <a:gd name="T159" fmla="*/ 1483 h 1483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3086" h="1483">
                      <a:moveTo>
                        <a:pt x="1769" y="1302"/>
                      </a:moveTo>
                      <a:lnTo>
                        <a:pt x="1826" y="1278"/>
                      </a:lnTo>
                      <a:lnTo>
                        <a:pt x="1881" y="1252"/>
                      </a:lnTo>
                      <a:lnTo>
                        <a:pt x="1937" y="1224"/>
                      </a:lnTo>
                      <a:lnTo>
                        <a:pt x="1990" y="1196"/>
                      </a:lnTo>
                      <a:lnTo>
                        <a:pt x="2043" y="1167"/>
                      </a:lnTo>
                      <a:lnTo>
                        <a:pt x="2094" y="1138"/>
                      </a:lnTo>
                      <a:lnTo>
                        <a:pt x="2145" y="1107"/>
                      </a:lnTo>
                      <a:lnTo>
                        <a:pt x="2194" y="1075"/>
                      </a:lnTo>
                      <a:lnTo>
                        <a:pt x="2242" y="1043"/>
                      </a:lnTo>
                      <a:lnTo>
                        <a:pt x="2289" y="1008"/>
                      </a:lnTo>
                      <a:lnTo>
                        <a:pt x="2335" y="974"/>
                      </a:lnTo>
                      <a:lnTo>
                        <a:pt x="2380" y="938"/>
                      </a:lnTo>
                      <a:lnTo>
                        <a:pt x="2424" y="901"/>
                      </a:lnTo>
                      <a:lnTo>
                        <a:pt x="2467" y="864"/>
                      </a:lnTo>
                      <a:lnTo>
                        <a:pt x="2509" y="825"/>
                      </a:lnTo>
                      <a:lnTo>
                        <a:pt x="2550" y="786"/>
                      </a:lnTo>
                      <a:lnTo>
                        <a:pt x="2590" y="744"/>
                      </a:lnTo>
                      <a:lnTo>
                        <a:pt x="2629" y="703"/>
                      </a:lnTo>
                      <a:lnTo>
                        <a:pt x="2667" y="661"/>
                      </a:lnTo>
                      <a:lnTo>
                        <a:pt x="2704" y="617"/>
                      </a:lnTo>
                      <a:lnTo>
                        <a:pt x="2741" y="573"/>
                      </a:lnTo>
                      <a:lnTo>
                        <a:pt x="2776" y="527"/>
                      </a:lnTo>
                      <a:lnTo>
                        <a:pt x="2811" y="481"/>
                      </a:lnTo>
                      <a:lnTo>
                        <a:pt x="2844" y="433"/>
                      </a:lnTo>
                      <a:lnTo>
                        <a:pt x="2877" y="385"/>
                      </a:lnTo>
                      <a:lnTo>
                        <a:pt x="2910" y="336"/>
                      </a:lnTo>
                      <a:lnTo>
                        <a:pt x="2941" y="286"/>
                      </a:lnTo>
                      <a:lnTo>
                        <a:pt x="2971" y="235"/>
                      </a:lnTo>
                      <a:lnTo>
                        <a:pt x="3001" y="182"/>
                      </a:lnTo>
                      <a:lnTo>
                        <a:pt x="3030" y="129"/>
                      </a:lnTo>
                      <a:lnTo>
                        <a:pt x="3058" y="76"/>
                      </a:lnTo>
                      <a:lnTo>
                        <a:pt x="3086" y="20"/>
                      </a:lnTo>
                      <a:lnTo>
                        <a:pt x="3042" y="16"/>
                      </a:lnTo>
                      <a:lnTo>
                        <a:pt x="2999" y="11"/>
                      </a:lnTo>
                      <a:lnTo>
                        <a:pt x="2955" y="8"/>
                      </a:lnTo>
                      <a:lnTo>
                        <a:pt x="2913" y="6"/>
                      </a:lnTo>
                      <a:lnTo>
                        <a:pt x="2870" y="3"/>
                      </a:lnTo>
                      <a:lnTo>
                        <a:pt x="2826" y="1"/>
                      </a:lnTo>
                      <a:lnTo>
                        <a:pt x="2783" y="0"/>
                      </a:lnTo>
                      <a:lnTo>
                        <a:pt x="2739" y="0"/>
                      </a:lnTo>
                      <a:lnTo>
                        <a:pt x="2646" y="1"/>
                      </a:lnTo>
                      <a:lnTo>
                        <a:pt x="2552" y="7"/>
                      </a:lnTo>
                      <a:lnTo>
                        <a:pt x="2458" y="14"/>
                      </a:lnTo>
                      <a:lnTo>
                        <a:pt x="2363" y="24"/>
                      </a:lnTo>
                      <a:lnTo>
                        <a:pt x="2270" y="39"/>
                      </a:lnTo>
                      <a:lnTo>
                        <a:pt x="2175" y="56"/>
                      </a:lnTo>
                      <a:lnTo>
                        <a:pt x="2081" y="76"/>
                      </a:lnTo>
                      <a:lnTo>
                        <a:pt x="1987" y="98"/>
                      </a:lnTo>
                      <a:lnTo>
                        <a:pt x="1892" y="124"/>
                      </a:lnTo>
                      <a:lnTo>
                        <a:pt x="1800" y="152"/>
                      </a:lnTo>
                      <a:lnTo>
                        <a:pt x="1707" y="184"/>
                      </a:lnTo>
                      <a:lnTo>
                        <a:pt x="1614" y="218"/>
                      </a:lnTo>
                      <a:lnTo>
                        <a:pt x="1522" y="255"/>
                      </a:lnTo>
                      <a:lnTo>
                        <a:pt x="1432" y="294"/>
                      </a:lnTo>
                      <a:lnTo>
                        <a:pt x="1340" y="336"/>
                      </a:lnTo>
                      <a:lnTo>
                        <a:pt x="1251" y="381"/>
                      </a:lnTo>
                      <a:lnTo>
                        <a:pt x="1162" y="428"/>
                      </a:lnTo>
                      <a:lnTo>
                        <a:pt x="1076" y="479"/>
                      </a:lnTo>
                      <a:lnTo>
                        <a:pt x="989" y="532"/>
                      </a:lnTo>
                      <a:lnTo>
                        <a:pt x="903" y="586"/>
                      </a:lnTo>
                      <a:lnTo>
                        <a:pt x="820" y="644"/>
                      </a:lnTo>
                      <a:lnTo>
                        <a:pt x="736" y="704"/>
                      </a:lnTo>
                      <a:lnTo>
                        <a:pt x="655" y="767"/>
                      </a:lnTo>
                      <a:lnTo>
                        <a:pt x="576" y="831"/>
                      </a:lnTo>
                      <a:lnTo>
                        <a:pt x="497" y="898"/>
                      </a:lnTo>
                      <a:lnTo>
                        <a:pt x="421" y="968"/>
                      </a:lnTo>
                      <a:lnTo>
                        <a:pt x="345" y="1039"/>
                      </a:lnTo>
                      <a:lnTo>
                        <a:pt x="273" y="1114"/>
                      </a:lnTo>
                      <a:lnTo>
                        <a:pt x="202" y="1190"/>
                      </a:lnTo>
                      <a:lnTo>
                        <a:pt x="133" y="1269"/>
                      </a:lnTo>
                      <a:lnTo>
                        <a:pt x="66" y="1349"/>
                      </a:lnTo>
                      <a:lnTo>
                        <a:pt x="0" y="1431"/>
                      </a:lnTo>
                      <a:lnTo>
                        <a:pt x="58" y="1440"/>
                      </a:lnTo>
                      <a:lnTo>
                        <a:pt x="116" y="1449"/>
                      </a:lnTo>
                      <a:lnTo>
                        <a:pt x="175" y="1457"/>
                      </a:lnTo>
                      <a:lnTo>
                        <a:pt x="234" y="1462"/>
                      </a:lnTo>
                      <a:lnTo>
                        <a:pt x="294" y="1468"/>
                      </a:lnTo>
                      <a:lnTo>
                        <a:pt x="353" y="1473"/>
                      </a:lnTo>
                      <a:lnTo>
                        <a:pt x="413" y="1477"/>
                      </a:lnTo>
                      <a:lnTo>
                        <a:pt x="474" y="1480"/>
                      </a:lnTo>
                      <a:lnTo>
                        <a:pt x="535" y="1482"/>
                      </a:lnTo>
                      <a:lnTo>
                        <a:pt x="595" y="1483"/>
                      </a:lnTo>
                      <a:lnTo>
                        <a:pt x="655" y="1483"/>
                      </a:lnTo>
                      <a:lnTo>
                        <a:pt x="715" y="1483"/>
                      </a:lnTo>
                      <a:lnTo>
                        <a:pt x="775" y="1481"/>
                      </a:lnTo>
                      <a:lnTo>
                        <a:pt x="835" y="1480"/>
                      </a:lnTo>
                      <a:lnTo>
                        <a:pt x="894" y="1477"/>
                      </a:lnTo>
                      <a:lnTo>
                        <a:pt x="953" y="1472"/>
                      </a:lnTo>
                      <a:lnTo>
                        <a:pt x="1012" y="1468"/>
                      </a:lnTo>
                      <a:lnTo>
                        <a:pt x="1069" y="1462"/>
                      </a:lnTo>
                      <a:lnTo>
                        <a:pt x="1127" y="1457"/>
                      </a:lnTo>
                      <a:lnTo>
                        <a:pt x="1182" y="1449"/>
                      </a:lnTo>
                      <a:lnTo>
                        <a:pt x="1238" y="1441"/>
                      </a:lnTo>
                      <a:lnTo>
                        <a:pt x="1293" y="1432"/>
                      </a:lnTo>
                      <a:lnTo>
                        <a:pt x="1346" y="1423"/>
                      </a:lnTo>
                      <a:lnTo>
                        <a:pt x="1398" y="1413"/>
                      </a:lnTo>
                      <a:lnTo>
                        <a:pt x="1449" y="1402"/>
                      </a:lnTo>
                      <a:lnTo>
                        <a:pt x="1500" y="1390"/>
                      </a:lnTo>
                      <a:lnTo>
                        <a:pt x="1547" y="1378"/>
                      </a:lnTo>
                      <a:lnTo>
                        <a:pt x="1595" y="1363"/>
                      </a:lnTo>
                      <a:lnTo>
                        <a:pt x="1641" y="1350"/>
                      </a:lnTo>
                      <a:lnTo>
                        <a:pt x="1685" y="1334"/>
                      </a:lnTo>
                      <a:lnTo>
                        <a:pt x="1728" y="1319"/>
                      </a:lnTo>
                      <a:lnTo>
                        <a:pt x="1769" y="1302"/>
                      </a:lnTo>
                      <a:close/>
                    </a:path>
                  </a:pathLst>
                </a:custGeom>
                <a:solidFill>
                  <a:srgbClr val="243D6A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</p:grpSp>
          <p:grpSp>
            <p:nvGrpSpPr>
              <p:cNvPr id="309" name="Group 166"/>
              <p:cNvGrpSpPr>
                <a:grpSpLocks/>
              </p:cNvGrpSpPr>
              <p:nvPr/>
            </p:nvGrpSpPr>
            <p:grpSpPr bwMode="auto">
              <a:xfrm>
                <a:off x="7570577" y="1574825"/>
                <a:ext cx="444833" cy="717547"/>
                <a:chOff x="192" y="480"/>
                <a:chExt cx="1038" cy="1824"/>
              </a:xfrm>
            </p:grpSpPr>
            <p:pic>
              <p:nvPicPr>
                <p:cNvPr id="322" name="Picture 167" descr="j041746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92" y="480"/>
                  <a:ext cx="1038" cy="16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323" name="Group 168"/>
                <p:cNvGrpSpPr>
                  <a:grpSpLocks/>
                </p:cNvGrpSpPr>
                <p:nvPr/>
              </p:nvGrpSpPr>
              <p:grpSpPr bwMode="auto">
                <a:xfrm>
                  <a:off x="279" y="1545"/>
                  <a:ext cx="885" cy="759"/>
                  <a:chOff x="3160" y="3505"/>
                  <a:chExt cx="602" cy="660"/>
                </a:xfrm>
              </p:grpSpPr>
              <p:sp>
                <p:nvSpPr>
                  <p:cNvPr id="324" name="Freeform 169"/>
                  <p:cNvSpPr>
                    <a:spLocks/>
                  </p:cNvSpPr>
                  <p:nvPr/>
                </p:nvSpPr>
                <p:spPr bwMode="auto">
                  <a:xfrm>
                    <a:off x="3292" y="3975"/>
                    <a:ext cx="136" cy="177"/>
                  </a:xfrm>
                  <a:custGeom>
                    <a:avLst/>
                    <a:gdLst>
                      <a:gd name="T0" fmla="*/ 0 w 955"/>
                      <a:gd name="T1" fmla="*/ 0 h 1249"/>
                      <a:gd name="T2" fmla="*/ 0 w 955"/>
                      <a:gd name="T3" fmla="*/ 0 h 1249"/>
                      <a:gd name="T4" fmla="*/ 0 w 955"/>
                      <a:gd name="T5" fmla="*/ 0 h 1249"/>
                      <a:gd name="T6" fmla="*/ 0 w 955"/>
                      <a:gd name="T7" fmla="*/ 0 h 1249"/>
                      <a:gd name="T8" fmla="*/ 0 w 955"/>
                      <a:gd name="T9" fmla="*/ 0 h 1249"/>
                      <a:gd name="T10" fmla="*/ 0 w 955"/>
                      <a:gd name="T11" fmla="*/ 0 h 1249"/>
                      <a:gd name="T12" fmla="*/ 0 w 955"/>
                      <a:gd name="T13" fmla="*/ 0 h 1249"/>
                      <a:gd name="T14" fmla="*/ 0 w 955"/>
                      <a:gd name="T15" fmla="*/ 0 h 1249"/>
                      <a:gd name="T16" fmla="*/ 0 w 955"/>
                      <a:gd name="T17" fmla="*/ 0 h 1249"/>
                      <a:gd name="T18" fmla="*/ 0 w 955"/>
                      <a:gd name="T19" fmla="*/ 0 h 1249"/>
                      <a:gd name="T20" fmla="*/ 0 w 955"/>
                      <a:gd name="T21" fmla="*/ 0 h 1249"/>
                      <a:gd name="T22" fmla="*/ 0 w 955"/>
                      <a:gd name="T23" fmla="*/ 0 h 1249"/>
                      <a:gd name="T24" fmla="*/ 0 w 955"/>
                      <a:gd name="T25" fmla="*/ 0 h 1249"/>
                      <a:gd name="T26" fmla="*/ 0 w 955"/>
                      <a:gd name="T27" fmla="*/ 0 h 1249"/>
                      <a:gd name="T28" fmla="*/ 0 w 955"/>
                      <a:gd name="T29" fmla="*/ 0 h 1249"/>
                      <a:gd name="T30" fmla="*/ 0 w 955"/>
                      <a:gd name="T31" fmla="*/ 0 h 1249"/>
                      <a:gd name="T32" fmla="*/ 0 w 955"/>
                      <a:gd name="T33" fmla="*/ 0 h 1249"/>
                      <a:gd name="T34" fmla="*/ 0 w 955"/>
                      <a:gd name="T35" fmla="*/ 0 h 1249"/>
                      <a:gd name="T36" fmla="*/ 0 w 955"/>
                      <a:gd name="T37" fmla="*/ 0 h 1249"/>
                      <a:gd name="T38" fmla="*/ 0 w 955"/>
                      <a:gd name="T39" fmla="*/ 0 h 1249"/>
                      <a:gd name="T40" fmla="*/ 0 w 955"/>
                      <a:gd name="T41" fmla="*/ 0 h 1249"/>
                      <a:gd name="T42" fmla="*/ 0 w 955"/>
                      <a:gd name="T43" fmla="*/ 0 h 1249"/>
                      <a:gd name="T44" fmla="*/ 0 w 955"/>
                      <a:gd name="T45" fmla="*/ 0 h 1249"/>
                      <a:gd name="T46" fmla="*/ 0 w 955"/>
                      <a:gd name="T47" fmla="*/ 0 h 1249"/>
                      <a:gd name="T48" fmla="*/ 0 w 955"/>
                      <a:gd name="T49" fmla="*/ 0 h 1249"/>
                      <a:gd name="T50" fmla="*/ 0 w 955"/>
                      <a:gd name="T51" fmla="*/ 0 h 1249"/>
                      <a:gd name="T52" fmla="*/ 0 w 955"/>
                      <a:gd name="T53" fmla="*/ 0 h 1249"/>
                      <a:gd name="T54" fmla="*/ 0 w 955"/>
                      <a:gd name="T55" fmla="*/ 0 h 1249"/>
                      <a:gd name="T56" fmla="*/ 0 w 955"/>
                      <a:gd name="T57" fmla="*/ 0 h 1249"/>
                      <a:gd name="T58" fmla="*/ 0 w 955"/>
                      <a:gd name="T59" fmla="*/ 0 h 1249"/>
                      <a:gd name="T60" fmla="*/ 0 w 955"/>
                      <a:gd name="T61" fmla="*/ 0 h 1249"/>
                      <a:gd name="T62" fmla="*/ 0 w 955"/>
                      <a:gd name="T63" fmla="*/ 0 h 1249"/>
                      <a:gd name="T64" fmla="*/ 0 w 955"/>
                      <a:gd name="T65" fmla="*/ 0 h 1249"/>
                      <a:gd name="T66" fmla="*/ 0 w 955"/>
                      <a:gd name="T67" fmla="*/ 0 h 1249"/>
                      <a:gd name="T68" fmla="*/ 0 w 955"/>
                      <a:gd name="T69" fmla="*/ 0 h 1249"/>
                      <a:gd name="T70" fmla="*/ 0 w 955"/>
                      <a:gd name="T71" fmla="*/ 0 h 1249"/>
                      <a:gd name="T72" fmla="*/ 0 w 955"/>
                      <a:gd name="T73" fmla="*/ 0 h 1249"/>
                      <a:gd name="T74" fmla="*/ 0 w 955"/>
                      <a:gd name="T75" fmla="*/ 0 h 1249"/>
                      <a:gd name="T76" fmla="*/ 0 w 955"/>
                      <a:gd name="T77" fmla="*/ 0 h 1249"/>
                      <a:gd name="T78" fmla="*/ 0 w 955"/>
                      <a:gd name="T79" fmla="*/ 0 h 1249"/>
                      <a:gd name="T80" fmla="*/ 0 w 955"/>
                      <a:gd name="T81" fmla="*/ 0 h 1249"/>
                      <a:gd name="T82" fmla="*/ 0 w 955"/>
                      <a:gd name="T83" fmla="*/ 0 h 1249"/>
                      <a:gd name="T84" fmla="*/ 0 w 955"/>
                      <a:gd name="T85" fmla="*/ 0 h 1249"/>
                      <a:gd name="T86" fmla="*/ 0 w 955"/>
                      <a:gd name="T87" fmla="*/ 0 h 1249"/>
                      <a:gd name="T88" fmla="*/ 0 w 955"/>
                      <a:gd name="T89" fmla="*/ 0 h 1249"/>
                      <a:gd name="T90" fmla="*/ 0 w 955"/>
                      <a:gd name="T91" fmla="*/ 0 h 1249"/>
                      <a:gd name="T92" fmla="*/ 0 w 955"/>
                      <a:gd name="T93" fmla="*/ 0 h 1249"/>
                      <a:gd name="T94" fmla="*/ 0 w 955"/>
                      <a:gd name="T95" fmla="*/ 0 h 1249"/>
                      <a:gd name="T96" fmla="*/ 0 w 955"/>
                      <a:gd name="T97" fmla="*/ 0 h 1249"/>
                      <a:gd name="T98" fmla="*/ 0 w 955"/>
                      <a:gd name="T99" fmla="*/ 0 h 1249"/>
                      <a:gd name="T100" fmla="*/ 0 w 955"/>
                      <a:gd name="T101" fmla="*/ 0 h 124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955"/>
                      <a:gd name="T154" fmla="*/ 0 h 1249"/>
                      <a:gd name="T155" fmla="*/ 955 w 955"/>
                      <a:gd name="T156" fmla="*/ 1249 h 124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955" h="1249">
                        <a:moveTo>
                          <a:pt x="953" y="531"/>
                        </a:moveTo>
                        <a:lnTo>
                          <a:pt x="955" y="463"/>
                        </a:lnTo>
                        <a:lnTo>
                          <a:pt x="951" y="401"/>
                        </a:lnTo>
                        <a:lnTo>
                          <a:pt x="942" y="344"/>
                        </a:lnTo>
                        <a:lnTo>
                          <a:pt x="929" y="292"/>
                        </a:lnTo>
                        <a:lnTo>
                          <a:pt x="911" y="245"/>
                        </a:lnTo>
                        <a:lnTo>
                          <a:pt x="889" y="202"/>
                        </a:lnTo>
                        <a:lnTo>
                          <a:pt x="863" y="164"/>
                        </a:lnTo>
                        <a:lnTo>
                          <a:pt x="834" y="130"/>
                        </a:lnTo>
                        <a:lnTo>
                          <a:pt x="802" y="100"/>
                        </a:lnTo>
                        <a:lnTo>
                          <a:pt x="768" y="75"/>
                        </a:lnTo>
                        <a:lnTo>
                          <a:pt x="731" y="54"/>
                        </a:lnTo>
                        <a:lnTo>
                          <a:pt x="692" y="36"/>
                        </a:lnTo>
                        <a:lnTo>
                          <a:pt x="652" y="23"/>
                        </a:lnTo>
                        <a:lnTo>
                          <a:pt x="611" y="11"/>
                        </a:lnTo>
                        <a:lnTo>
                          <a:pt x="567" y="5"/>
                        </a:lnTo>
                        <a:lnTo>
                          <a:pt x="524" y="0"/>
                        </a:lnTo>
                        <a:lnTo>
                          <a:pt x="480" y="0"/>
                        </a:lnTo>
                        <a:lnTo>
                          <a:pt x="437" y="2"/>
                        </a:lnTo>
                        <a:lnTo>
                          <a:pt x="395" y="7"/>
                        </a:lnTo>
                        <a:lnTo>
                          <a:pt x="352" y="15"/>
                        </a:lnTo>
                        <a:lnTo>
                          <a:pt x="311" y="25"/>
                        </a:lnTo>
                        <a:lnTo>
                          <a:pt x="272" y="37"/>
                        </a:lnTo>
                        <a:lnTo>
                          <a:pt x="234" y="53"/>
                        </a:lnTo>
                        <a:lnTo>
                          <a:pt x="199" y="69"/>
                        </a:lnTo>
                        <a:lnTo>
                          <a:pt x="165" y="88"/>
                        </a:lnTo>
                        <a:lnTo>
                          <a:pt x="135" y="109"/>
                        </a:lnTo>
                        <a:lnTo>
                          <a:pt x="109" y="132"/>
                        </a:lnTo>
                        <a:lnTo>
                          <a:pt x="85" y="155"/>
                        </a:lnTo>
                        <a:lnTo>
                          <a:pt x="66" y="181"/>
                        </a:lnTo>
                        <a:lnTo>
                          <a:pt x="51" y="207"/>
                        </a:lnTo>
                        <a:lnTo>
                          <a:pt x="41" y="235"/>
                        </a:lnTo>
                        <a:lnTo>
                          <a:pt x="35" y="264"/>
                        </a:lnTo>
                        <a:lnTo>
                          <a:pt x="25" y="352"/>
                        </a:lnTo>
                        <a:lnTo>
                          <a:pt x="14" y="448"/>
                        </a:lnTo>
                        <a:lnTo>
                          <a:pt x="10" y="497"/>
                        </a:lnTo>
                        <a:lnTo>
                          <a:pt x="5" y="547"/>
                        </a:lnTo>
                        <a:lnTo>
                          <a:pt x="2" y="596"/>
                        </a:lnTo>
                        <a:lnTo>
                          <a:pt x="1" y="645"/>
                        </a:lnTo>
                        <a:lnTo>
                          <a:pt x="0" y="692"/>
                        </a:lnTo>
                        <a:lnTo>
                          <a:pt x="2" y="738"/>
                        </a:lnTo>
                        <a:lnTo>
                          <a:pt x="3" y="760"/>
                        </a:lnTo>
                        <a:lnTo>
                          <a:pt x="5" y="781"/>
                        </a:lnTo>
                        <a:lnTo>
                          <a:pt x="8" y="803"/>
                        </a:lnTo>
                        <a:lnTo>
                          <a:pt x="12" y="823"/>
                        </a:lnTo>
                        <a:lnTo>
                          <a:pt x="15" y="843"/>
                        </a:lnTo>
                        <a:lnTo>
                          <a:pt x="21" y="860"/>
                        </a:lnTo>
                        <a:lnTo>
                          <a:pt x="26" y="878"/>
                        </a:lnTo>
                        <a:lnTo>
                          <a:pt x="33" y="895"/>
                        </a:lnTo>
                        <a:lnTo>
                          <a:pt x="40" y="911"/>
                        </a:lnTo>
                        <a:lnTo>
                          <a:pt x="47" y="926"/>
                        </a:lnTo>
                        <a:lnTo>
                          <a:pt x="57" y="939"/>
                        </a:lnTo>
                        <a:lnTo>
                          <a:pt x="67" y="952"/>
                        </a:lnTo>
                        <a:lnTo>
                          <a:pt x="79" y="963"/>
                        </a:lnTo>
                        <a:lnTo>
                          <a:pt x="91" y="975"/>
                        </a:lnTo>
                        <a:lnTo>
                          <a:pt x="104" y="987"/>
                        </a:lnTo>
                        <a:lnTo>
                          <a:pt x="120" y="1001"/>
                        </a:lnTo>
                        <a:lnTo>
                          <a:pt x="153" y="1026"/>
                        </a:lnTo>
                        <a:lnTo>
                          <a:pt x="190" y="1052"/>
                        </a:lnTo>
                        <a:lnTo>
                          <a:pt x="231" y="1079"/>
                        </a:lnTo>
                        <a:lnTo>
                          <a:pt x="274" y="1104"/>
                        </a:lnTo>
                        <a:lnTo>
                          <a:pt x="320" y="1129"/>
                        </a:lnTo>
                        <a:lnTo>
                          <a:pt x="368" y="1152"/>
                        </a:lnTo>
                        <a:lnTo>
                          <a:pt x="416" y="1174"/>
                        </a:lnTo>
                        <a:lnTo>
                          <a:pt x="465" y="1194"/>
                        </a:lnTo>
                        <a:lnTo>
                          <a:pt x="489" y="1203"/>
                        </a:lnTo>
                        <a:lnTo>
                          <a:pt x="514" y="1212"/>
                        </a:lnTo>
                        <a:lnTo>
                          <a:pt x="538" y="1220"/>
                        </a:lnTo>
                        <a:lnTo>
                          <a:pt x="563" y="1227"/>
                        </a:lnTo>
                        <a:lnTo>
                          <a:pt x="586" y="1232"/>
                        </a:lnTo>
                        <a:lnTo>
                          <a:pt x="609" y="1238"/>
                        </a:lnTo>
                        <a:lnTo>
                          <a:pt x="633" y="1242"/>
                        </a:lnTo>
                        <a:lnTo>
                          <a:pt x="655" y="1246"/>
                        </a:lnTo>
                        <a:lnTo>
                          <a:pt x="676" y="1248"/>
                        </a:lnTo>
                        <a:lnTo>
                          <a:pt x="697" y="1249"/>
                        </a:lnTo>
                        <a:lnTo>
                          <a:pt x="719" y="1249"/>
                        </a:lnTo>
                        <a:lnTo>
                          <a:pt x="737" y="1248"/>
                        </a:lnTo>
                        <a:lnTo>
                          <a:pt x="762" y="1244"/>
                        </a:lnTo>
                        <a:lnTo>
                          <a:pt x="784" y="1239"/>
                        </a:lnTo>
                        <a:lnTo>
                          <a:pt x="805" y="1231"/>
                        </a:lnTo>
                        <a:lnTo>
                          <a:pt x="824" y="1221"/>
                        </a:lnTo>
                        <a:lnTo>
                          <a:pt x="841" y="1210"/>
                        </a:lnTo>
                        <a:lnTo>
                          <a:pt x="858" y="1197"/>
                        </a:lnTo>
                        <a:lnTo>
                          <a:pt x="871" y="1181"/>
                        </a:lnTo>
                        <a:lnTo>
                          <a:pt x="883" y="1164"/>
                        </a:lnTo>
                        <a:lnTo>
                          <a:pt x="894" y="1146"/>
                        </a:lnTo>
                        <a:lnTo>
                          <a:pt x="904" y="1126"/>
                        </a:lnTo>
                        <a:lnTo>
                          <a:pt x="913" y="1105"/>
                        </a:lnTo>
                        <a:lnTo>
                          <a:pt x="921" y="1083"/>
                        </a:lnTo>
                        <a:lnTo>
                          <a:pt x="928" y="1060"/>
                        </a:lnTo>
                        <a:lnTo>
                          <a:pt x="932" y="1035"/>
                        </a:lnTo>
                        <a:lnTo>
                          <a:pt x="937" y="1010"/>
                        </a:lnTo>
                        <a:lnTo>
                          <a:pt x="941" y="984"/>
                        </a:lnTo>
                        <a:lnTo>
                          <a:pt x="943" y="957"/>
                        </a:lnTo>
                        <a:lnTo>
                          <a:pt x="946" y="929"/>
                        </a:lnTo>
                        <a:lnTo>
                          <a:pt x="948" y="902"/>
                        </a:lnTo>
                        <a:lnTo>
                          <a:pt x="949" y="873"/>
                        </a:lnTo>
                        <a:lnTo>
                          <a:pt x="950" y="815"/>
                        </a:lnTo>
                        <a:lnTo>
                          <a:pt x="950" y="756"/>
                        </a:lnTo>
                        <a:lnTo>
                          <a:pt x="950" y="698"/>
                        </a:lnTo>
                        <a:lnTo>
                          <a:pt x="950" y="640"/>
                        </a:lnTo>
                        <a:lnTo>
                          <a:pt x="951" y="584"/>
                        </a:lnTo>
                        <a:lnTo>
                          <a:pt x="953" y="531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25" name="Freeform 170"/>
                  <p:cNvSpPr>
                    <a:spLocks/>
                  </p:cNvSpPr>
                  <p:nvPr/>
                </p:nvSpPr>
                <p:spPr bwMode="auto">
                  <a:xfrm>
                    <a:off x="3357" y="3975"/>
                    <a:ext cx="71" cy="138"/>
                  </a:xfrm>
                  <a:custGeom>
                    <a:avLst/>
                    <a:gdLst>
                      <a:gd name="T0" fmla="*/ 0 w 502"/>
                      <a:gd name="T1" fmla="*/ 0 h 967"/>
                      <a:gd name="T2" fmla="*/ 0 w 502"/>
                      <a:gd name="T3" fmla="*/ 0 h 967"/>
                      <a:gd name="T4" fmla="*/ 0 w 502"/>
                      <a:gd name="T5" fmla="*/ 0 h 967"/>
                      <a:gd name="T6" fmla="*/ 0 w 502"/>
                      <a:gd name="T7" fmla="*/ 0 h 967"/>
                      <a:gd name="T8" fmla="*/ 0 w 502"/>
                      <a:gd name="T9" fmla="*/ 0 h 967"/>
                      <a:gd name="T10" fmla="*/ 0 w 502"/>
                      <a:gd name="T11" fmla="*/ 0 h 967"/>
                      <a:gd name="T12" fmla="*/ 0 w 502"/>
                      <a:gd name="T13" fmla="*/ 0 h 967"/>
                      <a:gd name="T14" fmla="*/ 0 w 502"/>
                      <a:gd name="T15" fmla="*/ 0 h 967"/>
                      <a:gd name="T16" fmla="*/ 0 w 502"/>
                      <a:gd name="T17" fmla="*/ 0 h 967"/>
                      <a:gd name="T18" fmla="*/ 0 w 502"/>
                      <a:gd name="T19" fmla="*/ 0 h 967"/>
                      <a:gd name="T20" fmla="*/ 0 w 502"/>
                      <a:gd name="T21" fmla="*/ 0 h 967"/>
                      <a:gd name="T22" fmla="*/ 0 w 502"/>
                      <a:gd name="T23" fmla="*/ 0 h 967"/>
                      <a:gd name="T24" fmla="*/ 0 w 502"/>
                      <a:gd name="T25" fmla="*/ 0 h 967"/>
                      <a:gd name="T26" fmla="*/ 0 w 502"/>
                      <a:gd name="T27" fmla="*/ 0 h 967"/>
                      <a:gd name="T28" fmla="*/ 0 w 502"/>
                      <a:gd name="T29" fmla="*/ 0 h 967"/>
                      <a:gd name="T30" fmla="*/ 0 w 502"/>
                      <a:gd name="T31" fmla="*/ 0 h 967"/>
                      <a:gd name="T32" fmla="*/ 0 w 502"/>
                      <a:gd name="T33" fmla="*/ 0 h 967"/>
                      <a:gd name="T34" fmla="*/ 0 w 502"/>
                      <a:gd name="T35" fmla="*/ 0 h 967"/>
                      <a:gd name="T36" fmla="*/ 0 w 502"/>
                      <a:gd name="T37" fmla="*/ 0 h 967"/>
                      <a:gd name="T38" fmla="*/ 0 w 502"/>
                      <a:gd name="T39" fmla="*/ 0 h 967"/>
                      <a:gd name="T40" fmla="*/ 0 w 502"/>
                      <a:gd name="T41" fmla="*/ 0 h 967"/>
                      <a:gd name="T42" fmla="*/ 0 w 502"/>
                      <a:gd name="T43" fmla="*/ 0 h 967"/>
                      <a:gd name="T44" fmla="*/ 0 w 502"/>
                      <a:gd name="T45" fmla="*/ 0 h 967"/>
                      <a:gd name="T46" fmla="*/ 0 w 502"/>
                      <a:gd name="T47" fmla="*/ 0 h 967"/>
                      <a:gd name="T48" fmla="*/ 0 w 502"/>
                      <a:gd name="T49" fmla="*/ 0 h 967"/>
                      <a:gd name="T50" fmla="*/ 0 w 502"/>
                      <a:gd name="T51" fmla="*/ 0 h 967"/>
                      <a:gd name="T52" fmla="*/ 0 w 502"/>
                      <a:gd name="T53" fmla="*/ 0 h 967"/>
                      <a:gd name="T54" fmla="*/ 0 w 502"/>
                      <a:gd name="T55" fmla="*/ 0 h 967"/>
                      <a:gd name="T56" fmla="*/ 0 w 502"/>
                      <a:gd name="T57" fmla="*/ 0 h 967"/>
                      <a:gd name="T58" fmla="*/ 0 w 502"/>
                      <a:gd name="T59" fmla="*/ 0 h 967"/>
                      <a:gd name="T60" fmla="*/ 0 w 502"/>
                      <a:gd name="T61" fmla="*/ 0 h 967"/>
                      <a:gd name="T62" fmla="*/ 0 w 502"/>
                      <a:gd name="T63" fmla="*/ 0 h 967"/>
                      <a:gd name="T64" fmla="*/ 0 w 502"/>
                      <a:gd name="T65" fmla="*/ 0 h 967"/>
                      <a:gd name="T66" fmla="*/ 0 w 502"/>
                      <a:gd name="T67" fmla="*/ 0 h 967"/>
                      <a:gd name="T68" fmla="*/ 0 w 502"/>
                      <a:gd name="T69" fmla="*/ 0 h 967"/>
                      <a:gd name="T70" fmla="*/ 0 w 502"/>
                      <a:gd name="T71" fmla="*/ 0 h 967"/>
                      <a:gd name="T72" fmla="*/ 0 w 502"/>
                      <a:gd name="T73" fmla="*/ 0 h 967"/>
                      <a:gd name="T74" fmla="*/ 0 w 502"/>
                      <a:gd name="T75" fmla="*/ 0 h 967"/>
                      <a:gd name="T76" fmla="*/ 0 w 502"/>
                      <a:gd name="T77" fmla="*/ 0 h 967"/>
                      <a:gd name="T78" fmla="*/ 0 w 502"/>
                      <a:gd name="T79" fmla="*/ 0 h 967"/>
                      <a:gd name="T80" fmla="*/ 0 w 502"/>
                      <a:gd name="T81" fmla="*/ 0 h 967"/>
                      <a:gd name="T82" fmla="*/ 0 w 502"/>
                      <a:gd name="T83" fmla="*/ 0 h 967"/>
                      <a:gd name="T84" fmla="*/ 0 w 502"/>
                      <a:gd name="T85" fmla="*/ 0 h 967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502"/>
                      <a:gd name="T130" fmla="*/ 0 h 967"/>
                      <a:gd name="T131" fmla="*/ 502 w 502"/>
                      <a:gd name="T132" fmla="*/ 967 h 967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502" h="967">
                        <a:moveTo>
                          <a:pt x="499" y="379"/>
                        </a:moveTo>
                        <a:lnTo>
                          <a:pt x="496" y="358"/>
                        </a:lnTo>
                        <a:lnTo>
                          <a:pt x="492" y="337"/>
                        </a:lnTo>
                        <a:lnTo>
                          <a:pt x="485" y="315"/>
                        </a:lnTo>
                        <a:lnTo>
                          <a:pt x="478" y="291"/>
                        </a:lnTo>
                        <a:lnTo>
                          <a:pt x="469" y="269"/>
                        </a:lnTo>
                        <a:lnTo>
                          <a:pt x="458" y="246"/>
                        </a:lnTo>
                        <a:lnTo>
                          <a:pt x="447" y="224"/>
                        </a:lnTo>
                        <a:lnTo>
                          <a:pt x="434" y="200"/>
                        </a:lnTo>
                        <a:lnTo>
                          <a:pt x="420" y="179"/>
                        </a:lnTo>
                        <a:lnTo>
                          <a:pt x="405" y="157"/>
                        </a:lnTo>
                        <a:lnTo>
                          <a:pt x="389" y="137"/>
                        </a:lnTo>
                        <a:lnTo>
                          <a:pt x="373" y="118"/>
                        </a:lnTo>
                        <a:lnTo>
                          <a:pt x="355" y="100"/>
                        </a:lnTo>
                        <a:lnTo>
                          <a:pt x="337" y="83"/>
                        </a:lnTo>
                        <a:lnTo>
                          <a:pt x="318" y="69"/>
                        </a:lnTo>
                        <a:lnTo>
                          <a:pt x="298" y="55"/>
                        </a:lnTo>
                        <a:lnTo>
                          <a:pt x="288" y="50"/>
                        </a:lnTo>
                        <a:lnTo>
                          <a:pt x="272" y="43"/>
                        </a:lnTo>
                        <a:lnTo>
                          <a:pt x="255" y="37"/>
                        </a:lnTo>
                        <a:lnTo>
                          <a:pt x="233" y="30"/>
                        </a:lnTo>
                        <a:lnTo>
                          <a:pt x="210" y="22"/>
                        </a:lnTo>
                        <a:lnTo>
                          <a:pt x="186" y="15"/>
                        </a:lnTo>
                        <a:lnTo>
                          <a:pt x="160" y="10"/>
                        </a:lnTo>
                        <a:lnTo>
                          <a:pt x="134" y="5"/>
                        </a:lnTo>
                        <a:lnTo>
                          <a:pt x="110" y="2"/>
                        </a:lnTo>
                        <a:lnTo>
                          <a:pt x="86" y="0"/>
                        </a:lnTo>
                        <a:lnTo>
                          <a:pt x="75" y="0"/>
                        </a:lnTo>
                        <a:lnTo>
                          <a:pt x="65" y="1"/>
                        </a:lnTo>
                        <a:lnTo>
                          <a:pt x="55" y="2"/>
                        </a:lnTo>
                        <a:lnTo>
                          <a:pt x="46" y="3"/>
                        </a:lnTo>
                        <a:lnTo>
                          <a:pt x="39" y="5"/>
                        </a:lnTo>
                        <a:lnTo>
                          <a:pt x="32" y="9"/>
                        </a:lnTo>
                        <a:lnTo>
                          <a:pt x="25" y="13"/>
                        </a:lnTo>
                        <a:lnTo>
                          <a:pt x="21" y="18"/>
                        </a:lnTo>
                        <a:lnTo>
                          <a:pt x="17" y="23"/>
                        </a:lnTo>
                        <a:lnTo>
                          <a:pt x="15" y="30"/>
                        </a:lnTo>
                        <a:lnTo>
                          <a:pt x="14" y="38"/>
                        </a:lnTo>
                        <a:lnTo>
                          <a:pt x="14" y="45"/>
                        </a:lnTo>
                        <a:lnTo>
                          <a:pt x="14" y="62"/>
                        </a:lnTo>
                        <a:lnTo>
                          <a:pt x="13" y="107"/>
                        </a:lnTo>
                        <a:lnTo>
                          <a:pt x="12" y="172"/>
                        </a:lnTo>
                        <a:lnTo>
                          <a:pt x="10" y="252"/>
                        </a:lnTo>
                        <a:lnTo>
                          <a:pt x="7" y="341"/>
                        </a:lnTo>
                        <a:lnTo>
                          <a:pt x="6" y="433"/>
                        </a:lnTo>
                        <a:lnTo>
                          <a:pt x="5" y="520"/>
                        </a:lnTo>
                        <a:lnTo>
                          <a:pt x="5" y="596"/>
                        </a:lnTo>
                        <a:lnTo>
                          <a:pt x="4" y="630"/>
                        </a:lnTo>
                        <a:lnTo>
                          <a:pt x="2" y="664"/>
                        </a:lnTo>
                        <a:lnTo>
                          <a:pt x="0" y="700"/>
                        </a:lnTo>
                        <a:lnTo>
                          <a:pt x="0" y="737"/>
                        </a:lnTo>
                        <a:lnTo>
                          <a:pt x="1" y="754"/>
                        </a:lnTo>
                        <a:lnTo>
                          <a:pt x="3" y="771"/>
                        </a:lnTo>
                        <a:lnTo>
                          <a:pt x="6" y="788"/>
                        </a:lnTo>
                        <a:lnTo>
                          <a:pt x="12" y="803"/>
                        </a:lnTo>
                        <a:lnTo>
                          <a:pt x="17" y="819"/>
                        </a:lnTo>
                        <a:lnTo>
                          <a:pt x="25" y="833"/>
                        </a:lnTo>
                        <a:lnTo>
                          <a:pt x="30" y="840"/>
                        </a:lnTo>
                        <a:lnTo>
                          <a:pt x="35" y="847"/>
                        </a:lnTo>
                        <a:lnTo>
                          <a:pt x="41" y="853"/>
                        </a:lnTo>
                        <a:lnTo>
                          <a:pt x="48" y="859"/>
                        </a:lnTo>
                        <a:lnTo>
                          <a:pt x="56" y="867"/>
                        </a:lnTo>
                        <a:lnTo>
                          <a:pt x="68" y="875"/>
                        </a:lnTo>
                        <a:lnTo>
                          <a:pt x="78" y="882"/>
                        </a:lnTo>
                        <a:lnTo>
                          <a:pt x="90" y="888"/>
                        </a:lnTo>
                        <a:lnTo>
                          <a:pt x="113" y="900"/>
                        </a:lnTo>
                        <a:lnTo>
                          <a:pt x="140" y="910"/>
                        </a:lnTo>
                        <a:lnTo>
                          <a:pt x="167" y="919"/>
                        </a:lnTo>
                        <a:lnTo>
                          <a:pt x="196" y="927"/>
                        </a:lnTo>
                        <a:lnTo>
                          <a:pt x="224" y="933"/>
                        </a:lnTo>
                        <a:lnTo>
                          <a:pt x="255" y="939"/>
                        </a:lnTo>
                        <a:lnTo>
                          <a:pt x="316" y="947"/>
                        </a:lnTo>
                        <a:lnTo>
                          <a:pt x="376" y="954"/>
                        </a:lnTo>
                        <a:lnTo>
                          <a:pt x="433" y="960"/>
                        </a:lnTo>
                        <a:lnTo>
                          <a:pt x="485" y="967"/>
                        </a:lnTo>
                        <a:lnTo>
                          <a:pt x="483" y="946"/>
                        </a:lnTo>
                        <a:lnTo>
                          <a:pt x="482" y="918"/>
                        </a:lnTo>
                        <a:lnTo>
                          <a:pt x="482" y="886"/>
                        </a:lnTo>
                        <a:lnTo>
                          <a:pt x="483" y="850"/>
                        </a:lnTo>
                        <a:lnTo>
                          <a:pt x="486" y="768"/>
                        </a:lnTo>
                        <a:lnTo>
                          <a:pt x="492" y="679"/>
                        </a:lnTo>
                        <a:lnTo>
                          <a:pt x="496" y="589"/>
                        </a:lnTo>
                        <a:lnTo>
                          <a:pt x="501" y="505"/>
                        </a:lnTo>
                        <a:lnTo>
                          <a:pt x="501" y="467"/>
                        </a:lnTo>
                        <a:lnTo>
                          <a:pt x="502" y="433"/>
                        </a:lnTo>
                        <a:lnTo>
                          <a:pt x="501" y="404"/>
                        </a:lnTo>
                        <a:lnTo>
                          <a:pt x="499" y="379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26" name="Freeform 171"/>
                  <p:cNvSpPr>
                    <a:spLocks/>
                  </p:cNvSpPr>
                  <p:nvPr/>
                </p:nvSpPr>
                <p:spPr bwMode="auto">
                  <a:xfrm>
                    <a:off x="3254" y="4059"/>
                    <a:ext cx="170" cy="105"/>
                  </a:xfrm>
                  <a:custGeom>
                    <a:avLst/>
                    <a:gdLst>
                      <a:gd name="T0" fmla="*/ 0 w 1192"/>
                      <a:gd name="T1" fmla="*/ 0 h 736"/>
                      <a:gd name="T2" fmla="*/ 0 w 1192"/>
                      <a:gd name="T3" fmla="*/ 0 h 736"/>
                      <a:gd name="T4" fmla="*/ 0 w 1192"/>
                      <a:gd name="T5" fmla="*/ 0 h 736"/>
                      <a:gd name="T6" fmla="*/ 0 w 1192"/>
                      <a:gd name="T7" fmla="*/ 0 h 736"/>
                      <a:gd name="T8" fmla="*/ 0 w 1192"/>
                      <a:gd name="T9" fmla="*/ 0 h 736"/>
                      <a:gd name="T10" fmla="*/ 0 w 1192"/>
                      <a:gd name="T11" fmla="*/ 0 h 736"/>
                      <a:gd name="T12" fmla="*/ 0 w 1192"/>
                      <a:gd name="T13" fmla="*/ 0 h 736"/>
                      <a:gd name="T14" fmla="*/ 0 w 1192"/>
                      <a:gd name="T15" fmla="*/ 0 h 736"/>
                      <a:gd name="T16" fmla="*/ 0 w 1192"/>
                      <a:gd name="T17" fmla="*/ 0 h 736"/>
                      <a:gd name="T18" fmla="*/ 0 w 1192"/>
                      <a:gd name="T19" fmla="*/ 0 h 736"/>
                      <a:gd name="T20" fmla="*/ 0 w 1192"/>
                      <a:gd name="T21" fmla="*/ 0 h 736"/>
                      <a:gd name="T22" fmla="*/ 0 w 1192"/>
                      <a:gd name="T23" fmla="*/ 0 h 736"/>
                      <a:gd name="T24" fmla="*/ 0 w 1192"/>
                      <a:gd name="T25" fmla="*/ 0 h 736"/>
                      <a:gd name="T26" fmla="*/ 0 w 1192"/>
                      <a:gd name="T27" fmla="*/ 0 h 736"/>
                      <a:gd name="T28" fmla="*/ 0 w 1192"/>
                      <a:gd name="T29" fmla="*/ 0 h 736"/>
                      <a:gd name="T30" fmla="*/ 0 w 1192"/>
                      <a:gd name="T31" fmla="*/ 0 h 736"/>
                      <a:gd name="T32" fmla="*/ 0 w 1192"/>
                      <a:gd name="T33" fmla="*/ 0 h 736"/>
                      <a:gd name="T34" fmla="*/ 0 w 1192"/>
                      <a:gd name="T35" fmla="*/ 0 h 736"/>
                      <a:gd name="T36" fmla="*/ 0 w 1192"/>
                      <a:gd name="T37" fmla="*/ 0 h 736"/>
                      <a:gd name="T38" fmla="*/ 0 w 1192"/>
                      <a:gd name="T39" fmla="*/ 0 h 736"/>
                      <a:gd name="T40" fmla="*/ 0 w 1192"/>
                      <a:gd name="T41" fmla="*/ 0 h 736"/>
                      <a:gd name="T42" fmla="*/ 0 w 1192"/>
                      <a:gd name="T43" fmla="*/ 0 h 736"/>
                      <a:gd name="T44" fmla="*/ 0 w 1192"/>
                      <a:gd name="T45" fmla="*/ 0 h 736"/>
                      <a:gd name="T46" fmla="*/ 0 w 1192"/>
                      <a:gd name="T47" fmla="*/ 0 h 736"/>
                      <a:gd name="T48" fmla="*/ 0 w 1192"/>
                      <a:gd name="T49" fmla="*/ 0 h 736"/>
                      <a:gd name="T50" fmla="*/ 0 w 1192"/>
                      <a:gd name="T51" fmla="*/ 0 h 736"/>
                      <a:gd name="T52" fmla="*/ 0 w 1192"/>
                      <a:gd name="T53" fmla="*/ 0 h 736"/>
                      <a:gd name="T54" fmla="*/ 0 w 1192"/>
                      <a:gd name="T55" fmla="*/ 0 h 736"/>
                      <a:gd name="T56" fmla="*/ 0 w 1192"/>
                      <a:gd name="T57" fmla="*/ 0 h 736"/>
                      <a:gd name="T58" fmla="*/ 0 w 1192"/>
                      <a:gd name="T59" fmla="*/ 0 h 736"/>
                      <a:gd name="T60" fmla="*/ 0 w 1192"/>
                      <a:gd name="T61" fmla="*/ 0 h 736"/>
                      <a:gd name="T62" fmla="*/ 0 w 1192"/>
                      <a:gd name="T63" fmla="*/ 0 h 736"/>
                      <a:gd name="T64" fmla="*/ 0 w 1192"/>
                      <a:gd name="T65" fmla="*/ 0 h 736"/>
                      <a:gd name="T66" fmla="*/ 0 w 1192"/>
                      <a:gd name="T67" fmla="*/ 0 h 736"/>
                      <a:gd name="T68" fmla="*/ 0 w 1192"/>
                      <a:gd name="T69" fmla="*/ 0 h 736"/>
                      <a:gd name="T70" fmla="*/ 0 w 1192"/>
                      <a:gd name="T71" fmla="*/ 0 h 736"/>
                      <a:gd name="T72" fmla="*/ 0 w 1192"/>
                      <a:gd name="T73" fmla="*/ 0 h 736"/>
                      <a:gd name="T74" fmla="*/ 0 w 1192"/>
                      <a:gd name="T75" fmla="*/ 0 h 736"/>
                      <a:gd name="T76" fmla="*/ 0 w 1192"/>
                      <a:gd name="T77" fmla="*/ 0 h 736"/>
                      <a:gd name="T78" fmla="*/ 0 w 1192"/>
                      <a:gd name="T79" fmla="*/ 0 h 736"/>
                      <a:gd name="T80" fmla="*/ 0 w 1192"/>
                      <a:gd name="T81" fmla="*/ 0 h 736"/>
                      <a:gd name="T82" fmla="*/ 0 w 1192"/>
                      <a:gd name="T83" fmla="*/ 0 h 736"/>
                      <a:gd name="T84" fmla="*/ 0 w 1192"/>
                      <a:gd name="T85" fmla="*/ 0 h 736"/>
                      <a:gd name="T86" fmla="*/ 0 w 1192"/>
                      <a:gd name="T87" fmla="*/ 0 h 736"/>
                      <a:gd name="T88" fmla="*/ 0 w 1192"/>
                      <a:gd name="T89" fmla="*/ 0 h 736"/>
                      <a:gd name="T90" fmla="*/ 0 w 1192"/>
                      <a:gd name="T91" fmla="*/ 0 h 736"/>
                      <a:gd name="T92" fmla="*/ 0 w 1192"/>
                      <a:gd name="T93" fmla="*/ 0 h 736"/>
                      <a:gd name="T94" fmla="*/ 0 w 1192"/>
                      <a:gd name="T95" fmla="*/ 0 h 736"/>
                      <a:gd name="T96" fmla="*/ 0 w 1192"/>
                      <a:gd name="T97" fmla="*/ 0 h 736"/>
                      <a:gd name="T98" fmla="*/ 0 w 1192"/>
                      <a:gd name="T99" fmla="*/ 0 h 736"/>
                      <a:gd name="T100" fmla="*/ 0 w 1192"/>
                      <a:gd name="T101" fmla="*/ 0 h 736"/>
                      <a:gd name="T102" fmla="*/ 0 w 1192"/>
                      <a:gd name="T103" fmla="*/ 0 h 736"/>
                      <a:gd name="T104" fmla="*/ 0 w 1192"/>
                      <a:gd name="T105" fmla="*/ 0 h 736"/>
                      <a:gd name="T106" fmla="*/ 0 w 1192"/>
                      <a:gd name="T107" fmla="*/ 0 h 736"/>
                      <a:gd name="T108" fmla="*/ 0 w 1192"/>
                      <a:gd name="T109" fmla="*/ 0 h 736"/>
                      <a:gd name="T110" fmla="*/ 0 w 1192"/>
                      <a:gd name="T111" fmla="*/ 0 h 736"/>
                      <a:gd name="T112" fmla="*/ 0 w 1192"/>
                      <a:gd name="T113" fmla="*/ 0 h 736"/>
                      <a:gd name="T114" fmla="*/ 0 w 1192"/>
                      <a:gd name="T115" fmla="*/ 0 h 736"/>
                      <a:gd name="T116" fmla="*/ 0 w 1192"/>
                      <a:gd name="T117" fmla="*/ 0 h 736"/>
                      <a:gd name="T118" fmla="*/ 0 w 1192"/>
                      <a:gd name="T119" fmla="*/ 0 h 736"/>
                      <a:gd name="T120" fmla="*/ 0 w 1192"/>
                      <a:gd name="T121" fmla="*/ 0 h 736"/>
                      <a:gd name="T122" fmla="*/ 0 w 1192"/>
                      <a:gd name="T123" fmla="*/ 0 h 736"/>
                      <a:gd name="T124" fmla="*/ 0 w 1192"/>
                      <a:gd name="T125" fmla="*/ 0 h 7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192"/>
                      <a:gd name="T190" fmla="*/ 0 h 736"/>
                      <a:gd name="T191" fmla="*/ 1192 w 1192"/>
                      <a:gd name="T192" fmla="*/ 736 h 7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192" h="736">
                        <a:moveTo>
                          <a:pt x="1192" y="368"/>
                        </a:moveTo>
                        <a:lnTo>
                          <a:pt x="1192" y="387"/>
                        </a:lnTo>
                        <a:lnTo>
                          <a:pt x="1191" y="405"/>
                        </a:lnTo>
                        <a:lnTo>
                          <a:pt x="1190" y="424"/>
                        </a:lnTo>
                        <a:lnTo>
                          <a:pt x="1187" y="442"/>
                        </a:lnTo>
                        <a:lnTo>
                          <a:pt x="1184" y="460"/>
                        </a:lnTo>
                        <a:lnTo>
                          <a:pt x="1181" y="478"/>
                        </a:lnTo>
                        <a:lnTo>
                          <a:pt x="1176" y="495"/>
                        </a:lnTo>
                        <a:lnTo>
                          <a:pt x="1171" y="511"/>
                        </a:lnTo>
                        <a:lnTo>
                          <a:pt x="1164" y="528"/>
                        </a:lnTo>
                        <a:lnTo>
                          <a:pt x="1156" y="543"/>
                        </a:lnTo>
                        <a:lnTo>
                          <a:pt x="1147" y="559"/>
                        </a:lnTo>
                        <a:lnTo>
                          <a:pt x="1137" y="574"/>
                        </a:lnTo>
                        <a:lnTo>
                          <a:pt x="1126" y="588"/>
                        </a:lnTo>
                        <a:lnTo>
                          <a:pt x="1114" y="602"/>
                        </a:lnTo>
                        <a:lnTo>
                          <a:pt x="1101" y="616"/>
                        </a:lnTo>
                        <a:lnTo>
                          <a:pt x="1085" y="628"/>
                        </a:lnTo>
                        <a:lnTo>
                          <a:pt x="1068" y="640"/>
                        </a:lnTo>
                        <a:lnTo>
                          <a:pt x="1051" y="653"/>
                        </a:lnTo>
                        <a:lnTo>
                          <a:pt x="1031" y="664"/>
                        </a:lnTo>
                        <a:lnTo>
                          <a:pt x="1008" y="674"/>
                        </a:lnTo>
                        <a:lnTo>
                          <a:pt x="985" y="683"/>
                        </a:lnTo>
                        <a:lnTo>
                          <a:pt x="960" y="691"/>
                        </a:lnTo>
                        <a:lnTo>
                          <a:pt x="934" y="700"/>
                        </a:lnTo>
                        <a:lnTo>
                          <a:pt x="905" y="707"/>
                        </a:lnTo>
                        <a:lnTo>
                          <a:pt x="874" y="714"/>
                        </a:lnTo>
                        <a:lnTo>
                          <a:pt x="840" y="719"/>
                        </a:lnTo>
                        <a:lnTo>
                          <a:pt x="806" y="725"/>
                        </a:lnTo>
                        <a:lnTo>
                          <a:pt x="768" y="728"/>
                        </a:lnTo>
                        <a:lnTo>
                          <a:pt x="729" y="732"/>
                        </a:lnTo>
                        <a:lnTo>
                          <a:pt x="687" y="734"/>
                        </a:lnTo>
                        <a:lnTo>
                          <a:pt x="642" y="736"/>
                        </a:lnTo>
                        <a:lnTo>
                          <a:pt x="595" y="736"/>
                        </a:lnTo>
                        <a:lnTo>
                          <a:pt x="544" y="736"/>
                        </a:lnTo>
                        <a:lnTo>
                          <a:pt x="495" y="734"/>
                        </a:lnTo>
                        <a:lnTo>
                          <a:pt x="450" y="732"/>
                        </a:lnTo>
                        <a:lnTo>
                          <a:pt x="407" y="728"/>
                        </a:lnTo>
                        <a:lnTo>
                          <a:pt x="367" y="725"/>
                        </a:lnTo>
                        <a:lnTo>
                          <a:pt x="329" y="719"/>
                        </a:lnTo>
                        <a:lnTo>
                          <a:pt x="295" y="714"/>
                        </a:lnTo>
                        <a:lnTo>
                          <a:pt x="263" y="707"/>
                        </a:lnTo>
                        <a:lnTo>
                          <a:pt x="234" y="700"/>
                        </a:lnTo>
                        <a:lnTo>
                          <a:pt x="206" y="691"/>
                        </a:lnTo>
                        <a:lnTo>
                          <a:pt x="180" y="683"/>
                        </a:lnTo>
                        <a:lnTo>
                          <a:pt x="158" y="674"/>
                        </a:lnTo>
                        <a:lnTo>
                          <a:pt x="137" y="664"/>
                        </a:lnTo>
                        <a:lnTo>
                          <a:pt x="118" y="653"/>
                        </a:lnTo>
                        <a:lnTo>
                          <a:pt x="100" y="640"/>
                        </a:lnTo>
                        <a:lnTo>
                          <a:pt x="84" y="628"/>
                        </a:lnTo>
                        <a:lnTo>
                          <a:pt x="71" y="616"/>
                        </a:lnTo>
                        <a:lnTo>
                          <a:pt x="59" y="602"/>
                        </a:lnTo>
                        <a:lnTo>
                          <a:pt x="48" y="588"/>
                        </a:lnTo>
                        <a:lnTo>
                          <a:pt x="39" y="574"/>
                        </a:lnTo>
                        <a:lnTo>
                          <a:pt x="30" y="559"/>
                        </a:lnTo>
                        <a:lnTo>
                          <a:pt x="23" y="543"/>
                        </a:lnTo>
                        <a:lnTo>
                          <a:pt x="18" y="528"/>
                        </a:lnTo>
                        <a:lnTo>
                          <a:pt x="13" y="511"/>
                        </a:lnTo>
                        <a:lnTo>
                          <a:pt x="9" y="495"/>
                        </a:lnTo>
                        <a:lnTo>
                          <a:pt x="5" y="478"/>
                        </a:lnTo>
                        <a:lnTo>
                          <a:pt x="3" y="460"/>
                        </a:lnTo>
                        <a:lnTo>
                          <a:pt x="2" y="442"/>
                        </a:lnTo>
                        <a:lnTo>
                          <a:pt x="0" y="405"/>
                        </a:lnTo>
                        <a:lnTo>
                          <a:pt x="0" y="368"/>
                        </a:lnTo>
                        <a:lnTo>
                          <a:pt x="0" y="349"/>
                        </a:lnTo>
                        <a:lnTo>
                          <a:pt x="2" y="331"/>
                        </a:lnTo>
                        <a:lnTo>
                          <a:pt x="7" y="312"/>
                        </a:lnTo>
                        <a:lnTo>
                          <a:pt x="12" y="294"/>
                        </a:lnTo>
                        <a:lnTo>
                          <a:pt x="19" y="276"/>
                        </a:lnTo>
                        <a:lnTo>
                          <a:pt x="27" y="259"/>
                        </a:lnTo>
                        <a:lnTo>
                          <a:pt x="36" y="242"/>
                        </a:lnTo>
                        <a:lnTo>
                          <a:pt x="47" y="225"/>
                        </a:lnTo>
                        <a:lnTo>
                          <a:pt x="59" y="209"/>
                        </a:lnTo>
                        <a:lnTo>
                          <a:pt x="71" y="193"/>
                        </a:lnTo>
                        <a:lnTo>
                          <a:pt x="86" y="177"/>
                        </a:lnTo>
                        <a:lnTo>
                          <a:pt x="101" y="163"/>
                        </a:lnTo>
                        <a:lnTo>
                          <a:pt x="118" y="148"/>
                        </a:lnTo>
                        <a:lnTo>
                          <a:pt x="136" y="134"/>
                        </a:lnTo>
                        <a:lnTo>
                          <a:pt x="155" y="121"/>
                        </a:lnTo>
                        <a:lnTo>
                          <a:pt x="175" y="108"/>
                        </a:lnTo>
                        <a:lnTo>
                          <a:pt x="195" y="96"/>
                        </a:lnTo>
                        <a:lnTo>
                          <a:pt x="217" y="84"/>
                        </a:lnTo>
                        <a:lnTo>
                          <a:pt x="239" y="73"/>
                        </a:lnTo>
                        <a:lnTo>
                          <a:pt x="263" y="63"/>
                        </a:lnTo>
                        <a:lnTo>
                          <a:pt x="287" y="54"/>
                        </a:lnTo>
                        <a:lnTo>
                          <a:pt x="312" y="45"/>
                        </a:lnTo>
                        <a:lnTo>
                          <a:pt x="337" y="36"/>
                        </a:lnTo>
                        <a:lnTo>
                          <a:pt x="364" y="29"/>
                        </a:lnTo>
                        <a:lnTo>
                          <a:pt x="391" y="23"/>
                        </a:lnTo>
                        <a:lnTo>
                          <a:pt x="418" y="17"/>
                        </a:lnTo>
                        <a:lnTo>
                          <a:pt x="446" y="12"/>
                        </a:lnTo>
                        <a:lnTo>
                          <a:pt x="475" y="7"/>
                        </a:lnTo>
                        <a:lnTo>
                          <a:pt x="505" y="5"/>
                        </a:lnTo>
                        <a:lnTo>
                          <a:pt x="535" y="2"/>
                        </a:lnTo>
                        <a:lnTo>
                          <a:pt x="565" y="0"/>
                        </a:lnTo>
                        <a:lnTo>
                          <a:pt x="595" y="0"/>
                        </a:lnTo>
                        <a:lnTo>
                          <a:pt x="627" y="0"/>
                        </a:lnTo>
                        <a:lnTo>
                          <a:pt x="657" y="2"/>
                        </a:lnTo>
                        <a:lnTo>
                          <a:pt x="687" y="5"/>
                        </a:lnTo>
                        <a:lnTo>
                          <a:pt x="716" y="7"/>
                        </a:lnTo>
                        <a:lnTo>
                          <a:pt x="744" y="12"/>
                        </a:lnTo>
                        <a:lnTo>
                          <a:pt x="773" y="17"/>
                        </a:lnTo>
                        <a:lnTo>
                          <a:pt x="800" y="23"/>
                        </a:lnTo>
                        <a:lnTo>
                          <a:pt x="828" y="29"/>
                        </a:lnTo>
                        <a:lnTo>
                          <a:pt x="855" y="36"/>
                        </a:lnTo>
                        <a:lnTo>
                          <a:pt x="880" y="45"/>
                        </a:lnTo>
                        <a:lnTo>
                          <a:pt x="905" y="54"/>
                        </a:lnTo>
                        <a:lnTo>
                          <a:pt x="929" y="63"/>
                        </a:lnTo>
                        <a:lnTo>
                          <a:pt x="953" y="73"/>
                        </a:lnTo>
                        <a:lnTo>
                          <a:pt x="975" y="84"/>
                        </a:lnTo>
                        <a:lnTo>
                          <a:pt x="996" y="96"/>
                        </a:lnTo>
                        <a:lnTo>
                          <a:pt x="1017" y="108"/>
                        </a:lnTo>
                        <a:lnTo>
                          <a:pt x="1037" y="121"/>
                        </a:lnTo>
                        <a:lnTo>
                          <a:pt x="1056" y="134"/>
                        </a:lnTo>
                        <a:lnTo>
                          <a:pt x="1073" y="148"/>
                        </a:lnTo>
                        <a:lnTo>
                          <a:pt x="1090" y="163"/>
                        </a:lnTo>
                        <a:lnTo>
                          <a:pt x="1105" y="177"/>
                        </a:lnTo>
                        <a:lnTo>
                          <a:pt x="1120" y="193"/>
                        </a:lnTo>
                        <a:lnTo>
                          <a:pt x="1133" y="209"/>
                        </a:lnTo>
                        <a:lnTo>
                          <a:pt x="1145" y="225"/>
                        </a:lnTo>
                        <a:lnTo>
                          <a:pt x="1155" y="242"/>
                        </a:lnTo>
                        <a:lnTo>
                          <a:pt x="1165" y="259"/>
                        </a:lnTo>
                        <a:lnTo>
                          <a:pt x="1173" y="276"/>
                        </a:lnTo>
                        <a:lnTo>
                          <a:pt x="1180" y="294"/>
                        </a:lnTo>
                        <a:lnTo>
                          <a:pt x="1185" y="312"/>
                        </a:lnTo>
                        <a:lnTo>
                          <a:pt x="1189" y="331"/>
                        </a:lnTo>
                        <a:lnTo>
                          <a:pt x="1191" y="349"/>
                        </a:lnTo>
                        <a:lnTo>
                          <a:pt x="1192" y="368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27" name="Freeform 172"/>
                  <p:cNvSpPr>
                    <a:spLocks/>
                  </p:cNvSpPr>
                  <p:nvPr/>
                </p:nvSpPr>
                <p:spPr bwMode="auto">
                  <a:xfrm>
                    <a:off x="3295" y="4059"/>
                    <a:ext cx="85" cy="29"/>
                  </a:xfrm>
                  <a:custGeom>
                    <a:avLst/>
                    <a:gdLst>
                      <a:gd name="T0" fmla="*/ 0 w 593"/>
                      <a:gd name="T1" fmla="*/ 0 h 194"/>
                      <a:gd name="T2" fmla="*/ 0 w 593"/>
                      <a:gd name="T3" fmla="*/ 0 h 194"/>
                      <a:gd name="T4" fmla="*/ 0 w 593"/>
                      <a:gd name="T5" fmla="*/ 0 h 194"/>
                      <a:gd name="T6" fmla="*/ 0 w 593"/>
                      <a:gd name="T7" fmla="*/ 0 h 194"/>
                      <a:gd name="T8" fmla="*/ 0 w 593"/>
                      <a:gd name="T9" fmla="*/ 0 h 194"/>
                      <a:gd name="T10" fmla="*/ 0 w 593"/>
                      <a:gd name="T11" fmla="*/ 0 h 194"/>
                      <a:gd name="T12" fmla="*/ 0 w 593"/>
                      <a:gd name="T13" fmla="*/ 0 h 194"/>
                      <a:gd name="T14" fmla="*/ 0 w 593"/>
                      <a:gd name="T15" fmla="*/ 0 h 194"/>
                      <a:gd name="T16" fmla="*/ 0 w 593"/>
                      <a:gd name="T17" fmla="*/ 0 h 194"/>
                      <a:gd name="T18" fmla="*/ 0 w 593"/>
                      <a:gd name="T19" fmla="*/ 0 h 194"/>
                      <a:gd name="T20" fmla="*/ 0 w 593"/>
                      <a:gd name="T21" fmla="*/ 0 h 194"/>
                      <a:gd name="T22" fmla="*/ 0 w 593"/>
                      <a:gd name="T23" fmla="*/ 0 h 194"/>
                      <a:gd name="T24" fmla="*/ 0 w 593"/>
                      <a:gd name="T25" fmla="*/ 0 h 194"/>
                      <a:gd name="T26" fmla="*/ 0 w 593"/>
                      <a:gd name="T27" fmla="*/ 0 h 194"/>
                      <a:gd name="T28" fmla="*/ 0 w 593"/>
                      <a:gd name="T29" fmla="*/ 0 h 194"/>
                      <a:gd name="T30" fmla="*/ 0 w 593"/>
                      <a:gd name="T31" fmla="*/ 0 h 194"/>
                      <a:gd name="T32" fmla="*/ 0 w 593"/>
                      <a:gd name="T33" fmla="*/ 0 h 194"/>
                      <a:gd name="T34" fmla="*/ 0 w 593"/>
                      <a:gd name="T35" fmla="*/ 0 h 194"/>
                      <a:gd name="T36" fmla="*/ 0 w 593"/>
                      <a:gd name="T37" fmla="*/ 0 h 194"/>
                      <a:gd name="T38" fmla="*/ 0 w 593"/>
                      <a:gd name="T39" fmla="*/ 0 h 194"/>
                      <a:gd name="T40" fmla="*/ 0 w 593"/>
                      <a:gd name="T41" fmla="*/ 0 h 194"/>
                      <a:gd name="T42" fmla="*/ 0 w 593"/>
                      <a:gd name="T43" fmla="*/ 0 h 194"/>
                      <a:gd name="T44" fmla="*/ 0 w 593"/>
                      <a:gd name="T45" fmla="*/ 0 h 194"/>
                      <a:gd name="T46" fmla="*/ 0 w 593"/>
                      <a:gd name="T47" fmla="*/ 0 h 194"/>
                      <a:gd name="T48" fmla="*/ 0 w 593"/>
                      <a:gd name="T49" fmla="*/ 0 h 194"/>
                      <a:gd name="T50" fmla="*/ 0 w 593"/>
                      <a:gd name="T51" fmla="*/ 0 h 194"/>
                      <a:gd name="T52" fmla="*/ 0 w 593"/>
                      <a:gd name="T53" fmla="*/ 0 h 194"/>
                      <a:gd name="T54" fmla="*/ 0 w 593"/>
                      <a:gd name="T55" fmla="*/ 0 h 194"/>
                      <a:gd name="T56" fmla="*/ 0 w 593"/>
                      <a:gd name="T57" fmla="*/ 0 h 194"/>
                      <a:gd name="T58" fmla="*/ 0 w 593"/>
                      <a:gd name="T59" fmla="*/ 0 h 194"/>
                      <a:gd name="T60" fmla="*/ 0 w 593"/>
                      <a:gd name="T61" fmla="*/ 0 h 194"/>
                      <a:gd name="T62" fmla="*/ 0 w 593"/>
                      <a:gd name="T63" fmla="*/ 0 h 194"/>
                      <a:gd name="T64" fmla="*/ 0 w 593"/>
                      <a:gd name="T65" fmla="*/ 0 h 194"/>
                      <a:gd name="T66" fmla="*/ 0 w 593"/>
                      <a:gd name="T67" fmla="*/ 0 h 194"/>
                      <a:gd name="T68" fmla="*/ 0 w 593"/>
                      <a:gd name="T69" fmla="*/ 0 h 194"/>
                      <a:gd name="T70" fmla="*/ 0 w 593"/>
                      <a:gd name="T71" fmla="*/ 0 h 194"/>
                      <a:gd name="T72" fmla="*/ 0 w 593"/>
                      <a:gd name="T73" fmla="*/ 0 h 19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593"/>
                      <a:gd name="T112" fmla="*/ 0 h 194"/>
                      <a:gd name="T113" fmla="*/ 593 w 593"/>
                      <a:gd name="T114" fmla="*/ 194 h 19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593" h="194">
                        <a:moveTo>
                          <a:pt x="593" y="98"/>
                        </a:moveTo>
                        <a:lnTo>
                          <a:pt x="593" y="102"/>
                        </a:lnTo>
                        <a:lnTo>
                          <a:pt x="592" y="108"/>
                        </a:lnTo>
                        <a:lnTo>
                          <a:pt x="590" y="112"/>
                        </a:lnTo>
                        <a:lnTo>
                          <a:pt x="588" y="117"/>
                        </a:lnTo>
                        <a:lnTo>
                          <a:pt x="580" y="127"/>
                        </a:lnTo>
                        <a:lnTo>
                          <a:pt x="570" y="136"/>
                        </a:lnTo>
                        <a:lnTo>
                          <a:pt x="558" y="143"/>
                        </a:lnTo>
                        <a:lnTo>
                          <a:pt x="543" y="152"/>
                        </a:lnTo>
                        <a:lnTo>
                          <a:pt x="525" y="159"/>
                        </a:lnTo>
                        <a:lnTo>
                          <a:pt x="506" y="167"/>
                        </a:lnTo>
                        <a:lnTo>
                          <a:pt x="485" y="172"/>
                        </a:lnTo>
                        <a:lnTo>
                          <a:pt x="463" y="178"/>
                        </a:lnTo>
                        <a:lnTo>
                          <a:pt x="438" y="183"/>
                        </a:lnTo>
                        <a:lnTo>
                          <a:pt x="412" y="187"/>
                        </a:lnTo>
                        <a:lnTo>
                          <a:pt x="385" y="190"/>
                        </a:lnTo>
                        <a:lnTo>
                          <a:pt x="356" y="192"/>
                        </a:lnTo>
                        <a:lnTo>
                          <a:pt x="327" y="194"/>
                        </a:lnTo>
                        <a:lnTo>
                          <a:pt x="297" y="194"/>
                        </a:lnTo>
                        <a:lnTo>
                          <a:pt x="266" y="194"/>
                        </a:lnTo>
                        <a:lnTo>
                          <a:pt x="237" y="192"/>
                        </a:lnTo>
                        <a:lnTo>
                          <a:pt x="208" y="190"/>
                        </a:lnTo>
                        <a:lnTo>
                          <a:pt x="181" y="187"/>
                        </a:lnTo>
                        <a:lnTo>
                          <a:pt x="156" y="183"/>
                        </a:lnTo>
                        <a:lnTo>
                          <a:pt x="131" y="178"/>
                        </a:lnTo>
                        <a:lnTo>
                          <a:pt x="108" y="172"/>
                        </a:lnTo>
                        <a:lnTo>
                          <a:pt x="87" y="167"/>
                        </a:lnTo>
                        <a:lnTo>
                          <a:pt x="68" y="159"/>
                        </a:lnTo>
                        <a:lnTo>
                          <a:pt x="51" y="152"/>
                        </a:lnTo>
                        <a:lnTo>
                          <a:pt x="36" y="143"/>
                        </a:lnTo>
                        <a:lnTo>
                          <a:pt x="23" y="136"/>
                        </a:lnTo>
                        <a:lnTo>
                          <a:pt x="18" y="131"/>
                        </a:lnTo>
                        <a:lnTo>
                          <a:pt x="13" y="127"/>
                        </a:lnTo>
                        <a:lnTo>
                          <a:pt x="9" y="122"/>
                        </a:lnTo>
                        <a:lnTo>
                          <a:pt x="5" y="117"/>
                        </a:lnTo>
                        <a:lnTo>
                          <a:pt x="3" y="112"/>
                        </a:lnTo>
                        <a:lnTo>
                          <a:pt x="1" y="108"/>
                        </a:lnTo>
                        <a:lnTo>
                          <a:pt x="0" y="102"/>
                        </a:lnTo>
                        <a:lnTo>
                          <a:pt x="0" y="98"/>
                        </a:lnTo>
                        <a:lnTo>
                          <a:pt x="0" y="92"/>
                        </a:lnTo>
                        <a:lnTo>
                          <a:pt x="1" y="88"/>
                        </a:lnTo>
                        <a:lnTo>
                          <a:pt x="3" y="82"/>
                        </a:lnTo>
                        <a:lnTo>
                          <a:pt x="5" y="78"/>
                        </a:lnTo>
                        <a:lnTo>
                          <a:pt x="13" y="69"/>
                        </a:lnTo>
                        <a:lnTo>
                          <a:pt x="23" y="60"/>
                        </a:lnTo>
                        <a:lnTo>
                          <a:pt x="36" y="51"/>
                        </a:lnTo>
                        <a:lnTo>
                          <a:pt x="51" y="43"/>
                        </a:lnTo>
                        <a:lnTo>
                          <a:pt x="68" y="35"/>
                        </a:lnTo>
                        <a:lnTo>
                          <a:pt x="87" y="29"/>
                        </a:lnTo>
                        <a:lnTo>
                          <a:pt x="108" y="22"/>
                        </a:lnTo>
                        <a:lnTo>
                          <a:pt x="131" y="16"/>
                        </a:lnTo>
                        <a:lnTo>
                          <a:pt x="156" y="12"/>
                        </a:lnTo>
                        <a:lnTo>
                          <a:pt x="181" y="8"/>
                        </a:lnTo>
                        <a:lnTo>
                          <a:pt x="208" y="4"/>
                        </a:lnTo>
                        <a:lnTo>
                          <a:pt x="237" y="2"/>
                        </a:lnTo>
                        <a:lnTo>
                          <a:pt x="266" y="1"/>
                        </a:lnTo>
                        <a:lnTo>
                          <a:pt x="297" y="0"/>
                        </a:lnTo>
                        <a:lnTo>
                          <a:pt x="327" y="1"/>
                        </a:lnTo>
                        <a:lnTo>
                          <a:pt x="356" y="2"/>
                        </a:lnTo>
                        <a:lnTo>
                          <a:pt x="385" y="4"/>
                        </a:lnTo>
                        <a:lnTo>
                          <a:pt x="412" y="8"/>
                        </a:lnTo>
                        <a:lnTo>
                          <a:pt x="438" y="12"/>
                        </a:lnTo>
                        <a:lnTo>
                          <a:pt x="463" y="16"/>
                        </a:lnTo>
                        <a:lnTo>
                          <a:pt x="485" y="22"/>
                        </a:lnTo>
                        <a:lnTo>
                          <a:pt x="506" y="29"/>
                        </a:lnTo>
                        <a:lnTo>
                          <a:pt x="525" y="35"/>
                        </a:lnTo>
                        <a:lnTo>
                          <a:pt x="543" y="43"/>
                        </a:lnTo>
                        <a:lnTo>
                          <a:pt x="558" y="51"/>
                        </a:lnTo>
                        <a:lnTo>
                          <a:pt x="570" y="60"/>
                        </a:lnTo>
                        <a:lnTo>
                          <a:pt x="580" y="69"/>
                        </a:lnTo>
                        <a:lnTo>
                          <a:pt x="588" y="78"/>
                        </a:lnTo>
                        <a:lnTo>
                          <a:pt x="590" y="82"/>
                        </a:lnTo>
                        <a:lnTo>
                          <a:pt x="592" y="88"/>
                        </a:lnTo>
                        <a:lnTo>
                          <a:pt x="593" y="92"/>
                        </a:lnTo>
                        <a:lnTo>
                          <a:pt x="593" y="98"/>
                        </a:lnTo>
                        <a:close/>
                      </a:path>
                    </a:pathLst>
                  </a:custGeom>
                  <a:solidFill>
                    <a:srgbClr val="2E5592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28" name="Freeform 173"/>
                  <p:cNvSpPr>
                    <a:spLocks/>
                  </p:cNvSpPr>
                  <p:nvPr/>
                </p:nvSpPr>
                <p:spPr bwMode="auto">
                  <a:xfrm>
                    <a:off x="3255" y="4078"/>
                    <a:ext cx="169" cy="86"/>
                  </a:xfrm>
                  <a:custGeom>
                    <a:avLst/>
                    <a:gdLst>
                      <a:gd name="T0" fmla="*/ 0 w 1184"/>
                      <a:gd name="T1" fmla="*/ 0 h 605"/>
                      <a:gd name="T2" fmla="*/ 0 w 1184"/>
                      <a:gd name="T3" fmla="*/ 0 h 605"/>
                      <a:gd name="T4" fmla="*/ 0 w 1184"/>
                      <a:gd name="T5" fmla="*/ 0 h 605"/>
                      <a:gd name="T6" fmla="*/ 0 w 1184"/>
                      <a:gd name="T7" fmla="*/ 0 h 605"/>
                      <a:gd name="T8" fmla="*/ 0 w 1184"/>
                      <a:gd name="T9" fmla="*/ 0 h 605"/>
                      <a:gd name="T10" fmla="*/ 0 w 1184"/>
                      <a:gd name="T11" fmla="*/ 0 h 605"/>
                      <a:gd name="T12" fmla="*/ 0 w 1184"/>
                      <a:gd name="T13" fmla="*/ 0 h 605"/>
                      <a:gd name="T14" fmla="*/ 0 w 1184"/>
                      <a:gd name="T15" fmla="*/ 0 h 605"/>
                      <a:gd name="T16" fmla="*/ 0 w 1184"/>
                      <a:gd name="T17" fmla="*/ 0 h 605"/>
                      <a:gd name="T18" fmla="*/ 0 w 1184"/>
                      <a:gd name="T19" fmla="*/ 0 h 605"/>
                      <a:gd name="T20" fmla="*/ 0 w 1184"/>
                      <a:gd name="T21" fmla="*/ 0 h 605"/>
                      <a:gd name="T22" fmla="*/ 0 w 1184"/>
                      <a:gd name="T23" fmla="*/ 0 h 605"/>
                      <a:gd name="T24" fmla="*/ 0 w 1184"/>
                      <a:gd name="T25" fmla="*/ 0 h 605"/>
                      <a:gd name="T26" fmla="*/ 0 w 1184"/>
                      <a:gd name="T27" fmla="*/ 0 h 605"/>
                      <a:gd name="T28" fmla="*/ 0 w 1184"/>
                      <a:gd name="T29" fmla="*/ 0 h 605"/>
                      <a:gd name="T30" fmla="*/ 0 w 1184"/>
                      <a:gd name="T31" fmla="*/ 0 h 605"/>
                      <a:gd name="T32" fmla="*/ 0 w 1184"/>
                      <a:gd name="T33" fmla="*/ 0 h 605"/>
                      <a:gd name="T34" fmla="*/ 0 w 1184"/>
                      <a:gd name="T35" fmla="*/ 0 h 605"/>
                      <a:gd name="T36" fmla="*/ 0 w 1184"/>
                      <a:gd name="T37" fmla="*/ 0 h 605"/>
                      <a:gd name="T38" fmla="*/ 0 w 1184"/>
                      <a:gd name="T39" fmla="*/ 0 h 605"/>
                      <a:gd name="T40" fmla="*/ 0 w 1184"/>
                      <a:gd name="T41" fmla="*/ 0 h 605"/>
                      <a:gd name="T42" fmla="*/ 0 w 1184"/>
                      <a:gd name="T43" fmla="*/ 0 h 605"/>
                      <a:gd name="T44" fmla="*/ 0 w 1184"/>
                      <a:gd name="T45" fmla="*/ 0 h 605"/>
                      <a:gd name="T46" fmla="*/ 0 w 1184"/>
                      <a:gd name="T47" fmla="*/ 0 h 605"/>
                      <a:gd name="T48" fmla="*/ 0 w 1184"/>
                      <a:gd name="T49" fmla="*/ 0 h 605"/>
                      <a:gd name="T50" fmla="*/ 0 w 1184"/>
                      <a:gd name="T51" fmla="*/ 0 h 605"/>
                      <a:gd name="T52" fmla="*/ 0 w 1184"/>
                      <a:gd name="T53" fmla="*/ 0 h 605"/>
                      <a:gd name="T54" fmla="*/ 0 w 1184"/>
                      <a:gd name="T55" fmla="*/ 0 h 605"/>
                      <a:gd name="T56" fmla="*/ 0 w 1184"/>
                      <a:gd name="T57" fmla="*/ 0 h 605"/>
                      <a:gd name="T58" fmla="*/ 0 w 1184"/>
                      <a:gd name="T59" fmla="*/ 0 h 605"/>
                      <a:gd name="T60" fmla="*/ 0 w 1184"/>
                      <a:gd name="T61" fmla="*/ 0 h 605"/>
                      <a:gd name="T62" fmla="*/ 0 w 1184"/>
                      <a:gd name="T63" fmla="*/ 0 h 605"/>
                      <a:gd name="T64" fmla="*/ 0 w 1184"/>
                      <a:gd name="T65" fmla="*/ 0 h 605"/>
                      <a:gd name="T66" fmla="*/ 0 w 1184"/>
                      <a:gd name="T67" fmla="*/ 0 h 605"/>
                      <a:gd name="T68" fmla="*/ 0 w 1184"/>
                      <a:gd name="T69" fmla="*/ 0 h 605"/>
                      <a:gd name="T70" fmla="*/ 0 w 1184"/>
                      <a:gd name="T71" fmla="*/ 0 h 605"/>
                      <a:gd name="T72" fmla="*/ 0 w 1184"/>
                      <a:gd name="T73" fmla="*/ 0 h 605"/>
                      <a:gd name="T74" fmla="*/ 0 w 1184"/>
                      <a:gd name="T75" fmla="*/ 0 h 605"/>
                      <a:gd name="T76" fmla="*/ 0 w 1184"/>
                      <a:gd name="T77" fmla="*/ 0 h 605"/>
                      <a:gd name="T78" fmla="*/ 0 w 1184"/>
                      <a:gd name="T79" fmla="*/ 0 h 605"/>
                      <a:gd name="T80" fmla="*/ 0 w 1184"/>
                      <a:gd name="T81" fmla="*/ 0 h 605"/>
                      <a:gd name="T82" fmla="*/ 0 w 1184"/>
                      <a:gd name="T83" fmla="*/ 0 h 605"/>
                      <a:gd name="T84" fmla="*/ 0 w 1184"/>
                      <a:gd name="T85" fmla="*/ 0 h 605"/>
                      <a:gd name="T86" fmla="*/ 0 w 1184"/>
                      <a:gd name="T87" fmla="*/ 0 h 605"/>
                      <a:gd name="T88" fmla="*/ 0 w 1184"/>
                      <a:gd name="T89" fmla="*/ 0 h 605"/>
                      <a:gd name="T90" fmla="*/ 0 w 1184"/>
                      <a:gd name="T91" fmla="*/ 0 h 605"/>
                      <a:gd name="T92" fmla="*/ 0 w 1184"/>
                      <a:gd name="T93" fmla="*/ 0 h 605"/>
                      <a:gd name="T94" fmla="*/ 0 w 1184"/>
                      <a:gd name="T95" fmla="*/ 0 h 605"/>
                      <a:gd name="T96" fmla="*/ 0 w 1184"/>
                      <a:gd name="T97" fmla="*/ 0 h 605"/>
                      <a:gd name="T98" fmla="*/ 0 w 1184"/>
                      <a:gd name="T99" fmla="*/ 0 h 605"/>
                      <a:gd name="T100" fmla="*/ 0 w 1184"/>
                      <a:gd name="T101" fmla="*/ 0 h 605"/>
                      <a:gd name="T102" fmla="*/ 0 w 1184"/>
                      <a:gd name="T103" fmla="*/ 0 h 605"/>
                      <a:gd name="T104" fmla="*/ 0 w 1184"/>
                      <a:gd name="T105" fmla="*/ 0 h 605"/>
                      <a:gd name="T106" fmla="*/ 0 w 1184"/>
                      <a:gd name="T107" fmla="*/ 0 h 605"/>
                      <a:gd name="T108" fmla="*/ 0 w 1184"/>
                      <a:gd name="T109" fmla="*/ 0 h 605"/>
                      <a:gd name="T110" fmla="*/ 0 w 1184"/>
                      <a:gd name="T111" fmla="*/ 0 h 605"/>
                      <a:gd name="T112" fmla="*/ 0 w 1184"/>
                      <a:gd name="T113" fmla="*/ 0 h 605"/>
                      <a:gd name="T114" fmla="*/ 0 w 1184"/>
                      <a:gd name="T115" fmla="*/ 0 h 60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184"/>
                      <a:gd name="T175" fmla="*/ 0 h 605"/>
                      <a:gd name="T176" fmla="*/ 1184 w 1184"/>
                      <a:gd name="T177" fmla="*/ 605 h 60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184" h="605">
                        <a:moveTo>
                          <a:pt x="1079" y="0"/>
                        </a:moveTo>
                        <a:lnTo>
                          <a:pt x="1086" y="20"/>
                        </a:lnTo>
                        <a:lnTo>
                          <a:pt x="1092" y="40"/>
                        </a:lnTo>
                        <a:lnTo>
                          <a:pt x="1096" y="57"/>
                        </a:lnTo>
                        <a:lnTo>
                          <a:pt x="1098" y="75"/>
                        </a:lnTo>
                        <a:lnTo>
                          <a:pt x="1099" y="92"/>
                        </a:lnTo>
                        <a:lnTo>
                          <a:pt x="1099" y="106"/>
                        </a:lnTo>
                        <a:lnTo>
                          <a:pt x="1097" y="121"/>
                        </a:lnTo>
                        <a:lnTo>
                          <a:pt x="1095" y="134"/>
                        </a:lnTo>
                        <a:lnTo>
                          <a:pt x="1090" y="148"/>
                        </a:lnTo>
                        <a:lnTo>
                          <a:pt x="1085" y="159"/>
                        </a:lnTo>
                        <a:lnTo>
                          <a:pt x="1078" y="170"/>
                        </a:lnTo>
                        <a:lnTo>
                          <a:pt x="1071" y="181"/>
                        </a:lnTo>
                        <a:lnTo>
                          <a:pt x="1063" y="191"/>
                        </a:lnTo>
                        <a:lnTo>
                          <a:pt x="1054" y="200"/>
                        </a:lnTo>
                        <a:lnTo>
                          <a:pt x="1044" y="209"/>
                        </a:lnTo>
                        <a:lnTo>
                          <a:pt x="1033" y="217"/>
                        </a:lnTo>
                        <a:lnTo>
                          <a:pt x="1020" y="224"/>
                        </a:lnTo>
                        <a:lnTo>
                          <a:pt x="1008" y="231"/>
                        </a:lnTo>
                        <a:lnTo>
                          <a:pt x="995" y="239"/>
                        </a:lnTo>
                        <a:lnTo>
                          <a:pt x="981" y="246"/>
                        </a:lnTo>
                        <a:lnTo>
                          <a:pt x="952" y="258"/>
                        </a:lnTo>
                        <a:lnTo>
                          <a:pt x="921" y="269"/>
                        </a:lnTo>
                        <a:lnTo>
                          <a:pt x="857" y="292"/>
                        </a:lnTo>
                        <a:lnTo>
                          <a:pt x="790" y="316"/>
                        </a:lnTo>
                        <a:lnTo>
                          <a:pt x="770" y="323"/>
                        </a:lnTo>
                        <a:lnTo>
                          <a:pt x="749" y="330"/>
                        </a:lnTo>
                        <a:lnTo>
                          <a:pt x="728" y="337"/>
                        </a:lnTo>
                        <a:lnTo>
                          <a:pt x="705" y="342"/>
                        </a:lnTo>
                        <a:lnTo>
                          <a:pt x="659" y="353"/>
                        </a:lnTo>
                        <a:lnTo>
                          <a:pt x="608" y="362"/>
                        </a:lnTo>
                        <a:lnTo>
                          <a:pt x="557" y="369"/>
                        </a:lnTo>
                        <a:lnTo>
                          <a:pt x="505" y="375"/>
                        </a:lnTo>
                        <a:lnTo>
                          <a:pt x="450" y="379"/>
                        </a:lnTo>
                        <a:lnTo>
                          <a:pt x="397" y="381"/>
                        </a:lnTo>
                        <a:lnTo>
                          <a:pt x="342" y="382"/>
                        </a:lnTo>
                        <a:lnTo>
                          <a:pt x="288" y="382"/>
                        </a:lnTo>
                        <a:lnTo>
                          <a:pt x="236" y="381"/>
                        </a:lnTo>
                        <a:lnTo>
                          <a:pt x="183" y="379"/>
                        </a:lnTo>
                        <a:lnTo>
                          <a:pt x="133" y="376"/>
                        </a:lnTo>
                        <a:lnTo>
                          <a:pt x="86" y="370"/>
                        </a:lnTo>
                        <a:lnTo>
                          <a:pt x="42" y="366"/>
                        </a:lnTo>
                        <a:lnTo>
                          <a:pt x="0" y="359"/>
                        </a:lnTo>
                        <a:lnTo>
                          <a:pt x="3" y="372"/>
                        </a:lnTo>
                        <a:lnTo>
                          <a:pt x="6" y="386"/>
                        </a:lnTo>
                        <a:lnTo>
                          <a:pt x="10" y="398"/>
                        </a:lnTo>
                        <a:lnTo>
                          <a:pt x="15" y="410"/>
                        </a:lnTo>
                        <a:lnTo>
                          <a:pt x="20" y="422"/>
                        </a:lnTo>
                        <a:lnTo>
                          <a:pt x="26" y="435"/>
                        </a:lnTo>
                        <a:lnTo>
                          <a:pt x="33" y="447"/>
                        </a:lnTo>
                        <a:lnTo>
                          <a:pt x="41" y="458"/>
                        </a:lnTo>
                        <a:lnTo>
                          <a:pt x="49" y="469"/>
                        </a:lnTo>
                        <a:lnTo>
                          <a:pt x="58" y="479"/>
                        </a:lnTo>
                        <a:lnTo>
                          <a:pt x="69" y="490"/>
                        </a:lnTo>
                        <a:lnTo>
                          <a:pt x="80" y="500"/>
                        </a:lnTo>
                        <a:lnTo>
                          <a:pt x="92" y="509"/>
                        </a:lnTo>
                        <a:lnTo>
                          <a:pt x="105" y="518"/>
                        </a:lnTo>
                        <a:lnTo>
                          <a:pt x="120" y="527"/>
                        </a:lnTo>
                        <a:lnTo>
                          <a:pt x="135" y="536"/>
                        </a:lnTo>
                        <a:lnTo>
                          <a:pt x="153" y="544"/>
                        </a:lnTo>
                        <a:lnTo>
                          <a:pt x="171" y="552"/>
                        </a:lnTo>
                        <a:lnTo>
                          <a:pt x="191" y="558"/>
                        </a:lnTo>
                        <a:lnTo>
                          <a:pt x="212" y="565"/>
                        </a:lnTo>
                        <a:lnTo>
                          <a:pt x="235" y="572"/>
                        </a:lnTo>
                        <a:lnTo>
                          <a:pt x="258" y="577"/>
                        </a:lnTo>
                        <a:lnTo>
                          <a:pt x="283" y="583"/>
                        </a:lnTo>
                        <a:lnTo>
                          <a:pt x="310" y="587"/>
                        </a:lnTo>
                        <a:lnTo>
                          <a:pt x="339" y="592"/>
                        </a:lnTo>
                        <a:lnTo>
                          <a:pt x="369" y="595"/>
                        </a:lnTo>
                        <a:lnTo>
                          <a:pt x="401" y="598"/>
                        </a:lnTo>
                        <a:lnTo>
                          <a:pt x="435" y="601"/>
                        </a:lnTo>
                        <a:lnTo>
                          <a:pt x="470" y="603"/>
                        </a:lnTo>
                        <a:lnTo>
                          <a:pt x="507" y="604"/>
                        </a:lnTo>
                        <a:lnTo>
                          <a:pt x="546" y="605"/>
                        </a:lnTo>
                        <a:lnTo>
                          <a:pt x="587" y="605"/>
                        </a:lnTo>
                        <a:lnTo>
                          <a:pt x="634" y="605"/>
                        </a:lnTo>
                        <a:lnTo>
                          <a:pt x="679" y="603"/>
                        </a:lnTo>
                        <a:lnTo>
                          <a:pt x="721" y="601"/>
                        </a:lnTo>
                        <a:lnTo>
                          <a:pt x="760" y="597"/>
                        </a:lnTo>
                        <a:lnTo>
                          <a:pt x="798" y="594"/>
                        </a:lnTo>
                        <a:lnTo>
                          <a:pt x="832" y="588"/>
                        </a:lnTo>
                        <a:lnTo>
                          <a:pt x="866" y="583"/>
                        </a:lnTo>
                        <a:lnTo>
                          <a:pt x="897" y="576"/>
                        </a:lnTo>
                        <a:lnTo>
                          <a:pt x="926" y="569"/>
                        </a:lnTo>
                        <a:lnTo>
                          <a:pt x="952" y="560"/>
                        </a:lnTo>
                        <a:lnTo>
                          <a:pt x="977" y="552"/>
                        </a:lnTo>
                        <a:lnTo>
                          <a:pt x="1000" y="543"/>
                        </a:lnTo>
                        <a:lnTo>
                          <a:pt x="1023" y="533"/>
                        </a:lnTo>
                        <a:lnTo>
                          <a:pt x="1043" y="522"/>
                        </a:lnTo>
                        <a:lnTo>
                          <a:pt x="1060" y="509"/>
                        </a:lnTo>
                        <a:lnTo>
                          <a:pt x="1077" y="497"/>
                        </a:lnTo>
                        <a:lnTo>
                          <a:pt x="1093" y="485"/>
                        </a:lnTo>
                        <a:lnTo>
                          <a:pt x="1106" y="471"/>
                        </a:lnTo>
                        <a:lnTo>
                          <a:pt x="1118" y="457"/>
                        </a:lnTo>
                        <a:lnTo>
                          <a:pt x="1129" y="443"/>
                        </a:lnTo>
                        <a:lnTo>
                          <a:pt x="1139" y="428"/>
                        </a:lnTo>
                        <a:lnTo>
                          <a:pt x="1148" y="412"/>
                        </a:lnTo>
                        <a:lnTo>
                          <a:pt x="1156" y="397"/>
                        </a:lnTo>
                        <a:lnTo>
                          <a:pt x="1163" y="380"/>
                        </a:lnTo>
                        <a:lnTo>
                          <a:pt x="1168" y="364"/>
                        </a:lnTo>
                        <a:lnTo>
                          <a:pt x="1173" y="347"/>
                        </a:lnTo>
                        <a:lnTo>
                          <a:pt x="1176" y="329"/>
                        </a:lnTo>
                        <a:lnTo>
                          <a:pt x="1179" y="311"/>
                        </a:lnTo>
                        <a:lnTo>
                          <a:pt x="1182" y="293"/>
                        </a:lnTo>
                        <a:lnTo>
                          <a:pt x="1183" y="274"/>
                        </a:lnTo>
                        <a:lnTo>
                          <a:pt x="1184" y="256"/>
                        </a:lnTo>
                        <a:lnTo>
                          <a:pt x="1184" y="237"/>
                        </a:lnTo>
                        <a:lnTo>
                          <a:pt x="1183" y="226"/>
                        </a:lnTo>
                        <a:lnTo>
                          <a:pt x="1181" y="212"/>
                        </a:lnTo>
                        <a:lnTo>
                          <a:pt x="1177" y="198"/>
                        </a:lnTo>
                        <a:lnTo>
                          <a:pt x="1173" y="182"/>
                        </a:lnTo>
                        <a:lnTo>
                          <a:pt x="1161" y="150"/>
                        </a:lnTo>
                        <a:lnTo>
                          <a:pt x="1146" y="115"/>
                        </a:lnTo>
                        <a:lnTo>
                          <a:pt x="1129" y="81"/>
                        </a:lnTo>
                        <a:lnTo>
                          <a:pt x="1112" y="49"/>
                        </a:lnTo>
                        <a:lnTo>
                          <a:pt x="1095" y="21"/>
                        </a:lnTo>
                        <a:lnTo>
                          <a:pt x="1079" y="0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29" name="Freeform 174"/>
                  <p:cNvSpPr>
                    <a:spLocks/>
                  </p:cNvSpPr>
                  <p:nvPr/>
                </p:nvSpPr>
                <p:spPr bwMode="auto">
                  <a:xfrm>
                    <a:off x="3255" y="4127"/>
                    <a:ext cx="168" cy="38"/>
                  </a:xfrm>
                  <a:custGeom>
                    <a:avLst/>
                    <a:gdLst>
                      <a:gd name="T0" fmla="*/ 0 w 1173"/>
                      <a:gd name="T1" fmla="*/ 0 h 264"/>
                      <a:gd name="T2" fmla="*/ 0 w 1173"/>
                      <a:gd name="T3" fmla="*/ 0 h 264"/>
                      <a:gd name="T4" fmla="*/ 0 w 1173"/>
                      <a:gd name="T5" fmla="*/ 0 h 264"/>
                      <a:gd name="T6" fmla="*/ 0 w 1173"/>
                      <a:gd name="T7" fmla="*/ 0 h 264"/>
                      <a:gd name="T8" fmla="*/ 0 w 1173"/>
                      <a:gd name="T9" fmla="*/ 0 h 264"/>
                      <a:gd name="T10" fmla="*/ 0 w 1173"/>
                      <a:gd name="T11" fmla="*/ 0 h 264"/>
                      <a:gd name="T12" fmla="*/ 0 w 1173"/>
                      <a:gd name="T13" fmla="*/ 0 h 264"/>
                      <a:gd name="T14" fmla="*/ 0 w 1173"/>
                      <a:gd name="T15" fmla="*/ 0 h 264"/>
                      <a:gd name="T16" fmla="*/ 0 w 1173"/>
                      <a:gd name="T17" fmla="*/ 0 h 264"/>
                      <a:gd name="T18" fmla="*/ 0 w 1173"/>
                      <a:gd name="T19" fmla="*/ 0 h 264"/>
                      <a:gd name="T20" fmla="*/ 0 w 1173"/>
                      <a:gd name="T21" fmla="*/ 0 h 264"/>
                      <a:gd name="T22" fmla="*/ 0 w 1173"/>
                      <a:gd name="T23" fmla="*/ 0 h 264"/>
                      <a:gd name="T24" fmla="*/ 0 w 1173"/>
                      <a:gd name="T25" fmla="*/ 0 h 264"/>
                      <a:gd name="T26" fmla="*/ 0 w 1173"/>
                      <a:gd name="T27" fmla="*/ 0 h 264"/>
                      <a:gd name="T28" fmla="*/ 0 w 1173"/>
                      <a:gd name="T29" fmla="*/ 0 h 264"/>
                      <a:gd name="T30" fmla="*/ 0 w 1173"/>
                      <a:gd name="T31" fmla="*/ 0 h 264"/>
                      <a:gd name="T32" fmla="*/ 0 w 1173"/>
                      <a:gd name="T33" fmla="*/ 0 h 264"/>
                      <a:gd name="T34" fmla="*/ 0 w 1173"/>
                      <a:gd name="T35" fmla="*/ 0 h 264"/>
                      <a:gd name="T36" fmla="*/ 0 w 1173"/>
                      <a:gd name="T37" fmla="*/ 0 h 264"/>
                      <a:gd name="T38" fmla="*/ 0 w 1173"/>
                      <a:gd name="T39" fmla="*/ 0 h 264"/>
                      <a:gd name="T40" fmla="*/ 0 w 1173"/>
                      <a:gd name="T41" fmla="*/ 0 h 264"/>
                      <a:gd name="T42" fmla="*/ 0 w 1173"/>
                      <a:gd name="T43" fmla="*/ 0 h 264"/>
                      <a:gd name="T44" fmla="*/ 0 w 1173"/>
                      <a:gd name="T45" fmla="*/ 0 h 264"/>
                      <a:gd name="T46" fmla="*/ 0 w 1173"/>
                      <a:gd name="T47" fmla="*/ 0 h 264"/>
                      <a:gd name="T48" fmla="*/ 0 w 1173"/>
                      <a:gd name="T49" fmla="*/ 0 h 264"/>
                      <a:gd name="T50" fmla="*/ 0 w 1173"/>
                      <a:gd name="T51" fmla="*/ 0 h 264"/>
                      <a:gd name="T52" fmla="*/ 0 w 1173"/>
                      <a:gd name="T53" fmla="*/ 0 h 264"/>
                      <a:gd name="T54" fmla="*/ 0 w 1173"/>
                      <a:gd name="T55" fmla="*/ 0 h 264"/>
                      <a:gd name="T56" fmla="*/ 0 w 1173"/>
                      <a:gd name="T57" fmla="*/ 0 h 264"/>
                      <a:gd name="T58" fmla="*/ 0 w 1173"/>
                      <a:gd name="T59" fmla="*/ 0 h 264"/>
                      <a:gd name="T60" fmla="*/ 0 w 1173"/>
                      <a:gd name="T61" fmla="*/ 0 h 264"/>
                      <a:gd name="T62" fmla="*/ 0 w 1173"/>
                      <a:gd name="T63" fmla="*/ 0 h 264"/>
                      <a:gd name="T64" fmla="*/ 0 w 1173"/>
                      <a:gd name="T65" fmla="*/ 0 h 264"/>
                      <a:gd name="T66" fmla="*/ 0 w 1173"/>
                      <a:gd name="T67" fmla="*/ 0 h 264"/>
                      <a:gd name="T68" fmla="*/ 0 w 1173"/>
                      <a:gd name="T69" fmla="*/ 0 h 264"/>
                      <a:gd name="T70" fmla="*/ 0 w 1173"/>
                      <a:gd name="T71" fmla="*/ 0 h 264"/>
                      <a:gd name="T72" fmla="*/ 0 w 1173"/>
                      <a:gd name="T73" fmla="*/ 0 h 264"/>
                      <a:gd name="T74" fmla="*/ 0 w 1173"/>
                      <a:gd name="T75" fmla="*/ 0 h 264"/>
                      <a:gd name="T76" fmla="*/ 0 w 1173"/>
                      <a:gd name="T77" fmla="*/ 0 h 264"/>
                      <a:gd name="T78" fmla="*/ 0 w 1173"/>
                      <a:gd name="T79" fmla="*/ 0 h 264"/>
                      <a:gd name="T80" fmla="*/ 0 w 1173"/>
                      <a:gd name="T81" fmla="*/ 0 h 264"/>
                      <a:gd name="T82" fmla="*/ 0 w 1173"/>
                      <a:gd name="T83" fmla="*/ 0 h 264"/>
                      <a:gd name="T84" fmla="*/ 0 w 1173"/>
                      <a:gd name="T85" fmla="*/ 0 h 264"/>
                      <a:gd name="T86" fmla="*/ 0 w 1173"/>
                      <a:gd name="T87" fmla="*/ 0 h 264"/>
                      <a:gd name="T88" fmla="*/ 0 w 1173"/>
                      <a:gd name="T89" fmla="*/ 0 h 264"/>
                      <a:gd name="T90" fmla="*/ 0 w 1173"/>
                      <a:gd name="T91" fmla="*/ 0 h 264"/>
                      <a:gd name="T92" fmla="*/ 0 w 1173"/>
                      <a:gd name="T93" fmla="*/ 0 h 264"/>
                      <a:gd name="T94" fmla="*/ 0 w 1173"/>
                      <a:gd name="T95" fmla="*/ 0 h 26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173"/>
                      <a:gd name="T145" fmla="*/ 0 h 264"/>
                      <a:gd name="T146" fmla="*/ 1173 w 1173"/>
                      <a:gd name="T147" fmla="*/ 264 h 26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173" h="264">
                        <a:moveTo>
                          <a:pt x="586" y="142"/>
                        </a:moveTo>
                        <a:lnTo>
                          <a:pt x="525" y="142"/>
                        </a:lnTo>
                        <a:lnTo>
                          <a:pt x="467" y="139"/>
                        </a:lnTo>
                        <a:lnTo>
                          <a:pt x="414" y="137"/>
                        </a:lnTo>
                        <a:lnTo>
                          <a:pt x="364" y="133"/>
                        </a:lnTo>
                        <a:lnTo>
                          <a:pt x="316" y="128"/>
                        </a:lnTo>
                        <a:lnTo>
                          <a:pt x="274" y="123"/>
                        </a:lnTo>
                        <a:lnTo>
                          <a:pt x="234" y="116"/>
                        </a:lnTo>
                        <a:lnTo>
                          <a:pt x="197" y="108"/>
                        </a:lnTo>
                        <a:lnTo>
                          <a:pt x="162" y="100"/>
                        </a:lnTo>
                        <a:lnTo>
                          <a:pt x="131" y="90"/>
                        </a:lnTo>
                        <a:lnTo>
                          <a:pt x="103" y="80"/>
                        </a:lnTo>
                        <a:lnTo>
                          <a:pt x="78" y="70"/>
                        </a:lnTo>
                        <a:lnTo>
                          <a:pt x="54" y="58"/>
                        </a:lnTo>
                        <a:lnTo>
                          <a:pt x="34" y="46"/>
                        </a:lnTo>
                        <a:lnTo>
                          <a:pt x="15" y="33"/>
                        </a:lnTo>
                        <a:lnTo>
                          <a:pt x="0" y="19"/>
                        </a:lnTo>
                        <a:lnTo>
                          <a:pt x="2" y="33"/>
                        </a:lnTo>
                        <a:lnTo>
                          <a:pt x="5" y="46"/>
                        </a:lnTo>
                        <a:lnTo>
                          <a:pt x="10" y="58"/>
                        </a:lnTo>
                        <a:lnTo>
                          <a:pt x="14" y="70"/>
                        </a:lnTo>
                        <a:lnTo>
                          <a:pt x="20" y="83"/>
                        </a:lnTo>
                        <a:lnTo>
                          <a:pt x="25" y="95"/>
                        </a:lnTo>
                        <a:lnTo>
                          <a:pt x="32" y="106"/>
                        </a:lnTo>
                        <a:lnTo>
                          <a:pt x="40" y="117"/>
                        </a:lnTo>
                        <a:lnTo>
                          <a:pt x="48" y="128"/>
                        </a:lnTo>
                        <a:lnTo>
                          <a:pt x="58" y="139"/>
                        </a:lnTo>
                        <a:lnTo>
                          <a:pt x="68" y="149"/>
                        </a:lnTo>
                        <a:lnTo>
                          <a:pt x="79" y="159"/>
                        </a:lnTo>
                        <a:lnTo>
                          <a:pt x="91" y="169"/>
                        </a:lnTo>
                        <a:lnTo>
                          <a:pt x="106" y="178"/>
                        </a:lnTo>
                        <a:lnTo>
                          <a:pt x="120" y="187"/>
                        </a:lnTo>
                        <a:lnTo>
                          <a:pt x="136" y="195"/>
                        </a:lnTo>
                        <a:lnTo>
                          <a:pt x="152" y="203"/>
                        </a:lnTo>
                        <a:lnTo>
                          <a:pt x="171" y="211"/>
                        </a:lnTo>
                        <a:lnTo>
                          <a:pt x="190" y="218"/>
                        </a:lnTo>
                        <a:lnTo>
                          <a:pt x="211" y="224"/>
                        </a:lnTo>
                        <a:lnTo>
                          <a:pt x="234" y="231"/>
                        </a:lnTo>
                        <a:lnTo>
                          <a:pt x="258" y="236"/>
                        </a:lnTo>
                        <a:lnTo>
                          <a:pt x="284" y="242"/>
                        </a:lnTo>
                        <a:lnTo>
                          <a:pt x="310" y="246"/>
                        </a:lnTo>
                        <a:lnTo>
                          <a:pt x="338" y="251"/>
                        </a:lnTo>
                        <a:lnTo>
                          <a:pt x="368" y="254"/>
                        </a:lnTo>
                        <a:lnTo>
                          <a:pt x="400" y="257"/>
                        </a:lnTo>
                        <a:lnTo>
                          <a:pt x="434" y="260"/>
                        </a:lnTo>
                        <a:lnTo>
                          <a:pt x="469" y="262"/>
                        </a:lnTo>
                        <a:lnTo>
                          <a:pt x="506" y="263"/>
                        </a:lnTo>
                        <a:lnTo>
                          <a:pt x="545" y="264"/>
                        </a:lnTo>
                        <a:lnTo>
                          <a:pt x="586" y="264"/>
                        </a:lnTo>
                        <a:lnTo>
                          <a:pt x="625" y="264"/>
                        </a:lnTo>
                        <a:lnTo>
                          <a:pt x="662" y="263"/>
                        </a:lnTo>
                        <a:lnTo>
                          <a:pt x="698" y="262"/>
                        </a:lnTo>
                        <a:lnTo>
                          <a:pt x="731" y="260"/>
                        </a:lnTo>
                        <a:lnTo>
                          <a:pt x="763" y="256"/>
                        </a:lnTo>
                        <a:lnTo>
                          <a:pt x="793" y="253"/>
                        </a:lnTo>
                        <a:lnTo>
                          <a:pt x="823" y="250"/>
                        </a:lnTo>
                        <a:lnTo>
                          <a:pt x="851" y="245"/>
                        </a:lnTo>
                        <a:lnTo>
                          <a:pt x="877" y="240"/>
                        </a:lnTo>
                        <a:lnTo>
                          <a:pt x="902" y="234"/>
                        </a:lnTo>
                        <a:lnTo>
                          <a:pt x="926" y="227"/>
                        </a:lnTo>
                        <a:lnTo>
                          <a:pt x="948" y="221"/>
                        </a:lnTo>
                        <a:lnTo>
                          <a:pt x="969" y="214"/>
                        </a:lnTo>
                        <a:lnTo>
                          <a:pt x="988" y="206"/>
                        </a:lnTo>
                        <a:lnTo>
                          <a:pt x="1007" y="198"/>
                        </a:lnTo>
                        <a:lnTo>
                          <a:pt x="1025" y="189"/>
                        </a:lnTo>
                        <a:lnTo>
                          <a:pt x="1040" y="181"/>
                        </a:lnTo>
                        <a:lnTo>
                          <a:pt x="1056" y="172"/>
                        </a:lnTo>
                        <a:lnTo>
                          <a:pt x="1070" y="162"/>
                        </a:lnTo>
                        <a:lnTo>
                          <a:pt x="1083" y="150"/>
                        </a:lnTo>
                        <a:lnTo>
                          <a:pt x="1095" y="140"/>
                        </a:lnTo>
                        <a:lnTo>
                          <a:pt x="1106" y="129"/>
                        </a:lnTo>
                        <a:lnTo>
                          <a:pt x="1116" y="118"/>
                        </a:lnTo>
                        <a:lnTo>
                          <a:pt x="1126" y="106"/>
                        </a:lnTo>
                        <a:lnTo>
                          <a:pt x="1134" y="94"/>
                        </a:lnTo>
                        <a:lnTo>
                          <a:pt x="1142" y="81"/>
                        </a:lnTo>
                        <a:lnTo>
                          <a:pt x="1148" y="68"/>
                        </a:lnTo>
                        <a:lnTo>
                          <a:pt x="1155" y="56"/>
                        </a:lnTo>
                        <a:lnTo>
                          <a:pt x="1161" y="43"/>
                        </a:lnTo>
                        <a:lnTo>
                          <a:pt x="1165" y="28"/>
                        </a:lnTo>
                        <a:lnTo>
                          <a:pt x="1170" y="15"/>
                        </a:lnTo>
                        <a:lnTo>
                          <a:pt x="1173" y="0"/>
                        </a:lnTo>
                        <a:lnTo>
                          <a:pt x="1156" y="16"/>
                        </a:lnTo>
                        <a:lnTo>
                          <a:pt x="1136" y="31"/>
                        </a:lnTo>
                        <a:lnTo>
                          <a:pt x="1115" y="45"/>
                        </a:lnTo>
                        <a:lnTo>
                          <a:pt x="1092" y="58"/>
                        </a:lnTo>
                        <a:lnTo>
                          <a:pt x="1066" y="71"/>
                        </a:lnTo>
                        <a:lnTo>
                          <a:pt x="1037" y="83"/>
                        </a:lnTo>
                        <a:lnTo>
                          <a:pt x="1006" y="94"/>
                        </a:lnTo>
                        <a:lnTo>
                          <a:pt x="971" y="103"/>
                        </a:lnTo>
                        <a:lnTo>
                          <a:pt x="935" y="112"/>
                        </a:lnTo>
                        <a:lnTo>
                          <a:pt x="895" y="119"/>
                        </a:lnTo>
                        <a:lnTo>
                          <a:pt x="851" y="126"/>
                        </a:lnTo>
                        <a:lnTo>
                          <a:pt x="806" y="132"/>
                        </a:lnTo>
                        <a:lnTo>
                          <a:pt x="757" y="136"/>
                        </a:lnTo>
                        <a:lnTo>
                          <a:pt x="703" y="139"/>
                        </a:lnTo>
                        <a:lnTo>
                          <a:pt x="646" y="140"/>
                        </a:lnTo>
                        <a:lnTo>
                          <a:pt x="586" y="14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30" name="Freeform 175"/>
                  <p:cNvSpPr>
                    <a:spLocks/>
                  </p:cNvSpPr>
                  <p:nvPr/>
                </p:nvSpPr>
                <p:spPr bwMode="auto">
                  <a:xfrm>
                    <a:off x="3437" y="3975"/>
                    <a:ext cx="138" cy="177"/>
                  </a:xfrm>
                  <a:custGeom>
                    <a:avLst/>
                    <a:gdLst>
                      <a:gd name="T0" fmla="*/ 0 w 955"/>
                      <a:gd name="T1" fmla="*/ 0 h 1249"/>
                      <a:gd name="T2" fmla="*/ 0 w 955"/>
                      <a:gd name="T3" fmla="*/ 0 h 1249"/>
                      <a:gd name="T4" fmla="*/ 0 w 955"/>
                      <a:gd name="T5" fmla="*/ 0 h 1249"/>
                      <a:gd name="T6" fmla="*/ 0 w 955"/>
                      <a:gd name="T7" fmla="*/ 0 h 1249"/>
                      <a:gd name="T8" fmla="*/ 0 w 955"/>
                      <a:gd name="T9" fmla="*/ 0 h 1249"/>
                      <a:gd name="T10" fmla="*/ 0 w 955"/>
                      <a:gd name="T11" fmla="*/ 0 h 1249"/>
                      <a:gd name="T12" fmla="*/ 0 w 955"/>
                      <a:gd name="T13" fmla="*/ 0 h 1249"/>
                      <a:gd name="T14" fmla="*/ 0 w 955"/>
                      <a:gd name="T15" fmla="*/ 0 h 1249"/>
                      <a:gd name="T16" fmla="*/ 0 w 955"/>
                      <a:gd name="T17" fmla="*/ 0 h 1249"/>
                      <a:gd name="T18" fmla="*/ 0 w 955"/>
                      <a:gd name="T19" fmla="*/ 0 h 1249"/>
                      <a:gd name="T20" fmla="*/ 0 w 955"/>
                      <a:gd name="T21" fmla="*/ 0 h 1249"/>
                      <a:gd name="T22" fmla="*/ 0 w 955"/>
                      <a:gd name="T23" fmla="*/ 0 h 1249"/>
                      <a:gd name="T24" fmla="*/ 0 w 955"/>
                      <a:gd name="T25" fmla="*/ 0 h 1249"/>
                      <a:gd name="T26" fmla="*/ 0 w 955"/>
                      <a:gd name="T27" fmla="*/ 0 h 1249"/>
                      <a:gd name="T28" fmla="*/ 0 w 955"/>
                      <a:gd name="T29" fmla="*/ 0 h 1249"/>
                      <a:gd name="T30" fmla="*/ 0 w 955"/>
                      <a:gd name="T31" fmla="*/ 0 h 1249"/>
                      <a:gd name="T32" fmla="*/ 0 w 955"/>
                      <a:gd name="T33" fmla="*/ 0 h 1249"/>
                      <a:gd name="T34" fmla="*/ 0 w 955"/>
                      <a:gd name="T35" fmla="*/ 0 h 1249"/>
                      <a:gd name="T36" fmla="*/ 0 w 955"/>
                      <a:gd name="T37" fmla="*/ 0 h 1249"/>
                      <a:gd name="T38" fmla="*/ 0 w 955"/>
                      <a:gd name="T39" fmla="*/ 0 h 1249"/>
                      <a:gd name="T40" fmla="*/ 0 w 955"/>
                      <a:gd name="T41" fmla="*/ 0 h 1249"/>
                      <a:gd name="T42" fmla="*/ 0 w 955"/>
                      <a:gd name="T43" fmla="*/ 0 h 1249"/>
                      <a:gd name="T44" fmla="*/ 0 w 955"/>
                      <a:gd name="T45" fmla="*/ 0 h 1249"/>
                      <a:gd name="T46" fmla="*/ 0 w 955"/>
                      <a:gd name="T47" fmla="*/ 0 h 1249"/>
                      <a:gd name="T48" fmla="*/ 0 w 955"/>
                      <a:gd name="T49" fmla="*/ 0 h 1249"/>
                      <a:gd name="T50" fmla="*/ 0 w 955"/>
                      <a:gd name="T51" fmla="*/ 0 h 1249"/>
                      <a:gd name="T52" fmla="*/ 0 w 955"/>
                      <a:gd name="T53" fmla="*/ 0 h 1249"/>
                      <a:gd name="T54" fmla="*/ 0 w 955"/>
                      <a:gd name="T55" fmla="*/ 0 h 1249"/>
                      <a:gd name="T56" fmla="*/ 0 w 955"/>
                      <a:gd name="T57" fmla="*/ 0 h 1249"/>
                      <a:gd name="T58" fmla="*/ 0 w 955"/>
                      <a:gd name="T59" fmla="*/ 0 h 1249"/>
                      <a:gd name="T60" fmla="*/ 0 w 955"/>
                      <a:gd name="T61" fmla="*/ 0 h 1249"/>
                      <a:gd name="T62" fmla="*/ 0 w 955"/>
                      <a:gd name="T63" fmla="*/ 0 h 1249"/>
                      <a:gd name="T64" fmla="*/ 0 w 955"/>
                      <a:gd name="T65" fmla="*/ 0 h 1249"/>
                      <a:gd name="T66" fmla="*/ 0 w 955"/>
                      <a:gd name="T67" fmla="*/ 0 h 1249"/>
                      <a:gd name="T68" fmla="*/ 0 w 955"/>
                      <a:gd name="T69" fmla="*/ 0 h 1249"/>
                      <a:gd name="T70" fmla="*/ 0 w 955"/>
                      <a:gd name="T71" fmla="*/ 0 h 1249"/>
                      <a:gd name="T72" fmla="*/ 0 w 955"/>
                      <a:gd name="T73" fmla="*/ 0 h 1249"/>
                      <a:gd name="T74" fmla="*/ 0 w 955"/>
                      <a:gd name="T75" fmla="*/ 0 h 1249"/>
                      <a:gd name="T76" fmla="*/ 0 w 955"/>
                      <a:gd name="T77" fmla="*/ 0 h 1249"/>
                      <a:gd name="T78" fmla="*/ 0 w 955"/>
                      <a:gd name="T79" fmla="*/ 0 h 1249"/>
                      <a:gd name="T80" fmla="*/ 0 w 955"/>
                      <a:gd name="T81" fmla="*/ 0 h 1249"/>
                      <a:gd name="T82" fmla="*/ 0 w 955"/>
                      <a:gd name="T83" fmla="*/ 0 h 1249"/>
                      <a:gd name="T84" fmla="*/ 0 w 955"/>
                      <a:gd name="T85" fmla="*/ 0 h 1249"/>
                      <a:gd name="T86" fmla="*/ 0 w 955"/>
                      <a:gd name="T87" fmla="*/ 0 h 1249"/>
                      <a:gd name="T88" fmla="*/ 0 w 955"/>
                      <a:gd name="T89" fmla="*/ 0 h 1249"/>
                      <a:gd name="T90" fmla="*/ 0 w 955"/>
                      <a:gd name="T91" fmla="*/ 0 h 1249"/>
                      <a:gd name="T92" fmla="*/ 0 w 955"/>
                      <a:gd name="T93" fmla="*/ 0 h 1249"/>
                      <a:gd name="T94" fmla="*/ 0 w 955"/>
                      <a:gd name="T95" fmla="*/ 0 h 1249"/>
                      <a:gd name="T96" fmla="*/ 0 w 955"/>
                      <a:gd name="T97" fmla="*/ 0 h 1249"/>
                      <a:gd name="T98" fmla="*/ 0 w 955"/>
                      <a:gd name="T99" fmla="*/ 0 h 1249"/>
                      <a:gd name="T100" fmla="*/ 0 w 955"/>
                      <a:gd name="T101" fmla="*/ 0 h 124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955"/>
                      <a:gd name="T154" fmla="*/ 0 h 1249"/>
                      <a:gd name="T155" fmla="*/ 955 w 955"/>
                      <a:gd name="T156" fmla="*/ 1249 h 124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955" h="1249">
                        <a:moveTo>
                          <a:pt x="1" y="531"/>
                        </a:moveTo>
                        <a:lnTo>
                          <a:pt x="0" y="463"/>
                        </a:lnTo>
                        <a:lnTo>
                          <a:pt x="3" y="401"/>
                        </a:lnTo>
                        <a:lnTo>
                          <a:pt x="12" y="344"/>
                        </a:lnTo>
                        <a:lnTo>
                          <a:pt x="25" y="292"/>
                        </a:lnTo>
                        <a:lnTo>
                          <a:pt x="43" y="245"/>
                        </a:lnTo>
                        <a:lnTo>
                          <a:pt x="66" y="202"/>
                        </a:lnTo>
                        <a:lnTo>
                          <a:pt x="91" y="164"/>
                        </a:lnTo>
                        <a:lnTo>
                          <a:pt x="120" y="130"/>
                        </a:lnTo>
                        <a:lnTo>
                          <a:pt x="152" y="100"/>
                        </a:lnTo>
                        <a:lnTo>
                          <a:pt x="187" y="75"/>
                        </a:lnTo>
                        <a:lnTo>
                          <a:pt x="224" y="54"/>
                        </a:lnTo>
                        <a:lnTo>
                          <a:pt x="263" y="36"/>
                        </a:lnTo>
                        <a:lnTo>
                          <a:pt x="303" y="23"/>
                        </a:lnTo>
                        <a:lnTo>
                          <a:pt x="345" y="11"/>
                        </a:lnTo>
                        <a:lnTo>
                          <a:pt x="387" y="5"/>
                        </a:lnTo>
                        <a:lnTo>
                          <a:pt x="431" y="0"/>
                        </a:lnTo>
                        <a:lnTo>
                          <a:pt x="474" y="0"/>
                        </a:lnTo>
                        <a:lnTo>
                          <a:pt x="517" y="2"/>
                        </a:lnTo>
                        <a:lnTo>
                          <a:pt x="560" y="7"/>
                        </a:lnTo>
                        <a:lnTo>
                          <a:pt x="602" y="15"/>
                        </a:lnTo>
                        <a:lnTo>
                          <a:pt x="643" y="25"/>
                        </a:lnTo>
                        <a:lnTo>
                          <a:pt x="683" y="37"/>
                        </a:lnTo>
                        <a:lnTo>
                          <a:pt x="720" y="53"/>
                        </a:lnTo>
                        <a:lnTo>
                          <a:pt x="756" y="69"/>
                        </a:lnTo>
                        <a:lnTo>
                          <a:pt x="789" y="88"/>
                        </a:lnTo>
                        <a:lnTo>
                          <a:pt x="819" y="109"/>
                        </a:lnTo>
                        <a:lnTo>
                          <a:pt x="846" y="132"/>
                        </a:lnTo>
                        <a:lnTo>
                          <a:pt x="869" y="155"/>
                        </a:lnTo>
                        <a:lnTo>
                          <a:pt x="888" y="181"/>
                        </a:lnTo>
                        <a:lnTo>
                          <a:pt x="904" y="207"/>
                        </a:lnTo>
                        <a:lnTo>
                          <a:pt x="914" y="235"/>
                        </a:lnTo>
                        <a:lnTo>
                          <a:pt x="919" y="264"/>
                        </a:lnTo>
                        <a:lnTo>
                          <a:pt x="929" y="352"/>
                        </a:lnTo>
                        <a:lnTo>
                          <a:pt x="940" y="448"/>
                        </a:lnTo>
                        <a:lnTo>
                          <a:pt x="945" y="497"/>
                        </a:lnTo>
                        <a:lnTo>
                          <a:pt x="949" y="547"/>
                        </a:lnTo>
                        <a:lnTo>
                          <a:pt x="953" y="596"/>
                        </a:lnTo>
                        <a:lnTo>
                          <a:pt x="954" y="645"/>
                        </a:lnTo>
                        <a:lnTo>
                          <a:pt x="955" y="692"/>
                        </a:lnTo>
                        <a:lnTo>
                          <a:pt x="953" y="738"/>
                        </a:lnTo>
                        <a:lnTo>
                          <a:pt x="951" y="760"/>
                        </a:lnTo>
                        <a:lnTo>
                          <a:pt x="949" y="781"/>
                        </a:lnTo>
                        <a:lnTo>
                          <a:pt x="946" y="803"/>
                        </a:lnTo>
                        <a:lnTo>
                          <a:pt x="943" y="823"/>
                        </a:lnTo>
                        <a:lnTo>
                          <a:pt x="939" y="843"/>
                        </a:lnTo>
                        <a:lnTo>
                          <a:pt x="934" y="860"/>
                        </a:lnTo>
                        <a:lnTo>
                          <a:pt x="928" y="878"/>
                        </a:lnTo>
                        <a:lnTo>
                          <a:pt x="923" y="895"/>
                        </a:lnTo>
                        <a:lnTo>
                          <a:pt x="915" y="911"/>
                        </a:lnTo>
                        <a:lnTo>
                          <a:pt x="907" y="926"/>
                        </a:lnTo>
                        <a:lnTo>
                          <a:pt x="898" y="939"/>
                        </a:lnTo>
                        <a:lnTo>
                          <a:pt x="888" y="952"/>
                        </a:lnTo>
                        <a:lnTo>
                          <a:pt x="877" y="963"/>
                        </a:lnTo>
                        <a:lnTo>
                          <a:pt x="864" y="975"/>
                        </a:lnTo>
                        <a:lnTo>
                          <a:pt x="850" y="987"/>
                        </a:lnTo>
                        <a:lnTo>
                          <a:pt x="835" y="1001"/>
                        </a:lnTo>
                        <a:lnTo>
                          <a:pt x="801" y="1026"/>
                        </a:lnTo>
                        <a:lnTo>
                          <a:pt x="764" y="1052"/>
                        </a:lnTo>
                        <a:lnTo>
                          <a:pt x="723" y="1079"/>
                        </a:lnTo>
                        <a:lnTo>
                          <a:pt x="680" y="1104"/>
                        </a:lnTo>
                        <a:lnTo>
                          <a:pt x="634" y="1129"/>
                        </a:lnTo>
                        <a:lnTo>
                          <a:pt x="586" y="1152"/>
                        </a:lnTo>
                        <a:lnTo>
                          <a:pt x="539" y="1174"/>
                        </a:lnTo>
                        <a:lnTo>
                          <a:pt x="490" y="1194"/>
                        </a:lnTo>
                        <a:lnTo>
                          <a:pt x="464" y="1203"/>
                        </a:lnTo>
                        <a:lnTo>
                          <a:pt x="441" y="1212"/>
                        </a:lnTo>
                        <a:lnTo>
                          <a:pt x="416" y="1220"/>
                        </a:lnTo>
                        <a:lnTo>
                          <a:pt x="392" y="1227"/>
                        </a:lnTo>
                        <a:lnTo>
                          <a:pt x="368" y="1232"/>
                        </a:lnTo>
                        <a:lnTo>
                          <a:pt x="345" y="1238"/>
                        </a:lnTo>
                        <a:lnTo>
                          <a:pt x="322" y="1242"/>
                        </a:lnTo>
                        <a:lnTo>
                          <a:pt x="299" y="1246"/>
                        </a:lnTo>
                        <a:lnTo>
                          <a:pt x="278" y="1248"/>
                        </a:lnTo>
                        <a:lnTo>
                          <a:pt x="257" y="1249"/>
                        </a:lnTo>
                        <a:lnTo>
                          <a:pt x="237" y="1249"/>
                        </a:lnTo>
                        <a:lnTo>
                          <a:pt x="217" y="1248"/>
                        </a:lnTo>
                        <a:lnTo>
                          <a:pt x="192" y="1244"/>
                        </a:lnTo>
                        <a:lnTo>
                          <a:pt x="170" y="1239"/>
                        </a:lnTo>
                        <a:lnTo>
                          <a:pt x="149" y="1231"/>
                        </a:lnTo>
                        <a:lnTo>
                          <a:pt x="130" y="1221"/>
                        </a:lnTo>
                        <a:lnTo>
                          <a:pt x="112" y="1210"/>
                        </a:lnTo>
                        <a:lnTo>
                          <a:pt x="97" y="1197"/>
                        </a:lnTo>
                        <a:lnTo>
                          <a:pt x="83" y="1181"/>
                        </a:lnTo>
                        <a:lnTo>
                          <a:pt x="71" y="1164"/>
                        </a:lnTo>
                        <a:lnTo>
                          <a:pt x="60" y="1146"/>
                        </a:lnTo>
                        <a:lnTo>
                          <a:pt x="50" y="1126"/>
                        </a:lnTo>
                        <a:lnTo>
                          <a:pt x="41" y="1105"/>
                        </a:lnTo>
                        <a:lnTo>
                          <a:pt x="33" y="1083"/>
                        </a:lnTo>
                        <a:lnTo>
                          <a:pt x="27" y="1060"/>
                        </a:lnTo>
                        <a:lnTo>
                          <a:pt x="22" y="1035"/>
                        </a:lnTo>
                        <a:lnTo>
                          <a:pt x="17" y="1010"/>
                        </a:lnTo>
                        <a:lnTo>
                          <a:pt x="13" y="984"/>
                        </a:lnTo>
                        <a:lnTo>
                          <a:pt x="11" y="957"/>
                        </a:lnTo>
                        <a:lnTo>
                          <a:pt x="8" y="929"/>
                        </a:lnTo>
                        <a:lnTo>
                          <a:pt x="7" y="902"/>
                        </a:lnTo>
                        <a:lnTo>
                          <a:pt x="5" y="873"/>
                        </a:lnTo>
                        <a:lnTo>
                          <a:pt x="4" y="815"/>
                        </a:lnTo>
                        <a:lnTo>
                          <a:pt x="4" y="756"/>
                        </a:lnTo>
                        <a:lnTo>
                          <a:pt x="4" y="698"/>
                        </a:lnTo>
                        <a:lnTo>
                          <a:pt x="4" y="640"/>
                        </a:lnTo>
                        <a:lnTo>
                          <a:pt x="3" y="584"/>
                        </a:lnTo>
                        <a:lnTo>
                          <a:pt x="1" y="531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31" name="Freeform 176"/>
                  <p:cNvSpPr>
                    <a:spLocks/>
                  </p:cNvSpPr>
                  <p:nvPr/>
                </p:nvSpPr>
                <p:spPr bwMode="auto">
                  <a:xfrm>
                    <a:off x="3437" y="3975"/>
                    <a:ext cx="74" cy="138"/>
                  </a:xfrm>
                  <a:custGeom>
                    <a:avLst/>
                    <a:gdLst>
                      <a:gd name="T0" fmla="*/ 0 w 502"/>
                      <a:gd name="T1" fmla="*/ 0 h 967"/>
                      <a:gd name="T2" fmla="*/ 0 w 502"/>
                      <a:gd name="T3" fmla="*/ 0 h 967"/>
                      <a:gd name="T4" fmla="*/ 0 w 502"/>
                      <a:gd name="T5" fmla="*/ 0 h 967"/>
                      <a:gd name="T6" fmla="*/ 0 w 502"/>
                      <a:gd name="T7" fmla="*/ 0 h 967"/>
                      <a:gd name="T8" fmla="*/ 0 w 502"/>
                      <a:gd name="T9" fmla="*/ 0 h 967"/>
                      <a:gd name="T10" fmla="*/ 0 w 502"/>
                      <a:gd name="T11" fmla="*/ 0 h 967"/>
                      <a:gd name="T12" fmla="*/ 0 w 502"/>
                      <a:gd name="T13" fmla="*/ 0 h 967"/>
                      <a:gd name="T14" fmla="*/ 0 w 502"/>
                      <a:gd name="T15" fmla="*/ 0 h 967"/>
                      <a:gd name="T16" fmla="*/ 0 w 502"/>
                      <a:gd name="T17" fmla="*/ 0 h 967"/>
                      <a:gd name="T18" fmla="*/ 0 w 502"/>
                      <a:gd name="T19" fmla="*/ 0 h 967"/>
                      <a:gd name="T20" fmla="*/ 0 w 502"/>
                      <a:gd name="T21" fmla="*/ 0 h 967"/>
                      <a:gd name="T22" fmla="*/ 0 w 502"/>
                      <a:gd name="T23" fmla="*/ 0 h 967"/>
                      <a:gd name="T24" fmla="*/ 0 w 502"/>
                      <a:gd name="T25" fmla="*/ 0 h 967"/>
                      <a:gd name="T26" fmla="*/ 0 w 502"/>
                      <a:gd name="T27" fmla="*/ 0 h 967"/>
                      <a:gd name="T28" fmla="*/ 0 w 502"/>
                      <a:gd name="T29" fmla="*/ 0 h 967"/>
                      <a:gd name="T30" fmla="*/ 0 w 502"/>
                      <a:gd name="T31" fmla="*/ 0 h 967"/>
                      <a:gd name="T32" fmla="*/ 0 w 502"/>
                      <a:gd name="T33" fmla="*/ 0 h 967"/>
                      <a:gd name="T34" fmla="*/ 0 w 502"/>
                      <a:gd name="T35" fmla="*/ 0 h 967"/>
                      <a:gd name="T36" fmla="*/ 0 w 502"/>
                      <a:gd name="T37" fmla="*/ 0 h 967"/>
                      <a:gd name="T38" fmla="*/ 0 w 502"/>
                      <a:gd name="T39" fmla="*/ 0 h 967"/>
                      <a:gd name="T40" fmla="*/ 0 w 502"/>
                      <a:gd name="T41" fmla="*/ 0 h 967"/>
                      <a:gd name="T42" fmla="*/ 0 w 502"/>
                      <a:gd name="T43" fmla="*/ 0 h 967"/>
                      <a:gd name="T44" fmla="*/ 0 w 502"/>
                      <a:gd name="T45" fmla="*/ 0 h 967"/>
                      <a:gd name="T46" fmla="*/ 0 w 502"/>
                      <a:gd name="T47" fmla="*/ 0 h 967"/>
                      <a:gd name="T48" fmla="*/ 0 w 502"/>
                      <a:gd name="T49" fmla="*/ 0 h 967"/>
                      <a:gd name="T50" fmla="*/ 0 w 502"/>
                      <a:gd name="T51" fmla="*/ 0 h 967"/>
                      <a:gd name="T52" fmla="*/ 0 w 502"/>
                      <a:gd name="T53" fmla="*/ 0 h 967"/>
                      <a:gd name="T54" fmla="*/ 0 w 502"/>
                      <a:gd name="T55" fmla="*/ 0 h 967"/>
                      <a:gd name="T56" fmla="*/ 0 w 502"/>
                      <a:gd name="T57" fmla="*/ 0 h 967"/>
                      <a:gd name="T58" fmla="*/ 0 w 502"/>
                      <a:gd name="T59" fmla="*/ 0 h 967"/>
                      <a:gd name="T60" fmla="*/ 0 w 502"/>
                      <a:gd name="T61" fmla="*/ 0 h 967"/>
                      <a:gd name="T62" fmla="*/ 0 w 502"/>
                      <a:gd name="T63" fmla="*/ 0 h 967"/>
                      <a:gd name="T64" fmla="*/ 0 w 502"/>
                      <a:gd name="T65" fmla="*/ 0 h 967"/>
                      <a:gd name="T66" fmla="*/ 0 w 502"/>
                      <a:gd name="T67" fmla="*/ 0 h 967"/>
                      <a:gd name="T68" fmla="*/ 0 w 502"/>
                      <a:gd name="T69" fmla="*/ 0 h 967"/>
                      <a:gd name="T70" fmla="*/ 0 w 502"/>
                      <a:gd name="T71" fmla="*/ 0 h 967"/>
                      <a:gd name="T72" fmla="*/ 0 w 502"/>
                      <a:gd name="T73" fmla="*/ 0 h 967"/>
                      <a:gd name="T74" fmla="*/ 0 w 502"/>
                      <a:gd name="T75" fmla="*/ 0 h 967"/>
                      <a:gd name="T76" fmla="*/ 0 w 502"/>
                      <a:gd name="T77" fmla="*/ 0 h 967"/>
                      <a:gd name="T78" fmla="*/ 0 w 502"/>
                      <a:gd name="T79" fmla="*/ 0 h 967"/>
                      <a:gd name="T80" fmla="*/ 0 w 502"/>
                      <a:gd name="T81" fmla="*/ 0 h 967"/>
                      <a:gd name="T82" fmla="*/ 0 w 502"/>
                      <a:gd name="T83" fmla="*/ 0 h 967"/>
                      <a:gd name="T84" fmla="*/ 0 w 502"/>
                      <a:gd name="T85" fmla="*/ 0 h 967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502"/>
                      <a:gd name="T130" fmla="*/ 0 h 967"/>
                      <a:gd name="T131" fmla="*/ 502 w 502"/>
                      <a:gd name="T132" fmla="*/ 967 h 967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502" h="967">
                        <a:moveTo>
                          <a:pt x="2" y="379"/>
                        </a:moveTo>
                        <a:lnTo>
                          <a:pt x="5" y="358"/>
                        </a:lnTo>
                        <a:lnTo>
                          <a:pt x="10" y="337"/>
                        </a:lnTo>
                        <a:lnTo>
                          <a:pt x="16" y="315"/>
                        </a:lnTo>
                        <a:lnTo>
                          <a:pt x="23" y="291"/>
                        </a:lnTo>
                        <a:lnTo>
                          <a:pt x="32" y="269"/>
                        </a:lnTo>
                        <a:lnTo>
                          <a:pt x="43" y="246"/>
                        </a:lnTo>
                        <a:lnTo>
                          <a:pt x="54" y="224"/>
                        </a:lnTo>
                        <a:lnTo>
                          <a:pt x="68" y="200"/>
                        </a:lnTo>
                        <a:lnTo>
                          <a:pt x="81" y="179"/>
                        </a:lnTo>
                        <a:lnTo>
                          <a:pt x="97" y="157"/>
                        </a:lnTo>
                        <a:lnTo>
                          <a:pt x="112" y="137"/>
                        </a:lnTo>
                        <a:lnTo>
                          <a:pt x="129" y="118"/>
                        </a:lnTo>
                        <a:lnTo>
                          <a:pt x="147" y="100"/>
                        </a:lnTo>
                        <a:lnTo>
                          <a:pt x="164" y="83"/>
                        </a:lnTo>
                        <a:lnTo>
                          <a:pt x="183" y="69"/>
                        </a:lnTo>
                        <a:lnTo>
                          <a:pt x="203" y="55"/>
                        </a:lnTo>
                        <a:lnTo>
                          <a:pt x="213" y="50"/>
                        </a:lnTo>
                        <a:lnTo>
                          <a:pt x="229" y="43"/>
                        </a:lnTo>
                        <a:lnTo>
                          <a:pt x="247" y="37"/>
                        </a:lnTo>
                        <a:lnTo>
                          <a:pt x="268" y="30"/>
                        </a:lnTo>
                        <a:lnTo>
                          <a:pt x="291" y="22"/>
                        </a:lnTo>
                        <a:lnTo>
                          <a:pt x="316" y="15"/>
                        </a:lnTo>
                        <a:lnTo>
                          <a:pt x="341" y="10"/>
                        </a:lnTo>
                        <a:lnTo>
                          <a:pt x="367" y="5"/>
                        </a:lnTo>
                        <a:lnTo>
                          <a:pt x="392" y="2"/>
                        </a:lnTo>
                        <a:lnTo>
                          <a:pt x="415" y="0"/>
                        </a:lnTo>
                        <a:lnTo>
                          <a:pt x="426" y="0"/>
                        </a:lnTo>
                        <a:lnTo>
                          <a:pt x="436" y="1"/>
                        </a:lnTo>
                        <a:lnTo>
                          <a:pt x="446" y="2"/>
                        </a:lnTo>
                        <a:lnTo>
                          <a:pt x="455" y="3"/>
                        </a:lnTo>
                        <a:lnTo>
                          <a:pt x="463" y="5"/>
                        </a:lnTo>
                        <a:lnTo>
                          <a:pt x="471" y="9"/>
                        </a:lnTo>
                        <a:lnTo>
                          <a:pt x="476" y="13"/>
                        </a:lnTo>
                        <a:lnTo>
                          <a:pt x="481" y="18"/>
                        </a:lnTo>
                        <a:lnTo>
                          <a:pt x="484" y="23"/>
                        </a:lnTo>
                        <a:lnTo>
                          <a:pt x="487" y="30"/>
                        </a:lnTo>
                        <a:lnTo>
                          <a:pt x="487" y="38"/>
                        </a:lnTo>
                        <a:lnTo>
                          <a:pt x="487" y="45"/>
                        </a:lnTo>
                        <a:lnTo>
                          <a:pt x="487" y="62"/>
                        </a:lnTo>
                        <a:lnTo>
                          <a:pt x="488" y="107"/>
                        </a:lnTo>
                        <a:lnTo>
                          <a:pt x="491" y="172"/>
                        </a:lnTo>
                        <a:lnTo>
                          <a:pt x="492" y="252"/>
                        </a:lnTo>
                        <a:lnTo>
                          <a:pt x="494" y="341"/>
                        </a:lnTo>
                        <a:lnTo>
                          <a:pt x="495" y="433"/>
                        </a:lnTo>
                        <a:lnTo>
                          <a:pt x="496" y="520"/>
                        </a:lnTo>
                        <a:lnTo>
                          <a:pt x="496" y="596"/>
                        </a:lnTo>
                        <a:lnTo>
                          <a:pt x="497" y="630"/>
                        </a:lnTo>
                        <a:lnTo>
                          <a:pt x="499" y="664"/>
                        </a:lnTo>
                        <a:lnTo>
                          <a:pt x="502" y="700"/>
                        </a:lnTo>
                        <a:lnTo>
                          <a:pt x="502" y="737"/>
                        </a:lnTo>
                        <a:lnTo>
                          <a:pt x="501" y="754"/>
                        </a:lnTo>
                        <a:lnTo>
                          <a:pt x="498" y="771"/>
                        </a:lnTo>
                        <a:lnTo>
                          <a:pt x="495" y="788"/>
                        </a:lnTo>
                        <a:lnTo>
                          <a:pt x="491" y="803"/>
                        </a:lnTo>
                        <a:lnTo>
                          <a:pt x="484" y="819"/>
                        </a:lnTo>
                        <a:lnTo>
                          <a:pt x="476" y="833"/>
                        </a:lnTo>
                        <a:lnTo>
                          <a:pt x="472" y="840"/>
                        </a:lnTo>
                        <a:lnTo>
                          <a:pt x="466" y="847"/>
                        </a:lnTo>
                        <a:lnTo>
                          <a:pt x="461" y="853"/>
                        </a:lnTo>
                        <a:lnTo>
                          <a:pt x="454" y="859"/>
                        </a:lnTo>
                        <a:lnTo>
                          <a:pt x="445" y="867"/>
                        </a:lnTo>
                        <a:lnTo>
                          <a:pt x="434" y="875"/>
                        </a:lnTo>
                        <a:lnTo>
                          <a:pt x="424" y="882"/>
                        </a:lnTo>
                        <a:lnTo>
                          <a:pt x="412" y="888"/>
                        </a:lnTo>
                        <a:lnTo>
                          <a:pt x="388" y="900"/>
                        </a:lnTo>
                        <a:lnTo>
                          <a:pt x="361" y="910"/>
                        </a:lnTo>
                        <a:lnTo>
                          <a:pt x="335" y="919"/>
                        </a:lnTo>
                        <a:lnTo>
                          <a:pt x="306" y="927"/>
                        </a:lnTo>
                        <a:lnTo>
                          <a:pt x="277" y="933"/>
                        </a:lnTo>
                        <a:lnTo>
                          <a:pt x="247" y="939"/>
                        </a:lnTo>
                        <a:lnTo>
                          <a:pt x="186" y="947"/>
                        </a:lnTo>
                        <a:lnTo>
                          <a:pt x="126" y="954"/>
                        </a:lnTo>
                        <a:lnTo>
                          <a:pt x="69" y="960"/>
                        </a:lnTo>
                        <a:lnTo>
                          <a:pt x="16" y="967"/>
                        </a:lnTo>
                        <a:lnTo>
                          <a:pt x="19" y="946"/>
                        </a:lnTo>
                        <a:lnTo>
                          <a:pt x="20" y="918"/>
                        </a:lnTo>
                        <a:lnTo>
                          <a:pt x="20" y="886"/>
                        </a:lnTo>
                        <a:lnTo>
                          <a:pt x="19" y="850"/>
                        </a:lnTo>
                        <a:lnTo>
                          <a:pt x="15" y="768"/>
                        </a:lnTo>
                        <a:lnTo>
                          <a:pt x="10" y="679"/>
                        </a:lnTo>
                        <a:lnTo>
                          <a:pt x="5" y="589"/>
                        </a:lnTo>
                        <a:lnTo>
                          <a:pt x="2" y="505"/>
                        </a:lnTo>
                        <a:lnTo>
                          <a:pt x="1" y="467"/>
                        </a:lnTo>
                        <a:lnTo>
                          <a:pt x="0" y="433"/>
                        </a:lnTo>
                        <a:lnTo>
                          <a:pt x="1" y="404"/>
                        </a:lnTo>
                        <a:lnTo>
                          <a:pt x="2" y="379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32" name="Freeform 177"/>
                  <p:cNvSpPr>
                    <a:spLocks/>
                  </p:cNvSpPr>
                  <p:nvPr/>
                </p:nvSpPr>
                <p:spPr bwMode="auto">
                  <a:xfrm>
                    <a:off x="3442" y="4059"/>
                    <a:ext cx="170" cy="105"/>
                  </a:xfrm>
                  <a:custGeom>
                    <a:avLst/>
                    <a:gdLst>
                      <a:gd name="T0" fmla="*/ 0 w 1192"/>
                      <a:gd name="T1" fmla="*/ 0 h 736"/>
                      <a:gd name="T2" fmla="*/ 0 w 1192"/>
                      <a:gd name="T3" fmla="*/ 0 h 736"/>
                      <a:gd name="T4" fmla="*/ 0 w 1192"/>
                      <a:gd name="T5" fmla="*/ 0 h 736"/>
                      <a:gd name="T6" fmla="*/ 0 w 1192"/>
                      <a:gd name="T7" fmla="*/ 0 h 736"/>
                      <a:gd name="T8" fmla="*/ 0 w 1192"/>
                      <a:gd name="T9" fmla="*/ 0 h 736"/>
                      <a:gd name="T10" fmla="*/ 0 w 1192"/>
                      <a:gd name="T11" fmla="*/ 0 h 736"/>
                      <a:gd name="T12" fmla="*/ 0 w 1192"/>
                      <a:gd name="T13" fmla="*/ 0 h 736"/>
                      <a:gd name="T14" fmla="*/ 0 w 1192"/>
                      <a:gd name="T15" fmla="*/ 0 h 736"/>
                      <a:gd name="T16" fmla="*/ 0 w 1192"/>
                      <a:gd name="T17" fmla="*/ 0 h 736"/>
                      <a:gd name="T18" fmla="*/ 0 w 1192"/>
                      <a:gd name="T19" fmla="*/ 0 h 736"/>
                      <a:gd name="T20" fmla="*/ 0 w 1192"/>
                      <a:gd name="T21" fmla="*/ 0 h 736"/>
                      <a:gd name="T22" fmla="*/ 0 w 1192"/>
                      <a:gd name="T23" fmla="*/ 0 h 736"/>
                      <a:gd name="T24" fmla="*/ 0 w 1192"/>
                      <a:gd name="T25" fmla="*/ 0 h 736"/>
                      <a:gd name="T26" fmla="*/ 0 w 1192"/>
                      <a:gd name="T27" fmla="*/ 0 h 736"/>
                      <a:gd name="T28" fmla="*/ 0 w 1192"/>
                      <a:gd name="T29" fmla="*/ 0 h 736"/>
                      <a:gd name="T30" fmla="*/ 0 w 1192"/>
                      <a:gd name="T31" fmla="*/ 0 h 736"/>
                      <a:gd name="T32" fmla="*/ 0 w 1192"/>
                      <a:gd name="T33" fmla="*/ 0 h 736"/>
                      <a:gd name="T34" fmla="*/ 0 w 1192"/>
                      <a:gd name="T35" fmla="*/ 0 h 736"/>
                      <a:gd name="T36" fmla="*/ 0 w 1192"/>
                      <a:gd name="T37" fmla="*/ 0 h 736"/>
                      <a:gd name="T38" fmla="*/ 0 w 1192"/>
                      <a:gd name="T39" fmla="*/ 0 h 736"/>
                      <a:gd name="T40" fmla="*/ 0 w 1192"/>
                      <a:gd name="T41" fmla="*/ 0 h 736"/>
                      <a:gd name="T42" fmla="*/ 0 w 1192"/>
                      <a:gd name="T43" fmla="*/ 0 h 736"/>
                      <a:gd name="T44" fmla="*/ 0 w 1192"/>
                      <a:gd name="T45" fmla="*/ 0 h 736"/>
                      <a:gd name="T46" fmla="*/ 0 w 1192"/>
                      <a:gd name="T47" fmla="*/ 0 h 736"/>
                      <a:gd name="T48" fmla="*/ 0 w 1192"/>
                      <a:gd name="T49" fmla="*/ 0 h 736"/>
                      <a:gd name="T50" fmla="*/ 0 w 1192"/>
                      <a:gd name="T51" fmla="*/ 0 h 736"/>
                      <a:gd name="T52" fmla="*/ 0 w 1192"/>
                      <a:gd name="T53" fmla="*/ 0 h 736"/>
                      <a:gd name="T54" fmla="*/ 0 w 1192"/>
                      <a:gd name="T55" fmla="*/ 0 h 736"/>
                      <a:gd name="T56" fmla="*/ 0 w 1192"/>
                      <a:gd name="T57" fmla="*/ 0 h 736"/>
                      <a:gd name="T58" fmla="*/ 0 w 1192"/>
                      <a:gd name="T59" fmla="*/ 0 h 736"/>
                      <a:gd name="T60" fmla="*/ 0 w 1192"/>
                      <a:gd name="T61" fmla="*/ 0 h 736"/>
                      <a:gd name="T62" fmla="*/ 0 w 1192"/>
                      <a:gd name="T63" fmla="*/ 0 h 736"/>
                      <a:gd name="T64" fmla="*/ 0 w 1192"/>
                      <a:gd name="T65" fmla="*/ 0 h 736"/>
                      <a:gd name="T66" fmla="*/ 0 w 1192"/>
                      <a:gd name="T67" fmla="*/ 0 h 736"/>
                      <a:gd name="T68" fmla="*/ 0 w 1192"/>
                      <a:gd name="T69" fmla="*/ 0 h 736"/>
                      <a:gd name="T70" fmla="*/ 0 w 1192"/>
                      <a:gd name="T71" fmla="*/ 0 h 736"/>
                      <a:gd name="T72" fmla="*/ 0 w 1192"/>
                      <a:gd name="T73" fmla="*/ 0 h 736"/>
                      <a:gd name="T74" fmla="*/ 0 w 1192"/>
                      <a:gd name="T75" fmla="*/ 0 h 736"/>
                      <a:gd name="T76" fmla="*/ 0 w 1192"/>
                      <a:gd name="T77" fmla="*/ 0 h 736"/>
                      <a:gd name="T78" fmla="*/ 0 w 1192"/>
                      <a:gd name="T79" fmla="*/ 0 h 736"/>
                      <a:gd name="T80" fmla="*/ 0 w 1192"/>
                      <a:gd name="T81" fmla="*/ 0 h 736"/>
                      <a:gd name="T82" fmla="*/ 0 w 1192"/>
                      <a:gd name="T83" fmla="*/ 0 h 736"/>
                      <a:gd name="T84" fmla="*/ 0 w 1192"/>
                      <a:gd name="T85" fmla="*/ 0 h 736"/>
                      <a:gd name="T86" fmla="*/ 0 w 1192"/>
                      <a:gd name="T87" fmla="*/ 0 h 736"/>
                      <a:gd name="T88" fmla="*/ 0 w 1192"/>
                      <a:gd name="T89" fmla="*/ 0 h 736"/>
                      <a:gd name="T90" fmla="*/ 0 w 1192"/>
                      <a:gd name="T91" fmla="*/ 0 h 736"/>
                      <a:gd name="T92" fmla="*/ 0 w 1192"/>
                      <a:gd name="T93" fmla="*/ 0 h 736"/>
                      <a:gd name="T94" fmla="*/ 0 w 1192"/>
                      <a:gd name="T95" fmla="*/ 0 h 736"/>
                      <a:gd name="T96" fmla="*/ 0 w 1192"/>
                      <a:gd name="T97" fmla="*/ 0 h 736"/>
                      <a:gd name="T98" fmla="*/ 0 w 1192"/>
                      <a:gd name="T99" fmla="*/ 0 h 736"/>
                      <a:gd name="T100" fmla="*/ 0 w 1192"/>
                      <a:gd name="T101" fmla="*/ 0 h 736"/>
                      <a:gd name="T102" fmla="*/ 0 w 1192"/>
                      <a:gd name="T103" fmla="*/ 0 h 736"/>
                      <a:gd name="T104" fmla="*/ 0 w 1192"/>
                      <a:gd name="T105" fmla="*/ 0 h 736"/>
                      <a:gd name="T106" fmla="*/ 0 w 1192"/>
                      <a:gd name="T107" fmla="*/ 0 h 736"/>
                      <a:gd name="T108" fmla="*/ 0 w 1192"/>
                      <a:gd name="T109" fmla="*/ 0 h 736"/>
                      <a:gd name="T110" fmla="*/ 0 w 1192"/>
                      <a:gd name="T111" fmla="*/ 0 h 736"/>
                      <a:gd name="T112" fmla="*/ 0 w 1192"/>
                      <a:gd name="T113" fmla="*/ 0 h 736"/>
                      <a:gd name="T114" fmla="*/ 0 w 1192"/>
                      <a:gd name="T115" fmla="*/ 0 h 736"/>
                      <a:gd name="T116" fmla="*/ 0 w 1192"/>
                      <a:gd name="T117" fmla="*/ 0 h 736"/>
                      <a:gd name="T118" fmla="*/ 0 w 1192"/>
                      <a:gd name="T119" fmla="*/ 0 h 736"/>
                      <a:gd name="T120" fmla="*/ 0 w 1192"/>
                      <a:gd name="T121" fmla="*/ 0 h 736"/>
                      <a:gd name="T122" fmla="*/ 0 w 1192"/>
                      <a:gd name="T123" fmla="*/ 0 h 736"/>
                      <a:gd name="T124" fmla="*/ 0 w 1192"/>
                      <a:gd name="T125" fmla="*/ 0 h 7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192"/>
                      <a:gd name="T190" fmla="*/ 0 h 736"/>
                      <a:gd name="T191" fmla="*/ 1192 w 1192"/>
                      <a:gd name="T192" fmla="*/ 736 h 7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192" h="736">
                        <a:moveTo>
                          <a:pt x="0" y="368"/>
                        </a:moveTo>
                        <a:lnTo>
                          <a:pt x="0" y="387"/>
                        </a:lnTo>
                        <a:lnTo>
                          <a:pt x="2" y="405"/>
                        </a:lnTo>
                        <a:lnTo>
                          <a:pt x="3" y="424"/>
                        </a:lnTo>
                        <a:lnTo>
                          <a:pt x="5" y="442"/>
                        </a:lnTo>
                        <a:lnTo>
                          <a:pt x="8" y="460"/>
                        </a:lnTo>
                        <a:lnTo>
                          <a:pt x="12" y="478"/>
                        </a:lnTo>
                        <a:lnTo>
                          <a:pt x="16" y="495"/>
                        </a:lnTo>
                        <a:lnTo>
                          <a:pt x="22" y="511"/>
                        </a:lnTo>
                        <a:lnTo>
                          <a:pt x="28" y="528"/>
                        </a:lnTo>
                        <a:lnTo>
                          <a:pt x="36" y="543"/>
                        </a:lnTo>
                        <a:lnTo>
                          <a:pt x="45" y="559"/>
                        </a:lnTo>
                        <a:lnTo>
                          <a:pt x="55" y="574"/>
                        </a:lnTo>
                        <a:lnTo>
                          <a:pt x="66" y="588"/>
                        </a:lnTo>
                        <a:lnTo>
                          <a:pt x="78" y="602"/>
                        </a:lnTo>
                        <a:lnTo>
                          <a:pt x="92" y="616"/>
                        </a:lnTo>
                        <a:lnTo>
                          <a:pt x="107" y="628"/>
                        </a:lnTo>
                        <a:lnTo>
                          <a:pt x="124" y="640"/>
                        </a:lnTo>
                        <a:lnTo>
                          <a:pt x="142" y="653"/>
                        </a:lnTo>
                        <a:lnTo>
                          <a:pt x="162" y="664"/>
                        </a:lnTo>
                        <a:lnTo>
                          <a:pt x="184" y="674"/>
                        </a:lnTo>
                        <a:lnTo>
                          <a:pt x="206" y="683"/>
                        </a:lnTo>
                        <a:lnTo>
                          <a:pt x="232" y="691"/>
                        </a:lnTo>
                        <a:lnTo>
                          <a:pt x="259" y="700"/>
                        </a:lnTo>
                        <a:lnTo>
                          <a:pt x="288" y="707"/>
                        </a:lnTo>
                        <a:lnTo>
                          <a:pt x="319" y="714"/>
                        </a:lnTo>
                        <a:lnTo>
                          <a:pt x="352" y="719"/>
                        </a:lnTo>
                        <a:lnTo>
                          <a:pt x="387" y="725"/>
                        </a:lnTo>
                        <a:lnTo>
                          <a:pt x="425" y="728"/>
                        </a:lnTo>
                        <a:lnTo>
                          <a:pt x="463" y="732"/>
                        </a:lnTo>
                        <a:lnTo>
                          <a:pt x="506" y="734"/>
                        </a:lnTo>
                        <a:lnTo>
                          <a:pt x="550" y="736"/>
                        </a:lnTo>
                        <a:lnTo>
                          <a:pt x="597" y="736"/>
                        </a:lnTo>
                        <a:lnTo>
                          <a:pt x="648" y="736"/>
                        </a:lnTo>
                        <a:lnTo>
                          <a:pt x="697" y="734"/>
                        </a:lnTo>
                        <a:lnTo>
                          <a:pt x="743" y="732"/>
                        </a:lnTo>
                        <a:lnTo>
                          <a:pt x="785" y="728"/>
                        </a:lnTo>
                        <a:lnTo>
                          <a:pt x="825" y="725"/>
                        </a:lnTo>
                        <a:lnTo>
                          <a:pt x="863" y="719"/>
                        </a:lnTo>
                        <a:lnTo>
                          <a:pt x="898" y="714"/>
                        </a:lnTo>
                        <a:lnTo>
                          <a:pt x="930" y="707"/>
                        </a:lnTo>
                        <a:lnTo>
                          <a:pt x="959" y="700"/>
                        </a:lnTo>
                        <a:lnTo>
                          <a:pt x="987" y="691"/>
                        </a:lnTo>
                        <a:lnTo>
                          <a:pt x="1012" y="683"/>
                        </a:lnTo>
                        <a:lnTo>
                          <a:pt x="1034" y="674"/>
                        </a:lnTo>
                        <a:lnTo>
                          <a:pt x="1056" y="664"/>
                        </a:lnTo>
                        <a:lnTo>
                          <a:pt x="1075" y="653"/>
                        </a:lnTo>
                        <a:lnTo>
                          <a:pt x="1092" y="640"/>
                        </a:lnTo>
                        <a:lnTo>
                          <a:pt x="1108" y="628"/>
                        </a:lnTo>
                        <a:lnTo>
                          <a:pt x="1121" y="616"/>
                        </a:lnTo>
                        <a:lnTo>
                          <a:pt x="1133" y="602"/>
                        </a:lnTo>
                        <a:lnTo>
                          <a:pt x="1145" y="588"/>
                        </a:lnTo>
                        <a:lnTo>
                          <a:pt x="1154" y="574"/>
                        </a:lnTo>
                        <a:lnTo>
                          <a:pt x="1162" y="559"/>
                        </a:lnTo>
                        <a:lnTo>
                          <a:pt x="1169" y="543"/>
                        </a:lnTo>
                        <a:lnTo>
                          <a:pt x="1175" y="528"/>
                        </a:lnTo>
                        <a:lnTo>
                          <a:pt x="1179" y="511"/>
                        </a:lnTo>
                        <a:lnTo>
                          <a:pt x="1184" y="495"/>
                        </a:lnTo>
                        <a:lnTo>
                          <a:pt x="1187" y="478"/>
                        </a:lnTo>
                        <a:lnTo>
                          <a:pt x="1189" y="460"/>
                        </a:lnTo>
                        <a:lnTo>
                          <a:pt x="1190" y="442"/>
                        </a:lnTo>
                        <a:lnTo>
                          <a:pt x="1192" y="405"/>
                        </a:lnTo>
                        <a:lnTo>
                          <a:pt x="1192" y="368"/>
                        </a:lnTo>
                        <a:lnTo>
                          <a:pt x="1192" y="349"/>
                        </a:lnTo>
                        <a:lnTo>
                          <a:pt x="1190" y="331"/>
                        </a:lnTo>
                        <a:lnTo>
                          <a:pt x="1186" y="312"/>
                        </a:lnTo>
                        <a:lnTo>
                          <a:pt x="1180" y="294"/>
                        </a:lnTo>
                        <a:lnTo>
                          <a:pt x="1174" y="276"/>
                        </a:lnTo>
                        <a:lnTo>
                          <a:pt x="1166" y="259"/>
                        </a:lnTo>
                        <a:lnTo>
                          <a:pt x="1157" y="242"/>
                        </a:lnTo>
                        <a:lnTo>
                          <a:pt x="1146" y="225"/>
                        </a:lnTo>
                        <a:lnTo>
                          <a:pt x="1133" y="209"/>
                        </a:lnTo>
                        <a:lnTo>
                          <a:pt x="1121" y="193"/>
                        </a:lnTo>
                        <a:lnTo>
                          <a:pt x="1107" y="177"/>
                        </a:lnTo>
                        <a:lnTo>
                          <a:pt x="1091" y="163"/>
                        </a:lnTo>
                        <a:lnTo>
                          <a:pt x="1075" y="148"/>
                        </a:lnTo>
                        <a:lnTo>
                          <a:pt x="1057" y="134"/>
                        </a:lnTo>
                        <a:lnTo>
                          <a:pt x="1038" y="121"/>
                        </a:lnTo>
                        <a:lnTo>
                          <a:pt x="1018" y="108"/>
                        </a:lnTo>
                        <a:lnTo>
                          <a:pt x="998" y="96"/>
                        </a:lnTo>
                        <a:lnTo>
                          <a:pt x="975" y="84"/>
                        </a:lnTo>
                        <a:lnTo>
                          <a:pt x="953" y="73"/>
                        </a:lnTo>
                        <a:lnTo>
                          <a:pt x="930" y="63"/>
                        </a:lnTo>
                        <a:lnTo>
                          <a:pt x="905" y="54"/>
                        </a:lnTo>
                        <a:lnTo>
                          <a:pt x="881" y="45"/>
                        </a:lnTo>
                        <a:lnTo>
                          <a:pt x="855" y="36"/>
                        </a:lnTo>
                        <a:lnTo>
                          <a:pt x="829" y="29"/>
                        </a:lnTo>
                        <a:lnTo>
                          <a:pt x="802" y="23"/>
                        </a:lnTo>
                        <a:lnTo>
                          <a:pt x="774" y="17"/>
                        </a:lnTo>
                        <a:lnTo>
                          <a:pt x="746" y="12"/>
                        </a:lnTo>
                        <a:lnTo>
                          <a:pt x="717" y="7"/>
                        </a:lnTo>
                        <a:lnTo>
                          <a:pt x="687" y="5"/>
                        </a:lnTo>
                        <a:lnTo>
                          <a:pt x="658" y="2"/>
                        </a:lnTo>
                        <a:lnTo>
                          <a:pt x="627" y="0"/>
                        </a:lnTo>
                        <a:lnTo>
                          <a:pt x="597" y="0"/>
                        </a:lnTo>
                        <a:lnTo>
                          <a:pt x="566" y="0"/>
                        </a:lnTo>
                        <a:lnTo>
                          <a:pt x="536" y="2"/>
                        </a:lnTo>
                        <a:lnTo>
                          <a:pt x="506" y="5"/>
                        </a:lnTo>
                        <a:lnTo>
                          <a:pt x="477" y="7"/>
                        </a:lnTo>
                        <a:lnTo>
                          <a:pt x="448" y="12"/>
                        </a:lnTo>
                        <a:lnTo>
                          <a:pt x="419" y="17"/>
                        </a:lnTo>
                        <a:lnTo>
                          <a:pt x="392" y="23"/>
                        </a:lnTo>
                        <a:lnTo>
                          <a:pt x="364" y="29"/>
                        </a:lnTo>
                        <a:lnTo>
                          <a:pt x="339" y="36"/>
                        </a:lnTo>
                        <a:lnTo>
                          <a:pt x="312" y="45"/>
                        </a:lnTo>
                        <a:lnTo>
                          <a:pt x="288" y="54"/>
                        </a:lnTo>
                        <a:lnTo>
                          <a:pt x="263" y="63"/>
                        </a:lnTo>
                        <a:lnTo>
                          <a:pt x="240" y="73"/>
                        </a:lnTo>
                        <a:lnTo>
                          <a:pt x="217" y="84"/>
                        </a:lnTo>
                        <a:lnTo>
                          <a:pt x="196" y="96"/>
                        </a:lnTo>
                        <a:lnTo>
                          <a:pt x="175" y="108"/>
                        </a:lnTo>
                        <a:lnTo>
                          <a:pt x="155" y="121"/>
                        </a:lnTo>
                        <a:lnTo>
                          <a:pt x="136" y="134"/>
                        </a:lnTo>
                        <a:lnTo>
                          <a:pt x="120" y="148"/>
                        </a:lnTo>
                        <a:lnTo>
                          <a:pt x="103" y="163"/>
                        </a:lnTo>
                        <a:lnTo>
                          <a:pt x="87" y="177"/>
                        </a:lnTo>
                        <a:lnTo>
                          <a:pt x="73" y="193"/>
                        </a:lnTo>
                        <a:lnTo>
                          <a:pt x="59" y="209"/>
                        </a:lnTo>
                        <a:lnTo>
                          <a:pt x="47" y="225"/>
                        </a:lnTo>
                        <a:lnTo>
                          <a:pt x="37" y="242"/>
                        </a:lnTo>
                        <a:lnTo>
                          <a:pt x="27" y="259"/>
                        </a:lnTo>
                        <a:lnTo>
                          <a:pt x="19" y="276"/>
                        </a:lnTo>
                        <a:lnTo>
                          <a:pt x="13" y="294"/>
                        </a:lnTo>
                        <a:lnTo>
                          <a:pt x="7" y="312"/>
                        </a:lnTo>
                        <a:lnTo>
                          <a:pt x="4" y="331"/>
                        </a:lnTo>
                        <a:lnTo>
                          <a:pt x="2" y="349"/>
                        </a:lnTo>
                        <a:lnTo>
                          <a:pt x="0" y="368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33" name="Freeform 178"/>
                  <p:cNvSpPr>
                    <a:spLocks/>
                  </p:cNvSpPr>
                  <p:nvPr/>
                </p:nvSpPr>
                <p:spPr bwMode="auto">
                  <a:xfrm>
                    <a:off x="3487" y="4059"/>
                    <a:ext cx="84" cy="29"/>
                  </a:xfrm>
                  <a:custGeom>
                    <a:avLst/>
                    <a:gdLst>
                      <a:gd name="T0" fmla="*/ 0 w 593"/>
                      <a:gd name="T1" fmla="*/ 0 h 194"/>
                      <a:gd name="T2" fmla="*/ 0 w 593"/>
                      <a:gd name="T3" fmla="*/ 0 h 194"/>
                      <a:gd name="T4" fmla="*/ 0 w 593"/>
                      <a:gd name="T5" fmla="*/ 0 h 194"/>
                      <a:gd name="T6" fmla="*/ 0 w 593"/>
                      <a:gd name="T7" fmla="*/ 0 h 194"/>
                      <a:gd name="T8" fmla="*/ 0 w 593"/>
                      <a:gd name="T9" fmla="*/ 0 h 194"/>
                      <a:gd name="T10" fmla="*/ 0 w 593"/>
                      <a:gd name="T11" fmla="*/ 0 h 194"/>
                      <a:gd name="T12" fmla="*/ 0 w 593"/>
                      <a:gd name="T13" fmla="*/ 0 h 194"/>
                      <a:gd name="T14" fmla="*/ 0 w 593"/>
                      <a:gd name="T15" fmla="*/ 0 h 194"/>
                      <a:gd name="T16" fmla="*/ 0 w 593"/>
                      <a:gd name="T17" fmla="*/ 0 h 194"/>
                      <a:gd name="T18" fmla="*/ 0 w 593"/>
                      <a:gd name="T19" fmla="*/ 0 h 194"/>
                      <a:gd name="T20" fmla="*/ 0 w 593"/>
                      <a:gd name="T21" fmla="*/ 0 h 194"/>
                      <a:gd name="T22" fmla="*/ 0 w 593"/>
                      <a:gd name="T23" fmla="*/ 0 h 194"/>
                      <a:gd name="T24" fmla="*/ 0 w 593"/>
                      <a:gd name="T25" fmla="*/ 0 h 194"/>
                      <a:gd name="T26" fmla="*/ 0 w 593"/>
                      <a:gd name="T27" fmla="*/ 0 h 194"/>
                      <a:gd name="T28" fmla="*/ 0 w 593"/>
                      <a:gd name="T29" fmla="*/ 0 h 194"/>
                      <a:gd name="T30" fmla="*/ 0 w 593"/>
                      <a:gd name="T31" fmla="*/ 0 h 194"/>
                      <a:gd name="T32" fmla="*/ 0 w 593"/>
                      <a:gd name="T33" fmla="*/ 0 h 194"/>
                      <a:gd name="T34" fmla="*/ 0 w 593"/>
                      <a:gd name="T35" fmla="*/ 0 h 194"/>
                      <a:gd name="T36" fmla="*/ 0 w 593"/>
                      <a:gd name="T37" fmla="*/ 0 h 194"/>
                      <a:gd name="T38" fmla="*/ 0 w 593"/>
                      <a:gd name="T39" fmla="*/ 0 h 194"/>
                      <a:gd name="T40" fmla="*/ 0 w 593"/>
                      <a:gd name="T41" fmla="*/ 0 h 194"/>
                      <a:gd name="T42" fmla="*/ 0 w 593"/>
                      <a:gd name="T43" fmla="*/ 0 h 194"/>
                      <a:gd name="T44" fmla="*/ 0 w 593"/>
                      <a:gd name="T45" fmla="*/ 0 h 194"/>
                      <a:gd name="T46" fmla="*/ 0 w 593"/>
                      <a:gd name="T47" fmla="*/ 0 h 194"/>
                      <a:gd name="T48" fmla="*/ 0 w 593"/>
                      <a:gd name="T49" fmla="*/ 0 h 194"/>
                      <a:gd name="T50" fmla="*/ 0 w 593"/>
                      <a:gd name="T51" fmla="*/ 0 h 194"/>
                      <a:gd name="T52" fmla="*/ 0 w 593"/>
                      <a:gd name="T53" fmla="*/ 0 h 194"/>
                      <a:gd name="T54" fmla="*/ 0 w 593"/>
                      <a:gd name="T55" fmla="*/ 0 h 194"/>
                      <a:gd name="T56" fmla="*/ 0 w 593"/>
                      <a:gd name="T57" fmla="*/ 0 h 194"/>
                      <a:gd name="T58" fmla="*/ 0 w 593"/>
                      <a:gd name="T59" fmla="*/ 0 h 194"/>
                      <a:gd name="T60" fmla="*/ 0 w 593"/>
                      <a:gd name="T61" fmla="*/ 0 h 194"/>
                      <a:gd name="T62" fmla="*/ 0 w 593"/>
                      <a:gd name="T63" fmla="*/ 0 h 194"/>
                      <a:gd name="T64" fmla="*/ 0 w 593"/>
                      <a:gd name="T65" fmla="*/ 0 h 194"/>
                      <a:gd name="T66" fmla="*/ 0 w 593"/>
                      <a:gd name="T67" fmla="*/ 0 h 194"/>
                      <a:gd name="T68" fmla="*/ 0 w 593"/>
                      <a:gd name="T69" fmla="*/ 0 h 194"/>
                      <a:gd name="T70" fmla="*/ 0 w 593"/>
                      <a:gd name="T71" fmla="*/ 0 h 194"/>
                      <a:gd name="T72" fmla="*/ 0 w 593"/>
                      <a:gd name="T73" fmla="*/ 0 h 194"/>
                      <a:gd name="T74" fmla="*/ 0 w 593"/>
                      <a:gd name="T75" fmla="*/ 0 h 194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593"/>
                      <a:gd name="T115" fmla="*/ 0 h 194"/>
                      <a:gd name="T116" fmla="*/ 593 w 593"/>
                      <a:gd name="T117" fmla="*/ 194 h 194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593" h="194">
                        <a:moveTo>
                          <a:pt x="0" y="98"/>
                        </a:moveTo>
                        <a:lnTo>
                          <a:pt x="0" y="102"/>
                        </a:lnTo>
                        <a:lnTo>
                          <a:pt x="1" y="108"/>
                        </a:lnTo>
                        <a:lnTo>
                          <a:pt x="4" y="112"/>
                        </a:lnTo>
                        <a:lnTo>
                          <a:pt x="6" y="117"/>
                        </a:lnTo>
                        <a:lnTo>
                          <a:pt x="9" y="122"/>
                        </a:lnTo>
                        <a:lnTo>
                          <a:pt x="14" y="127"/>
                        </a:lnTo>
                        <a:lnTo>
                          <a:pt x="18" y="131"/>
                        </a:lnTo>
                        <a:lnTo>
                          <a:pt x="24" y="136"/>
                        </a:lnTo>
                        <a:lnTo>
                          <a:pt x="36" y="143"/>
                        </a:lnTo>
                        <a:lnTo>
                          <a:pt x="50" y="152"/>
                        </a:lnTo>
                        <a:lnTo>
                          <a:pt x="68" y="159"/>
                        </a:lnTo>
                        <a:lnTo>
                          <a:pt x="87" y="167"/>
                        </a:lnTo>
                        <a:lnTo>
                          <a:pt x="108" y="172"/>
                        </a:lnTo>
                        <a:lnTo>
                          <a:pt x="130" y="178"/>
                        </a:lnTo>
                        <a:lnTo>
                          <a:pt x="155" y="183"/>
                        </a:lnTo>
                        <a:lnTo>
                          <a:pt x="182" y="187"/>
                        </a:lnTo>
                        <a:lnTo>
                          <a:pt x="208" y="190"/>
                        </a:lnTo>
                        <a:lnTo>
                          <a:pt x="237" y="192"/>
                        </a:lnTo>
                        <a:lnTo>
                          <a:pt x="266" y="194"/>
                        </a:lnTo>
                        <a:lnTo>
                          <a:pt x="296" y="194"/>
                        </a:lnTo>
                        <a:lnTo>
                          <a:pt x="327" y="194"/>
                        </a:lnTo>
                        <a:lnTo>
                          <a:pt x="356" y="192"/>
                        </a:lnTo>
                        <a:lnTo>
                          <a:pt x="385" y="190"/>
                        </a:lnTo>
                        <a:lnTo>
                          <a:pt x="412" y="187"/>
                        </a:lnTo>
                        <a:lnTo>
                          <a:pt x="438" y="183"/>
                        </a:lnTo>
                        <a:lnTo>
                          <a:pt x="462" y="178"/>
                        </a:lnTo>
                        <a:lnTo>
                          <a:pt x="485" y="172"/>
                        </a:lnTo>
                        <a:lnTo>
                          <a:pt x="507" y="167"/>
                        </a:lnTo>
                        <a:lnTo>
                          <a:pt x="526" y="159"/>
                        </a:lnTo>
                        <a:lnTo>
                          <a:pt x="542" y="152"/>
                        </a:lnTo>
                        <a:lnTo>
                          <a:pt x="558" y="143"/>
                        </a:lnTo>
                        <a:lnTo>
                          <a:pt x="570" y="136"/>
                        </a:lnTo>
                        <a:lnTo>
                          <a:pt x="576" y="131"/>
                        </a:lnTo>
                        <a:lnTo>
                          <a:pt x="580" y="127"/>
                        </a:lnTo>
                        <a:lnTo>
                          <a:pt x="585" y="122"/>
                        </a:lnTo>
                        <a:lnTo>
                          <a:pt x="588" y="117"/>
                        </a:lnTo>
                        <a:lnTo>
                          <a:pt x="590" y="112"/>
                        </a:lnTo>
                        <a:lnTo>
                          <a:pt x="592" y="108"/>
                        </a:lnTo>
                        <a:lnTo>
                          <a:pt x="593" y="102"/>
                        </a:lnTo>
                        <a:lnTo>
                          <a:pt x="593" y="98"/>
                        </a:lnTo>
                        <a:lnTo>
                          <a:pt x="593" y="92"/>
                        </a:lnTo>
                        <a:lnTo>
                          <a:pt x="592" y="88"/>
                        </a:lnTo>
                        <a:lnTo>
                          <a:pt x="590" y="82"/>
                        </a:lnTo>
                        <a:lnTo>
                          <a:pt x="588" y="78"/>
                        </a:lnTo>
                        <a:lnTo>
                          <a:pt x="580" y="69"/>
                        </a:lnTo>
                        <a:lnTo>
                          <a:pt x="570" y="60"/>
                        </a:lnTo>
                        <a:lnTo>
                          <a:pt x="558" y="51"/>
                        </a:lnTo>
                        <a:lnTo>
                          <a:pt x="542" y="43"/>
                        </a:lnTo>
                        <a:lnTo>
                          <a:pt x="526" y="35"/>
                        </a:lnTo>
                        <a:lnTo>
                          <a:pt x="507" y="29"/>
                        </a:lnTo>
                        <a:lnTo>
                          <a:pt x="485" y="22"/>
                        </a:lnTo>
                        <a:lnTo>
                          <a:pt x="462" y="16"/>
                        </a:lnTo>
                        <a:lnTo>
                          <a:pt x="438" y="12"/>
                        </a:lnTo>
                        <a:lnTo>
                          <a:pt x="412" y="8"/>
                        </a:lnTo>
                        <a:lnTo>
                          <a:pt x="385" y="4"/>
                        </a:lnTo>
                        <a:lnTo>
                          <a:pt x="356" y="2"/>
                        </a:lnTo>
                        <a:lnTo>
                          <a:pt x="327" y="1"/>
                        </a:lnTo>
                        <a:lnTo>
                          <a:pt x="296" y="0"/>
                        </a:lnTo>
                        <a:lnTo>
                          <a:pt x="266" y="1"/>
                        </a:lnTo>
                        <a:lnTo>
                          <a:pt x="237" y="2"/>
                        </a:lnTo>
                        <a:lnTo>
                          <a:pt x="208" y="4"/>
                        </a:lnTo>
                        <a:lnTo>
                          <a:pt x="182" y="8"/>
                        </a:lnTo>
                        <a:lnTo>
                          <a:pt x="155" y="12"/>
                        </a:lnTo>
                        <a:lnTo>
                          <a:pt x="130" y="16"/>
                        </a:lnTo>
                        <a:lnTo>
                          <a:pt x="108" y="22"/>
                        </a:lnTo>
                        <a:lnTo>
                          <a:pt x="87" y="29"/>
                        </a:lnTo>
                        <a:lnTo>
                          <a:pt x="68" y="35"/>
                        </a:lnTo>
                        <a:lnTo>
                          <a:pt x="50" y="43"/>
                        </a:lnTo>
                        <a:lnTo>
                          <a:pt x="36" y="51"/>
                        </a:lnTo>
                        <a:lnTo>
                          <a:pt x="24" y="60"/>
                        </a:lnTo>
                        <a:lnTo>
                          <a:pt x="14" y="69"/>
                        </a:lnTo>
                        <a:lnTo>
                          <a:pt x="6" y="78"/>
                        </a:lnTo>
                        <a:lnTo>
                          <a:pt x="4" y="82"/>
                        </a:lnTo>
                        <a:lnTo>
                          <a:pt x="1" y="88"/>
                        </a:lnTo>
                        <a:lnTo>
                          <a:pt x="0" y="92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2E5592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34" name="Freeform 179"/>
                  <p:cNvSpPr>
                    <a:spLocks/>
                  </p:cNvSpPr>
                  <p:nvPr/>
                </p:nvSpPr>
                <p:spPr bwMode="auto">
                  <a:xfrm>
                    <a:off x="3442" y="4078"/>
                    <a:ext cx="169" cy="86"/>
                  </a:xfrm>
                  <a:custGeom>
                    <a:avLst/>
                    <a:gdLst>
                      <a:gd name="T0" fmla="*/ 0 w 1185"/>
                      <a:gd name="T1" fmla="*/ 0 h 605"/>
                      <a:gd name="T2" fmla="*/ 0 w 1185"/>
                      <a:gd name="T3" fmla="*/ 0 h 605"/>
                      <a:gd name="T4" fmla="*/ 0 w 1185"/>
                      <a:gd name="T5" fmla="*/ 0 h 605"/>
                      <a:gd name="T6" fmla="*/ 0 w 1185"/>
                      <a:gd name="T7" fmla="*/ 0 h 605"/>
                      <a:gd name="T8" fmla="*/ 0 w 1185"/>
                      <a:gd name="T9" fmla="*/ 0 h 605"/>
                      <a:gd name="T10" fmla="*/ 0 w 1185"/>
                      <a:gd name="T11" fmla="*/ 0 h 605"/>
                      <a:gd name="T12" fmla="*/ 0 w 1185"/>
                      <a:gd name="T13" fmla="*/ 0 h 605"/>
                      <a:gd name="T14" fmla="*/ 0 w 1185"/>
                      <a:gd name="T15" fmla="*/ 0 h 605"/>
                      <a:gd name="T16" fmla="*/ 0 w 1185"/>
                      <a:gd name="T17" fmla="*/ 0 h 605"/>
                      <a:gd name="T18" fmla="*/ 0 w 1185"/>
                      <a:gd name="T19" fmla="*/ 0 h 605"/>
                      <a:gd name="T20" fmla="*/ 0 w 1185"/>
                      <a:gd name="T21" fmla="*/ 0 h 605"/>
                      <a:gd name="T22" fmla="*/ 0 w 1185"/>
                      <a:gd name="T23" fmla="*/ 0 h 605"/>
                      <a:gd name="T24" fmla="*/ 0 w 1185"/>
                      <a:gd name="T25" fmla="*/ 0 h 605"/>
                      <a:gd name="T26" fmla="*/ 0 w 1185"/>
                      <a:gd name="T27" fmla="*/ 0 h 605"/>
                      <a:gd name="T28" fmla="*/ 0 w 1185"/>
                      <a:gd name="T29" fmla="*/ 0 h 605"/>
                      <a:gd name="T30" fmla="*/ 0 w 1185"/>
                      <a:gd name="T31" fmla="*/ 0 h 605"/>
                      <a:gd name="T32" fmla="*/ 0 w 1185"/>
                      <a:gd name="T33" fmla="*/ 0 h 605"/>
                      <a:gd name="T34" fmla="*/ 0 w 1185"/>
                      <a:gd name="T35" fmla="*/ 0 h 605"/>
                      <a:gd name="T36" fmla="*/ 0 w 1185"/>
                      <a:gd name="T37" fmla="*/ 0 h 605"/>
                      <a:gd name="T38" fmla="*/ 0 w 1185"/>
                      <a:gd name="T39" fmla="*/ 0 h 605"/>
                      <a:gd name="T40" fmla="*/ 0 w 1185"/>
                      <a:gd name="T41" fmla="*/ 0 h 605"/>
                      <a:gd name="T42" fmla="*/ 0 w 1185"/>
                      <a:gd name="T43" fmla="*/ 0 h 605"/>
                      <a:gd name="T44" fmla="*/ 0 w 1185"/>
                      <a:gd name="T45" fmla="*/ 0 h 605"/>
                      <a:gd name="T46" fmla="*/ 0 w 1185"/>
                      <a:gd name="T47" fmla="*/ 0 h 605"/>
                      <a:gd name="T48" fmla="*/ 0 w 1185"/>
                      <a:gd name="T49" fmla="*/ 0 h 605"/>
                      <a:gd name="T50" fmla="*/ 0 w 1185"/>
                      <a:gd name="T51" fmla="*/ 0 h 605"/>
                      <a:gd name="T52" fmla="*/ 0 w 1185"/>
                      <a:gd name="T53" fmla="*/ 0 h 605"/>
                      <a:gd name="T54" fmla="*/ 0 w 1185"/>
                      <a:gd name="T55" fmla="*/ 0 h 605"/>
                      <a:gd name="T56" fmla="*/ 0 w 1185"/>
                      <a:gd name="T57" fmla="*/ 0 h 605"/>
                      <a:gd name="T58" fmla="*/ 0 w 1185"/>
                      <a:gd name="T59" fmla="*/ 0 h 605"/>
                      <a:gd name="T60" fmla="*/ 0 w 1185"/>
                      <a:gd name="T61" fmla="*/ 0 h 605"/>
                      <a:gd name="T62" fmla="*/ 0 w 1185"/>
                      <a:gd name="T63" fmla="*/ 0 h 605"/>
                      <a:gd name="T64" fmla="*/ 0 w 1185"/>
                      <a:gd name="T65" fmla="*/ 0 h 605"/>
                      <a:gd name="T66" fmla="*/ 0 w 1185"/>
                      <a:gd name="T67" fmla="*/ 0 h 605"/>
                      <a:gd name="T68" fmla="*/ 0 w 1185"/>
                      <a:gd name="T69" fmla="*/ 0 h 605"/>
                      <a:gd name="T70" fmla="*/ 0 w 1185"/>
                      <a:gd name="T71" fmla="*/ 0 h 605"/>
                      <a:gd name="T72" fmla="*/ 0 w 1185"/>
                      <a:gd name="T73" fmla="*/ 0 h 605"/>
                      <a:gd name="T74" fmla="*/ 0 w 1185"/>
                      <a:gd name="T75" fmla="*/ 0 h 605"/>
                      <a:gd name="T76" fmla="*/ 0 w 1185"/>
                      <a:gd name="T77" fmla="*/ 0 h 605"/>
                      <a:gd name="T78" fmla="*/ 0 w 1185"/>
                      <a:gd name="T79" fmla="*/ 0 h 605"/>
                      <a:gd name="T80" fmla="*/ 0 w 1185"/>
                      <a:gd name="T81" fmla="*/ 0 h 605"/>
                      <a:gd name="T82" fmla="*/ 0 w 1185"/>
                      <a:gd name="T83" fmla="*/ 0 h 605"/>
                      <a:gd name="T84" fmla="*/ 0 w 1185"/>
                      <a:gd name="T85" fmla="*/ 0 h 605"/>
                      <a:gd name="T86" fmla="*/ 0 w 1185"/>
                      <a:gd name="T87" fmla="*/ 0 h 605"/>
                      <a:gd name="T88" fmla="*/ 0 w 1185"/>
                      <a:gd name="T89" fmla="*/ 0 h 605"/>
                      <a:gd name="T90" fmla="*/ 0 w 1185"/>
                      <a:gd name="T91" fmla="*/ 0 h 605"/>
                      <a:gd name="T92" fmla="*/ 0 w 1185"/>
                      <a:gd name="T93" fmla="*/ 0 h 605"/>
                      <a:gd name="T94" fmla="*/ 0 w 1185"/>
                      <a:gd name="T95" fmla="*/ 0 h 605"/>
                      <a:gd name="T96" fmla="*/ 0 w 1185"/>
                      <a:gd name="T97" fmla="*/ 0 h 605"/>
                      <a:gd name="T98" fmla="*/ 0 w 1185"/>
                      <a:gd name="T99" fmla="*/ 0 h 605"/>
                      <a:gd name="T100" fmla="*/ 0 w 1185"/>
                      <a:gd name="T101" fmla="*/ 0 h 605"/>
                      <a:gd name="T102" fmla="*/ 0 w 1185"/>
                      <a:gd name="T103" fmla="*/ 0 h 605"/>
                      <a:gd name="T104" fmla="*/ 0 w 1185"/>
                      <a:gd name="T105" fmla="*/ 0 h 605"/>
                      <a:gd name="T106" fmla="*/ 0 w 1185"/>
                      <a:gd name="T107" fmla="*/ 0 h 605"/>
                      <a:gd name="T108" fmla="*/ 0 w 1185"/>
                      <a:gd name="T109" fmla="*/ 0 h 605"/>
                      <a:gd name="T110" fmla="*/ 0 w 1185"/>
                      <a:gd name="T111" fmla="*/ 0 h 605"/>
                      <a:gd name="T112" fmla="*/ 0 w 1185"/>
                      <a:gd name="T113" fmla="*/ 0 h 605"/>
                      <a:gd name="T114" fmla="*/ 0 w 1185"/>
                      <a:gd name="T115" fmla="*/ 0 h 60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185"/>
                      <a:gd name="T175" fmla="*/ 0 h 605"/>
                      <a:gd name="T176" fmla="*/ 1185 w 1185"/>
                      <a:gd name="T177" fmla="*/ 605 h 60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185" h="605">
                        <a:moveTo>
                          <a:pt x="105" y="0"/>
                        </a:moveTo>
                        <a:lnTo>
                          <a:pt x="98" y="20"/>
                        </a:lnTo>
                        <a:lnTo>
                          <a:pt x="93" y="40"/>
                        </a:lnTo>
                        <a:lnTo>
                          <a:pt x="88" y="57"/>
                        </a:lnTo>
                        <a:lnTo>
                          <a:pt x="86" y="75"/>
                        </a:lnTo>
                        <a:lnTo>
                          <a:pt x="85" y="92"/>
                        </a:lnTo>
                        <a:lnTo>
                          <a:pt x="85" y="106"/>
                        </a:lnTo>
                        <a:lnTo>
                          <a:pt x="87" y="121"/>
                        </a:lnTo>
                        <a:lnTo>
                          <a:pt x="89" y="134"/>
                        </a:lnTo>
                        <a:lnTo>
                          <a:pt x="94" y="148"/>
                        </a:lnTo>
                        <a:lnTo>
                          <a:pt x="100" y="159"/>
                        </a:lnTo>
                        <a:lnTo>
                          <a:pt x="106" y="170"/>
                        </a:lnTo>
                        <a:lnTo>
                          <a:pt x="113" y="181"/>
                        </a:lnTo>
                        <a:lnTo>
                          <a:pt x="122" y="191"/>
                        </a:lnTo>
                        <a:lnTo>
                          <a:pt x="131" y="200"/>
                        </a:lnTo>
                        <a:lnTo>
                          <a:pt x="141" y="209"/>
                        </a:lnTo>
                        <a:lnTo>
                          <a:pt x="152" y="217"/>
                        </a:lnTo>
                        <a:lnTo>
                          <a:pt x="164" y="224"/>
                        </a:lnTo>
                        <a:lnTo>
                          <a:pt x="176" y="231"/>
                        </a:lnTo>
                        <a:lnTo>
                          <a:pt x="190" y="239"/>
                        </a:lnTo>
                        <a:lnTo>
                          <a:pt x="203" y="246"/>
                        </a:lnTo>
                        <a:lnTo>
                          <a:pt x="232" y="258"/>
                        </a:lnTo>
                        <a:lnTo>
                          <a:pt x="263" y="269"/>
                        </a:lnTo>
                        <a:lnTo>
                          <a:pt x="328" y="292"/>
                        </a:lnTo>
                        <a:lnTo>
                          <a:pt x="394" y="316"/>
                        </a:lnTo>
                        <a:lnTo>
                          <a:pt x="414" y="323"/>
                        </a:lnTo>
                        <a:lnTo>
                          <a:pt x="436" y="330"/>
                        </a:lnTo>
                        <a:lnTo>
                          <a:pt x="457" y="337"/>
                        </a:lnTo>
                        <a:lnTo>
                          <a:pt x="479" y="342"/>
                        </a:lnTo>
                        <a:lnTo>
                          <a:pt x="526" y="353"/>
                        </a:lnTo>
                        <a:lnTo>
                          <a:pt x="576" y="362"/>
                        </a:lnTo>
                        <a:lnTo>
                          <a:pt x="627" y="369"/>
                        </a:lnTo>
                        <a:lnTo>
                          <a:pt x="679" y="375"/>
                        </a:lnTo>
                        <a:lnTo>
                          <a:pt x="734" y="379"/>
                        </a:lnTo>
                        <a:lnTo>
                          <a:pt x="787" y="381"/>
                        </a:lnTo>
                        <a:lnTo>
                          <a:pt x="842" y="382"/>
                        </a:lnTo>
                        <a:lnTo>
                          <a:pt x="896" y="382"/>
                        </a:lnTo>
                        <a:lnTo>
                          <a:pt x="949" y="381"/>
                        </a:lnTo>
                        <a:lnTo>
                          <a:pt x="1001" y="379"/>
                        </a:lnTo>
                        <a:lnTo>
                          <a:pt x="1051" y="376"/>
                        </a:lnTo>
                        <a:lnTo>
                          <a:pt x="1098" y="370"/>
                        </a:lnTo>
                        <a:lnTo>
                          <a:pt x="1142" y="366"/>
                        </a:lnTo>
                        <a:lnTo>
                          <a:pt x="1185" y="359"/>
                        </a:lnTo>
                        <a:lnTo>
                          <a:pt x="1181" y="372"/>
                        </a:lnTo>
                        <a:lnTo>
                          <a:pt x="1178" y="386"/>
                        </a:lnTo>
                        <a:lnTo>
                          <a:pt x="1175" y="398"/>
                        </a:lnTo>
                        <a:lnTo>
                          <a:pt x="1169" y="410"/>
                        </a:lnTo>
                        <a:lnTo>
                          <a:pt x="1165" y="422"/>
                        </a:lnTo>
                        <a:lnTo>
                          <a:pt x="1158" y="435"/>
                        </a:lnTo>
                        <a:lnTo>
                          <a:pt x="1151" y="447"/>
                        </a:lnTo>
                        <a:lnTo>
                          <a:pt x="1145" y="458"/>
                        </a:lnTo>
                        <a:lnTo>
                          <a:pt x="1136" y="469"/>
                        </a:lnTo>
                        <a:lnTo>
                          <a:pt x="1127" y="479"/>
                        </a:lnTo>
                        <a:lnTo>
                          <a:pt x="1116" y="490"/>
                        </a:lnTo>
                        <a:lnTo>
                          <a:pt x="1105" y="500"/>
                        </a:lnTo>
                        <a:lnTo>
                          <a:pt x="1092" y="509"/>
                        </a:lnTo>
                        <a:lnTo>
                          <a:pt x="1079" y="518"/>
                        </a:lnTo>
                        <a:lnTo>
                          <a:pt x="1064" y="527"/>
                        </a:lnTo>
                        <a:lnTo>
                          <a:pt x="1049" y="536"/>
                        </a:lnTo>
                        <a:lnTo>
                          <a:pt x="1031" y="544"/>
                        </a:lnTo>
                        <a:lnTo>
                          <a:pt x="1013" y="552"/>
                        </a:lnTo>
                        <a:lnTo>
                          <a:pt x="993" y="558"/>
                        </a:lnTo>
                        <a:lnTo>
                          <a:pt x="972" y="565"/>
                        </a:lnTo>
                        <a:lnTo>
                          <a:pt x="950" y="572"/>
                        </a:lnTo>
                        <a:lnTo>
                          <a:pt x="926" y="577"/>
                        </a:lnTo>
                        <a:lnTo>
                          <a:pt x="901" y="583"/>
                        </a:lnTo>
                        <a:lnTo>
                          <a:pt x="874" y="587"/>
                        </a:lnTo>
                        <a:lnTo>
                          <a:pt x="845" y="592"/>
                        </a:lnTo>
                        <a:lnTo>
                          <a:pt x="815" y="595"/>
                        </a:lnTo>
                        <a:lnTo>
                          <a:pt x="783" y="598"/>
                        </a:lnTo>
                        <a:lnTo>
                          <a:pt x="750" y="601"/>
                        </a:lnTo>
                        <a:lnTo>
                          <a:pt x="714" y="603"/>
                        </a:lnTo>
                        <a:lnTo>
                          <a:pt x="677" y="604"/>
                        </a:lnTo>
                        <a:lnTo>
                          <a:pt x="638" y="605"/>
                        </a:lnTo>
                        <a:lnTo>
                          <a:pt x="597" y="605"/>
                        </a:lnTo>
                        <a:lnTo>
                          <a:pt x="550" y="605"/>
                        </a:lnTo>
                        <a:lnTo>
                          <a:pt x="506" y="603"/>
                        </a:lnTo>
                        <a:lnTo>
                          <a:pt x="463" y="601"/>
                        </a:lnTo>
                        <a:lnTo>
                          <a:pt x="425" y="597"/>
                        </a:lnTo>
                        <a:lnTo>
                          <a:pt x="387" y="594"/>
                        </a:lnTo>
                        <a:lnTo>
                          <a:pt x="352" y="588"/>
                        </a:lnTo>
                        <a:lnTo>
                          <a:pt x="319" y="583"/>
                        </a:lnTo>
                        <a:lnTo>
                          <a:pt x="288" y="576"/>
                        </a:lnTo>
                        <a:lnTo>
                          <a:pt x="259" y="569"/>
                        </a:lnTo>
                        <a:lnTo>
                          <a:pt x="232" y="560"/>
                        </a:lnTo>
                        <a:lnTo>
                          <a:pt x="206" y="552"/>
                        </a:lnTo>
                        <a:lnTo>
                          <a:pt x="184" y="543"/>
                        </a:lnTo>
                        <a:lnTo>
                          <a:pt x="162" y="533"/>
                        </a:lnTo>
                        <a:lnTo>
                          <a:pt x="142" y="522"/>
                        </a:lnTo>
                        <a:lnTo>
                          <a:pt x="124" y="509"/>
                        </a:lnTo>
                        <a:lnTo>
                          <a:pt x="107" y="497"/>
                        </a:lnTo>
                        <a:lnTo>
                          <a:pt x="92" y="485"/>
                        </a:lnTo>
                        <a:lnTo>
                          <a:pt x="78" y="471"/>
                        </a:lnTo>
                        <a:lnTo>
                          <a:pt x="66" y="457"/>
                        </a:lnTo>
                        <a:lnTo>
                          <a:pt x="55" y="443"/>
                        </a:lnTo>
                        <a:lnTo>
                          <a:pt x="45" y="428"/>
                        </a:lnTo>
                        <a:lnTo>
                          <a:pt x="36" y="412"/>
                        </a:lnTo>
                        <a:lnTo>
                          <a:pt x="28" y="397"/>
                        </a:lnTo>
                        <a:lnTo>
                          <a:pt x="22" y="380"/>
                        </a:lnTo>
                        <a:lnTo>
                          <a:pt x="16" y="364"/>
                        </a:lnTo>
                        <a:lnTo>
                          <a:pt x="12" y="347"/>
                        </a:lnTo>
                        <a:lnTo>
                          <a:pt x="8" y="329"/>
                        </a:lnTo>
                        <a:lnTo>
                          <a:pt x="5" y="311"/>
                        </a:lnTo>
                        <a:lnTo>
                          <a:pt x="3" y="293"/>
                        </a:lnTo>
                        <a:lnTo>
                          <a:pt x="2" y="274"/>
                        </a:lnTo>
                        <a:lnTo>
                          <a:pt x="0" y="256"/>
                        </a:lnTo>
                        <a:lnTo>
                          <a:pt x="0" y="237"/>
                        </a:lnTo>
                        <a:lnTo>
                          <a:pt x="2" y="226"/>
                        </a:lnTo>
                        <a:lnTo>
                          <a:pt x="4" y="212"/>
                        </a:lnTo>
                        <a:lnTo>
                          <a:pt x="7" y="198"/>
                        </a:lnTo>
                        <a:lnTo>
                          <a:pt x="12" y="182"/>
                        </a:lnTo>
                        <a:lnTo>
                          <a:pt x="24" y="150"/>
                        </a:lnTo>
                        <a:lnTo>
                          <a:pt x="38" y="115"/>
                        </a:lnTo>
                        <a:lnTo>
                          <a:pt x="55" y="81"/>
                        </a:lnTo>
                        <a:lnTo>
                          <a:pt x="73" y="49"/>
                        </a:lnTo>
                        <a:lnTo>
                          <a:pt x="89" y="21"/>
                        </a:lnTo>
                        <a:lnTo>
                          <a:pt x="105" y="0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35" name="Freeform 180"/>
                  <p:cNvSpPr>
                    <a:spLocks/>
                  </p:cNvSpPr>
                  <p:nvPr/>
                </p:nvSpPr>
                <p:spPr bwMode="auto">
                  <a:xfrm>
                    <a:off x="3443" y="4127"/>
                    <a:ext cx="168" cy="38"/>
                  </a:xfrm>
                  <a:custGeom>
                    <a:avLst/>
                    <a:gdLst>
                      <a:gd name="T0" fmla="*/ 0 w 1174"/>
                      <a:gd name="T1" fmla="*/ 0 h 264"/>
                      <a:gd name="T2" fmla="*/ 0 w 1174"/>
                      <a:gd name="T3" fmla="*/ 0 h 264"/>
                      <a:gd name="T4" fmla="*/ 0 w 1174"/>
                      <a:gd name="T5" fmla="*/ 0 h 264"/>
                      <a:gd name="T6" fmla="*/ 0 w 1174"/>
                      <a:gd name="T7" fmla="*/ 0 h 264"/>
                      <a:gd name="T8" fmla="*/ 0 w 1174"/>
                      <a:gd name="T9" fmla="*/ 0 h 264"/>
                      <a:gd name="T10" fmla="*/ 0 w 1174"/>
                      <a:gd name="T11" fmla="*/ 0 h 264"/>
                      <a:gd name="T12" fmla="*/ 0 w 1174"/>
                      <a:gd name="T13" fmla="*/ 0 h 264"/>
                      <a:gd name="T14" fmla="*/ 0 w 1174"/>
                      <a:gd name="T15" fmla="*/ 0 h 264"/>
                      <a:gd name="T16" fmla="*/ 0 w 1174"/>
                      <a:gd name="T17" fmla="*/ 0 h 264"/>
                      <a:gd name="T18" fmla="*/ 0 w 1174"/>
                      <a:gd name="T19" fmla="*/ 0 h 264"/>
                      <a:gd name="T20" fmla="*/ 0 w 1174"/>
                      <a:gd name="T21" fmla="*/ 0 h 264"/>
                      <a:gd name="T22" fmla="*/ 0 w 1174"/>
                      <a:gd name="T23" fmla="*/ 0 h 264"/>
                      <a:gd name="T24" fmla="*/ 0 w 1174"/>
                      <a:gd name="T25" fmla="*/ 0 h 264"/>
                      <a:gd name="T26" fmla="*/ 0 w 1174"/>
                      <a:gd name="T27" fmla="*/ 0 h 264"/>
                      <a:gd name="T28" fmla="*/ 0 w 1174"/>
                      <a:gd name="T29" fmla="*/ 0 h 264"/>
                      <a:gd name="T30" fmla="*/ 0 w 1174"/>
                      <a:gd name="T31" fmla="*/ 0 h 264"/>
                      <a:gd name="T32" fmla="*/ 0 w 1174"/>
                      <a:gd name="T33" fmla="*/ 0 h 264"/>
                      <a:gd name="T34" fmla="*/ 0 w 1174"/>
                      <a:gd name="T35" fmla="*/ 0 h 264"/>
                      <a:gd name="T36" fmla="*/ 0 w 1174"/>
                      <a:gd name="T37" fmla="*/ 0 h 264"/>
                      <a:gd name="T38" fmla="*/ 0 w 1174"/>
                      <a:gd name="T39" fmla="*/ 0 h 264"/>
                      <a:gd name="T40" fmla="*/ 0 w 1174"/>
                      <a:gd name="T41" fmla="*/ 0 h 264"/>
                      <a:gd name="T42" fmla="*/ 0 w 1174"/>
                      <a:gd name="T43" fmla="*/ 0 h 264"/>
                      <a:gd name="T44" fmla="*/ 0 w 1174"/>
                      <a:gd name="T45" fmla="*/ 0 h 264"/>
                      <a:gd name="T46" fmla="*/ 0 w 1174"/>
                      <a:gd name="T47" fmla="*/ 0 h 264"/>
                      <a:gd name="T48" fmla="*/ 0 w 1174"/>
                      <a:gd name="T49" fmla="*/ 0 h 264"/>
                      <a:gd name="T50" fmla="*/ 0 w 1174"/>
                      <a:gd name="T51" fmla="*/ 0 h 264"/>
                      <a:gd name="T52" fmla="*/ 0 w 1174"/>
                      <a:gd name="T53" fmla="*/ 0 h 264"/>
                      <a:gd name="T54" fmla="*/ 0 w 1174"/>
                      <a:gd name="T55" fmla="*/ 0 h 264"/>
                      <a:gd name="T56" fmla="*/ 0 w 1174"/>
                      <a:gd name="T57" fmla="*/ 0 h 264"/>
                      <a:gd name="T58" fmla="*/ 0 w 1174"/>
                      <a:gd name="T59" fmla="*/ 0 h 264"/>
                      <a:gd name="T60" fmla="*/ 0 w 1174"/>
                      <a:gd name="T61" fmla="*/ 0 h 264"/>
                      <a:gd name="T62" fmla="*/ 0 w 1174"/>
                      <a:gd name="T63" fmla="*/ 0 h 264"/>
                      <a:gd name="T64" fmla="*/ 0 w 1174"/>
                      <a:gd name="T65" fmla="*/ 0 h 264"/>
                      <a:gd name="T66" fmla="*/ 0 w 1174"/>
                      <a:gd name="T67" fmla="*/ 0 h 264"/>
                      <a:gd name="T68" fmla="*/ 0 w 1174"/>
                      <a:gd name="T69" fmla="*/ 0 h 264"/>
                      <a:gd name="T70" fmla="*/ 0 w 1174"/>
                      <a:gd name="T71" fmla="*/ 0 h 264"/>
                      <a:gd name="T72" fmla="*/ 0 w 1174"/>
                      <a:gd name="T73" fmla="*/ 0 h 264"/>
                      <a:gd name="T74" fmla="*/ 0 w 1174"/>
                      <a:gd name="T75" fmla="*/ 0 h 264"/>
                      <a:gd name="T76" fmla="*/ 0 w 1174"/>
                      <a:gd name="T77" fmla="*/ 0 h 264"/>
                      <a:gd name="T78" fmla="*/ 0 w 1174"/>
                      <a:gd name="T79" fmla="*/ 0 h 264"/>
                      <a:gd name="T80" fmla="*/ 0 w 1174"/>
                      <a:gd name="T81" fmla="*/ 0 h 264"/>
                      <a:gd name="T82" fmla="*/ 0 w 1174"/>
                      <a:gd name="T83" fmla="*/ 0 h 264"/>
                      <a:gd name="T84" fmla="*/ 0 w 1174"/>
                      <a:gd name="T85" fmla="*/ 0 h 264"/>
                      <a:gd name="T86" fmla="*/ 0 w 1174"/>
                      <a:gd name="T87" fmla="*/ 0 h 264"/>
                      <a:gd name="T88" fmla="*/ 0 w 1174"/>
                      <a:gd name="T89" fmla="*/ 0 h 264"/>
                      <a:gd name="T90" fmla="*/ 0 w 1174"/>
                      <a:gd name="T91" fmla="*/ 0 h 264"/>
                      <a:gd name="T92" fmla="*/ 0 w 1174"/>
                      <a:gd name="T93" fmla="*/ 0 h 264"/>
                      <a:gd name="T94" fmla="*/ 0 w 1174"/>
                      <a:gd name="T95" fmla="*/ 0 h 26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174"/>
                      <a:gd name="T145" fmla="*/ 0 h 264"/>
                      <a:gd name="T146" fmla="*/ 1174 w 1174"/>
                      <a:gd name="T147" fmla="*/ 264 h 26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174" h="264">
                        <a:moveTo>
                          <a:pt x="587" y="142"/>
                        </a:moveTo>
                        <a:lnTo>
                          <a:pt x="648" y="142"/>
                        </a:lnTo>
                        <a:lnTo>
                          <a:pt x="706" y="139"/>
                        </a:lnTo>
                        <a:lnTo>
                          <a:pt x="760" y="137"/>
                        </a:lnTo>
                        <a:lnTo>
                          <a:pt x="811" y="133"/>
                        </a:lnTo>
                        <a:lnTo>
                          <a:pt x="857" y="128"/>
                        </a:lnTo>
                        <a:lnTo>
                          <a:pt x="900" y="123"/>
                        </a:lnTo>
                        <a:lnTo>
                          <a:pt x="940" y="116"/>
                        </a:lnTo>
                        <a:lnTo>
                          <a:pt x="978" y="108"/>
                        </a:lnTo>
                        <a:lnTo>
                          <a:pt x="1011" y="100"/>
                        </a:lnTo>
                        <a:lnTo>
                          <a:pt x="1042" y="90"/>
                        </a:lnTo>
                        <a:lnTo>
                          <a:pt x="1070" y="80"/>
                        </a:lnTo>
                        <a:lnTo>
                          <a:pt x="1096" y="70"/>
                        </a:lnTo>
                        <a:lnTo>
                          <a:pt x="1119" y="58"/>
                        </a:lnTo>
                        <a:lnTo>
                          <a:pt x="1139" y="46"/>
                        </a:lnTo>
                        <a:lnTo>
                          <a:pt x="1158" y="33"/>
                        </a:lnTo>
                        <a:lnTo>
                          <a:pt x="1174" y="19"/>
                        </a:lnTo>
                        <a:lnTo>
                          <a:pt x="1171" y="33"/>
                        </a:lnTo>
                        <a:lnTo>
                          <a:pt x="1168" y="46"/>
                        </a:lnTo>
                        <a:lnTo>
                          <a:pt x="1164" y="58"/>
                        </a:lnTo>
                        <a:lnTo>
                          <a:pt x="1159" y="70"/>
                        </a:lnTo>
                        <a:lnTo>
                          <a:pt x="1154" y="83"/>
                        </a:lnTo>
                        <a:lnTo>
                          <a:pt x="1148" y="95"/>
                        </a:lnTo>
                        <a:lnTo>
                          <a:pt x="1141" y="106"/>
                        </a:lnTo>
                        <a:lnTo>
                          <a:pt x="1134" y="117"/>
                        </a:lnTo>
                        <a:lnTo>
                          <a:pt x="1125" y="128"/>
                        </a:lnTo>
                        <a:lnTo>
                          <a:pt x="1116" y="139"/>
                        </a:lnTo>
                        <a:lnTo>
                          <a:pt x="1106" y="149"/>
                        </a:lnTo>
                        <a:lnTo>
                          <a:pt x="1095" y="159"/>
                        </a:lnTo>
                        <a:lnTo>
                          <a:pt x="1081" y="169"/>
                        </a:lnTo>
                        <a:lnTo>
                          <a:pt x="1068" y="178"/>
                        </a:lnTo>
                        <a:lnTo>
                          <a:pt x="1053" y="187"/>
                        </a:lnTo>
                        <a:lnTo>
                          <a:pt x="1038" y="195"/>
                        </a:lnTo>
                        <a:lnTo>
                          <a:pt x="1021" y="203"/>
                        </a:lnTo>
                        <a:lnTo>
                          <a:pt x="1002" y="211"/>
                        </a:lnTo>
                        <a:lnTo>
                          <a:pt x="983" y="218"/>
                        </a:lnTo>
                        <a:lnTo>
                          <a:pt x="962" y="224"/>
                        </a:lnTo>
                        <a:lnTo>
                          <a:pt x="940" y="231"/>
                        </a:lnTo>
                        <a:lnTo>
                          <a:pt x="915" y="236"/>
                        </a:lnTo>
                        <a:lnTo>
                          <a:pt x="890" y="242"/>
                        </a:lnTo>
                        <a:lnTo>
                          <a:pt x="863" y="246"/>
                        </a:lnTo>
                        <a:lnTo>
                          <a:pt x="835" y="251"/>
                        </a:lnTo>
                        <a:lnTo>
                          <a:pt x="805" y="254"/>
                        </a:lnTo>
                        <a:lnTo>
                          <a:pt x="773" y="257"/>
                        </a:lnTo>
                        <a:lnTo>
                          <a:pt x="740" y="260"/>
                        </a:lnTo>
                        <a:lnTo>
                          <a:pt x="704" y="262"/>
                        </a:lnTo>
                        <a:lnTo>
                          <a:pt x="667" y="263"/>
                        </a:lnTo>
                        <a:lnTo>
                          <a:pt x="628" y="264"/>
                        </a:lnTo>
                        <a:lnTo>
                          <a:pt x="587" y="264"/>
                        </a:lnTo>
                        <a:lnTo>
                          <a:pt x="548" y="264"/>
                        </a:lnTo>
                        <a:lnTo>
                          <a:pt x="511" y="263"/>
                        </a:lnTo>
                        <a:lnTo>
                          <a:pt x="476" y="262"/>
                        </a:lnTo>
                        <a:lnTo>
                          <a:pt x="442" y="260"/>
                        </a:lnTo>
                        <a:lnTo>
                          <a:pt x="410" y="256"/>
                        </a:lnTo>
                        <a:lnTo>
                          <a:pt x="380" y="253"/>
                        </a:lnTo>
                        <a:lnTo>
                          <a:pt x="350" y="250"/>
                        </a:lnTo>
                        <a:lnTo>
                          <a:pt x="323" y="245"/>
                        </a:lnTo>
                        <a:lnTo>
                          <a:pt x="297" y="240"/>
                        </a:lnTo>
                        <a:lnTo>
                          <a:pt x="271" y="234"/>
                        </a:lnTo>
                        <a:lnTo>
                          <a:pt x="248" y="227"/>
                        </a:lnTo>
                        <a:lnTo>
                          <a:pt x="225" y="221"/>
                        </a:lnTo>
                        <a:lnTo>
                          <a:pt x="204" y="214"/>
                        </a:lnTo>
                        <a:lnTo>
                          <a:pt x="185" y="206"/>
                        </a:lnTo>
                        <a:lnTo>
                          <a:pt x="166" y="198"/>
                        </a:lnTo>
                        <a:lnTo>
                          <a:pt x="149" y="189"/>
                        </a:lnTo>
                        <a:lnTo>
                          <a:pt x="133" y="181"/>
                        </a:lnTo>
                        <a:lnTo>
                          <a:pt x="117" y="172"/>
                        </a:lnTo>
                        <a:lnTo>
                          <a:pt x="103" y="162"/>
                        </a:lnTo>
                        <a:lnTo>
                          <a:pt x="91" y="150"/>
                        </a:lnTo>
                        <a:lnTo>
                          <a:pt x="78" y="140"/>
                        </a:lnTo>
                        <a:lnTo>
                          <a:pt x="67" y="129"/>
                        </a:lnTo>
                        <a:lnTo>
                          <a:pt x="57" y="118"/>
                        </a:lnTo>
                        <a:lnTo>
                          <a:pt x="47" y="106"/>
                        </a:lnTo>
                        <a:lnTo>
                          <a:pt x="39" y="94"/>
                        </a:lnTo>
                        <a:lnTo>
                          <a:pt x="32" y="81"/>
                        </a:lnTo>
                        <a:lnTo>
                          <a:pt x="25" y="68"/>
                        </a:lnTo>
                        <a:lnTo>
                          <a:pt x="18" y="56"/>
                        </a:lnTo>
                        <a:lnTo>
                          <a:pt x="13" y="43"/>
                        </a:lnTo>
                        <a:lnTo>
                          <a:pt x="8" y="28"/>
                        </a:lnTo>
                        <a:lnTo>
                          <a:pt x="4" y="15"/>
                        </a:lnTo>
                        <a:lnTo>
                          <a:pt x="0" y="0"/>
                        </a:lnTo>
                        <a:lnTo>
                          <a:pt x="18" y="16"/>
                        </a:lnTo>
                        <a:lnTo>
                          <a:pt x="37" y="31"/>
                        </a:lnTo>
                        <a:lnTo>
                          <a:pt x="58" y="45"/>
                        </a:lnTo>
                        <a:lnTo>
                          <a:pt x="82" y="58"/>
                        </a:lnTo>
                        <a:lnTo>
                          <a:pt x="107" y="71"/>
                        </a:lnTo>
                        <a:lnTo>
                          <a:pt x="136" y="83"/>
                        </a:lnTo>
                        <a:lnTo>
                          <a:pt x="167" y="94"/>
                        </a:lnTo>
                        <a:lnTo>
                          <a:pt x="202" y="103"/>
                        </a:lnTo>
                        <a:lnTo>
                          <a:pt x="239" y="112"/>
                        </a:lnTo>
                        <a:lnTo>
                          <a:pt x="279" y="119"/>
                        </a:lnTo>
                        <a:lnTo>
                          <a:pt x="322" y="126"/>
                        </a:lnTo>
                        <a:lnTo>
                          <a:pt x="368" y="132"/>
                        </a:lnTo>
                        <a:lnTo>
                          <a:pt x="418" y="136"/>
                        </a:lnTo>
                        <a:lnTo>
                          <a:pt x="470" y="139"/>
                        </a:lnTo>
                        <a:lnTo>
                          <a:pt x="527" y="140"/>
                        </a:lnTo>
                        <a:lnTo>
                          <a:pt x="587" y="14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36" name="Freeform 181"/>
                  <p:cNvSpPr>
                    <a:spLocks/>
                  </p:cNvSpPr>
                  <p:nvPr/>
                </p:nvSpPr>
                <p:spPr bwMode="auto">
                  <a:xfrm>
                    <a:off x="3160" y="3573"/>
                    <a:ext cx="570" cy="481"/>
                  </a:xfrm>
                  <a:custGeom>
                    <a:avLst/>
                    <a:gdLst>
                      <a:gd name="T0" fmla="*/ 0 w 3992"/>
                      <a:gd name="T1" fmla="*/ 0 h 3371"/>
                      <a:gd name="T2" fmla="*/ 0 w 3992"/>
                      <a:gd name="T3" fmla="*/ 0 h 3371"/>
                      <a:gd name="T4" fmla="*/ 0 w 3992"/>
                      <a:gd name="T5" fmla="*/ 0 h 3371"/>
                      <a:gd name="T6" fmla="*/ 0 w 3992"/>
                      <a:gd name="T7" fmla="*/ 0 h 3371"/>
                      <a:gd name="T8" fmla="*/ 0 w 3992"/>
                      <a:gd name="T9" fmla="*/ 0 h 3371"/>
                      <a:gd name="T10" fmla="*/ 0 w 3992"/>
                      <a:gd name="T11" fmla="*/ 0 h 3371"/>
                      <a:gd name="T12" fmla="*/ 0 w 3992"/>
                      <a:gd name="T13" fmla="*/ 0 h 3371"/>
                      <a:gd name="T14" fmla="*/ 0 w 3992"/>
                      <a:gd name="T15" fmla="*/ 0 h 3371"/>
                      <a:gd name="T16" fmla="*/ 0 w 3992"/>
                      <a:gd name="T17" fmla="*/ 0 h 3371"/>
                      <a:gd name="T18" fmla="*/ 0 w 3992"/>
                      <a:gd name="T19" fmla="*/ 0 h 3371"/>
                      <a:gd name="T20" fmla="*/ 0 w 3992"/>
                      <a:gd name="T21" fmla="*/ 0 h 3371"/>
                      <a:gd name="T22" fmla="*/ 0 w 3992"/>
                      <a:gd name="T23" fmla="*/ 0 h 3371"/>
                      <a:gd name="T24" fmla="*/ 0 w 3992"/>
                      <a:gd name="T25" fmla="*/ 0 h 3371"/>
                      <a:gd name="T26" fmla="*/ 0 w 3992"/>
                      <a:gd name="T27" fmla="*/ 0 h 3371"/>
                      <a:gd name="T28" fmla="*/ 0 w 3992"/>
                      <a:gd name="T29" fmla="*/ 0 h 3371"/>
                      <a:gd name="T30" fmla="*/ 0 w 3992"/>
                      <a:gd name="T31" fmla="*/ 0 h 3371"/>
                      <a:gd name="T32" fmla="*/ 0 w 3992"/>
                      <a:gd name="T33" fmla="*/ 0 h 3371"/>
                      <a:gd name="T34" fmla="*/ 0 w 3992"/>
                      <a:gd name="T35" fmla="*/ 0 h 3371"/>
                      <a:gd name="T36" fmla="*/ 0 w 3992"/>
                      <a:gd name="T37" fmla="*/ 0 h 3371"/>
                      <a:gd name="T38" fmla="*/ 0 w 3992"/>
                      <a:gd name="T39" fmla="*/ 0 h 3371"/>
                      <a:gd name="T40" fmla="*/ 0 w 3992"/>
                      <a:gd name="T41" fmla="*/ 0 h 3371"/>
                      <a:gd name="T42" fmla="*/ 0 w 3992"/>
                      <a:gd name="T43" fmla="*/ 0 h 3371"/>
                      <a:gd name="T44" fmla="*/ 0 w 3992"/>
                      <a:gd name="T45" fmla="*/ 0 h 3371"/>
                      <a:gd name="T46" fmla="*/ 0 w 3992"/>
                      <a:gd name="T47" fmla="*/ 0 h 3371"/>
                      <a:gd name="T48" fmla="*/ 0 w 3992"/>
                      <a:gd name="T49" fmla="*/ 0 h 3371"/>
                      <a:gd name="T50" fmla="*/ 0 w 3992"/>
                      <a:gd name="T51" fmla="*/ 0 h 3371"/>
                      <a:gd name="T52" fmla="*/ 0 w 3992"/>
                      <a:gd name="T53" fmla="*/ 0 h 3371"/>
                      <a:gd name="T54" fmla="*/ 0 w 3992"/>
                      <a:gd name="T55" fmla="*/ 0 h 3371"/>
                      <a:gd name="T56" fmla="*/ 0 w 3992"/>
                      <a:gd name="T57" fmla="*/ 0 h 3371"/>
                      <a:gd name="T58" fmla="*/ 0 w 3992"/>
                      <a:gd name="T59" fmla="*/ 0 h 3371"/>
                      <a:gd name="T60" fmla="*/ 0 w 3992"/>
                      <a:gd name="T61" fmla="*/ 0 h 3371"/>
                      <a:gd name="T62" fmla="*/ 0 w 3992"/>
                      <a:gd name="T63" fmla="*/ 0 h 3371"/>
                      <a:gd name="T64" fmla="*/ 0 w 3992"/>
                      <a:gd name="T65" fmla="*/ 0 h 3371"/>
                      <a:gd name="T66" fmla="*/ 0 w 3992"/>
                      <a:gd name="T67" fmla="*/ 0 h 3371"/>
                      <a:gd name="T68" fmla="*/ 0 w 3992"/>
                      <a:gd name="T69" fmla="*/ 0 h 3371"/>
                      <a:gd name="T70" fmla="*/ 0 w 3992"/>
                      <a:gd name="T71" fmla="*/ 0 h 3371"/>
                      <a:gd name="T72" fmla="*/ 0 w 3992"/>
                      <a:gd name="T73" fmla="*/ 0 h 3371"/>
                      <a:gd name="T74" fmla="*/ 0 w 3992"/>
                      <a:gd name="T75" fmla="*/ 0 h 3371"/>
                      <a:gd name="T76" fmla="*/ 0 w 3992"/>
                      <a:gd name="T77" fmla="*/ 0 h 3371"/>
                      <a:gd name="T78" fmla="*/ 0 w 3992"/>
                      <a:gd name="T79" fmla="*/ 0 h 3371"/>
                      <a:gd name="T80" fmla="*/ 0 w 3992"/>
                      <a:gd name="T81" fmla="*/ 0 h 3371"/>
                      <a:gd name="T82" fmla="*/ 0 w 3992"/>
                      <a:gd name="T83" fmla="*/ 0 h 3371"/>
                      <a:gd name="T84" fmla="*/ 0 w 3992"/>
                      <a:gd name="T85" fmla="*/ 0 h 3371"/>
                      <a:gd name="T86" fmla="*/ 0 w 3992"/>
                      <a:gd name="T87" fmla="*/ 0 h 3371"/>
                      <a:gd name="T88" fmla="*/ 0 w 3992"/>
                      <a:gd name="T89" fmla="*/ 0 h 3371"/>
                      <a:gd name="T90" fmla="*/ 0 w 3992"/>
                      <a:gd name="T91" fmla="*/ 0 h 3371"/>
                      <a:gd name="T92" fmla="*/ 0 w 3992"/>
                      <a:gd name="T93" fmla="*/ 0 h 3371"/>
                      <a:gd name="T94" fmla="*/ 0 w 3992"/>
                      <a:gd name="T95" fmla="*/ 0 h 3371"/>
                      <a:gd name="T96" fmla="*/ 0 w 3992"/>
                      <a:gd name="T97" fmla="*/ 0 h 3371"/>
                      <a:gd name="T98" fmla="*/ 0 w 3992"/>
                      <a:gd name="T99" fmla="*/ 0 h 3371"/>
                      <a:gd name="T100" fmla="*/ 0 w 3992"/>
                      <a:gd name="T101" fmla="*/ 0 h 33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3992"/>
                      <a:gd name="T154" fmla="*/ 0 h 3371"/>
                      <a:gd name="T155" fmla="*/ 3992 w 3992"/>
                      <a:gd name="T156" fmla="*/ 3371 h 33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3992" h="3371">
                        <a:moveTo>
                          <a:pt x="2681" y="32"/>
                        </a:moveTo>
                        <a:lnTo>
                          <a:pt x="2664" y="27"/>
                        </a:lnTo>
                        <a:lnTo>
                          <a:pt x="2647" y="21"/>
                        </a:lnTo>
                        <a:lnTo>
                          <a:pt x="2629" y="17"/>
                        </a:lnTo>
                        <a:lnTo>
                          <a:pt x="2611" y="12"/>
                        </a:lnTo>
                        <a:lnTo>
                          <a:pt x="2574" y="7"/>
                        </a:lnTo>
                        <a:lnTo>
                          <a:pt x="2539" y="3"/>
                        </a:lnTo>
                        <a:lnTo>
                          <a:pt x="2502" y="1"/>
                        </a:lnTo>
                        <a:lnTo>
                          <a:pt x="2464" y="0"/>
                        </a:lnTo>
                        <a:lnTo>
                          <a:pt x="2428" y="1"/>
                        </a:lnTo>
                        <a:lnTo>
                          <a:pt x="2390" y="3"/>
                        </a:lnTo>
                        <a:lnTo>
                          <a:pt x="2315" y="8"/>
                        </a:lnTo>
                        <a:lnTo>
                          <a:pt x="2241" y="13"/>
                        </a:lnTo>
                        <a:lnTo>
                          <a:pt x="2204" y="16"/>
                        </a:lnTo>
                        <a:lnTo>
                          <a:pt x="2166" y="17"/>
                        </a:lnTo>
                        <a:lnTo>
                          <a:pt x="2129" y="17"/>
                        </a:lnTo>
                        <a:lnTo>
                          <a:pt x="2094" y="16"/>
                        </a:lnTo>
                        <a:lnTo>
                          <a:pt x="2027" y="12"/>
                        </a:lnTo>
                        <a:lnTo>
                          <a:pt x="1961" y="9"/>
                        </a:lnTo>
                        <a:lnTo>
                          <a:pt x="1894" y="7"/>
                        </a:lnTo>
                        <a:lnTo>
                          <a:pt x="1829" y="6"/>
                        </a:lnTo>
                        <a:lnTo>
                          <a:pt x="1763" y="7"/>
                        </a:lnTo>
                        <a:lnTo>
                          <a:pt x="1696" y="9"/>
                        </a:lnTo>
                        <a:lnTo>
                          <a:pt x="1664" y="11"/>
                        </a:lnTo>
                        <a:lnTo>
                          <a:pt x="1631" y="14"/>
                        </a:lnTo>
                        <a:lnTo>
                          <a:pt x="1598" y="18"/>
                        </a:lnTo>
                        <a:lnTo>
                          <a:pt x="1566" y="22"/>
                        </a:lnTo>
                        <a:lnTo>
                          <a:pt x="1534" y="27"/>
                        </a:lnTo>
                        <a:lnTo>
                          <a:pt x="1502" y="32"/>
                        </a:lnTo>
                        <a:lnTo>
                          <a:pt x="1469" y="39"/>
                        </a:lnTo>
                        <a:lnTo>
                          <a:pt x="1437" y="46"/>
                        </a:lnTo>
                        <a:lnTo>
                          <a:pt x="1405" y="55"/>
                        </a:lnTo>
                        <a:lnTo>
                          <a:pt x="1374" y="63"/>
                        </a:lnTo>
                        <a:lnTo>
                          <a:pt x="1342" y="73"/>
                        </a:lnTo>
                        <a:lnTo>
                          <a:pt x="1311" y="85"/>
                        </a:lnTo>
                        <a:lnTo>
                          <a:pt x="1280" y="97"/>
                        </a:lnTo>
                        <a:lnTo>
                          <a:pt x="1249" y="110"/>
                        </a:lnTo>
                        <a:lnTo>
                          <a:pt x="1219" y="125"/>
                        </a:lnTo>
                        <a:lnTo>
                          <a:pt x="1189" y="140"/>
                        </a:lnTo>
                        <a:lnTo>
                          <a:pt x="1159" y="157"/>
                        </a:lnTo>
                        <a:lnTo>
                          <a:pt x="1129" y="175"/>
                        </a:lnTo>
                        <a:lnTo>
                          <a:pt x="1100" y="194"/>
                        </a:lnTo>
                        <a:lnTo>
                          <a:pt x="1071" y="215"/>
                        </a:lnTo>
                        <a:lnTo>
                          <a:pt x="990" y="278"/>
                        </a:lnTo>
                        <a:lnTo>
                          <a:pt x="913" y="348"/>
                        </a:lnTo>
                        <a:lnTo>
                          <a:pt x="839" y="422"/>
                        </a:lnTo>
                        <a:lnTo>
                          <a:pt x="769" y="501"/>
                        </a:lnTo>
                        <a:lnTo>
                          <a:pt x="702" y="583"/>
                        </a:lnTo>
                        <a:lnTo>
                          <a:pt x="640" y="669"/>
                        </a:lnTo>
                        <a:lnTo>
                          <a:pt x="580" y="758"/>
                        </a:lnTo>
                        <a:lnTo>
                          <a:pt x="524" y="849"/>
                        </a:lnTo>
                        <a:lnTo>
                          <a:pt x="471" y="943"/>
                        </a:lnTo>
                        <a:lnTo>
                          <a:pt x="422" y="1038"/>
                        </a:lnTo>
                        <a:lnTo>
                          <a:pt x="375" y="1134"/>
                        </a:lnTo>
                        <a:lnTo>
                          <a:pt x="332" y="1232"/>
                        </a:lnTo>
                        <a:lnTo>
                          <a:pt x="291" y="1329"/>
                        </a:lnTo>
                        <a:lnTo>
                          <a:pt x="254" y="1427"/>
                        </a:lnTo>
                        <a:lnTo>
                          <a:pt x="219" y="1522"/>
                        </a:lnTo>
                        <a:lnTo>
                          <a:pt x="187" y="1618"/>
                        </a:lnTo>
                        <a:lnTo>
                          <a:pt x="158" y="1713"/>
                        </a:lnTo>
                        <a:lnTo>
                          <a:pt x="131" y="1804"/>
                        </a:lnTo>
                        <a:lnTo>
                          <a:pt x="108" y="1894"/>
                        </a:lnTo>
                        <a:lnTo>
                          <a:pt x="87" y="1981"/>
                        </a:lnTo>
                        <a:lnTo>
                          <a:pt x="68" y="2063"/>
                        </a:lnTo>
                        <a:lnTo>
                          <a:pt x="51" y="2143"/>
                        </a:lnTo>
                        <a:lnTo>
                          <a:pt x="38" y="2218"/>
                        </a:lnTo>
                        <a:lnTo>
                          <a:pt x="26" y="2288"/>
                        </a:lnTo>
                        <a:lnTo>
                          <a:pt x="17" y="2354"/>
                        </a:lnTo>
                        <a:lnTo>
                          <a:pt x="9" y="2413"/>
                        </a:lnTo>
                        <a:lnTo>
                          <a:pt x="5" y="2466"/>
                        </a:lnTo>
                        <a:lnTo>
                          <a:pt x="1" y="2513"/>
                        </a:lnTo>
                        <a:lnTo>
                          <a:pt x="0" y="2553"/>
                        </a:lnTo>
                        <a:lnTo>
                          <a:pt x="0" y="2585"/>
                        </a:lnTo>
                        <a:lnTo>
                          <a:pt x="2" y="2610"/>
                        </a:lnTo>
                        <a:lnTo>
                          <a:pt x="7" y="2625"/>
                        </a:lnTo>
                        <a:lnTo>
                          <a:pt x="20" y="2652"/>
                        </a:lnTo>
                        <a:lnTo>
                          <a:pt x="32" y="2679"/>
                        </a:lnTo>
                        <a:lnTo>
                          <a:pt x="46" y="2704"/>
                        </a:lnTo>
                        <a:lnTo>
                          <a:pt x="60" y="2729"/>
                        </a:lnTo>
                        <a:lnTo>
                          <a:pt x="75" y="2752"/>
                        </a:lnTo>
                        <a:lnTo>
                          <a:pt x="89" y="2774"/>
                        </a:lnTo>
                        <a:lnTo>
                          <a:pt x="105" y="2797"/>
                        </a:lnTo>
                        <a:lnTo>
                          <a:pt x="120" y="2817"/>
                        </a:lnTo>
                        <a:lnTo>
                          <a:pt x="136" y="2837"/>
                        </a:lnTo>
                        <a:lnTo>
                          <a:pt x="153" y="2856"/>
                        </a:lnTo>
                        <a:lnTo>
                          <a:pt x="169" y="2873"/>
                        </a:lnTo>
                        <a:lnTo>
                          <a:pt x="186" y="2891"/>
                        </a:lnTo>
                        <a:lnTo>
                          <a:pt x="203" y="2908"/>
                        </a:lnTo>
                        <a:lnTo>
                          <a:pt x="219" y="2923"/>
                        </a:lnTo>
                        <a:lnTo>
                          <a:pt x="236" y="2938"/>
                        </a:lnTo>
                        <a:lnTo>
                          <a:pt x="254" y="2952"/>
                        </a:lnTo>
                        <a:lnTo>
                          <a:pt x="271" y="2966"/>
                        </a:lnTo>
                        <a:lnTo>
                          <a:pt x="288" y="2979"/>
                        </a:lnTo>
                        <a:lnTo>
                          <a:pt x="305" y="2991"/>
                        </a:lnTo>
                        <a:lnTo>
                          <a:pt x="323" y="3002"/>
                        </a:lnTo>
                        <a:lnTo>
                          <a:pt x="357" y="3022"/>
                        </a:lnTo>
                        <a:lnTo>
                          <a:pt x="391" y="3041"/>
                        </a:lnTo>
                        <a:lnTo>
                          <a:pt x="424" y="3057"/>
                        </a:lnTo>
                        <a:lnTo>
                          <a:pt x="456" y="3070"/>
                        </a:lnTo>
                        <a:lnTo>
                          <a:pt x="486" y="3081"/>
                        </a:lnTo>
                        <a:lnTo>
                          <a:pt x="517" y="3090"/>
                        </a:lnTo>
                        <a:lnTo>
                          <a:pt x="550" y="3100"/>
                        </a:lnTo>
                        <a:lnTo>
                          <a:pt x="586" y="3111"/>
                        </a:lnTo>
                        <a:lnTo>
                          <a:pt x="622" y="3125"/>
                        </a:lnTo>
                        <a:lnTo>
                          <a:pt x="660" y="3138"/>
                        </a:lnTo>
                        <a:lnTo>
                          <a:pt x="740" y="3169"/>
                        </a:lnTo>
                        <a:lnTo>
                          <a:pt x="825" y="3201"/>
                        </a:lnTo>
                        <a:lnTo>
                          <a:pt x="868" y="3216"/>
                        </a:lnTo>
                        <a:lnTo>
                          <a:pt x="913" y="3232"/>
                        </a:lnTo>
                        <a:lnTo>
                          <a:pt x="957" y="3246"/>
                        </a:lnTo>
                        <a:lnTo>
                          <a:pt x="1003" y="3260"/>
                        </a:lnTo>
                        <a:lnTo>
                          <a:pt x="1049" y="3272"/>
                        </a:lnTo>
                        <a:lnTo>
                          <a:pt x="1094" y="3282"/>
                        </a:lnTo>
                        <a:lnTo>
                          <a:pt x="1140" y="3291"/>
                        </a:lnTo>
                        <a:lnTo>
                          <a:pt x="1185" y="3296"/>
                        </a:lnTo>
                        <a:lnTo>
                          <a:pt x="1264" y="3306"/>
                        </a:lnTo>
                        <a:lnTo>
                          <a:pt x="1350" y="3316"/>
                        </a:lnTo>
                        <a:lnTo>
                          <a:pt x="1439" y="3327"/>
                        </a:lnTo>
                        <a:lnTo>
                          <a:pt x="1532" y="3339"/>
                        </a:lnTo>
                        <a:lnTo>
                          <a:pt x="1624" y="3350"/>
                        </a:lnTo>
                        <a:lnTo>
                          <a:pt x="1716" y="3359"/>
                        </a:lnTo>
                        <a:lnTo>
                          <a:pt x="1761" y="3363"/>
                        </a:lnTo>
                        <a:lnTo>
                          <a:pt x="1805" y="3366"/>
                        </a:lnTo>
                        <a:lnTo>
                          <a:pt x="1849" y="3369"/>
                        </a:lnTo>
                        <a:lnTo>
                          <a:pt x="1890" y="3371"/>
                        </a:lnTo>
                        <a:lnTo>
                          <a:pt x="1933" y="3371"/>
                        </a:lnTo>
                        <a:lnTo>
                          <a:pt x="1978" y="3370"/>
                        </a:lnTo>
                        <a:lnTo>
                          <a:pt x="2021" y="3367"/>
                        </a:lnTo>
                        <a:lnTo>
                          <a:pt x="2065" y="3364"/>
                        </a:lnTo>
                        <a:lnTo>
                          <a:pt x="2108" y="3359"/>
                        </a:lnTo>
                        <a:lnTo>
                          <a:pt x="2152" y="3353"/>
                        </a:lnTo>
                        <a:lnTo>
                          <a:pt x="2195" y="3346"/>
                        </a:lnTo>
                        <a:lnTo>
                          <a:pt x="2238" y="3340"/>
                        </a:lnTo>
                        <a:lnTo>
                          <a:pt x="2324" y="3325"/>
                        </a:lnTo>
                        <a:lnTo>
                          <a:pt x="2410" y="3313"/>
                        </a:lnTo>
                        <a:lnTo>
                          <a:pt x="2452" y="3307"/>
                        </a:lnTo>
                        <a:lnTo>
                          <a:pt x="2494" y="3302"/>
                        </a:lnTo>
                        <a:lnTo>
                          <a:pt x="2536" y="3298"/>
                        </a:lnTo>
                        <a:lnTo>
                          <a:pt x="2578" y="3296"/>
                        </a:lnTo>
                        <a:lnTo>
                          <a:pt x="2615" y="3294"/>
                        </a:lnTo>
                        <a:lnTo>
                          <a:pt x="2655" y="3291"/>
                        </a:lnTo>
                        <a:lnTo>
                          <a:pt x="2698" y="3285"/>
                        </a:lnTo>
                        <a:lnTo>
                          <a:pt x="2745" y="3278"/>
                        </a:lnTo>
                        <a:lnTo>
                          <a:pt x="2793" y="3270"/>
                        </a:lnTo>
                        <a:lnTo>
                          <a:pt x="2842" y="3261"/>
                        </a:lnTo>
                        <a:lnTo>
                          <a:pt x="2892" y="3251"/>
                        </a:lnTo>
                        <a:lnTo>
                          <a:pt x="2942" y="3239"/>
                        </a:lnTo>
                        <a:lnTo>
                          <a:pt x="3040" y="3218"/>
                        </a:lnTo>
                        <a:lnTo>
                          <a:pt x="3133" y="3196"/>
                        </a:lnTo>
                        <a:lnTo>
                          <a:pt x="3214" y="3175"/>
                        </a:lnTo>
                        <a:lnTo>
                          <a:pt x="3282" y="3158"/>
                        </a:lnTo>
                        <a:lnTo>
                          <a:pt x="3327" y="3146"/>
                        </a:lnTo>
                        <a:lnTo>
                          <a:pt x="3375" y="3132"/>
                        </a:lnTo>
                        <a:lnTo>
                          <a:pt x="3425" y="3115"/>
                        </a:lnTo>
                        <a:lnTo>
                          <a:pt x="3477" y="3096"/>
                        </a:lnTo>
                        <a:lnTo>
                          <a:pt x="3531" y="3075"/>
                        </a:lnTo>
                        <a:lnTo>
                          <a:pt x="3584" y="3053"/>
                        </a:lnTo>
                        <a:lnTo>
                          <a:pt x="3637" y="3027"/>
                        </a:lnTo>
                        <a:lnTo>
                          <a:pt x="3689" y="3000"/>
                        </a:lnTo>
                        <a:lnTo>
                          <a:pt x="3714" y="2986"/>
                        </a:lnTo>
                        <a:lnTo>
                          <a:pt x="3740" y="2971"/>
                        </a:lnTo>
                        <a:lnTo>
                          <a:pt x="3764" y="2957"/>
                        </a:lnTo>
                        <a:lnTo>
                          <a:pt x="3788" y="2941"/>
                        </a:lnTo>
                        <a:lnTo>
                          <a:pt x="3810" y="2926"/>
                        </a:lnTo>
                        <a:lnTo>
                          <a:pt x="3832" y="2909"/>
                        </a:lnTo>
                        <a:lnTo>
                          <a:pt x="3853" y="2892"/>
                        </a:lnTo>
                        <a:lnTo>
                          <a:pt x="3873" y="2874"/>
                        </a:lnTo>
                        <a:lnTo>
                          <a:pt x="3892" y="2858"/>
                        </a:lnTo>
                        <a:lnTo>
                          <a:pt x="3910" y="2840"/>
                        </a:lnTo>
                        <a:lnTo>
                          <a:pt x="3927" y="2821"/>
                        </a:lnTo>
                        <a:lnTo>
                          <a:pt x="3941" y="2802"/>
                        </a:lnTo>
                        <a:lnTo>
                          <a:pt x="3955" y="2783"/>
                        </a:lnTo>
                        <a:lnTo>
                          <a:pt x="3967" y="2764"/>
                        </a:lnTo>
                        <a:lnTo>
                          <a:pt x="3977" y="2744"/>
                        </a:lnTo>
                        <a:lnTo>
                          <a:pt x="3986" y="2724"/>
                        </a:lnTo>
                        <a:lnTo>
                          <a:pt x="3990" y="2703"/>
                        </a:lnTo>
                        <a:lnTo>
                          <a:pt x="3992" y="2671"/>
                        </a:lnTo>
                        <a:lnTo>
                          <a:pt x="3991" y="2627"/>
                        </a:lnTo>
                        <a:lnTo>
                          <a:pt x="3988" y="2575"/>
                        </a:lnTo>
                        <a:lnTo>
                          <a:pt x="3982" y="2514"/>
                        </a:lnTo>
                        <a:lnTo>
                          <a:pt x="3974" y="2445"/>
                        </a:lnTo>
                        <a:lnTo>
                          <a:pt x="3962" y="2368"/>
                        </a:lnTo>
                        <a:lnTo>
                          <a:pt x="3948" y="2284"/>
                        </a:lnTo>
                        <a:lnTo>
                          <a:pt x="3931" y="2195"/>
                        </a:lnTo>
                        <a:lnTo>
                          <a:pt x="3911" y="2099"/>
                        </a:lnTo>
                        <a:lnTo>
                          <a:pt x="3888" y="1999"/>
                        </a:lnTo>
                        <a:lnTo>
                          <a:pt x="3862" y="1894"/>
                        </a:lnTo>
                        <a:lnTo>
                          <a:pt x="3833" y="1787"/>
                        </a:lnTo>
                        <a:lnTo>
                          <a:pt x="3802" y="1677"/>
                        </a:lnTo>
                        <a:lnTo>
                          <a:pt x="3768" y="1565"/>
                        </a:lnTo>
                        <a:lnTo>
                          <a:pt x="3730" y="1451"/>
                        </a:lnTo>
                        <a:lnTo>
                          <a:pt x="3689" y="1338"/>
                        </a:lnTo>
                        <a:lnTo>
                          <a:pt x="3644" y="1223"/>
                        </a:lnTo>
                        <a:lnTo>
                          <a:pt x="3597" y="1111"/>
                        </a:lnTo>
                        <a:lnTo>
                          <a:pt x="3547" y="999"/>
                        </a:lnTo>
                        <a:lnTo>
                          <a:pt x="3494" y="889"/>
                        </a:lnTo>
                        <a:lnTo>
                          <a:pt x="3437" y="783"/>
                        </a:lnTo>
                        <a:lnTo>
                          <a:pt x="3377" y="680"/>
                        </a:lnTo>
                        <a:lnTo>
                          <a:pt x="3314" y="582"/>
                        </a:lnTo>
                        <a:lnTo>
                          <a:pt x="3247" y="489"/>
                        </a:lnTo>
                        <a:lnTo>
                          <a:pt x="3175" y="401"/>
                        </a:lnTo>
                        <a:lnTo>
                          <a:pt x="3102" y="319"/>
                        </a:lnTo>
                        <a:lnTo>
                          <a:pt x="3025" y="245"/>
                        </a:lnTo>
                        <a:lnTo>
                          <a:pt x="2945" y="178"/>
                        </a:lnTo>
                        <a:lnTo>
                          <a:pt x="2861" y="120"/>
                        </a:lnTo>
                        <a:lnTo>
                          <a:pt x="2773" y="71"/>
                        </a:lnTo>
                        <a:lnTo>
                          <a:pt x="2681" y="32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37" name="Freeform 182"/>
                  <p:cNvSpPr>
                    <a:spLocks noEditPoints="1"/>
                  </p:cNvSpPr>
                  <p:nvPr/>
                </p:nvSpPr>
                <p:spPr bwMode="auto">
                  <a:xfrm>
                    <a:off x="3333" y="3710"/>
                    <a:ext cx="230" cy="174"/>
                  </a:xfrm>
                  <a:custGeom>
                    <a:avLst/>
                    <a:gdLst>
                      <a:gd name="T0" fmla="*/ 0 w 1608"/>
                      <a:gd name="T1" fmla="*/ 0 h 1215"/>
                      <a:gd name="T2" fmla="*/ 0 w 1608"/>
                      <a:gd name="T3" fmla="*/ 0 h 1215"/>
                      <a:gd name="T4" fmla="*/ 0 w 1608"/>
                      <a:gd name="T5" fmla="*/ 0 h 1215"/>
                      <a:gd name="T6" fmla="*/ 0 w 1608"/>
                      <a:gd name="T7" fmla="*/ 0 h 1215"/>
                      <a:gd name="T8" fmla="*/ 0 w 1608"/>
                      <a:gd name="T9" fmla="*/ 0 h 1215"/>
                      <a:gd name="T10" fmla="*/ 0 w 1608"/>
                      <a:gd name="T11" fmla="*/ 0 h 1215"/>
                      <a:gd name="T12" fmla="*/ 0 w 1608"/>
                      <a:gd name="T13" fmla="*/ 0 h 1215"/>
                      <a:gd name="T14" fmla="*/ 0 w 1608"/>
                      <a:gd name="T15" fmla="*/ 0 h 1215"/>
                      <a:gd name="T16" fmla="*/ 0 w 1608"/>
                      <a:gd name="T17" fmla="*/ 0 h 1215"/>
                      <a:gd name="T18" fmla="*/ 0 w 1608"/>
                      <a:gd name="T19" fmla="*/ 0 h 1215"/>
                      <a:gd name="T20" fmla="*/ 0 w 1608"/>
                      <a:gd name="T21" fmla="*/ 0 h 1215"/>
                      <a:gd name="T22" fmla="*/ 0 w 1608"/>
                      <a:gd name="T23" fmla="*/ 0 h 1215"/>
                      <a:gd name="T24" fmla="*/ 0 w 1608"/>
                      <a:gd name="T25" fmla="*/ 0 h 1215"/>
                      <a:gd name="T26" fmla="*/ 0 w 1608"/>
                      <a:gd name="T27" fmla="*/ 0 h 1215"/>
                      <a:gd name="T28" fmla="*/ 0 w 1608"/>
                      <a:gd name="T29" fmla="*/ 0 h 1215"/>
                      <a:gd name="T30" fmla="*/ 0 w 1608"/>
                      <a:gd name="T31" fmla="*/ 0 h 1215"/>
                      <a:gd name="T32" fmla="*/ 0 w 1608"/>
                      <a:gd name="T33" fmla="*/ 0 h 1215"/>
                      <a:gd name="T34" fmla="*/ 0 w 1608"/>
                      <a:gd name="T35" fmla="*/ 0 h 1215"/>
                      <a:gd name="T36" fmla="*/ 0 w 1608"/>
                      <a:gd name="T37" fmla="*/ 0 h 1215"/>
                      <a:gd name="T38" fmla="*/ 0 w 1608"/>
                      <a:gd name="T39" fmla="*/ 0 h 1215"/>
                      <a:gd name="T40" fmla="*/ 0 w 1608"/>
                      <a:gd name="T41" fmla="*/ 0 h 1215"/>
                      <a:gd name="T42" fmla="*/ 0 w 1608"/>
                      <a:gd name="T43" fmla="*/ 0 h 1215"/>
                      <a:gd name="T44" fmla="*/ 0 w 1608"/>
                      <a:gd name="T45" fmla="*/ 0 h 1215"/>
                      <a:gd name="T46" fmla="*/ 0 w 1608"/>
                      <a:gd name="T47" fmla="*/ 0 h 1215"/>
                      <a:gd name="T48" fmla="*/ 0 w 1608"/>
                      <a:gd name="T49" fmla="*/ 0 h 1215"/>
                      <a:gd name="T50" fmla="*/ 0 w 1608"/>
                      <a:gd name="T51" fmla="*/ 0 h 1215"/>
                      <a:gd name="T52" fmla="*/ 0 w 1608"/>
                      <a:gd name="T53" fmla="*/ 0 h 1215"/>
                      <a:gd name="T54" fmla="*/ 0 w 1608"/>
                      <a:gd name="T55" fmla="*/ 0 h 1215"/>
                      <a:gd name="T56" fmla="*/ 0 w 1608"/>
                      <a:gd name="T57" fmla="*/ 0 h 1215"/>
                      <a:gd name="T58" fmla="*/ 0 w 1608"/>
                      <a:gd name="T59" fmla="*/ 0 h 1215"/>
                      <a:gd name="T60" fmla="*/ 0 w 1608"/>
                      <a:gd name="T61" fmla="*/ 0 h 1215"/>
                      <a:gd name="T62" fmla="*/ 0 w 1608"/>
                      <a:gd name="T63" fmla="*/ 0 h 1215"/>
                      <a:gd name="T64" fmla="*/ 0 w 1608"/>
                      <a:gd name="T65" fmla="*/ 0 h 1215"/>
                      <a:gd name="T66" fmla="*/ 0 w 1608"/>
                      <a:gd name="T67" fmla="*/ 0 h 1215"/>
                      <a:gd name="T68" fmla="*/ 0 w 1608"/>
                      <a:gd name="T69" fmla="*/ 0 h 1215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608"/>
                      <a:gd name="T106" fmla="*/ 0 h 1215"/>
                      <a:gd name="T107" fmla="*/ 1608 w 1608"/>
                      <a:gd name="T108" fmla="*/ 1215 h 1215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608" h="1215">
                        <a:moveTo>
                          <a:pt x="1573" y="0"/>
                        </a:moveTo>
                        <a:lnTo>
                          <a:pt x="0" y="0"/>
                        </a:lnTo>
                        <a:lnTo>
                          <a:pt x="1" y="1215"/>
                        </a:lnTo>
                        <a:lnTo>
                          <a:pt x="1596" y="1215"/>
                        </a:lnTo>
                        <a:lnTo>
                          <a:pt x="1608" y="0"/>
                        </a:lnTo>
                        <a:lnTo>
                          <a:pt x="1573" y="0"/>
                        </a:lnTo>
                        <a:close/>
                        <a:moveTo>
                          <a:pt x="1537" y="54"/>
                        </a:moveTo>
                        <a:lnTo>
                          <a:pt x="1537" y="75"/>
                        </a:lnTo>
                        <a:lnTo>
                          <a:pt x="1537" y="115"/>
                        </a:lnTo>
                        <a:lnTo>
                          <a:pt x="1536" y="171"/>
                        </a:lnTo>
                        <a:lnTo>
                          <a:pt x="1535" y="241"/>
                        </a:lnTo>
                        <a:lnTo>
                          <a:pt x="1535" y="324"/>
                        </a:lnTo>
                        <a:lnTo>
                          <a:pt x="1534" y="414"/>
                        </a:lnTo>
                        <a:lnTo>
                          <a:pt x="1533" y="510"/>
                        </a:lnTo>
                        <a:lnTo>
                          <a:pt x="1532" y="609"/>
                        </a:lnTo>
                        <a:lnTo>
                          <a:pt x="1530" y="708"/>
                        </a:lnTo>
                        <a:lnTo>
                          <a:pt x="1529" y="803"/>
                        </a:lnTo>
                        <a:lnTo>
                          <a:pt x="1529" y="894"/>
                        </a:lnTo>
                        <a:lnTo>
                          <a:pt x="1528" y="975"/>
                        </a:lnTo>
                        <a:lnTo>
                          <a:pt x="1527" y="1046"/>
                        </a:lnTo>
                        <a:lnTo>
                          <a:pt x="1527" y="1103"/>
                        </a:lnTo>
                        <a:lnTo>
                          <a:pt x="1526" y="1142"/>
                        </a:lnTo>
                        <a:lnTo>
                          <a:pt x="1526" y="1162"/>
                        </a:lnTo>
                        <a:lnTo>
                          <a:pt x="1500" y="1162"/>
                        </a:lnTo>
                        <a:lnTo>
                          <a:pt x="1448" y="1162"/>
                        </a:lnTo>
                        <a:lnTo>
                          <a:pt x="1373" y="1162"/>
                        </a:lnTo>
                        <a:lnTo>
                          <a:pt x="1281" y="1162"/>
                        </a:lnTo>
                        <a:lnTo>
                          <a:pt x="1173" y="1162"/>
                        </a:lnTo>
                        <a:lnTo>
                          <a:pt x="1054" y="1162"/>
                        </a:lnTo>
                        <a:lnTo>
                          <a:pt x="928" y="1162"/>
                        </a:lnTo>
                        <a:lnTo>
                          <a:pt x="799" y="1162"/>
                        </a:lnTo>
                        <a:lnTo>
                          <a:pt x="669" y="1162"/>
                        </a:lnTo>
                        <a:lnTo>
                          <a:pt x="543" y="1162"/>
                        </a:lnTo>
                        <a:lnTo>
                          <a:pt x="425" y="1162"/>
                        </a:lnTo>
                        <a:lnTo>
                          <a:pt x="317" y="1162"/>
                        </a:lnTo>
                        <a:lnTo>
                          <a:pt x="225" y="1162"/>
                        </a:lnTo>
                        <a:lnTo>
                          <a:pt x="150" y="1162"/>
                        </a:lnTo>
                        <a:lnTo>
                          <a:pt x="98" y="1162"/>
                        </a:lnTo>
                        <a:lnTo>
                          <a:pt x="71" y="1162"/>
                        </a:lnTo>
                        <a:lnTo>
                          <a:pt x="71" y="1142"/>
                        </a:lnTo>
                        <a:lnTo>
                          <a:pt x="71" y="1103"/>
                        </a:lnTo>
                        <a:lnTo>
                          <a:pt x="71" y="1046"/>
                        </a:lnTo>
                        <a:lnTo>
                          <a:pt x="71" y="975"/>
                        </a:lnTo>
                        <a:lnTo>
                          <a:pt x="71" y="894"/>
                        </a:lnTo>
                        <a:lnTo>
                          <a:pt x="71" y="803"/>
                        </a:lnTo>
                        <a:lnTo>
                          <a:pt x="71" y="708"/>
                        </a:lnTo>
                        <a:lnTo>
                          <a:pt x="71" y="609"/>
                        </a:lnTo>
                        <a:lnTo>
                          <a:pt x="71" y="510"/>
                        </a:lnTo>
                        <a:lnTo>
                          <a:pt x="71" y="414"/>
                        </a:lnTo>
                        <a:lnTo>
                          <a:pt x="71" y="324"/>
                        </a:lnTo>
                        <a:lnTo>
                          <a:pt x="71" y="241"/>
                        </a:lnTo>
                        <a:lnTo>
                          <a:pt x="71" y="171"/>
                        </a:lnTo>
                        <a:lnTo>
                          <a:pt x="71" y="115"/>
                        </a:lnTo>
                        <a:lnTo>
                          <a:pt x="71" y="75"/>
                        </a:lnTo>
                        <a:lnTo>
                          <a:pt x="71" y="54"/>
                        </a:lnTo>
                        <a:lnTo>
                          <a:pt x="98" y="54"/>
                        </a:lnTo>
                        <a:lnTo>
                          <a:pt x="150" y="54"/>
                        </a:lnTo>
                        <a:lnTo>
                          <a:pt x="225" y="54"/>
                        </a:lnTo>
                        <a:lnTo>
                          <a:pt x="318" y="54"/>
                        </a:lnTo>
                        <a:lnTo>
                          <a:pt x="427" y="54"/>
                        </a:lnTo>
                        <a:lnTo>
                          <a:pt x="547" y="54"/>
                        </a:lnTo>
                        <a:lnTo>
                          <a:pt x="673" y="54"/>
                        </a:lnTo>
                        <a:lnTo>
                          <a:pt x="804" y="54"/>
                        </a:lnTo>
                        <a:lnTo>
                          <a:pt x="935" y="54"/>
                        </a:lnTo>
                        <a:lnTo>
                          <a:pt x="1062" y="54"/>
                        </a:lnTo>
                        <a:lnTo>
                          <a:pt x="1181" y="54"/>
                        </a:lnTo>
                        <a:lnTo>
                          <a:pt x="1289" y="54"/>
                        </a:lnTo>
                        <a:lnTo>
                          <a:pt x="1382" y="54"/>
                        </a:lnTo>
                        <a:lnTo>
                          <a:pt x="1458" y="54"/>
                        </a:lnTo>
                        <a:lnTo>
                          <a:pt x="1510" y="54"/>
                        </a:lnTo>
                        <a:lnTo>
                          <a:pt x="1537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38" name="Freeform 183"/>
                  <p:cNvSpPr>
                    <a:spLocks noEditPoints="1"/>
                  </p:cNvSpPr>
                  <p:nvPr/>
                </p:nvSpPr>
                <p:spPr bwMode="auto">
                  <a:xfrm>
                    <a:off x="3359" y="3730"/>
                    <a:ext cx="178" cy="134"/>
                  </a:xfrm>
                  <a:custGeom>
                    <a:avLst/>
                    <a:gdLst>
                      <a:gd name="T0" fmla="*/ 0 w 1245"/>
                      <a:gd name="T1" fmla="*/ 0 h 941"/>
                      <a:gd name="T2" fmla="*/ 0 w 1245"/>
                      <a:gd name="T3" fmla="*/ 0 h 941"/>
                      <a:gd name="T4" fmla="*/ 0 w 1245"/>
                      <a:gd name="T5" fmla="*/ 0 h 941"/>
                      <a:gd name="T6" fmla="*/ 0 w 1245"/>
                      <a:gd name="T7" fmla="*/ 0 h 941"/>
                      <a:gd name="T8" fmla="*/ 0 w 1245"/>
                      <a:gd name="T9" fmla="*/ 0 h 941"/>
                      <a:gd name="T10" fmla="*/ 0 w 1245"/>
                      <a:gd name="T11" fmla="*/ 0 h 941"/>
                      <a:gd name="T12" fmla="*/ 0 w 1245"/>
                      <a:gd name="T13" fmla="*/ 0 h 941"/>
                      <a:gd name="T14" fmla="*/ 0 w 1245"/>
                      <a:gd name="T15" fmla="*/ 0 h 941"/>
                      <a:gd name="T16" fmla="*/ 0 w 1245"/>
                      <a:gd name="T17" fmla="*/ 0 h 941"/>
                      <a:gd name="T18" fmla="*/ 0 w 1245"/>
                      <a:gd name="T19" fmla="*/ 0 h 941"/>
                      <a:gd name="T20" fmla="*/ 0 w 1245"/>
                      <a:gd name="T21" fmla="*/ 0 h 941"/>
                      <a:gd name="T22" fmla="*/ 0 w 1245"/>
                      <a:gd name="T23" fmla="*/ 0 h 941"/>
                      <a:gd name="T24" fmla="*/ 0 w 1245"/>
                      <a:gd name="T25" fmla="*/ 0 h 941"/>
                      <a:gd name="T26" fmla="*/ 0 w 1245"/>
                      <a:gd name="T27" fmla="*/ 0 h 941"/>
                      <a:gd name="T28" fmla="*/ 0 w 1245"/>
                      <a:gd name="T29" fmla="*/ 0 h 941"/>
                      <a:gd name="T30" fmla="*/ 0 w 1245"/>
                      <a:gd name="T31" fmla="*/ 0 h 941"/>
                      <a:gd name="T32" fmla="*/ 0 w 1245"/>
                      <a:gd name="T33" fmla="*/ 0 h 941"/>
                      <a:gd name="T34" fmla="*/ 0 w 1245"/>
                      <a:gd name="T35" fmla="*/ 0 h 941"/>
                      <a:gd name="T36" fmla="*/ 0 w 1245"/>
                      <a:gd name="T37" fmla="*/ 0 h 941"/>
                      <a:gd name="T38" fmla="*/ 0 w 1245"/>
                      <a:gd name="T39" fmla="*/ 0 h 941"/>
                      <a:gd name="T40" fmla="*/ 0 w 1245"/>
                      <a:gd name="T41" fmla="*/ 0 h 941"/>
                      <a:gd name="T42" fmla="*/ 0 w 1245"/>
                      <a:gd name="T43" fmla="*/ 0 h 941"/>
                      <a:gd name="T44" fmla="*/ 0 w 1245"/>
                      <a:gd name="T45" fmla="*/ 0 h 941"/>
                      <a:gd name="T46" fmla="*/ 0 w 1245"/>
                      <a:gd name="T47" fmla="*/ 0 h 941"/>
                      <a:gd name="T48" fmla="*/ 0 w 1245"/>
                      <a:gd name="T49" fmla="*/ 0 h 941"/>
                      <a:gd name="T50" fmla="*/ 0 w 1245"/>
                      <a:gd name="T51" fmla="*/ 0 h 941"/>
                      <a:gd name="T52" fmla="*/ 0 w 1245"/>
                      <a:gd name="T53" fmla="*/ 0 h 941"/>
                      <a:gd name="T54" fmla="*/ 0 w 1245"/>
                      <a:gd name="T55" fmla="*/ 0 h 941"/>
                      <a:gd name="T56" fmla="*/ 0 w 1245"/>
                      <a:gd name="T57" fmla="*/ 0 h 941"/>
                      <a:gd name="T58" fmla="*/ 0 w 1245"/>
                      <a:gd name="T59" fmla="*/ 0 h 941"/>
                      <a:gd name="T60" fmla="*/ 0 w 1245"/>
                      <a:gd name="T61" fmla="*/ 0 h 941"/>
                      <a:gd name="T62" fmla="*/ 0 w 1245"/>
                      <a:gd name="T63" fmla="*/ 0 h 941"/>
                      <a:gd name="T64" fmla="*/ 0 w 1245"/>
                      <a:gd name="T65" fmla="*/ 0 h 941"/>
                      <a:gd name="T66" fmla="*/ 0 w 1245"/>
                      <a:gd name="T67" fmla="*/ 0 h 941"/>
                      <a:gd name="T68" fmla="*/ 0 w 1245"/>
                      <a:gd name="T69" fmla="*/ 0 h 94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245"/>
                      <a:gd name="T106" fmla="*/ 0 h 941"/>
                      <a:gd name="T107" fmla="*/ 1245 w 1245"/>
                      <a:gd name="T108" fmla="*/ 941 h 941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245" h="941">
                        <a:moveTo>
                          <a:pt x="1210" y="0"/>
                        </a:moveTo>
                        <a:lnTo>
                          <a:pt x="0" y="0"/>
                        </a:lnTo>
                        <a:lnTo>
                          <a:pt x="0" y="941"/>
                        </a:lnTo>
                        <a:lnTo>
                          <a:pt x="1237" y="941"/>
                        </a:lnTo>
                        <a:lnTo>
                          <a:pt x="1245" y="0"/>
                        </a:lnTo>
                        <a:lnTo>
                          <a:pt x="1210" y="0"/>
                        </a:lnTo>
                        <a:close/>
                        <a:moveTo>
                          <a:pt x="1174" y="54"/>
                        </a:moveTo>
                        <a:lnTo>
                          <a:pt x="1174" y="71"/>
                        </a:lnTo>
                        <a:lnTo>
                          <a:pt x="1174" y="102"/>
                        </a:lnTo>
                        <a:lnTo>
                          <a:pt x="1174" y="145"/>
                        </a:lnTo>
                        <a:lnTo>
                          <a:pt x="1172" y="198"/>
                        </a:lnTo>
                        <a:lnTo>
                          <a:pt x="1172" y="259"/>
                        </a:lnTo>
                        <a:lnTo>
                          <a:pt x="1171" y="327"/>
                        </a:lnTo>
                        <a:lnTo>
                          <a:pt x="1171" y="398"/>
                        </a:lnTo>
                        <a:lnTo>
                          <a:pt x="1170" y="472"/>
                        </a:lnTo>
                        <a:lnTo>
                          <a:pt x="1170" y="545"/>
                        </a:lnTo>
                        <a:lnTo>
                          <a:pt x="1169" y="616"/>
                        </a:lnTo>
                        <a:lnTo>
                          <a:pt x="1168" y="683"/>
                        </a:lnTo>
                        <a:lnTo>
                          <a:pt x="1168" y="744"/>
                        </a:lnTo>
                        <a:lnTo>
                          <a:pt x="1168" y="798"/>
                        </a:lnTo>
                        <a:lnTo>
                          <a:pt x="1167" y="840"/>
                        </a:lnTo>
                        <a:lnTo>
                          <a:pt x="1167" y="871"/>
                        </a:lnTo>
                        <a:lnTo>
                          <a:pt x="1167" y="888"/>
                        </a:lnTo>
                        <a:lnTo>
                          <a:pt x="1146" y="888"/>
                        </a:lnTo>
                        <a:lnTo>
                          <a:pt x="1106" y="888"/>
                        </a:lnTo>
                        <a:lnTo>
                          <a:pt x="1049" y="888"/>
                        </a:lnTo>
                        <a:lnTo>
                          <a:pt x="980" y="888"/>
                        </a:lnTo>
                        <a:lnTo>
                          <a:pt x="900" y="888"/>
                        </a:lnTo>
                        <a:lnTo>
                          <a:pt x="812" y="888"/>
                        </a:lnTo>
                        <a:lnTo>
                          <a:pt x="718" y="888"/>
                        </a:lnTo>
                        <a:lnTo>
                          <a:pt x="623" y="888"/>
                        </a:lnTo>
                        <a:lnTo>
                          <a:pt x="526" y="888"/>
                        </a:lnTo>
                        <a:lnTo>
                          <a:pt x="432" y="888"/>
                        </a:lnTo>
                        <a:lnTo>
                          <a:pt x="343" y="888"/>
                        </a:lnTo>
                        <a:lnTo>
                          <a:pt x="262" y="888"/>
                        </a:lnTo>
                        <a:lnTo>
                          <a:pt x="192" y="888"/>
                        </a:lnTo>
                        <a:lnTo>
                          <a:pt x="135" y="888"/>
                        </a:lnTo>
                        <a:lnTo>
                          <a:pt x="94" y="888"/>
                        </a:lnTo>
                        <a:lnTo>
                          <a:pt x="71" y="888"/>
                        </a:lnTo>
                        <a:lnTo>
                          <a:pt x="71" y="871"/>
                        </a:lnTo>
                        <a:lnTo>
                          <a:pt x="71" y="840"/>
                        </a:lnTo>
                        <a:lnTo>
                          <a:pt x="71" y="798"/>
                        </a:lnTo>
                        <a:lnTo>
                          <a:pt x="71" y="744"/>
                        </a:lnTo>
                        <a:lnTo>
                          <a:pt x="71" y="683"/>
                        </a:lnTo>
                        <a:lnTo>
                          <a:pt x="71" y="615"/>
                        </a:lnTo>
                        <a:lnTo>
                          <a:pt x="71" y="544"/>
                        </a:lnTo>
                        <a:lnTo>
                          <a:pt x="71" y="472"/>
                        </a:lnTo>
                        <a:lnTo>
                          <a:pt x="71" y="398"/>
                        </a:lnTo>
                        <a:lnTo>
                          <a:pt x="71" y="327"/>
                        </a:lnTo>
                        <a:lnTo>
                          <a:pt x="71" y="259"/>
                        </a:lnTo>
                        <a:lnTo>
                          <a:pt x="71" y="198"/>
                        </a:lnTo>
                        <a:lnTo>
                          <a:pt x="71" y="145"/>
                        </a:lnTo>
                        <a:lnTo>
                          <a:pt x="72" y="102"/>
                        </a:lnTo>
                        <a:lnTo>
                          <a:pt x="72" y="71"/>
                        </a:lnTo>
                        <a:lnTo>
                          <a:pt x="72" y="53"/>
                        </a:lnTo>
                        <a:lnTo>
                          <a:pt x="94" y="53"/>
                        </a:lnTo>
                        <a:lnTo>
                          <a:pt x="134" y="53"/>
                        </a:lnTo>
                        <a:lnTo>
                          <a:pt x="192" y="53"/>
                        </a:lnTo>
                        <a:lnTo>
                          <a:pt x="262" y="53"/>
                        </a:lnTo>
                        <a:lnTo>
                          <a:pt x="342" y="53"/>
                        </a:lnTo>
                        <a:lnTo>
                          <a:pt x="431" y="53"/>
                        </a:lnTo>
                        <a:lnTo>
                          <a:pt x="526" y="53"/>
                        </a:lnTo>
                        <a:lnTo>
                          <a:pt x="623" y="53"/>
                        </a:lnTo>
                        <a:lnTo>
                          <a:pt x="719" y="53"/>
                        </a:lnTo>
                        <a:lnTo>
                          <a:pt x="814" y="53"/>
                        </a:lnTo>
                        <a:lnTo>
                          <a:pt x="902" y="53"/>
                        </a:lnTo>
                        <a:lnTo>
                          <a:pt x="983" y="53"/>
                        </a:lnTo>
                        <a:lnTo>
                          <a:pt x="1053" y="54"/>
                        </a:lnTo>
                        <a:lnTo>
                          <a:pt x="1110" y="54"/>
                        </a:lnTo>
                        <a:lnTo>
                          <a:pt x="1151" y="54"/>
                        </a:lnTo>
                        <a:lnTo>
                          <a:pt x="1174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39" name="Freeform 184"/>
                  <p:cNvSpPr>
                    <a:spLocks noEditPoints="1"/>
                  </p:cNvSpPr>
                  <p:nvPr/>
                </p:nvSpPr>
                <p:spPr bwMode="auto">
                  <a:xfrm>
                    <a:off x="3382" y="3748"/>
                    <a:ext cx="132" cy="103"/>
                  </a:xfrm>
                  <a:custGeom>
                    <a:avLst/>
                    <a:gdLst>
                      <a:gd name="T0" fmla="*/ 0 w 926"/>
                      <a:gd name="T1" fmla="*/ 0 h 700"/>
                      <a:gd name="T2" fmla="*/ 0 w 926"/>
                      <a:gd name="T3" fmla="*/ 0 h 700"/>
                      <a:gd name="T4" fmla="*/ 0 w 926"/>
                      <a:gd name="T5" fmla="*/ 0 h 700"/>
                      <a:gd name="T6" fmla="*/ 0 w 926"/>
                      <a:gd name="T7" fmla="*/ 0 h 700"/>
                      <a:gd name="T8" fmla="*/ 0 w 926"/>
                      <a:gd name="T9" fmla="*/ 0 h 700"/>
                      <a:gd name="T10" fmla="*/ 0 w 926"/>
                      <a:gd name="T11" fmla="*/ 0 h 700"/>
                      <a:gd name="T12" fmla="*/ 0 w 926"/>
                      <a:gd name="T13" fmla="*/ 0 h 700"/>
                      <a:gd name="T14" fmla="*/ 0 w 926"/>
                      <a:gd name="T15" fmla="*/ 0 h 700"/>
                      <a:gd name="T16" fmla="*/ 0 w 926"/>
                      <a:gd name="T17" fmla="*/ 0 h 700"/>
                      <a:gd name="T18" fmla="*/ 0 w 926"/>
                      <a:gd name="T19" fmla="*/ 0 h 700"/>
                      <a:gd name="T20" fmla="*/ 0 w 926"/>
                      <a:gd name="T21" fmla="*/ 0 h 700"/>
                      <a:gd name="T22" fmla="*/ 0 w 926"/>
                      <a:gd name="T23" fmla="*/ 0 h 700"/>
                      <a:gd name="T24" fmla="*/ 0 w 926"/>
                      <a:gd name="T25" fmla="*/ 0 h 700"/>
                      <a:gd name="T26" fmla="*/ 0 w 926"/>
                      <a:gd name="T27" fmla="*/ 0 h 700"/>
                      <a:gd name="T28" fmla="*/ 0 w 926"/>
                      <a:gd name="T29" fmla="*/ 0 h 700"/>
                      <a:gd name="T30" fmla="*/ 0 w 926"/>
                      <a:gd name="T31" fmla="*/ 0 h 700"/>
                      <a:gd name="T32" fmla="*/ 0 w 926"/>
                      <a:gd name="T33" fmla="*/ 0 h 700"/>
                      <a:gd name="T34" fmla="*/ 0 w 926"/>
                      <a:gd name="T35" fmla="*/ 0 h 700"/>
                      <a:gd name="T36" fmla="*/ 0 w 926"/>
                      <a:gd name="T37" fmla="*/ 0 h 700"/>
                      <a:gd name="T38" fmla="*/ 0 w 926"/>
                      <a:gd name="T39" fmla="*/ 0 h 700"/>
                      <a:gd name="T40" fmla="*/ 0 w 926"/>
                      <a:gd name="T41" fmla="*/ 0 h 700"/>
                      <a:gd name="T42" fmla="*/ 0 w 926"/>
                      <a:gd name="T43" fmla="*/ 0 h 700"/>
                      <a:gd name="T44" fmla="*/ 0 w 926"/>
                      <a:gd name="T45" fmla="*/ 0 h 700"/>
                      <a:gd name="T46" fmla="*/ 0 w 926"/>
                      <a:gd name="T47" fmla="*/ 0 h 700"/>
                      <a:gd name="T48" fmla="*/ 0 w 926"/>
                      <a:gd name="T49" fmla="*/ 0 h 700"/>
                      <a:gd name="T50" fmla="*/ 0 w 926"/>
                      <a:gd name="T51" fmla="*/ 0 h 700"/>
                      <a:gd name="T52" fmla="*/ 0 w 926"/>
                      <a:gd name="T53" fmla="*/ 0 h 700"/>
                      <a:gd name="T54" fmla="*/ 0 w 926"/>
                      <a:gd name="T55" fmla="*/ 0 h 700"/>
                      <a:gd name="T56" fmla="*/ 0 w 926"/>
                      <a:gd name="T57" fmla="*/ 0 h 700"/>
                      <a:gd name="T58" fmla="*/ 0 w 926"/>
                      <a:gd name="T59" fmla="*/ 0 h 700"/>
                      <a:gd name="T60" fmla="*/ 0 w 926"/>
                      <a:gd name="T61" fmla="*/ 0 h 700"/>
                      <a:gd name="T62" fmla="*/ 0 w 926"/>
                      <a:gd name="T63" fmla="*/ 0 h 700"/>
                      <a:gd name="T64" fmla="*/ 0 w 926"/>
                      <a:gd name="T65" fmla="*/ 0 h 700"/>
                      <a:gd name="T66" fmla="*/ 0 w 926"/>
                      <a:gd name="T67" fmla="*/ 0 h 700"/>
                      <a:gd name="T68" fmla="*/ 0 w 926"/>
                      <a:gd name="T69" fmla="*/ 0 h 700"/>
                      <a:gd name="T70" fmla="*/ 0 w 926"/>
                      <a:gd name="T71" fmla="*/ 0 h 700"/>
                      <a:gd name="T72" fmla="*/ 0 w 926"/>
                      <a:gd name="T73" fmla="*/ 0 h 700"/>
                      <a:gd name="T74" fmla="*/ 0 w 926"/>
                      <a:gd name="T75" fmla="*/ 0 h 700"/>
                      <a:gd name="T76" fmla="*/ 0 w 926"/>
                      <a:gd name="T77" fmla="*/ 0 h 700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926"/>
                      <a:gd name="T118" fmla="*/ 0 h 700"/>
                      <a:gd name="T119" fmla="*/ 926 w 926"/>
                      <a:gd name="T120" fmla="*/ 700 h 700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926" h="700">
                        <a:moveTo>
                          <a:pt x="890" y="0"/>
                        </a:moveTo>
                        <a:lnTo>
                          <a:pt x="1" y="0"/>
                        </a:lnTo>
                        <a:lnTo>
                          <a:pt x="0" y="700"/>
                        </a:lnTo>
                        <a:lnTo>
                          <a:pt x="920" y="700"/>
                        </a:lnTo>
                        <a:lnTo>
                          <a:pt x="926" y="0"/>
                        </a:lnTo>
                        <a:lnTo>
                          <a:pt x="890" y="0"/>
                        </a:lnTo>
                        <a:close/>
                        <a:moveTo>
                          <a:pt x="854" y="54"/>
                        </a:moveTo>
                        <a:lnTo>
                          <a:pt x="854" y="91"/>
                        </a:lnTo>
                        <a:lnTo>
                          <a:pt x="853" y="160"/>
                        </a:lnTo>
                        <a:lnTo>
                          <a:pt x="853" y="251"/>
                        </a:lnTo>
                        <a:lnTo>
                          <a:pt x="852" y="351"/>
                        </a:lnTo>
                        <a:lnTo>
                          <a:pt x="852" y="451"/>
                        </a:lnTo>
                        <a:lnTo>
                          <a:pt x="851" y="541"/>
                        </a:lnTo>
                        <a:lnTo>
                          <a:pt x="851" y="610"/>
                        </a:lnTo>
                        <a:lnTo>
                          <a:pt x="850" y="647"/>
                        </a:lnTo>
                        <a:lnTo>
                          <a:pt x="801" y="647"/>
                        </a:lnTo>
                        <a:lnTo>
                          <a:pt x="711" y="647"/>
                        </a:lnTo>
                        <a:lnTo>
                          <a:pt x="593" y="647"/>
                        </a:lnTo>
                        <a:lnTo>
                          <a:pt x="460" y="647"/>
                        </a:lnTo>
                        <a:lnTo>
                          <a:pt x="328" y="647"/>
                        </a:lnTo>
                        <a:lnTo>
                          <a:pt x="210" y="647"/>
                        </a:lnTo>
                        <a:lnTo>
                          <a:pt x="119" y="647"/>
                        </a:lnTo>
                        <a:lnTo>
                          <a:pt x="71" y="647"/>
                        </a:lnTo>
                        <a:lnTo>
                          <a:pt x="71" y="610"/>
                        </a:lnTo>
                        <a:lnTo>
                          <a:pt x="71" y="541"/>
                        </a:lnTo>
                        <a:lnTo>
                          <a:pt x="71" y="451"/>
                        </a:lnTo>
                        <a:lnTo>
                          <a:pt x="71" y="351"/>
                        </a:lnTo>
                        <a:lnTo>
                          <a:pt x="71" y="251"/>
                        </a:lnTo>
                        <a:lnTo>
                          <a:pt x="71" y="160"/>
                        </a:lnTo>
                        <a:lnTo>
                          <a:pt x="72" y="91"/>
                        </a:lnTo>
                        <a:lnTo>
                          <a:pt x="72" y="54"/>
                        </a:lnTo>
                        <a:lnTo>
                          <a:pt x="121" y="54"/>
                        </a:lnTo>
                        <a:lnTo>
                          <a:pt x="211" y="54"/>
                        </a:lnTo>
                        <a:lnTo>
                          <a:pt x="330" y="54"/>
                        </a:lnTo>
                        <a:lnTo>
                          <a:pt x="463" y="54"/>
                        </a:lnTo>
                        <a:lnTo>
                          <a:pt x="596" y="54"/>
                        </a:lnTo>
                        <a:lnTo>
                          <a:pt x="714" y="54"/>
                        </a:lnTo>
                        <a:lnTo>
                          <a:pt x="805" y="54"/>
                        </a:lnTo>
                        <a:lnTo>
                          <a:pt x="854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40" name="Freeform 185"/>
                  <p:cNvSpPr>
                    <a:spLocks noEditPoints="1"/>
                  </p:cNvSpPr>
                  <p:nvPr/>
                </p:nvSpPr>
                <p:spPr bwMode="auto">
                  <a:xfrm>
                    <a:off x="3403" y="3763"/>
                    <a:ext cx="89" cy="68"/>
                  </a:xfrm>
                  <a:custGeom>
                    <a:avLst/>
                    <a:gdLst>
                      <a:gd name="T0" fmla="*/ 0 w 624"/>
                      <a:gd name="T1" fmla="*/ 0 h 472"/>
                      <a:gd name="T2" fmla="*/ 0 w 624"/>
                      <a:gd name="T3" fmla="*/ 0 h 472"/>
                      <a:gd name="T4" fmla="*/ 0 w 624"/>
                      <a:gd name="T5" fmla="*/ 0 h 472"/>
                      <a:gd name="T6" fmla="*/ 0 w 624"/>
                      <a:gd name="T7" fmla="*/ 0 h 472"/>
                      <a:gd name="T8" fmla="*/ 0 w 624"/>
                      <a:gd name="T9" fmla="*/ 0 h 472"/>
                      <a:gd name="T10" fmla="*/ 0 w 624"/>
                      <a:gd name="T11" fmla="*/ 0 h 472"/>
                      <a:gd name="T12" fmla="*/ 0 w 624"/>
                      <a:gd name="T13" fmla="*/ 0 h 472"/>
                      <a:gd name="T14" fmla="*/ 0 w 624"/>
                      <a:gd name="T15" fmla="*/ 0 h 472"/>
                      <a:gd name="T16" fmla="*/ 0 w 624"/>
                      <a:gd name="T17" fmla="*/ 0 h 472"/>
                      <a:gd name="T18" fmla="*/ 0 w 624"/>
                      <a:gd name="T19" fmla="*/ 0 h 472"/>
                      <a:gd name="T20" fmla="*/ 0 w 624"/>
                      <a:gd name="T21" fmla="*/ 0 h 472"/>
                      <a:gd name="T22" fmla="*/ 0 w 624"/>
                      <a:gd name="T23" fmla="*/ 0 h 472"/>
                      <a:gd name="T24" fmla="*/ 0 w 624"/>
                      <a:gd name="T25" fmla="*/ 0 h 472"/>
                      <a:gd name="T26" fmla="*/ 0 w 624"/>
                      <a:gd name="T27" fmla="*/ 0 h 472"/>
                      <a:gd name="T28" fmla="*/ 0 w 624"/>
                      <a:gd name="T29" fmla="*/ 0 h 472"/>
                      <a:gd name="T30" fmla="*/ 0 w 624"/>
                      <a:gd name="T31" fmla="*/ 0 h 472"/>
                      <a:gd name="T32" fmla="*/ 0 w 624"/>
                      <a:gd name="T33" fmla="*/ 0 h 472"/>
                      <a:gd name="T34" fmla="*/ 0 w 624"/>
                      <a:gd name="T35" fmla="*/ 0 h 472"/>
                      <a:gd name="T36" fmla="*/ 0 w 624"/>
                      <a:gd name="T37" fmla="*/ 0 h 472"/>
                      <a:gd name="T38" fmla="*/ 0 w 624"/>
                      <a:gd name="T39" fmla="*/ 0 h 472"/>
                      <a:gd name="T40" fmla="*/ 0 w 624"/>
                      <a:gd name="T41" fmla="*/ 0 h 472"/>
                      <a:gd name="T42" fmla="*/ 0 w 624"/>
                      <a:gd name="T43" fmla="*/ 0 h 472"/>
                      <a:gd name="T44" fmla="*/ 0 w 624"/>
                      <a:gd name="T45" fmla="*/ 0 h 472"/>
                      <a:gd name="T46" fmla="*/ 0 w 624"/>
                      <a:gd name="T47" fmla="*/ 0 h 472"/>
                      <a:gd name="T48" fmla="*/ 0 w 624"/>
                      <a:gd name="T49" fmla="*/ 0 h 472"/>
                      <a:gd name="T50" fmla="*/ 0 w 624"/>
                      <a:gd name="T51" fmla="*/ 0 h 472"/>
                      <a:gd name="T52" fmla="*/ 0 w 624"/>
                      <a:gd name="T53" fmla="*/ 0 h 472"/>
                      <a:gd name="T54" fmla="*/ 0 w 624"/>
                      <a:gd name="T55" fmla="*/ 0 h 472"/>
                      <a:gd name="T56" fmla="*/ 0 w 624"/>
                      <a:gd name="T57" fmla="*/ 0 h 472"/>
                      <a:gd name="T58" fmla="*/ 0 w 624"/>
                      <a:gd name="T59" fmla="*/ 0 h 472"/>
                      <a:gd name="T60" fmla="*/ 0 w 624"/>
                      <a:gd name="T61" fmla="*/ 0 h 472"/>
                      <a:gd name="T62" fmla="*/ 0 w 624"/>
                      <a:gd name="T63" fmla="*/ 0 h 472"/>
                      <a:gd name="T64" fmla="*/ 0 w 624"/>
                      <a:gd name="T65" fmla="*/ 0 h 472"/>
                      <a:gd name="T66" fmla="*/ 0 w 624"/>
                      <a:gd name="T67" fmla="*/ 0 h 472"/>
                      <a:gd name="T68" fmla="*/ 0 w 624"/>
                      <a:gd name="T69" fmla="*/ 0 h 472"/>
                      <a:gd name="T70" fmla="*/ 0 w 624"/>
                      <a:gd name="T71" fmla="*/ 0 h 472"/>
                      <a:gd name="T72" fmla="*/ 0 w 624"/>
                      <a:gd name="T73" fmla="*/ 0 h 472"/>
                      <a:gd name="T74" fmla="*/ 0 w 624"/>
                      <a:gd name="T75" fmla="*/ 0 h 472"/>
                      <a:gd name="T76" fmla="*/ 0 w 624"/>
                      <a:gd name="T77" fmla="*/ 0 h 472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624"/>
                      <a:gd name="T118" fmla="*/ 0 h 472"/>
                      <a:gd name="T119" fmla="*/ 624 w 624"/>
                      <a:gd name="T120" fmla="*/ 472 h 472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624" h="472">
                        <a:moveTo>
                          <a:pt x="589" y="0"/>
                        </a:moveTo>
                        <a:lnTo>
                          <a:pt x="1" y="0"/>
                        </a:lnTo>
                        <a:lnTo>
                          <a:pt x="0" y="472"/>
                        </a:lnTo>
                        <a:lnTo>
                          <a:pt x="621" y="472"/>
                        </a:lnTo>
                        <a:lnTo>
                          <a:pt x="624" y="0"/>
                        </a:lnTo>
                        <a:lnTo>
                          <a:pt x="589" y="0"/>
                        </a:lnTo>
                        <a:close/>
                        <a:moveTo>
                          <a:pt x="553" y="53"/>
                        </a:moveTo>
                        <a:lnTo>
                          <a:pt x="553" y="80"/>
                        </a:lnTo>
                        <a:lnTo>
                          <a:pt x="553" y="123"/>
                        </a:lnTo>
                        <a:lnTo>
                          <a:pt x="552" y="177"/>
                        </a:lnTo>
                        <a:lnTo>
                          <a:pt x="552" y="236"/>
                        </a:lnTo>
                        <a:lnTo>
                          <a:pt x="552" y="296"/>
                        </a:lnTo>
                        <a:lnTo>
                          <a:pt x="552" y="349"/>
                        </a:lnTo>
                        <a:lnTo>
                          <a:pt x="551" y="392"/>
                        </a:lnTo>
                        <a:lnTo>
                          <a:pt x="551" y="418"/>
                        </a:lnTo>
                        <a:lnTo>
                          <a:pt x="516" y="418"/>
                        </a:lnTo>
                        <a:lnTo>
                          <a:pt x="459" y="418"/>
                        </a:lnTo>
                        <a:lnTo>
                          <a:pt x="388" y="418"/>
                        </a:lnTo>
                        <a:lnTo>
                          <a:pt x="310" y="418"/>
                        </a:lnTo>
                        <a:lnTo>
                          <a:pt x="232" y="418"/>
                        </a:lnTo>
                        <a:lnTo>
                          <a:pt x="162" y="418"/>
                        </a:lnTo>
                        <a:lnTo>
                          <a:pt x="106" y="418"/>
                        </a:lnTo>
                        <a:lnTo>
                          <a:pt x="71" y="418"/>
                        </a:lnTo>
                        <a:lnTo>
                          <a:pt x="71" y="392"/>
                        </a:lnTo>
                        <a:lnTo>
                          <a:pt x="71" y="349"/>
                        </a:lnTo>
                        <a:lnTo>
                          <a:pt x="71" y="296"/>
                        </a:lnTo>
                        <a:lnTo>
                          <a:pt x="71" y="236"/>
                        </a:lnTo>
                        <a:lnTo>
                          <a:pt x="71" y="177"/>
                        </a:lnTo>
                        <a:lnTo>
                          <a:pt x="72" y="123"/>
                        </a:lnTo>
                        <a:lnTo>
                          <a:pt x="72" y="80"/>
                        </a:lnTo>
                        <a:lnTo>
                          <a:pt x="72" y="53"/>
                        </a:lnTo>
                        <a:lnTo>
                          <a:pt x="107" y="53"/>
                        </a:lnTo>
                        <a:lnTo>
                          <a:pt x="163" y="53"/>
                        </a:lnTo>
                        <a:lnTo>
                          <a:pt x="235" y="53"/>
                        </a:lnTo>
                        <a:lnTo>
                          <a:pt x="313" y="53"/>
                        </a:lnTo>
                        <a:lnTo>
                          <a:pt x="390" y="53"/>
                        </a:lnTo>
                        <a:lnTo>
                          <a:pt x="462" y="53"/>
                        </a:lnTo>
                        <a:lnTo>
                          <a:pt x="518" y="53"/>
                        </a:lnTo>
                        <a:lnTo>
                          <a:pt x="553" y="53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41" name="Freeform 186"/>
                  <p:cNvSpPr>
                    <a:spLocks/>
                  </p:cNvSpPr>
                  <p:nvPr/>
                </p:nvSpPr>
                <p:spPr bwMode="auto">
                  <a:xfrm>
                    <a:off x="3408" y="3768"/>
                    <a:ext cx="79" cy="62"/>
                  </a:xfrm>
                  <a:custGeom>
                    <a:avLst/>
                    <a:gdLst>
                      <a:gd name="T0" fmla="*/ 0 w 556"/>
                      <a:gd name="T1" fmla="*/ 0 h 421"/>
                      <a:gd name="T2" fmla="*/ 0 w 556"/>
                      <a:gd name="T3" fmla="*/ 0 h 421"/>
                      <a:gd name="T4" fmla="*/ 0 w 556"/>
                      <a:gd name="T5" fmla="*/ 0 h 421"/>
                      <a:gd name="T6" fmla="*/ 0 w 556"/>
                      <a:gd name="T7" fmla="*/ 0 h 421"/>
                      <a:gd name="T8" fmla="*/ 0 w 556"/>
                      <a:gd name="T9" fmla="*/ 0 h 4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56"/>
                      <a:gd name="T16" fmla="*/ 0 h 421"/>
                      <a:gd name="T17" fmla="*/ 556 w 556"/>
                      <a:gd name="T18" fmla="*/ 421 h 4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56" h="421">
                        <a:moveTo>
                          <a:pt x="0" y="421"/>
                        </a:moveTo>
                        <a:lnTo>
                          <a:pt x="1" y="0"/>
                        </a:lnTo>
                        <a:lnTo>
                          <a:pt x="556" y="0"/>
                        </a:lnTo>
                        <a:lnTo>
                          <a:pt x="553" y="421"/>
                        </a:lnTo>
                        <a:lnTo>
                          <a:pt x="0" y="421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42" name="Freeform 187"/>
                  <p:cNvSpPr>
                    <a:spLocks/>
                  </p:cNvSpPr>
                  <p:nvPr/>
                </p:nvSpPr>
                <p:spPr bwMode="auto">
                  <a:xfrm>
                    <a:off x="3189" y="3727"/>
                    <a:ext cx="508" cy="134"/>
                  </a:xfrm>
                  <a:custGeom>
                    <a:avLst/>
                    <a:gdLst>
                      <a:gd name="T0" fmla="*/ 0 w 3561"/>
                      <a:gd name="T1" fmla="*/ 0 h 941"/>
                      <a:gd name="T2" fmla="*/ 0 w 3561"/>
                      <a:gd name="T3" fmla="*/ 0 h 941"/>
                      <a:gd name="T4" fmla="*/ 0 w 3561"/>
                      <a:gd name="T5" fmla="*/ 0 h 941"/>
                      <a:gd name="T6" fmla="*/ 0 w 3561"/>
                      <a:gd name="T7" fmla="*/ 0 h 941"/>
                      <a:gd name="T8" fmla="*/ 0 w 3561"/>
                      <a:gd name="T9" fmla="*/ 0 h 941"/>
                      <a:gd name="T10" fmla="*/ 0 w 3561"/>
                      <a:gd name="T11" fmla="*/ 0 h 941"/>
                      <a:gd name="T12" fmla="*/ 0 w 3561"/>
                      <a:gd name="T13" fmla="*/ 0 h 941"/>
                      <a:gd name="T14" fmla="*/ 0 w 3561"/>
                      <a:gd name="T15" fmla="*/ 0 h 941"/>
                      <a:gd name="T16" fmla="*/ 0 w 3561"/>
                      <a:gd name="T17" fmla="*/ 0 h 941"/>
                      <a:gd name="T18" fmla="*/ 0 w 3561"/>
                      <a:gd name="T19" fmla="*/ 0 h 941"/>
                      <a:gd name="T20" fmla="*/ 0 w 3561"/>
                      <a:gd name="T21" fmla="*/ 0 h 941"/>
                      <a:gd name="T22" fmla="*/ 0 w 3561"/>
                      <a:gd name="T23" fmla="*/ 0 h 941"/>
                      <a:gd name="T24" fmla="*/ 0 w 3561"/>
                      <a:gd name="T25" fmla="*/ 0 h 941"/>
                      <a:gd name="T26" fmla="*/ 0 w 3561"/>
                      <a:gd name="T27" fmla="*/ 0 h 941"/>
                      <a:gd name="T28" fmla="*/ 0 w 3561"/>
                      <a:gd name="T29" fmla="*/ 0 h 941"/>
                      <a:gd name="T30" fmla="*/ 0 w 3561"/>
                      <a:gd name="T31" fmla="*/ 0 h 941"/>
                      <a:gd name="T32" fmla="*/ 0 w 3561"/>
                      <a:gd name="T33" fmla="*/ 0 h 941"/>
                      <a:gd name="T34" fmla="*/ 0 w 3561"/>
                      <a:gd name="T35" fmla="*/ 0 h 941"/>
                      <a:gd name="T36" fmla="*/ 0 w 3561"/>
                      <a:gd name="T37" fmla="*/ 0 h 941"/>
                      <a:gd name="T38" fmla="*/ 0 w 3561"/>
                      <a:gd name="T39" fmla="*/ 0 h 941"/>
                      <a:gd name="T40" fmla="*/ 0 w 3561"/>
                      <a:gd name="T41" fmla="*/ 0 h 941"/>
                      <a:gd name="T42" fmla="*/ 0 w 3561"/>
                      <a:gd name="T43" fmla="*/ 0 h 941"/>
                      <a:gd name="T44" fmla="*/ 0 w 3561"/>
                      <a:gd name="T45" fmla="*/ 0 h 941"/>
                      <a:gd name="T46" fmla="*/ 0 w 3561"/>
                      <a:gd name="T47" fmla="*/ 0 h 941"/>
                      <a:gd name="T48" fmla="*/ 0 w 3561"/>
                      <a:gd name="T49" fmla="*/ 0 h 941"/>
                      <a:gd name="T50" fmla="*/ 0 w 3561"/>
                      <a:gd name="T51" fmla="*/ 0 h 941"/>
                      <a:gd name="T52" fmla="*/ 0 w 3561"/>
                      <a:gd name="T53" fmla="*/ 0 h 941"/>
                      <a:gd name="T54" fmla="*/ 0 w 3561"/>
                      <a:gd name="T55" fmla="*/ 0 h 941"/>
                      <a:gd name="T56" fmla="*/ 0 w 3561"/>
                      <a:gd name="T57" fmla="*/ 0 h 941"/>
                      <a:gd name="T58" fmla="*/ 0 w 3561"/>
                      <a:gd name="T59" fmla="*/ 0 h 941"/>
                      <a:gd name="T60" fmla="*/ 0 w 3561"/>
                      <a:gd name="T61" fmla="*/ 0 h 941"/>
                      <a:gd name="T62" fmla="*/ 0 w 3561"/>
                      <a:gd name="T63" fmla="*/ 0 h 941"/>
                      <a:gd name="T64" fmla="*/ 0 w 3561"/>
                      <a:gd name="T65" fmla="*/ 0 h 941"/>
                      <a:gd name="T66" fmla="*/ 0 w 3561"/>
                      <a:gd name="T67" fmla="*/ 0 h 941"/>
                      <a:gd name="T68" fmla="*/ 0 w 3561"/>
                      <a:gd name="T69" fmla="*/ 0 h 941"/>
                      <a:gd name="T70" fmla="*/ 0 w 3561"/>
                      <a:gd name="T71" fmla="*/ 0 h 941"/>
                      <a:gd name="T72" fmla="*/ 0 w 3561"/>
                      <a:gd name="T73" fmla="*/ 0 h 941"/>
                      <a:gd name="T74" fmla="*/ 0 w 3561"/>
                      <a:gd name="T75" fmla="*/ 0 h 941"/>
                      <a:gd name="T76" fmla="*/ 0 w 3561"/>
                      <a:gd name="T77" fmla="*/ 0 h 941"/>
                      <a:gd name="T78" fmla="*/ 0 w 3561"/>
                      <a:gd name="T79" fmla="*/ 0 h 941"/>
                      <a:gd name="T80" fmla="*/ 0 w 3561"/>
                      <a:gd name="T81" fmla="*/ 0 h 941"/>
                      <a:gd name="T82" fmla="*/ 0 w 3561"/>
                      <a:gd name="T83" fmla="*/ 0 h 941"/>
                      <a:gd name="T84" fmla="*/ 0 w 3561"/>
                      <a:gd name="T85" fmla="*/ 0 h 941"/>
                      <a:gd name="T86" fmla="*/ 0 w 3561"/>
                      <a:gd name="T87" fmla="*/ 0 h 941"/>
                      <a:gd name="T88" fmla="*/ 0 w 3561"/>
                      <a:gd name="T89" fmla="*/ 0 h 941"/>
                      <a:gd name="T90" fmla="*/ 0 w 3561"/>
                      <a:gd name="T91" fmla="*/ 0 h 941"/>
                      <a:gd name="T92" fmla="*/ 0 w 3561"/>
                      <a:gd name="T93" fmla="*/ 0 h 941"/>
                      <a:gd name="T94" fmla="*/ 0 w 3561"/>
                      <a:gd name="T95" fmla="*/ 0 h 941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561"/>
                      <a:gd name="T145" fmla="*/ 0 h 941"/>
                      <a:gd name="T146" fmla="*/ 3561 w 3561"/>
                      <a:gd name="T147" fmla="*/ 941 h 941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561" h="941">
                        <a:moveTo>
                          <a:pt x="3519" y="41"/>
                        </a:moveTo>
                        <a:lnTo>
                          <a:pt x="3462" y="83"/>
                        </a:lnTo>
                        <a:lnTo>
                          <a:pt x="3404" y="123"/>
                        </a:lnTo>
                        <a:lnTo>
                          <a:pt x="3347" y="160"/>
                        </a:lnTo>
                        <a:lnTo>
                          <a:pt x="3289" y="194"/>
                        </a:lnTo>
                        <a:lnTo>
                          <a:pt x="3231" y="226"/>
                        </a:lnTo>
                        <a:lnTo>
                          <a:pt x="3172" y="255"/>
                        </a:lnTo>
                        <a:lnTo>
                          <a:pt x="3115" y="283"/>
                        </a:lnTo>
                        <a:lnTo>
                          <a:pt x="3056" y="308"/>
                        </a:lnTo>
                        <a:lnTo>
                          <a:pt x="2997" y="330"/>
                        </a:lnTo>
                        <a:lnTo>
                          <a:pt x="2936" y="351"/>
                        </a:lnTo>
                        <a:lnTo>
                          <a:pt x="2876" y="370"/>
                        </a:lnTo>
                        <a:lnTo>
                          <a:pt x="2816" y="387"/>
                        </a:lnTo>
                        <a:lnTo>
                          <a:pt x="2756" y="401"/>
                        </a:lnTo>
                        <a:lnTo>
                          <a:pt x="2695" y="414"/>
                        </a:lnTo>
                        <a:lnTo>
                          <a:pt x="2635" y="427"/>
                        </a:lnTo>
                        <a:lnTo>
                          <a:pt x="2572" y="437"/>
                        </a:lnTo>
                        <a:lnTo>
                          <a:pt x="2511" y="446"/>
                        </a:lnTo>
                        <a:lnTo>
                          <a:pt x="2449" y="453"/>
                        </a:lnTo>
                        <a:lnTo>
                          <a:pt x="2387" y="460"/>
                        </a:lnTo>
                        <a:lnTo>
                          <a:pt x="2323" y="464"/>
                        </a:lnTo>
                        <a:lnTo>
                          <a:pt x="2260" y="469"/>
                        </a:lnTo>
                        <a:lnTo>
                          <a:pt x="2196" y="472"/>
                        </a:lnTo>
                        <a:lnTo>
                          <a:pt x="2132" y="475"/>
                        </a:lnTo>
                        <a:lnTo>
                          <a:pt x="2068" y="476"/>
                        </a:lnTo>
                        <a:lnTo>
                          <a:pt x="1937" y="478"/>
                        </a:lnTo>
                        <a:lnTo>
                          <a:pt x="1806" y="477"/>
                        </a:lnTo>
                        <a:lnTo>
                          <a:pt x="1672" y="475"/>
                        </a:lnTo>
                        <a:lnTo>
                          <a:pt x="1536" y="472"/>
                        </a:lnTo>
                        <a:lnTo>
                          <a:pt x="1468" y="470"/>
                        </a:lnTo>
                        <a:lnTo>
                          <a:pt x="1400" y="466"/>
                        </a:lnTo>
                        <a:lnTo>
                          <a:pt x="1334" y="458"/>
                        </a:lnTo>
                        <a:lnTo>
                          <a:pt x="1267" y="449"/>
                        </a:lnTo>
                        <a:lnTo>
                          <a:pt x="1202" y="438"/>
                        </a:lnTo>
                        <a:lnTo>
                          <a:pt x="1137" y="424"/>
                        </a:lnTo>
                        <a:lnTo>
                          <a:pt x="1073" y="410"/>
                        </a:lnTo>
                        <a:lnTo>
                          <a:pt x="1011" y="393"/>
                        </a:lnTo>
                        <a:lnTo>
                          <a:pt x="950" y="375"/>
                        </a:lnTo>
                        <a:lnTo>
                          <a:pt x="890" y="358"/>
                        </a:lnTo>
                        <a:lnTo>
                          <a:pt x="831" y="338"/>
                        </a:lnTo>
                        <a:lnTo>
                          <a:pt x="774" y="318"/>
                        </a:lnTo>
                        <a:lnTo>
                          <a:pt x="719" y="296"/>
                        </a:lnTo>
                        <a:lnTo>
                          <a:pt x="666" y="275"/>
                        </a:lnTo>
                        <a:lnTo>
                          <a:pt x="614" y="253"/>
                        </a:lnTo>
                        <a:lnTo>
                          <a:pt x="565" y="232"/>
                        </a:lnTo>
                        <a:lnTo>
                          <a:pt x="517" y="210"/>
                        </a:lnTo>
                        <a:lnTo>
                          <a:pt x="471" y="189"/>
                        </a:lnTo>
                        <a:lnTo>
                          <a:pt x="429" y="167"/>
                        </a:lnTo>
                        <a:lnTo>
                          <a:pt x="389" y="146"/>
                        </a:lnTo>
                        <a:lnTo>
                          <a:pt x="315" y="107"/>
                        </a:lnTo>
                        <a:lnTo>
                          <a:pt x="254" y="72"/>
                        </a:lnTo>
                        <a:lnTo>
                          <a:pt x="204" y="43"/>
                        </a:lnTo>
                        <a:lnTo>
                          <a:pt x="168" y="19"/>
                        </a:lnTo>
                        <a:lnTo>
                          <a:pt x="145" y="5"/>
                        </a:lnTo>
                        <a:lnTo>
                          <a:pt x="137" y="0"/>
                        </a:lnTo>
                        <a:lnTo>
                          <a:pt x="122" y="34"/>
                        </a:lnTo>
                        <a:lnTo>
                          <a:pt x="107" y="65"/>
                        </a:lnTo>
                        <a:lnTo>
                          <a:pt x="93" y="93"/>
                        </a:lnTo>
                        <a:lnTo>
                          <a:pt x="78" y="118"/>
                        </a:lnTo>
                        <a:lnTo>
                          <a:pt x="53" y="164"/>
                        </a:lnTo>
                        <a:lnTo>
                          <a:pt x="31" y="202"/>
                        </a:lnTo>
                        <a:lnTo>
                          <a:pt x="23" y="220"/>
                        </a:lnTo>
                        <a:lnTo>
                          <a:pt x="15" y="236"/>
                        </a:lnTo>
                        <a:lnTo>
                          <a:pt x="8" y="252"/>
                        </a:lnTo>
                        <a:lnTo>
                          <a:pt x="4" y="268"/>
                        </a:lnTo>
                        <a:lnTo>
                          <a:pt x="1" y="283"/>
                        </a:lnTo>
                        <a:lnTo>
                          <a:pt x="0" y="299"/>
                        </a:lnTo>
                        <a:lnTo>
                          <a:pt x="0" y="314"/>
                        </a:lnTo>
                        <a:lnTo>
                          <a:pt x="4" y="331"/>
                        </a:lnTo>
                        <a:lnTo>
                          <a:pt x="9" y="348"/>
                        </a:lnTo>
                        <a:lnTo>
                          <a:pt x="19" y="365"/>
                        </a:lnTo>
                        <a:lnTo>
                          <a:pt x="33" y="385"/>
                        </a:lnTo>
                        <a:lnTo>
                          <a:pt x="49" y="406"/>
                        </a:lnTo>
                        <a:lnTo>
                          <a:pt x="70" y="427"/>
                        </a:lnTo>
                        <a:lnTo>
                          <a:pt x="94" y="450"/>
                        </a:lnTo>
                        <a:lnTo>
                          <a:pt x="122" y="472"/>
                        </a:lnTo>
                        <a:lnTo>
                          <a:pt x="152" y="497"/>
                        </a:lnTo>
                        <a:lnTo>
                          <a:pt x="185" y="521"/>
                        </a:lnTo>
                        <a:lnTo>
                          <a:pt x="222" y="546"/>
                        </a:lnTo>
                        <a:lnTo>
                          <a:pt x="261" y="570"/>
                        </a:lnTo>
                        <a:lnTo>
                          <a:pt x="303" y="596"/>
                        </a:lnTo>
                        <a:lnTo>
                          <a:pt x="348" y="620"/>
                        </a:lnTo>
                        <a:lnTo>
                          <a:pt x="395" y="646"/>
                        </a:lnTo>
                        <a:lnTo>
                          <a:pt x="444" y="670"/>
                        </a:lnTo>
                        <a:lnTo>
                          <a:pt x="497" y="695"/>
                        </a:lnTo>
                        <a:lnTo>
                          <a:pt x="550" y="718"/>
                        </a:lnTo>
                        <a:lnTo>
                          <a:pt x="606" y="742"/>
                        </a:lnTo>
                        <a:lnTo>
                          <a:pt x="664" y="765"/>
                        </a:lnTo>
                        <a:lnTo>
                          <a:pt x="724" y="786"/>
                        </a:lnTo>
                        <a:lnTo>
                          <a:pt x="785" y="807"/>
                        </a:lnTo>
                        <a:lnTo>
                          <a:pt x="847" y="827"/>
                        </a:lnTo>
                        <a:lnTo>
                          <a:pt x="912" y="846"/>
                        </a:lnTo>
                        <a:lnTo>
                          <a:pt x="978" y="863"/>
                        </a:lnTo>
                        <a:lnTo>
                          <a:pt x="1044" y="878"/>
                        </a:lnTo>
                        <a:lnTo>
                          <a:pt x="1112" y="893"/>
                        </a:lnTo>
                        <a:lnTo>
                          <a:pt x="1181" y="906"/>
                        </a:lnTo>
                        <a:lnTo>
                          <a:pt x="1250" y="916"/>
                        </a:lnTo>
                        <a:lnTo>
                          <a:pt x="1321" y="926"/>
                        </a:lnTo>
                        <a:lnTo>
                          <a:pt x="1393" y="933"/>
                        </a:lnTo>
                        <a:lnTo>
                          <a:pt x="1464" y="937"/>
                        </a:lnTo>
                        <a:lnTo>
                          <a:pt x="1536" y="940"/>
                        </a:lnTo>
                        <a:lnTo>
                          <a:pt x="1608" y="941"/>
                        </a:lnTo>
                        <a:lnTo>
                          <a:pt x="1679" y="941"/>
                        </a:lnTo>
                        <a:lnTo>
                          <a:pt x="1749" y="941"/>
                        </a:lnTo>
                        <a:lnTo>
                          <a:pt x="1819" y="940"/>
                        </a:lnTo>
                        <a:lnTo>
                          <a:pt x="1888" y="937"/>
                        </a:lnTo>
                        <a:lnTo>
                          <a:pt x="1957" y="935"/>
                        </a:lnTo>
                        <a:lnTo>
                          <a:pt x="2025" y="932"/>
                        </a:lnTo>
                        <a:lnTo>
                          <a:pt x="2093" y="927"/>
                        </a:lnTo>
                        <a:lnTo>
                          <a:pt x="2160" y="922"/>
                        </a:lnTo>
                        <a:lnTo>
                          <a:pt x="2225" y="915"/>
                        </a:lnTo>
                        <a:lnTo>
                          <a:pt x="2291" y="909"/>
                        </a:lnTo>
                        <a:lnTo>
                          <a:pt x="2357" y="900"/>
                        </a:lnTo>
                        <a:lnTo>
                          <a:pt x="2421" y="890"/>
                        </a:lnTo>
                        <a:lnTo>
                          <a:pt x="2485" y="880"/>
                        </a:lnTo>
                        <a:lnTo>
                          <a:pt x="2549" y="867"/>
                        </a:lnTo>
                        <a:lnTo>
                          <a:pt x="2611" y="854"/>
                        </a:lnTo>
                        <a:lnTo>
                          <a:pt x="2674" y="841"/>
                        </a:lnTo>
                        <a:lnTo>
                          <a:pt x="2736" y="825"/>
                        </a:lnTo>
                        <a:lnTo>
                          <a:pt x="2797" y="808"/>
                        </a:lnTo>
                        <a:lnTo>
                          <a:pt x="2859" y="789"/>
                        </a:lnTo>
                        <a:lnTo>
                          <a:pt x="2919" y="771"/>
                        </a:lnTo>
                        <a:lnTo>
                          <a:pt x="2979" y="749"/>
                        </a:lnTo>
                        <a:lnTo>
                          <a:pt x="3039" y="727"/>
                        </a:lnTo>
                        <a:lnTo>
                          <a:pt x="3098" y="703"/>
                        </a:lnTo>
                        <a:lnTo>
                          <a:pt x="3157" y="678"/>
                        </a:lnTo>
                        <a:lnTo>
                          <a:pt x="3216" y="650"/>
                        </a:lnTo>
                        <a:lnTo>
                          <a:pt x="3274" y="623"/>
                        </a:lnTo>
                        <a:lnTo>
                          <a:pt x="3330" y="592"/>
                        </a:lnTo>
                        <a:lnTo>
                          <a:pt x="3388" y="560"/>
                        </a:lnTo>
                        <a:lnTo>
                          <a:pt x="3445" y="527"/>
                        </a:lnTo>
                        <a:lnTo>
                          <a:pt x="3502" y="491"/>
                        </a:lnTo>
                        <a:lnTo>
                          <a:pt x="3557" y="453"/>
                        </a:lnTo>
                        <a:lnTo>
                          <a:pt x="3560" y="437"/>
                        </a:lnTo>
                        <a:lnTo>
                          <a:pt x="3561" y="416"/>
                        </a:lnTo>
                        <a:lnTo>
                          <a:pt x="3561" y="391"/>
                        </a:lnTo>
                        <a:lnTo>
                          <a:pt x="3561" y="364"/>
                        </a:lnTo>
                        <a:lnTo>
                          <a:pt x="3559" y="303"/>
                        </a:lnTo>
                        <a:lnTo>
                          <a:pt x="3553" y="239"/>
                        </a:lnTo>
                        <a:lnTo>
                          <a:pt x="3545" y="174"/>
                        </a:lnTo>
                        <a:lnTo>
                          <a:pt x="3537" y="116"/>
                        </a:lnTo>
                        <a:lnTo>
                          <a:pt x="3533" y="92"/>
                        </a:lnTo>
                        <a:lnTo>
                          <a:pt x="3527" y="71"/>
                        </a:lnTo>
                        <a:lnTo>
                          <a:pt x="3523" y="53"/>
                        </a:lnTo>
                        <a:lnTo>
                          <a:pt x="3519" y="41"/>
                        </a:lnTo>
                        <a:close/>
                      </a:path>
                    </a:pathLst>
                  </a:custGeom>
                  <a:solidFill>
                    <a:srgbClr val="C93A2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43" name="Freeform 188"/>
                  <p:cNvSpPr>
                    <a:spLocks/>
                  </p:cNvSpPr>
                  <p:nvPr/>
                </p:nvSpPr>
                <p:spPr bwMode="auto">
                  <a:xfrm>
                    <a:off x="3186" y="3764"/>
                    <a:ext cx="511" cy="95"/>
                  </a:xfrm>
                  <a:custGeom>
                    <a:avLst/>
                    <a:gdLst>
                      <a:gd name="T0" fmla="*/ 0 w 3561"/>
                      <a:gd name="T1" fmla="*/ 0 h 668"/>
                      <a:gd name="T2" fmla="*/ 0 w 3561"/>
                      <a:gd name="T3" fmla="*/ 0 h 668"/>
                      <a:gd name="T4" fmla="*/ 0 w 3561"/>
                      <a:gd name="T5" fmla="*/ 0 h 668"/>
                      <a:gd name="T6" fmla="*/ 0 w 3561"/>
                      <a:gd name="T7" fmla="*/ 0 h 668"/>
                      <a:gd name="T8" fmla="*/ 0 w 3561"/>
                      <a:gd name="T9" fmla="*/ 0 h 668"/>
                      <a:gd name="T10" fmla="*/ 0 w 3561"/>
                      <a:gd name="T11" fmla="*/ 0 h 668"/>
                      <a:gd name="T12" fmla="*/ 0 w 3561"/>
                      <a:gd name="T13" fmla="*/ 0 h 668"/>
                      <a:gd name="T14" fmla="*/ 0 w 3561"/>
                      <a:gd name="T15" fmla="*/ 0 h 668"/>
                      <a:gd name="T16" fmla="*/ 0 w 3561"/>
                      <a:gd name="T17" fmla="*/ 0 h 668"/>
                      <a:gd name="T18" fmla="*/ 0 w 3561"/>
                      <a:gd name="T19" fmla="*/ 0 h 668"/>
                      <a:gd name="T20" fmla="*/ 0 w 3561"/>
                      <a:gd name="T21" fmla="*/ 0 h 668"/>
                      <a:gd name="T22" fmla="*/ 0 w 3561"/>
                      <a:gd name="T23" fmla="*/ 0 h 668"/>
                      <a:gd name="T24" fmla="*/ 0 w 3561"/>
                      <a:gd name="T25" fmla="*/ 0 h 668"/>
                      <a:gd name="T26" fmla="*/ 0 w 3561"/>
                      <a:gd name="T27" fmla="*/ 0 h 668"/>
                      <a:gd name="T28" fmla="*/ 0 w 3561"/>
                      <a:gd name="T29" fmla="*/ 0 h 668"/>
                      <a:gd name="T30" fmla="*/ 0 w 3561"/>
                      <a:gd name="T31" fmla="*/ 0 h 668"/>
                      <a:gd name="T32" fmla="*/ 0 w 3561"/>
                      <a:gd name="T33" fmla="*/ 0 h 668"/>
                      <a:gd name="T34" fmla="*/ 0 w 3561"/>
                      <a:gd name="T35" fmla="*/ 0 h 668"/>
                      <a:gd name="T36" fmla="*/ 0 w 3561"/>
                      <a:gd name="T37" fmla="*/ 0 h 668"/>
                      <a:gd name="T38" fmla="*/ 0 w 3561"/>
                      <a:gd name="T39" fmla="*/ 0 h 668"/>
                      <a:gd name="T40" fmla="*/ 0 w 3561"/>
                      <a:gd name="T41" fmla="*/ 0 h 668"/>
                      <a:gd name="T42" fmla="*/ 0 w 3561"/>
                      <a:gd name="T43" fmla="*/ 0 h 668"/>
                      <a:gd name="T44" fmla="*/ 0 w 3561"/>
                      <a:gd name="T45" fmla="*/ 0 h 668"/>
                      <a:gd name="T46" fmla="*/ 0 w 3561"/>
                      <a:gd name="T47" fmla="*/ 0 h 668"/>
                      <a:gd name="T48" fmla="*/ 0 w 3561"/>
                      <a:gd name="T49" fmla="*/ 0 h 668"/>
                      <a:gd name="T50" fmla="*/ 0 w 3561"/>
                      <a:gd name="T51" fmla="*/ 0 h 668"/>
                      <a:gd name="T52" fmla="*/ 0 w 3561"/>
                      <a:gd name="T53" fmla="*/ 0 h 668"/>
                      <a:gd name="T54" fmla="*/ 0 w 3561"/>
                      <a:gd name="T55" fmla="*/ 0 h 668"/>
                      <a:gd name="T56" fmla="*/ 0 w 3561"/>
                      <a:gd name="T57" fmla="*/ 0 h 668"/>
                      <a:gd name="T58" fmla="*/ 0 w 3561"/>
                      <a:gd name="T59" fmla="*/ 0 h 668"/>
                      <a:gd name="T60" fmla="*/ 0 w 3561"/>
                      <a:gd name="T61" fmla="*/ 0 h 668"/>
                      <a:gd name="T62" fmla="*/ 0 w 3561"/>
                      <a:gd name="T63" fmla="*/ 0 h 668"/>
                      <a:gd name="T64" fmla="*/ 0 w 3561"/>
                      <a:gd name="T65" fmla="*/ 0 h 668"/>
                      <a:gd name="T66" fmla="*/ 0 w 3561"/>
                      <a:gd name="T67" fmla="*/ 0 h 668"/>
                      <a:gd name="T68" fmla="*/ 0 w 3561"/>
                      <a:gd name="T69" fmla="*/ 0 h 668"/>
                      <a:gd name="T70" fmla="*/ 0 w 3561"/>
                      <a:gd name="T71" fmla="*/ 0 h 668"/>
                      <a:gd name="T72" fmla="*/ 0 w 3561"/>
                      <a:gd name="T73" fmla="*/ 0 h 668"/>
                      <a:gd name="T74" fmla="*/ 0 w 3561"/>
                      <a:gd name="T75" fmla="*/ 0 h 668"/>
                      <a:gd name="T76" fmla="*/ 0 w 3561"/>
                      <a:gd name="T77" fmla="*/ 0 h 668"/>
                      <a:gd name="T78" fmla="*/ 0 w 3561"/>
                      <a:gd name="T79" fmla="*/ 0 h 668"/>
                      <a:gd name="T80" fmla="*/ 0 w 3561"/>
                      <a:gd name="T81" fmla="*/ 0 h 668"/>
                      <a:gd name="T82" fmla="*/ 0 w 3561"/>
                      <a:gd name="T83" fmla="*/ 0 h 668"/>
                      <a:gd name="T84" fmla="*/ 0 w 3561"/>
                      <a:gd name="T85" fmla="*/ 0 h 668"/>
                      <a:gd name="T86" fmla="*/ 0 w 3561"/>
                      <a:gd name="T87" fmla="*/ 0 h 668"/>
                      <a:gd name="T88" fmla="*/ 0 w 3561"/>
                      <a:gd name="T89" fmla="*/ 0 h 668"/>
                      <a:gd name="T90" fmla="*/ 0 w 3561"/>
                      <a:gd name="T91" fmla="*/ 0 h 668"/>
                      <a:gd name="T92" fmla="*/ 0 w 3561"/>
                      <a:gd name="T93" fmla="*/ 0 h 668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3561"/>
                      <a:gd name="T142" fmla="*/ 0 h 668"/>
                      <a:gd name="T143" fmla="*/ 3561 w 3561"/>
                      <a:gd name="T144" fmla="*/ 668 h 668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3561" h="668">
                        <a:moveTo>
                          <a:pt x="3557" y="128"/>
                        </a:moveTo>
                        <a:lnTo>
                          <a:pt x="3501" y="165"/>
                        </a:lnTo>
                        <a:lnTo>
                          <a:pt x="3444" y="200"/>
                        </a:lnTo>
                        <a:lnTo>
                          <a:pt x="3388" y="234"/>
                        </a:lnTo>
                        <a:lnTo>
                          <a:pt x="3330" y="266"/>
                        </a:lnTo>
                        <a:lnTo>
                          <a:pt x="3273" y="296"/>
                        </a:lnTo>
                        <a:lnTo>
                          <a:pt x="3215" y="325"/>
                        </a:lnTo>
                        <a:lnTo>
                          <a:pt x="3156" y="352"/>
                        </a:lnTo>
                        <a:lnTo>
                          <a:pt x="3097" y="377"/>
                        </a:lnTo>
                        <a:lnTo>
                          <a:pt x="3038" y="401"/>
                        </a:lnTo>
                        <a:lnTo>
                          <a:pt x="2979" y="424"/>
                        </a:lnTo>
                        <a:lnTo>
                          <a:pt x="2918" y="444"/>
                        </a:lnTo>
                        <a:lnTo>
                          <a:pt x="2858" y="464"/>
                        </a:lnTo>
                        <a:lnTo>
                          <a:pt x="2797" y="482"/>
                        </a:lnTo>
                        <a:lnTo>
                          <a:pt x="2735" y="499"/>
                        </a:lnTo>
                        <a:lnTo>
                          <a:pt x="2673" y="514"/>
                        </a:lnTo>
                        <a:lnTo>
                          <a:pt x="2611" y="529"/>
                        </a:lnTo>
                        <a:lnTo>
                          <a:pt x="2548" y="542"/>
                        </a:lnTo>
                        <a:lnTo>
                          <a:pt x="2485" y="553"/>
                        </a:lnTo>
                        <a:lnTo>
                          <a:pt x="2420" y="564"/>
                        </a:lnTo>
                        <a:lnTo>
                          <a:pt x="2356" y="573"/>
                        </a:lnTo>
                        <a:lnTo>
                          <a:pt x="2290" y="582"/>
                        </a:lnTo>
                        <a:lnTo>
                          <a:pt x="2225" y="590"/>
                        </a:lnTo>
                        <a:lnTo>
                          <a:pt x="2159" y="595"/>
                        </a:lnTo>
                        <a:lnTo>
                          <a:pt x="2092" y="601"/>
                        </a:lnTo>
                        <a:lnTo>
                          <a:pt x="2024" y="605"/>
                        </a:lnTo>
                        <a:lnTo>
                          <a:pt x="1956" y="609"/>
                        </a:lnTo>
                        <a:lnTo>
                          <a:pt x="1888" y="612"/>
                        </a:lnTo>
                        <a:lnTo>
                          <a:pt x="1818" y="614"/>
                        </a:lnTo>
                        <a:lnTo>
                          <a:pt x="1749" y="615"/>
                        </a:lnTo>
                        <a:lnTo>
                          <a:pt x="1678" y="615"/>
                        </a:lnTo>
                        <a:lnTo>
                          <a:pt x="1607" y="615"/>
                        </a:lnTo>
                        <a:lnTo>
                          <a:pt x="1536" y="614"/>
                        </a:lnTo>
                        <a:lnTo>
                          <a:pt x="1463" y="612"/>
                        </a:lnTo>
                        <a:lnTo>
                          <a:pt x="1392" y="607"/>
                        </a:lnTo>
                        <a:lnTo>
                          <a:pt x="1321" y="600"/>
                        </a:lnTo>
                        <a:lnTo>
                          <a:pt x="1250" y="591"/>
                        </a:lnTo>
                        <a:lnTo>
                          <a:pt x="1181" y="580"/>
                        </a:lnTo>
                        <a:lnTo>
                          <a:pt x="1112" y="568"/>
                        </a:lnTo>
                        <a:lnTo>
                          <a:pt x="1044" y="553"/>
                        </a:lnTo>
                        <a:lnTo>
                          <a:pt x="977" y="538"/>
                        </a:lnTo>
                        <a:lnTo>
                          <a:pt x="911" y="520"/>
                        </a:lnTo>
                        <a:lnTo>
                          <a:pt x="847" y="501"/>
                        </a:lnTo>
                        <a:lnTo>
                          <a:pt x="784" y="482"/>
                        </a:lnTo>
                        <a:lnTo>
                          <a:pt x="723" y="461"/>
                        </a:lnTo>
                        <a:lnTo>
                          <a:pt x="663" y="439"/>
                        </a:lnTo>
                        <a:lnTo>
                          <a:pt x="605" y="416"/>
                        </a:lnTo>
                        <a:lnTo>
                          <a:pt x="549" y="393"/>
                        </a:lnTo>
                        <a:lnTo>
                          <a:pt x="496" y="368"/>
                        </a:lnTo>
                        <a:lnTo>
                          <a:pt x="444" y="344"/>
                        </a:lnTo>
                        <a:lnTo>
                          <a:pt x="395" y="319"/>
                        </a:lnTo>
                        <a:lnTo>
                          <a:pt x="347" y="295"/>
                        </a:lnTo>
                        <a:lnTo>
                          <a:pt x="302" y="269"/>
                        </a:lnTo>
                        <a:lnTo>
                          <a:pt x="260" y="245"/>
                        </a:lnTo>
                        <a:lnTo>
                          <a:pt x="221" y="219"/>
                        </a:lnTo>
                        <a:lnTo>
                          <a:pt x="184" y="195"/>
                        </a:lnTo>
                        <a:lnTo>
                          <a:pt x="151" y="170"/>
                        </a:lnTo>
                        <a:lnTo>
                          <a:pt x="121" y="147"/>
                        </a:lnTo>
                        <a:lnTo>
                          <a:pt x="93" y="124"/>
                        </a:lnTo>
                        <a:lnTo>
                          <a:pt x="70" y="101"/>
                        </a:lnTo>
                        <a:lnTo>
                          <a:pt x="49" y="80"/>
                        </a:lnTo>
                        <a:lnTo>
                          <a:pt x="32" y="59"/>
                        </a:lnTo>
                        <a:lnTo>
                          <a:pt x="19" y="40"/>
                        </a:lnTo>
                        <a:lnTo>
                          <a:pt x="9" y="22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2" y="0"/>
                        </a:lnTo>
                        <a:lnTo>
                          <a:pt x="0" y="15"/>
                        </a:lnTo>
                        <a:lnTo>
                          <a:pt x="0" y="28"/>
                        </a:lnTo>
                        <a:lnTo>
                          <a:pt x="1" y="42"/>
                        </a:lnTo>
                        <a:lnTo>
                          <a:pt x="3" y="58"/>
                        </a:lnTo>
                        <a:lnTo>
                          <a:pt x="9" y="75"/>
                        </a:lnTo>
                        <a:lnTo>
                          <a:pt x="19" y="92"/>
                        </a:lnTo>
                        <a:lnTo>
                          <a:pt x="32" y="112"/>
                        </a:lnTo>
                        <a:lnTo>
                          <a:pt x="49" y="133"/>
                        </a:lnTo>
                        <a:lnTo>
                          <a:pt x="70" y="154"/>
                        </a:lnTo>
                        <a:lnTo>
                          <a:pt x="93" y="177"/>
                        </a:lnTo>
                        <a:lnTo>
                          <a:pt x="121" y="199"/>
                        </a:lnTo>
                        <a:lnTo>
                          <a:pt x="151" y="224"/>
                        </a:lnTo>
                        <a:lnTo>
                          <a:pt x="184" y="248"/>
                        </a:lnTo>
                        <a:lnTo>
                          <a:pt x="221" y="273"/>
                        </a:lnTo>
                        <a:lnTo>
                          <a:pt x="260" y="297"/>
                        </a:lnTo>
                        <a:lnTo>
                          <a:pt x="302" y="323"/>
                        </a:lnTo>
                        <a:lnTo>
                          <a:pt x="347" y="347"/>
                        </a:lnTo>
                        <a:lnTo>
                          <a:pt x="395" y="373"/>
                        </a:lnTo>
                        <a:lnTo>
                          <a:pt x="444" y="397"/>
                        </a:lnTo>
                        <a:lnTo>
                          <a:pt x="496" y="422"/>
                        </a:lnTo>
                        <a:lnTo>
                          <a:pt x="549" y="445"/>
                        </a:lnTo>
                        <a:lnTo>
                          <a:pt x="605" y="469"/>
                        </a:lnTo>
                        <a:lnTo>
                          <a:pt x="663" y="492"/>
                        </a:lnTo>
                        <a:lnTo>
                          <a:pt x="723" y="513"/>
                        </a:lnTo>
                        <a:lnTo>
                          <a:pt x="784" y="534"/>
                        </a:lnTo>
                        <a:lnTo>
                          <a:pt x="847" y="554"/>
                        </a:lnTo>
                        <a:lnTo>
                          <a:pt x="911" y="573"/>
                        </a:lnTo>
                        <a:lnTo>
                          <a:pt x="977" y="590"/>
                        </a:lnTo>
                        <a:lnTo>
                          <a:pt x="1044" y="605"/>
                        </a:lnTo>
                        <a:lnTo>
                          <a:pt x="1112" y="620"/>
                        </a:lnTo>
                        <a:lnTo>
                          <a:pt x="1181" y="633"/>
                        </a:lnTo>
                        <a:lnTo>
                          <a:pt x="1250" y="643"/>
                        </a:lnTo>
                        <a:lnTo>
                          <a:pt x="1321" y="653"/>
                        </a:lnTo>
                        <a:lnTo>
                          <a:pt x="1392" y="660"/>
                        </a:lnTo>
                        <a:lnTo>
                          <a:pt x="1463" y="664"/>
                        </a:lnTo>
                        <a:lnTo>
                          <a:pt x="1536" y="667"/>
                        </a:lnTo>
                        <a:lnTo>
                          <a:pt x="1607" y="668"/>
                        </a:lnTo>
                        <a:lnTo>
                          <a:pt x="1678" y="668"/>
                        </a:lnTo>
                        <a:lnTo>
                          <a:pt x="1749" y="668"/>
                        </a:lnTo>
                        <a:lnTo>
                          <a:pt x="1818" y="667"/>
                        </a:lnTo>
                        <a:lnTo>
                          <a:pt x="1888" y="664"/>
                        </a:lnTo>
                        <a:lnTo>
                          <a:pt x="1956" y="662"/>
                        </a:lnTo>
                        <a:lnTo>
                          <a:pt x="2024" y="659"/>
                        </a:lnTo>
                        <a:lnTo>
                          <a:pt x="2092" y="654"/>
                        </a:lnTo>
                        <a:lnTo>
                          <a:pt x="2159" y="649"/>
                        </a:lnTo>
                        <a:lnTo>
                          <a:pt x="2225" y="642"/>
                        </a:lnTo>
                        <a:lnTo>
                          <a:pt x="2290" y="636"/>
                        </a:lnTo>
                        <a:lnTo>
                          <a:pt x="2356" y="627"/>
                        </a:lnTo>
                        <a:lnTo>
                          <a:pt x="2420" y="617"/>
                        </a:lnTo>
                        <a:lnTo>
                          <a:pt x="2485" y="607"/>
                        </a:lnTo>
                        <a:lnTo>
                          <a:pt x="2548" y="594"/>
                        </a:lnTo>
                        <a:lnTo>
                          <a:pt x="2611" y="581"/>
                        </a:lnTo>
                        <a:lnTo>
                          <a:pt x="2673" y="568"/>
                        </a:lnTo>
                        <a:lnTo>
                          <a:pt x="2735" y="552"/>
                        </a:lnTo>
                        <a:lnTo>
                          <a:pt x="2797" y="535"/>
                        </a:lnTo>
                        <a:lnTo>
                          <a:pt x="2858" y="516"/>
                        </a:lnTo>
                        <a:lnTo>
                          <a:pt x="2918" y="498"/>
                        </a:lnTo>
                        <a:lnTo>
                          <a:pt x="2979" y="476"/>
                        </a:lnTo>
                        <a:lnTo>
                          <a:pt x="3038" y="454"/>
                        </a:lnTo>
                        <a:lnTo>
                          <a:pt x="3097" y="430"/>
                        </a:lnTo>
                        <a:lnTo>
                          <a:pt x="3156" y="405"/>
                        </a:lnTo>
                        <a:lnTo>
                          <a:pt x="3215" y="377"/>
                        </a:lnTo>
                        <a:lnTo>
                          <a:pt x="3273" y="350"/>
                        </a:lnTo>
                        <a:lnTo>
                          <a:pt x="3330" y="319"/>
                        </a:lnTo>
                        <a:lnTo>
                          <a:pt x="3388" y="287"/>
                        </a:lnTo>
                        <a:lnTo>
                          <a:pt x="3444" y="254"/>
                        </a:lnTo>
                        <a:lnTo>
                          <a:pt x="3501" y="218"/>
                        </a:lnTo>
                        <a:lnTo>
                          <a:pt x="3557" y="180"/>
                        </a:lnTo>
                        <a:lnTo>
                          <a:pt x="3559" y="164"/>
                        </a:lnTo>
                        <a:lnTo>
                          <a:pt x="3560" y="143"/>
                        </a:lnTo>
                        <a:lnTo>
                          <a:pt x="3561" y="118"/>
                        </a:lnTo>
                        <a:lnTo>
                          <a:pt x="3560" y="90"/>
                        </a:lnTo>
                        <a:lnTo>
                          <a:pt x="3560" y="101"/>
                        </a:lnTo>
                        <a:lnTo>
                          <a:pt x="3559" y="111"/>
                        </a:lnTo>
                        <a:lnTo>
                          <a:pt x="3558" y="120"/>
                        </a:lnTo>
                        <a:lnTo>
                          <a:pt x="3557" y="128"/>
                        </a:lnTo>
                        <a:close/>
                      </a:path>
                    </a:pathLst>
                  </a:custGeom>
                  <a:solidFill>
                    <a:srgbClr val="99312C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44" name="Freeform 189"/>
                  <p:cNvSpPr>
                    <a:spLocks/>
                  </p:cNvSpPr>
                  <p:nvPr/>
                </p:nvSpPr>
                <p:spPr bwMode="auto">
                  <a:xfrm>
                    <a:off x="3223" y="3764"/>
                    <a:ext cx="20" cy="18"/>
                  </a:xfrm>
                  <a:custGeom>
                    <a:avLst/>
                    <a:gdLst>
                      <a:gd name="T0" fmla="*/ 0 w 139"/>
                      <a:gd name="T1" fmla="*/ 0 h 125"/>
                      <a:gd name="T2" fmla="*/ 0 w 139"/>
                      <a:gd name="T3" fmla="*/ 0 h 125"/>
                      <a:gd name="T4" fmla="*/ 0 w 139"/>
                      <a:gd name="T5" fmla="*/ 0 h 125"/>
                      <a:gd name="T6" fmla="*/ 0 w 139"/>
                      <a:gd name="T7" fmla="*/ 0 h 125"/>
                      <a:gd name="T8" fmla="*/ 0 w 139"/>
                      <a:gd name="T9" fmla="*/ 0 h 1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9"/>
                      <a:gd name="T16" fmla="*/ 0 h 125"/>
                      <a:gd name="T17" fmla="*/ 139 w 139"/>
                      <a:gd name="T18" fmla="*/ 125 h 1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9" h="125">
                        <a:moveTo>
                          <a:pt x="69" y="125"/>
                        </a:moveTo>
                        <a:lnTo>
                          <a:pt x="0" y="62"/>
                        </a:lnTo>
                        <a:lnTo>
                          <a:pt x="69" y="0"/>
                        </a:lnTo>
                        <a:lnTo>
                          <a:pt x="139" y="62"/>
                        </a:lnTo>
                        <a:lnTo>
                          <a:pt x="69" y="125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45" name="Freeform 190"/>
                  <p:cNvSpPr>
                    <a:spLocks/>
                  </p:cNvSpPr>
                  <p:nvPr/>
                </p:nvSpPr>
                <p:spPr bwMode="auto">
                  <a:xfrm>
                    <a:off x="3251" y="3779"/>
                    <a:ext cx="35" cy="31"/>
                  </a:xfrm>
                  <a:custGeom>
                    <a:avLst/>
                    <a:gdLst>
                      <a:gd name="T0" fmla="*/ 0 w 233"/>
                      <a:gd name="T1" fmla="*/ 0 h 207"/>
                      <a:gd name="T2" fmla="*/ 0 w 233"/>
                      <a:gd name="T3" fmla="*/ 0 h 207"/>
                      <a:gd name="T4" fmla="*/ 0 w 233"/>
                      <a:gd name="T5" fmla="*/ 0 h 207"/>
                      <a:gd name="T6" fmla="*/ 0 w 233"/>
                      <a:gd name="T7" fmla="*/ 0 h 207"/>
                      <a:gd name="T8" fmla="*/ 0 w 233"/>
                      <a:gd name="T9" fmla="*/ 0 h 20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3"/>
                      <a:gd name="T16" fmla="*/ 0 h 207"/>
                      <a:gd name="T17" fmla="*/ 233 w 233"/>
                      <a:gd name="T18" fmla="*/ 207 h 20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3" h="207">
                        <a:moveTo>
                          <a:pt x="96" y="207"/>
                        </a:moveTo>
                        <a:lnTo>
                          <a:pt x="0" y="85"/>
                        </a:lnTo>
                        <a:lnTo>
                          <a:pt x="137" y="0"/>
                        </a:lnTo>
                        <a:lnTo>
                          <a:pt x="233" y="122"/>
                        </a:lnTo>
                        <a:lnTo>
                          <a:pt x="96" y="207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46" name="Freeform 191"/>
                  <p:cNvSpPr>
                    <a:spLocks/>
                  </p:cNvSpPr>
                  <p:nvPr/>
                </p:nvSpPr>
                <p:spPr bwMode="auto">
                  <a:xfrm>
                    <a:off x="3300" y="3802"/>
                    <a:ext cx="17" cy="15"/>
                  </a:xfrm>
                  <a:custGeom>
                    <a:avLst/>
                    <a:gdLst>
                      <a:gd name="T0" fmla="*/ 0 w 122"/>
                      <a:gd name="T1" fmla="*/ 0 h 109"/>
                      <a:gd name="T2" fmla="*/ 0 w 122"/>
                      <a:gd name="T3" fmla="*/ 0 h 109"/>
                      <a:gd name="T4" fmla="*/ 0 w 122"/>
                      <a:gd name="T5" fmla="*/ 0 h 109"/>
                      <a:gd name="T6" fmla="*/ 0 w 122"/>
                      <a:gd name="T7" fmla="*/ 0 h 109"/>
                      <a:gd name="T8" fmla="*/ 0 w 122"/>
                      <a:gd name="T9" fmla="*/ 0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2"/>
                      <a:gd name="T16" fmla="*/ 0 h 109"/>
                      <a:gd name="T17" fmla="*/ 122 w 122"/>
                      <a:gd name="T18" fmla="*/ 109 h 1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2" h="109">
                        <a:moveTo>
                          <a:pt x="37" y="109"/>
                        </a:moveTo>
                        <a:lnTo>
                          <a:pt x="0" y="32"/>
                        </a:lnTo>
                        <a:lnTo>
                          <a:pt x="86" y="0"/>
                        </a:lnTo>
                        <a:lnTo>
                          <a:pt x="122" y="76"/>
                        </a:lnTo>
                        <a:lnTo>
                          <a:pt x="37" y="109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47" name="Freeform 192"/>
                  <p:cNvSpPr>
                    <a:spLocks/>
                  </p:cNvSpPr>
                  <p:nvPr/>
                </p:nvSpPr>
                <p:spPr bwMode="auto">
                  <a:xfrm>
                    <a:off x="3341" y="3811"/>
                    <a:ext cx="22" cy="19"/>
                  </a:xfrm>
                  <a:custGeom>
                    <a:avLst/>
                    <a:gdLst>
                      <a:gd name="T0" fmla="*/ 0 w 143"/>
                      <a:gd name="T1" fmla="*/ 0 h 128"/>
                      <a:gd name="T2" fmla="*/ 0 w 143"/>
                      <a:gd name="T3" fmla="*/ 0 h 128"/>
                      <a:gd name="T4" fmla="*/ 0 w 143"/>
                      <a:gd name="T5" fmla="*/ 0 h 128"/>
                      <a:gd name="T6" fmla="*/ 0 w 143"/>
                      <a:gd name="T7" fmla="*/ 0 h 128"/>
                      <a:gd name="T8" fmla="*/ 0 w 143"/>
                      <a:gd name="T9" fmla="*/ 0 h 1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3"/>
                      <a:gd name="T16" fmla="*/ 0 h 128"/>
                      <a:gd name="T17" fmla="*/ 143 w 143"/>
                      <a:gd name="T18" fmla="*/ 128 h 1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3" h="128">
                        <a:moveTo>
                          <a:pt x="57" y="128"/>
                        </a:moveTo>
                        <a:lnTo>
                          <a:pt x="0" y="52"/>
                        </a:lnTo>
                        <a:lnTo>
                          <a:pt x="86" y="0"/>
                        </a:lnTo>
                        <a:lnTo>
                          <a:pt x="143" y="77"/>
                        </a:lnTo>
                        <a:lnTo>
                          <a:pt x="57" y="128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48" name="Freeform 193"/>
                  <p:cNvSpPr>
                    <a:spLocks/>
                  </p:cNvSpPr>
                  <p:nvPr/>
                </p:nvSpPr>
                <p:spPr bwMode="auto">
                  <a:xfrm>
                    <a:off x="3668" y="3764"/>
                    <a:ext cx="20" cy="18"/>
                  </a:xfrm>
                  <a:custGeom>
                    <a:avLst/>
                    <a:gdLst>
                      <a:gd name="T0" fmla="*/ 0 w 139"/>
                      <a:gd name="T1" fmla="*/ 0 h 125"/>
                      <a:gd name="T2" fmla="*/ 0 w 139"/>
                      <a:gd name="T3" fmla="*/ 0 h 125"/>
                      <a:gd name="T4" fmla="*/ 0 w 139"/>
                      <a:gd name="T5" fmla="*/ 0 h 125"/>
                      <a:gd name="T6" fmla="*/ 0 w 139"/>
                      <a:gd name="T7" fmla="*/ 0 h 125"/>
                      <a:gd name="T8" fmla="*/ 0 w 139"/>
                      <a:gd name="T9" fmla="*/ 0 h 1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9"/>
                      <a:gd name="T16" fmla="*/ 0 h 125"/>
                      <a:gd name="T17" fmla="*/ 139 w 139"/>
                      <a:gd name="T18" fmla="*/ 125 h 1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9" h="125">
                        <a:moveTo>
                          <a:pt x="69" y="125"/>
                        </a:moveTo>
                        <a:lnTo>
                          <a:pt x="139" y="62"/>
                        </a:lnTo>
                        <a:lnTo>
                          <a:pt x="69" y="0"/>
                        </a:lnTo>
                        <a:lnTo>
                          <a:pt x="0" y="62"/>
                        </a:lnTo>
                        <a:lnTo>
                          <a:pt x="69" y="125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49" name="Freeform 194"/>
                  <p:cNvSpPr>
                    <a:spLocks/>
                  </p:cNvSpPr>
                  <p:nvPr/>
                </p:nvSpPr>
                <p:spPr bwMode="auto">
                  <a:xfrm>
                    <a:off x="3627" y="3779"/>
                    <a:ext cx="33" cy="31"/>
                  </a:xfrm>
                  <a:custGeom>
                    <a:avLst/>
                    <a:gdLst>
                      <a:gd name="T0" fmla="*/ 0 w 231"/>
                      <a:gd name="T1" fmla="*/ 0 h 207"/>
                      <a:gd name="T2" fmla="*/ 0 w 231"/>
                      <a:gd name="T3" fmla="*/ 0 h 207"/>
                      <a:gd name="T4" fmla="*/ 0 w 231"/>
                      <a:gd name="T5" fmla="*/ 0 h 207"/>
                      <a:gd name="T6" fmla="*/ 0 w 231"/>
                      <a:gd name="T7" fmla="*/ 0 h 207"/>
                      <a:gd name="T8" fmla="*/ 0 w 231"/>
                      <a:gd name="T9" fmla="*/ 0 h 20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1"/>
                      <a:gd name="T16" fmla="*/ 0 h 207"/>
                      <a:gd name="T17" fmla="*/ 231 w 231"/>
                      <a:gd name="T18" fmla="*/ 207 h 20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1" h="207">
                        <a:moveTo>
                          <a:pt x="137" y="207"/>
                        </a:moveTo>
                        <a:lnTo>
                          <a:pt x="231" y="85"/>
                        </a:lnTo>
                        <a:lnTo>
                          <a:pt x="95" y="0"/>
                        </a:lnTo>
                        <a:lnTo>
                          <a:pt x="0" y="122"/>
                        </a:lnTo>
                        <a:lnTo>
                          <a:pt x="137" y="207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50" name="Freeform 195"/>
                  <p:cNvSpPr>
                    <a:spLocks/>
                  </p:cNvSpPr>
                  <p:nvPr/>
                </p:nvSpPr>
                <p:spPr bwMode="auto">
                  <a:xfrm>
                    <a:off x="3594" y="3802"/>
                    <a:ext cx="18" cy="15"/>
                  </a:xfrm>
                  <a:custGeom>
                    <a:avLst/>
                    <a:gdLst>
                      <a:gd name="T0" fmla="*/ 0 w 122"/>
                      <a:gd name="T1" fmla="*/ 0 h 109"/>
                      <a:gd name="T2" fmla="*/ 0 w 122"/>
                      <a:gd name="T3" fmla="*/ 0 h 109"/>
                      <a:gd name="T4" fmla="*/ 0 w 122"/>
                      <a:gd name="T5" fmla="*/ 0 h 109"/>
                      <a:gd name="T6" fmla="*/ 0 w 122"/>
                      <a:gd name="T7" fmla="*/ 0 h 109"/>
                      <a:gd name="T8" fmla="*/ 0 w 122"/>
                      <a:gd name="T9" fmla="*/ 0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2"/>
                      <a:gd name="T16" fmla="*/ 0 h 109"/>
                      <a:gd name="T17" fmla="*/ 122 w 122"/>
                      <a:gd name="T18" fmla="*/ 109 h 1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2" h="109">
                        <a:moveTo>
                          <a:pt x="85" y="109"/>
                        </a:moveTo>
                        <a:lnTo>
                          <a:pt x="122" y="32"/>
                        </a:lnTo>
                        <a:lnTo>
                          <a:pt x="36" y="0"/>
                        </a:lnTo>
                        <a:lnTo>
                          <a:pt x="0" y="76"/>
                        </a:lnTo>
                        <a:lnTo>
                          <a:pt x="85" y="109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51" name="Freeform 196"/>
                  <p:cNvSpPr>
                    <a:spLocks/>
                  </p:cNvSpPr>
                  <p:nvPr/>
                </p:nvSpPr>
                <p:spPr bwMode="auto">
                  <a:xfrm>
                    <a:off x="3550" y="3811"/>
                    <a:ext cx="20" cy="19"/>
                  </a:xfrm>
                  <a:custGeom>
                    <a:avLst/>
                    <a:gdLst>
                      <a:gd name="T0" fmla="*/ 0 w 141"/>
                      <a:gd name="T1" fmla="*/ 0 h 128"/>
                      <a:gd name="T2" fmla="*/ 0 w 141"/>
                      <a:gd name="T3" fmla="*/ 0 h 128"/>
                      <a:gd name="T4" fmla="*/ 0 w 141"/>
                      <a:gd name="T5" fmla="*/ 0 h 128"/>
                      <a:gd name="T6" fmla="*/ 0 w 141"/>
                      <a:gd name="T7" fmla="*/ 0 h 128"/>
                      <a:gd name="T8" fmla="*/ 0 w 141"/>
                      <a:gd name="T9" fmla="*/ 0 h 1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128"/>
                      <a:gd name="T17" fmla="*/ 141 w 141"/>
                      <a:gd name="T18" fmla="*/ 128 h 1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128">
                        <a:moveTo>
                          <a:pt x="85" y="128"/>
                        </a:moveTo>
                        <a:lnTo>
                          <a:pt x="141" y="52"/>
                        </a:lnTo>
                        <a:lnTo>
                          <a:pt x="57" y="0"/>
                        </a:lnTo>
                        <a:lnTo>
                          <a:pt x="0" y="77"/>
                        </a:lnTo>
                        <a:lnTo>
                          <a:pt x="85" y="128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52" name="Freeform 197"/>
                  <p:cNvSpPr>
                    <a:spLocks/>
                  </p:cNvSpPr>
                  <p:nvPr/>
                </p:nvSpPr>
                <p:spPr bwMode="auto">
                  <a:xfrm>
                    <a:off x="3165" y="3511"/>
                    <a:ext cx="294" cy="330"/>
                  </a:xfrm>
                  <a:custGeom>
                    <a:avLst/>
                    <a:gdLst>
                      <a:gd name="T0" fmla="*/ 0 w 2056"/>
                      <a:gd name="T1" fmla="*/ 0 h 2325"/>
                      <a:gd name="T2" fmla="*/ 0 w 2056"/>
                      <a:gd name="T3" fmla="*/ 0 h 2325"/>
                      <a:gd name="T4" fmla="*/ 0 w 2056"/>
                      <a:gd name="T5" fmla="*/ 0 h 2325"/>
                      <a:gd name="T6" fmla="*/ 0 w 2056"/>
                      <a:gd name="T7" fmla="*/ 0 h 2325"/>
                      <a:gd name="T8" fmla="*/ 0 w 2056"/>
                      <a:gd name="T9" fmla="*/ 0 h 2325"/>
                      <a:gd name="T10" fmla="*/ 0 w 2056"/>
                      <a:gd name="T11" fmla="*/ 0 h 2325"/>
                      <a:gd name="T12" fmla="*/ 0 w 2056"/>
                      <a:gd name="T13" fmla="*/ 0 h 2325"/>
                      <a:gd name="T14" fmla="*/ 0 w 2056"/>
                      <a:gd name="T15" fmla="*/ 0 h 2325"/>
                      <a:gd name="T16" fmla="*/ 0 w 2056"/>
                      <a:gd name="T17" fmla="*/ 0 h 2325"/>
                      <a:gd name="T18" fmla="*/ 0 w 2056"/>
                      <a:gd name="T19" fmla="*/ 0 h 2325"/>
                      <a:gd name="T20" fmla="*/ 0 w 2056"/>
                      <a:gd name="T21" fmla="*/ 0 h 2325"/>
                      <a:gd name="T22" fmla="*/ 0 w 2056"/>
                      <a:gd name="T23" fmla="*/ 0 h 2325"/>
                      <a:gd name="T24" fmla="*/ 0 w 2056"/>
                      <a:gd name="T25" fmla="*/ 0 h 2325"/>
                      <a:gd name="T26" fmla="*/ 0 w 2056"/>
                      <a:gd name="T27" fmla="*/ 0 h 2325"/>
                      <a:gd name="T28" fmla="*/ 0 w 2056"/>
                      <a:gd name="T29" fmla="*/ 0 h 2325"/>
                      <a:gd name="T30" fmla="*/ 0 w 2056"/>
                      <a:gd name="T31" fmla="*/ 0 h 2325"/>
                      <a:gd name="T32" fmla="*/ 0 w 2056"/>
                      <a:gd name="T33" fmla="*/ 0 h 2325"/>
                      <a:gd name="T34" fmla="*/ 0 w 2056"/>
                      <a:gd name="T35" fmla="*/ 0 h 2325"/>
                      <a:gd name="T36" fmla="*/ 0 w 2056"/>
                      <a:gd name="T37" fmla="*/ 0 h 2325"/>
                      <a:gd name="T38" fmla="*/ 0 w 2056"/>
                      <a:gd name="T39" fmla="*/ 0 h 2325"/>
                      <a:gd name="T40" fmla="*/ 0 w 2056"/>
                      <a:gd name="T41" fmla="*/ 0 h 2325"/>
                      <a:gd name="T42" fmla="*/ 0 w 2056"/>
                      <a:gd name="T43" fmla="*/ 0 h 2325"/>
                      <a:gd name="T44" fmla="*/ 0 w 2056"/>
                      <a:gd name="T45" fmla="*/ 0 h 2325"/>
                      <a:gd name="T46" fmla="*/ 0 w 2056"/>
                      <a:gd name="T47" fmla="*/ 0 h 2325"/>
                      <a:gd name="T48" fmla="*/ 0 w 2056"/>
                      <a:gd name="T49" fmla="*/ 0 h 2325"/>
                      <a:gd name="T50" fmla="*/ 0 w 2056"/>
                      <a:gd name="T51" fmla="*/ 0 h 2325"/>
                      <a:gd name="T52" fmla="*/ 0 w 2056"/>
                      <a:gd name="T53" fmla="*/ 0 h 2325"/>
                      <a:gd name="T54" fmla="*/ 0 w 2056"/>
                      <a:gd name="T55" fmla="*/ 0 h 2325"/>
                      <a:gd name="T56" fmla="*/ 0 w 2056"/>
                      <a:gd name="T57" fmla="*/ 0 h 2325"/>
                      <a:gd name="T58" fmla="*/ 0 w 2056"/>
                      <a:gd name="T59" fmla="*/ 0 h 2325"/>
                      <a:gd name="T60" fmla="*/ 0 w 2056"/>
                      <a:gd name="T61" fmla="*/ 0 h 2325"/>
                      <a:gd name="T62" fmla="*/ 0 w 2056"/>
                      <a:gd name="T63" fmla="*/ 0 h 2325"/>
                      <a:gd name="T64" fmla="*/ 0 w 2056"/>
                      <a:gd name="T65" fmla="*/ 0 h 2325"/>
                      <a:gd name="T66" fmla="*/ 0 w 2056"/>
                      <a:gd name="T67" fmla="*/ 0 h 2325"/>
                      <a:gd name="T68" fmla="*/ 0 w 2056"/>
                      <a:gd name="T69" fmla="*/ 0 h 2325"/>
                      <a:gd name="T70" fmla="*/ 0 w 2056"/>
                      <a:gd name="T71" fmla="*/ 0 h 2325"/>
                      <a:gd name="T72" fmla="*/ 0 w 2056"/>
                      <a:gd name="T73" fmla="*/ 0 h 2325"/>
                      <a:gd name="T74" fmla="*/ 0 w 2056"/>
                      <a:gd name="T75" fmla="*/ 0 h 2325"/>
                      <a:gd name="T76" fmla="*/ 0 w 2056"/>
                      <a:gd name="T77" fmla="*/ 0 h 2325"/>
                      <a:gd name="T78" fmla="*/ 0 w 2056"/>
                      <a:gd name="T79" fmla="*/ 0 h 2325"/>
                      <a:gd name="T80" fmla="*/ 0 w 2056"/>
                      <a:gd name="T81" fmla="*/ 0 h 2325"/>
                      <a:gd name="T82" fmla="*/ 0 w 2056"/>
                      <a:gd name="T83" fmla="*/ 0 h 2325"/>
                      <a:gd name="T84" fmla="*/ 0 w 2056"/>
                      <a:gd name="T85" fmla="*/ 0 h 2325"/>
                      <a:gd name="T86" fmla="*/ 0 w 2056"/>
                      <a:gd name="T87" fmla="*/ 0 h 2325"/>
                      <a:gd name="T88" fmla="*/ 0 w 2056"/>
                      <a:gd name="T89" fmla="*/ 0 h 2325"/>
                      <a:gd name="T90" fmla="*/ 0 w 2056"/>
                      <a:gd name="T91" fmla="*/ 0 h 2325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2056"/>
                      <a:gd name="T139" fmla="*/ 0 h 2325"/>
                      <a:gd name="T140" fmla="*/ 2056 w 2056"/>
                      <a:gd name="T141" fmla="*/ 2325 h 2325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2056" h="2325">
                        <a:moveTo>
                          <a:pt x="297" y="0"/>
                        </a:moveTo>
                        <a:lnTo>
                          <a:pt x="307" y="2"/>
                        </a:lnTo>
                        <a:lnTo>
                          <a:pt x="335" y="9"/>
                        </a:lnTo>
                        <a:lnTo>
                          <a:pt x="379" y="20"/>
                        </a:lnTo>
                        <a:lnTo>
                          <a:pt x="437" y="35"/>
                        </a:lnTo>
                        <a:lnTo>
                          <a:pt x="507" y="51"/>
                        </a:lnTo>
                        <a:lnTo>
                          <a:pt x="588" y="69"/>
                        </a:lnTo>
                        <a:lnTo>
                          <a:pt x="679" y="88"/>
                        </a:lnTo>
                        <a:lnTo>
                          <a:pt x="774" y="107"/>
                        </a:lnTo>
                        <a:lnTo>
                          <a:pt x="876" y="126"/>
                        </a:lnTo>
                        <a:lnTo>
                          <a:pt x="979" y="144"/>
                        </a:lnTo>
                        <a:lnTo>
                          <a:pt x="1032" y="152"/>
                        </a:lnTo>
                        <a:lnTo>
                          <a:pt x="1085" y="158"/>
                        </a:lnTo>
                        <a:lnTo>
                          <a:pt x="1136" y="165"/>
                        </a:lnTo>
                        <a:lnTo>
                          <a:pt x="1188" y="170"/>
                        </a:lnTo>
                        <a:lnTo>
                          <a:pt x="1239" y="175"/>
                        </a:lnTo>
                        <a:lnTo>
                          <a:pt x="1290" y="179"/>
                        </a:lnTo>
                        <a:lnTo>
                          <a:pt x="1337" y="182"/>
                        </a:lnTo>
                        <a:lnTo>
                          <a:pt x="1385" y="183"/>
                        </a:lnTo>
                        <a:lnTo>
                          <a:pt x="1431" y="183"/>
                        </a:lnTo>
                        <a:lnTo>
                          <a:pt x="1474" y="182"/>
                        </a:lnTo>
                        <a:lnTo>
                          <a:pt x="1517" y="179"/>
                        </a:lnTo>
                        <a:lnTo>
                          <a:pt x="1556" y="175"/>
                        </a:lnTo>
                        <a:lnTo>
                          <a:pt x="1629" y="166"/>
                        </a:lnTo>
                        <a:lnTo>
                          <a:pt x="1695" y="158"/>
                        </a:lnTo>
                        <a:lnTo>
                          <a:pt x="1725" y="156"/>
                        </a:lnTo>
                        <a:lnTo>
                          <a:pt x="1751" y="155"/>
                        </a:lnTo>
                        <a:lnTo>
                          <a:pt x="1777" y="154"/>
                        </a:lnTo>
                        <a:lnTo>
                          <a:pt x="1802" y="154"/>
                        </a:lnTo>
                        <a:lnTo>
                          <a:pt x="1824" y="154"/>
                        </a:lnTo>
                        <a:lnTo>
                          <a:pt x="1844" y="156"/>
                        </a:lnTo>
                        <a:lnTo>
                          <a:pt x="1863" y="158"/>
                        </a:lnTo>
                        <a:lnTo>
                          <a:pt x="1879" y="163"/>
                        </a:lnTo>
                        <a:lnTo>
                          <a:pt x="1895" y="167"/>
                        </a:lnTo>
                        <a:lnTo>
                          <a:pt x="1910" y="173"/>
                        </a:lnTo>
                        <a:lnTo>
                          <a:pt x="1922" y="179"/>
                        </a:lnTo>
                        <a:lnTo>
                          <a:pt x="1934" y="187"/>
                        </a:lnTo>
                        <a:lnTo>
                          <a:pt x="1944" y="197"/>
                        </a:lnTo>
                        <a:lnTo>
                          <a:pt x="1953" y="208"/>
                        </a:lnTo>
                        <a:lnTo>
                          <a:pt x="1961" y="219"/>
                        </a:lnTo>
                        <a:lnTo>
                          <a:pt x="1969" y="233"/>
                        </a:lnTo>
                        <a:lnTo>
                          <a:pt x="1974" y="248"/>
                        </a:lnTo>
                        <a:lnTo>
                          <a:pt x="1980" y="264"/>
                        </a:lnTo>
                        <a:lnTo>
                          <a:pt x="1984" y="282"/>
                        </a:lnTo>
                        <a:lnTo>
                          <a:pt x="1987" y="302"/>
                        </a:lnTo>
                        <a:lnTo>
                          <a:pt x="1991" y="323"/>
                        </a:lnTo>
                        <a:lnTo>
                          <a:pt x="1993" y="345"/>
                        </a:lnTo>
                        <a:lnTo>
                          <a:pt x="1994" y="370"/>
                        </a:lnTo>
                        <a:lnTo>
                          <a:pt x="1995" y="395"/>
                        </a:lnTo>
                        <a:lnTo>
                          <a:pt x="1997" y="453"/>
                        </a:lnTo>
                        <a:lnTo>
                          <a:pt x="1997" y="519"/>
                        </a:lnTo>
                        <a:lnTo>
                          <a:pt x="1997" y="557"/>
                        </a:lnTo>
                        <a:lnTo>
                          <a:pt x="1999" y="598"/>
                        </a:lnTo>
                        <a:lnTo>
                          <a:pt x="2001" y="640"/>
                        </a:lnTo>
                        <a:lnTo>
                          <a:pt x="2004" y="686"/>
                        </a:lnTo>
                        <a:lnTo>
                          <a:pt x="2011" y="780"/>
                        </a:lnTo>
                        <a:lnTo>
                          <a:pt x="2020" y="882"/>
                        </a:lnTo>
                        <a:lnTo>
                          <a:pt x="2030" y="987"/>
                        </a:lnTo>
                        <a:lnTo>
                          <a:pt x="2039" y="1095"/>
                        </a:lnTo>
                        <a:lnTo>
                          <a:pt x="2046" y="1206"/>
                        </a:lnTo>
                        <a:lnTo>
                          <a:pt x="2053" y="1318"/>
                        </a:lnTo>
                        <a:lnTo>
                          <a:pt x="2054" y="1373"/>
                        </a:lnTo>
                        <a:lnTo>
                          <a:pt x="2056" y="1429"/>
                        </a:lnTo>
                        <a:lnTo>
                          <a:pt x="2056" y="1485"/>
                        </a:lnTo>
                        <a:lnTo>
                          <a:pt x="2055" y="1538"/>
                        </a:lnTo>
                        <a:lnTo>
                          <a:pt x="2053" y="1592"/>
                        </a:lnTo>
                        <a:lnTo>
                          <a:pt x="2050" y="1644"/>
                        </a:lnTo>
                        <a:lnTo>
                          <a:pt x="2045" y="1695"/>
                        </a:lnTo>
                        <a:lnTo>
                          <a:pt x="2039" y="1745"/>
                        </a:lnTo>
                        <a:lnTo>
                          <a:pt x="2031" y="1794"/>
                        </a:lnTo>
                        <a:lnTo>
                          <a:pt x="2022" y="1841"/>
                        </a:lnTo>
                        <a:lnTo>
                          <a:pt x="2010" y="1885"/>
                        </a:lnTo>
                        <a:lnTo>
                          <a:pt x="1996" y="1929"/>
                        </a:lnTo>
                        <a:lnTo>
                          <a:pt x="1982" y="1970"/>
                        </a:lnTo>
                        <a:lnTo>
                          <a:pt x="1964" y="2008"/>
                        </a:lnTo>
                        <a:lnTo>
                          <a:pt x="1944" y="2044"/>
                        </a:lnTo>
                        <a:lnTo>
                          <a:pt x="1922" y="2078"/>
                        </a:lnTo>
                        <a:lnTo>
                          <a:pt x="1872" y="2141"/>
                        </a:lnTo>
                        <a:lnTo>
                          <a:pt x="1819" y="2194"/>
                        </a:lnTo>
                        <a:lnTo>
                          <a:pt x="1766" y="2237"/>
                        </a:lnTo>
                        <a:lnTo>
                          <a:pt x="1711" y="2270"/>
                        </a:lnTo>
                        <a:lnTo>
                          <a:pt x="1655" y="2296"/>
                        </a:lnTo>
                        <a:lnTo>
                          <a:pt x="1598" y="2313"/>
                        </a:lnTo>
                        <a:lnTo>
                          <a:pt x="1540" y="2323"/>
                        </a:lnTo>
                        <a:lnTo>
                          <a:pt x="1482" y="2325"/>
                        </a:lnTo>
                        <a:lnTo>
                          <a:pt x="1423" y="2319"/>
                        </a:lnTo>
                        <a:lnTo>
                          <a:pt x="1364" y="2308"/>
                        </a:lnTo>
                        <a:lnTo>
                          <a:pt x="1304" y="2292"/>
                        </a:lnTo>
                        <a:lnTo>
                          <a:pt x="1245" y="2268"/>
                        </a:lnTo>
                        <a:lnTo>
                          <a:pt x="1186" y="2241"/>
                        </a:lnTo>
                        <a:lnTo>
                          <a:pt x="1127" y="2209"/>
                        </a:lnTo>
                        <a:lnTo>
                          <a:pt x="1068" y="2174"/>
                        </a:lnTo>
                        <a:lnTo>
                          <a:pt x="1010" y="2133"/>
                        </a:lnTo>
                        <a:lnTo>
                          <a:pt x="953" y="2091"/>
                        </a:lnTo>
                        <a:lnTo>
                          <a:pt x="897" y="2046"/>
                        </a:lnTo>
                        <a:lnTo>
                          <a:pt x="842" y="1999"/>
                        </a:lnTo>
                        <a:lnTo>
                          <a:pt x="788" y="1950"/>
                        </a:lnTo>
                        <a:lnTo>
                          <a:pt x="735" y="1900"/>
                        </a:lnTo>
                        <a:lnTo>
                          <a:pt x="685" y="1849"/>
                        </a:lnTo>
                        <a:lnTo>
                          <a:pt x="636" y="1797"/>
                        </a:lnTo>
                        <a:lnTo>
                          <a:pt x="588" y="1746"/>
                        </a:lnTo>
                        <a:lnTo>
                          <a:pt x="543" y="1696"/>
                        </a:lnTo>
                        <a:lnTo>
                          <a:pt x="500" y="1647"/>
                        </a:lnTo>
                        <a:lnTo>
                          <a:pt x="459" y="1599"/>
                        </a:lnTo>
                        <a:lnTo>
                          <a:pt x="421" y="1554"/>
                        </a:lnTo>
                        <a:lnTo>
                          <a:pt x="354" y="1471"/>
                        </a:lnTo>
                        <a:lnTo>
                          <a:pt x="297" y="1402"/>
                        </a:lnTo>
                        <a:lnTo>
                          <a:pt x="277" y="1376"/>
                        </a:lnTo>
                        <a:lnTo>
                          <a:pt x="256" y="1346"/>
                        </a:lnTo>
                        <a:lnTo>
                          <a:pt x="234" y="1311"/>
                        </a:lnTo>
                        <a:lnTo>
                          <a:pt x="213" y="1273"/>
                        </a:lnTo>
                        <a:lnTo>
                          <a:pt x="192" y="1233"/>
                        </a:lnTo>
                        <a:lnTo>
                          <a:pt x="171" y="1190"/>
                        </a:lnTo>
                        <a:lnTo>
                          <a:pt x="150" y="1143"/>
                        </a:lnTo>
                        <a:lnTo>
                          <a:pt x="130" y="1095"/>
                        </a:lnTo>
                        <a:lnTo>
                          <a:pt x="111" y="1045"/>
                        </a:lnTo>
                        <a:lnTo>
                          <a:pt x="92" y="994"/>
                        </a:lnTo>
                        <a:lnTo>
                          <a:pt x="75" y="941"/>
                        </a:lnTo>
                        <a:lnTo>
                          <a:pt x="60" y="886"/>
                        </a:lnTo>
                        <a:lnTo>
                          <a:pt x="45" y="830"/>
                        </a:lnTo>
                        <a:lnTo>
                          <a:pt x="32" y="775"/>
                        </a:lnTo>
                        <a:lnTo>
                          <a:pt x="21" y="719"/>
                        </a:lnTo>
                        <a:lnTo>
                          <a:pt x="13" y="663"/>
                        </a:lnTo>
                        <a:lnTo>
                          <a:pt x="6" y="608"/>
                        </a:lnTo>
                        <a:lnTo>
                          <a:pt x="2" y="552"/>
                        </a:lnTo>
                        <a:lnTo>
                          <a:pt x="0" y="499"/>
                        </a:lnTo>
                        <a:lnTo>
                          <a:pt x="2" y="445"/>
                        </a:lnTo>
                        <a:lnTo>
                          <a:pt x="5" y="394"/>
                        </a:lnTo>
                        <a:lnTo>
                          <a:pt x="13" y="344"/>
                        </a:lnTo>
                        <a:lnTo>
                          <a:pt x="23" y="296"/>
                        </a:lnTo>
                        <a:lnTo>
                          <a:pt x="37" y="249"/>
                        </a:lnTo>
                        <a:lnTo>
                          <a:pt x="55" y="207"/>
                        </a:lnTo>
                        <a:lnTo>
                          <a:pt x="76" y="166"/>
                        </a:lnTo>
                        <a:lnTo>
                          <a:pt x="102" y="129"/>
                        </a:lnTo>
                        <a:lnTo>
                          <a:pt x="132" y="96"/>
                        </a:lnTo>
                        <a:lnTo>
                          <a:pt x="167" y="66"/>
                        </a:lnTo>
                        <a:lnTo>
                          <a:pt x="206" y="39"/>
                        </a:lnTo>
                        <a:lnTo>
                          <a:pt x="249" y="17"/>
                        </a:lnTo>
                        <a:lnTo>
                          <a:pt x="297" y="0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53" name="Freeform 198"/>
                  <p:cNvSpPr>
                    <a:spLocks/>
                  </p:cNvSpPr>
                  <p:nvPr/>
                </p:nvSpPr>
                <p:spPr bwMode="auto">
                  <a:xfrm>
                    <a:off x="3193" y="3511"/>
                    <a:ext cx="257" cy="72"/>
                  </a:xfrm>
                  <a:custGeom>
                    <a:avLst/>
                    <a:gdLst>
                      <a:gd name="T0" fmla="*/ 0 w 1797"/>
                      <a:gd name="T1" fmla="*/ 0 h 519"/>
                      <a:gd name="T2" fmla="*/ 0 w 1797"/>
                      <a:gd name="T3" fmla="*/ 0 h 519"/>
                      <a:gd name="T4" fmla="*/ 0 w 1797"/>
                      <a:gd name="T5" fmla="*/ 0 h 519"/>
                      <a:gd name="T6" fmla="*/ 0 w 1797"/>
                      <a:gd name="T7" fmla="*/ 0 h 519"/>
                      <a:gd name="T8" fmla="*/ 0 w 1797"/>
                      <a:gd name="T9" fmla="*/ 0 h 519"/>
                      <a:gd name="T10" fmla="*/ 0 w 1797"/>
                      <a:gd name="T11" fmla="*/ 0 h 519"/>
                      <a:gd name="T12" fmla="*/ 0 w 1797"/>
                      <a:gd name="T13" fmla="*/ 0 h 519"/>
                      <a:gd name="T14" fmla="*/ 0 w 1797"/>
                      <a:gd name="T15" fmla="*/ 0 h 519"/>
                      <a:gd name="T16" fmla="*/ 0 w 1797"/>
                      <a:gd name="T17" fmla="*/ 0 h 519"/>
                      <a:gd name="T18" fmla="*/ 0 w 1797"/>
                      <a:gd name="T19" fmla="*/ 0 h 519"/>
                      <a:gd name="T20" fmla="*/ 0 w 1797"/>
                      <a:gd name="T21" fmla="*/ 0 h 519"/>
                      <a:gd name="T22" fmla="*/ 0 w 1797"/>
                      <a:gd name="T23" fmla="*/ 0 h 519"/>
                      <a:gd name="T24" fmla="*/ 0 w 1797"/>
                      <a:gd name="T25" fmla="*/ 0 h 519"/>
                      <a:gd name="T26" fmla="*/ 0 w 1797"/>
                      <a:gd name="T27" fmla="*/ 0 h 519"/>
                      <a:gd name="T28" fmla="*/ 0 w 1797"/>
                      <a:gd name="T29" fmla="*/ 0 h 519"/>
                      <a:gd name="T30" fmla="*/ 0 w 1797"/>
                      <a:gd name="T31" fmla="*/ 0 h 519"/>
                      <a:gd name="T32" fmla="*/ 0 w 1797"/>
                      <a:gd name="T33" fmla="*/ 0 h 519"/>
                      <a:gd name="T34" fmla="*/ 0 w 1797"/>
                      <a:gd name="T35" fmla="*/ 0 h 519"/>
                      <a:gd name="T36" fmla="*/ 0 w 1797"/>
                      <a:gd name="T37" fmla="*/ 0 h 519"/>
                      <a:gd name="T38" fmla="*/ 0 w 1797"/>
                      <a:gd name="T39" fmla="*/ 0 h 519"/>
                      <a:gd name="T40" fmla="*/ 0 w 1797"/>
                      <a:gd name="T41" fmla="*/ 0 h 519"/>
                      <a:gd name="T42" fmla="*/ 0 w 1797"/>
                      <a:gd name="T43" fmla="*/ 0 h 519"/>
                      <a:gd name="T44" fmla="*/ 0 w 1797"/>
                      <a:gd name="T45" fmla="*/ 0 h 519"/>
                      <a:gd name="T46" fmla="*/ 0 w 1797"/>
                      <a:gd name="T47" fmla="*/ 0 h 519"/>
                      <a:gd name="T48" fmla="*/ 0 w 1797"/>
                      <a:gd name="T49" fmla="*/ 0 h 519"/>
                      <a:gd name="T50" fmla="*/ 0 w 1797"/>
                      <a:gd name="T51" fmla="*/ 0 h 519"/>
                      <a:gd name="T52" fmla="*/ 0 w 1797"/>
                      <a:gd name="T53" fmla="*/ 0 h 519"/>
                      <a:gd name="T54" fmla="*/ 0 w 1797"/>
                      <a:gd name="T55" fmla="*/ 0 h 519"/>
                      <a:gd name="T56" fmla="*/ 0 w 1797"/>
                      <a:gd name="T57" fmla="*/ 0 h 519"/>
                      <a:gd name="T58" fmla="*/ 0 w 1797"/>
                      <a:gd name="T59" fmla="*/ 0 h 519"/>
                      <a:gd name="T60" fmla="*/ 0 w 1797"/>
                      <a:gd name="T61" fmla="*/ 0 h 519"/>
                      <a:gd name="T62" fmla="*/ 0 w 1797"/>
                      <a:gd name="T63" fmla="*/ 0 h 519"/>
                      <a:gd name="T64" fmla="*/ 0 w 1797"/>
                      <a:gd name="T65" fmla="*/ 0 h 519"/>
                      <a:gd name="T66" fmla="*/ 0 w 1797"/>
                      <a:gd name="T67" fmla="*/ 0 h 519"/>
                      <a:gd name="T68" fmla="*/ 0 w 1797"/>
                      <a:gd name="T69" fmla="*/ 0 h 519"/>
                      <a:gd name="T70" fmla="*/ 0 w 1797"/>
                      <a:gd name="T71" fmla="*/ 0 h 519"/>
                      <a:gd name="T72" fmla="*/ 0 w 1797"/>
                      <a:gd name="T73" fmla="*/ 0 h 519"/>
                      <a:gd name="T74" fmla="*/ 0 w 1797"/>
                      <a:gd name="T75" fmla="*/ 0 h 519"/>
                      <a:gd name="T76" fmla="*/ 0 w 1797"/>
                      <a:gd name="T77" fmla="*/ 0 h 519"/>
                      <a:gd name="T78" fmla="*/ 0 w 1797"/>
                      <a:gd name="T79" fmla="*/ 0 h 519"/>
                      <a:gd name="T80" fmla="*/ 0 w 1797"/>
                      <a:gd name="T81" fmla="*/ 0 h 519"/>
                      <a:gd name="T82" fmla="*/ 0 w 1797"/>
                      <a:gd name="T83" fmla="*/ 0 h 519"/>
                      <a:gd name="T84" fmla="*/ 0 w 1797"/>
                      <a:gd name="T85" fmla="*/ 0 h 519"/>
                      <a:gd name="T86" fmla="*/ 0 w 1797"/>
                      <a:gd name="T87" fmla="*/ 0 h 519"/>
                      <a:gd name="T88" fmla="*/ 0 w 1797"/>
                      <a:gd name="T89" fmla="*/ 0 h 519"/>
                      <a:gd name="T90" fmla="*/ 0 w 1797"/>
                      <a:gd name="T91" fmla="*/ 0 h 519"/>
                      <a:gd name="T92" fmla="*/ 0 w 1797"/>
                      <a:gd name="T93" fmla="*/ 0 h 519"/>
                      <a:gd name="T94" fmla="*/ 0 w 1797"/>
                      <a:gd name="T95" fmla="*/ 0 h 519"/>
                      <a:gd name="T96" fmla="*/ 0 w 1797"/>
                      <a:gd name="T97" fmla="*/ 0 h 519"/>
                      <a:gd name="T98" fmla="*/ 0 w 1797"/>
                      <a:gd name="T99" fmla="*/ 0 h 519"/>
                      <a:gd name="T100" fmla="*/ 0 w 1797"/>
                      <a:gd name="T101" fmla="*/ 0 h 519"/>
                      <a:gd name="T102" fmla="*/ 0 w 1797"/>
                      <a:gd name="T103" fmla="*/ 0 h 519"/>
                      <a:gd name="T104" fmla="*/ 0 w 1797"/>
                      <a:gd name="T105" fmla="*/ 0 h 519"/>
                      <a:gd name="T106" fmla="*/ 0 w 1797"/>
                      <a:gd name="T107" fmla="*/ 0 h 519"/>
                      <a:gd name="T108" fmla="*/ 0 w 1797"/>
                      <a:gd name="T109" fmla="*/ 0 h 519"/>
                      <a:gd name="T110" fmla="*/ 0 w 1797"/>
                      <a:gd name="T111" fmla="*/ 0 h 519"/>
                      <a:gd name="T112" fmla="*/ 0 w 1797"/>
                      <a:gd name="T113" fmla="*/ 0 h 519"/>
                      <a:gd name="T114" fmla="*/ 0 w 1797"/>
                      <a:gd name="T115" fmla="*/ 0 h 519"/>
                      <a:gd name="T116" fmla="*/ 0 w 1797"/>
                      <a:gd name="T117" fmla="*/ 0 h 51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797"/>
                      <a:gd name="T178" fmla="*/ 0 h 519"/>
                      <a:gd name="T179" fmla="*/ 1797 w 1797"/>
                      <a:gd name="T180" fmla="*/ 519 h 51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797" h="519">
                        <a:moveTo>
                          <a:pt x="1355" y="176"/>
                        </a:moveTo>
                        <a:lnTo>
                          <a:pt x="1316" y="180"/>
                        </a:lnTo>
                        <a:lnTo>
                          <a:pt x="1274" y="182"/>
                        </a:lnTo>
                        <a:lnTo>
                          <a:pt x="1230" y="183"/>
                        </a:lnTo>
                        <a:lnTo>
                          <a:pt x="1185" y="183"/>
                        </a:lnTo>
                        <a:lnTo>
                          <a:pt x="1137" y="182"/>
                        </a:lnTo>
                        <a:lnTo>
                          <a:pt x="1089" y="179"/>
                        </a:lnTo>
                        <a:lnTo>
                          <a:pt x="1039" y="176"/>
                        </a:lnTo>
                        <a:lnTo>
                          <a:pt x="988" y="171"/>
                        </a:lnTo>
                        <a:lnTo>
                          <a:pt x="935" y="166"/>
                        </a:lnTo>
                        <a:lnTo>
                          <a:pt x="884" y="159"/>
                        </a:lnTo>
                        <a:lnTo>
                          <a:pt x="831" y="151"/>
                        </a:lnTo>
                        <a:lnTo>
                          <a:pt x="778" y="143"/>
                        </a:lnTo>
                        <a:lnTo>
                          <a:pt x="675" y="127"/>
                        </a:lnTo>
                        <a:lnTo>
                          <a:pt x="574" y="108"/>
                        </a:lnTo>
                        <a:lnTo>
                          <a:pt x="478" y="89"/>
                        </a:lnTo>
                        <a:lnTo>
                          <a:pt x="388" y="70"/>
                        </a:lnTo>
                        <a:lnTo>
                          <a:pt x="307" y="52"/>
                        </a:lnTo>
                        <a:lnTo>
                          <a:pt x="236" y="35"/>
                        </a:lnTo>
                        <a:lnTo>
                          <a:pt x="177" y="21"/>
                        </a:lnTo>
                        <a:lnTo>
                          <a:pt x="134" y="10"/>
                        </a:lnTo>
                        <a:lnTo>
                          <a:pt x="106" y="3"/>
                        </a:lnTo>
                        <a:lnTo>
                          <a:pt x="96" y="0"/>
                        </a:lnTo>
                        <a:lnTo>
                          <a:pt x="75" y="6"/>
                        </a:lnTo>
                        <a:lnTo>
                          <a:pt x="57" y="13"/>
                        </a:lnTo>
                        <a:lnTo>
                          <a:pt x="42" y="20"/>
                        </a:lnTo>
                        <a:lnTo>
                          <a:pt x="29" y="26"/>
                        </a:lnTo>
                        <a:lnTo>
                          <a:pt x="19" y="33"/>
                        </a:lnTo>
                        <a:lnTo>
                          <a:pt x="12" y="39"/>
                        </a:lnTo>
                        <a:lnTo>
                          <a:pt x="6" y="45"/>
                        </a:lnTo>
                        <a:lnTo>
                          <a:pt x="2" y="51"/>
                        </a:lnTo>
                        <a:lnTo>
                          <a:pt x="0" y="58"/>
                        </a:lnTo>
                        <a:lnTo>
                          <a:pt x="0" y="63"/>
                        </a:lnTo>
                        <a:lnTo>
                          <a:pt x="2" y="69"/>
                        </a:lnTo>
                        <a:lnTo>
                          <a:pt x="4" y="74"/>
                        </a:lnTo>
                        <a:lnTo>
                          <a:pt x="8" y="80"/>
                        </a:lnTo>
                        <a:lnTo>
                          <a:pt x="13" y="84"/>
                        </a:lnTo>
                        <a:lnTo>
                          <a:pt x="18" y="89"/>
                        </a:lnTo>
                        <a:lnTo>
                          <a:pt x="25" y="94"/>
                        </a:lnTo>
                        <a:lnTo>
                          <a:pt x="39" y="102"/>
                        </a:lnTo>
                        <a:lnTo>
                          <a:pt x="55" y="110"/>
                        </a:lnTo>
                        <a:lnTo>
                          <a:pt x="70" y="115"/>
                        </a:lnTo>
                        <a:lnTo>
                          <a:pt x="84" y="121"/>
                        </a:lnTo>
                        <a:lnTo>
                          <a:pt x="101" y="127"/>
                        </a:lnTo>
                        <a:lnTo>
                          <a:pt x="96" y="125"/>
                        </a:lnTo>
                        <a:lnTo>
                          <a:pt x="106" y="128"/>
                        </a:lnTo>
                        <a:lnTo>
                          <a:pt x="134" y="136"/>
                        </a:lnTo>
                        <a:lnTo>
                          <a:pt x="177" y="147"/>
                        </a:lnTo>
                        <a:lnTo>
                          <a:pt x="236" y="160"/>
                        </a:lnTo>
                        <a:lnTo>
                          <a:pt x="307" y="177"/>
                        </a:lnTo>
                        <a:lnTo>
                          <a:pt x="388" y="194"/>
                        </a:lnTo>
                        <a:lnTo>
                          <a:pt x="478" y="215"/>
                        </a:lnTo>
                        <a:lnTo>
                          <a:pt x="574" y="233"/>
                        </a:lnTo>
                        <a:lnTo>
                          <a:pt x="675" y="251"/>
                        </a:lnTo>
                        <a:lnTo>
                          <a:pt x="778" y="269"/>
                        </a:lnTo>
                        <a:lnTo>
                          <a:pt x="831" y="277"/>
                        </a:lnTo>
                        <a:lnTo>
                          <a:pt x="884" y="284"/>
                        </a:lnTo>
                        <a:lnTo>
                          <a:pt x="935" y="290"/>
                        </a:lnTo>
                        <a:lnTo>
                          <a:pt x="988" y="296"/>
                        </a:lnTo>
                        <a:lnTo>
                          <a:pt x="1039" y="300"/>
                        </a:lnTo>
                        <a:lnTo>
                          <a:pt x="1089" y="305"/>
                        </a:lnTo>
                        <a:lnTo>
                          <a:pt x="1137" y="307"/>
                        </a:lnTo>
                        <a:lnTo>
                          <a:pt x="1185" y="308"/>
                        </a:lnTo>
                        <a:lnTo>
                          <a:pt x="1230" y="309"/>
                        </a:lnTo>
                        <a:lnTo>
                          <a:pt x="1274" y="308"/>
                        </a:lnTo>
                        <a:lnTo>
                          <a:pt x="1316" y="305"/>
                        </a:lnTo>
                        <a:lnTo>
                          <a:pt x="1355" y="300"/>
                        </a:lnTo>
                        <a:lnTo>
                          <a:pt x="1393" y="296"/>
                        </a:lnTo>
                        <a:lnTo>
                          <a:pt x="1430" y="294"/>
                        </a:lnTo>
                        <a:lnTo>
                          <a:pt x="1463" y="294"/>
                        </a:lnTo>
                        <a:lnTo>
                          <a:pt x="1494" y="294"/>
                        </a:lnTo>
                        <a:lnTo>
                          <a:pt x="1524" y="297"/>
                        </a:lnTo>
                        <a:lnTo>
                          <a:pt x="1551" y="300"/>
                        </a:lnTo>
                        <a:lnTo>
                          <a:pt x="1577" y="305"/>
                        </a:lnTo>
                        <a:lnTo>
                          <a:pt x="1601" y="311"/>
                        </a:lnTo>
                        <a:lnTo>
                          <a:pt x="1622" y="318"/>
                        </a:lnTo>
                        <a:lnTo>
                          <a:pt x="1643" y="327"/>
                        </a:lnTo>
                        <a:lnTo>
                          <a:pt x="1661" y="336"/>
                        </a:lnTo>
                        <a:lnTo>
                          <a:pt x="1679" y="346"/>
                        </a:lnTo>
                        <a:lnTo>
                          <a:pt x="1694" y="356"/>
                        </a:lnTo>
                        <a:lnTo>
                          <a:pt x="1708" y="366"/>
                        </a:lnTo>
                        <a:lnTo>
                          <a:pt x="1721" y="378"/>
                        </a:lnTo>
                        <a:lnTo>
                          <a:pt x="1732" y="389"/>
                        </a:lnTo>
                        <a:lnTo>
                          <a:pt x="1743" y="400"/>
                        </a:lnTo>
                        <a:lnTo>
                          <a:pt x="1752" y="413"/>
                        </a:lnTo>
                        <a:lnTo>
                          <a:pt x="1760" y="424"/>
                        </a:lnTo>
                        <a:lnTo>
                          <a:pt x="1767" y="435"/>
                        </a:lnTo>
                        <a:lnTo>
                          <a:pt x="1778" y="457"/>
                        </a:lnTo>
                        <a:lnTo>
                          <a:pt x="1787" y="477"/>
                        </a:lnTo>
                        <a:lnTo>
                          <a:pt x="1795" y="507"/>
                        </a:lnTo>
                        <a:lnTo>
                          <a:pt x="1797" y="519"/>
                        </a:lnTo>
                        <a:lnTo>
                          <a:pt x="1797" y="454"/>
                        </a:lnTo>
                        <a:lnTo>
                          <a:pt x="1795" y="396"/>
                        </a:lnTo>
                        <a:lnTo>
                          <a:pt x="1794" y="370"/>
                        </a:lnTo>
                        <a:lnTo>
                          <a:pt x="1792" y="346"/>
                        </a:lnTo>
                        <a:lnTo>
                          <a:pt x="1790" y="324"/>
                        </a:lnTo>
                        <a:lnTo>
                          <a:pt x="1787" y="302"/>
                        </a:lnTo>
                        <a:lnTo>
                          <a:pt x="1784" y="282"/>
                        </a:lnTo>
                        <a:lnTo>
                          <a:pt x="1779" y="265"/>
                        </a:lnTo>
                        <a:lnTo>
                          <a:pt x="1774" y="249"/>
                        </a:lnTo>
                        <a:lnTo>
                          <a:pt x="1768" y="233"/>
                        </a:lnTo>
                        <a:lnTo>
                          <a:pt x="1760" y="220"/>
                        </a:lnTo>
                        <a:lnTo>
                          <a:pt x="1752" y="208"/>
                        </a:lnTo>
                        <a:lnTo>
                          <a:pt x="1743" y="198"/>
                        </a:lnTo>
                        <a:lnTo>
                          <a:pt x="1733" y="188"/>
                        </a:lnTo>
                        <a:lnTo>
                          <a:pt x="1721" y="180"/>
                        </a:lnTo>
                        <a:lnTo>
                          <a:pt x="1709" y="173"/>
                        </a:lnTo>
                        <a:lnTo>
                          <a:pt x="1694" y="168"/>
                        </a:lnTo>
                        <a:lnTo>
                          <a:pt x="1679" y="162"/>
                        </a:lnTo>
                        <a:lnTo>
                          <a:pt x="1662" y="159"/>
                        </a:lnTo>
                        <a:lnTo>
                          <a:pt x="1643" y="157"/>
                        </a:lnTo>
                        <a:lnTo>
                          <a:pt x="1623" y="154"/>
                        </a:lnTo>
                        <a:lnTo>
                          <a:pt x="1601" y="153"/>
                        </a:lnTo>
                        <a:lnTo>
                          <a:pt x="1577" y="154"/>
                        </a:lnTo>
                        <a:lnTo>
                          <a:pt x="1551" y="154"/>
                        </a:lnTo>
                        <a:lnTo>
                          <a:pt x="1524" y="157"/>
                        </a:lnTo>
                        <a:lnTo>
                          <a:pt x="1494" y="159"/>
                        </a:lnTo>
                        <a:lnTo>
                          <a:pt x="1430" y="166"/>
                        </a:lnTo>
                        <a:lnTo>
                          <a:pt x="1355" y="176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54" name="Freeform 199"/>
                  <p:cNvSpPr>
                    <a:spLocks/>
                  </p:cNvSpPr>
                  <p:nvPr/>
                </p:nvSpPr>
                <p:spPr bwMode="auto">
                  <a:xfrm>
                    <a:off x="3167" y="3609"/>
                    <a:ext cx="292" cy="225"/>
                  </a:xfrm>
                  <a:custGeom>
                    <a:avLst/>
                    <a:gdLst>
                      <a:gd name="T0" fmla="*/ 0 w 2030"/>
                      <a:gd name="T1" fmla="*/ 0 h 1579"/>
                      <a:gd name="T2" fmla="*/ 0 w 2030"/>
                      <a:gd name="T3" fmla="*/ 0 h 1579"/>
                      <a:gd name="T4" fmla="*/ 0 w 2030"/>
                      <a:gd name="T5" fmla="*/ 0 h 1579"/>
                      <a:gd name="T6" fmla="*/ 0 w 2030"/>
                      <a:gd name="T7" fmla="*/ 0 h 1579"/>
                      <a:gd name="T8" fmla="*/ 0 w 2030"/>
                      <a:gd name="T9" fmla="*/ 0 h 1579"/>
                      <a:gd name="T10" fmla="*/ 0 w 2030"/>
                      <a:gd name="T11" fmla="*/ 0 h 1579"/>
                      <a:gd name="T12" fmla="*/ 0 w 2030"/>
                      <a:gd name="T13" fmla="*/ 0 h 1579"/>
                      <a:gd name="T14" fmla="*/ 0 w 2030"/>
                      <a:gd name="T15" fmla="*/ 0 h 1579"/>
                      <a:gd name="T16" fmla="*/ 0 w 2030"/>
                      <a:gd name="T17" fmla="*/ 0 h 1579"/>
                      <a:gd name="T18" fmla="*/ 0 w 2030"/>
                      <a:gd name="T19" fmla="*/ 0 h 1579"/>
                      <a:gd name="T20" fmla="*/ 0 w 2030"/>
                      <a:gd name="T21" fmla="*/ 0 h 1579"/>
                      <a:gd name="T22" fmla="*/ 0 w 2030"/>
                      <a:gd name="T23" fmla="*/ 0 h 1579"/>
                      <a:gd name="T24" fmla="*/ 0 w 2030"/>
                      <a:gd name="T25" fmla="*/ 0 h 1579"/>
                      <a:gd name="T26" fmla="*/ 0 w 2030"/>
                      <a:gd name="T27" fmla="*/ 0 h 1579"/>
                      <a:gd name="T28" fmla="*/ 0 w 2030"/>
                      <a:gd name="T29" fmla="*/ 0 h 1579"/>
                      <a:gd name="T30" fmla="*/ 0 w 2030"/>
                      <a:gd name="T31" fmla="*/ 0 h 1579"/>
                      <a:gd name="T32" fmla="*/ 0 w 2030"/>
                      <a:gd name="T33" fmla="*/ 0 h 1579"/>
                      <a:gd name="T34" fmla="*/ 0 w 2030"/>
                      <a:gd name="T35" fmla="*/ 0 h 1579"/>
                      <a:gd name="T36" fmla="*/ 0 w 2030"/>
                      <a:gd name="T37" fmla="*/ 0 h 1579"/>
                      <a:gd name="T38" fmla="*/ 0 w 2030"/>
                      <a:gd name="T39" fmla="*/ 0 h 1579"/>
                      <a:gd name="T40" fmla="*/ 0 w 2030"/>
                      <a:gd name="T41" fmla="*/ 0 h 1579"/>
                      <a:gd name="T42" fmla="*/ 0 w 2030"/>
                      <a:gd name="T43" fmla="*/ 0 h 1579"/>
                      <a:gd name="T44" fmla="*/ 0 w 2030"/>
                      <a:gd name="T45" fmla="*/ 0 h 1579"/>
                      <a:gd name="T46" fmla="*/ 0 w 2030"/>
                      <a:gd name="T47" fmla="*/ 0 h 1579"/>
                      <a:gd name="T48" fmla="*/ 0 w 2030"/>
                      <a:gd name="T49" fmla="*/ 0 h 1579"/>
                      <a:gd name="T50" fmla="*/ 0 w 2030"/>
                      <a:gd name="T51" fmla="*/ 0 h 1579"/>
                      <a:gd name="T52" fmla="*/ 0 w 2030"/>
                      <a:gd name="T53" fmla="*/ 0 h 1579"/>
                      <a:gd name="T54" fmla="*/ 0 w 2030"/>
                      <a:gd name="T55" fmla="*/ 0 h 1579"/>
                      <a:gd name="T56" fmla="*/ 0 w 2030"/>
                      <a:gd name="T57" fmla="*/ 0 h 1579"/>
                      <a:gd name="T58" fmla="*/ 0 w 2030"/>
                      <a:gd name="T59" fmla="*/ 0 h 1579"/>
                      <a:gd name="T60" fmla="*/ 0 w 2030"/>
                      <a:gd name="T61" fmla="*/ 0 h 1579"/>
                      <a:gd name="T62" fmla="*/ 0 w 2030"/>
                      <a:gd name="T63" fmla="*/ 0 h 1579"/>
                      <a:gd name="T64" fmla="*/ 0 w 2030"/>
                      <a:gd name="T65" fmla="*/ 0 h 1579"/>
                      <a:gd name="T66" fmla="*/ 0 w 2030"/>
                      <a:gd name="T67" fmla="*/ 0 h 1579"/>
                      <a:gd name="T68" fmla="*/ 0 w 2030"/>
                      <a:gd name="T69" fmla="*/ 0 h 1579"/>
                      <a:gd name="T70" fmla="*/ 0 w 2030"/>
                      <a:gd name="T71" fmla="*/ 0 h 1579"/>
                      <a:gd name="T72" fmla="*/ 0 w 2030"/>
                      <a:gd name="T73" fmla="*/ 0 h 1579"/>
                      <a:gd name="T74" fmla="*/ 0 w 2030"/>
                      <a:gd name="T75" fmla="*/ 0 h 1579"/>
                      <a:gd name="T76" fmla="*/ 0 w 2030"/>
                      <a:gd name="T77" fmla="*/ 0 h 1579"/>
                      <a:gd name="T78" fmla="*/ 0 w 2030"/>
                      <a:gd name="T79" fmla="*/ 0 h 1579"/>
                      <a:gd name="T80" fmla="*/ 0 w 2030"/>
                      <a:gd name="T81" fmla="*/ 0 h 1579"/>
                      <a:gd name="T82" fmla="*/ 0 w 2030"/>
                      <a:gd name="T83" fmla="*/ 0 h 1579"/>
                      <a:gd name="T84" fmla="*/ 0 w 2030"/>
                      <a:gd name="T85" fmla="*/ 0 h 1579"/>
                      <a:gd name="T86" fmla="*/ 0 w 2030"/>
                      <a:gd name="T87" fmla="*/ 0 h 1579"/>
                      <a:gd name="T88" fmla="*/ 0 w 2030"/>
                      <a:gd name="T89" fmla="*/ 0 h 1579"/>
                      <a:gd name="T90" fmla="*/ 0 w 2030"/>
                      <a:gd name="T91" fmla="*/ 0 h 1579"/>
                      <a:gd name="T92" fmla="*/ 0 w 2030"/>
                      <a:gd name="T93" fmla="*/ 0 h 1579"/>
                      <a:gd name="T94" fmla="*/ 0 w 2030"/>
                      <a:gd name="T95" fmla="*/ 0 h 1579"/>
                      <a:gd name="T96" fmla="*/ 0 w 2030"/>
                      <a:gd name="T97" fmla="*/ 0 h 1579"/>
                      <a:gd name="T98" fmla="*/ 0 w 2030"/>
                      <a:gd name="T99" fmla="*/ 0 h 1579"/>
                      <a:gd name="T100" fmla="*/ 0 w 2030"/>
                      <a:gd name="T101" fmla="*/ 0 h 1579"/>
                      <a:gd name="T102" fmla="*/ 0 w 2030"/>
                      <a:gd name="T103" fmla="*/ 0 h 1579"/>
                      <a:gd name="T104" fmla="*/ 0 w 2030"/>
                      <a:gd name="T105" fmla="*/ 0 h 1579"/>
                      <a:gd name="T106" fmla="*/ 0 w 2030"/>
                      <a:gd name="T107" fmla="*/ 0 h 1579"/>
                      <a:gd name="T108" fmla="*/ 0 w 2030"/>
                      <a:gd name="T109" fmla="*/ 0 h 1579"/>
                      <a:gd name="T110" fmla="*/ 0 w 2030"/>
                      <a:gd name="T111" fmla="*/ 0 h 1579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030"/>
                      <a:gd name="T169" fmla="*/ 0 h 1579"/>
                      <a:gd name="T170" fmla="*/ 2030 w 2030"/>
                      <a:gd name="T171" fmla="*/ 1579 h 1579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030" h="1579">
                        <a:moveTo>
                          <a:pt x="916" y="671"/>
                        </a:moveTo>
                        <a:lnTo>
                          <a:pt x="959" y="695"/>
                        </a:lnTo>
                        <a:lnTo>
                          <a:pt x="1000" y="717"/>
                        </a:lnTo>
                        <a:lnTo>
                          <a:pt x="1040" y="737"/>
                        </a:lnTo>
                        <a:lnTo>
                          <a:pt x="1080" y="756"/>
                        </a:lnTo>
                        <a:lnTo>
                          <a:pt x="1120" y="774"/>
                        </a:lnTo>
                        <a:lnTo>
                          <a:pt x="1159" y="789"/>
                        </a:lnTo>
                        <a:lnTo>
                          <a:pt x="1197" y="804"/>
                        </a:lnTo>
                        <a:lnTo>
                          <a:pt x="1236" y="816"/>
                        </a:lnTo>
                        <a:lnTo>
                          <a:pt x="1272" y="827"/>
                        </a:lnTo>
                        <a:lnTo>
                          <a:pt x="1310" y="837"/>
                        </a:lnTo>
                        <a:lnTo>
                          <a:pt x="1347" y="846"/>
                        </a:lnTo>
                        <a:lnTo>
                          <a:pt x="1383" y="853"/>
                        </a:lnTo>
                        <a:lnTo>
                          <a:pt x="1419" y="858"/>
                        </a:lnTo>
                        <a:lnTo>
                          <a:pt x="1454" y="863"/>
                        </a:lnTo>
                        <a:lnTo>
                          <a:pt x="1490" y="865"/>
                        </a:lnTo>
                        <a:lnTo>
                          <a:pt x="1524" y="866"/>
                        </a:lnTo>
                        <a:lnTo>
                          <a:pt x="1559" y="866"/>
                        </a:lnTo>
                        <a:lnTo>
                          <a:pt x="1592" y="865"/>
                        </a:lnTo>
                        <a:lnTo>
                          <a:pt x="1625" y="862"/>
                        </a:lnTo>
                        <a:lnTo>
                          <a:pt x="1659" y="858"/>
                        </a:lnTo>
                        <a:lnTo>
                          <a:pt x="1691" y="853"/>
                        </a:lnTo>
                        <a:lnTo>
                          <a:pt x="1723" y="846"/>
                        </a:lnTo>
                        <a:lnTo>
                          <a:pt x="1756" y="838"/>
                        </a:lnTo>
                        <a:lnTo>
                          <a:pt x="1788" y="828"/>
                        </a:lnTo>
                        <a:lnTo>
                          <a:pt x="1819" y="818"/>
                        </a:lnTo>
                        <a:lnTo>
                          <a:pt x="1850" y="806"/>
                        </a:lnTo>
                        <a:lnTo>
                          <a:pt x="1880" y="794"/>
                        </a:lnTo>
                        <a:lnTo>
                          <a:pt x="1911" y="779"/>
                        </a:lnTo>
                        <a:lnTo>
                          <a:pt x="1941" y="764"/>
                        </a:lnTo>
                        <a:lnTo>
                          <a:pt x="1971" y="747"/>
                        </a:lnTo>
                        <a:lnTo>
                          <a:pt x="2000" y="729"/>
                        </a:lnTo>
                        <a:lnTo>
                          <a:pt x="2030" y="710"/>
                        </a:lnTo>
                        <a:lnTo>
                          <a:pt x="2029" y="756"/>
                        </a:lnTo>
                        <a:lnTo>
                          <a:pt x="2029" y="801"/>
                        </a:lnTo>
                        <a:lnTo>
                          <a:pt x="2027" y="847"/>
                        </a:lnTo>
                        <a:lnTo>
                          <a:pt x="2025" y="892"/>
                        </a:lnTo>
                        <a:lnTo>
                          <a:pt x="2020" y="935"/>
                        </a:lnTo>
                        <a:lnTo>
                          <a:pt x="2016" y="977"/>
                        </a:lnTo>
                        <a:lnTo>
                          <a:pt x="2010" y="1020"/>
                        </a:lnTo>
                        <a:lnTo>
                          <a:pt x="2003" y="1060"/>
                        </a:lnTo>
                        <a:lnTo>
                          <a:pt x="1995" y="1100"/>
                        </a:lnTo>
                        <a:lnTo>
                          <a:pt x="1985" y="1138"/>
                        </a:lnTo>
                        <a:lnTo>
                          <a:pt x="1974" y="1174"/>
                        </a:lnTo>
                        <a:lnTo>
                          <a:pt x="1961" y="1210"/>
                        </a:lnTo>
                        <a:lnTo>
                          <a:pt x="1948" y="1243"/>
                        </a:lnTo>
                        <a:lnTo>
                          <a:pt x="1932" y="1274"/>
                        </a:lnTo>
                        <a:lnTo>
                          <a:pt x="1924" y="1290"/>
                        </a:lnTo>
                        <a:lnTo>
                          <a:pt x="1915" y="1304"/>
                        </a:lnTo>
                        <a:lnTo>
                          <a:pt x="1906" y="1319"/>
                        </a:lnTo>
                        <a:lnTo>
                          <a:pt x="1896" y="1333"/>
                        </a:lnTo>
                        <a:lnTo>
                          <a:pt x="1846" y="1396"/>
                        </a:lnTo>
                        <a:lnTo>
                          <a:pt x="1793" y="1449"/>
                        </a:lnTo>
                        <a:lnTo>
                          <a:pt x="1740" y="1491"/>
                        </a:lnTo>
                        <a:lnTo>
                          <a:pt x="1685" y="1526"/>
                        </a:lnTo>
                        <a:lnTo>
                          <a:pt x="1629" y="1551"/>
                        </a:lnTo>
                        <a:lnTo>
                          <a:pt x="1572" y="1568"/>
                        </a:lnTo>
                        <a:lnTo>
                          <a:pt x="1514" y="1577"/>
                        </a:lnTo>
                        <a:lnTo>
                          <a:pt x="1456" y="1579"/>
                        </a:lnTo>
                        <a:lnTo>
                          <a:pt x="1397" y="1575"/>
                        </a:lnTo>
                        <a:lnTo>
                          <a:pt x="1338" y="1564"/>
                        </a:lnTo>
                        <a:lnTo>
                          <a:pt x="1278" y="1546"/>
                        </a:lnTo>
                        <a:lnTo>
                          <a:pt x="1219" y="1524"/>
                        </a:lnTo>
                        <a:lnTo>
                          <a:pt x="1160" y="1496"/>
                        </a:lnTo>
                        <a:lnTo>
                          <a:pt x="1101" y="1464"/>
                        </a:lnTo>
                        <a:lnTo>
                          <a:pt x="1042" y="1428"/>
                        </a:lnTo>
                        <a:lnTo>
                          <a:pt x="984" y="1389"/>
                        </a:lnTo>
                        <a:lnTo>
                          <a:pt x="927" y="1346"/>
                        </a:lnTo>
                        <a:lnTo>
                          <a:pt x="871" y="1301"/>
                        </a:lnTo>
                        <a:lnTo>
                          <a:pt x="816" y="1253"/>
                        </a:lnTo>
                        <a:lnTo>
                          <a:pt x="762" y="1204"/>
                        </a:lnTo>
                        <a:lnTo>
                          <a:pt x="709" y="1154"/>
                        </a:lnTo>
                        <a:lnTo>
                          <a:pt x="659" y="1103"/>
                        </a:lnTo>
                        <a:lnTo>
                          <a:pt x="610" y="1052"/>
                        </a:lnTo>
                        <a:lnTo>
                          <a:pt x="562" y="1001"/>
                        </a:lnTo>
                        <a:lnTo>
                          <a:pt x="517" y="951"/>
                        </a:lnTo>
                        <a:lnTo>
                          <a:pt x="474" y="902"/>
                        </a:lnTo>
                        <a:lnTo>
                          <a:pt x="433" y="854"/>
                        </a:lnTo>
                        <a:lnTo>
                          <a:pt x="395" y="809"/>
                        </a:lnTo>
                        <a:lnTo>
                          <a:pt x="328" y="726"/>
                        </a:lnTo>
                        <a:lnTo>
                          <a:pt x="271" y="657"/>
                        </a:lnTo>
                        <a:lnTo>
                          <a:pt x="253" y="633"/>
                        </a:lnTo>
                        <a:lnTo>
                          <a:pt x="234" y="606"/>
                        </a:lnTo>
                        <a:lnTo>
                          <a:pt x="214" y="576"/>
                        </a:lnTo>
                        <a:lnTo>
                          <a:pt x="195" y="542"/>
                        </a:lnTo>
                        <a:lnTo>
                          <a:pt x="176" y="507"/>
                        </a:lnTo>
                        <a:lnTo>
                          <a:pt x="156" y="469"/>
                        </a:lnTo>
                        <a:lnTo>
                          <a:pt x="137" y="429"/>
                        </a:lnTo>
                        <a:lnTo>
                          <a:pt x="118" y="385"/>
                        </a:lnTo>
                        <a:lnTo>
                          <a:pt x="100" y="342"/>
                        </a:lnTo>
                        <a:lnTo>
                          <a:pt x="84" y="296"/>
                        </a:lnTo>
                        <a:lnTo>
                          <a:pt x="67" y="248"/>
                        </a:lnTo>
                        <a:lnTo>
                          <a:pt x="52" y="200"/>
                        </a:lnTo>
                        <a:lnTo>
                          <a:pt x="36" y="152"/>
                        </a:lnTo>
                        <a:lnTo>
                          <a:pt x="23" y="101"/>
                        </a:lnTo>
                        <a:lnTo>
                          <a:pt x="10" y="50"/>
                        </a:lnTo>
                        <a:lnTo>
                          <a:pt x="0" y="0"/>
                        </a:lnTo>
                        <a:lnTo>
                          <a:pt x="53" y="47"/>
                        </a:lnTo>
                        <a:lnTo>
                          <a:pt x="105" y="93"/>
                        </a:lnTo>
                        <a:lnTo>
                          <a:pt x="158" y="138"/>
                        </a:lnTo>
                        <a:lnTo>
                          <a:pt x="212" y="183"/>
                        </a:lnTo>
                        <a:lnTo>
                          <a:pt x="266" y="227"/>
                        </a:lnTo>
                        <a:lnTo>
                          <a:pt x="322" y="271"/>
                        </a:lnTo>
                        <a:lnTo>
                          <a:pt x="378" y="313"/>
                        </a:lnTo>
                        <a:lnTo>
                          <a:pt x="434" y="355"/>
                        </a:lnTo>
                        <a:lnTo>
                          <a:pt x="492" y="396"/>
                        </a:lnTo>
                        <a:lnTo>
                          <a:pt x="550" y="438"/>
                        </a:lnTo>
                        <a:lnTo>
                          <a:pt x="609" y="479"/>
                        </a:lnTo>
                        <a:lnTo>
                          <a:pt x="669" y="518"/>
                        </a:lnTo>
                        <a:lnTo>
                          <a:pt x="729" y="557"/>
                        </a:lnTo>
                        <a:lnTo>
                          <a:pt x="792" y="596"/>
                        </a:lnTo>
                        <a:lnTo>
                          <a:pt x="854" y="633"/>
                        </a:lnTo>
                        <a:lnTo>
                          <a:pt x="916" y="671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55" name="Freeform 200"/>
                  <p:cNvSpPr>
                    <a:spLocks/>
                  </p:cNvSpPr>
                  <p:nvPr/>
                </p:nvSpPr>
                <p:spPr bwMode="auto">
                  <a:xfrm>
                    <a:off x="3173" y="3841"/>
                    <a:ext cx="562" cy="216"/>
                  </a:xfrm>
                  <a:custGeom>
                    <a:avLst/>
                    <a:gdLst>
                      <a:gd name="T0" fmla="*/ 0 w 3934"/>
                      <a:gd name="T1" fmla="*/ 0 h 1507"/>
                      <a:gd name="T2" fmla="*/ 0 w 3934"/>
                      <a:gd name="T3" fmla="*/ 0 h 1507"/>
                      <a:gd name="T4" fmla="*/ 0 w 3934"/>
                      <a:gd name="T5" fmla="*/ 0 h 1507"/>
                      <a:gd name="T6" fmla="*/ 0 w 3934"/>
                      <a:gd name="T7" fmla="*/ 0 h 1507"/>
                      <a:gd name="T8" fmla="*/ 0 w 3934"/>
                      <a:gd name="T9" fmla="*/ 0 h 1507"/>
                      <a:gd name="T10" fmla="*/ 0 w 3934"/>
                      <a:gd name="T11" fmla="*/ 0 h 1507"/>
                      <a:gd name="T12" fmla="*/ 0 w 3934"/>
                      <a:gd name="T13" fmla="*/ 0 h 1507"/>
                      <a:gd name="T14" fmla="*/ 0 w 3934"/>
                      <a:gd name="T15" fmla="*/ 0 h 1507"/>
                      <a:gd name="T16" fmla="*/ 0 w 3934"/>
                      <a:gd name="T17" fmla="*/ 0 h 1507"/>
                      <a:gd name="T18" fmla="*/ 0 w 3934"/>
                      <a:gd name="T19" fmla="*/ 0 h 1507"/>
                      <a:gd name="T20" fmla="*/ 0 w 3934"/>
                      <a:gd name="T21" fmla="*/ 0 h 1507"/>
                      <a:gd name="T22" fmla="*/ 0 w 3934"/>
                      <a:gd name="T23" fmla="*/ 0 h 1507"/>
                      <a:gd name="T24" fmla="*/ 0 w 3934"/>
                      <a:gd name="T25" fmla="*/ 0 h 1507"/>
                      <a:gd name="T26" fmla="*/ 0 w 3934"/>
                      <a:gd name="T27" fmla="*/ 0 h 1507"/>
                      <a:gd name="T28" fmla="*/ 0 w 3934"/>
                      <a:gd name="T29" fmla="*/ 0 h 1507"/>
                      <a:gd name="T30" fmla="*/ 0 w 3934"/>
                      <a:gd name="T31" fmla="*/ 0 h 1507"/>
                      <a:gd name="T32" fmla="*/ 0 w 3934"/>
                      <a:gd name="T33" fmla="*/ 0 h 1507"/>
                      <a:gd name="T34" fmla="*/ 0 w 3934"/>
                      <a:gd name="T35" fmla="*/ 0 h 1507"/>
                      <a:gd name="T36" fmla="*/ 0 w 3934"/>
                      <a:gd name="T37" fmla="*/ 0 h 1507"/>
                      <a:gd name="T38" fmla="*/ 0 w 3934"/>
                      <a:gd name="T39" fmla="*/ 0 h 1507"/>
                      <a:gd name="T40" fmla="*/ 0 w 3934"/>
                      <a:gd name="T41" fmla="*/ 0 h 1507"/>
                      <a:gd name="T42" fmla="*/ 0 w 3934"/>
                      <a:gd name="T43" fmla="*/ 0 h 1507"/>
                      <a:gd name="T44" fmla="*/ 0 w 3934"/>
                      <a:gd name="T45" fmla="*/ 0 h 1507"/>
                      <a:gd name="T46" fmla="*/ 0 w 3934"/>
                      <a:gd name="T47" fmla="*/ 0 h 1507"/>
                      <a:gd name="T48" fmla="*/ 0 w 3934"/>
                      <a:gd name="T49" fmla="*/ 0 h 1507"/>
                      <a:gd name="T50" fmla="*/ 0 w 3934"/>
                      <a:gd name="T51" fmla="*/ 0 h 1507"/>
                      <a:gd name="T52" fmla="*/ 0 w 3934"/>
                      <a:gd name="T53" fmla="*/ 0 h 1507"/>
                      <a:gd name="T54" fmla="*/ 0 w 3934"/>
                      <a:gd name="T55" fmla="*/ 0 h 1507"/>
                      <a:gd name="T56" fmla="*/ 0 w 3934"/>
                      <a:gd name="T57" fmla="*/ 0 h 1507"/>
                      <a:gd name="T58" fmla="*/ 0 w 3934"/>
                      <a:gd name="T59" fmla="*/ 0 h 1507"/>
                      <a:gd name="T60" fmla="*/ 0 w 3934"/>
                      <a:gd name="T61" fmla="*/ 0 h 1507"/>
                      <a:gd name="T62" fmla="*/ 0 w 3934"/>
                      <a:gd name="T63" fmla="*/ 0 h 1507"/>
                      <a:gd name="T64" fmla="*/ 0 w 3934"/>
                      <a:gd name="T65" fmla="*/ 0 h 1507"/>
                      <a:gd name="T66" fmla="*/ 0 w 3934"/>
                      <a:gd name="T67" fmla="*/ 0 h 1507"/>
                      <a:gd name="T68" fmla="*/ 0 w 3934"/>
                      <a:gd name="T69" fmla="*/ 0 h 1507"/>
                      <a:gd name="T70" fmla="*/ 0 w 3934"/>
                      <a:gd name="T71" fmla="*/ 0 h 1507"/>
                      <a:gd name="T72" fmla="*/ 0 w 3934"/>
                      <a:gd name="T73" fmla="*/ 0 h 1507"/>
                      <a:gd name="T74" fmla="*/ 0 w 3934"/>
                      <a:gd name="T75" fmla="*/ 0 h 1507"/>
                      <a:gd name="T76" fmla="*/ 0 w 3934"/>
                      <a:gd name="T77" fmla="*/ 0 h 1507"/>
                      <a:gd name="T78" fmla="*/ 0 w 3934"/>
                      <a:gd name="T79" fmla="*/ 0 h 1507"/>
                      <a:gd name="T80" fmla="*/ 0 w 3934"/>
                      <a:gd name="T81" fmla="*/ 0 h 1507"/>
                      <a:gd name="T82" fmla="*/ 0 w 3934"/>
                      <a:gd name="T83" fmla="*/ 0 h 1507"/>
                      <a:gd name="T84" fmla="*/ 0 w 3934"/>
                      <a:gd name="T85" fmla="*/ 0 h 1507"/>
                      <a:gd name="T86" fmla="*/ 0 w 3934"/>
                      <a:gd name="T87" fmla="*/ 0 h 1507"/>
                      <a:gd name="T88" fmla="*/ 0 w 3934"/>
                      <a:gd name="T89" fmla="*/ 0 h 1507"/>
                      <a:gd name="T90" fmla="*/ 0 w 3934"/>
                      <a:gd name="T91" fmla="*/ 0 h 1507"/>
                      <a:gd name="T92" fmla="*/ 0 w 3934"/>
                      <a:gd name="T93" fmla="*/ 0 h 1507"/>
                      <a:gd name="T94" fmla="*/ 0 w 3934"/>
                      <a:gd name="T95" fmla="*/ 0 h 1507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934"/>
                      <a:gd name="T145" fmla="*/ 0 h 1507"/>
                      <a:gd name="T146" fmla="*/ 3934 w 3934"/>
                      <a:gd name="T147" fmla="*/ 1507 h 1507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934" h="1507">
                        <a:moveTo>
                          <a:pt x="3766" y="0"/>
                        </a:moveTo>
                        <a:lnTo>
                          <a:pt x="3783" y="139"/>
                        </a:lnTo>
                        <a:lnTo>
                          <a:pt x="3781" y="269"/>
                        </a:lnTo>
                        <a:lnTo>
                          <a:pt x="3761" y="390"/>
                        </a:lnTo>
                        <a:lnTo>
                          <a:pt x="3725" y="500"/>
                        </a:lnTo>
                        <a:lnTo>
                          <a:pt x="3674" y="601"/>
                        </a:lnTo>
                        <a:lnTo>
                          <a:pt x="3608" y="693"/>
                        </a:lnTo>
                        <a:lnTo>
                          <a:pt x="3529" y="778"/>
                        </a:lnTo>
                        <a:lnTo>
                          <a:pt x="3438" y="852"/>
                        </a:lnTo>
                        <a:lnTo>
                          <a:pt x="3335" y="920"/>
                        </a:lnTo>
                        <a:lnTo>
                          <a:pt x="3221" y="979"/>
                        </a:lnTo>
                        <a:lnTo>
                          <a:pt x="3098" y="1032"/>
                        </a:lnTo>
                        <a:lnTo>
                          <a:pt x="2966" y="1076"/>
                        </a:lnTo>
                        <a:lnTo>
                          <a:pt x="2827" y="1113"/>
                        </a:lnTo>
                        <a:lnTo>
                          <a:pt x="2680" y="1144"/>
                        </a:lnTo>
                        <a:lnTo>
                          <a:pt x="2529" y="1168"/>
                        </a:lnTo>
                        <a:lnTo>
                          <a:pt x="2372" y="1186"/>
                        </a:lnTo>
                        <a:lnTo>
                          <a:pt x="2210" y="1199"/>
                        </a:lnTo>
                        <a:lnTo>
                          <a:pt x="2048" y="1205"/>
                        </a:lnTo>
                        <a:lnTo>
                          <a:pt x="1882" y="1206"/>
                        </a:lnTo>
                        <a:lnTo>
                          <a:pt x="1716" y="1203"/>
                        </a:lnTo>
                        <a:lnTo>
                          <a:pt x="1549" y="1194"/>
                        </a:lnTo>
                        <a:lnTo>
                          <a:pt x="1385" y="1181"/>
                        </a:lnTo>
                        <a:lnTo>
                          <a:pt x="1221" y="1163"/>
                        </a:lnTo>
                        <a:lnTo>
                          <a:pt x="1061" y="1142"/>
                        </a:lnTo>
                        <a:lnTo>
                          <a:pt x="905" y="1116"/>
                        </a:lnTo>
                        <a:lnTo>
                          <a:pt x="754" y="1087"/>
                        </a:lnTo>
                        <a:lnTo>
                          <a:pt x="608" y="1055"/>
                        </a:lnTo>
                        <a:lnTo>
                          <a:pt x="469" y="1020"/>
                        </a:lnTo>
                        <a:lnTo>
                          <a:pt x="337" y="983"/>
                        </a:lnTo>
                        <a:lnTo>
                          <a:pt x="215" y="943"/>
                        </a:lnTo>
                        <a:lnTo>
                          <a:pt x="102" y="901"/>
                        </a:lnTo>
                        <a:lnTo>
                          <a:pt x="0" y="857"/>
                        </a:lnTo>
                        <a:lnTo>
                          <a:pt x="12" y="878"/>
                        </a:lnTo>
                        <a:lnTo>
                          <a:pt x="26" y="898"/>
                        </a:lnTo>
                        <a:lnTo>
                          <a:pt x="39" y="918"/>
                        </a:lnTo>
                        <a:lnTo>
                          <a:pt x="52" y="937"/>
                        </a:lnTo>
                        <a:lnTo>
                          <a:pt x="67" y="955"/>
                        </a:lnTo>
                        <a:lnTo>
                          <a:pt x="80" y="973"/>
                        </a:lnTo>
                        <a:lnTo>
                          <a:pt x="95" y="989"/>
                        </a:lnTo>
                        <a:lnTo>
                          <a:pt x="109" y="1006"/>
                        </a:lnTo>
                        <a:lnTo>
                          <a:pt x="139" y="1036"/>
                        </a:lnTo>
                        <a:lnTo>
                          <a:pt x="169" y="1064"/>
                        </a:lnTo>
                        <a:lnTo>
                          <a:pt x="199" y="1089"/>
                        </a:lnTo>
                        <a:lnTo>
                          <a:pt x="229" y="1113"/>
                        </a:lnTo>
                        <a:lnTo>
                          <a:pt x="260" y="1134"/>
                        </a:lnTo>
                        <a:lnTo>
                          <a:pt x="291" y="1153"/>
                        </a:lnTo>
                        <a:lnTo>
                          <a:pt x="321" y="1170"/>
                        </a:lnTo>
                        <a:lnTo>
                          <a:pt x="351" y="1184"/>
                        </a:lnTo>
                        <a:lnTo>
                          <a:pt x="380" y="1197"/>
                        </a:lnTo>
                        <a:lnTo>
                          <a:pt x="407" y="1209"/>
                        </a:lnTo>
                        <a:lnTo>
                          <a:pt x="434" y="1219"/>
                        </a:lnTo>
                        <a:lnTo>
                          <a:pt x="461" y="1226"/>
                        </a:lnTo>
                        <a:lnTo>
                          <a:pt x="494" y="1236"/>
                        </a:lnTo>
                        <a:lnTo>
                          <a:pt x="529" y="1247"/>
                        </a:lnTo>
                        <a:lnTo>
                          <a:pt x="565" y="1261"/>
                        </a:lnTo>
                        <a:lnTo>
                          <a:pt x="604" y="1274"/>
                        </a:lnTo>
                        <a:lnTo>
                          <a:pt x="685" y="1305"/>
                        </a:lnTo>
                        <a:lnTo>
                          <a:pt x="769" y="1337"/>
                        </a:lnTo>
                        <a:lnTo>
                          <a:pt x="813" y="1352"/>
                        </a:lnTo>
                        <a:lnTo>
                          <a:pt x="857" y="1368"/>
                        </a:lnTo>
                        <a:lnTo>
                          <a:pt x="902" y="1382"/>
                        </a:lnTo>
                        <a:lnTo>
                          <a:pt x="947" y="1396"/>
                        </a:lnTo>
                        <a:lnTo>
                          <a:pt x="992" y="1408"/>
                        </a:lnTo>
                        <a:lnTo>
                          <a:pt x="1038" y="1418"/>
                        </a:lnTo>
                        <a:lnTo>
                          <a:pt x="1084" y="1427"/>
                        </a:lnTo>
                        <a:lnTo>
                          <a:pt x="1130" y="1432"/>
                        </a:lnTo>
                        <a:lnTo>
                          <a:pt x="1209" y="1442"/>
                        </a:lnTo>
                        <a:lnTo>
                          <a:pt x="1293" y="1452"/>
                        </a:lnTo>
                        <a:lnTo>
                          <a:pt x="1383" y="1463"/>
                        </a:lnTo>
                        <a:lnTo>
                          <a:pt x="1475" y="1475"/>
                        </a:lnTo>
                        <a:lnTo>
                          <a:pt x="1568" y="1486"/>
                        </a:lnTo>
                        <a:lnTo>
                          <a:pt x="1660" y="1495"/>
                        </a:lnTo>
                        <a:lnTo>
                          <a:pt x="1705" y="1499"/>
                        </a:lnTo>
                        <a:lnTo>
                          <a:pt x="1750" y="1502"/>
                        </a:lnTo>
                        <a:lnTo>
                          <a:pt x="1792" y="1505"/>
                        </a:lnTo>
                        <a:lnTo>
                          <a:pt x="1834" y="1507"/>
                        </a:lnTo>
                        <a:lnTo>
                          <a:pt x="1878" y="1507"/>
                        </a:lnTo>
                        <a:lnTo>
                          <a:pt x="1921" y="1506"/>
                        </a:lnTo>
                        <a:lnTo>
                          <a:pt x="1964" y="1503"/>
                        </a:lnTo>
                        <a:lnTo>
                          <a:pt x="2008" y="1500"/>
                        </a:lnTo>
                        <a:lnTo>
                          <a:pt x="2051" y="1495"/>
                        </a:lnTo>
                        <a:lnTo>
                          <a:pt x="2095" y="1489"/>
                        </a:lnTo>
                        <a:lnTo>
                          <a:pt x="2138" y="1482"/>
                        </a:lnTo>
                        <a:lnTo>
                          <a:pt x="2182" y="1476"/>
                        </a:lnTo>
                        <a:lnTo>
                          <a:pt x="2268" y="1461"/>
                        </a:lnTo>
                        <a:lnTo>
                          <a:pt x="2353" y="1449"/>
                        </a:lnTo>
                        <a:lnTo>
                          <a:pt x="2396" y="1443"/>
                        </a:lnTo>
                        <a:lnTo>
                          <a:pt x="2438" y="1438"/>
                        </a:lnTo>
                        <a:lnTo>
                          <a:pt x="2480" y="1434"/>
                        </a:lnTo>
                        <a:lnTo>
                          <a:pt x="2521" y="1432"/>
                        </a:lnTo>
                        <a:lnTo>
                          <a:pt x="2559" y="1430"/>
                        </a:lnTo>
                        <a:lnTo>
                          <a:pt x="2599" y="1427"/>
                        </a:lnTo>
                        <a:lnTo>
                          <a:pt x="2642" y="1421"/>
                        </a:lnTo>
                        <a:lnTo>
                          <a:pt x="2688" y="1414"/>
                        </a:lnTo>
                        <a:lnTo>
                          <a:pt x="2736" y="1406"/>
                        </a:lnTo>
                        <a:lnTo>
                          <a:pt x="2785" y="1397"/>
                        </a:lnTo>
                        <a:lnTo>
                          <a:pt x="2835" y="1387"/>
                        </a:lnTo>
                        <a:lnTo>
                          <a:pt x="2885" y="1375"/>
                        </a:lnTo>
                        <a:lnTo>
                          <a:pt x="2984" y="1354"/>
                        </a:lnTo>
                        <a:lnTo>
                          <a:pt x="3076" y="1332"/>
                        </a:lnTo>
                        <a:lnTo>
                          <a:pt x="3159" y="1311"/>
                        </a:lnTo>
                        <a:lnTo>
                          <a:pt x="3226" y="1294"/>
                        </a:lnTo>
                        <a:lnTo>
                          <a:pt x="3270" y="1282"/>
                        </a:lnTo>
                        <a:lnTo>
                          <a:pt x="3318" y="1268"/>
                        </a:lnTo>
                        <a:lnTo>
                          <a:pt x="3369" y="1251"/>
                        </a:lnTo>
                        <a:lnTo>
                          <a:pt x="3420" y="1232"/>
                        </a:lnTo>
                        <a:lnTo>
                          <a:pt x="3474" y="1211"/>
                        </a:lnTo>
                        <a:lnTo>
                          <a:pt x="3527" y="1189"/>
                        </a:lnTo>
                        <a:lnTo>
                          <a:pt x="3581" y="1163"/>
                        </a:lnTo>
                        <a:lnTo>
                          <a:pt x="3633" y="1136"/>
                        </a:lnTo>
                        <a:lnTo>
                          <a:pt x="3658" y="1122"/>
                        </a:lnTo>
                        <a:lnTo>
                          <a:pt x="3683" y="1107"/>
                        </a:lnTo>
                        <a:lnTo>
                          <a:pt x="3707" y="1093"/>
                        </a:lnTo>
                        <a:lnTo>
                          <a:pt x="3731" y="1077"/>
                        </a:lnTo>
                        <a:lnTo>
                          <a:pt x="3754" y="1062"/>
                        </a:lnTo>
                        <a:lnTo>
                          <a:pt x="3776" y="1045"/>
                        </a:lnTo>
                        <a:lnTo>
                          <a:pt x="3798" y="1028"/>
                        </a:lnTo>
                        <a:lnTo>
                          <a:pt x="3818" y="1010"/>
                        </a:lnTo>
                        <a:lnTo>
                          <a:pt x="3837" y="994"/>
                        </a:lnTo>
                        <a:lnTo>
                          <a:pt x="3854" y="976"/>
                        </a:lnTo>
                        <a:lnTo>
                          <a:pt x="3870" y="957"/>
                        </a:lnTo>
                        <a:lnTo>
                          <a:pt x="3886" y="938"/>
                        </a:lnTo>
                        <a:lnTo>
                          <a:pt x="3899" y="919"/>
                        </a:lnTo>
                        <a:lnTo>
                          <a:pt x="3911" y="900"/>
                        </a:lnTo>
                        <a:lnTo>
                          <a:pt x="3921" y="880"/>
                        </a:lnTo>
                        <a:lnTo>
                          <a:pt x="3930" y="860"/>
                        </a:lnTo>
                        <a:lnTo>
                          <a:pt x="3931" y="852"/>
                        </a:lnTo>
                        <a:lnTo>
                          <a:pt x="3933" y="845"/>
                        </a:lnTo>
                        <a:lnTo>
                          <a:pt x="3934" y="835"/>
                        </a:lnTo>
                        <a:lnTo>
                          <a:pt x="3934" y="822"/>
                        </a:lnTo>
                        <a:lnTo>
                          <a:pt x="3934" y="795"/>
                        </a:lnTo>
                        <a:lnTo>
                          <a:pt x="3931" y="761"/>
                        </a:lnTo>
                        <a:lnTo>
                          <a:pt x="3927" y="722"/>
                        </a:lnTo>
                        <a:lnTo>
                          <a:pt x="3921" y="679"/>
                        </a:lnTo>
                        <a:lnTo>
                          <a:pt x="3912" y="629"/>
                        </a:lnTo>
                        <a:lnTo>
                          <a:pt x="3903" y="575"/>
                        </a:lnTo>
                        <a:lnTo>
                          <a:pt x="3891" y="516"/>
                        </a:lnTo>
                        <a:lnTo>
                          <a:pt x="3878" y="454"/>
                        </a:lnTo>
                        <a:lnTo>
                          <a:pt x="3863" y="387"/>
                        </a:lnTo>
                        <a:lnTo>
                          <a:pt x="3847" y="316"/>
                        </a:lnTo>
                        <a:lnTo>
                          <a:pt x="3829" y="241"/>
                        </a:lnTo>
                        <a:lnTo>
                          <a:pt x="3810" y="164"/>
                        </a:lnTo>
                        <a:lnTo>
                          <a:pt x="3789" y="83"/>
                        </a:lnTo>
                        <a:lnTo>
                          <a:pt x="3766" y="0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56" name="Freeform 201"/>
                  <p:cNvSpPr>
                    <a:spLocks/>
                  </p:cNvSpPr>
                  <p:nvPr/>
                </p:nvSpPr>
                <p:spPr bwMode="auto">
                  <a:xfrm>
                    <a:off x="3433" y="3505"/>
                    <a:ext cx="329" cy="332"/>
                  </a:xfrm>
                  <a:custGeom>
                    <a:avLst/>
                    <a:gdLst>
                      <a:gd name="T0" fmla="*/ 0 w 2305"/>
                      <a:gd name="T1" fmla="*/ 0 h 2325"/>
                      <a:gd name="T2" fmla="*/ 0 w 2305"/>
                      <a:gd name="T3" fmla="*/ 0 h 2325"/>
                      <a:gd name="T4" fmla="*/ 0 w 2305"/>
                      <a:gd name="T5" fmla="*/ 0 h 2325"/>
                      <a:gd name="T6" fmla="*/ 0 w 2305"/>
                      <a:gd name="T7" fmla="*/ 0 h 2325"/>
                      <a:gd name="T8" fmla="*/ 0 w 2305"/>
                      <a:gd name="T9" fmla="*/ 0 h 2325"/>
                      <a:gd name="T10" fmla="*/ 0 w 2305"/>
                      <a:gd name="T11" fmla="*/ 0 h 2325"/>
                      <a:gd name="T12" fmla="*/ 0 w 2305"/>
                      <a:gd name="T13" fmla="*/ 0 h 2325"/>
                      <a:gd name="T14" fmla="*/ 0 w 2305"/>
                      <a:gd name="T15" fmla="*/ 0 h 2325"/>
                      <a:gd name="T16" fmla="*/ 0 w 2305"/>
                      <a:gd name="T17" fmla="*/ 0 h 2325"/>
                      <a:gd name="T18" fmla="*/ 0 w 2305"/>
                      <a:gd name="T19" fmla="*/ 0 h 2325"/>
                      <a:gd name="T20" fmla="*/ 0 w 2305"/>
                      <a:gd name="T21" fmla="*/ 0 h 2325"/>
                      <a:gd name="T22" fmla="*/ 0 w 2305"/>
                      <a:gd name="T23" fmla="*/ 0 h 2325"/>
                      <a:gd name="T24" fmla="*/ 0 w 2305"/>
                      <a:gd name="T25" fmla="*/ 0 h 2325"/>
                      <a:gd name="T26" fmla="*/ 0 w 2305"/>
                      <a:gd name="T27" fmla="*/ 0 h 2325"/>
                      <a:gd name="T28" fmla="*/ 0 w 2305"/>
                      <a:gd name="T29" fmla="*/ 0 h 2325"/>
                      <a:gd name="T30" fmla="*/ 0 w 2305"/>
                      <a:gd name="T31" fmla="*/ 0 h 2325"/>
                      <a:gd name="T32" fmla="*/ 0 w 2305"/>
                      <a:gd name="T33" fmla="*/ 0 h 2325"/>
                      <a:gd name="T34" fmla="*/ 0 w 2305"/>
                      <a:gd name="T35" fmla="*/ 0 h 2325"/>
                      <a:gd name="T36" fmla="*/ 0 w 2305"/>
                      <a:gd name="T37" fmla="*/ 0 h 2325"/>
                      <a:gd name="T38" fmla="*/ 0 w 2305"/>
                      <a:gd name="T39" fmla="*/ 0 h 2325"/>
                      <a:gd name="T40" fmla="*/ 0 w 2305"/>
                      <a:gd name="T41" fmla="*/ 0 h 2325"/>
                      <a:gd name="T42" fmla="*/ 0 w 2305"/>
                      <a:gd name="T43" fmla="*/ 0 h 2325"/>
                      <a:gd name="T44" fmla="*/ 0 w 2305"/>
                      <a:gd name="T45" fmla="*/ 0 h 2325"/>
                      <a:gd name="T46" fmla="*/ 0 w 2305"/>
                      <a:gd name="T47" fmla="*/ 0 h 2325"/>
                      <a:gd name="T48" fmla="*/ 0 w 2305"/>
                      <a:gd name="T49" fmla="*/ 0 h 2325"/>
                      <a:gd name="T50" fmla="*/ 0 w 2305"/>
                      <a:gd name="T51" fmla="*/ 0 h 2325"/>
                      <a:gd name="T52" fmla="*/ 0 w 2305"/>
                      <a:gd name="T53" fmla="*/ 0 h 2325"/>
                      <a:gd name="T54" fmla="*/ 0 w 2305"/>
                      <a:gd name="T55" fmla="*/ 0 h 2325"/>
                      <a:gd name="T56" fmla="*/ 0 w 2305"/>
                      <a:gd name="T57" fmla="*/ 0 h 2325"/>
                      <a:gd name="T58" fmla="*/ 0 w 2305"/>
                      <a:gd name="T59" fmla="*/ 0 h 2325"/>
                      <a:gd name="T60" fmla="*/ 0 w 2305"/>
                      <a:gd name="T61" fmla="*/ 0 h 2325"/>
                      <a:gd name="T62" fmla="*/ 0 w 2305"/>
                      <a:gd name="T63" fmla="*/ 0 h 2325"/>
                      <a:gd name="T64" fmla="*/ 0 w 2305"/>
                      <a:gd name="T65" fmla="*/ 0 h 2325"/>
                      <a:gd name="T66" fmla="*/ 0 w 2305"/>
                      <a:gd name="T67" fmla="*/ 0 h 2325"/>
                      <a:gd name="T68" fmla="*/ 0 w 2305"/>
                      <a:gd name="T69" fmla="*/ 0 h 2325"/>
                      <a:gd name="T70" fmla="*/ 0 w 2305"/>
                      <a:gd name="T71" fmla="*/ 0 h 2325"/>
                      <a:gd name="T72" fmla="*/ 0 w 2305"/>
                      <a:gd name="T73" fmla="*/ 0 h 2325"/>
                      <a:gd name="T74" fmla="*/ 0 w 2305"/>
                      <a:gd name="T75" fmla="*/ 0 h 2325"/>
                      <a:gd name="T76" fmla="*/ 0 w 2305"/>
                      <a:gd name="T77" fmla="*/ 0 h 2325"/>
                      <a:gd name="T78" fmla="*/ 0 w 2305"/>
                      <a:gd name="T79" fmla="*/ 0 h 2325"/>
                      <a:gd name="T80" fmla="*/ 0 w 2305"/>
                      <a:gd name="T81" fmla="*/ 0 h 2325"/>
                      <a:gd name="T82" fmla="*/ 0 w 2305"/>
                      <a:gd name="T83" fmla="*/ 0 h 2325"/>
                      <a:gd name="T84" fmla="*/ 0 w 2305"/>
                      <a:gd name="T85" fmla="*/ 0 h 2325"/>
                      <a:gd name="T86" fmla="*/ 0 w 2305"/>
                      <a:gd name="T87" fmla="*/ 0 h 2325"/>
                      <a:gd name="T88" fmla="*/ 0 w 2305"/>
                      <a:gd name="T89" fmla="*/ 0 h 2325"/>
                      <a:gd name="T90" fmla="*/ 0 w 2305"/>
                      <a:gd name="T91" fmla="*/ 0 h 2325"/>
                      <a:gd name="T92" fmla="*/ 0 w 2305"/>
                      <a:gd name="T93" fmla="*/ 0 h 23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2305"/>
                      <a:gd name="T142" fmla="*/ 0 h 2325"/>
                      <a:gd name="T143" fmla="*/ 2305 w 2305"/>
                      <a:gd name="T144" fmla="*/ 2325 h 2325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2305" h="2325">
                        <a:moveTo>
                          <a:pt x="1972" y="0"/>
                        </a:moveTo>
                        <a:lnTo>
                          <a:pt x="1961" y="3"/>
                        </a:lnTo>
                        <a:lnTo>
                          <a:pt x="1931" y="10"/>
                        </a:lnTo>
                        <a:lnTo>
                          <a:pt x="1881" y="20"/>
                        </a:lnTo>
                        <a:lnTo>
                          <a:pt x="1816" y="35"/>
                        </a:lnTo>
                        <a:lnTo>
                          <a:pt x="1736" y="52"/>
                        </a:lnTo>
                        <a:lnTo>
                          <a:pt x="1646" y="69"/>
                        </a:lnTo>
                        <a:lnTo>
                          <a:pt x="1545" y="89"/>
                        </a:lnTo>
                        <a:lnTo>
                          <a:pt x="1437" y="108"/>
                        </a:lnTo>
                        <a:lnTo>
                          <a:pt x="1324" y="126"/>
                        </a:lnTo>
                        <a:lnTo>
                          <a:pt x="1208" y="144"/>
                        </a:lnTo>
                        <a:lnTo>
                          <a:pt x="1149" y="152"/>
                        </a:lnTo>
                        <a:lnTo>
                          <a:pt x="1090" y="158"/>
                        </a:lnTo>
                        <a:lnTo>
                          <a:pt x="1032" y="165"/>
                        </a:lnTo>
                        <a:lnTo>
                          <a:pt x="974" y="171"/>
                        </a:lnTo>
                        <a:lnTo>
                          <a:pt x="916" y="175"/>
                        </a:lnTo>
                        <a:lnTo>
                          <a:pt x="860" y="180"/>
                        </a:lnTo>
                        <a:lnTo>
                          <a:pt x="806" y="182"/>
                        </a:lnTo>
                        <a:lnTo>
                          <a:pt x="752" y="183"/>
                        </a:lnTo>
                        <a:lnTo>
                          <a:pt x="701" y="184"/>
                        </a:lnTo>
                        <a:lnTo>
                          <a:pt x="652" y="182"/>
                        </a:lnTo>
                        <a:lnTo>
                          <a:pt x="605" y="180"/>
                        </a:lnTo>
                        <a:lnTo>
                          <a:pt x="562" y="175"/>
                        </a:lnTo>
                        <a:lnTo>
                          <a:pt x="479" y="166"/>
                        </a:lnTo>
                        <a:lnTo>
                          <a:pt x="405" y="160"/>
                        </a:lnTo>
                        <a:lnTo>
                          <a:pt x="373" y="156"/>
                        </a:lnTo>
                        <a:lnTo>
                          <a:pt x="342" y="155"/>
                        </a:lnTo>
                        <a:lnTo>
                          <a:pt x="313" y="154"/>
                        </a:lnTo>
                        <a:lnTo>
                          <a:pt x="286" y="154"/>
                        </a:lnTo>
                        <a:lnTo>
                          <a:pt x="262" y="155"/>
                        </a:lnTo>
                        <a:lnTo>
                          <a:pt x="238" y="156"/>
                        </a:lnTo>
                        <a:lnTo>
                          <a:pt x="218" y="158"/>
                        </a:lnTo>
                        <a:lnTo>
                          <a:pt x="198" y="163"/>
                        </a:lnTo>
                        <a:lnTo>
                          <a:pt x="181" y="167"/>
                        </a:lnTo>
                        <a:lnTo>
                          <a:pt x="165" y="173"/>
                        </a:lnTo>
                        <a:lnTo>
                          <a:pt x="150" y="180"/>
                        </a:lnTo>
                        <a:lnTo>
                          <a:pt x="138" y="188"/>
                        </a:lnTo>
                        <a:lnTo>
                          <a:pt x="126" y="197"/>
                        </a:lnTo>
                        <a:lnTo>
                          <a:pt x="116" y="208"/>
                        </a:lnTo>
                        <a:lnTo>
                          <a:pt x="107" y="221"/>
                        </a:lnTo>
                        <a:lnTo>
                          <a:pt x="99" y="234"/>
                        </a:lnTo>
                        <a:lnTo>
                          <a:pt x="92" y="249"/>
                        </a:lnTo>
                        <a:lnTo>
                          <a:pt x="87" y="265"/>
                        </a:lnTo>
                        <a:lnTo>
                          <a:pt x="81" y="283"/>
                        </a:lnTo>
                        <a:lnTo>
                          <a:pt x="78" y="302"/>
                        </a:lnTo>
                        <a:lnTo>
                          <a:pt x="75" y="323"/>
                        </a:lnTo>
                        <a:lnTo>
                          <a:pt x="71" y="345"/>
                        </a:lnTo>
                        <a:lnTo>
                          <a:pt x="69" y="370"/>
                        </a:lnTo>
                        <a:lnTo>
                          <a:pt x="68" y="397"/>
                        </a:lnTo>
                        <a:lnTo>
                          <a:pt x="67" y="453"/>
                        </a:lnTo>
                        <a:lnTo>
                          <a:pt x="67" y="519"/>
                        </a:lnTo>
                        <a:lnTo>
                          <a:pt x="66" y="558"/>
                        </a:lnTo>
                        <a:lnTo>
                          <a:pt x="65" y="598"/>
                        </a:lnTo>
                        <a:lnTo>
                          <a:pt x="62" y="641"/>
                        </a:lnTo>
                        <a:lnTo>
                          <a:pt x="59" y="686"/>
                        </a:lnTo>
                        <a:lnTo>
                          <a:pt x="51" y="780"/>
                        </a:lnTo>
                        <a:lnTo>
                          <a:pt x="41" y="882"/>
                        </a:lnTo>
                        <a:lnTo>
                          <a:pt x="30" y="987"/>
                        </a:lnTo>
                        <a:lnTo>
                          <a:pt x="20" y="1097"/>
                        </a:lnTo>
                        <a:lnTo>
                          <a:pt x="16" y="1151"/>
                        </a:lnTo>
                        <a:lnTo>
                          <a:pt x="11" y="1207"/>
                        </a:lnTo>
                        <a:lnTo>
                          <a:pt x="8" y="1262"/>
                        </a:lnTo>
                        <a:lnTo>
                          <a:pt x="4" y="1319"/>
                        </a:lnTo>
                        <a:lnTo>
                          <a:pt x="2" y="1375"/>
                        </a:lnTo>
                        <a:lnTo>
                          <a:pt x="1" y="1429"/>
                        </a:lnTo>
                        <a:lnTo>
                          <a:pt x="0" y="1485"/>
                        </a:lnTo>
                        <a:lnTo>
                          <a:pt x="1" y="1538"/>
                        </a:lnTo>
                        <a:lnTo>
                          <a:pt x="3" y="1592"/>
                        </a:lnTo>
                        <a:lnTo>
                          <a:pt x="8" y="1644"/>
                        </a:lnTo>
                        <a:lnTo>
                          <a:pt x="12" y="1696"/>
                        </a:lnTo>
                        <a:lnTo>
                          <a:pt x="20" y="1745"/>
                        </a:lnTo>
                        <a:lnTo>
                          <a:pt x="29" y="1794"/>
                        </a:lnTo>
                        <a:lnTo>
                          <a:pt x="39" y="1841"/>
                        </a:lnTo>
                        <a:lnTo>
                          <a:pt x="52" y="1887"/>
                        </a:lnTo>
                        <a:lnTo>
                          <a:pt x="67" y="1929"/>
                        </a:lnTo>
                        <a:lnTo>
                          <a:pt x="85" y="1970"/>
                        </a:lnTo>
                        <a:lnTo>
                          <a:pt x="104" y="2009"/>
                        </a:lnTo>
                        <a:lnTo>
                          <a:pt x="126" y="2045"/>
                        </a:lnTo>
                        <a:lnTo>
                          <a:pt x="151" y="2078"/>
                        </a:lnTo>
                        <a:lnTo>
                          <a:pt x="207" y="2141"/>
                        </a:lnTo>
                        <a:lnTo>
                          <a:pt x="266" y="2194"/>
                        </a:lnTo>
                        <a:lnTo>
                          <a:pt x="326" y="2237"/>
                        </a:lnTo>
                        <a:lnTo>
                          <a:pt x="387" y="2272"/>
                        </a:lnTo>
                        <a:lnTo>
                          <a:pt x="450" y="2296"/>
                        </a:lnTo>
                        <a:lnTo>
                          <a:pt x="514" y="2314"/>
                        </a:lnTo>
                        <a:lnTo>
                          <a:pt x="579" y="2323"/>
                        </a:lnTo>
                        <a:lnTo>
                          <a:pt x="644" y="2325"/>
                        </a:lnTo>
                        <a:lnTo>
                          <a:pt x="710" y="2320"/>
                        </a:lnTo>
                        <a:lnTo>
                          <a:pt x="777" y="2308"/>
                        </a:lnTo>
                        <a:lnTo>
                          <a:pt x="844" y="2292"/>
                        </a:lnTo>
                        <a:lnTo>
                          <a:pt x="909" y="2269"/>
                        </a:lnTo>
                        <a:lnTo>
                          <a:pt x="976" y="2242"/>
                        </a:lnTo>
                        <a:lnTo>
                          <a:pt x="1043" y="2209"/>
                        </a:lnTo>
                        <a:lnTo>
                          <a:pt x="1107" y="2174"/>
                        </a:lnTo>
                        <a:lnTo>
                          <a:pt x="1173" y="2134"/>
                        </a:lnTo>
                        <a:lnTo>
                          <a:pt x="1237" y="2091"/>
                        </a:lnTo>
                        <a:lnTo>
                          <a:pt x="1300" y="2046"/>
                        </a:lnTo>
                        <a:lnTo>
                          <a:pt x="1361" y="1999"/>
                        </a:lnTo>
                        <a:lnTo>
                          <a:pt x="1422" y="1950"/>
                        </a:lnTo>
                        <a:lnTo>
                          <a:pt x="1480" y="1900"/>
                        </a:lnTo>
                        <a:lnTo>
                          <a:pt x="1538" y="1849"/>
                        </a:lnTo>
                        <a:lnTo>
                          <a:pt x="1593" y="1798"/>
                        </a:lnTo>
                        <a:lnTo>
                          <a:pt x="1646" y="1746"/>
                        </a:lnTo>
                        <a:lnTo>
                          <a:pt x="1696" y="1696"/>
                        </a:lnTo>
                        <a:lnTo>
                          <a:pt x="1745" y="1647"/>
                        </a:lnTo>
                        <a:lnTo>
                          <a:pt x="1791" y="1600"/>
                        </a:lnTo>
                        <a:lnTo>
                          <a:pt x="1833" y="1554"/>
                        </a:lnTo>
                        <a:lnTo>
                          <a:pt x="1910" y="1472"/>
                        </a:lnTo>
                        <a:lnTo>
                          <a:pt x="1972" y="1403"/>
                        </a:lnTo>
                        <a:lnTo>
                          <a:pt x="1996" y="1376"/>
                        </a:lnTo>
                        <a:lnTo>
                          <a:pt x="2019" y="1346"/>
                        </a:lnTo>
                        <a:lnTo>
                          <a:pt x="2042" y="1311"/>
                        </a:lnTo>
                        <a:lnTo>
                          <a:pt x="2067" y="1273"/>
                        </a:lnTo>
                        <a:lnTo>
                          <a:pt x="2090" y="1233"/>
                        </a:lnTo>
                        <a:lnTo>
                          <a:pt x="2115" y="1190"/>
                        </a:lnTo>
                        <a:lnTo>
                          <a:pt x="2137" y="1144"/>
                        </a:lnTo>
                        <a:lnTo>
                          <a:pt x="2160" y="1095"/>
                        </a:lnTo>
                        <a:lnTo>
                          <a:pt x="2181" y="1045"/>
                        </a:lnTo>
                        <a:lnTo>
                          <a:pt x="2203" y="994"/>
                        </a:lnTo>
                        <a:lnTo>
                          <a:pt x="2222" y="941"/>
                        </a:lnTo>
                        <a:lnTo>
                          <a:pt x="2239" y="886"/>
                        </a:lnTo>
                        <a:lnTo>
                          <a:pt x="2255" y="832"/>
                        </a:lnTo>
                        <a:lnTo>
                          <a:pt x="2269" y="776"/>
                        </a:lnTo>
                        <a:lnTo>
                          <a:pt x="2282" y="719"/>
                        </a:lnTo>
                        <a:lnTo>
                          <a:pt x="2292" y="664"/>
                        </a:lnTo>
                        <a:lnTo>
                          <a:pt x="2299" y="608"/>
                        </a:lnTo>
                        <a:lnTo>
                          <a:pt x="2304" y="553"/>
                        </a:lnTo>
                        <a:lnTo>
                          <a:pt x="2305" y="499"/>
                        </a:lnTo>
                        <a:lnTo>
                          <a:pt x="2304" y="446"/>
                        </a:lnTo>
                        <a:lnTo>
                          <a:pt x="2299" y="394"/>
                        </a:lnTo>
                        <a:lnTo>
                          <a:pt x="2292" y="344"/>
                        </a:lnTo>
                        <a:lnTo>
                          <a:pt x="2279" y="296"/>
                        </a:lnTo>
                        <a:lnTo>
                          <a:pt x="2264" y="251"/>
                        </a:lnTo>
                        <a:lnTo>
                          <a:pt x="2244" y="207"/>
                        </a:lnTo>
                        <a:lnTo>
                          <a:pt x="2219" y="167"/>
                        </a:lnTo>
                        <a:lnTo>
                          <a:pt x="2192" y="129"/>
                        </a:lnTo>
                        <a:lnTo>
                          <a:pt x="2158" y="96"/>
                        </a:lnTo>
                        <a:lnTo>
                          <a:pt x="2119" y="66"/>
                        </a:lnTo>
                        <a:lnTo>
                          <a:pt x="2076" y="39"/>
                        </a:lnTo>
                        <a:lnTo>
                          <a:pt x="2027" y="17"/>
                        </a:lnTo>
                        <a:lnTo>
                          <a:pt x="1972" y="0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57" name="Freeform 202"/>
                  <p:cNvSpPr>
                    <a:spLocks/>
                  </p:cNvSpPr>
                  <p:nvPr/>
                </p:nvSpPr>
                <p:spPr bwMode="auto">
                  <a:xfrm>
                    <a:off x="3443" y="3593"/>
                    <a:ext cx="1" cy="10"/>
                  </a:xfrm>
                  <a:custGeom>
                    <a:avLst/>
                    <a:gdLst>
                      <a:gd name="T0" fmla="*/ 0 w 1"/>
                      <a:gd name="T1" fmla="*/ 0 h 39"/>
                      <a:gd name="T2" fmla="*/ 0 w 1"/>
                      <a:gd name="T3" fmla="*/ 0 h 39"/>
                      <a:gd name="T4" fmla="*/ 0 w 1"/>
                      <a:gd name="T5" fmla="*/ 0 h 39"/>
                      <a:gd name="T6" fmla="*/ 0 w 1"/>
                      <a:gd name="T7" fmla="*/ 0 h 39"/>
                      <a:gd name="T8" fmla="*/ 0 w 1"/>
                      <a:gd name="T9" fmla="*/ 0 h 39"/>
                      <a:gd name="T10" fmla="*/ 0 w 1"/>
                      <a:gd name="T11" fmla="*/ 0 h 3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"/>
                      <a:gd name="T19" fmla="*/ 0 h 39"/>
                      <a:gd name="T20" fmla="*/ 1 w 1"/>
                      <a:gd name="T21" fmla="*/ 39 h 3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" h="39">
                        <a:moveTo>
                          <a:pt x="0" y="39"/>
                        </a:move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0" y="19"/>
                        </a:lnTo>
                        <a:lnTo>
                          <a:pt x="0" y="2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58" name="Freeform 203"/>
                  <p:cNvSpPr>
                    <a:spLocks/>
                  </p:cNvSpPr>
                  <p:nvPr/>
                </p:nvSpPr>
                <p:spPr bwMode="auto">
                  <a:xfrm>
                    <a:off x="3443" y="3511"/>
                    <a:ext cx="288" cy="72"/>
                  </a:xfrm>
                  <a:custGeom>
                    <a:avLst/>
                    <a:gdLst>
                      <a:gd name="T0" fmla="*/ 0 w 2014"/>
                      <a:gd name="T1" fmla="*/ 0 h 520"/>
                      <a:gd name="T2" fmla="*/ 0 w 2014"/>
                      <a:gd name="T3" fmla="*/ 0 h 520"/>
                      <a:gd name="T4" fmla="*/ 0 w 2014"/>
                      <a:gd name="T5" fmla="*/ 0 h 520"/>
                      <a:gd name="T6" fmla="*/ 0 w 2014"/>
                      <a:gd name="T7" fmla="*/ 0 h 520"/>
                      <a:gd name="T8" fmla="*/ 0 w 2014"/>
                      <a:gd name="T9" fmla="*/ 0 h 520"/>
                      <a:gd name="T10" fmla="*/ 0 w 2014"/>
                      <a:gd name="T11" fmla="*/ 0 h 520"/>
                      <a:gd name="T12" fmla="*/ 0 w 2014"/>
                      <a:gd name="T13" fmla="*/ 0 h 520"/>
                      <a:gd name="T14" fmla="*/ 0 w 2014"/>
                      <a:gd name="T15" fmla="*/ 0 h 520"/>
                      <a:gd name="T16" fmla="*/ 0 w 2014"/>
                      <a:gd name="T17" fmla="*/ 0 h 520"/>
                      <a:gd name="T18" fmla="*/ 0 w 2014"/>
                      <a:gd name="T19" fmla="*/ 0 h 520"/>
                      <a:gd name="T20" fmla="*/ 0 w 2014"/>
                      <a:gd name="T21" fmla="*/ 0 h 520"/>
                      <a:gd name="T22" fmla="*/ 0 w 2014"/>
                      <a:gd name="T23" fmla="*/ 0 h 520"/>
                      <a:gd name="T24" fmla="*/ 0 w 2014"/>
                      <a:gd name="T25" fmla="*/ 0 h 520"/>
                      <a:gd name="T26" fmla="*/ 0 w 2014"/>
                      <a:gd name="T27" fmla="*/ 0 h 520"/>
                      <a:gd name="T28" fmla="*/ 0 w 2014"/>
                      <a:gd name="T29" fmla="*/ 0 h 520"/>
                      <a:gd name="T30" fmla="*/ 0 w 2014"/>
                      <a:gd name="T31" fmla="*/ 0 h 520"/>
                      <a:gd name="T32" fmla="*/ 0 w 2014"/>
                      <a:gd name="T33" fmla="*/ 0 h 520"/>
                      <a:gd name="T34" fmla="*/ 0 w 2014"/>
                      <a:gd name="T35" fmla="*/ 0 h 520"/>
                      <a:gd name="T36" fmla="*/ 0 w 2014"/>
                      <a:gd name="T37" fmla="*/ 0 h 520"/>
                      <a:gd name="T38" fmla="*/ 0 w 2014"/>
                      <a:gd name="T39" fmla="*/ 0 h 520"/>
                      <a:gd name="T40" fmla="*/ 0 w 2014"/>
                      <a:gd name="T41" fmla="*/ 0 h 520"/>
                      <a:gd name="T42" fmla="*/ 0 w 2014"/>
                      <a:gd name="T43" fmla="*/ 0 h 520"/>
                      <a:gd name="T44" fmla="*/ 0 w 2014"/>
                      <a:gd name="T45" fmla="*/ 0 h 520"/>
                      <a:gd name="T46" fmla="*/ 0 w 2014"/>
                      <a:gd name="T47" fmla="*/ 0 h 520"/>
                      <a:gd name="T48" fmla="*/ 0 w 2014"/>
                      <a:gd name="T49" fmla="*/ 0 h 520"/>
                      <a:gd name="T50" fmla="*/ 0 w 2014"/>
                      <a:gd name="T51" fmla="*/ 0 h 520"/>
                      <a:gd name="T52" fmla="*/ 0 w 2014"/>
                      <a:gd name="T53" fmla="*/ 0 h 520"/>
                      <a:gd name="T54" fmla="*/ 0 w 2014"/>
                      <a:gd name="T55" fmla="*/ 0 h 520"/>
                      <a:gd name="T56" fmla="*/ 0 w 2014"/>
                      <a:gd name="T57" fmla="*/ 0 h 520"/>
                      <a:gd name="T58" fmla="*/ 0 w 2014"/>
                      <a:gd name="T59" fmla="*/ 0 h 520"/>
                      <a:gd name="T60" fmla="*/ 0 w 2014"/>
                      <a:gd name="T61" fmla="*/ 0 h 520"/>
                      <a:gd name="T62" fmla="*/ 0 w 2014"/>
                      <a:gd name="T63" fmla="*/ 0 h 520"/>
                      <a:gd name="T64" fmla="*/ 0 w 2014"/>
                      <a:gd name="T65" fmla="*/ 0 h 520"/>
                      <a:gd name="T66" fmla="*/ 0 w 2014"/>
                      <a:gd name="T67" fmla="*/ 0 h 520"/>
                      <a:gd name="T68" fmla="*/ 0 w 2014"/>
                      <a:gd name="T69" fmla="*/ 0 h 520"/>
                      <a:gd name="T70" fmla="*/ 0 w 2014"/>
                      <a:gd name="T71" fmla="*/ 0 h 520"/>
                      <a:gd name="T72" fmla="*/ 0 w 2014"/>
                      <a:gd name="T73" fmla="*/ 0 h 520"/>
                      <a:gd name="T74" fmla="*/ 0 w 2014"/>
                      <a:gd name="T75" fmla="*/ 0 h 520"/>
                      <a:gd name="T76" fmla="*/ 0 w 2014"/>
                      <a:gd name="T77" fmla="*/ 0 h 520"/>
                      <a:gd name="T78" fmla="*/ 0 w 2014"/>
                      <a:gd name="T79" fmla="*/ 0 h 520"/>
                      <a:gd name="T80" fmla="*/ 0 w 2014"/>
                      <a:gd name="T81" fmla="*/ 0 h 520"/>
                      <a:gd name="T82" fmla="*/ 0 w 2014"/>
                      <a:gd name="T83" fmla="*/ 0 h 520"/>
                      <a:gd name="T84" fmla="*/ 0 w 2014"/>
                      <a:gd name="T85" fmla="*/ 0 h 520"/>
                      <a:gd name="T86" fmla="*/ 0 w 2014"/>
                      <a:gd name="T87" fmla="*/ 0 h 520"/>
                      <a:gd name="T88" fmla="*/ 0 w 2014"/>
                      <a:gd name="T89" fmla="*/ 0 h 520"/>
                      <a:gd name="T90" fmla="*/ 0 w 2014"/>
                      <a:gd name="T91" fmla="*/ 0 h 520"/>
                      <a:gd name="T92" fmla="*/ 0 w 2014"/>
                      <a:gd name="T93" fmla="*/ 0 h 520"/>
                      <a:gd name="T94" fmla="*/ 0 w 2014"/>
                      <a:gd name="T95" fmla="*/ 0 h 520"/>
                      <a:gd name="T96" fmla="*/ 0 w 2014"/>
                      <a:gd name="T97" fmla="*/ 0 h 520"/>
                      <a:gd name="T98" fmla="*/ 0 w 2014"/>
                      <a:gd name="T99" fmla="*/ 0 h 520"/>
                      <a:gd name="T100" fmla="*/ 0 w 2014"/>
                      <a:gd name="T101" fmla="*/ 0 h 520"/>
                      <a:gd name="T102" fmla="*/ 0 w 2014"/>
                      <a:gd name="T103" fmla="*/ 0 h 520"/>
                      <a:gd name="T104" fmla="*/ 0 w 2014"/>
                      <a:gd name="T105" fmla="*/ 0 h 520"/>
                      <a:gd name="T106" fmla="*/ 0 w 2014"/>
                      <a:gd name="T107" fmla="*/ 0 h 520"/>
                      <a:gd name="T108" fmla="*/ 0 w 2014"/>
                      <a:gd name="T109" fmla="*/ 0 h 520"/>
                      <a:gd name="T110" fmla="*/ 0 w 2014"/>
                      <a:gd name="T111" fmla="*/ 0 h 520"/>
                      <a:gd name="T112" fmla="*/ 0 w 2014"/>
                      <a:gd name="T113" fmla="*/ 0 h 520"/>
                      <a:gd name="T114" fmla="*/ 0 w 2014"/>
                      <a:gd name="T115" fmla="*/ 0 h 520"/>
                      <a:gd name="T116" fmla="*/ 0 w 2014"/>
                      <a:gd name="T117" fmla="*/ 0 h 52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014"/>
                      <a:gd name="T178" fmla="*/ 0 h 520"/>
                      <a:gd name="T179" fmla="*/ 2014 w 2014"/>
                      <a:gd name="T180" fmla="*/ 520 h 52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014" h="520">
                        <a:moveTo>
                          <a:pt x="1906" y="0"/>
                        </a:moveTo>
                        <a:lnTo>
                          <a:pt x="1895" y="3"/>
                        </a:lnTo>
                        <a:lnTo>
                          <a:pt x="1864" y="10"/>
                        </a:lnTo>
                        <a:lnTo>
                          <a:pt x="1815" y="21"/>
                        </a:lnTo>
                        <a:lnTo>
                          <a:pt x="1749" y="36"/>
                        </a:lnTo>
                        <a:lnTo>
                          <a:pt x="1670" y="52"/>
                        </a:lnTo>
                        <a:lnTo>
                          <a:pt x="1579" y="70"/>
                        </a:lnTo>
                        <a:lnTo>
                          <a:pt x="1479" y="89"/>
                        </a:lnTo>
                        <a:lnTo>
                          <a:pt x="1371" y="108"/>
                        </a:lnTo>
                        <a:lnTo>
                          <a:pt x="1257" y="127"/>
                        </a:lnTo>
                        <a:lnTo>
                          <a:pt x="1141" y="145"/>
                        </a:lnTo>
                        <a:lnTo>
                          <a:pt x="1082" y="152"/>
                        </a:lnTo>
                        <a:lnTo>
                          <a:pt x="1023" y="159"/>
                        </a:lnTo>
                        <a:lnTo>
                          <a:pt x="964" y="166"/>
                        </a:lnTo>
                        <a:lnTo>
                          <a:pt x="906" y="171"/>
                        </a:lnTo>
                        <a:lnTo>
                          <a:pt x="850" y="176"/>
                        </a:lnTo>
                        <a:lnTo>
                          <a:pt x="794" y="180"/>
                        </a:lnTo>
                        <a:lnTo>
                          <a:pt x="738" y="182"/>
                        </a:lnTo>
                        <a:lnTo>
                          <a:pt x="686" y="184"/>
                        </a:lnTo>
                        <a:lnTo>
                          <a:pt x="635" y="184"/>
                        </a:lnTo>
                        <a:lnTo>
                          <a:pt x="586" y="182"/>
                        </a:lnTo>
                        <a:lnTo>
                          <a:pt x="539" y="180"/>
                        </a:lnTo>
                        <a:lnTo>
                          <a:pt x="495" y="176"/>
                        </a:lnTo>
                        <a:lnTo>
                          <a:pt x="412" y="167"/>
                        </a:lnTo>
                        <a:lnTo>
                          <a:pt x="339" y="159"/>
                        </a:lnTo>
                        <a:lnTo>
                          <a:pt x="305" y="157"/>
                        </a:lnTo>
                        <a:lnTo>
                          <a:pt x="275" y="156"/>
                        </a:lnTo>
                        <a:lnTo>
                          <a:pt x="246" y="155"/>
                        </a:lnTo>
                        <a:lnTo>
                          <a:pt x="220" y="155"/>
                        </a:lnTo>
                        <a:lnTo>
                          <a:pt x="195" y="155"/>
                        </a:lnTo>
                        <a:lnTo>
                          <a:pt x="172" y="157"/>
                        </a:lnTo>
                        <a:lnTo>
                          <a:pt x="151" y="159"/>
                        </a:lnTo>
                        <a:lnTo>
                          <a:pt x="132" y="162"/>
                        </a:lnTo>
                        <a:lnTo>
                          <a:pt x="114" y="168"/>
                        </a:lnTo>
                        <a:lnTo>
                          <a:pt x="98" y="174"/>
                        </a:lnTo>
                        <a:lnTo>
                          <a:pt x="84" y="180"/>
                        </a:lnTo>
                        <a:lnTo>
                          <a:pt x="71" y="188"/>
                        </a:lnTo>
                        <a:lnTo>
                          <a:pt x="59" y="198"/>
                        </a:lnTo>
                        <a:lnTo>
                          <a:pt x="49" y="208"/>
                        </a:lnTo>
                        <a:lnTo>
                          <a:pt x="41" y="220"/>
                        </a:lnTo>
                        <a:lnTo>
                          <a:pt x="33" y="234"/>
                        </a:lnTo>
                        <a:lnTo>
                          <a:pt x="25" y="249"/>
                        </a:lnTo>
                        <a:lnTo>
                          <a:pt x="19" y="265"/>
                        </a:lnTo>
                        <a:lnTo>
                          <a:pt x="15" y="283"/>
                        </a:lnTo>
                        <a:lnTo>
                          <a:pt x="10" y="303"/>
                        </a:lnTo>
                        <a:lnTo>
                          <a:pt x="7" y="324"/>
                        </a:lnTo>
                        <a:lnTo>
                          <a:pt x="5" y="346"/>
                        </a:lnTo>
                        <a:lnTo>
                          <a:pt x="3" y="371"/>
                        </a:lnTo>
                        <a:lnTo>
                          <a:pt x="2" y="396"/>
                        </a:lnTo>
                        <a:lnTo>
                          <a:pt x="0" y="454"/>
                        </a:lnTo>
                        <a:lnTo>
                          <a:pt x="0" y="520"/>
                        </a:lnTo>
                        <a:lnTo>
                          <a:pt x="3" y="507"/>
                        </a:lnTo>
                        <a:lnTo>
                          <a:pt x="14" y="477"/>
                        </a:lnTo>
                        <a:lnTo>
                          <a:pt x="24" y="458"/>
                        </a:lnTo>
                        <a:lnTo>
                          <a:pt x="37" y="436"/>
                        </a:lnTo>
                        <a:lnTo>
                          <a:pt x="46" y="425"/>
                        </a:lnTo>
                        <a:lnTo>
                          <a:pt x="55" y="413"/>
                        </a:lnTo>
                        <a:lnTo>
                          <a:pt x="66" y="402"/>
                        </a:lnTo>
                        <a:lnTo>
                          <a:pt x="78" y="391"/>
                        </a:lnTo>
                        <a:lnTo>
                          <a:pt x="92" y="378"/>
                        </a:lnTo>
                        <a:lnTo>
                          <a:pt x="106" y="367"/>
                        </a:lnTo>
                        <a:lnTo>
                          <a:pt x="122" y="357"/>
                        </a:lnTo>
                        <a:lnTo>
                          <a:pt x="140" y="347"/>
                        </a:lnTo>
                        <a:lnTo>
                          <a:pt x="159" y="337"/>
                        </a:lnTo>
                        <a:lnTo>
                          <a:pt x="180" y="328"/>
                        </a:lnTo>
                        <a:lnTo>
                          <a:pt x="202" y="319"/>
                        </a:lnTo>
                        <a:lnTo>
                          <a:pt x="226" y="313"/>
                        </a:lnTo>
                        <a:lnTo>
                          <a:pt x="253" y="306"/>
                        </a:lnTo>
                        <a:lnTo>
                          <a:pt x="281" y="302"/>
                        </a:lnTo>
                        <a:lnTo>
                          <a:pt x="312" y="297"/>
                        </a:lnTo>
                        <a:lnTo>
                          <a:pt x="344" y="295"/>
                        </a:lnTo>
                        <a:lnTo>
                          <a:pt x="378" y="294"/>
                        </a:lnTo>
                        <a:lnTo>
                          <a:pt x="415" y="295"/>
                        </a:lnTo>
                        <a:lnTo>
                          <a:pt x="453" y="297"/>
                        </a:lnTo>
                        <a:lnTo>
                          <a:pt x="495" y="302"/>
                        </a:lnTo>
                        <a:lnTo>
                          <a:pt x="539" y="305"/>
                        </a:lnTo>
                        <a:lnTo>
                          <a:pt x="586" y="308"/>
                        </a:lnTo>
                        <a:lnTo>
                          <a:pt x="635" y="309"/>
                        </a:lnTo>
                        <a:lnTo>
                          <a:pt x="686" y="309"/>
                        </a:lnTo>
                        <a:lnTo>
                          <a:pt x="738" y="307"/>
                        </a:lnTo>
                        <a:lnTo>
                          <a:pt x="794" y="305"/>
                        </a:lnTo>
                        <a:lnTo>
                          <a:pt x="850" y="302"/>
                        </a:lnTo>
                        <a:lnTo>
                          <a:pt x="906" y="296"/>
                        </a:lnTo>
                        <a:lnTo>
                          <a:pt x="964" y="290"/>
                        </a:lnTo>
                        <a:lnTo>
                          <a:pt x="1023" y="285"/>
                        </a:lnTo>
                        <a:lnTo>
                          <a:pt x="1082" y="277"/>
                        </a:lnTo>
                        <a:lnTo>
                          <a:pt x="1141" y="269"/>
                        </a:lnTo>
                        <a:lnTo>
                          <a:pt x="1257" y="253"/>
                        </a:lnTo>
                        <a:lnTo>
                          <a:pt x="1371" y="234"/>
                        </a:lnTo>
                        <a:lnTo>
                          <a:pt x="1479" y="215"/>
                        </a:lnTo>
                        <a:lnTo>
                          <a:pt x="1579" y="196"/>
                        </a:lnTo>
                        <a:lnTo>
                          <a:pt x="1670" y="177"/>
                        </a:lnTo>
                        <a:lnTo>
                          <a:pt x="1749" y="160"/>
                        </a:lnTo>
                        <a:lnTo>
                          <a:pt x="1815" y="147"/>
                        </a:lnTo>
                        <a:lnTo>
                          <a:pt x="1864" y="136"/>
                        </a:lnTo>
                        <a:lnTo>
                          <a:pt x="1895" y="128"/>
                        </a:lnTo>
                        <a:lnTo>
                          <a:pt x="1906" y="126"/>
                        </a:lnTo>
                        <a:lnTo>
                          <a:pt x="1901" y="127"/>
                        </a:lnTo>
                        <a:lnTo>
                          <a:pt x="1920" y="121"/>
                        </a:lnTo>
                        <a:lnTo>
                          <a:pt x="1936" y="117"/>
                        </a:lnTo>
                        <a:lnTo>
                          <a:pt x="1953" y="110"/>
                        </a:lnTo>
                        <a:lnTo>
                          <a:pt x="1969" y="102"/>
                        </a:lnTo>
                        <a:lnTo>
                          <a:pt x="1986" y="95"/>
                        </a:lnTo>
                        <a:lnTo>
                          <a:pt x="1994" y="90"/>
                        </a:lnTo>
                        <a:lnTo>
                          <a:pt x="1999" y="85"/>
                        </a:lnTo>
                        <a:lnTo>
                          <a:pt x="2005" y="80"/>
                        </a:lnTo>
                        <a:lnTo>
                          <a:pt x="2009" y="75"/>
                        </a:lnTo>
                        <a:lnTo>
                          <a:pt x="2013" y="69"/>
                        </a:lnTo>
                        <a:lnTo>
                          <a:pt x="2014" y="63"/>
                        </a:lnTo>
                        <a:lnTo>
                          <a:pt x="2014" y="58"/>
                        </a:lnTo>
                        <a:lnTo>
                          <a:pt x="2012" y="51"/>
                        </a:lnTo>
                        <a:lnTo>
                          <a:pt x="2007" y="46"/>
                        </a:lnTo>
                        <a:lnTo>
                          <a:pt x="2002" y="40"/>
                        </a:lnTo>
                        <a:lnTo>
                          <a:pt x="1993" y="33"/>
                        </a:lnTo>
                        <a:lnTo>
                          <a:pt x="1980" y="27"/>
                        </a:lnTo>
                        <a:lnTo>
                          <a:pt x="1967" y="20"/>
                        </a:lnTo>
                        <a:lnTo>
                          <a:pt x="1949" y="13"/>
                        </a:lnTo>
                        <a:lnTo>
                          <a:pt x="1929" y="7"/>
                        </a:lnTo>
                        <a:lnTo>
                          <a:pt x="1906" y="0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359" name="Freeform 204"/>
                  <p:cNvSpPr>
                    <a:spLocks/>
                  </p:cNvSpPr>
                  <p:nvPr/>
                </p:nvSpPr>
                <p:spPr bwMode="auto">
                  <a:xfrm>
                    <a:off x="3433" y="3608"/>
                    <a:ext cx="324" cy="225"/>
                  </a:xfrm>
                  <a:custGeom>
                    <a:avLst/>
                    <a:gdLst>
                      <a:gd name="T0" fmla="*/ 0 w 2275"/>
                      <a:gd name="T1" fmla="*/ 0 h 1580"/>
                      <a:gd name="T2" fmla="*/ 0 w 2275"/>
                      <a:gd name="T3" fmla="*/ 0 h 1580"/>
                      <a:gd name="T4" fmla="*/ 0 w 2275"/>
                      <a:gd name="T5" fmla="*/ 0 h 1580"/>
                      <a:gd name="T6" fmla="*/ 0 w 2275"/>
                      <a:gd name="T7" fmla="*/ 0 h 1580"/>
                      <a:gd name="T8" fmla="*/ 0 w 2275"/>
                      <a:gd name="T9" fmla="*/ 0 h 1580"/>
                      <a:gd name="T10" fmla="*/ 0 w 2275"/>
                      <a:gd name="T11" fmla="*/ 0 h 1580"/>
                      <a:gd name="T12" fmla="*/ 0 w 2275"/>
                      <a:gd name="T13" fmla="*/ 0 h 1580"/>
                      <a:gd name="T14" fmla="*/ 0 w 2275"/>
                      <a:gd name="T15" fmla="*/ 0 h 1580"/>
                      <a:gd name="T16" fmla="*/ 0 w 2275"/>
                      <a:gd name="T17" fmla="*/ 0 h 1580"/>
                      <a:gd name="T18" fmla="*/ 0 w 2275"/>
                      <a:gd name="T19" fmla="*/ 0 h 1580"/>
                      <a:gd name="T20" fmla="*/ 0 w 2275"/>
                      <a:gd name="T21" fmla="*/ 0 h 1580"/>
                      <a:gd name="T22" fmla="*/ 0 w 2275"/>
                      <a:gd name="T23" fmla="*/ 0 h 1580"/>
                      <a:gd name="T24" fmla="*/ 0 w 2275"/>
                      <a:gd name="T25" fmla="*/ 0 h 1580"/>
                      <a:gd name="T26" fmla="*/ 0 w 2275"/>
                      <a:gd name="T27" fmla="*/ 0 h 1580"/>
                      <a:gd name="T28" fmla="*/ 0 w 2275"/>
                      <a:gd name="T29" fmla="*/ 0 h 1580"/>
                      <a:gd name="T30" fmla="*/ 0 w 2275"/>
                      <a:gd name="T31" fmla="*/ 0 h 1580"/>
                      <a:gd name="T32" fmla="*/ 0 w 2275"/>
                      <a:gd name="T33" fmla="*/ 0 h 1580"/>
                      <a:gd name="T34" fmla="*/ 0 w 2275"/>
                      <a:gd name="T35" fmla="*/ 0 h 1580"/>
                      <a:gd name="T36" fmla="*/ 0 w 2275"/>
                      <a:gd name="T37" fmla="*/ 0 h 1580"/>
                      <a:gd name="T38" fmla="*/ 0 w 2275"/>
                      <a:gd name="T39" fmla="*/ 0 h 1580"/>
                      <a:gd name="T40" fmla="*/ 0 w 2275"/>
                      <a:gd name="T41" fmla="*/ 0 h 1580"/>
                      <a:gd name="T42" fmla="*/ 0 w 2275"/>
                      <a:gd name="T43" fmla="*/ 0 h 1580"/>
                      <a:gd name="T44" fmla="*/ 0 w 2275"/>
                      <a:gd name="T45" fmla="*/ 0 h 1580"/>
                      <a:gd name="T46" fmla="*/ 0 w 2275"/>
                      <a:gd name="T47" fmla="*/ 0 h 1580"/>
                      <a:gd name="T48" fmla="*/ 0 w 2275"/>
                      <a:gd name="T49" fmla="*/ 0 h 1580"/>
                      <a:gd name="T50" fmla="*/ 0 w 2275"/>
                      <a:gd name="T51" fmla="*/ 0 h 1580"/>
                      <a:gd name="T52" fmla="*/ 0 w 2275"/>
                      <a:gd name="T53" fmla="*/ 0 h 1580"/>
                      <a:gd name="T54" fmla="*/ 0 w 2275"/>
                      <a:gd name="T55" fmla="*/ 0 h 1580"/>
                      <a:gd name="T56" fmla="*/ 0 w 2275"/>
                      <a:gd name="T57" fmla="*/ 0 h 1580"/>
                      <a:gd name="T58" fmla="*/ 0 w 2275"/>
                      <a:gd name="T59" fmla="*/ 0 h 1580"/>
                      <a:gd name="T60" fmla="*/ 0 w 2275"/>
                      <a:gd name="T61" fmla="*/ 0 h 1580"/>
                      <a:gd name="T62" fmla="*/ 0 w 2275"/>
                      <a:gd name="T63" fmla="*/ 0 h 1580"/>
                      <a:gd name="T64" fmla="*/ 0 w 2275"/>
                      <a:gd name="T65" fmla="*/ 0 h 1580"/>
                      <a:gd name="T66" fmla="*/ 0 w 2275"/>
                      <a:gd name="T67" fmla="*/ 0 h 1580"/>
                      <a:gd name="T68" fmla="*/ 0 w 2275"/>
                      <a:gd name="T69" fmla="*/ 0 h 1580"/>
                      <a:gd name="T70" fmla="*/ 0 w 2275"/>
                      <a:gd name="T71" fmla="*/ 0 h 1580"/>
                      <a:gd name="T72" fmla="*/ 0 w 2275"/>
                      <a:gd name="T73" fmla="*/ 0 h 1580"/>
                      <a:gd name="T74" fmla="*/ 0 w 2275"/>
                      <a:gd name="T75" fmla="*/ 0 h 1580"/>
                      <a:gd name="T76" fmla="*/ 0 w 2275"/>
                      <a:gd name="T77" fmla="*/ 0 h 1580"/>
                      <a:gd name="T78" fmla="*/ 0 w 2275"/>
                      <a:gd name="T79" fmla="*/ 0 h 1580"/>
                      <a:gd name="T80" fmla="*/ 0 w 2275"/>
                      <a:gd name="T81" fmla="*/ 0 h 1580"/>
                      <a:gd name="T82" fmla="*/ 0 w 2275"/>
                      <a:gd name="T83" fmla="*/ 0 h 1580"/>
                      <a:gd name="T84" fmla="*/ 0 w 2275"/>
                      <a:gd name="T85" fmla="*/ 0 h 1580"/>
                      <a:gd name="T86" fmla="*/ 0 w 2275"/>
                      <a:gd name="T87" fmla="*/ 0 h 1580"/>
                      <a:gd name="T88" fmla="*/ 0 w 2275"/>
                      <a:gd name="T89" fmla="*/ 0 h 1580"/>
                      <a:gd name="T90" fmla="*/ 0 w 2275"/>
                      <a:gd name="T91" fmla="*/ 0 h 1580"/>
                      <a:gd name="T92" fmla="*/ 0 w 2275"/>
                      <a:gd name="T93" fmla="*/ 0 h 1580"/>
                      <a:gd name="T94" fmla="*/ 0 w 2275"/>
                      <a:gd name="T95" fmla="*/ 0 h 1580"/>
                      <a:gd name="T96" fmla="*/ 0 w 2275"/>
                      <a:gd name="T97" fmla="*/ 0 h 1580"/>
                      <a:gd name="T98" fmla="*/ 0 w 2275"/>
                      <a:gd name="T99" fmla="*/ 0 h 1580"/>
                      <a:gd name="T100" fmla="*/ 0 w 2275"/>
                      <a:gd name="T101" fmla="*/ 0 h 1580"/>
                      <a:gd name="T102" fmla="*/ 0 w 2275"/>
                      <a:gd name="T103" fmla="*/ 0 h 1580"/>
                      <a:gd name="T104" fmla="*/ 0 w 2275"/>
                      <a:gd name="T105" fmla="*/ 0 h 1580"/>
                      <a:gd name="T106" fmla="*/ 0 w 2275"/>
                      <a:gd name="T107" fmla="*/ 0 h 1580"/>
                      <a:gd name="T108" fmla="*/ 0 w 2275"/>
                      <a:gd name="T109" fmla="*/ 0 h 1580"/>
                      <a:gd name="T110" fmla="*/ 0 w 2275"/>
                      <a:gd name="T111" fmla="*/ 0 h 1580"/>
                      <a:gd name="T112" fmla="*/ 0 w 2275"/>
                      <a:gd name="T113" fmla="*/ 0 h 158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275"/>
                      <a:gd name="T172" fmla="*/ 0 h 1580"/>
                      <a:gd name="T173" fmla="*/ 2275 w 2275"/>
                      <a:gd name="T174" fmla="*/ 1580 h 1580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275" h="1580">
                        <a:moveTo>
                          <a:pt x="1248" y="671"/>
                        </a:moveTo>
                        <a:lnTo>
                          <a:pt x="1201" y="695"/>
                        </a:lnTo>
                        <a:lnTo>
                          <a:pt x="1155" y="717"/>
                        </a:lnTo>
                        <a:lnTo>
                          <a:pt x="1110" y="737"/>
                        </a:lnTo>
                        <a:lnTo>
                          <a:pt x="1065" y="756"/>
                        </a:lnTo>
                        <a:lnTo>
                          <a:pt x="1021" y="774"/>
                        </a:lnTo>
                        <a:lnTo>
                          <a:pt x="976" y="789"/>
                        </a:lnTo>
                        <a:lnTo>
                          <a:pt x="934" y="804"/>
                        </a:lnTo>
                        <a:lnTo>
                          <a:pt x="891" y="816"/>
                        </a:lnTo>
                        <a:lnTo>
                          <a:pt x="848" y="827"/>
                        </a:lnTo>
                        <a:lnTo>
                          <a:pt x="807" y="837"/>
                        </a:lnTo>
                        <a:lnTo>
                          <a:pt x="766" y="846"/>
                        </a:lnTo>
                        <a:lnTo>
                          <a:pt x="725" y="853"/>
                        </a:lnTo>
                        <a:lnTo>
                          <a:pt x="685" y="858"/>
                        </a:lnTo>
                        <a:lnTo>
                          <a:pt x="645" y="863"/>
                        </a:lnTo>
                        <a:lnTo>
                          <a:pt x="606" y="865"/>
                        </a:lnTo>
                        <a:lnTo>
                          <a:pt x="567" y="866"/>
                        </a:lnTo>
                        <a:lnTo>
                          <a:pt x="529" y="866"/>
                        </a:lnTo>
                        <a:lnTo>
                          <a:pt x="491" y="865"/>
                        </a:lnTo>
                        <a:lnTo>
                          <a:pt x="453" y="863"/>
                        </a:lnTo>
                        <a:lnTo>
                          <a:pt x="416" y="858"/>
                        </a:lnTo>
                        <a:lnTo>
                          <a:pt x="380" y="853"/>
                        </a:lnTo>
                        <a:lnTo>
                          <a:pt x="343" y="846"/>
                        </a:lnTo>
                        <a:lnTo>
                          <a:pt x="307" y="838"/>
                        </a:lnTo>
                        <a:lnTo>
                          <a:pt x="272" y="828"/>
                        </a:lnTo>
                        <a:lnTo>
                          <a:pt x="236" y="818"/>
                        </a:lnTo>
                        <a:lnTo>
                          <a:pt x="202" y="806"/>
                        </a:lnTo>
                        <a:lnTo>
                          <a:pt x="167" y="794"/>
                        </a:lnTo>
                        <a:lnTo>
                          <a:pt x="133" y="779"/>
                        </a:lnTo>
                        <a:lnTo>
                          <a:pt x="99" y="764"/>
                        </a:lnTo>
                        <a:lnTo>
                          <a:pt x="66" y="747"/>
                        </a:lnTo>
                        <a:lnTo>
                          <a:pt x="32" y="729"/>
                        </a:lnTo>
                        <a:lnTo>
                          <a:pt x="0" y="710"/>
                        </a:lnTo>
                        <a:lnTo>
                          <a:pt x="0" y="756"/>
                        </a:lnTo>
                        <a:lnTo>
                          <a:pt x="1" y="803"/>
                        </a:lnTo>
                        <a:lnTo>
                          <a:pt x="3" y="847"/>
                        </a:lnTo>
                        <a:lnTo>
                          <a:pt x="6" y="892"/>
                        </a:lnTo>
                        <a:lnTo>
                          <a:pt x="10" y="935"/>
                        </a:lnTo>
                        <a:lnTo>
                          <a:pt x="16" y="977"/>
                        </a:lnTo>
                        <a:lnTo>
                          <a:pt x="22" y="1020"/>
                        </a:lnTo>
                        <a:lnTo>
                          <a:pt x="30" y="1060"/>
                        </a:lnTo>
                        <a:lnTo>
                          <a:pt x="39" y="1100"/>
                        </a:lnTo>
                        <a:lnTo>
                          <a:pt x="50" y="1138"/>
                        </a:lnTo>
                        <a:lnTo>
                          <a:pt x="62" y="1174"/>
                        </a:lnTo>
                        <a:lnTo>
                          <a:pt x="76" y="1210"/>
                        </a:lnTo>
                        <a:lnTo>
                          <a:pt x="84" y="1227"/>
                        </a:lnTo>
                        <a:lnTo>
                          <a:pt x="93" y="1243"/>
                        </a:lnTo>
                        <a:lnTo>
                          <a:pt x="100" y="1260"/>
                        </a:lnTo>
                        <a:lnTo>
                          <a:pt x="109" y="1276"/>
                        </a:lnTo>
                        <a:lnTo>
                          <a:pt x="119" y="1290"/>
                        </a:lnTo>
                        <a:lnTo>
                          <a:pt x="129" y="1306"/>
                        </a:lnTo>
                        <a:lnTo>
                          <a:pt x="139" y="1319"/>
                        </a:lnTo>
                        <a:lnTo>
                          <a:pt x="150" y="1334"/>
                        </a:lnTo>
                        <a:lnTo>
                          <a:pt x="206" y="1397"/>
                        </a:lnTo>
                        <a:lnTo>
                          <a:pt x="265" y="1449"/>
                        </a:lnTo>
                        <a:lnTo>
                          <a:pt x="325" y="1493"/>
                        </a:lnTo>
                        <a:lnTo>
                          <a:pt x="386" y="1526"/>
                        </a:lnTo>
                        <a:lnTo>
                          <a:pt x="449" y="1552"/>
                        </a:lnTo>
                        <a:lnTo>
                          <a:pt x="513" y="1568"/>
                        </a:lnTo>
                        <a:lnTo>
                          <a:pt x="578" y="1578"/>
                        </a:lnTo>
                        <a:lnTo>
                          <a:pt x="643" y="1580"/>
                        </a:lnTo>
                        <a:lnTo>
                          <a:pt x="709" y="1575"/>
                        </a:lnTo>
                        <a:lnTo>
                          <a:pt x="776" y="1564"/>
                        </a:lnTo>
                        <a:lnTo>
                          <a:pt x="843" y="1546"/>
                        </a:lnTo>
                        <a:lnTo>
                          <a:pt x="908" y="1524"/>
                        </a:lnTo>
                        <a:lnTo>
                          <a:pt x="975" y="1497"/>
                        </a:lnTo>
                        <a:lnTo>
                          <a:pt x="1042" y="1465"/>
                        </a:lnTo>
                        <a:lnTo>
                          <a:pt x="1106" y="1428"/>
                        </a:lnTo>
                        <a:lnTo>
                          <a:pt x="1172" y="1389"/>
                        </a:lnTo>
                        <a:lnTo>
                          <a:pt x="1236" y="1347"/>
                        </a:lnTo>
                        <a:lnTo>
                          <a:pt x="1299" y="1301"/>
                        </a:lnTo>
                        <a:lnTo>
                          <a:pt x="1360" y="1253"/>
                        </a:lnTo>
                        <a:lnTo>
                          <a:pt x="1421" y="1204"/>
                        </a:lnTo>
                        <a:lnTo>
                          <a:pt x="1479" y="1154"/>
                        </a:lnTo>
                        <a:lnTo>
                          <a:pt x="1537" y="1104"/>
                        </a:lnTo>
                        <a:lnTo>
                          <a:pt x="1592" y="1053"/>
                        </a:lnTo>
                        <a:lnTo>
                          <a:pt x="1645" y="1002"/>
                        </a:lnTo>
                        <a:lnTo>
                          <a:pt x="1695" y="951"/>
                        </a:lnTo>
                        <a:lnTo>
                          <a:pt x="1744" y="902"/>
                        </a:lnTo>
                        <a:lnTo>
                          <a:pt x="1790" y="855"/>
                        </a:lnTo>
                        <a:lnTo>
                          <a:pt x="1832" y="809"/>
                        </a:lnTo>
                        <a:lnTo>
                          <a:pt x="1909" y="726"/>
                        </a:lnTo>
                        <a:lnTo>
                          <a:pt x="1971" y="657"/>
                        </a:lnTo>
                        <a:lnTo>
                          <a:pt x="1992" y="634"/>
                        </a:lnTo>
                        <a:lnTo>
                          <a:pt x="2014" y="606"/>
                        </a:lnTo>
                        <a:lnTo>
                          <a:pt x="2035" y="576"/>
                        </a:lnTo>
                        <a:lnTo>
                          <a:pt x="2057" y="542"/>
                        </a:lnTo>
                        <a:lnTo>
                          <a:pt x="2079" y="507"/>
                        </a:lnTo>
                        <a:lnTo>
                          <a:pt x="2100" y="469"/>
                        </a:lnTo>
                        <a:lnTo>
                          <a:pt x="2122" y="429"/>
                        </a:lnTo>
                        <a:lnTo>
                          <a:pt x="2143" y="387"/>
                        </a:lnTo>
                        <a:lnTo>
                          <a:pt x="2163" y="342"/>
                        </a:lnTo>
                        <a:lnTo>
                          <a:pt x="2183" y="296"/>
                        </a:lnTo>
                        <a:lnTo>
                          <a:pt x="2201" y="249"/>
                        </a:lnTo>
                        <a:lnTo>
                          <a:pt x="2218" y="201"/>
                        </a:lnTo>
                        <a:lnTo>
                          <a:pt x="2235" y="152"/>
                        </a:lnTo>
                        <a:lnTo>
                          <a:pt x="2250" y="102"/>
                        </a:lnTo>
                        <a:lnTo>
                          <a:pt x="2263" y="52"/>
                        </a:lnTo>
                        <a:lnTo>
                          <a:pt x="2275" y="0"/>
                        </a:lnTo>
                        <a:lnTo>
                          <a:pt x="2217" y="47"/>
                        </a:lnTo>
                        <a:lnTo>
                          <a:pt x="2158" y="93"/>
                        </a:lnTo>
                        <a:lnTo>
                          <a:pt x="2098" y="138"/>
                        </a:lnTo>
                        <a:lnTo>
                          <a:pt x="2038" y="183"/>
                        </a:lnTo>
                        <a:lnTo>
                          <a:pt x="1976" y="227"/>
                        </a:lnTo>
                        <a:lnTo>
                          <a:pt x="1914" y="271"/>
                        </a:lnTo>
                        <a:lnTo>
                          <a:pt x="1852" y="313"/>
                        </a:lnTo>
                        <a:lnTo>
                          <a:pt x="1788" y="355"/>
                        </a:lnTo>
                        <a:lnTo>
                          <a:pt x="1724" y="398"/>
                        </a:lnTo>
                        <a:lnTo>
                          <a:pt x="1658" y="438"/>
                        </a:lnTo>
                        <a:lnTo>
                          <a:pt x="1593" y="479"/>
                        </a:lnTo>
                        <a:lnTo>
                          <a:pt x="1525" y="518"/>
                        </a:lnTo>
                        <a:lnTo>
                          <a:pt x="1457" y="558"/>
                        </a:lnTo>
                        <a:lnTo>
                          <a:pt x="1388" y="596"/>
                        </a:lnTo>
                        <a:lnTo>
                          <a:pt x="1319" y="634"/>
                        </a:lnTo>
                        <a:lnTo>
                          <a:pt x="1248" y="671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</p:grpSp>
          </p:grpSp>
          <p:grpSp>
            <p:nvGrpSpPr>
              <p:cNvPr id="310" name="Group 205"/>
              <p:cNvGrpSpPr>
                <a:grpSpLocks/>
              </p:cNvGrpSpPr>
              <p:nvPr/>
            </p:nvGrpSpPr>
            <p:grpSpPr bwMode="auto">
              <a:xfrm>
                <a:off x="7591147" y="1499294"/>
                <a:ext cx="411406" cy="206924"/>
                <a:chOff x="2759" y="2304"/>
                <a:chExt cx="1393" cy="766"/>
              </a:xfrm>
            </p:grpSpPr>
            <p:sp>
              <p:nvSpPr>
                <p:cNvPr id="311" name="Freeform 206"/>
                <p:cNvSpPr>
                  <a:spLocks/>
                </p:cNvSpPr>
                <p:nvPr/>
              </p:nvSpPr>
              <p:spPr bwMode="auto">
                <a:xfrm>
                  <a:off x="3640" y="2608"/>
                  <a:ext cx="508" cy="319"/>
                </a:xfrm>
                <a:custGeom>
                  <a:avLst/>
                  <a:gdLst>
                    <a:gd name="T0" fmla="*/ 0 w 3583"/>
                    <a:gd name="T1" fmla="*/ 0 h 2227"/>
                    <a:gd name="T2" fmla="*/ 0 w 3583"/>
                    <a:gd name="T3" fmla="*/ 0 h 2227"/>
                    <a:gd name="T4" fmla="*/ 0 w 3583"/>
                    <a:gd name="T5" fmla="*/ 0 h 2227"/>
                    <a:gd name="T6" fmla="*/ 0 w 3583"/>
                    <a:gd name="T7" fmla="*/ 0 h 2227"/>
                    <a:gd name="T8" fmla="*/ 0 w 3583"/>
                    <a:gd name="T9" fmla="*/ 0 h 2227"/>
                    <a:gd name="T10" fmla="*/ 0 w 3583"/>
                    <a:gd name="T11" fmla="*/ 0 h 2227"/>
                    <a:gd name="T12" fmla="*/ 0 w 3583"/>
                    <a:gd name="T13" fmla="*/ 0 h 2227"/>
                    <a:gd name="T14" fmla="*/ 0 w 3583"/>
                    <a:gd name="T15" fmla="*/ 0 h 2227"/>
                    <a:gd name="T16" fmla="*/ 0 w 3583"/>
                    <a:gd name="T17" fmla="*/ 0 h 2227"/>
                    <a:gd name="T18" fmla="*/ 0 w 3583"/>
                    <a:gd name="T19" fmla="*/ 0 h 2227"/>
                    <a:gd name="T20" fmla="*/ 0 w 3583"/>
                    <a:gd name="T21" fmla="*/ 0 h 2227"/>
                    <a:gd name="T22" fmla="*/ 0 w 3583"/>
                    <a:gd name="T23" fmla="*/ 0 h 2227"/>
                    <a:gd name="T24" fmla="*/ 0 w 3583"/>
                    <a:gd name="T25" fmla="*/ 0 h 2227"/>
                    <a:gd name="T26" fmla="*/ 0 w 3583"/>
                    <a:gd name="T27" fmla="*/ 0 h 2227"/>
                    <a:gd name="T28" fmla="*/ 0 w 3583"/>
                    <a:gd name="T29" fmla="*/ 0 h 2227"/>
                    <a:gd name="T30" fmla="*/ 0 w 3583"/>
                    <a:gd name="T31" fmla="*/ 0 h 2227"/>
                    <a:gd name="T32" fmla="*/ 0 w 3583"/>
                    <a:gd name="T33" fmla="*/ 0 h 2227"/>
                    <a:gd name="T34" fmla="*/ 0 w 3583"/>
                    <a:gd name="T35" fmla="*/ 0 h 2227"/>
                    <a:gd name="T36" fmla="*/ 0 w 3583"/>
                    <a:gd name="T37" fmla="*/ 0 h 2227"/>
                    <a:gd name="T38" fmla="*/ 0 w 3583"/>
                    <a:gd name="T39" fmla="*/ 0 h 2227"/>
                    <a:gd name="T40" fmla="*/ 0 w 3583"/>
                    <a:gd name="T41" fmla="*/ 0 h 2227"/>
                    <a:gd name="T42" fmla="*/ 0 w 3583"/>
                    <a:gd name="T43" fmla="*/ 0 h 2227"/>
                    <a:gd name="T44" fmla="*/ 0 w 3583"/>
                    <a:gd name="T45" fmla="*/ 0 h 2227"/>
                    <a:gd name="T46" fmla="*/ 0 w 3583"/>
                    <a:gd name="T47" fmla="*/ 0 h 2227"/>
                    <a:gd name="T48" fmla="*/ 0 w 3583"/>
                    <a:gd name="T49" fmla="*/ 0 h 2227"/>
                    <a:gd name="T50" fmla="*/ 0 w 3583"/>
                    <a:gd name="T51" fmla="*/ 0 h 2227"/>
                    <a:gd name="T52" fmla="*/ 0 w 3583"/>
                    <a:gd name="T53" fmla="*/ 0 h 2227"/>
                    <a:gd name="T54" fmla="*/ 0 w 3583"/>
                    <a:gd name="T55" fmla="*/ 0 h 2227"/>
                    <a:gd name="T56" fmla="*/ 0 w 3583"/>
                    <a:gd name="T57" fmla="*/ 0 h 2227"/>
                    <a:gd name="T58" fmla="*/ 0 w 3583"/>
                    <a:gd name="T59" fmla="*/ 0 h 2227"/>
                    <a:gd name="T60" fmla="*/ 0 w 3583"/>
                    <a:gd name="T61" fmla="*/ 0 h 2227"/>
                    <a:gd name="T62" fmla="*/ 0 w 3583"/>
                    <a:gd name="T63" fmla="*/ 0 h 2227"/>
                    <a:gd name="T64" fmla="*/ 0 w 3583"/>
                    <a:gd name="T65" fmla="*/ 0 h 2227"/>
                    <a:gd name="T66" fmla="*/ 0 w 3583"/>
                    <a:gd name="T67" fmla="*/ 0 h 2227"/>
                    <a:gd name="T68" fmla="*/ 0 w 3583"/>
                    <a:gd name="T69" fmla="*/ 0 h 2227"/>
                    <a:gd name="T70" fmla="*/ 0 w 3583"/>
                    <a:gd name="T71" fmla="*/ 0 h 2227"/>
                    <a:gd name="T72" fmla="*/ 0 w 3583"/>
                    <a:gd name="T73" fmla="*/ 0 h 2227"/>
                    <a:gd name="T74" fmla="*/ 0 w 3583"/>
                    <a:gd name="T75" fmla="*/ 0 h 2227"/>
                    <a:gd name="T76" fmla="*/ 0 w 3583"/>
                    <a:gd name="T77" fmla="*/ 0 h 2227"/>
                    <a:gd name="T78" fmla="*/ 0 w 3583"/>
                    <a:gd name="T79" fmla="*/ 0 h 2227"/>
                    <a:gd name="T80" fmla="*/ 0 w 3583"/>
                    <a:gd name="T81" fmla="*/ 0 h 2227"/>
                    <a:gd name="T82" fmla="*/ 0 w 3583"/>
                    <a:gd name="T83" fmla="*/ 0 h 2227"/>
                    <a:gd name="T84" fmla="*/ 0 w 3583"/>
                    <a:gd name="T85" fmla="*/ 0 h 2227"/>
                    <a:gd name="T86" fmla="*/ 0 w 3583"/>
                    <a:gd name="T87" fmla="*/ 0 h 2227"/>
                    <a:gd name="T88" fmla="*/ 0 w 3583"/>
                    <a:gd name="T89" fmla="*/ 0 h 2227"/>
                    <a:gd name="T90" fmla="*/ 0 w 3583"/>
                    <a:gd name="T91" fmla="*/ 0 h 2227"/>
                    <a:gd name="T92" fmla="*/ 0 w 3583"/>
                    <a:gd name="T93" fmla="*/ 0 h 2227"/>
                    <a:gd name="T94" fmla="*/ 0 w 3583"/>
                    <a:gd name="T95" fmla="*/ 0 h 2227"/>
                    <a:gd name="T96" fmla="*/ 0 w 3583"/>
                    <a:gd name="T97" fmla="*/ 0 h 2227"/>
                    <a:gd name="T98" fmla="*/ 0 w 3583"/>
                    <a:gd name="T99" fmla="*/ 0 h 2227"/>
                    <a:gd name="T100" fmla="*/ 0 w 3583"/>
                    <a:gd name="T101" fmla="*/ 0 h 2227"/>
                    <a:gd name="T102" fmla="*/ 0 w 3583"/>
                    <a:gd name="T103" fmla="*/ 0 h 2227"/>
                    <a:gd name="T104" fmla="*/ 0 w 3583"/>
                    <a:gd name="T105" fmla="*/ 0 h 2227"/>
                    <a:gd name="T106" fmla="*/ 0 w 3583"/>
                    <a:gd name="T107" fmla="*/ 0 h 2227"/>
                    <a:gd name="T108" fmla="*/ 0 w 3583"/>
                    <a:gd name="T109" fmla="*/ 0 h 2227"/>
                    <a:gd name="T110" fmla="*/ 0 w 3583"/>
                    <a:gd name="T111" fmla="*/ 0 h 2227"/>
                    <a:gd name="T112" fmla="*/ 0 w 3583"/>
                    <a:gd name="T113" fmla="*/ 0 h 2227"/>
                    <a:gd name="T114" fmla="*/ 0 w 3583"/>
                    <a:gd name="T115" fmla="*/ 0 h 2227"/>
                    <a:gd name="T116" fmla="*/ 0 w 3583"/>
                    <a:gd name="T117" fmla="*/ 0 h 2227"/>
                    <a:gd name="T118" fmla="*/ 0 w 3583"/>
                    <a:gd name="T119" fmla="*/ 0 h 2227"/>
                    <a:gd name="T120" fmla="*/ 0 w 3583"/>
                    <a:gd name="T121" fmla="*/ 0 h 2227"/>
                    <a:gd name="T122" fmla="*/ 0 w 3583"/>
                    <a:gd name="T123" fmla="*/ 0 h 2227"/>
                    <a:gd name="T124" fmla="*/ 0 w 3583"/>
                    <a:gd name="T125" fmla="*/ 0 h 222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583"/>
                    <a:gd name="T190" fmla="*/ 0 h 2227"/>
                    <a:gd name="T191" fmla="*/ 3583 w 3583"/>
                    <a:gd name="T192" fmla="*/ 2227 h 222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583" h="2227">
                      <a:moveTo>
                        <a:pt x="3554" y="1071"/>
                      </a:moveTo>
                      <a:lnTo>
                        <a:pt x="3545" y="1035"/>
                      </a:lnTo>
                      <a:lnTo>
                        <a:pt x="3533" y="998"/>
                      </a:lnTo>
                      <a:lnTo>
                        <a:pt x="3521" y="962"/>
                      </a:lnTo>
                      <a:lnTo>
                        <a:pt x="3506" y="925"/>
                      </a:lnTo>
                      <a:lnTo>
                        <a:pt x="3491" y="887"/>
                      </a:lnTo>
                      <a:lnTo>
                        <a:pt x="3473" y="849"/>
                      </a:lnTo>
                      <a:lnTo>
                        <a:pt x="3455" y="810"/>
                      </a:lnTo>
                      <a:lnTo>
                        <a:pt x="3435" y="771"/>
                      </a:lnTo>
                      <a:lnTo>
                        <a:pt x="3414" y="733"/>
                      </a:lnTo>
                      <a:lnTo>
                        <a:pt x="3392" y="694"/>
                      </a:lnTo>
                      <a:lnTo>
                        <a:pt x="3368" y="657"/>
                      </a:lnTo>
                      <a:lnTo>
                        <a:pt x="3344" y="619"/>
                      </a:lnTo>
                      <a:lnTo>
                        <a:pt x="3318" y="581"/>
                      </a:lnTo>
                      <a:lnTo>
                        <a:pt x="3291" y="544"/>
                      </a:lnTo>
                      <a:lnTo>
                        <a:pt x="3264" y="508"/>
                      </a:lnTo>
                      <a:lnTo>
                        <a:pt x="3236" y="472"/>
                      </a:lnTo>
                      <a:lnTo>
                        <a:pt x="3206" y="437"/>
                      </a:lnTo>
                      <a:lnTo>
                        <a:pt x="3176" y="404"/>
                      </a:lnTo>
                      <a:lnTo>
                        <a:pt x="3144" y="372"/>
                      </a:lnTo>
                      <a:lnTo>
                        <a:pt x="3113" y="340"/>
                      </a:lnTo>
                      <a:lnTo>
                        <a:pt x="3081" y="309"/>
                      </a:lnTo>
                      <a:lnTo>
                        <a:pt x="3049" y="282"/>
                      </a:lnTo>
                      <a:lnTo>
                        <a:pt x="3014" y="254"/>
                      </a:lnTo>
                      <a:lnTo>
                        <a:pt x="2981" y="228"/>
                      </a:lnTo>
                      <a:lnTo>
                        <a:pt x="2946" y="205"/>
                      </a:lnTo>
                      <a:lnTo>
                        <a:pt x="2912" y="183"/>
                      </a:lnTo>
                      <a:lnTo>
                        <a:pt x="2876" y="163"/>
                      </a:lnTo>
                      <a:lnTo>
                        <a:pt x="2841" y="145"/>
                      </a:lnTo>
                      <a:lnTo>
                        <a:pt x="2805" y="128"/>
                      </a:lnTo>
                      <a:lnTo>
                        <a:pt x="2769" y="115"/>
                      </a:lnTo>
                      <a:lnTo>
                        <a:pt x="2734" y="104"/>
                      </a:lnTo>
                      <a:lnTo>
                        <a:pt x="2697" y="95"/>
                      </a:lnTo>
                      <a:lnTo>
                        <a:pt x="2615" y="79"/>
                      </a:lnTo>
                      <a:lnTo>
                        <a:pt x="2531" y="66"/>
                      </a:lnTo>
                      <a:lnTo>
                        <a:pt x="2446" y="52"/>
                      </a:lnTo>
                      <a:lnTo>
                        <a:pt x="2359" y="41"/>
                      </a:lnTo>
                      <a:lnTo>
                        <a:pt x="2270" y="32"/>
                      </a:lnTo>
                      <a:lnTo>
                        <a:pt x="2180" y="23"/>
                      </a:lnTo>
                      <a:lnTo>
                        <a:pt x="2089" y="17"/>
                      </a:lnTo>
                      <a:lnTo>
                        <a:pt x="1998" y="11"/>
                      </a:lnTo>
                      <a:lnTo>
                        <a:pt x="1906" y="7"/>
                      </a:lnTo>
                      <a:lnTo>
                        <a:pt x="1814" y="3"/>
                      </a:lnTo>
                      <a:lnTo>
                        <a:pt x="1722" y="1"/>
                      </a:lnTo>
                      <a:lnTo>
                        <a:pt x="1631" y="0"/>
                      </a:lnTo>
                      <a:lnTo>
                        <a:pt x="1541" y="0"/>
                      </a:lnTo>
                      <a:lnTo>
                        <a:pt x="1450" y="1"/>
                      </a:lnTo>
                      <a:lnTo>
                        <a:pt x="1361" y="3"/>
                      </a:lnTo>
                      <a:lnTo>
                        <a:pt x="1274" y="6"/>
                      </a:lnTo>
                      <a:lnTo>
                        <a:pt x="1188" y="9"/>
                      </a:lnTo>
                      <a:lnTo>
                        <a:pt x="1103" y="13"/>
                      </a:lnTo>
                      <a:lnTo>
                        <a:pt x="1021" y="18"/>
                      </a:lnTo>
                      <a:lnTo>
                        <a:pt x="941" y="23"/>
                      </a:lnTo>
                      <a:lnTo>
                        <a:pt x="864" y="30"/>
                      </a:lnTo>
                      <a:lnTo>
                        <a:pt x="789" y="37"/>
                      </a:lnTo>
                      <a:lnTo>
                        <a:pt x="717" y="43"/>
                      </a:lnTo>
                      <a:lnTo>
                        <a:pt x="649" y="51"/>
                      </a:lnTo>
                      <a:lnTo>
                        <a:pt x="583" y="59"/>
                      </a:lnTo>
                      <a:lnTo>
                        <a:pt x="522" y="67"/>
                      </a:lnTo>
                      <a:lnTo>
                        <a:pt x="464" y="76"/>
                      </a:lnTo>
                      <a:lnTo>
                        <a:pt x="411" y="85"/>
                      </a:lnTo>
                      <a:lnTo>
                        <a:pt x="362" y="94"/>
                      </a:lnTo>
                      <a:lnTo>
                        <a:pt x="319" y="102"/>
                      </a:lnTo>
                      <a:lnTo>
                        <a:pt x="279" y="111"/>
                      </a:lnTo>
                      <a:lnTo>
                        <a:pt x="245" y="120"/>
                      </a:lnTo>
                      <a:lnTo>
                        <a:pt x="214" y="130"/>
                      </a:lnTo>
                      <a:lnTo>
                        <a:pt x="186" y="141"/>
                      </a:lnTo>
                      <a:lnTo>
                        <a:pt x="161" y="155"/>
                      </a:lnTo>
                      <a:lnTo>
                        <a:pt x="137" y="169"/>
                      </a:lnTo>
                      <a:lnTo>
                        <a:pt x="116" y="186"/>
                      </a:lnTo>
                      <a:lnTo>
                        <a:pt x="96" y="203"/>
                      </a:lnTo>
                      <a:lnTo>
                        <a:pt x="79" y="222"/>
                      </a:lnTo>
                      <a:lnTo>
                        <a:pt x="64" y="242"/>
                      </a:lnTo>
                      <a:lnTo>
                        <a:pt x="50" y="264"/>
                      </a:lnTo>
                      <a:lnTo>
                        <a:pt x="38" y="286"/>
                      </a:lnTo>
                      <a:lnTo>
                        <a:pt x="28" y="309"/>
                      </a:lnTo>
                      <a:lnTo>
                        <a:pt x="19" y="335"/>
                      </a:lnTo>
                      <a:lnTo>
                        <a:pt x="12" y="361"/>
                      </a:lnTo>
                      <a:lnTo>
                        <a:pt x="8" y="387"/>
                      </a:lnTo>
                      <a:lnTo>
                        <a:pt x="4" y="414"/>
                      </a:lnTo>
                      <a:lnTo>
                        <a:pt x="1" y="443"/>
                      </a:lnTo>
                      <a:lnTo>
                        <a:pt x="0" y="472"/>
                      </a:lnTo>
                      <a:lnTo>
                        <a:pt x="1" y="502"/>
                      </a:lnTo>
                      <a:lnTo>
                        <a:pt x="2" y="532"/>
                      </a:lnTo>
                      <a:lnTo>
                        <a:pt x="6" y="563"/>
                      </a:lnTo>
                      <a:lnTo>
                        <a:pt x="9" y="594"/>
                      </a:lnTo>
                      <a:lnTo>
                        <a:pt x="15" y="627"/>
                      </a:lnTo>
                      <a:lnTo>
                        <a:pt x="20" y="659"/>
                      </a:lnTo>
                      <a:lnTo>
                        <a:pt x="27" y="691"/>
                      </a:lnTo>
                      <a:lnTo>
                        <a:pt x="35" y="723"/>
                      </a:lnTo>
                      <a:lnTo>
                        <a:pt x="44" y="757"/>
                      </a:lnTo>
                      <a:lnTo>
                        <a:pt x="53" y="789"/>
                      </a:lnTo>
                      <a:lnTo>
                        <a:pt x="63" y="822"/>
                      </a:lnTo>
                      <a:lnTo>
                        <a:pt x="84" y="889"/>
                      </a:lnTo>
                      <a:lnTo>
                        <a:pt x="107" y="955"/>
                      </a:lnTo>
                      <a:lnTo>
                        <a:pt x="119" y="987"/>
                      </a:lnTo>
                      <a:lnTo>
                        <a:pt x="133" y="1021"/>
                      </a:lnTo>
                      <a:lnTo>
                        <a:pt x="148" y="1053"/>
                      </a:lnTo>
                      <a:lnTo>
                        <a:pt x="164" y="1085"/>
                      </a:lnTo>
                      <a:lnTo>
                        <a:pt x="179" y="1117"/>
                      </a:lnTo>
                      <a:lnTo>
                        <a:pt x="197" y="1149"/>
                      </a:lnTo>
                      <a:lnTo>
                        <a:pt x="215" y="1179"/>
                      </a:lnTo>
                      <a:lnTo>
                        <a:pt x="234" y="1210"/>
                      </a:lnTo>
                      <a:lnTo>
                        <a:pt x="254" y="1240"/>
                      </a:lnTo>
                      <a:lnTo>
                        <a:pt x="274" y="1269"/>
                      </a:lnTo>
                      <a:lnTo>
                        <a:pt x="295" y="1299"/>
                      </a:lnTo>
                      <a:lnTo>
                        <a:pt x="316" y="1327"/>
                      </a:lnTo>
                      <a:lnTo>
                        <a:pt x="340" y="1356"/>
                      </a:lnTo>
                      <a:lnTo>
                        <a:pt x="362" y="1383"/>
                      </a:lnTo>
                      <a:lnTo>
                        <a:pt x="386" y="1410"/>
                      </a:lnTo>
                      <a:lnTo>
                        <a:pt x="411" y="1437"/>
                      </a:lnTo>
                      <a:lnTo>
                        <a:pt x="435" y="1463"/>
                      </a:lnTo>
                      <a:lnTo>
                        <a:pt x="461" y="1489"/>
                      </a:lnTo>
                      <a:lnTo>
                        <a:pt x="487" y="1515"/>
                      </a:lnTo>
                      <a:lnTo>
                        <a:pt x="513" y="1539"/>
                      </a:lnTo>
                      <a:lnTo>
                        <a:pt x="540" y="1564"/>
                      </a:lnTo>
                      <a:lnTo>
                        <a:pt x="568" y="1587"/>
                      </a:lnTo>
                      <a:lnTo>
                        <a:pt x="596" y="1609"/>
                      </a:lnTo>
                      <a:lnTo>
                        <a:pt x="625" y="1632"/>
                      </a:lnTo>
                      <a:lnTo>
                        <a:pt x="652" y="1654"/>
                      </a:lnTo>
                      <a:lnTo>
                        <a:pt x="683" y="1675"/>
                      </a:lnTo>
                      <a:lnTo>
                        <a:pt x="711" y="1696"/>
                      </a:lnTo>
                      <a:lnTo>
                        <a:pt x="742" y="1715"/>
                      </a:lnTo>
                      <a:lnTo>
                        <a:pt x="772" y="1735"/>
                      </a:lnTo>
                      <a:lnTo>
                        <a:pt x="802" y="1753"/>
                      </a:lnTo>
                      <a:lnTo>
                        <a:pt x="832" y="1772"/>
                      </a:lnTo>
                      <a:lnTo>
                        <a:pt x="863" y="1788"/>
                      </a:lnTo>
                      <a:lnTo>
                        <a:pt x="917" y="1818"/>
                      </a:lnTo>
                      <a:lnTo>
                        <a:pt x="974" y="1847"/>
                      </a:lnTo>
                      <a:lnTo>
                        <a:pt x="1034" y="1876"/>
                      </a:lnTo>
                      <a:lnTo>
                        <a:pt x="1097" y="1905"/>
                      </a:lnTo>
                      <a:lnTo>
                        <a:pt x="1160" y="1934"/>
                      </a:lnTo>
                      <a:lnTo>
                        <a:pt x="1226" y="1962"/>
                      </a:lnTo>
                      <a:lnTo>
                        <a:pt x="1294" y="1989"/>
                      </a:lnTo>
                      <a:lnTo>
                        <a:pt x="1364" y="2015"/>
                      </a:lnTo>
                      <a:lnTo>
                        <a:pt x="1434" y="2040"/>
                      </a:lnTo>
                      <a:lnTo>
                        <a:pt x="1506" y="2064"/>
                      </a:lnTo>
                      <a:lnTo>
                        <a:pt x="1580" y="2088"/>
                      </a:lnTo>
                      <a:lnTo>
                        <a:pt x="1654" y="2110"/>
                      </a:lnTo>
                      <a:lnTo>
                        <a:pt x="1729" y="2130"/>
                      </a:lnTo>
                      <a:lnTo>
                        <a:pt x="1804" y="2149"/>
                      </a:lnTo>
                      <a:lnTo>
                        <a:pt x="1880" y="2166"/>
                      </a:lnTo>
                      <a:lnTo>
                        <a:pt x="1956" y="2181"/>
                      </a:lnTo>
                      <a:lnTo>
                        <a:pt x="2033" y="2195"/>
                      </a:lnTo>
                      <a:lnTo>
                        <a:pt x="2108" y="2206"/>
                      </a:lnTo>
                      <a:lnTo>
                        <a:pt x="2184" y="2215"/>
                      </a:lnTo>
                      <a:lnTo>
                        <a:pt x="2260" y="2221"/>
                      </a:lnTo>
                      <a:lnTo>
                        <a:pt x="2334" y="2225"/>
                      </a:lnTo>
                      <a:lnTo>
                        <a:pt x="2409" y="2227"/>
                      </a:lnTo>
                      <a:lnTo>
                        <a:pt x="2482" y="2226"/>
                      </a:lnTo>
                      <a:lnTo>
                        <a:pt x="2553" y="2221"/>
                      </a:lnTo>
                      <a:lnTo>
                        <a:pt x="2625" y="2215"/>
                      </a:lnTo>
                      <a:lnTo>
                        <a:pt x="2694" y="2205"/>
                      </a:lnTo>
                      <a:lnTo>
                        <a:pt x="2762" y="2191"/>
                      </a:lnTo>
                      <a:lnTo>
                        <a:pt x="2827" y="2175"/>
                      </a:lnTo>
                      <a:lnTo>
                        <a:pt x="2892" y="2155"/>
                      </a:lnTo>
                      <a:lnTo>
                        <a:pt x="2954" y="2131"/>
                      </a:lnTo>
                      <a:lnTo>
                        <a:pt x="3013" y="2103"/>
                      </a:lnTo>
                      <a:lnTo>
                        <a:pt x="3071" y="2072"/>
                      </a:lnTo>
                      <a:lnTo>
                        <a:pt x="3104" y="2051"/>
                      </a:lnTo>
                      <a:lnTo>
                        <a:pt x="3138" y="2030"/>
                      </a:lnTo>
                      <a:lnTo>
                        <a:pt x="3170" y="2007"/>
                      </a:lnTo>
                      <a:lnTo>
                        <a:pt x="3202" y="1984"/>
                      </a:lnTo>
                      <a:lnTo>
                        <a:pt x="3232" y="1960"/>
                      </a:lnTo>
                      <a:lnTo>
                        <a:pt x="3262" y="1935"/>
                      </a:lnTo>
                      <a:lnTo>
                        <a:pt x="3290" y="1911"/>
                      </a:lnTo>
                      <a:lnTo>
                        <a:pt x="3318" y="1885"/>
                      </a:lnTo>
                      <a:lnTo>
                        <a:pt x="3344" y="1859"/>
                      </a:lnTo>
                      <a:lnTo>
                        <a:pt x="3369" y="1832"/>
                      </a:lnTo>
                      <a:lnTo>
                        <a:pt x="3393" y="1804"/>
                      </a:lnTo>
                      <a:lnTo>
                        <a:pt x="3416" y="1775"/>
                      </a:lnTo>
                      <a:lnTo>
                        <a:pt x="3437" y="1746"/>
                      </a:lnTo>
                      <a:lnTo>
                        <a:pt x="3457" y="1716"/>
                      </a:lnTo>
                      <a:lnTo>
                        <a:pt x="3476" y="1686"/>
                      </a:lnTo>
                      <a:lnTo>
                        <a:pt x="3493" y="1655"/>
                      </a:lnTo>
                      <a:lnTo>
                        <a:pt x="3510" y="1623"/>
                      </a:lnTo>
                      <a:lnTo>
                        <a:pt x="3523" y="1590"/>
                      </a:lnTo>
                      <a:lnTo>
                        <a:pt x="3536" y="1557"/>
                      </a:lnTo>
                      <a:lnTo>
                        <a:pt x="3548" y="1524"/>
                      </a:lnTo>
                      <a:lnTo>
                        <a:pt x="3557" y="1489"/>
                      </a:lnTo>
                      <a:lnTo>
                        <a:pt x="3566" y="1455"/>
                      </a:lnTo>
                      <a:lnTo>
                        <a:pt x="3573" y="1419"/>
                      </a:lnTo>
                      <a:lnTo>
                        <a:pt x="3577" y="1382"/>
                      </a:lnTo>
                      <a:lnTo>
                        <a:pt x="3581" y="1346"/>
                      </a:lnTo>
                      <a:lnTo>
                        <a:pt x="3583" y="1308"/>
                      </a:lnTo>
                      <a:lnTo>
                        <a:pt x="3583" y="1270"/>
                      </a:lnTo>
                      <a:lnTo>
                        <a:pt x="3581" y="1231"/>
                      </a:lnTo>
                      <a:lnTo>
                        <a:pt x="3577" y="1192"/>
                      </a:lnTo>
                      <a:lnTo>
                        <a:pt x="3572" y="1152"/>
                      </a:lnTo>
                      <a:lnTo>
                        <a:pt x="3564" y="1112"/>
                      </a:lnTo>
                      <a:lnTo>
                        <a:pt x="3554" y="1071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312" name="Freeform 207"/>
                <p:cNvSpPr>
                  <a:spLocks/>
                </p:cNvSpPr>
                <p:nvPr/>
              </p:nvSpPr>
              <p:spPr bwMode="auto">
                <a:xfrm>
                  <a:off x="3638" y="2652"/>
                  <a:ext cx="508" cy="269"/>
                </a:xfrm>
                <a:custGeom>
                  <a:avLst/>
                  <a:gdLst>
                    <a:gd name="T0" fmla="*/ 0 w 3582"/>
                    <a:gd name="T1" fmla="*/ 0 h 1884"/>
                    <a:gd name="T2" fmla="*/ 0 w 3582"/>
                    <a:gd name="T3" fmla="*/ 0 h 1884"/>
                    <a:gd name="T4" fmla="*/ 0 w 3582"/>
                    <a:gd name="T5" fmla="*/ 0 h 1884"/>
                    <a:gd name="T6" fmla="*/ 0 w 3582"/>
                    <a:gd name="T7" fmla="*/ 0 h 1884"/>
                    <a:gd name="T8" fmla="*/ 0 w 3582"/>
                    <a:gd name="T9" fmla="*/ 0 h 1884"/>
                    <a:gd name="T10" fmla="*/ 0 w 3582"/>
                    <a:gd name="T11" fmla="*/ 0 h 1884"/>
                    <a:gd name="T12" fmla="*/ 0 w 3582"/>
                    <a:gd name="T13" fmla="*/ 0 h 1884"/>
                    <a:gd name="T14" fmla="*/ 0 w 3582"/>
                    <a:gd name="T15" fmla="*/ 0 h 1884"/>
                    <a:gd name="T16" fmla="*/ 0 w 3582"/>
                    <a:gd name="T17" fmla="*/ 0 h 1884"/>
                    <a:gd name="T18" fmla="*/ 0 w 3582"/>
                    <a:gd name="T19" fmla="*/ 0 h 1884"/>
                    <a:gd name="T20" fmla="*/ 0 w 3582"/>
                    <a:gd name="T21" fmla="*/ 0 h 1884"/>
                    <a:gd name="T22" fmla="*/ 0 w 3582"/>
                    <a:gd name="T23" fmla="*/ 0 h 1884"/>
                    <a:gd name="T24" fmla="*/ 0 w 3582"/>
                    <a:gd name="T25" fmla="*/ 0 h 1884"/>
                    <a:gd name="T26" fmla="*/ 0 w 3582"/>
                    <a:gd name="T27" fmla="*/ 0 h 1884"/>
                    <a:gd name="T28" fmla="*/ 0 w 3582"/>
                    <a:gd name="T29" fmla="*/ 0 h 1884"/>
                    <a:gd name="T30" fmla="*/ 0 w 3582"/>
                    <a:gd name="T31" fmla="*/ 0 h 1884"/>
                    <a:gd name="T32" fmla="*/ 0 w 3582"/>
                    <a:gd name="T33" fmla="*/ 0 h 1884"/>
                    <a:gd name="T34" fmla="*/ 0 w 3582"/>
                    <a:gd name="T35" fmla="*/ 0 h 1884"/>
                    <a:gd name="T36" fmla="*/ 0 w 3582"/>
                    <a:gd name="T37" fmla="*/ 0 h 1884"/>
                    <a:gd name="T38" fmla="*/ 0 w 3582"/>
                    <a:gd name="T39" fmla="*/ 0 h 1884"/>
                    <a:gd name="T40" fmla="*/ 0 w 3582"/>
                    <a:gd name="T41" fmla="*/ 0 h 1884"/>
                    <a:gd name="T42" fmla="*/ 0 w 3582"/>
                    <a:gd name="T43" fmla="*/ 0 h 1884"/>
                    <a:gd name="T44" fmla="*/ 0 w 3582"/>
                    <a:gd name="T45" fmla="*/ 0 h 1884"/>
                    <a:gd name="T46" fmla="*/ 0 w 3582"/>
                    <a:gd name="T47" fmla="*/ 0 h 1884"/>
                    <a:gd name="T48" fmla="*/ 0 w 3582"/>
                    <a:gd name="T49" fmla="*/ 0 h 1884"/>
                    <a:gd name="T50" fmla="*/ 0 w 3582"/>
                    <a:gd name="T51" fmla="*/ 0 h 1884"/>
                    <a:gd name="T52" fmla="*/ 0 w 3582"/>
                    <a:gd name="T53" fmla="*/ 0 h 1884"/>
                    <a:gd name="T54" fmla="*/ 0 w 3582"/>
                    <a:gd name="T55" fmla="*/ 0 h 1884"/>
                    <a:gd name="T56" fmla="*/ 0 w 3582"/>
                    <a:gd name="T57" fmla="*/ 0 h 1884"/>
                    <a:gd name="T58" fmla="*/ 0 w 3582"/>
                    <a:gd name="T59" fmla="*/ 0 h 1884"/>
                    <a:gd name="T60" fmla="*/ 0 w 3582"/>
                    <a:gd name="T61" fmla="*/ 0 h 1884"/>
                    <a:gd name="T62" fmla="*/ 0 w 3582"/>
                    <a:gd name="T63" fmla="*/ 0 h 1884"/>
                    <a:gd name="T64" fmla="*/ 0 w 3582"/>
                    <a:gd name="T65" fmla="*/ 0 h 1884"/>
                    <a:gd name="T66" fmla="*/ 0 w 3582"/>
                    <a:gd name="T67" fmla="*/ 0 h 1884"/>
                    <a:gd name="T68" fmla="*/ 0 w 3582"/>
                    <a:gd name="T69" fmla="*/ 0 h 1884"/>
                    <a:gd name="T70" fmla="*/ 0 w 3582"/>
                    <a:gd name="T71" fmla="*/ 0 h 1884"/>
                    <a:gd name="T72" fmla="*/ 0 w 3582"/>
                    <a:gd name="T73" fmla="*/ 0 h 1884"/>
                    <a:gd name="T74" fmla="*/ 0 w 3582"/>
                    <a:gd name="T75" fmla="*/ 0 h 1884"/>
                    <a:gd name="T76" fmla="*/ 0 w 3582"/>
                    <a:gd name="T77" fmla="*/ 0 h 1884"/>
                    <a:gd name="T78" fmla="*/ 0 w 3582"/>
                    <a:gd name="T79" fmla="*/ 0 h 1884"/>
                    <a:gd name="T80" fmla="*/ 0 w 3582"/>
                    <a:gd name="T81" fmla="*/ 0 h 1884"/>
                    <a:gd name="T82" fmla="*/ 0 w 3582"/>
                    <a:gd name="T83" fmla="*/ 0 h 1884"/>
                    <a:gd name="T84" fmla="*/ 0 w 3582"/>
                    <a:gd name="T85" fmla="*/ 0 h 1884"/>
                    <a:gd name="T86" fmla="*/ 0 w 3582"/>
                    <a:gd name="T87" fmla="*/ 0 h 1884"/>
                    <a:gd name="T88" fmla="*/ 0 w 3582"/>
                    <a:gd name="T89" fmla="*/ 0 h 1884"/>
                    <a:gd name="T90" fmla="*/ 0 w 3582"/>
                    <a:gd name="T91" fmla="*/ 0 h 1884"/>
                    <a:gd name="T92" fmla="*/ 0 w 3582"/>
                    <a:gd name="T93" fmla="*/ 0 h 1884"/>
                    <a:gd name="T94" fmla="*/ 0 w 3582"/>
                    <a:gd name="T95" fmla="*/ 0 h 1884"/>
                    <a:gd name="T96" fmla="*/ 0 w 3582"/>
                    <a:gd name="T97" fmla="*/ 0 h 1884"/>
                    <a:gd name="T98" fmla="*/ 0 w 3582"/>
                    <a:gd name="T99" fmla="*/ 0 h 1884"/>
                    <a:gd name="T100" fmla="*/ 0 w 3582"/>
                    <a:gd name="T101" fmla="*/ 0 h 1884"/>
                    <a:gd name="T102" fmla="*/ 0 w 3582"/>
                    <a:gd name="T103" fmla="*/ 0 h 1884"/>
                    <a:gd name="T104" fmla="*/ 0 w 3582"/>
                    <a:gd name="T105" fmla="*/ 0 h 1884"/>
                    <a:gd name="T106" fmla="*/ 0 w 3582"/>
                    <a:gd name="T107" fmla="*/ 0 h 1884"/>
                    <a:gd name="T108" fmla="*/ 0 w 3582"/>
                    <a:gd name="T109" fmla="*/ 0 h 188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582"/>
                    <a:gd name="T166" fmla="*/ 0 h 1884"/>
                    <a:gd name="T167" fmla="*/ 3582 w 3582"/>
                    <a:gd name="T168" fmla="*/ 1884 h 188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582" h="1884">
                      <a:moveTo>
                        <a:pt x="3553" y="728"/>
                      </a:moveTo>
                      <a:lnTo>
                        <a:pt x="3550" y="715"/>
                      </a:lnTo>
                      <a:lnTo>
                        <a:pt x="3547" y="702"/>
                      </a:lnTo>
                      <a:lnTo>
                        <a:pt x="3542" y="689"/>
                      </a:lnTo>
                      <a:lnTo>
                        <a:pt x="3539" y="677"/>
                      </a:lnTo>
                      <a:lnTo>
                        <a:pt x="3533" y="701"/>
                      </a:lnTo>
                      <a:lnTo>
                        <a:pt x="3527" y="725"/>
                      </a:lnTo>
                      <a:lnTo>
                        <a:pt x="3520" y="749"/>
                      </a:lnTo>
                      <a:lnTo>
                        <a:pt x="3512" y="773"/>
                      </a:lnTo>
                      <a:lnTo>
                        <a:pt x="3504" y="796"/>
                      </a:lnTo>
                      <a:lnTo>
                        <a:pt x="3495" y="819"/>
                      </a:lnTo>
                      <a:lnTo>
                        <a:pt x="3485" y="842"/>
                      </a:lnTo>
                      <a:lnTo>
                        <a:pt x="3475" y="864"/>
                      </a:lnTo>
                      <a:lnTo>
                        <a:pt x="3463" y="886"/>
                      </a:lnTo>
                      <a:lnTo>
                        <a:pt x="3452" y="908"/>
                      </a:lnTo>
                      <a:lnTo>
                        <a:pt x="3439" y="929"/>
                      </a:lnTo>
                      <a:lnTo>
                        <a:pt x="3426" y="951"/>
                      </a:lnTo>
                      <a:lnTo>
                        <a:pt x="3412" y="972"/>
                      </a:lnTo>
                      <a:lnTo>
                        <a:pt x="3398" y="992"/>
                      </a:lnTo>
                      <a:lnTo>
                        <a:pt x="3382" y="1012"/>
                      </a:lnTo>
                      <a:lnTo>
                        <a:pt x="3366" y="1032"/>
                      </a:lnTo>
                      <a:lnTo>
                        <a:pt x="3351" y="1052"/>
                      </a:lnTo>
                      <a:lnTo>
                        <a:pt x="3333" y="1071"/>
                      </a:lnTo>
                      <a:lnTo>
                        <a:pt x="3316" y="1090"/>
                      </a:lnTo>
                      <a:lnTo>
                        <a:pt x="3297" y="1108"/>
                      </a:lnTo>
                      <a:lnTo>
                        <a:pt x="3280" y="1126"/>
                      </a:lnTo>
                      <a:lnTo>
                        <a:pt x="3260" y="1144"/>
                      </a:lnTo>
                      <a:lnTo>
                        <a:pt x="3241" y="1162"/>
                      </a:lnTo>
                      <a:lnTo>
                        <a:pt x="3221" y="1179"/>
                      </a:lnTo>
                      <a:lnTo>
                        <a:pt x="3199" y="1195"/>
                      </a:lnTo>
                      <a:lnTo>
                        <a:pt x="3178" y="1212"/>
                      </a:lnTo>
                      <a:lnTo>
                        <a:pt x="3156" y="1229"/>
                      </a:lnTo>
                      <a:lnTo>
                        <a:pt x="3134" y="1244"/>
                      </a:lnTo>
                      <a:lnTo>
                        <a:pt x="3088" y="1276"/>
                      </a:lnTo>
                      <a:lnTo>
                        <a:pt x="3041" y="1304"/>
                      </a:lnTo>
                      <a:lnTo>
                        <a:pt x="2984" y="1336"/>
                      </a:lnTo>
                      <a:lnTo>
                        <a:pt x="2925" y="1363"/>
                      </a:lnTo>
                      <a:lnTo>
                        <a:pt x="2862" y="1387"/>
                      </a:lnTo>
                      <a:lnTo>
                        <a:pt x="2799" y="1407"/>
                      </a:lnTo>
                      <a:lnTo>
                        <a:pt x="2732" y="1424"/>
                      </a:lnTo>
                      <a:lnTo>
                        <a:pt x="2664" y="1437"/>
                      </a:lnTo>
                      <a:lnTo>
                        <a:pt x="2595" y="1447"/>
                      </a:lnTo>
                      <a:lnTo>
                        <a:pt x="2525" y="1455"/>
                      </a:lnTo>
                      <a:lnTo>
                        <a:pt x="2453" y="1458"/>
                      </a:lnTo>
                      <a:lnTo>
                        <a:pt x="2379" y="1459"/>
                      </a:lnTo>
                      <a:lnTo>
                        <a:pt x="2305" y="1458"/>
                      </a:lnTo>
                      <a:lnTo>
                        <a:pt x="2230" y="1454"/>
                      </a:lnTo>
                      <a:lnTo>
                        <a:pt x="2154" y="1447"/>
                      </a:lnTo>
                      <a:lnTo>
                        <a:pt x="2079" y="1438"/>
                      </a:lnTo>
                      <a:lnTo>
                        <a:pt x="2003" y="1427"/>
                      </a:lnTo>
                      <a:lnTo>
                        <a:pt x="1926" y="1414"/>
                      </a:lnTo>
                      <a:lnTo>
                        <a:pt x="1850" y="1398"/>
                      </a:lnTo>
                      <a:lnTo>
                        <a:pt x="1775" y="1381"/>
                      </a:lnTo>
                      <a:lnTo>
                        <a:pt x="1699" y="1362"/>
                      </a:lnTo>
                      <a:lnTo>
                        <a:pt x="1625" y="1342"/>
                      </a:lnTo>
                      <a:lnTo>
                        <a:pt x="1550" y="1320"/>
                      </a:lnTo>
                      <a:lnTo>
                        <a:pt x="1477" y="1298"/>
                      </a:lnTo>
                      <a:lnTo>
                        <a:pt x="1404" y="1273"/>
                      </a:lnTo>
                      <a:lnTo>
                        <a:pt x="1334" y="1248"/>
                      </a:lnTo>
                      <a:lnTo>
                        <a:pt x="1264" y="1221"/>
                      </a:lnTo>
                      <a:lnTo>
                        <a:pt x="1197" y="1194"/>
                      </a:lnTo>
                      <a:lnTo>
                        <a:pt x="1130" y="1166"/>
                      </a:lnTo>
                      <a:lnTo>
                        <a:pt x="1067" y="1139"/>
                      </a:lnTo>
                      <a:lnTo>
                        <a:pt x="1005" y="1110"/>
                      </a:lnTo>
                      <a:lnTo>
                        <a:pt x="944" y="1080"/>
                      </a:lnTo>
                      <a:lnTo>
                        <a:pt x="888" y="1051"/>
                      </a:lnTo>
                      <a:lnTo>
                        <a:pt x="833" y="1022"/>
                      </a:lnTo>
                      <a:lnTo>
                        <a:pt x="802" y="1004"/>
                      </a:lnTo>
                      <a:lnTo>
                        <a:pt x="772" y="986"/>
                      </a:lnTo>
                      <a:lnTo>
                        <a:pt x="742" y="967"/>
                      </a:lnTo>
                      <a:lnTo>
                        <a:pt x="712" y="948"/>
                      </a:lnTo>
                      <a:lnTo>
                        <a:pt x="682" y="928"/>
                      </a:lnTo>
                      <a:lnTo>
                        <a:pt x="653" y="907"/>
                      </a:lnTo>
                      <a:lnTo>
                        <a:pt x="624" y="886"/>
                      </a:lnTo>
                      <a:lnTo>
                        <a:pt x="595" y="865"/>
                      </a:lnTo>
                      <a:lnTo>
                        <a:pt x="566" y="843"/>
                      </a:lnTo>
                      <a:lnTo>
                        <a:pt x="538" y="819"/>
                      </a:lnTo>
                      <a:lnTo>
                        <a:pt x="512" y="796"/>
                      </a:lnTo>
                      <a:lnTo>
                        <a:pt x="484" y="771"/>
                      </a:lnTo>
                      <a:lnTo>
                        <a:pt x="457" y="747"/>
                      </a:lnTo>
                      <a:lnTo>
                        <a:pt x="431" y="722"/>
                      </a:lnTo>
                      <a:lnTo>
                        <a:pt x="406" y="696"/>
                      </a:lnTo>
                      <a:lnTo>
                        <a:pt x="381" y="670"/>
                      </a:lnTo>
                      <a:lnTo>
                        <a:pt x="357" y="643"/>
                      </a:lnTo>
                      <a:lnTo>
                        <a:pt x="333" y="616"/>
                      </a:lnTo>
                      <a:lnTo>
                        <a:pt x="310" y="588"/>
                      </a:lnTo>
                      <a:lnTo>
                        <a:pt x="288" y="560"/>
                      </a:lnTo>
                      <a:lnTo>
                        <a:pt x="266" y="531"/>
                      </a:lnTo>
                      <a:lnTo>
                        <a:pt x="244" y="502"/>
                      </a:lnTo>
                      <a:lnTo>
                        <a:pt x="224" y="472"/>
                      </a:lnTo>
                      <a:lnTo>
                        <a:pt x="204" y="442"/>
                      </a:lnTo>
                      <a:lnTo>
                        <a:pt x="185" y="412"/>
                      </a:lnTo>
                      <a:lnTo>
                        <a:pt x="168" y="381"/>
                      </a:lnTo>
                      <a:lnTo>
                        <a:pt x="150" y="350"/>
                      </a:lnTo>
                      <a:lnTo>
                        <a:pt x="134" y="317"/>
                      </a:lnTo>
                      <a:lnTo>
                        <a:pt x="119" y="286"/>
                      </a:lnTo>
                      <a:lnTo>
                        <a:pt x="104" y="253"/>
                      </a:lnTo>
                      <a:lnTo>
                        <a:pt x="90" y="221"/>
                      </a:lnTo>
                      <a:lnTo>
                        <a:pt x="77" y="187"/>
                      </a:lnTo>
                      <a:lnTo>
                        <a:pt x="69" y="164"/>
                      </a:lnTo>
                      <a:lnTo>
                        <a:pt x="61" y="140"/>
                      </a:lnTo>
                      <a:lnTo>
                        <a:pt x="53" y="117"/>
                      </a:lnTo>
                      <a:lnTo>
                        <a:pt x="45" y="94"/>
                      </a:lnTo>
                      <a:lnTo>
                        <a:pt x="37" y="70"/>
                      </a:lnTo>
                      <a:lnTo>
                        <a:pt x="31" y="47"/>
                      </a:lnTo>
                      <a:lnTo>
                        <a:pt x="23" y="24"/>
                      </a:lnTo>
                      <a:lnTo>
                        <a:pt x="17" y="0"/>
                      </a:lnTo>
                      <a:lnTo>
                        <a:pt x="13" y="16"/>
                      </a:lnTo>
                      <a:lnTo>
                        <a:pt x="10" y="33"/>
                      </a:lnTo>
                      <a:lnTo>
                        <a:pt x="6" y="49"/>
                      </a:lnTo>
                      <a:lnTo>
                        <a:pt x="4" y="66"/>
                      </a:lnTo>
                      <a:lnTo>
                        <a:pt x="1" y="100"/>
                      </a:lnTo>
                      <a:lnTo>
                        <a:pt x="0" y="136"/>
                      </a:lnTo>
                      <a:lnTo>
                        <a:pt x="1" y="173"/>
                      </a:lnTo>
                      <a:lnTo>
                        <a:pt x="4" y="211"/>
                      </a:lnTo>
                      <a:lnTo>
                        <a:pt x="8" y="250"/>
                      </a:lnTo>
                      <a:lnTo>
                        <a:pt x="14" y="288"/>
                      </a:lnTo>
                      <a:lnTo>
                        <a:pt x="22" y="329"/>
                      </a:lnTo>
                      <a:lnTo>
                        <a:pt x="31" y="369"/>
                      </a:lnTo>
                      <a:lnTo>
                        <a:pt x="41" y="409"/>
                      </a:lnTo>
                      <a:lnTo>
                        <a:pt x="52" y="450"/>
                      </a:lnTo>
                      <a:lnTo>
                        <a:pt x="64" y="491"/>
                      </a:lnTo>
                      <a:lnTo>
                        <a:pt x="77" y="531"/>
                      </a:lnTo>
                      <a:lnTo>
                        <a:pt x="91" y="572"/>
                      </a:lnTo>
                      <a:lnTo>
                        <a:pt x="105" y="612"/>
                      </a:lnTo>
                      <a:lnTo>
                        <a:pt x="119" y="646"/>
                      </a:lnTo>
                      <a:lnTo>
                        <a:pt x="132" y="678"/>
                      </a:lnTo>
                      <a:lnTo>
                        <a:pt x="146" y="710"/>
                      </a:lnTo>
                      <a:lnTo>
                        <a:pt x="162" y="742"/>
                      </a:lnTo>
                      <a:lnTo>
                        <a:pt x="179" y="775"/>
                      </a:lnTo>
                      <a:lnTo>
                        <a:pt x="195" y="806"/>
                      </a:lnTo>
                      <a:lnTo>
                        <a:pt x="214" y="837"/>
                      </a:lnTo>
                      <a:lnTo>
                        <a:pt x="233" y="867"/>
                      </a:lnTo>
                      <a:lnTo>
                        <a:pt x="252" y="897"/>
                      </a:lnTo>
                      <a:lnTo>
                        <a:pt x="272" y="927"/>
                      </a:lnTo>
                      <a:lnTo>
                        <a:pt x="293" y="956"/>
                      </a:lnTo>
                      <a:lnTo>
                        <a:pt x="316" y="985"/>
                      </a:lnTo>
                      <a:lnTo>
                        <a:pt x="338" y="1013"/>
                      </a:lnTo>
                      <a:lnTo>
                        <a:pt x="361" y="1041"/>
                      </a:lnTo>
                      <a:lnTo>
                        <a:pt x="385" y="1069"/>
                      </a:lnTo>
                      <a:lnTo>
                        <a:pt x="409" y="1095"/>
                      </a:lnTo>
                      <a:lnTo>
                        <a:pt x="435" y="1121"/>
                      </a:lnTo>
                      <a:lnTo>
                        <a:pt x="460" y="1146"/>
                      </a:lnTo>
                      <a:lnTo>
                        <a:pt x="486" y="1172"/>
                      </a:lnTo>
                      <a:lnTo>
                        <a:pt x="513" y="1197"/>
                      </a:lnTo>
                      <a:lnTo>
                        <a:pt x="539" y="1221"/>
                      </a:lnTo>
                      <a:lnTo>
                        <a:pt x="567" y="1244"/>
                      </a:lnTo>
                      <a:lnTo>
                        <a:pt x="595" y="1268"/>
                      </a:lnTo>
                      <a:lnTo>
                        <a:pt x="623" y="1290"/>
                      </a:lnTo>
                      <a:lnTo>
                        <a:pt x="652" y="1311"/>
                      </a:lnTo>
                      <a:lnTo>
                        <a:pt x="681" y="1332"/>
                      </a:lnTo>
                      <a:lnTo>
                        <a:pt x="711" y="1353"/>
                      </a:lnTo>
                      <a:lnTo>
                        <a:pt x="740" y="1373"/>
                      </a:lnTo>
                      <a:lnTo>
                        <a:pt x="770" y="1392"/>
                      </a:lnTo>
                      <a:lnTo>
                        <a:pt x="800" y="1411"/>
                      </a:lnTo>
                      <a:lnTo>
                        <a:pt x="831" y="1429"/>
                      </a:lnTo>
                      <a:lnTo>
                        <a:pt x="861" y="1446"/>
                      </a:lnTo>
                      <a:lnTo>
                        <a:pt x="916" y="1476"/>
                      </a:lnTo>
                      <a:lnTo>
                        <a:pt x="973" y="1505"/>
                      </a:lnTo>
                      <a:lnTo>
                        <a:pt x="1032" y="1535"/>
                      </a:lnTo>
                      <a:lnTo>
                        <a:pt x="1095" y="1563"/>
                      </a:lnTo>
                      <a:lnTo>
                        <a:pt x="1159" y="1592"/>
                      </a:lnTo>
                      <a:lnTo>
                        <a:pt x="1225" y="1619"/>
                      </a:lnTo>
                      <a:lnTo>
                        <a:pt x="1293" y="1646"/>
                      </a:lnTo>
                      <a:lnTo>
                        <a:pt x="1362" y="1673"/>
                      </a:lnTo>
                      <a:lnTo>
                        <a:pt x="1433" y="1698"/>
                      </a:lnTo>
                      <a:lnTo>
                        <a:pt x="1505" y="1723"/>
                      </a:lnTo>
                      <a:lnTo>
                        <a:pt x="1579" y="1745"/>
                      </a:lnTo>
                      <a:lnTo>
                        <a:pt x="1652" y="1767"/>
                      </a:lnTo>
                      <a:lnTo>
                        <a:pt x="1727" y="1787"/>
                      </a:lnTo>
                      <a:lnTo>
                        <a:pt x="1803" y="1806"/>
                      </a:lnTo>
                      <a:lnTo>
                        <a:pt x="1878" y="1823"/>
                      </a:lnTo>
                      <a:lnTo>
                        <a:pt x="1955" y="1839"/>
                      </a:lnTo>
                      <a:lnTo>
                        <a:pt x="2031" y="1852"/>
                      </a:lnTo>
                      <a:lnTo>
                        <a:pt x="2108" y="1863"/>
                      </a:lnTo>
                      <a:lnTo>
                        <a:pt x="2183" y="1872"/>
                      </a:lnTo>
                      <a:lnTo>
                        <a:pt x="2259" y="1879"/>
                      </a:lnTo>
                      <a:lnTo>
                        <a:pt x="2334" y="1883"/>
                      </a:lnTo>
                      <a:lnTo>
                        <a:pt x="2408" y="1884"/>
                      </a:lnTo>
                      <a:lnTo>
                        <a:pt x="2480" y="1883"/>
                      </a:lnTo>
                      <a:lnTo>
                        <a:pt x="2553" y="1879"/>
                      </a:lnTo>
                      <a:lnTo>
                        <a:pt x="2624" y="1872"/>
                      </a:lnTo>
                      <a:lnTo>
                        <a:pt x="2693" y="1862"/>
                      </a:lnTo>
                      <a:lnTo>
                        <a:pt x="2761" y="1849"/>
                      </a:lnTo>
                      <a:lnTo>
                        <a:pt x="2827" y="1832"/>
                      </a:lnTo>
                      <a:lnTo>
                        <a:pt x="2891" y="1812"/>
                      </a:lnTo>
                      <a:lnTo>
                        <a:pt x="2952" y="1789"/>
                      </a:lnTo>
                      <a:lnTo>
                        <a:pt x="3012" y="1761"/>
                      </a:lnTo>
                      <a:lnTo>
                        <a:pt x="3069" y="1730"/>
                      </a:lnTo>
                      <a:lnTo>
                        <a:pt x="3104" y="1708"/>
                      </a:lnTo>
                      <a:lnTo>
                        <a:pt x="3137" y="1687"/>
                      </a:lnTo>
                      <a:lnTo>
                        <a:pt x="3169" y="1665"/>
                      </a:lnTo>
                      <a:lnTo>
                        <a:pt x="3201" y="1642"/>
                      </a:lnTo>
                      <a:lnTo>
                        <a:pt x="3232" y="1618"/>
                      </a:lnTo>
                      <a:lnTo>
                        <a:pt x="3261" y="1594"/>
                      </a:lnTo>
                      <a:lnTo>
                        <a:pt x="3290" y="1568"/>
                      </a:lnTo>
                      <a:lnTo>
                        <a:pt x="3316" y="1543"/>
                      </a:lnTo>
                      <a:lnTo>
                        <a:pt x="3343" y="1516"/>
                      </a:lnTo>
                      <a:lnTo>
                        <a:pt x="3367" y="1489"/>
                      </a:lnTo>
                      <a:lnTo>
                        <a:pt x="3392" y="1461"/>
                      </a:lnTo>
                      <a:lnTo>
                        <a:pt x="3414" y="1432"/>
                      </a:lnTo>
                      <a:lnTo>
                        <a:pt x="3435" y="1404"/>
                      </a:lnTo>
                      <a:lnTo>
                        <a:pt x="3455" y="1373"/>
                      </a:lnTo>
                      <a:lnTo>
                        <a:pt x="3474" y="1343"/>
                      </a:lnTo>
                      <a:lnTo>
                        <a:pt x="3492" y="1312"/>
                      </a:lnTo>
                      <a:lnTo>
                        <a:pt x="3508" y="1280"/>
                      </a:lnTo>
                      <a:lnTo>
                        <a:pt x="3522" y="1248"/>
                      </a:lnTo>
                      <a:lnTo>
                        <a:pt x="3536" y="1215"/>
                      </a:lnTo>
                      <a:lnTo>
                        <a:pt x="3547" y="1181"/>
                      </a:lnTo>
                      <a:lnTo>
                        <a:pt x="3557" y="1148"/>
                      </a:lnTo>
                      <a:lnTo>
                        <a:pt x="3566" y="1112"/>
                      </a:lnTo>
                      <a:lnTo>
                        <a:pt x="3572" y="1076"/>
                      </a:lnTo>
                      <a:lnTo>
                        <a:pt x="3577" y="1041"/>
                      </a:lnTo>
                      <a:lnTo>
                        <a:pt x="3580" y="1003"/>
                      </a:lnTo>
                      <a:lnTo>
                        <a:pt x="3582" y="966"/>
                      </a:lnTo>
                      <a:lnTo>
                        <a:pt x="3581" y="928"/>
                      </a:lnTo>
                      <a:lnTo>
                        <a:pt x="3580" y="889"/>
                      </a:lnTo>
                      <a:lnTo>
                        <a:pt x="3576" y="849"/>
                      </a:lnTo>
                      <a:lnTo>
                        <a:pt x="3570" y="809"/>
                      </a:lnTo>
                      <a:lnTo>
                        <a:pt x="3562" y="769"/>
                      </a:lnTo>
                      <a:lnTo>
                        <a:pt x="3553" y="728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313" name="Freeform 208"/>
                <p:cNvSpPr>
                  <a:spLocks/>
                </p:cNvSpPr>
                <p:nvPr/>
              </p:nvSpPr>
              <p:spPr bwMode="auto">
                <a:xfrm>
                  <a:off x="3634" y="2612"/>
                  <a:ext cx="508" cy="230"/>
                </a:xfrm>
                <a:custGeom>
                  <a:avLst/>
                  <a:gdLst>
                    <a:gd name="T0" fmla="*/ 0 w 3578"/>
                    <a:gd name="T1" fmla="*/ 0 h 1617"/>
                    <a:gd name="T2" fmla="*/ 0 w 3578"/>
                    <a:gd name="T3" fmla="*/ 0 h 1617"/>
                    <a:gd name="T4" fmla="*/ 0 w 3578"/>
                    <a:gd name="T5" fmla="*/ 0 h 1617"/>
                    <a:gd name="T6" fmla="*/ 0 w 3578"/>
                    <a:gd name="T7" fmla="*/ 0 h 1617"/>
                    <a:gd name="T8" fmla="*/ 0 w 3578"/>
                    <a:gd name="T9" fmla="*/ 0 h 1617"/>
                    <a:gd name="T10" fmla="*/ 0 w 3578"/>
                    <a:gd name="T11" fmla="*/ 0 h 1617"/>
                    <a:gd name="T12" fmla="*/ 0 w 3578"/>
                    <a:gd name="T13" fmla="*/ 0 h 1617"/>
                    <a:gd name="T14" fmla="*/ 0 w 3578"/>
                    <a:gd name="T15" fmla="*/ 0 h 1617"/>
                    <a:gd name="T16" fmla="*/ 0 w 3578"/>
                    <a:gd name="T17" fmla="*/ 0 h 1617"/>
                    <a:gd name="T18" fmla="*/ 0 w 3578"/>
                    <a:gd name="T19" fmla="*/ 0 h 1617"/>
                    <a:gd name="T20" fmla="*/ 0 w 3578"/>
                    <a:gd name="T21" fmla="*/ 0 h 1617"/>
                    <a:gd name="T22" fmla="*/ 0 w 3578"/>
                    <a:gd name="T23" fmla="*/ 0 h 1617"/>
                    <a:gd name="T24" fmla="*/ 0 w 3578"/>
                    <a:gd name="T25" fmla="*/ 0 h 1617"/>
                    <a:gd name="T26" fmla="*/ 0 w 3578"/>
                    <a:gd name="T27" fmla="*/ 0 h 1617"/>
                    <a:gd name="T28" fmla="*/ 0 w 3578"/>
                    <a:gd name="T29" fmla="*/ 0 h 1617"/>
                    <a:gd name="T30" fmla="*/ 0 w 3578"/>
                    <a:gd name="T31" fmla="*/ 0 h 1617"/>
                    <a:gd name="T32" fmla="*/ 0 w 3578"/>
                    <a:gd name="T33" fmla="*/ 0 h 1617"/>
                    <a:gd name="T34" fmla="*/ 0 w 3578"/>
                    <a:gd name="T35" fmla="*/ 0 h 1617"/>
                    <a:gd name="T36" fmla="*/ 0 w 3578"/>
                    <a:gd name="T37" fmla="*/ 0 h 1617"/>
                    <a:gd name="T38" fmla="*/ 0 w 3578"/>
                    <a:gd name="T39" fmla="*/ 0 h 1617"/>
                    <a:gd name="T40" fmla="*/ 0 w 3578"/>
                    <a:gd name="T41" fmla="*/ 0 h 1617"/>
                    <a:gd name="T42" fmla="*/ 0 w 3578"/>
                    <a:gd name="T43" fmla="*/ 0 h 1617"/>
                    <a:gd name="T44" fmla="*/ 0 w 3578"/>
                    <a:gd name="T45" fmla="*/ 0 h 1617"/>
                    <a:gd name="T46" fmla="*/ 0 w 3578"/>
                    <a:gd name="T47" fmla="*/ 0 h 1617"/>
                    <a:gd name="T48" fmla="*/ 0 w 3578"/>
                    <a:gd name="T49" fmla="*/ 0 h 1617"/>
                    <a:gd name="T50" fmla="*/ 0 w 3578"/>
                    <a:gd name="T51" fmla="*/ 0 h 1617"/>
                    <a:gd name="T52" fmla="*/ 0 w 3578"/>
                    <a:gd name="T53" fmla="*/ 0 h 1617"/>
                    <a:gd name="T54" fmla="*/ 0 w 3578"/>
                    <a:gd name="T55" fmla="*/ 0 h 1617"/>
                    <a:gd name="T56" fmla="*/ 0 w 3578"/>
                    <a:gd name="T57" fmla="*/ 0 h 1617"/>
                    <a:gd name="T58" fmla="*/ 0 w 3578"/>
                    <a:gd name="T59" fmla="*/ 0 h 1617"/>
                    <a:gd name="T60" fmla="*/ 0 w 3578"/>
                    <a:gd name="T61" fmla="*/ 0 h 1617"/>
                    <a:gd name="T62" fmla="*/ 0 w 3578"/>
                    <a:gd name="T63" fmla="*/ 0 h 1617"/>
                    <a:gd name="T64" fmla="*/ 0 w 3578"/>
                    <a:gd name="T65" fmla="*/ 0 h 1617"/>
                    <a:gd name="T66" fmla="*/ 0 w 3578"/>
                    <a:gd name="T67" fmla="*/ 0 h 1617"/>
                    <a:gd name="T68" fmla="*/ 0 w 3578"/>
                    <a:gd name="T69" fmla="*/ 0 h 1617"/>
                    <a:gd name="T70" fmla="*/ 0 w 3578"/>
                    <a:gd name="T71" fmla="*/ 0 h 1617"/>
                    <a:gd name="T72" fmla="*/ 0 w 3578"/>
                    <a:gd name="T73" fmla="*/ 0 h 1617"/>
                    <a:gd name="T74" fmla="*/ 0 w 3578"/>
                    <a:gd name="T75" fmla="*/ 0 h 1617"/>
                    <a:gd name="T76" fmla="*/ 0 w 3578"/>
                    <a:gd name="T77" fmla="*/ 0 h 1617"/>
                    <a:gd name="T78" fmla="*/ 0 w 3578"/>
                    <a:gd name="T79" fmla="*/ 0 h 1617"/>
                    <a:gd name="T80" fmla="*/ 0 w 3578"/>
                    <a:gd name="T81" fmla="*/ 0 h 1617"/>
                    <a:gd name="T82" fmla="*/ 0 w 3578"/>
                    <a:gd name="T83" fmla="*/ 0 h 1617"/>
                    <a:gd name="T84" fmla="*/ 0 w 3578"/>
                    <a:gd name="T85" fmla="*/ 0 h 1617"/>
                    <a:gd name="T86" fmla="*/ 0 w 3578"/>
                    <a:gd name="T87" fmla="*/ 0 h 1617"/>
                    <a:gd name="T88" fmla="*/ 0 w 3578"/>
                    <a:gd name="T89" fmla="*/ 0 h 1617"/>
                    <a:gd name="T90" fmla="*/ 0 w 3578"/>
                    <a:gd name="T91" fmla="*/ 0 h 1617"/>
                    <a:gd name="T92" fmla="*/ 0 w 3578"/>
                    <a:gd name="T93" fmla="*/ 0 h 1617"/>
                    <a:gd name="T94" fmla="*/ 0 w 3578"/>
                    <a:gd name="T95" fmla="*/ 0 h 161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578"/>
                    <a:gd name="T145" fmla="*/ 0 h 1617"/>
                    <a:gd name="T146" fmla="*/ 3578 w 3578"/>
                    <a:gd name="T147" fmla="*/ 1617 h 161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578" h="1617">
                      <a:moveTo>
                        <a:pt x="184" y="291"/>
                      </a:moveTo>
                      <a:lnTo>
                        <a:pt x="218" y="282"/>
                      </a:lnTo>
                      <a:lnTo>
                        <a:pt x="257" y="273"/>
                      </a:lnTo>
                      <a:lnTo>
                        <a:pt x="302" y="263"/>
                      </a:lnTo>
                      <a:lnTo>
                        <a:pt x="351" y="255"/>
                      </a:lnTo>
                      <a:lnTo>
                        <a:pt x="403" y="246"/>
                      </a:lnTo>
                      <a:lnTo>
                        <a:pt x="461" y="237"/>
                      </a:lnTo>
                      <a:lnTo>
                        <a:pt x="522" y="229"/>
                      </a:lnTo>
                      <a:lnTo>
                        <a:pt x="588" y="222"/>
                      </a:lnTo>
                      <a:lnTo>
                        <a:pt x="656" y="214"/>
                      </a:lnTo>
                      <a:lnTo>
                        <a:pt x="728" y="206"/>
                      </a:lnTo>
                      <a:lnTo>
                        <a:pt x="803" y="201"/>
                      </a:lnTo>
                      <a:lnTo>
                        <a:pt x="880" y="194"/>
                      </a:lnTo>
                      <a:lnTo>
                        <a:pt x="961" y="188"/>
                      </a:lnTo>
                      <a:lnTo>
                        <a:pt x="1043" y="184"/>
                      </a:lnTo>
                      <a:lnTo>
                        <a:pt x="1126" y="179"/>
                      </a:lnTo>
                      <a:lnTo>
                        <a:pt x="1213" y="176"/>
                      </a:lnTo>
                      <a:lnTo>
                        <a:pt x="1300" y="173"/>
                      </a:lnTo>
                      <a:lnTo>
                        <a:pt x="1389" y="172"/>
                      </a:lnTo>
                      <a:lnTo>
                        <a:pt x="1479" y="170"/>
                      </a:lnTo>
                      <a:lnTo>
                        <a:pt x="1571" y="170"/>
                      </a:lnTo>
                      <a:lnTo>
                        <a:pt x="1662" y="172"/>
                      </a:lnTo>
                      <a:lnTo>
                        <a:pt x="1753" y="174"/>
                      </a:lnTo>
                      <a:lnTo>
                        <a:pt x="1845" y="177"/>
                      </a:lnTo>
                      <a:lnTo>
                        <a:pt x="1937" y="182"/>
                      </a:lnTo>
                      <a:lnTo>
                        <a:pt x="2028" y="187"/>
                      </a:lnTo>
                      <a:lnTo>
                        <a:pt x="2118" y="194"/>
                      </a:lnTo>
                      <a:lnTo>
                        <a:pt x="2208" y="203"/>
                      </a:lnTo>
                      <a:lnTo>
                        <a:pt x="2297" y="212"/>
                      </a:lnTo>
                      <a:lnTo>
                        <a:pt x="2384" y="223"/>
                      </a:lnTo>
                      <a:lnTo>
                        <a:pt x="2470" y="235"/>
                      </a:lnTo>
                      <a:lnTo>
                        <a:pt x="2554" y="250"/>
                      </a:lnTo>
                      <a:lnTo>
                        <a:pt x="2636" y="265"/>
                      </a:lnTo>
                      <a:lnTo>
                        <a:pt x="2672" y="274"/>
                      </a:lnTo>
                      <a:lnTo>
                        <a:pt x="2708" y="285"/>
                      </a:lnTo>
                      <a:lnTo>
                        <a:pt x="2744" y="298"/>
                      </a:lnTo>
                      <a:lnTo>
                        <a:pt x="2780" y="314"/>
                      </a:lnTo>
                      <a:lnTo>
                        <a:pt x="2815" y="333"/>
                      </a:lnTo>
                      <a:lnTo>
                        <a:pt x="2850" y="353"/>
                      </a:lnTo>
                      <a:lnTo>
                        <a:pt x="2885" y="374"/>
                      </a:lnTo>
                      <a:lnTo>
                        <a:pt x="2919" y="399"/>
                      </a:lnTo>
                      <a:lnTo>
                        <a:pt x="2954" y="424"/>
                      </a:lnTo>
                      <a:lnTo>
                        <a:pt x="2987" y="451"/>
                      </a:lnTo>
                      <a:lnTo>
                        <a:pt x="3020" y="480"/>
                      </a:lnTo>
                      <a:lnTo>
                        <a:pt x="3052" y="510"/>
                      </a:lnTo>
                      <a:lnTo>
                        <a:pt x="3084" y="542"/>
                      </a:lnTo>
                      <a:lnTo>
                        <a:pt x="3114" y="574"/>
                      </a:lnTo>
                      <a:lnTo>
                        <a:pt x="3145" y="608"/>
                      </a:lnTo>
                      <a:lnTo>
                        <a:pt x="3174" y="642"/>
                      </a:lnTo>
                      <a:lnTo>
                        <a:pt x="3202" y="678"/>
                      </a:lnTo>
                      <a:lnTo>
                        <a:pt x="3230" y="715"/>
                      </a:lnTo>
                      <a:lnTo>
                        <a:pt x="3257" y="751"/>
                      </a:lnTo>
                      <a:lnTo>
                        <a:pt x="3282" y="789"/>
                      </a:lnTo>
                      <a:lnTo>
                        <a:pt x="3307" y="827"/>
                      </a:lnTo>
                      <a:lnTo>
                        <a:pt x="3330" y="865"/>
                      </a:lnTo>
                      <a:lnTo>
                        <a:pt x="3352" y="904"/>
                      </a:lnTo>
                      <a:lnTo>
                        <a:pt x="3374" y="942"/>
                      </a:lnTo>
                      <a:lnTo>
                        <a:pt x="3394" y="981"/>
                      </a:lnTo>
                      <a:lnTo>
                        <a:pt x="3413" y="1018"/>
                      </a:lnTo>
                      <a:lnTo>
                        <a:pt x="3429" y="1057"/>
                      </a:lnTo>
                      <a:lnTo>
                        <a:pt x="3445" y="1095"/>
                      </a:lnTo>
                      <a:lnTo>
                        <a:pt x="3459" y="1132"/>
                      </a:lnTo>
                      <a:lnTo>
                        <a:pt x="3473" y="1169"/>
                      </a:lnTo>
                      <a:lnTo>
                        <a:pt x="3484" y="1205"/>
                      </a:lnTo>
                      <a:lnTo>
                        <a:pt x="3494" y="1240"/>
                      </a:lnTo>
                      <a:lnTo>
                        <a:pt x="3499" y="1266"/>
                      </a:lnTo>
                      <a:lnTo>
                        <a:pt x="3505" y="1291"/>
                      </a:lnTo>
                      <a:lnTo>
                        <a:pt x="3509" y="1316"/>
                      </a:lnTo>
                      <a:lnTo>
                        <a:pt x="3513" y="1340"/>
                      </a:lnTo>
                      <a:lnTo>
                        <a:pt x="3516" y="1365"/>
                      </a:lnTo>
                      <a:lnTo>
                        <a:pt x="3518" y="1389"/>
                      </a:lnTo>
                      <a:lnTo>
                        <a:pt x="3520" y="1412"/>
                      </a:lnTo>
                      <a:lnTo>
                        <a:pt x="3522" y="1437"/>
                      </a:lnTo>
                      <a:lnTo>
                        <a:pt x="3522" y="1460"/>
                      </a:lnTo>
                      <a:lnTo>
                        <a:pt x="3522" y="1484"/>
                      </a:lnTo>
                      <a:lnTo>
                        <a:pt x="3520" y="1506"/>
                      </a:lnTo>
                      <a:lnTo>
                        <a:pt x="3519" y="1529"/>
                      </a:lnTo>
                      <a:lnTo>
                        <a:pt x="3517" y="1552"/>
                      </a:lnTo>
                      <a:lnTo>
                        <a:pt x="3514" y="1574"/>
                      </a:lnTo>
                      <a:lnTo>
                        <a:pt x="3510" y="1596"/>
                      </a:lnTo>
                      <a:lnTo>
                        <a:pt x="3506" y="1617"/>
                      </a:lnTo>
                      <a:lnTo>
                        <a:pt x="3519" y="1587"/>
                      </a:lnTo>
                      <a:lnTo>
                        <a:pt x="3532" y="1557"/>
                      </a:lnTo>
                      <a:lnTo>
                        <a:pt x="3542" y="1526"/>
                      </a:lnTo>
                      <a:lnTo>
                        <a:pt x="3552" y="1494"/>
                      </a:lnTo>
                      <a:lnTo>
                        <a:pt x="3559" y="1461"/>
                      </a:lnTo>
                      <a:lnTo>
                        <a:pt x="3566" y="1429"/>
                      </a:lnTo>
                      <a:lnTo>
                        <a:pt x="3572" y="1396"/>
                      </a:lnTo>
                      <a:lnTo>
                        <a:pt x="3575" y="1361"/>
                      </a:lnTo>
                      <a:lnTo>
                        <a:pt x="3577" y="1327"/>
                      </a:lnTo>
                      <a:lnTo>
                        <a:pt x="3578" y="1292"/>
                      </a:lnTo>
                      <a:lnTo>
                        <a:pt x="3577" y="1257"/>
                      </a:lnTo>
                      <a:lnTo>
                        <a:pt x="3575" y="1220"/>
                      </a:lnTo>
                      <a:lnTo>
                        <a:pt x="3572" y="1183"/>
                      </a:lnTo>
                      <a:lnTo>
                        <a:pt x="3566" y="1146"/>
                      </a:lnTo>
                      <a:lnTo>
                        <a:pt x="3558" y="1109"/>
                      </a:lnTo>
                      <a:lnTo>
                        <a:pt x="3549" y="1071"/>
                      </a:lnTo>
                      <a:lnTo>
                        <a:pt x="3541" y="1035"/>
                      </a:lnTo>
                      <a:lnTo>
                        <a:pt x="3529" y="1000"/>
                      </a:lnTo>
                      <a:lnTo>
                        <a:pt x="3516" y="963"/>
                      </a:lnTo>
                      <a:lnTo>
                        <a:pt x="3502" y="925"/>
                      </a:lnTo>
                      <a:lnTo>
                        <a:pt x="3486" y="887"/>
                      </a:lnTo>
                      <a:lnTo>
                        <a:pt x="3469" y="849"/>
                      </a:lnTo>
                      <a:lnTo>
                        <a:pt x="3450" y="810"/>
                      </a:lnTo>
                      <a:lnTo>
                        <a:pt x="3430" y="773"/>
                      </a:lnTo>
                      <a:lnTo>
                        <a:pt x="3409" y="734"/>
                      </a:lnTo>
                      <a:lnTo>
                        <a:pt x="3387" y="695"/>
                      </a:lnTo>
                      <a:lnTo>
                        <a:pt x="3364" y="657"/>
                      </a:lnTo>
                      <a:lnTo>
                        <a:pt x="3339" y="619"/>
                      </a:lnTo>
                      <a:lnTo>
                        <a:pt x="3313" y="581"/>
                      </a:lnTo>
                      <a:lnTo>
                        <a:pt x="3287" y="544"/>
                      </a:lnTo>
                      <a:lnTo>
                        <a:pt x="3259" y="509"/>
                      </a:lnTo>
                      <a:lnTo>
                        <a:pt x="3231" y="473"/>
                      </a:lnTo>
                      <a:lnTo>
                        <a:pt x="3201" y="438"/>
                      </a:lnTo>
                      <a:lnTo>
                        <a:pt x="3171" y="404"/>
                      </a:lnTo>
                      <a:lnTo>
                        <a:pt x="3141" y="372"/>
                      </a:lnTo>
                      <a:lnTo>
                        <a:pt x="3109" y="341"/>
                      </a:lnTo>
                      <a:lnTo>
                        <a:pt x="3076" y="311"/>
                      </a:lnTo>
                      <a:lnTo>
                        <a:pt x="3044" y="282"/>
                      </a:lnTo>
                      <a:lnTo>
                        <a:pt x="3011" y="254"/>
                      </a:lnTo>
                      <a:lnTo>
                        <a:pt x="2976" y="228"/>
                      </a:lnTo>
                      <a:lnTo>
                        <a:pt x="2942" y="205"/>
                      </a:lnTo>
                      <a:lnTo>
                        <a:pt x="2907" y="183"/>
                      </a:lnTo>
                      <a:lnTo>
                        <a:pt x="2872" y="163"/>
                      </a:lnTo>
                      <a:lnTo>
                        <a:pt x="2837" y="145"/>
                      </a:lnTo>
                      <a:lnTo>
                        <a:pt x="2800" y="128"/>
                      </a:lnTo>
                      <a:lnTo>
                        <a:pt x="2765" y="115"/>
                      </a:lnTo>
                      <a:lnTo>
                        <a:pt x="2729" y="104"/>
                      </a:lnTo>
                      <a:lnTo>
                        <a:pt x="2692" y="95"/>
                      </a:lnTo>
                      <a:lnTo>
                        <a:pt x="2611" y="79"/>
                      </a:lnTo>
                      <a:lnTo>
                        <a:pt x="2527" y="66"/>
                      </a:lnTo>
                      <a:lnTo>
                        <a:pt x="2441" y="53"/>
                      </a:lnTo>
                      <a:lnTo>
                        <a:pt x="2354" y="41"/>
                      </a:lnTo>
                      <a:lnTo>
                        <a:pt x="2265" y="33"/>
                      </a:lnTo>
                      <a:lnTo>
                        <a:pt x="2175" y="24"/>
                      </a:lnTo>
                      <a:lnTo>
                        <a:pt x="2085" y="17"/>
                      </a:lnTo>
                      <a:lnTo>
                        <a:pt x="1993" y="11"/>
                      </a:lnTo>
                      <a:lnTo>
                        <a:pt x="1902" y="7"/>
                      </a:lnTo>
                      <a:lnTo>
                        <a:pt x="1810" y="4"/>
                      </a:lnTo>
                      <a:lnTo>
                        <a:pt x="1719" y="1"/>
                      </a:lnTo>
                      <a:lnTo>
                        <a:pt x="1627" y="0"/>
                      </a:lnTo>
                      <a:lnTo>
                        <a:pt x="1536" y="0"/>
                      </a:lnTo>
                      <a:lnTo>
                        <a:pt x="1446" y="1"/>
                      </a:lnTo>
                      <a:lnTo>
                        <a:pt x="1357" y="4"/>
                      </a:lnTo>
                      <a:lnTo>
                        <a:pt x="1270" y="6"/>
                      </a:lnTo>
                      <a:lnTo>
                        <a:pt x="1183" y="9"/>
                      </a:lnTo>
                      <a:lnTo>
                        <a:pt x="1099" y="14"/>
                      </a:lnTo>
                      <a:lnTo>
                        <a:pt x="1017" y="18"/>
                      </a:lnTo>
                      <a:lnTo>
                        <a:pt x="937" y="24"/>
                      </a:lnTo>
                      <a:lnTo>
                        <a:pt x="859" y="30"/>
                      </a:lnTo>
                      <a:lnTo>
                        <a:pt x="785" y="37"/>
                      </a:lnTo>
                      <a:lnTo>
                        <a:pt x="712" y="44"/>
                      </a:lnTo>
                      <a:lnTo>
                        <a:pt x="644" y="51"/>
                      </a:lnTo>
                      <a:lnTo>
                        <a:pt x="579" y="59"/>
                      </a:lnTo>
                      <a:lnTo>
                        <a:pt x="518" y="67"/>
                      </a:lnTo>
                      <a:lnTo>
                        <a:pt x="460" y="76"/>
                      </a:lnTo>
                      <a:lnTo>
                        <a:pt x="406" y="85"/>
                      </a:lnTo>
                      <a:lnTo>
                        <a:pt x="358" y="94"/>
                      </a:lnTo>
                      <a:lnTo>
                        <a:pt x="314" y="103"/>
                      </a:lnTo>
                      <a:lnTo>
                        <a:pt x="274" y="112"/>
                      </a:lnTo>
                      <a:lnTo>
                        <a:pt x="240" y="120"/>
                      </a:lnTo>
                      <a:lnTo>
                        <a:pt x="212" y="129"/>
                      </a:lnTo>
                      <a:lnTo>
                        <a:pt x="185" y="140"/>
                      </a:lnTo>
                      <a:lnTo>
                        <a:pt x="160" y="153"/>
                      </a:lnTo>
                      <a:lnTo>
                        <a:pt x="138" y="166"/>
                      </a:lnTo>
                      <a:lnTo>
                        <a:pt x="118" y="181"/>
                      </a:lnTo>
                      <a:lnTo>
                        <a:pt x="99" y="197"/>
                      </a:lnTo>
                      <a:lnTo>
                        <a:pt x="81" y="214"/>
                      </a:lnTo>
                      <a:lnTo>
                        <a:pt x="67" y="233"/>
                      </a:lnTo>
                      <a:lnTo>
                        <a:pt x="52" y="252"/>
                      </a:lnTo>
                      <a:lnTo>
                        <a:pt x="41" y="273"/>
                      </a:lnTo>
                      <a:lnTo>
                        <a:pt x="30" y="294"/>
                      </a:lnTo>
                      <a:lnTo>
                        <a:pt x="21" y="317"/>
                      </a:lnTo>
                      <a:lnTo>
                        <a:pt x="15" y="341"/>
                      </a:lnTo>
                      <a:lnTo>
                        <a:pt x="8" y="365"/>
                      </a:lnTo>
                      <a:lnTo>
                        <a:pt x="3" y="390"/>
                      </a:lnTo>
                      <a:lnTo>
                        <a:pt x="0" y="416"/>
                      </a:lnTo>
                      <a:lnTo>
                        <a:pt x="8" y="405"/>
                      </a:lnTo>
                      <a:lnTo>
                        <a:pt x="16" y="395"/>
                      </a:lnTo>
                      <a:lnTo>
                        <a:pt x="25" y="385"/>
                      </a:lnTo>
                      <a:lnTo>
                        <a:pt x="33" y="375"/>
                      </a:lnTo>
                      <a:lnTo>
                        <a:pt x="42" y="366"/>
                      </a:lnTo>
                      <a:lnTo>
                        <a:pt x="52" y="357"/>
                      </a:lnTo>
                      <a:lnTo>
                        <a:pt x="64" y="349"/>
                      </a:lnTo>
                      <a:lnTo>
                        <a:pt x="75" y="341"/>
                      </a:lnTo>
                      <a:lnTo>
                        <a:pt x="86" y="333"/>
                      </a:lnTo>
                      <a:lnTo>
                        <a:pt x="98" y="326"/>
                      </a:lnTo>
                      <a:lnTo>
                        <a:pt x="111" y="319"/>
                      </a:lnTo>
                      <a:lnTo>
                        <a:pt x="125" y="312"/>
                      </a:lnTo>
                      <a:lnTo>
                        <a:pt x="138" y="306"/>
                      </a:lnTo>
                      <a:lnTo>
                        <a:pt x="153" y="301"/>
                      </a:lnTo>
                      <a:lnTo>
                        <a:pt x="168" y="295"/>
                      </a:lnTo>
                      <a:lnTo>
                        <a:pt x="184" y="291"/>
                      </a:lnTo>
                      <a:close/>
                    </a:path>
                  </a:pathLst>
                </a:custGeom>
                <a:solidFill>
                  <a:srgbClr val="1B457C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314" name="Freeform 209"/>
                <p:cNvSpPr>
                  <a:spLocks/>
                </p:cNvSpPr>
                <p:nvPr/>
              </p:nvSpPr>
              <p:spPr bwMode="auto">
                <a:xfrm>
                  <a:off x="3132" y="2304"/>
                  <a:ext cx="652" cy="558"/>
                </a:xfrm>
                <a:custGeom>
                  <a:avLst/>
                  <a:gdLst>
                    <a:gd name="T0" fmla="*/ 0 w 4574"/>
                    <a:gd name="T1" fmla="*/ 0 h 3909"/>
                    <a:gd name="T2" fmla="*/ 0 w 4574"/>
                    <a:gd name="T3" fmla="*/ 0 h 3909"/>
                    <a:gd name="T4" fmla="*/ 0 w 4574"/>
                    <a:gd name="T5" fmla="*/ 0 h 3909"/>
                    <a:gd name="T6" fmla="*/ 0 w 4574"/>
                    <a:gd name="T7" fmla="*/ 0 h 3909"/>
                    <a:gd name="T8" fmla="*/ 0 w 4574"/>
                    <a:gd name="T9" fmla="*/ 0 h 3909"/>
                    <a:gd name="T10" fmla="*/ 0 w 4574"/>
                    <a:gd name="T11" fmla="*/ 0 h 3909"/>
                    <a:gd name="T12" fmla="*/ 0 w 4574"/>
                    <a:gd name="T13" fmla="*/ 0 h 3909"/>
                    <a:gd name="T14" fmla="*/ 0 w 4574"/>
                    <a:gd name="T15" fmla="*/ 0 h 3909"/>
                    <a:gd name="T16" fmla="*/ 0 w 4574"/>
                    <a:gd name="T17" fmla="*/ 0 h 3909"/>
                    <a:gd name="T18" fmla="*/ 0 w 4574"/>
                    <a:gd name="T19" fmla="*/ 0 h 3909"/>
                    <a:gd name="T20" fmla="*/ 0 w 4574"/>
                    <a:gd name="T21" fmla="*/ 0 h 3909"/>
                    <a:gd name="T22" fmla="*/ 0 w 4574"/>
                    <a:gd name="T23" fmla="*/ 0 h 3909"/>
                    <a:gd name="T24" fmla="*/ 0 w 4574"/>
                    <a:gd name="T25" fmla="*/ 0 h 3909"/>
                    <a:gd name="T26" fmla="*/ 0 w 4574"/>
                    <a:gd name="T27" fmla="*/ 0 h 3909"/>
                    <a:gd name="T28" fmla="*/ 0 w 4574"/>
                    <a:gd name="T29" fmla="*/ 0 h 3909"/>
                    <a:gd name="T30" fmla="*/ 0 w 4574"/>
                    <a:gd name="T31" fmla="*/ 0 h 3909"/>
                    <a:gd name="T32" fmla="*/ 0 w 4574"/>
                    <a:gd name="T33" fmla="*/ 0 h 3909"/>
                    <a:gd name="T34" fmla="*/ 0 w 4574"/>
                    <a:gd name="T35" fmla="*/ 0 h 3909"/>
                    <a:gd name="T36" fmla="*/ 0 w 4574"/>
                    <a:gd name="T37" fmla="*/ 0 h 3909"/>
                    <a:gd name="T38" fmla="*/ 0 w 4574"/>
                    <a:gd name="T39" fmla="*/ 0 h 3909"/>
                    <a:gd name="T40" fmla="*/ 0 w 4574"/>
                    <a:gd name="T41" fmla="*/ 0 h 3909"/>
                    <a:gd name="T42" fmla="*/ 0 w 4574"/>
                    <a:gd name="T43" fmla="*/ 0 h 3909"/>
                    <a:gd name="T44" fmla="*/ 0 w 4574"/>
                    <a:gd name="T45" fmla="*/ 0 h 3909"/>
                    <a:gd name="T46" fmla="*/ 0 w 4574"/>
                    <a:gd name="T47" fmla="*/ 0 h 3909"/>
                    <a:gd name="T48" fmla="*/ 0 w 4574"/>
                    <a:gd name="T49" fmla="*/ 0 h 3909"/>
                    <a:gd name="T50" fmla="*/ 0 w 4574"/>
                    <a:gd name="T51" fmla="*/ 0 h 3909"/>
                    <a:gd name="T52" fmla="*/ 0 w 4574"/>
                    <a:gd name="T53" fmla="*/ 0 h 3909"/>
                    <a:gd name="T54" fmla="*/ 0 w 4574"/>
                    <a:gd name="T55" fmla="*/ 0 h 3909"/>
                    <a:gd name="T56" fmla="*/ 0 w 4574"/>
                    <a:gd name="T57" fmla="*/ 0 h 3909"/>
                    <a:gd name="T58" fmla="*/ 0 w 4574"/>
                    <a:gd name="T59" fmla="*/ 0 h 3909"/>
                    <a:gd name="T60" fmla="*/ 0 w 4574"/>
                    <a:gd name="T61" fmla="*/ 0 h 3909"/>
                    <a:gd name="T62" fmla="*/ 0 w 4574"/>
                    <a:gd name="T63" fmla="*/ 0 h 3909"/>
                    <a:gd name="T64" fmla="*/ 0 w 4574"/>
                    <a:gd name="T65" fmla="*/ 0 h 3909"/>
                    <a:gd name="T66" fmla="*/ 0 w 4574"/>
                    <a:gd name="T67" fmla="*/ 0 h 3909"/>
                    <a:gd name="T68" fmla="*/ 0 w 4574"/>
                    <a:gd name="T69" fmla="*/ 0 h 3909"/>
                    <a:gd name="T70" fmla="*/ 0 w 4574"/>
                    <a:gd name="T71" fmla="*/ 0 h 3909"/>
                    <a:gd name="T72" fmla="*/ 0 w 4574"/>
                    <a:gd name="T73" fmla="*/ 0 h 3909"/>
                    <a:gd name="T74" fmla="*/ 0 w 4574"/>
                    <a:gd name="T75" fmla="*/ 0 h 3909"/>
                    <a:gd name="T76" fmla="*/ 0 w 4574"/>
                    <a:gd name="T77" fmla="*/ 0 h 3909"/>
                    <a:gd name="T78" fmla="*/ 0 w 4574"/>
                    <a:gd name="T79" fmla="*/ 0 h 3909"/>
                    <a:gd name="T80" fmla="*/ 0 w 4574"/>
                    <a:gd name="T81" fmla="*/ 0 h 3909"/>
                    <a:gd name="T82" fmla="*/ 0 w 4574"/>
                    <a:gd name="T83" fmla="*/ 0 h 3909"/>
                    <a:gd name="T84" fmla="*/ 0 w 4574"/>
                    <a:gd name="T85" fmla="*/ 0 h 390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4574"/>
                    <a:gd name="T130" fmla="*/ 0 h 3909"/>
                    <a:gd name="T131" fmla="*/ 4574 w 4574"/>
                    <a:gd name="T132" fmla="*/ 3909 h 3909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4574" h="3909">
                      <a:moveTo>
                        <a:pt x="4538" y="1754"/>
                      </a:moveTo>
                      <a:lnTo>
                        <a:pt x="4558" y="1950"/>
                      </a:lnTo>
                      <a:lnTo>
                        <a:pt x="4570" y="2133"/>
                      </a:lnTo>
                      <a:lnTo>
                        <a:pt x="4574" y="2305"/>
                      </a:lnTo>
                      <a:lnTo>
                        <a:pt x="4571" y="2465"/>
                      </a:lnTo>
                      <a:lnTo>
                        <a:pt x="4561" y="2614"/>
                      </a:lnTo>
                      <a:lnTo>
                        <a:pt x="4544" y="2753"/>
                      </a:lnTo>
                      <a:lnTo>
                        <a:pt x="4520" y="2881"/>
                      </a:lnTo>
                      <a:lnTo>
                        <a:pt x="4490" y="3000"/>
                      </a:lnTo>
                      <a:lnTo>
                        <a:pt x="4452" y="3109"/>
                      </a:lnTo>
                      <a:lnTo>
                        <a:pt x="4409" y="3209"/>
                      </a:lnTo>
                      <a:lnTo>
                        <a:pt x="4360" y="3301"/>
                      </a:lnTo>
                      <a:lnTo>
                        <a:pt x="4304" y="3383"/>
                      </a:lnTo>
                      <a:lnTo>
                        <a:pt x="4243" y="3459"/>
                      </a:lnTo>
                      <a:lnTo>
                        <a:pt x="4177" y="3525"/>
                      </a:lnTo>
                      <a:lnTo>
                        <a:pt x="4105" y="3587"/>
                      </a:lnTo>
                      <a:lnTo>
                        <a:pt x="4028" y="3640"/>
                      </a:lnTo>
                      <a:lnTo>
                        <a:pt x="3947" y="3687"/>
                      </a:lnTo>
                      <a:lnTo>
                        <a:pt x="3861" y="3729"/>
                      </a:lnTo>
                      <a:lnTo>
                        <a:pt x="3771" y="3765"/>
                      </a:lnTo>
                      <a:lnTo>
                        <a:pt x="3676" y="3796"/>
                      </a:lnTo>
                      <a:lnTo>
                        <a:pt x="3577" y="3821"/>
                      </a:lnTo>
                      <a:lnTo>
                        <a:pt x="3475" y="3844"/>
                      </a:lnTo>
                      <a:lnTo>
                        <a:pt x="3369" y="3862"/>
                      </a:lnTo>
                      <a:lnTo>
                        <a:pt x="3260" y="3876"/>
                      </a:lnTo>
                      <a:lnTo>
                        <a:pt x="3148" y="3887"/>
                      </a:lnTo>
                      <a:lnTo>
                        <a:pt x="3032" y="3895"/>
                      </a:lnTo>
                      <a:lnTo>
                        <a:pt x="2913" y="3902"/>
                      </a:lnTo>
                      <a:lnTo>
                        <a:pt x="2793" y="3905"/>
                      </a:lnTo>
                      <a:lnTo>
                        <a:pt x="2669" y="3907"/>
                      </a:lnTo>
                      <a:lnTo>
                        <a:pt x="2544" y="3908"/>
                      </a:lnTo>
                      <a:lnTo>
                        <a:pt x="2416" y="3909"/>
                      </a:lnTo>
                      <a:lnTo>
                        <a:pt x="2287" y="3909"/>
                      </a:lnTo>
                      <a:lnTo>
                        <a:pt x="2158" y="3909"/>
                      </a:lnTo>
                      <a:lnTo>
                        <a:pt x="2031" y="3909"/>
                      </a:lnTo>
                      <a:lnTo>
                        <a:pt x="1905" y="3908"/>
                      </a:lnTo>
                      <a:lnTo>
                        <a:pt x="1783" y="3906"/>
                      </a:lnTo>
                      <a:lnTo>
                        <a:pt x="1662" y="3903"/>
                      </a:lnTo>
                      <a:lnTo>
                        <a:pt x="1544" y="3897"/>
                      </a:lnTo>
                      <a:lnTo>
                        <a:pt x="1428" y="3889"/>
                      </a:lnTo>
                      <a:lnTo>
                        <a:pt x="1316" y="3879"/>
                      </a:lnTo>
                      <a:lnTo>
                        <a:pt x="1205" y="3866"/>
                      </a:lnTo>
                      <a:lnTo>
                        <a:pt x="1100" y="3849"/>
                      </a:lnTo>
                      <a:lnTo>
                        <a:pt x="997" y="3828"/>
                      </a:lnTo>
                      <a:lnTo>
                        <a:pt x="898" y="3803"/>
                      </a:lnTo>
                      <a:lnTo>
                        <a:pt x="804" y="3773"/>
                      </a:lnTo>
                      <a:lnTo>
                        <a:pt x="713" y="3737"/>
                      </a:lnTo>
                      <a:lnTo>
                        <a:pt x="627" y="3697"/>
                      </a:lnTo>
                      <a:lnTo>
                        <a:pt x="545" y="3650"/>
                      </a:lnTo>
                      <a:lnTo>
                        <a:pt x="469" y="3597"/>
                      </a:lnTo>
                      <a:lnTo>
                        <a:pt x="397" y="3537"/>
                      </a:lnTo>
                      <a:lnTo>
                        <a:pt x="331" y="3470"/>
                      </a:lnTo>
                      <a:lnTo>
                        <a:pt x="269" y="3394"/>
                      </a:lnTo>
                      <a:lnTo>
                        <a:pt x="215" y="3312"/>
                      </a:lnTo>
                      <a:lnTo>
                        <a:pt x="165" y="3221"/>
                      </a:lnTo>
                      <a:lnTo>
                        <a:pt x="121" y="3120"/>
                      </a:lnTo>
                      <a:lnTo>
                        <a:pt x="85" y="3011"/>
                      </a:lnTo>
                      <a:lnTo>
                        <a:pt x="53" y="2892"/>
                      </a:lnTo>
                      <a:lnTo>
                        <a:pt x="30" y="2763"/>
                      </a:lnTo>
                      <a:lnTo>
                        <a:pt x="12" y="2623"/>
                      </a:lnTo>
                      <a:lnTo>
                        <a:pt x="2" y="2473"/>
                      </a:lnTo>
                      <a:lnTo>
                        <a:pt x="0" y="2311"/>
                      </a:lnTo>
                      <a:lnTo>
                        <a:pt x="4" y="2138"/>
                      </a:lnTo>
                      <a:lnTo>
                        <a:pt x="18" y="1952"/>
                      </a:lnTo>
                      <a:lnTo>
                        <a:pt x="38" y="1754"/>
                      </a:lnTo>
                      <a:lnTo>
                        <a:pt x="51" y="1659"/>
                      </a:lnTo>
                      <a:lnTo>
                        <a:pt x="70" y="1568"/>
                      </a:lnTo>
                      <a:lnTo>
                        <a:pt x="95" y="1477"/>
                      </a:lnTo>
                      <a:lnTo>
                        <a:pt x="124" y="1388"/>
                      </a:lnTo>
                      <a:lnTo>
                        <a:pt x="156" y="1301"/>
                      </a:lnTo>
                      <a:lnTo>
                        <a:pt x="194" y="1216"/>
                      </a:lnTo>
                      <a:lnTo>
                        <a:pt x="236" y="1134"/>
                      </a:lnTo>
                      <a:lnTo>
                        <a:pt x="282" y="1053"/>
                      </a:lnTo>
                      <a:lnTo>
                        <a:pt x="332" y="975"/>
                      </a:lnTo>
                      <a:lnTo>
                        <a:pt x="386" y="899"/>
                      </a:lnTo>
                      <a:lnTo>
                        <a:pt x="444" y="826"/>
                      </a:lnTo>
                      <a:lnTo>
                        <a:pt x="505" y="755"/>
                      </a:lnTo>
                      <a:lnTo>
                        <a:pt x="571" y="687"/>
                      </a:lnTo>
                      <a:lnTo>
                        <a:pt x="639" y="621"/>
                      </a:lnTo>
                      <a:lnTo>
                        <a:pt x="711" y="558"/>
                      </a:lnTo>
                      <a:lnTo>
                        <a:pt x="786" y="497"/>
                      </a:lnTo>
                      <a:lnTo>
                        <a:pt x="864" y="441"/>
                      </a:lnTo>
                      <a:lnTo>
                        <a:pt x="944" y="387"/>
                      </a:lnTo>
                      <a:lnTo>
                        <a:pt x="1027" y="336"/>
                      </a:lnTo>
                      <a:lnTo>
                        <a:pt x="1113" y="288"/>
                      </a:lnTo>
                      <a:lnTo>
                        <a:pt x="1201" y="244"/>
                      </a:lnTo>
                      <a:lnTo>
                        <a:pt x="1291" y="204"/>
                      </a:lnTo>
                      <a:lnTo>
                        <a:pt x="1383" y="166"/>
                      </a:lnTo>
                      <a:lnTo>
                        <a:pt x="1478" y="132"/>
                      </a:lnTo>
                      <a:lnTo>
                        <a:pt x="1574" y="101"/>
                      </a:lnTo>
                      <a:lnTo>
                        <a:pt x="1672" y="76"/>
                      </a:lnTo>
                      <a:lnTo>
                        <a:pt x="1772" y="52"/>
                      </a:lnTo>
                      <a:lnTo>
                        <a:pt x="1872" y="33"/>
                      </a:lnTo>
                      <a:lnTo>
                        <a:pt x="1974" y="19"/>
                      </a:lnTo>
                      <a:lnTo>
                        <a:pt x="2078" y="9"/>
                      </a:lnTo>
                      <a:lnTo>
                        <a:pt x="2183" y="2"/>
                      </a:lnTo>
                      <a:lnTo>
                        <a:pt x="2287" y="0"/>
                      </a:lnTo>
                      <a:lnTo>
                        <a:pt x="2393" y="2"/>
                      </a:lnTo>
                      <a:lnTo>
                        <a:pt x="2498" y="9"/>
                      </a:lnTo>
                      <a:lnTo>
                        <a:pt x="2600" y="19"/>
                      </a:lnTo>
                      <a:lnTo>
                        <a:pt x="2702" y="33"/>
                      </a:lnTo>
                      <a:lnTo>
                        <a:pt x="2804" y="52"/>
                      </a:lnTo>
                      <a:lnTo>
                        <a:pt x="2903" y="76"/>
                      </a:lnTo>
                      <a:lnTo>
                        <a:pt x="3001" y="101"/>
                      </a:lnTo>
                      <a:lnTo>
                        <a:pt x="3097" y="132"/>
                      </a:lnTo>
                      <a:lnTo>
                        <a:pt x="3192" y="166"/>
                      </a:lnTo>
                      <a:lnTo>
                        <a:pt x="3284" y="204"/>
                      </a:lnTo>
                      <a:lnTo>
                        <a:pt x="3375" y="244"/>
                      </a:lnTo>
                      <a:lnTo>
                        <a:pt x="3463" y="288"/>
                      </a:lnTo>
                      <a:lnTo>
                        <a:pt x="3548" y="336"/>
                      </a:lnTo>
                      <a:lnTo>
                        <a:pt x="3632" y="387"/>
                      </a:lnTo>
                      <a:lnTo>
                        <a:pt x="3712" y="441"/>
                      </a:lnTo>
                      <a:lnTo>
                        <a:pt x="3790" y="497"/>
                      </a:lnTo>
                      <a:lnTo>
                        <a:pt x="3864" y="558"/>
                      </a:lnTo>
                      <a:lnTo>
                        <a:pt x="3936" y="621"/>
                      </a:lnTo>
                      <a:lnTo>
                        <a:pt x="4005" y="687"/>
                      </a:lnTo>
                      <a:lnTo>
                        <a:pt x="4069" y="755"/>
                      </a:lnTo>
                      <a:lnTo>
                        <a:pt x="4131" y="826"/>
                      </a:lnTo>
                      <a:lnTo>
                        <a:pt x="4189" y="899"/>
                      </a:lnTo>
                      <a:lnTo>
                        <a:pt x="4243" y="975"/>
                      </a:lnTo>
                      <a:lnTo>
                        <a:pt x="4293" y="1053"/>
                      </a:lnTo>
                      <a:lnTo>
                        <a:pt x="4340" y="1134"/>
                      </a:lnTo>
                      <a:lnTo>
                        <a:pt x="4382" y="1216"/>
                      </a:lnTo>
                      <a:lnTo>
                        <a:pt x="4419" y="1301"/>
                      </a:lnTo>
                      <a:lnTo>
                        <a:pt x="4452" y="1388"/>
                      </a:lnTo>
                      <a:lnTo>
                        <a:pt x="4481" y="1477"/>
                      </a:lnTo>
                      <a:lnTo>
                        <a:pt x="4504" y="1568"/>
                      </a:lnTo>
                      <a:lnTo>
                        <a:pt x="4523" y="1659"/>
                      </a:lnTo>
                      <a:lnTo>
                        <a:pt x="4538" y="1754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315" name="Freeform 210"/>
                <p:cNvSpPr>
                  <a:spLocks/>
                </p:cNvSpPr>
                <p:nvPr/>
              </p:nvSpPr>
              <p:spPr bwMode="auto">
                <a:xfrm>
                  <a:off x="3132" y="2460"/>
                  <a:ext cx="652" cy="406"/>
                </a:xfrm>
                <a:custGeom>
                  <a:avLst/>
                  <a:gdLst>
                    <a:gd name="T0" fmla="*/ 0 w 4574"/>
                    <a:gd name="T1" fmla="*/ 0 h 2849"/>
                    <a:gd name="T2" fmla="*/ 0 w 4574"/>
                    <a:gd name="T3" fmla="*/ 0 h 2849"/>
                    <a:gd name="T4" fmla="*/ 0 w 4574"/>
                    <a:gd name="T5" fmla="*/ 0 h 2849"/>
                    <a:gd name="T6" fmla="*/ 0 w 4574"/>
                    <a:gd name="T7" fmla="*/ 0 h 2849"/>
                    <a:gd name="T8" fmla="*/ 0 w 4574"/>
                    <a:gd name="T9" fmla="*/ 0 h 2849"/>
                    <a:gd name="T10" fmla="*/ 0 w 4574"/>
                    <a:gd name="T11" fmla="*/ 0 h 2849"/>
                    <a:gd name="T12" fmla="*/ 0 w 4574"/>
                    <a:gd name="T13" fmla="*/ 0 h 2849"/>
                    <a:gd name="T14" fmla="*/ 0 w 4574"/>
                    <a:gd name="T15" fmla="*/ 0 h 2849"/>
                    <a:gd name="T16" fmla="*/ 0 w 4574"/>
                    <a:gd name="T17" fmla="*/ 0 h 2849"/>
                    <a:gd name="T18" fmla="*/ 0 w 4574"/>
                    <a:gd name="T19" fmla="*/ 0 h 2849"/>
                    <a:gd name="T20" fmla="*/ 0 w 4574"/>
                    <a:gd name="T21" fmla="*/ 0 h 2849"/>
                    <a:gd name="T22" fmla="*/ 0 w 4574"/>
                    <a:gd name="T23" fmla="*/ 0 h 2849"/>
                    <a:gd name="T24" fmla="*/ 0 w 4574"/>
                    <a:gd name="T25" fmla="*/ 0 h 2849"/>
                    <a:gd name="T26" fmla="*/ 0 w 4574"/>
                    <a:gd name="T27" fmla="*/ 0 h 2849"/>
                    <a:gd name="T28" fmla="*/ 0 w 4574"/>
                    <a:gd name="T29" fmla="*/ 0 h 2849"/>
                    <a:gd name="T30" fmla="*/ 0 w 4574"/>
                    <a:gd name="T31" fmla="*/ 0 h 2849"/>
                    <a:gd name="T32" fmla="*/ 0 w 4574"/>
                    <a:gd name="T33" fmla="*/ 0 h 2849"/>
                    <a:gd name="T34" fmla="*/ 0 w 4574"/>
                    <a:gd name="T35" fmla="*/ 0 h 2849"/>
                    <a:gd name="T36" fmla="*/ 0 w 4574"/>
                    <a:gd name="T37" fmla="*/ 0 h 2849"/>
                    <a:gd name="T38" fmla="*/ 0 w 4574"/>
                    <a:gd name="T39" fmla="*/ 0 h 2849"/>
                    <a:gd name="T40" fmla="*/ 0 w 4574"/>
                    <a:gd name="T41" fmla="*/ 0 h 2849"/>
                    <a:gd name="T42" fmla="*/ 0 w 4574"/>
                    <a:gd name="T43" fmla="*/ 0 h 2849"/>
                    <a:gd name="T44" fmla="*/ 0 w 4574"/>
                    <a:gd name="T45" fmla="*/ 0 h 2849"/>
                    <a:gd name="T46" fmla="*/ 0 w 4574"/>
                    <a:gd name="T47" fmla="*/ 0 h 2849"/>
                    <a:gd name="T48" fmla="*/ 0 w 4574"/>
                    <a:gd name="T49" fmla="*/ 0 h 2849"/>
                    <a:gd name="T50" fmla="*/ 0 w 4574"/>
                    <a:gd name="T51" fmla="*/ 0 h 2849"/>
                    <a:gd name="T52" fmla="*/ 0 w 4574"/>
                    <a:gd name="T53" fmla="*/ 0 h 2849"/>
                    <a:gd name="T54" fmla="*/ 0 w 4574"/>
                    <a:gd name="T55" fmla="*/ 0 h 2849"/>
                    <a:gd name="T56" fmla="*/ 0 w 4574"/>
                    <a:gd name="T57" fmla="*/ 0 h 2849"/>
                    <a:gd name="T58" fmla="*/ 0 w 4574"/>
                    <a:gd name="T59" fmla="*/ 0 h 2849"/>
                    <a:gd name="T60" fmla="*/ 0 w 4574"/>
                    <a:gd name="T61" fmla="*/ 0 h 2849"/>
                    <a:gd name="T62" fmla="*/ 0 w 4574"/>
                    <a:gd name="T63" fmla="*/ 0 h 2849"/>
                    <a:gd name="T64" fmla="*/ 0 w 4574"/>
                    <a:gd name="T65" fmla="*/ 0 h 2849"/>
                    <a:gd name="T66" fmla="*/ 0 w 4574"/>
                    <a:gd name="T67" fmla="*/ 0 h 2849"/>
                    <a:gd name="T68" fmla="*/ 0 w 4574"/>
                    <a:gd name="T69" fmla="*/ 0 h 2849"/>
                    <a:gd name="T70" fmla="*/ 0 w 4574"/>
                    <a:gd name="T71" fmla="*/ 0 h 2849"/>
                    <a:gd name="T72" fmla="*/ 0 w 4574"/>
                    <a:gd name="T73" fmla="*/ 0 h 2849"/>
                    <a:gd name="T74" fmla="*/ 0 w 4574"/>
                    <a:gd name="T75" fmla="*/ 0 h 2849"/>
                    <a:gd name="T76" fmla="*/ 0 w 4574"/>
                    <a:gd name="T77" fmla="*/ 0 h 2849"/>
                    <a:gd name="T78" fmla="*/ 0 w 4574"/>
                    <a:gd name="T79" fmla="*/ 0 h 2849"/>
                    <a:gd name="T80" fmla="*/ 0 w 4574"/>
                    <a:gd name="T81" fmla="*/ 0 h 2849"/>
                    <a:gd name="T82" fmla="*/ 0 w 4574"/>
                    <a:gd name="T83" fmla="*/ 0 h 2849"/>
                    <a:gd name="T84" fmla="*/ 0 w 4574"/>
                    <a:gd name="T85" fmla="*/ 0 h 2849"/>
                    <a:gd name="T86" fmla="*/ 0 w 4574"/>
                    <a:gd name="T87" fmla="*/ 0 h 2849"/>
                    <a:gd name="T88" fmla="*/ 0 w 4574"/>
                    <a:gd name="T89" fmla="*/ 0 h 2849"/>
                    <a:gd name="T90" fmla="*/ 0 w 4574"/>
                    <a:gd name="T91" fmla="*/ 0 h 2849"/>
                    <a:gd name="T92" fmla="*/ 0 w 4574"/>
                    <a:gd name="T93" fmla="*/ 0 h 2849"/>
                    <a:gd name="T94" fmla="*/ 0 w 4574"/>
                    <a:gd name="T95" fmla="*/ 0 h 284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4574"/>
                    <a:gd name="T145" fmla="*/ 0 h 2849"/>
                    <a:gd name="T146" fmla="*/ 4574 w 4574"/>
                    <a:gd name="T147" fmla="*/ 2849 h 2849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4574" h="2849">
                      <a:moveTo>
                        <a:pt x="4538" y="693"/>
                      </a:moveTo>
                      <a:lnTo>
                        <a:pt x="4531" y="646"/>
                      </a:lnTo>
                      <a:lnTo>
                        <a:pt x="4523" y="601"/>
                      </a:lnTo>
                      <a:lnTo>
                        <a:pt x="4515" y="554"/>
                      </a:lnTo>
                      <a:lnTo>
                        <a:pt x="4505" y="509"/>
                      </a:lnTo>
                      <a:lnTo>
                        <a:pt x="4494" y="464"/>
                      </a:lnTo>
                      <a:lnTo>
                        <a:pt x="4482" y="419"/>
                      </a:lnTo>
                      <a:lnTo>
                        <a:pt x="4468" y="375"/>
                      </a:lnTo>
                      <a:lnTo>
                        <a:pt x="4453" y="331"/>
                      </a:lnTo>
                      <a:lnTo>
                        <a:pt x="4438" y="288"/>
                      </a:lnTo>
                      <a:lnTo>
                        <a:pt x="4421" y="246"/>
                      </a:lnTo>
                      <a:lnTo>
                        <a:pt x="4403" y="203"/>
                      </a:lnTo>
                      <a:lnTo>
                        <a:pt x="4384" y="161"/>
                      </a:lnTo>
                      <a:lnTo>
                        <a:pt x="4364" y="120"/>
                      </a:lnTo>
                      <a:lnTo>
                        <a:pt x="4343" y="80"/>
                      </a:lnTo>
                      <a:lnTo>
                        <a:pt x="4321" y="40"/>
                      </a:lnTo>
                      <a:lnTo>
                        <a:pt x="4297" y="0"/>
                      </a:lnTo>
                      <a:lnTo>
                        <a:pt x="4274" y="32"/>
                      </a:lnTo>
                      <a:lnTo>
                        <a:pt x="4251" y="64"/>
                      </a:lnTo>
                      <a:lnTo>
                        <a:pt x="4226" y="95"/>
                      </a:lnTo>
                      <a:lnTo>
                        <a:pt x="4200" y="125"/>
                      </a:lnTo>
                      <a:lnTo>
                        <a:pt x="4175" y="155"/>
                      </a:lnTo>
                      <a:lnTo>
                        <a:pt x="4148" y="184"/>
                      </a:lnTo>
                      <a:lnTo>
                        <a:pt x="4121" y="212"/>
                      </a:lnTo>
                      <a:lnTo>
                        <a:pt x="4094" y="239"/>
                      </a:lnTo>
                      <a:lnTo>
                        <a:pt x="4054" y="273"/>
                      </a:lnTo>
                      <a:lnTo>
                        <a:pt x="4012" y="307"/>
                      </a:lnTo>
                      <a:lnTo>
                        <a:pt x="3970" y="339"/>
                      </a:lnTo>
                      <a:lnTo>
                        <a:pt x="3926" y="370"/>
                      </a:lnTo>
                      <a:lnTo>
                        <a:pt x="3880" y="400"/>
                      </a:lnTo>
                      <a:lnTo>
                        <a:pt x="3833" y="429"/>
                      </a:lnTo>
                      <a:lnTo>
                        <a:pt x="3784" y="457"/>
                      </a:lnTo>
                      <a:lnTo>
                        <a:pt x="3735" y="484"/>
                      </a:lnTo>
                      <a:lnTo>
                        <a:pt x="3684" y="509"/>
                      </a:lnTo>
                      <a:lnTo>
                        <a:pt x="3633" y="534"/>
                      </a:lnTo>
                      <a:lnTo>
                        <a:pt x="3581" y="557"/>
                      </a:lnTo>
                      <a:lnTo>
                        <a:pt x="3527" y="579"/>
                      </a:lnTo>
                      <a:lnTo>
                        <a:pt x="3474" y="602"/>
                      </a:lnTo>
                      <a:lnTo>
                        <a:pt x="3419" y="623"/>
                      </a:lnTo>
                      <a:lnTo>
                        <a:pt x="3363" y="643"/>
                      </a:lnTo>
                      <a:lnTo>
                        <a:pt x="3309" y="662"/>
                      </a:lnTo>
                      <a:lnTo>
                        <a:pt x="3252" y="680"/>
                      </a:lnTo>
                      <a:lnTo>
                        <a:pt x="3197" y="697"/>
                      </a:lnTo>
                      <a:lnTo>
                        <a:pt x="3141" y="715"/>
                      </a:lnTo>
                      <a:lnTo>
                        <a:pt x="3084" y="731"/>
                      </a:lnTo>
                      <a:lnTo>
                        <a:pt x="2972" y="762"/>
                      </a:lnTo>
                      <a:lnTo>
                        <a:pt x="2860" y="790"/>
                      </a:lnTo>
                      <a:lnTo>
                        <a:pt x="2750" y="815"/>
                      </a:lnTo>
                      <a:lnTo>
                        <a:pt x="2643" y="840"/>
                      </a:lnTo>
                      <a:lnTo>
                        <a:pt x="2539" y="863"/>
                      </a:lnTo>
                      <a:lnTo>
                        <a:pt x="2439" y="884"/>
                      </a:lnTo>
                      <a:lnTo>
                        <a:pt x="2368" y="899"/>
                      </a:lnTo>
                      <a:lnTo>
                        <a:pt x="2297" y="910"/>
                      </a:lnTo>
                      <a:lnTo>
                        <a:pt x="2226" y="921"/>
                      </a:lnTo>
                      <a:lnTo>
                        <a:pt x="2154" y="929"/>
                      </a:lnTo>
                      <a:lnTo>
                        <a:pt x="2081" y="936"/>
                      </a:lnTo>
                      <a:lnTo>
                        <a:pt x="2009" y="941"/>
                      </a:lnTo>
                      <a:lnTo>
                        <a:pt x="1935" y="944"/>
                      </a:lnTo>
                      <a:lnTo>
                        <a:pt x="1862" y="948"/>
                      </a:lnTo>
                      <a:lnTo>
                        <a:pt x="1787" y="948"/>
                      </a:lnTo>
                      <a:lnTo>
                        <a:pt x="1713" y="948"/>
                      </a:lnTo>
                      <a:lnTo>
                        <a:pt x="1638" y="947"/>
                      </a:lnTo>
                      <a:lnTo>
                        <a:pt x="1563" y="944"/>
                      </a:lnTo>
                      <a:lnTo>
                        <a:pt x="1488" y="940"/>
                      </a:lnTo>
                      <a:lnTo>
                        <a:pt x="1412" y="936"/>
                      </a:lnTo>
                      <a:lnTo>
                        <a:pt x="1337" y="930"/>
                      </a:lnTo>
                      <a:lnTo>
                        <a:pt x="1261" y="924"/>
                      </a:lnTo>
                      <a:lnTo>
                        <a:pt x="1185" y="917"/>
                      </a:lnTo>
                      <a:lnTo>
                        <a:pt x="1111" y="910"/>
                      </a:lnTo>
                      <a:lnTo>
                        <a:pt x="1035" y="901"/>
                      </a:lnTo>
                      <a:lnTo>
                        <a:pt x="959" y="892"/>
                      </a:lnTo>
                      <a:lnTo>
                        <a:pt x="809" y="873"/>
                      </a:lnTo>
                      <a:lnTo>
                        <a:pt x="660" y="853"/>
                      </a:lnTo>
                      <a:lnTo>
                        <a:pt x="512" y="833"/>
                      </a:lnTo>
                      <a:lnTo>
                        <a:pt x="366" y="812"/>
                      </a:lnTo>
                      <a:lnTo>
                        <a:pt x="221" y="792"/>
                      </a:lnTo>
                      <a:lnTo>
                        <a:pt x="80" y="773"/>
                      </a:lnTo>
                      <a:lnTo>
                        <a:pt x="68" y="771"/>
                      </a:lnTo>
                      <a:lnTo>
                        <a:pt x="55" y="770"/>
                      </a:lnTo>
                      <a:lnTo>
                        <a:pt x="42" y="769"/>
                      </a:lnTo>
                      <a:lnTo>
                        <a:pt x="30" y="766"/>
                      </a:lnTo>
                      <a:lnTo>
                        <a:pt x="12" y="958"/>
                      </a:lnTo>
                      <a:lnTo>
                        <a:pt x="2" y="1137"/>
                      </a:lnTo>
                      <a:lnTo>
                        <a:pt x="0" y="1305"/>
                      </a:lnTo>
                      <a:lnTo>
                        <a:pt x="6" y="1461"/>
                      </a:lnTo>
                      <a:lnTo>
                        <a:pt x="18" y="1607"/>
                      </a:lnTo>
                      <a:lnTo>
                        <a:pt x="37" y="1741"/>
                      </a:lnTo>
                      <a:lnTo>
                        <a:pt x="62" y="1866"/>
                      </a:lnTo>
                      <a:lnTo>
                        <a:pt x="95" y="1981"/>
                      </a:lnTo>
                      <a:lnTo>
                        <a:pt x="132" y="2086"/>
                      </a:lnTo>
                      <a:lnTo>
                        <a:pt x="177" y="2183"/>
                      </a:lnTo>
                      <a:lnTo>
                        <a:pt x="227" y="2271"/>
                      </a:lnTo>
                      <a:lnTo>
                        <a:pt x="284" y="2351"/>
                      </a:lnTo>
                      <a:lnTo>
                        <a:pt x="345" y="2423"/>
                      </a:lnTo>
                      <a:lnTo>
                        <a:pt x="412" y="2489"/>
                      </a:lnTo>
                      <a:lnTo>
                        <a:pt x="483" y="2547"/>
                      </a:lnTo>
                      <a:lnTo>
                        <a:pt x="560" y="2598"/>
                      </a:lnTo>
                      <a:lnTo>
                        <a:pt x="641" y="2643"/>
                      </a:lnTo>
                      <a:lnTo>
                        <a:pt x="728" y="2683"/>
                      </a:lnTo>
                      <a:lnTo>
                        <a:pt x="818" y="2716"/>
                      </a:lnTo>
                      <a:lnTo>
                        <a:pt x="912" y="2745"/>
                      </a:lnTo>
                      <a:lnTo>
                        <a:pt x="1009" y="2770"/>
                      </a:lnTo>
                      <a:lnTo>
                        <a:pt x="1112" y="2791"/>
                      </a:lnTo>
                      <a:lnTo>
                        <a:pt x="1217" y="2806"/>
                      </a:lnTo>
                      <a:lnTo>
                        <a:pt x="1326" y="2820"/>
                      </a:lnTo>
                      <a:lnTo>
                        <a:pt x="1437" y="2830"/>
                      </a:lnTo>
                      <a:lnTo>
                        <a:pt x="1552" y="2837"/>
                      </a:lnTo>
                      <a:lnTo>
                        <a:pt x="1668" y="2842"/>
                      </a:lnTo>
                      <a:lnTo>
                        <a:pt x="1789" y="2845"/>
                      </a:lnTo>
                      <a:lnTo>
                        <a:pt x="1910" y="2847"/>
                      </a:lnTo>
                      <a:lnTo>
                        <a:pt x="2035" y="2849"/>
                      </a:lnTo>
                      <a:lnTo>
                        <a:pt x="2160" y="2849"/>
                      </a:lnTo>
                      <a:lnTo>
                        <a:pt x="2287" y="2849"/>
                      </a:lnTo>
                      <a:lnTo>
                        <a:pt x="2416" y="2849"/>
                      </a:lnTo>
                      <a:lnTo>
                        <a:pt x="2544" y="2849"/>
                      </a:lnTo>
                      <a:lnTo>
                        <a:pt x="2669" y="2846"/>
                      </a:lnTo>
                      <a:lnTo>
                        <a:pt x="2793" y="2844"/>
                      </a:lnTo>
                      <a:lnTo>
                        <a:pt x="2913" y="2841"/>
                      </a:lnTo>
                      <a:lnTo>
                        <a:pt x="3032" y="2834"/>
                      </a:lnTo>
                      <a:lnTo>
                        <a:pt x="3148" y="2826"/>
                      </a:lnTo>
                      <a:lnTo>
                        <a:pt x="3260" y="2815"/>
                      </a:lnTo>
                      <a:lnTo>
                        <a:pt x="3369" y="2801"/>
                      </a:lnTo>
                      <a:lnTo>
                        <a:pt x="3475" y="2783"/>
                      </a:lnTo>
                      <a:lnTo>
                        <a:pt x="3577" y="2761"/>
                      </a:lnTo>
                      <a:lnTo>
                        <a:pt x="3676" y="2735"/>
                      </a:lnTo>
                      <a:lnTo>
                        <a:pt x="3771" y="2704"/>
                      </a:lnTo>
                      <a:lnTo>
                        <a:pt x="3861" y="2668"/>
                      </a:lnTo>
                      <a:lnTo>
                        <a:pt x="3947" y="2627"/>
                      </a:lnTo>
                      <a:lnTo>
                        <a:pt x="4028" y="2579"/>
                      </a:lnTo>
                      <a:lnTo>
                        <a:pt x="4105" y="2526"/>
                      </a:lnTo>
                      <a:lnTo>
                        <a:pt x="4177" y="2465"/>
                      </a:lnTo>
                      <a:lnTo>
                        <a:pt x="4243" y="2398"/>
                      </a:lnTo>
                      <a:lnTo>
                        <a:pt x="4304" y="2322"/>
                      </a:lnTo>
                      <a:lnTo>
                        <a:pt x="4360" y="2240"/>
                      </a:lnTo>
                      <a:lnTo>
                        <a:pt x="4409" y="2149"/>
                      </a:lnTo>
                      <a:lnTo>
                        <a:pt x="4452" y="2048"/>
                      </a:lnTo>
                      <a:lnTo>
                        <a:pt x="4490" y="1939"/>
                      </a:lnTo>
                      <a:lnTo>
                        <a:pt x="4520" y="1820"/>
                      </a:lnTo>
                      <a:lnTo>
                        <a:pt x="4544" y="1692"/>
                      </a:lnTo>
                      <a:lnTo>
                        <a:pt x="4561" y="1554"/>
                      </a:lnTo>
                      <a:lnTo>
                        <a:pt x="4571" y="1404"/>
                      </a:lnTo>
                      <a:lnTo>
                        <a:pt x="4574" y="1244"/>
                      </a:lnTo>
                      <a:lnTo>
                        <a:pt x="4570" y="1072"/>
                      </a:lnTo>
                      <a:lnTo>
                        <a:pt x="4558" y="889"/>
                      </a:lnTo>
                      <a:lnTo>
                        <a:pt x="4538" y="693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316" name="Freeform 211"/>
                <p:cNvSpPr>
                  <a:spLocks/>
                </p:cNvSpPr>
                <p:nvPr/>
              </p:nvSpPr>
              <p:spPr bwMode="auto">
                <a:xfrm>
                  <a:off x="2759" y="2608"/>
                  <a:ext cx="511" cy="319"/>
                </a:xfrm>
                <a:custGeom>
                  <a:avLst/>
                  <a:gdLst>
                    <a:gd name="T0" fmla="*/ 0 w 3582"/>
                    <a:gd name="T1" fmla="*/ 0 h 2227"/>
                    <a:gd name="T2" fmla="*/ 0 w 3582"/>
                    <a:gd name="T3" fmla="*/ 0 h 2227"/>
                    <a:gd name="T4" fmla="*/ 0 w 3582"/>
                    <a:gd name="T5" fmla="*/ 0 h 2227"/>
                    <a:gd name="T6" fmla="*/ 0 w 3582"/>
                    <a:gd name="T7" fmla="*/ 0 h 2227"/>
                    <a:gd name="T8" fmla="*/ 0 w 3582"/>
                    <a:gd name="T9" fmla="*/ 0 h 2227"/>
                    <a:gd name="T10" fmla="*/ 0 w 3582"/>
                    <a:gd name="T11" fmla="*/ 0 h 2227"/>
                    <a:gd name="T12" fmla="*/ 0 w 3582"/>
                    <a:gd name="T13" fmla="*/ 0 h 2227"/>
                    <a:gd name="T14" fmla="*/ 0 w 3582"/>
                    <a:gd name="T15" fmla="*/ 0 h 2227"/>
                    <a:gd name="T16" fmla="*/ 0 w 3582"/>
                    <a:gd name="T17" fmla="*/ 0 h 2227"/>
                    <a:gd name="T18" fmla="*/ 0 w 3582"/>
                    <a:gd name="T19" fmla="*/ 0 h 2227"/>
                    <a:gd name="T20" fmla="*/ 0 w 3582"/>
                    <a:gd name="T21" fmla="*/ 0 h 2227"/>
                    <a:gd name="T22" fmla="*/ 0 w 3582"/>
                    <a:gd name="T23" fmla="*/ 0 h 2227"/>
                    <a:gd name="T24" fmla="*/ 0 w 3582"/>
                    <a:gd name="T25" fmla="*/ 0 h 2227"/>
                    <a:gd name="T26" fmla="*/ 0 w 3582"/>
                    <a:gd name="T27" fmla="*/ 0 h 2227"/>
                    <a:gd name="T28" fmla="*/ 0 w 3582"/>
                    <a:gd name="T29" fmla="*/ 0 h 2227"/>
                    <a:gd name="T30" fmla="*/ 0 w 3582"/>
                    <a:gd name="T31" fmla="*/ 0 h 2227"/>
                    <a:gd name="T32" fmla="*/ 0 w 3582"/>
                    <a:gd name="T33" fmla="*/ 0 h 2227"/>
                    <a:gd name="T34" fmla="*/ 0 w 3582"/>
                    <a:gd name="T35" fmla="*/ 0 h 2227"/>
                    <a:gd name="T36" fmla="*/ 0 w 3582"/>
                    <a:gd name="T37" fmla="*/ 0 h 2227"/>
                    <a:gd name="T38" fmla="*/ 0 w 3582"/>
                    <a:gd name="T39" fmla="*/ 0 h 2227"/>
                    <a:gd name="T40" fmla="*/ 0 w 3582"/>
                    <a:gd name="T41" fmla="*/ 0 h 2227"/>
                    <a:gd name="T42" fmla="*/ 0 w 3582"/>
                    <a:gd name="T43" fmla="*/ 0 h 2227"/>
                    <a:gd name="T44" fmla="*/ 0 w 3582"/>
                    <a:gd name="T45" fmla="*/ 0 h 2227"/>
                    <a:gd name="T46" fmla="*/ 0 w 3582"/>
                    <a:gd name="T47" fmla="*/ 0 h 2227"/>
                    <a:gd name="T48" fmla="*/ 0 w 3582"/>
                    <a:gd name="T49" fmla="*/ 0 h 2227"/>
                    <a:gd name="T50" fmla="*/ 0 w 3582"/>
                    <a:gd name="T51" fmla="*/ 0 h 2227"/>
                    <a:gd name="T52" fmla="*/ 0 w 3582"/>
                    <a:gd name="T53" fmla="*/ 0 h 2227"/>
                    <a:gd name="T54" fmla="*/ 0 w 3582"/>
                    <a:gd name="T55" fmla="*/ 0 h 2227"/>
                    <a:gd name="T56" fmla="*/ 0 w 3582"/>
                    <a:gd name="T57" fmla="*/ 0 h 2227"/>
                    <a:gd name="T58" fmla="*/ 0 w 3582"/>
                    <a:gd name="T59" fmla="*/ 0 h 2227"/>
                    <a:gd name="T60" fmla="*/ 0 w 3582"/>
                    <a:gd name="T61" fmla="*/ 0 h 2227"/>
                    <a:gd name="T62" fmla="*/ 0 w 3582"/>
                    <a:gd name="T63" fmla="*/ 0 h 2227"/>
                    <a:gd name="T64" fmla="*/ 0 w 3582"/>
                    <a:gd name="T65" fmla="*/ 0 h 2227"/>
                    <a:gd name="T66" fmla="*/ 0 w 3582"/>
                    <a:gd name="T67" fmla="*/ 0 h 2227"/>
                    <a:gd name="T68" fmla="*/ 0 w 3582"/>
                    <a:gd name="T69" fmla="*/ 0 h 2227"/>
                    <a:gd name="T70" fmla="*/ 0 w 3582"/>
                    <a:gd name="T71" fmla="*/ 0 h 2227"/>
                    <a:gd name="T72" fmla="*/ 0 w 3582"/>
                    <a:gd name="T73" fmla="*/ 0 h 2227"/>
                    <a:gd name="T74" fmla="*/ 0 w 3582"/>
                    <a:gd name="T75" fmla="*/ 0 h 2227"/>
                    <a:gd name="T76" fmla="*/ 0 w 3582"/>
                    <a:gd name="T77" fmla="*/ 0 h 2227"/>
                    <a:gd name="T78" fmla="*/ 0 w 3582"/>
                    <a:gd name="T79" fmla="*/ 0 h 2227"/>
                    <a:gd name="T80" fmla="*/ 0 w 3582"/>
                    <a:gd name="T81" fmla="*/ 0 h 2227"/>
                    <a:gd name="T82" fmla="*/ 0 w 3582"/>
                    <a:gd name="T83" fmla="*/ 0 h 2227"/>
                    <a:gd name="T84" fmla="*/ 0 w 3582"/>
                    <a:gd name="T85" fmla="*/ 0 h 2227"/>
                    <a:gd name="T86" fmla="*/ 0 w 3582"/>
                    <a:gd name="T87" fmla="*/ 0 h 2227"/>
                    <a:gd name="T88" fmla="*/ 0 w 3582"/>
                    <a:gd name="T89" fmla="*/ 0 h 2227"/>
                    <a:gd name="T90" fmla="*/ 0 w 3582"/>
                    <a:gd name="T91" fmla="*/ 0 h 2227"/>
                    <a:gd name="T92" fmla="*/ 0 w 3582"/>
                    <a:gd name="T93" fmla="*/ 0 h 2227"/>
                    <a:gd name="T94" fmla="*/ 0 w 3582"/>
                    <a:gd name="T95" fmla="*/ 0 h 2227"/>
                    <a:gd name="T96" fmla="*/ 0 w 3582"/>
                    <a:gd name="T97" fmla="*/ 0 h 2227"/>
                    <a:gd name="T98" fmla="*/ 0 w 3582"/>
                    <a:gd name="T99" fmla="*/ 0 h 2227"/>
                    <a:gd name="T100" fmla="*/ 0 w 3582"/>
                    <a:gd name="T101" fmla="*/ 0 h 2227"/>
                    <a:gd name="T102" fmla="*/ 0 w 3582"/>
                    <a:gd name="T103" fmla="*/ 0 h 2227"/>
                    <a:gd name="T104" fmla="*/ 0 w 3582"/>
                    <a:gd name="T105" fmla="*/ 0 h 2227"/>
                    <a:gd name="T106" fmla="*/ 0 w 3582"/>
                    <a:gd name="T107" fmla="*/ 0 h 2227"/>
                    <a:gd name="T108" fmla="*/ 0 w 3582"/>
                    <a:gd name="T109" fmla="*/ 0 h 2227"/>
                    <a:gd name="T110" fmla="*/ 0 w 3582"/>
                    <a:gd name="T111" fmla="*/ 0 h 2227"/>
                    <a:gd name="T112" fmla="*/ 0 w 3582"/>
                    <a:gd name="T113" fmla="*/ 0 h 2227"/>
                    <a:gd name="T114" fmla="*/ 0 w 3582"/>
                    <a:gd name="T115" fmla="*/ 0 h 2227"/>
                    <a:gd name="T116" fmla="*/ 0 w 3582"/>
                    <a:gd name="T117" fmla="*/ 0 h 2227"/>
                    <a:gd name="T118" fmla="*/ 0 w 3582"/>
                    <a:gd name="T119" fmla="*/ 0 h 2227"/>
                    <a:gd name="T120" fmla="*/ 0 w 3582"/>
                    <a:gd name="T121" fmla="*/ 0 h 2227"/>
                    <a:gd name="T122" fmla="*/ 0 w 3582"/>
                    <a:gd name="T123" fmla="*/ 0 h 2227"/>
                    <a:gd name="T124" fmla="*/ 0 w 3582"/>
                    <a:gd name="T125" fmla="*/ 0 h 222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582"/>
                    <a:gd name="T190" fmla="*/ 0 h 2227"/>
                    <a:gd name="T191" fmla="*/ 3582 w 3582"/>
                    <a:gd name="T192" fmla="*/ 2227 h 222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582" h="2227">
                      <a:moveTo>
                        <a:pt x="29" y="1071"/>
                      </a:moveTo>
                      <a:lnTo>
                        <a:pt x="38" y="1035"/>
                      </a:lnTo>
                      <a:lnTo>
                        <a:pt x="49" y="998"/>
                      </a:lnTo>
                      <a:lnTo>
                        <a:pt x="63" y="962"/>
                      </a:lnTo>
                      <a:lnTo>
                        <a:pt x="77" y="925"/>
                      </a:lnTo>
                      <a:lnTo>
                        <a:pt x="93" y="887"/>
                      </a:lnTo>
                      <a:lnTo>
                        <a:pt x="109" y="849"/>
                      </a:lnTo>
                      <a:lnTo>
                        <a:pt x="128" y="810"/>
                      </a:lnTo>
                      <a:lnTo>
                        <a:pt x="148" y="771"/>
                      </a:lnTo>
                      <a:lnTo>
                        <a:pt x="169" y="733"/>
                      </a:lnTo>
                      <a:lnTo>
                        <a:pt x="192" y="694"/>
                      </a:lnTo>
                      <a:lnTo>
                        <a:pt x="215" y="657"/>
                      </a:lnTo>
                      <a:lnTo>
                        <a:pt x="240" y="619"/>
                      </a:lnTo>
                      <a:lnTo>
                        <a:pt x="265" y="581"/>
                      </a:lnTo>
                      <a:lnTo>
                        <a:pt x="292" y="544"/>
                      </a:lnTo>
                      <a:lnTo>
                        <a:pt x="320" y="508"/>
                      </a:lnTo>
                      <a:lnTo>
                        <a:pt x="347" y="472"/>
                      </a:lnTo>
                      <a:lnTo>
                        <a:pt x="378" y="437"/>
                      </a:lnTo>
                      <a:lnTo>
                        <a:pt x="408" y="404"/>
                      </a:lnTo>
                      <a:lnTo>
                        <a:pt x="438" y="372"/>
                      </a:lnTo>
                      <a:lnTo>
                        <a:pt x="470" y="340"/>
                      </a:lnTo>
                      <a:lnTo>
                        <a:pt x="502" y="309"/>
                      </a:lnTo>
                      <a:lnTo>
                        <a:pt x="534" y="282"/>
                      </a:lnTo>
                      <a:lnTo>
                        <a:pt x="568" y="254"/>
                      </a:lnTo>
                      <a:lnTo>
                        <a:pt x="602" y="228"/>
                      </a:lnTo>
                      <a:lnTo>
                        <a:pt x="637" y="205"/>
                      </a:lnTo>
                      <a:lnTo>
                        <a:pt x="671" y="183"/>
                      </a:lnTo>
                      <a:lnTo>
                        <a:pt x="707" y="163"/>
                      </a:lnTo>
                      <a:lnTo>
                        <a:pt x="743" y="145"/>
                      </a:lnTo>
                      <a:lnTo>
                        <a:pt x="778" y="128"/>
                      </a:lnTo>
                      <a:lnTo>
                        <a:pt x="814" y="115"/>
                      </a:lnTo>
                      <a:lnTo>
                        <a:pt x="849" y="104"/>
                      </a:lnTo>
                      <a:lnTo>
                        <a:pt x="886" y="95"/>
                      </a:lnTo>
                      <a:lnTo>
                        <a:pt x="967" y="79"/>
                      </a:lnTo>
                      <a:lnTo>
                        <a:pt x="1052" y="66"/>
                      </a:lnTo>
                      <a:lnTo>
                        <a:pt x="1138" y="52"/>
                      </a:lnTo>
                      <a:lnTo>
                        <a:pt x="1225" y="41"/>
                      </a:lnTo>
                      <a:lnTo>
                        <a:pt x="1314" y="32"/>
                      </a:lnTo>
                      <a:lnTo>
                        <a:pt x="1404" y="23"/>
                      </a:lnTo>
                      <a:lnTo>
                        <a:pt x="1494" y="17"/>
                      </a:lnTo>
                      <a:lnTo>
                        <a:pt x="1585" y="11"/>
                      </a:lnTo>
                      <a:lnTo>
                        <a:pt x="1676" y="7"/>
                      </a:lnTo>
                      <a:lnTo>
                        <a:pt x="1769" y="3"/>
                      </a:lnTo>
                      <a:lnTo>
                        <a:pt x="1860" y="1"/>
                      </a:lnTo>
                      <a:lnTo>
                        <a:pt x="1951" y="0"/>
                      </a:lnTo>
                      <a:lnTo>
                        <a:pt x="2043" y="0"/>
                      </a:lnTo>
                      <a:lnTo>
                        <a:pt x="2133" y="1"/>
                      </a:lnTo>
                      <a:lnTo>
                        <a:pt x="2222" y="3"/>
                      </a:lnTo>
                      <a:lnTo>
                        <a:pt x="2309" y="6"/>
                      </a:lnTo>
                      <a:lnTo>
                        <a:pt x="2395" y="9"/>
                      </a:lnTo>
                      <a:lnTo>
                        <a:pt x="2480" y="13"/>
                      </a:lnTo>
                      <a:lnTo>
                        <a:pt x="2561" y="18"/>
                      </a:lnTo>
                      <a:lnTo>
                        <a:pt x="2641" y="23"/>
                      </a:lnTo>
                      <a:lnTo>
                        <a:pt x="2719" y="30"/>
                      </a:lnTo>
                      <a:lnTo>
                        <a:pt x="2794" y="37"/>
                      </a:lnTo>
                      <a:lnTo>
                        <a:pt x="2866" y="43"/>
                      </a:lnTo>
                      <a:lnTo>
                        <a:pt x="2934" y="51"/>
                      </a:lnTo>
                      <a:lnTo>
                        <a:pt x="3000" y="59"/>
                      </a:lnTo>
                      <a:lnTo>
                        <a:pt x="3061" y="67"/>
                      </a:lnTo>
                      <a:lnTo>
                        <a:pt x="3119" y="76"/>
                      </a:lnTo>
                      <a:lnTo>
                        <a:pt x="3172" y="85"/>
                      </a:lnTo>
                      <a:lnTo>
                        <a:pt x="3220" y="94"/>
                      </a:lnTo>
                      <a:lnTo>
                        <a:pt x="3265" y="102"/>
                      </a:lnTo>
                      <a:lnTo>
                        <a:pt x="3304" y="111"/>
                      </a:lnTo>
                      <a:lnTo>
                        <a:pt x="3338" y="120"/>
                      </a:lnTo>
                      <a:lnTo>
                        <a:pt x="3368" y="130"/>
                      </a:lnTo>
                      <a:lnTo>
                        <a:pt x="3397" y="141"/>
                      </a:lnTo>
                      <a:lnTo>
                        <a:pt x="3423" y="155"/>
                      </a:lnTo>
                      <a:lnTo>
                        <a:pt x="3446" y="169"/>
                      </a:lnTo>
                      <a:lnTo>
                        <a:pt x="3467" y="186"/>
                      </a:lnTo>
                      <a:lnTo>
                        <a:pt x="3487" y="203"/>
                      </a:lnTo>
                      <a:lnTo>
                        <a:pt x="3504" y="222"/>
                      </a:lnTo>
                      <a:lnTo>
                        <a:pt x="3520" y="242"/>
                      </a:lnTo>
                      <a:lnTo>
                        <a:pt x="3533" y="264"/>
                      </a:lnTo>
                      <a:lnTo>
                        <a:pt x="3545" y="286"/>
                      </a:lnTo>
                      <a:lnTo>
                        <a:pt x="3555" y="309"/>
                      </a:lnTo>
                      <a:lnTo>
                        <a:pt x="3563" y="335"/>
                      </a:lnTo>
                      <a:lnTo>
                        <a:pt x="3570" y="361"/>
                      </a:lnTo>
                      <a:lnTo>
                        <a:pt x="3575" y="387"/>
                      </a:lnTo>
                      <a:lnTo>
                        <a:pt x="3579" y="414"/>
                      </a:lnTo>
                      <a:lnTo>
                        <a:pt x="3582" y="443"/>
                      </a:lnTo>
                      <a:lnTo>
                        <a:pt x="3582" y="472"/>
                      </a:lnTo>
                      <a:lnTo>
                        <a:pt x="3582" y="502"/>
                      </a:lnTo>
                      <a:lnTo>
                        <a:pt x="3581" y="532"/>
                      </a:lnTo>
                      <a:lnTo>
                        <a:pt x="3577" y="563"/>
                      </a:lnTo>
                      <a:lnTo>
                        <a:pt x="3574" y="594"/>
                      </a:lnTo>
                      <a:lnTo>
                        <a:pt x="3569" y="627"/>
                      </a:lnTo>
                      <a:lnTo>
                        <a:pt x="3563" y="659"/>
                      </a:lnTo>
                      <a:lnTo>
                        <a:pt x="3556" y="691"/>
                      </a:lnTo>
                      <a:lnTo>
                        <a:pt x="3548" y="723"/>
                      </a:lnTo>
                      <a:lnTo>
                        <a:pt x="3540" y="757"/>
                      </a:lnTo>
                      <a:lnTo>
                        <a:pt x="3531" y="789"/>
                      </a:lnTo>
                      <a:lnTo>
                        <a:pt x="3521" y="822"/>
                      </a:lnTo>
                      <a:lnTo>
                        <a:pt x="3500" y="889"/>
                      </a:lnTo>
                      <a:lnTo>
                        <a:pt x="3476" y="955"/>
                      </a:lnTo>
                      <a:lnTo>
                        <a:pt x="3464" y="987"/>
                      </a:lnTo>
                      <a:lnTo>
                        <a:pt x="3449" y="1021"/>
                      </a:lnTo>
                      <a:lnTo>
                        <a:pt x="3435" y="1053"/>
                      </a:lnTo>
                      <a:lnTo>
                        <a:pt x="3419" y="1085"/>
                      </a:lnTo>
                      <a:lnTo>
                        <a:pt x="3404" y="1117"/>
                      </a:lnTo>
                      <a:lnTo>
                        <a:pt x="3386" y="1149"/>
                      </a:lnTo>
                      <a:lnTo>
                        <a:pt x="3368" y="1179"/>
                      </a:lnTo>
                      <a:lnTo>
                        <a:pt x="3349" y="1210"/>
                      </a:lnTo>
                      <a:lnTo>
                        <a:pt x="3329" y="1240"/>
                      </a:lnTo>
                      <a:lnTo>
                        <a:pt x="3309" y="1269"/>
                      </a:lnTo>
                      <a:lnTo>
                        <a:pt x="3288" y="1299"/>
                      </a:lnTo>
                      <a:lnTo>
                        <a:pt x="3266" y="1327"/>
                      </a:lnTo>
                      <a:lnTo>
                        <a:pt x="3244" y="1356"/>
                      </a:lnTo>
                      <a:lnTo>
                        <a:pt x="3220" y="1383"/>
                      </a:lnTo>
                      <a:lnTo>
                        <a:pt x="3197" y="1410"/>
                      </a:lnTo>
                      <a:lnTo>
                        <a:pt x="3172" y="1437"/>
                      </a:lnTo>
                      <a:lnTo>
                        <a:pt x="3148" y="1463"/>
                      </a:lnTo>
                      <a:lnTo>
                        <a:pt x="3122" y="1489"/>
                      </a:lnTo>
                      <a:lnTo>
                        <a:pt x="3095" y="1515"/>
                      </a:lnTo>
                      <a:lnTo>
                        <a:pt x="3070" y="1539"/>
                      </a:lnTo>
                      <a:lnTo>
                        <a:pt x="3042" y="1564"/>
                      </a:lnTo>
                      <a:lnTo>
                        <a:pt x="3015" y="1587"/>
                      </a:lnTo>
                      <a:lnTo>
                        <a:pt x="2988" y="1609"/>
                      </a:lnTo>
                      <a:lnTo>
                        <a:pt x="2959" y="1632"/>
                      </a:lnTo>
                      <a:lnTo>
                        <a:pt x="2930" y="1654"/>
                      </a:lnTo>
                      <a:lnTo>
                        <a:pt x="2901" y="1675"/>
                      </a:lnTo>
                      <a:lnTo>
                        <a:pt x="2872" y="1696"/>
                      </a:lnTo>
                      <a:lnTo>
                        <a:pt x="2842" y="1715"/>
                      </a:lnTo>
                      <a:lnTo>
                        <a:pt x="2812" y="1735"/>
                      </a:lnTo>
                      <a:lnTo>
                        <a:pt x="2782" y="1753"/>
                      </a:lnTo>
                      <a:lnTo>
                        <a:pt x="2752" y="1772"/>
                      </a:lnTo>
                      <a:lnTo>
                        <a:pt x="2720" y="1788"/>
                      </a:lnTo>
                      <a:lnTo>
                        <a:pt x="2666" y="1818"/>
                      </a:lnTo>
                      <a:lnTo>
                        <a:pt x="2609" y="1847"/>
                      </a:lnTo>
                      <a:lnTo>
                        <a:pt x="2549" y="1876"/>
                      </a:lnTo>
                      <a:lnTo>
                        <a:pt x="2487" y="1905"/>
                      </a:lnTo>
                      <a:lnTo>
                        <a:pt x="2423" y="1934"/>
                      </a:lnTo>
                      <a:lnTo>
                        <a:pt x="2356" y="1962"/>
                      </a:lnTo>
                      <a:lnTo>
                        <a:pt x="2289" y="1989"/>
                      </a:lnTo>
                      <a:lnTo>
                        <a:pt x="2220" y="2015"/>
                      </a:lnTo>
                      <a:lnTo>
                        <a:pt x="2148" y="2040"/>
                      </a:lnTo>
                      <a:lnTo>
                        <a:pt x="2077" y="2064"/>
                      </a:lnTo>
                      <a:lnTo>
                        <a:pt x="2004" y="2088"/>
                      </a:lnTo>
                      <a:lnTo>
                        <a:pt x="1929" y="2110"/>
                      </a:lnTo>
                      <a:lnTo>
                        <a:pt x="1854" y="2130"/>
                      </a:lnTo>
                      <a:lnTo>
                        <a:pt x="1779" y="2149"/>
                      </a:lnTo>
                      <a:lnTo>
                        <a:pt x="1703" y="2166"/>
                      </a:lnTo>
                      <a:lnTo>
                        <a:pt x="1627" y="2181"/>
                      </a:lnTo>
                      <a:lnTo>
                        <a:pt x="1551" y="2195"/>
                      </a:lnTo>
                      <a:lnTo>
                        <a:pt x="1475" y="2206"/>
                      </a:lnTo>
                      <a:lnTo>
                        <a:pt x="1398" y="2215"/>
                      </a:lnTo>
                      <a:lnTo>
                        <a:pt x="1324" y="2221"/>
                      </a:lnTo>
                      <a:lnTo>
                        <a:pt x="1248" y="2225"/>
                      </a:lnTo>
                      <a:lnTo>
                        <a:pt x="1174" y="2227"/>
                      </a:lnTo>
                      <a:lnTo>
                        <a:pt x="1101" y="2226"/>
                      </a:lnTo>
                      <a:lnTo>
                        <a:pt x="1029" y="2221"/>
                      </a:lnTo>
                      <a:lnTo>
                        <a:pt x="959" y="2215"/>
                      </a:lnTo>
                      <a:lnTo>
                        <a:pt x="888" y="2205"/>
                      </a:lnTo>
                      <a:lnTo>
                        <a:pt x="822" y="2191"/>
                      </a:lnTo>
                      <a:lnTo>
                        <a:pt x="755" y="2175"/>
                      </a:lnTo>
                      <a:lnTo>
                        <a:pt x="691" y="2155"/>
                      </a:lnTo>
                      <a:lnTo>
                        <a:pt x="629" y="2131"/>
                      </a:lnTo>
                      <a:lnTo>
                        <a:pt x="570" y="2103"/>
                      </a:lnTo>
                      <a:lnTo>
                        <a:pt x="512" y="2072"/>
                      </a:lnTo>
                      <a:lnTo>
                        <a:pt x="479" y="2051"/>
                      </a:lnTo>
                      <a:lnTo>
                        <a:pt x="445" y="2030"/>
                      </a:lnTo>
                      <a:lnTo>
                        <a:pt x="412" y="2007"/>
                      </a:lnTo>
                      <a:lnTo>
                        <a:pt x="381" y="1984"/>
                      </a:lnTo>
                      <a:lnTo>
                        <a:pt x="351" y="1960"/>
                      </a:lnTo>
                      <a:lnTo>
                        <a:pt x="321" y="1935"/>
                      </a:lnTo>
                      <a:lnTo>
                        <a:pt x="293" y="1911"/>
                      </a:lnTo>
                      <a:lnTo>
                        <a:pt x="265" y="1885"/>
                      </a:lnTo>
                      <a:lnTo>
                        <a:pt x="240" y="1859"/>
                      </a:lnTo>
                      <a:lnTo>
                        <a:pt x="214" y="1832"/>
                      </a:lnTo>
                      <a:lnTo>
                        <a:pt x="191" y="1804"/>
                      </a:lnTo>
                      <a:lnTo>
                        <a:pt x="167" y="1775"/>
                      </a:lnTo>
                      <a:lnTo>
                        <a:pt x="146" y="1746"/>
                      </a:lnTo>
                      <a:lnTo>
                        <a:pt x="126" y="1716"/>
                      </a:lnTo>
                      <a:lnTo>
                        <a:pt x="107" y="1686"/>
                      </a:lnTo>
                      <a:lnTo>
                        <a:pt x="90" y="1655"/>
                      </a:lnTo>
                      <a:lnTo>
                        <a:pt x="74" y="1623"/>
                      </a:lnTo>
                      <a:lnTo>
                        <a:pt x="59" y="1590"/>
                      </a:lnTo>
                      <a:lnTo>
                        <a:pt x="47" y="1557"/>
                      </a:lnTo>
                      <a:lnTo>
                        <a:pt x="35" y="1524"/>
                      </a:lnTo>
                      <a:lnTo>
                        <a:pt x="25" y="1489"/>
                      </a:lnTo>
                      <a:lnTo>
                        <a:pt x="17" y="1455"/>
                      </a:lnTo>
                      <a:lnTo>
                        <a:pt x="10" y="1419"/>
                      </a:lnTo>
                      <a:lnTo>
                        <a:pt x="5" y="1382"/>
                      </a:lnTo>
                      <a:lnTo>
                        <a:pt x="1" y="1346"/>
                      </a:lnTo>
                      <a:lnTo>
                        <a:pt x="0" y="1308"/>
                      </a:lnTo>
                      <a:lnTo>
                        <a:pt x="0" y="1270"/>
                      </a:lnTo>
                      <a:lnTo>
                        <a:pt x="2" y="1231"/>
                      </a:lnTo>
                      <a:lnTo>
                        <a:pt x="6" y="1192"/>
                      </a:lnTo>
                      <a:lnTo>
                        <a:pt x="11" y="1152"/>
                      </a:lnTo>
                      <a:lnTo>
                        <a:pt x="19" y="1112"/>
                      </a:lnTo>
                      <a:lnTo>
                        <a:pt x="29" y="1071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317" name="Freeform 212"/>
                <p:cNvSpPr>
                  <a:spLocks/>
                </p:cNvSpPr>
                <p:nvPr/>
              </p:nvSpPr>
              <p:spPr bwMode="auto">
                <a:xfrm>
                  <a:off x="2763" y="2652"/>
                  <a:ext cx="509" cy="269"/>
                </a:xfrm>
                <a:custGeom>
                  <a:avLst/>
                  <a:gdLst>
                    <a:gd name="T0" fmla="*/ 0 w 3582"/>
                    <a:gd name="T1" fmla="*/ 0 h 1884"/>
                    <a:gd name="T2" fmla="*/ 0 w 3582"/>
                    <a:gd name="T3" fmla="*/ 0 h 1884"/>
                    <a:gd name="T4" fmla="*/ 0 w 3582"/>
                    <a:gd name="T5" fmla="*/ 0 h 1884"/>
                    <a:gd name="T6" fmla="*/ 0 w 3582"/>
                    <a:gd name="T7" fmla="*/ 0 h 1884"/>
                    <a:gd name="T8" fmla="*/ 0 w 3582"/>
                    <a:gd name="T9" fmla="*/ 0 h 1884"/>
                    <a:gd name="T10" fmla="*/ 0 w 3582"/>
                    <a:gd name="T11" fmla="*/ 0 h 1884"/>
                    <a:gd name="T12" fmla="*/ 0 w 3582"/>
                    <a:gd name="T13" fmla="*/ 0 h 1884"/>
                    <a:gd name="T14" fmla="*/ 0 w 3582"/>
                    <a:gd name="T15" fmla="*/ 0 h 1884"/>
                    <a:gd name="T16" fmla="*/ 0 w 3582"/>
                    <a:gd name="T17" fmla="*/ 0 h 1884"/>
                    <a:gd name="T18" fmla="*/ 0 w 3582"/>
                    <a:gd name="T19" fmla="*/ 0 h 1884"/>
                    <a:gd name="T20" fmla="*/ 0 w 3582"/>
                    <a:gd name="T21" fmla="*/ 0 h 1884"/>
                    <a:gd name="T22" fmla="*/ 0 w 3582"/>
                    <a:gd name="T23" fmla="*/ 0 h 1884"/>
                    <a:gd name="T24" fmla="*/ 0 w 3582"/>
                    <a:gd name="T25" fmla="*/ 0 h 1884"/>
                    <a:gd name="T26" fmla="*/ 0 w 3582"/>
                    <a:gd name="T27" fmla="*/ 0 h 1884"/>
                    <a:gd name="T28" fmla="*/ 0 w 3582"/>
                    <a:gd name="T29" fmla="*/ 0 h 1884"/>
                    <a:gd name="T30" fmla="*/ 0 w 3582"/>
                    <a:gd name="T31" fmla="*/ 0 h 1884"/>
                    <a:gd name="T32" fmla="*/ 0 w 3582"/>
                    <a:gd name="T33" fmla="*/ 0 h 1884"/>
                    <a:gd name="T34" fmla="*/ 0 w 3582"/>
                    <a:gd name="T35" fmla="*/ 0 h 1884"/>
                    <a:gd name="T36" fmla="*/ 0 w 3582"/>
                    <a:gd name="T37" fmla="*/ 0 h 1884"/>
                    <a:gd name="T38" fmla="*/ 0 w 3582"/>
                    <a:gd name="T39" fmla="*/ 0 h 1884"/>
                    <a:gd name="T40" fmla="*/ 0 w 3582"/>
                    <a:gd name="T41" fmla="*/ 0 h 1884"/>
                    <a:gd name="T42" fmla="*/ 0 w 3582"/>
                    <a:gd name="T43" fmla="*/ 0 h 1884"/>
                    <a:gd name="T44" fmla="*/ 0 w 3582"/>
                    <a:gd name="T45" fmla="*/ 0 h 1884"/>
                    <a:gd name="T46" fmla="*/ 0 w 3582"/>
                    <a:gd name="T47" fmla="*/ 0 h 1884"/>
                    <a:gd name="T48" fmla="*/ 0 w 3582"/>
                    <a:gd name="T49" fmla="*/ 0 h 1884"/>
                    <a:gd name="T50" fmla="*/ 0 w 3582"/>
                    <a:gd name="T51" fmla="*/ 0 h 1884"/>
                    <a:gd name="T52" fmla="*/ 0 w 3582"/>
                    <a:gd name="T53" fmla="*/ 0 h 1884"/>
                    <a:gd name="T54" fmla="*/ 0 w 3582"/>
                    <a:gd name="T55" fmla="*/ 0 h 1884"/>
                    <a:gd name="T56" fmla="*/ 0 w 3582"/>
                    <a:gd name="T57" fmla="*/ 0 h 1884"/>
                    <a:gd name="T58" fmla="*/ 0 w 3582"/>
                    <a:gd name="T59" fmla="*/ 0 h 1884"/>
                    <a:gd name="T60" fmla="*/ 0 w 3582"/>
                    <a:gd name="T61" fmla="*/ 0 h 1884"/>
                    <a:gd name="T62" fmla="*/ 0 w 3582"/>
                    <a:gd name="T63" fmla="*/ 0 h 1884"/>
                    <a:gd name="T64" fmla="*/ 0 w 3582"/>
                    <a:gd name="T65" fmla="*/ 0 h 1884"/>
                    <a:gd name="T66" fmla="*/ 0 w 3582"/>
                    <a:gd name="T67" fmla="*/ 0 h 1884"/>
                    <a:gd name="T68" fmla="*/ 0 w 3582"/>
                    <a:gd name="T69" fmla="*/ 0 h 1884"/>
                    <a:gd name="T70" fmla="*/ 0 w 3582"/>
                    <a:gd name="T71" fmla="*/ 0 h 1884"/>
                    <a:gd name="T72" fmla="*/ 0 w 3582"/>
                    <a:gd name="T73" fmla="*/ 0 h 1884"/>
                    <a:gd name="T74" fmla="*/ 0 w 3582"/>
                    <a:gd name="T75" fmla="*/ 0 h 1884"/>
                    <a:gd name="T76" fmla="*/ 0 w 3582"/>
                    <a:gd name="T77" fmla="*/ 0 h 1884"/>
                    <a:gd name="T78" fmla="*/ 0 w 3582"/>
                    <a:gd name="T79" fmla="*/ 0 h 1884"/>
                    <a:gd name="T80" fmla="*/ 0 w 3582"/>
                    <a:gd name="T81" fmla="*/ 0 h 1884"/>
                    <a:gd name="T82" fmla="*/ 0 w 3582"/>
                    <a:gd name="T83" fmla="*/ 0 h 1884"/>
                    <a:gd name="T84" fmla="*/ 0 w 3582"/>
                    <a:gd name="T85" fmla="*/ 0 h 1884"/>
                    <a:gd name="T86" fmla="*/ 0 w 3582"/>
                    <a:gd name="T87" fmla="*/ 0 h 1884"/>
                    <a:gd name="T88" fmla="*/ 0 w 3582"/>
                    <a:gd name="T89" fmla="*/ 0 h 1884"/>
                    <a:gd name="T90" fmla="*/ 0 w 3582"/>
                    <a:gd name="T91" fmla="*/ 0 h 1884"/>
                    <a:gd name="T92" fmla="*/ 0 w 3582"/>
                    <a:gd name="T93" fmla="*/ 0 h 1884"/>
                    <a:gd name="T94" fmla="*/ 0 w 3582"/>
                    <a:gd name="T95" fmla="*/ 0 h 1884"/>
                    <a:gd name="T96" fmla="*/ 0 w 3582"/>
                    <a:gd name="T97" fmla="*/ 0 h 1884"/>
                    <a:gd name="T98" fmla="*/ 0 w 3582"/>
                    <a:gd name="T99" fmla="*/ 0 h 1884"/>
                    <a:gd name="T100" fmla="*/ 0 w 3582"/>
                    <a:gd name="T101" fmla="*/ 0 h 1884"/>
                    <a:gd name="T102" fmla="*/ 0 w 3582"/>
                    <a:gd name="T103" fmla="*/ 0 h 1884"/>
                    <a:gd name="T104" fmla="*/ 0 w 3582"/>
                    <a:gd name="T105" fmla="*/ 0 h 1884"/>
                    <a:gd name="T106" fmla="*/ 0 w 3582"/>
                    <a:gd name="T107" fmla="*/ 0 h 1884"/>
                    <a:gd name="T108" fmla="*/ 0 w 3582"/>
                    <a:gd name="T109" fmla="*/ 0 h 188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582"/>
                    <a:gd name="T166" fmla="*/ 0 h 1884"/>
                    <a:gd name="T167" fmla="*/ 3582 w 3582"/>
                    <a:gd name="T168" fmla="*/ 1884 h 188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582" h="1884">
                      <a:moveTo>
                        <a:pt x="29" y="728"/>
                      </a:moveTo>
                      <a:lnTo>
                        <a:pt x="32" y="715"/>
                      </a:lnTo>
                      <a:lnTo>
                        <a:pt x="36" y="702"/>
                      </a:lnTo>
                      <a:lnTo>
                        <a:pt x="40" y="689"/>
                      </a:lnTo>
                      <a:lnTo>
                        <a:pt x="43" y="677"/>
                      </a:lnTo>
                      <a:lnTo>
                        <a:pt x="49" y="701"/>
                      </a:lnTo>
                      <a:lnTo>
                        <a:pt x="56" y="725"/>
                      </a:lnTo>
                      <a:lnTo>
                        <a:pt x="62" y="749"/>
                      </a:lnTo>
                      <a:lnTo>
                        <a:pt x="70" y="773"/>
                      </a:lnTo>
                      <a:lnTo>
                        <a:pt x="78" y="796"/>
                      </a:lnTo>
                      <a:lnTo>
                        <a:pt x="87" y="819"/>
                      </a:lnTo>
                      <a:lnTo>
                        <a:pt x="97" y="842"/>
                      </a:lnTo>
                      <a:lnTo>
                        <a:pt x="107" y="864"/>
                      </a:lnTo>
                      <a:lnTo>
                        <a:pt x="118" y="886"/>
                      </a:lnTo>
                      <a:lnTo>
                        <a:pt x="130" y="908"/>
                      </a:lnTo>
                      <a:lnTo>
                        <a:pt x="142" y="929"/>
                      </a:lnTo>
                      <a:lnTo>
                        <a:pt x="156" y="951"/>
                      </a:lnTo>
                      <a:lnTo>
                        <a:pt x="170" y="972"/>
                      </a:lnTo>
                      <a:lnTo>
                        <a:pt x="185" y="992"/>
                      </a:lnTo>
                      <a:lnTo>
                        <a:pt x="199" y="1012"/>
                      </a:lnTo>
                      <a:lnTo>
                        <a:pt x="216" y="1032"/>
                      </a:lnTo>
                      <a:lnTo>
                        <a:pt x="231" y="1052"/>
                      </a:lnTo>
                      <a:lnTo>
                        <a:pt x="249" y="1071"/>
                      </a:lnTo>
                      <a:lnTo>
                        <a:pt x="266" y="1090"/>
                      </a:lnTo>
                      <a:lnTo>
                        <a:pt x="285" y="1108"/>
                      </a:lnTo>
                      <a:lnTo>
                        <a:pt x="303" y="1126"/>
                      </a:lnTo>
                      <a:lnTo>
                        <a:pt x="322" y="1144"/>
                      </a:lnTo>
                      <a:lnTo>
                        <a:pt x="342" y="1162"/>
                      </a:lnTo>
                      <a:lnTo>
                        <a:pt x="362" y="1179"/>
                      </a:lnTo>
                      <a:lnTo>
                        <a:pt x="383" y="1195"/>
                      </a:lnTo>
                      <a:lnTo>
                        <a:pt x="404" y="1212"/>
                      </a:lnTo>
                      <a:lnTo>
                        <a:pt x="426" y="1229"/>
                      </a:lnTo>
                      <a:lnTo>
                        <a:pt x="448" y="1244"/>
                      </a:lnTo>
                      <a:lnTo>
                        <a:pt x="494" y="1276"/>
                      </a:lnTo>
                      <a:lnTo>
                        <a:pt x="541" y="1304"/>
                      </a:lnTo>
                      <a:lnTo>
                        <a:pt x="599" y="1336"/>
                      </a:lnTo>
                      <a:lnTo>
                        <a:pt x="658" y="1363"/>
                      </a:lnTo>
                      <a:lnTo>
                        <a:pt x="720" y="1387"/>
                      </a:lnTo>
                      <a:lnTo>
                        <a:pt x="783" y="1407"/>
                      </a:lnTo>
                      <a:lnTo>
                        <a:pt x="850" y="1424"/>
                      </a:lnTo>
                      <a:lnTo>
                        <a:pt x="917" y="1437"/>
                      </a:lnTo>
                      <a:lnTo>
                        <a:pt x="987" y="1447"/>
                      </a:lnTo>
                      <a:lnTo>
                        <a:pt x="1057" y="1455"/>
                      </a:lnTo>
                      <a:lnTo>
                        <a:pt x="1130" y="1458"/>
                      </a:lnTo>
                      <a:lnTo>
                        <a:pt x="1203" y="1459"/>
                      </a:lnTo>
                      <a:lnTo>
                        <a:pt x="1277" y="1458"/>
                      </a:lnTo>
                      <a:lnTo>
                        <a:pt x="1352" y="1454"/>
                      </a:lnTo>
                      <a:lnTo>
                        <a:pt x="1427" y="1447"/>
                      </a:lnTo>
                      <a:lnTo>
                        <a:pt x="1504" y="1438"/>
                      </a:lnTo>
                      <a:lnTo>
                        <a:pt x="1579" y="1427"/>
                      </a:lnTo>
                      <a:lnTo>
                        <a:pt x="1656" y="1414"/>
                      </a:lnTo>
                      <a:lnTo>
                        <a:pt x="1732" y="1398"/>
                      </a:lnTo>
                      <a:lnTo>
                        <a:pt x="1807" y="1381"/>
                      </a:lnTo>
                      <a:lnTo>
                        <a:pt x="1883" y="1362"/>
                      </a:lnTo>
                      <a:lnTo>
                        <a:pt x="1958" y="1342"/>
                      </a:lnTo>
                      <a:lnTo>
                        <a:pt x="2032" y="1320"/>
                      </a:lnTo>
                      <a:lnTo>
                        <a:pt x="2106" y="1298"/>
                      </a:lnTo>
                      <a:lnTo>
                        <a:pt x="2177" y="1273"/>
                      </a:lnTo>
                      <a:lnTo>
                        <a:pt x="2248" y="1248"/>
                      </a:lnTo>
                      <a:lnTo>
                        <a:pt x="2317" y="1221"/>
                      </a:lnTo>
                      <a:lnTo>
                        <a:pt x="2385" y="1194"/>
                      </a:lnTo>
                      <a:lnTo>
                        <a:pt x="2452" y="1166"/>
                      </a:lnTo>
                      <a:lnTo>
                        <a:pt x="2515" y="1139"/>
                      </a:lnTo>
                      <a:lnTo>
                        <a:pt x="2578" y="1110"/>
                      </a:lnTo>
                      <a:lnTo>
                        <a:pt x="2637" y="1080"/>
                      </a:lnTo>
                      <a:lnTo>
                        <a:pt x="2695" y="1051"/>
                      </a:lnTo>
                      <a:lnTo>
                        <a:pt x="2749" y="1022"/>
                      </a:lnTo>
                      <a:lnTo>
                        <a:pt x="2780" y="1004"/>
                      </a:lnTo>
                      <a:lnTo>
                        <a:pt x="2810" y="986"/>
                      </a:lnTo>
                      <a:lnTo>
                        <a:pt x="2840" y="967"/>
                      </a:lnTo>
                      <a:lnTo>
                        <a:pt x="2870" y="948"/>
                      </a:lnTo>
                      <a:lnTo>
                        <a:pt x="2900" y="928"/>
                      </a:lnTo>
                      <a:lnTo>
                        <a:pt x="2929" y="907"/>
                      </a:lnTo>
                      <a:lnTo>
                        <a:pt x="2958" y="886"/>
                      </a:lnTo>
                      <a:lnTo>
                        <a:pt x="2987" y="865"/>
                      </a:lnTo>
                      <a:lnTo>
                        <a:pt x="3015" y="843"/>
                      </a:lnTo>
                      <a:lnTo>
                        <a:pt x="3044" y="819"/>
                      </a:lnTo>
                      <a:lnTo>
                        <a:pt x="3071" y="796"/>
                      </a:lnTo>
                      <a:lnTo>
                        <a:pt x="3099" y="771"/>
                      </a:lnTo>
                      <a:lnTo>
                        <a:pt x="3124" y="747"/>
                      </a:lnTo>
                      <a:lnTo>
                        <a:pt x="3151" y="722"/>
                      </a:lnTo>
                      <a:lnTo>
                        <a:pt x="3176" y="696"/>
                      </a:lnTo>
                      <a:lnTo>
                        <a:pt x="3201" y="670"/>
                      </a:lnTo>
                      <a:lnTo>
                        <a:pt x="3225" y="643"/>
                      </a:lnTo>
                      <a:lnTo>
                        <a:pt x="3249" y="616"/>
                      </a:lnTo>
                      <a:lnTo>
                        <a:pt x="3272" y="588"/>
                      </a:lnTo>
                      <a:lnTo>
                        <a:pt x="3294" y="560"/>
                      </a:lnTo>
                      <a:lnTo>
                        <a:pt x="3317" y="531"/>
                      </a:lnTo>
                      <a:lnTo>
                        <a:pt x="3338" y="502"/>
                      </a:lnTo>
                      <a:lnTo>
                        <a:pt x="3358" y="472"/>
                      </a:lnTo>
                      <a:lnTo>
                        <a:pt x="3378" y="442"/>
                      </a:lnTo>
                      <a:lnTo>
                        <a:pt x="3397" y="412"/>
                      </a:lnTo>
                      <a:lnTo>
                        <a:pt x="3415" y="381"/>
                      </a:lnTo>
                      <a:lnTo>
                        <a:pt x="3431" y="350"/>
                      </a:lnTo>
                      <a:lnTo>
                        <a:pt x="3448" y="317"/>
                      </a:lnTo>
                      <a:lnTo>
                        <a:pt x="3464" y="286"/>
                      </a:lnTo>
                      <a:lnTo>
                        <a:pt x="3478" y="253"/>
                      </a:lnTo>
                      <a:lnTo>
                        <a:pt x="3493" y="221"/>
                      </a:lnTo>
                      <a:lnTo>
                        <a:pt x="3505" y="187"/>
                      </a:lnTo>
                      <a:lnTo>
                        <a:pt x="3514" y="164"/>
                      </a:lnTo>
                      <a:lnTo>
                        <a:pt x="3521" y="140"/>
                      </a:lnTo>
                      <a:lnTo>
                        <a:pt x="3529" y="117"/>
                      </a:lnTo>
                      <a:lnTo>
                        <a:pt x="3537" y="94"/>
                      </a:lnTo>
                      <a:lnTo>
                        <a:pt x="3545" y="70"/>
                      </a:lnTo>
                      <a:lnTo>
                        <a:pt x="3552" y="47"/>
                      </a:lnTo>
                      <a:lnTo>
                        <a:pt x="3558" y="24"/>
                      </a:lnTo>
                      <a:lnTo>
                        <a:pt x="3565" y="0"/>
                      </a:lnTo>
                      <a:lnTo>
                        <a:pt x="3569" y="16"/>
                      </a:lnTo>
                      <a:lnTo>
                        <a:pt x="3573" y="33"/>
                      </a:lnTo>
                      <a:lnTo>
                        <a:pt x="3576" y="49"/>
                      </a:lnTo>
                      <a:lnTo>
                        <a:pt x="3578" y="66"/>
                      </a:lnTo>
                      <a:lnTo>
                        <a:pt x="3582" y="100"/>
                      </a:lnTo>
                      <a:lnTo>
                        <a:pt x="3582" y="136"/>
                      </a:lnTo>
                      <a:lnTo>
                        <a:pt x="3582" y="173"/>
                      </a:lnTo>
                      <a:lnTo>
                        <a:pt x="3578" y="211"/>
                      </a:lnTo>
                      <a:lnTo>
                        <a:pt x="3574" y="250"/>
                      </a:lnTo>
                      <a:lnTo>
                        <a:pt x="3568" y="288"/>
                      </a:lnTo>
                      <a:lnTo>
                        <a:pt x="3560" y="329"/>
                      </a:lnTo>
                      <a:lnTo>
                        <a:pt x="3552" y="369"/>
                      </a:lnTo>
                      <a:lnTo>
                        <a:pt x="3541" y="409"/>
                      </a:lnTo>
                      <a:lnTo>
                        <a:pt x="3530" y="450"/>
                      </a:lnTo>
                      <a:lnTo>
                        <a:pt x="3518" y="491"/>
                      </a:lnTo>
                      <a:lnTo>
                        <a:pt x="3505" y="531"/>
                      </a:lnTo>
                      <a:lnTo>
                        <a:pt x="3491" y="572"/>
                      </a:lnTo>
                      <a:lnTo>
                        <a:pt x="3477" y="612"/>
                      </a:lnTo>
                      <a:lnTo>
                        <a:pt x="3464" y="646"/>
                      </a:lnTo>
                      <a:lnTo>
                        <a:pt x="3450" y="678"/>
                      </a:lnTo>
                      <a:lnTo>
                        <a:pt x="3436" y="710"/>
                      </a:lnTo>
                      <a:lnTo>
                        <a:pt x="3420" y="742"/>
                      </a:lnTo>
                      <a:lnTo>
                        <a:pt x="3403" y="775"/>
                      </a:lnTo>
                      <a:lnTo>
                        <a:pt x="3387" y="806"/>
                      </a:lnTo>
                      <a:lnTo>
                        <a:pt x="3368" y="837"/>
                      </a:lnTo>
                      <a:lnTo>
                        <a:pt x="3349" y="867"/>
                      </a:lnTo>
                      <a:lnTo>
                        <a:pt x="3330" y="897"/>
                      </a:lnTo>
                      <a:lnTo>
                        <a:pt x="3309" y="927"/>
                      </a:lnTo>
                      <a:lnTo>
                        <a:pt x="3288" y="956"/>
                      </a:lnTo>
                      <a:lnTo>
                        <a:pt x="3267" y="985"/>
                      </a:lnTo>
                      <a:lnTo>
                        <a:pt x="3244" y="1013"/>
                      </a:lnTo>
                      <a:lnTo>
                        <a:pt x="3221" y="1041"/>
                      </a:lnTo>
                      <a:lnTo>
                        <a:pt x="3196" y="1069"/>
                      </a:lnTo>
                      <a:lnTo>
                        <a:pt x="3173" y="1095"/>
                      </a:lnTo>
                      <a:lnTo>
                        <a:pt x="3147" y="1121"/>
                      </a:lnTo>
                      <a:lnTo>
                        <a:pt x="3122" y="1146"/>
                      </a:lnTo>
                      <a:lnTo>
                        <a:pt x="3096" y="1172"/>
                      </a:lnTo>
                      <a:lnTo>
                        <a:pt x="3070" y="1197"/>
                      </a:lnTo>
                      <a:lnTo>
                        <a:pt x="3043" y="1221"/>
                      </a:lnTo>
                      <a:lnTo>
                        <a:pt x="3015" y="1244"/>
                      </a:lnTo>
                      <a:lnTo>
                        <a:pt x="2987" y="1268"/>
                      </a:lnTo>
                      <a:lnTo>
                        <a:pt x="2959" y="1290"/>
                      </a:lnTo>
                      <a:lnTo>
                        <a:pt x="2930" y="1311"/>
                      </a:lnTo>
                      <a:lnTo>
                        <a:pt x="2902" y="1332"/>
                      </a:lnTo>
                      <a:lnTo>
                        <a:pt x="2871" y="1353"/>
                      </a:lnTo>
                      <a:lnTo>
                        <a:pt x="2843" y="1373"/>
                      </a:lnTo>
                      <a:lnTo>
                        <a:pt x="2812" y="1392"/>
                      </a:lnTo>
                      <a:lnTo>
                        <a:pt x="2781" y="1411"/>
                      </a:lnTo>
                      <a:lnTo>
                        <a:pt x="2751" y="1429"/>
                      </a:lnTo>
                      <a:lnTo>
                        <a:pt x="2721" y="1446"/>
                      </a:lnTo>
                      <a:lnTo>
                        <a:pt x="2666" y="1476"/>
                      </a:lnTo>
                      <a:lnTo>
                        <a:pt x="2609" y="1505"/>
                      </a:lnTo>
                      <a:lnTo>
                        <a:pt x="2549" y="1535"/>
                      </a:lnTo>
                      <a:lnTo>
                        <a:pt x="2487" y="1563"/>
                      </a:lnTo>
                      <a:lnTo>
                        <a:pt x="2423" y="1592"/>
                      </a:lnTo>
                      <a:lnTo>
                        <a:pt x="2357" y="1619"/>
                      </a:lnTo>
                      <a:lnTo>
                        <a:pt x="2289" y="1646"/>
                      </a:lnTo>
                      <a:lnTo>
                        <a:pt x="2220" y="1673"/>
                      </a:lnTo>
                      <a:lnTo>
                        <a:pt x="2149" y="1698"/>
                      </a:lnTo>
                      <a:lnTo>
                        <a:pt x="2077" y="1723"/>
                      </a:lnTo>
                      <a:lnTo>
                        <a:pt x="2003" y="1745"/>
                      </a:lnTo>
                      <a:lnTo>
                        <a:pt x="1930" y="1767"/>
                      </a:lnTo>
                      <a:lnTo>
                        <a:pt x="1854" y="1787"/>
                      </a:lnTo>
                      <a:lnTo>
                        <a:pt x="1780" y="1806"/>
                      </a:lnTo>
                      <a:lnTo>
                        <a:pt x="1703" y="1823"/>
                      </a:lnTo>
                      <a:lnTo>
                        <a:pt x="1627" y="1839"/>
                      </a:lnTo>
                      <a:lnTo>
                        <a:pt x="1550" y="1852"/>
                      </a:lnTo>
                      <a:lnTo>
                        <a:pt x="1475" y="1863"/>
                      </a:lnTo>
                      <a:lnTo>
                        <a:pt x="1399" y="1872"/>
                      </a:lnTo>
                      <a:lnTo>
                        <a:pt x="1323" y="1879"/>
                      </a:lnTo>
                      <a:lnTo>
                        <a:pt x="1249" y="1883"/>
                      </a:lnTo>
                      <a:lnTo>
                        <a:pt x="1174" y="1884"/>
                      </a:lnTo>
                      <a:lnTo>
                        <a:pt x="1102" y="1883"/>
                      </a:lnTo>
                      <a:lnTo>
                        <a:pt x="1029" y="1879"/>
                      </a:lnTo>
                      <a:lnTo>
                        <a:pt x="958" y="1872"/>
                      </a:lnTo>
                      <a:lnTo>
                        <a:pt x="889" y="1862"/>
                      </a:lnTo>
                      <a:lnTo>
                        <a:pt x="821" y="1849"/>
                      </a:lnTo>
                      <a:lnTo>
                        <a:pt x="756" y="1832"/>
                      </a:lnTo>
                      <a:lnTo>
                        <a:pt x="691" y="1812"/>
                      </a:lnTo>
                      <a:lnTo>
                        <a:pt x="630" y="1789"/>
                      </a:lnTo>
                      <a:lnTo>
                        <a:pt x="570" y="1761"/>
                      </a:lnTo>
                      <a:lnTo>
                        <a:pt x="513" y="1730"/>
                      </a:lnTo>
                      <a:lnTo>
                        <a:pt x="479" y="1708"/>
                      </a:lnTo>
                      <a:lnTo>
                        <a:pt x="445" y="1687"/>
                      </a:lnTo>
                      <a:lnTo>
                        <a:pt x="413" y="1665"/>
                      </a:lnTo>
                      <a:lnTo>
                        <a:pt x="382" y="1642"/>
                      </a:lnTo>
                      <a:lnTo>
                        <a:pt x="351" y="1618"/>
                      </a:lnTo>
                      <a:lnTo>
                        <a:pt x="322" y="1594"/>
                      </a:lnTo>
                      <a:lnTo>
                        <a:pt x="293" y="1568"/>
                      </a:lnTo>
                      <a:lnTo>
                        <a:pt x="266" y="1543"/>
                      </a:lnTo>
                      <a:lnTo>
                        <a:pt x="239" y="1516"/>
                      </a:lnTo>
                      <a:lnTo>
                        <a:pt x="215" y="1489"/>
                      </a:lnTo>
                      <a:lnTo>
                        <a:pt x="190" y="1461"/>
                      </a:lnTo>
                      <a:lnTo>
                        <a:pt x="168" y="1432"/>
                      </a:lnTo>
                      <a:lnTo>
                        <a:pt x="147" y="1404"/>
                      </a:lnTo>
                      <a:lnTo>
                        <a:pt x="127" y="1373"/>
                      </a:lnTo>
                      <a:lnTo>
                        <a:pt x="108" y="1343"/>
                      </a:lnTo>
                      <a:lnTo>
                        <a:pt x="90" y="1312"/>
                      </a:lnTo>
                      <a:lnTo>
                        <a:pt x="74" y="1280"/>
                      </a:lnTo>
                      <a:lnTo>
                        <a:pt x="60" y="1248"/>
                      </a:lnTo>
                      <a:lnTo>
                        <a:pt x="47" y="1215"/>
                      </a:lnTo>
                      <a:lnTo>
                        <a:pt x="36" y="1181"/>
                      </a:lnTo>
                      <a:lnTo>
                        <a:pt x="26" y="1148"/>
                      </a:lnTo>
                      <a:lnTo>
                        <a:pt x="17" y="1112"/>
                      </a:lnTo>
                      <a:lnTo>
                        <a:pt x="10" y="1076"/>
                      </a:lnTo>
                      <a:lnTo>
                        <a:pt x="5" y="1041"/>
                      </a:lnTo>
                      <a:lnTo>
                        <a:pt x="2" y="1003"/>
                      </a:lnTo>
                      <a:lnTo>
                        <a:pt x="0" y="966"/>
                      </a:lnTo>
                      <a:lnTo>
                        <a:pt x="0" y="928"/>
                      </a:lnTo>
                      <a:lnTo>
                        <a:pt x="2" y="889"/>
                      </a:lnTo>
                      <a:lnTo>
                        <a:pt x="7" y="849"/>
                      </a:lnTo>
                      <a:lnTo>
                        <a:pt x="12" y="809"/>
                      </a:lnTo>
                      <a:lnTo>
                        <a:pt x="20" y="769"/>
                      </a:lnTo>
                      <a:lnTo>
                        <a:pt x="29" y="728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318" name="Freeform 213"/>
                <p:cNvSpPr>
                  <a:spLocks/>
                </p:cNvSpPr>
                <p:nvPr/>
              </p:nvSpPr>
              <p:spPr bwMode="auto">
                <a:xfrm>
                  <a:off x="2767" y="2612"/>
                  <a:ext cx="509" cy="230"/>
                </a:xfrm>
                <a:custGeom>
                  <a:avLst/>
                  <a:gdLst>
                    <a:gd name="T0" fmla="*/ 0 w 3578"/>
                    <a:gd name="T1" fmla="*/ 0 h 1617"/>
                    <a:gd name="T2" fmla="*/ 0 w 3578"/>
                    <a:gd name="T3" fmla="*/ 0 h 1617"/>
                    <a:gd name="T4" fmla="*/ 0 w 3578"/>
                    <a:gd name="T5" fmla="*/ 0 h 1617"/>
                    <a:gd name="T6" fmla="*/ 0 w 3578"/>
                    <a:gd name="T7" fmla="*/ 0 h 1617"/>
                    <a:gd name="T8" fmla="*/ 0 w 3578"/>
                    <a:gd name="T9" fmla="*/ 0 h 1617"/>
                    <a:gd name="T10" fmla="*/ 0 w 3578"/>
                    <a:gd name="T11" fmla="*/ 0 h 1617"/>
                    <a:gd name="T12" fmla="*/ 0 w 3578"/>
                    <a:gd name="T13" fmla="*/ 0 h 1617"/>
                    <a:gd name="T14" fmla="*/ 0 w 3578"/>
                    <a:gd name="T15" fmla="*/ 0 h 1617"/>
                    <a:gd name="T16" fmla="*/ 0 w 3578"/>
                    <a:gd name="T17" fmla="*/ 0 h 1617"/>
                    <a:gd name="T18" fmla="*/ 0 w 3578"/>
                    <a:gd name="T19" fmla="*/ 0 h 1617"/>
                    <a:gd name="T20" fmla="*/ 0 w 3578"/>
                    <a:gd name="T21" fmla="*/ 0 h 1617"/>
                    <a:gd name="T22" fmla="*/ 0 w 3578"/>
                    <a:gd name="T23" fmla="*/ 0 h 1617"/>
                    <a:gd name="T24" fmla="*/ 0 w 3578"/>
                    <a:gd name="T25" fmla="*/ 0 h 1617"/>
                    <a:gd name="T26" fmla="*/ 0 w 3578"/>
                    <a:gd name="T27" fmla="*/ 0 h 1617"/>
                    <a:gd name="T28" fmla="*/ 0 w 3578"/>
                    <a:gd name="T29" fmla="*/ 0 h 1617"/>
                    <a:gd name="T30" fmla="*/ 0 w 3578"/>
                    <a:gd name="T31" fmla="*/ 0 h 1617"/>
                    <a:gd name="T32" fmla="*/ 0 w 3578"/>
                    <a:gd name="T33" fmla="*/ 0 h 1617"/>
                    <a:gd name="T34" fmla="*/ 0 w 3578"/>
                    <a:gd name="T35" fmla="*/ 0 h 1617"/>
                    <a:gd name="T36" fmla="*/ 0 w 3578"/>
                    <a:gd name="T37" fmla="*/ 0 h 1617"/>
                    <a:gd name="T38" fmla="*/ 0 w 3578"/>
                    <a:gd name="T39" fmla="*/ 0 h 1617"/>
                    <a:gd name="T40" fmla="*/ 0 w 3578"/>
                    <a:gd name="T41" fmla="*/ 0 h 1617"/>
                    <a:gd name="T42" fmla="*/ 0 w 3578"/>
                    <a:gd name="T43" fmla="*/ 0 h 1617"/>
                    <a:gd name="T44" fmla="*/ 0 w 3578"/>
                    <a:gd name="T45" fmla="*/ 0 h 1617"/>
                    <a:gd name="T46" fmla="*/ 0 w 3578"/>
                    <a:gd name="T47" fmla="*/ 0 h 1617"/>
                    <a:gd name="T48" fmla="*/ 0 w 3578"/>
                    <a:gd name="T49" fmla="*/ 0 h 1617"/>
                    <a:gd name="T50" fmla="*/ 0 w 3578"/>
                    <a:gd name="T51" fmla="*/ 0 h 1617"/>
                    <a:gd name="T52" fmla="*/ 0 w 3578"/>
                    <a:gd name="T53" fmla="*/ 0 h 1617"/>
                    <a:gd name="T54" fmla="*/ 0 w 3578"/>
                    <a:gd name="T55" fmla="*/ 0 h 1617"/>
                    <a:gd name="T56" fmla="*/ 0 w 3578"/>
                    <a:gd name="T57" fmla="*/ 0 h 1617"/>
                    <a:gd name="T58" fmla="*/ 0 w 3578"/>
                    <a:gd name="T59" fmla="*/ 0 h 1617"/>
                    <a:gd name="T60" fmla="*/ 0 w 3578"/>
                    <a:gd name="T61" fmla="*/ 0 h 1617"/>
                    <a:gd name="T62" fmla="*/ 0 w 3578"/>
                    <a:gd name="T63" fmla="*/ 0 h 1617"/>
                    <a:gd name="T64" fmla="*/ 0 w 3578"/>
                    <a:gd name="T65" fmla="*/ 0 h 1617"/>
                    <a:gd name="T66" fmla="*/ 0 w 3578"/>
                    <a:gd name="T67" fmla="*/ 0 h 1617"/>
                    <a:gd name="T68" fmla="*/ 0 w 3578"/>
                    <a:gd name="T69" fmla="*/ 0 h 1617"/>
                    <a:gd name="T70" fmla="*/ 0 w 3578"/>
                    <a:gd name="T71" fmla="*/ 0 h 1617"/>
                    <a:gd name="T72" fmla="*/ 0 w 3578"/>
                    <a:gd name="T73" fmla="*/ 0 h 1617"/>
                    <a:gd name="T74" fmla="*/ 0 w 3578"/>
                    <a:gd name="T75" fmla="*/ 0 h 1617"/>
                    <a:gd name="T76" fmla="*/ 0 w 3578"/>
                    <a:gd name="T77" fmla="*/ 0 h 1617"/>
                    <a:gd name="T78" fmla="*/ 0 w 3578"/>
                    <a:gd name="T79" fmla="*/ 0 h 1617"/>
                    <a:gd name="T80" fmla="*/ 0 w 3578"/>
                    <a:gd name="T81" fmla="*/ 0 h 1617"/>
                    <a:gd name="T82" fmla="*/ 0 w 3578"/>
                    <a:gd name="T83" fmla="*/ 0 h 1617"/>
                    <a:gd name="T84" fmla="*/ 0 w 3578"/>
                    <a:gd name="T85" fmla="*/ 0 h 1617"/>
                    <a:gd name="T86" fmla="*/ 0 w 3578"/>
                    <a:gd name="T87" fmla="*/ 0 h 1617"/>
                    <a:gd name="T88" fmla="*/ 0 w 3578"/>
                    <a:gd name="T89" fmla="*/ 0 h 1617"/>
                    <a:gd name="T90" fmla="*/ 0 w 3578"/>
                    <a:gd name="T91" fmla="*/ 0 h 1617"/>
                    <a:gd name="T92" fmla="*/ 0 w 3578"/>
                    <a:gd name="T93" fmla="*/ 0 h 1617"/>
                    <a:gd name="T94" fmla="*/ 0 w 3578"/>
                    <a:gd name="T95" fmla="*/ 0 h 161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578"/>
                    <a:gd name="T145" fmla="*/ 0 h 1617"/>
                    <a:gd name="T146" fmla="*/ 3578 w 3578"/>
                    <a:gd name="T147" fmla="*/ 1617 h 161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578" h="1617">
                      <a:moveTo>
                        <a:pt x="3395" y="291"/>
                      </a:moveTo>
                      <a:lnTo>
                        <a:pt x="3360" y="282"/>
                      </a:lnTo>
                      <a:lnTo>
                        <a:pt x="3321" y="273"/>
                      </a:lnTo>
                      <a:lnTo>
                        <a:pt x="3277" y="263"/>
                      </a:lnTo>
                      <a:lnTo>
                        <a:pt x="3228" y="255"/>
                      </a:lnTo>
                      <a:lnTo>
                        <a:pt x="3174" y="246"/>
                      </a:lnTo>
                      <a:lnTo>
                        <a:pt x="3117" y="237"/>
                      </a:lnTo>
                      <a:lnTo>
                        <a:pt x="3056" y="229"/>
                      </a:lnTo>
                      <a:lnTo>
                        <a:pt x="2990" y="222"/>
                      </a:lnTo>
                      <a:lnTo>
                        <a:pt x="2921" y="214"/>
                      </a:lnTo>
                      <a:lnTo>
                        <a:pt x="2850" y="206"/>
                      </a:lnTo>
                      <a:lnTo>
                        <a:pt x="2776" y="201"/>
                      </a:lnTo>
                      <a:lnTo>
                        <a:pt x="2698" y="194"/>
                      </a:lnTo>
                      <a:lnTo>
                        <a:pt x="2618" y="188"/>
                      </a:lnTo>
                      <a:lnTo>
                        <a:pt x="2535" y="184"/>
                      </a:lnTo>
                      <a:lnTo>
                        <a:pt x="2452" y="179"/>
                      </a:lnTo>
                      <a:lnTo>
                        <a:pt x="2365" y="176"/>
                      </a:lnTo>
                      <a:lnTo>
                        <a:pt x="2277" y="173"/>
                      </a:lnTo>
                      <a:lnTo>
                        <a:pt x="2189" y="172"/>
                      </a:lnTo>
                      <a:lnTo>
                        <a:pt x="2099" y="170"/>
                      </a:lnTo>
                      <a:lnTo>
                        <a:pt x="2008" y="170"/>
                      </a:lnTo>
                      <a:lnTo>
                        <a:pt x="1916" y="172"/>
                      </a:lnTo>
                      <a:lnTo>
                        <a:pt x="1825" y="174"/>
                      </a:lnTo>
                      <a:lnTo>
                        <a:pt x="1733" y="177"/>
                      </a:lnTo>
                      <a:lnTo>
                        <a:pt x="1642" y="182"/>
                      </a:lnTo>
                      <a:lnTo>
                        <a:pt x="1550" y="187"/>
                      </a:lnTo>
                      <a:lnTo>
                        <a:pt x="1459" y="194"/>
                      </a:lnTo>
                      <a:lnTo>
                        <a:pt x="1370" y="203"/>
                      </a:lnTo>
                      <a:lnTo>
                        <a:pt x="1281" y="212"/>
                      </a:lnTo>
                      <a:lnTo>
                        <a:pt x="1194" y="223"/>
                      </a:lnTo>
                      <a:lnTo>
                        <a:pt x="1108" y="235"/>
                      </a:lnTo>
                      <a:lnTo>
                        <a:pt x="1024" y="250"/>
                      </a:lnTo>
                      <a:lnTo>
                        <a:pt x="943" y="265"/>
                      </a:lnTo>
                      <a:lnTo>
                        <a:pt x="906" y="274"/>
                      </a:lnTo>
                      <a:lnTo>
                        <a:pt x="870" y="285"/>
                      </a:lnTo>
                      <a:lnTo>
                        <a:pt x="834" y="298"/>
                      </a:lnTo>
                      <a:lnTo>
                        <a:pt x="798" y="314"/>
                      </a:lnTo>
                      <a:lnTo>
                        <a:pt x="762" y="333"/>
                      </a:lnTo>
                      <a:lnTo>
                        <a:pt x="728" y="353"/>
                      </a:lnTo>
                      <a:lnTo>
                        <a:pt x="692" y="374"/>
                      </a:lnTo>
                      <a:lnTo>
                        <a:pt x="659" y="399"/>
                      </a:lnTo>
                      <a:lnTo>
                        <a:pt x="624" y="424"/>
                      </a:lnTo>
                      <a:lnTo>
                        <a:pt x="591" y="451"/>
                      </a:lnTo>
                      <a:lnTo>
                        <a:pt x="557" y="480"/>
                      </a:lnTo>
                      <a:lnTo>
                        <a:pt x="526" y="510"/>
                      </a:lnTo>
                      <a:lnTo>
                        <a:pt x="494" y="542"/>
                      </a:lnTo>
                      <a:lnTo>
                        <a:pt x="463" y="574"/>
                      </a:lnTo>
                      <a:lnTo>
                        <a:pt x="433" y="608"/>
                      </a:lnTo>
                      <a:lnTo>
                        <a:pt x="404" y="642"/>
                      </a:lnTo>
                      <a:lnTo>
                        <a:pt x="375" y="678"/>
                      </a:lnTo>
                      <a:lnTo>
                        <a:pt x="348" y="715"/>
                      </a:lnTo>
                      <a:lnTo>
                        <a:pt x="322" y="751"/>
                      </a:lnTo>
                      <a:lnTo>
                        <a:pt x="296" y="789"/>
                      </a:lnTo>
                      <a:lnTo>
                        <a:pt x="271" y="827"/>
                      </a:lnTo>
                      <a:lnTo>
                        <a:pt x="248" y="865"/>
                      </a:lnTo>
                      <a:lnTo>
                        <a:pt x="226" y="904"/>
                      </a:lnTo>
                      <a:lnTo>
                        <a:pt x="205" y="942"/>
                      </a:lnTo>
                      <a:lnTo>
                        <a:pt x="185" y="981"/>
                      </a:lnTo>
                      <a:lnTo>
                        <a:pt x="166" y="1018"/>
                      </a:lnTo>
                      <a:lnTo>
                        <a:pt x="149" y="1057"/>
                      </a:lnTo>
                      <a:lnTo>
                        <a:pt x="133" y="1095"/>
                      </a:lnTo>
                      <a:lnTo>
                        <a:pt x="119" y="1132"/>
                      </a:lnTo>
                      <a:lnTo>
                        <a:pt x="106" y="1169"/>
                      </a:lnTo>
                      <a:lnTo>
                        <a:pt x="94" y="1205"/>
                      </a:lnTo>
                      <a:lnTo>
                        <a:pt x="86" y="1240"/>
                      </a:lnTo>
                      <a:lnTo>
                        <a:pt x="79" y="1266"/>
                      </a:lnTo>
                      <a:lnTo>
                        <a:pt x="73" y="1291"/>
                      </a:lnTo>
                      <a:lnTo>
                        <a:pt x="69" y="1316"/>
                      </a:lnTo>
                      <a:lnTo>
                        <a:pt x="66" y="1340"/>
                      </a:lnTo>
                      <a:lnTo>
                        <a:pt x="62" y="1365"/>
                      </a:lnTo>
                      <a:lnTo>
                        <a:pt x="60" y="1389"/>
                      </a:lnTo>
                      <a:lnTo>
                        <a:pt x="58" y="1412"/>
                      </a:lnTo>
                      <a:lnTo>
                        <a:pt x="57" y="1437"/>
                      </a:lnTo>
                      <a:lnTo>
                        <a:pt x="57" y="1460"/>
                      </a:lnTo>
                      <a:lnTo>
                        <a:pt x="57" y="1484"/>
                      </a:lnTo>
                      <a:lnTo>
                        <a:pt x="58" y="1506"/>
                      </a:lnTo>
                      <a:lnTo>
                        <a:pt x="59" y="1529"/>
                      </a:lnTo>
                      <a:lnTo>
                        <a:pt x="61" y="1552"/>
                      </a:lnTo>
                      <a:lnTo>
                        <a:pt x="64" y="1574"/>
                      </a:lnTo>
                      <a:lnTo>
                        <a:pt x="68" y="1596"/>
                      </a:lnTo>
                      <a:lnTo>
                        <a:pt x="72" y="1617"/>
                      </a:lnTo>
                      <a:lnTo>
                        <a:pt x="59" y="1587"/>
                      </a:lnTo>
                      <a:lnTo>
                        <a:pt x="47" y="1557"/>
                      </a:lnTo>
                      <a:lnTo>
                        <a:pt x="35" y="1526"/>
                      </a:lnTo>
                      <a:lnTo>
                        <a:pt x="27" y="1494"/>
                      </a:lnTo>
                      <a:lnTo>
                        <a:pt x="19" y="1461"/>
                      </a:lnTo>
                      <a:lnTo>
                        <a:pt x="12" y="1429"/>
                      </a:lnTo>
                      <a:lnTo>
                        <a:pt x="7" y="1396"/>
                      </a:lnTo>
                      <a:lnTo>
                        <a:pt x="3" y="1361"/>
                      </a:lnTo>
                      <a:lnTo>
                        <a:pt x="1" y="1327"/>
                      </a:lnTo>
                      <a:lnTo>
                        <a:pt x="0" y="1292"/>
                      </a:lnTo>
                      <a:lnTo>
                        <a:pt x="1" y="1257"/>
                      </a:lnTo>
                      <a:lnTo>
                        <a:pt x="3" y="1220"/>
                      </a:lnTo>
                      <a:lnTo>
                        <a:pt x="7" y="1183"/>
                      </a:lnTo>
                      <a:lnTo>
                        <a:pt x="12" y="1146"/>
                      </a:lnTo>
                      <a:lnTo>
                        <a:pt x="20" y="1109"/>
                      </a:lnTo>
                      <a:lnTo>
                        <a:pt x="29" y="1071"/>
                      </a:lnTo>
                      <a:lnTo>
                        <a:pt x="38" y="1035"/>
                      </a:lnTo>
                      <a:lnTo>
                        <a:pt x="49" y="1000"/>
                      </a:lnTo>
                      <a:lnTo>
                        <a:pt x="62" y="963"/>
                      </a:lnTo>
                      <a:lnTo>
                        <a:pt x="77" y="925"/>
                      </a:lnTo>
                      <a:lnTo>
                        <a:pt x="92" y="887"/>
                      </a:lnTo>
                      <a:lnTo>
                        <a:pt x="109" y="849"/>
                      </a:lnTo>
                      <a:lnTo>
                        <a:pt x="128" y="810"/>
                      </a:lnTo>
                      <a:lnTo>
                        <a:pt x="148" y="773"/>
                      </a:lnTo>
                      <a:lnTo>
                        <a:pt x="169" y="734"/>
                      </a:lnTo>
                      <a:lnTo>
                        <a:pt x="191" y="695"/>
                      </a:lnTo>
                      <a:lnTo>
                        <a:pt x="215" y="657"/>
                      </a:lnTo>
                      <a:lnTo>
                        <a:pt x="239" y="619"/>
                      </a:lnTo>
                      <a:lnTo>
                        <a:pt x="265" y="581"/>
                      </a:lnTo>
                      <a:lnTo>
                        <a:pt x="291" y="544"/>
                      </a:lnTo>
                      <a:lnTo>
                        <a:pt x="319" y="509"/>
                      </a:lnTo>
                      <a:lnTo>
                        <a:pt x="347" y="473"/>
                      </a:lnTo>
                      <a:lnTo>
                        <a:pt x="376" y="438"/>
                      </a:lnTo>
                      <a:lnTo>
                        <a:pt x="407" y="404"/>
                      </a:lnTo>
                      <a:lnTo>
                        <a:pt x="437" y="372"/>
                      </a:lnTo>
                      <a:lnTo>
                        <a:pt x="470" y="341"/>
                      </a:lnTo>
                      <a:lnTo>
                        <a:pt x="502" y="311"/>
                      </a:lnTo>
                      <a:lnTo>
                        <a:pt x="534" y="282"/>
                      </a:lnTo>
                      <a:lnTo>
                        <a:pt x="567" y="254"/>
                      </a:lnTo>
                      <a:lnTo>
                        <a:pt x="602" y="228"/>
                      </a:lnTo>
                      <a:lnTo>
                        <a:pt x="637" y="205"/>
                      </a:lnTo>
                      <a:lnTo>
                        <a:pt x="671" y="183"/>
                      </a:lnTo>
                      <a:lnTo>
                        <a:pt x="706" y="163"/>
                      </a:lnTo>
                      <a:lnTo>
                        <a:pt x="741" y="145"/>
                      </a:lnTo>
                      <a:lnTo>
                        <a:pt x="777" y="128"/>
                      </a:lnTo>
                      <a:lnTo>
                        <a:pt x="813" y="115"/>
                      </a:lnTo>
                      <a:lnTo>
                        <a:pt x="849" y="104"/>
                      </a:lnTo>
                      <a:lnTo>
                        <a:pt x="886" y="95"/>
                      </a:lnTo>
                      <a:lnTo>
                        <a:pt x="967" y="79"/>
                      </a:lnTo>
                      <a:lnTo>
                        <a:pt x="1052" y="66"/>
                      </a:lnTo>
                      <a:lnTo>
                        <a:pt x="1137" y="53"/>
                      </a:lnTo>
                      <a:lnTo>
                        <a:pt x="1224" y="41"/>
                      </a:lnTo>
                      <a:lnTo>
                        <a:pt x="1313" y="33"/>
                      </a:lnTo>
                      <a:lnTo>
                        <a:pt x="1403" y="24"/>
                      </a:lnTo>
                      <a:lnTo>
                        <a:pt x="1494" y="17"/>
                      </a:lnTo>
                      <a:lnTo>
                        <a:pt x="1585" y="11"/>
                      </a:lnTo>
                      <a:lnTo>
                        <a:pt x="1676" y="7"/>
                      </a:lnTo>
                      <a:lnTo>
                        <a:pt x="1768" y="4"/>
                      </a:lnTo>
                      <a:lnTo>
                        <a:pt x="1860" y="1"/>
                      </a:lnTo>
                      <a:lnTo>
                        <a:pt x="1951" y="0"/>
                      </a:lnTo>
                      <a:lnTo>
                        <a:pt x="2042" y="0"/>
                      </a:lnTo>
                      <a:lnTo>
                        <a:pt x="2132" y="1"/>
                      </a:lnTo>
                      <a:lnTo>
                        <a:pt x="2221" y="4"/>
                      </a:lnTo>
                      <a:lnTo>
                        <a:pt x="2308" y="6"/>
                      </a:lnTo>
                      <a:lnTo>
                        <a:pt x="2395" y="9"/>
                      </a:lnTo>
                      <a:lnTo>
                        <a:pt x="2479" y="14"/>
                      </a:lnTo>
                      <a:lnTo>
                        <a:pt x="2561" y="18"/>
                      </a:lnTo>
                      <a:lnTo>
                        <a:pt x="2641" y="24"/>
                      </a:lnTo>
                      <a:lnTo>
                        <a:pt x="2719" y="30"/>
                      </a:lnTo>
                      <a:lnTo>
                        <a:pt x="2793" y="37"/>
                      </a:lnTo>
                      <a:lnTo>
                        <a:pt x="2866" y="44"/>
                      </a:lnTo>
                      <a:lnTo>
                        <a:pt x="2934" y="51"/>
                      </a:lnTo>
                      <a:lnTo>
                        <a:pt x="2999" y="59"/>
                      </a:lnTo>
                      <a:lnTo>
                        <a:pt x="3061" y="67"/>
                      </a:lnTo>
                      <a:lnTo>
                        <a:pt x="3117" y="76"/>
                      </a:lnTo>
                      <a:lnTo>
                        <a:pt x="3171" y="85"/>
                      </a:lnTo>
                      <a:lnTo>
                        <a:pt x="3220" y="94"/>
                      </a:lnTo>
                      <a:lnTo>
                        <a:pt x="3264" y="103"/>
                      </a:lnTo>
                      <a:lnTo>
                        <a:pt x="3303" y="112"/>
                      </a:lnTo>
                      <a:lnTo>
                        <a:pt x="3338" y="120"/>
                      </a:lnTo>
                      <a:lnTo>
                        <a:pt x="3367" y="129"/>
                      </a:lnTo>
                      <a:lnTo>
                        <a:pt x="3393" y="140"/>
                      </a:lnTo>
                      <a:lnTo>
                        <a:pt x="3418" y="153"/>
                      </a:lnTo>
                      <a:lnTo>
                        <a:pt x="3440" y="166"/>
                      </a:lnTo>
                      <a:lnTo>
                        <a:pt x="3460" y="181"/>
                      </a:lnTo>
                      <a:lnTo>
                        <a:pt x="3479" y="197"/>
                      </a:lnTo>
                      <a:lnTo>
                        <a:pt x="3496" y="214"/>
                      </a:lnTo>
                      <a:lnTo>
                        <a:pt x="3511" y="233"/>
                      </a:lnTo>
                      <a:lnTo>
                        <a:pt x="3525" y="252"/>
                      </a:lnTo>
                      <a:lnTo>
                        <a:pt x="3537" y="273"/>
                      </a:lnTo>
                      <a:lnTo>
                        <a:pt x="3547" y="294"/>
                      </a:lnTo>
                      <a:lnTo>
                        <a:pt x="3556" y="317"/>
                      </a:lnTo>
                      <a:lnTo>
                        <a:pt x="3564" y="341"/>
                      </a:lnTo>
                      <a:lnTo>
                        <a:pt x="3570" y="365"/>
                      </a:lnTo>
                      <a:lnTo>
                        <a:pt x="3575" y="390"/>
                      </a:lnTo>
                      <a:lnTo>
                        <a:pt x="3578" y="416"/>
                      </a:lnTo>
                      <a:lnTo>
                        <a:pt x="3570" y="405"/>
                      </a:lnTo>
                      <a:lnTo>
                        <a:pt x="3563" y="395"/>
                      </a:lnTo>
                      <a:lnTo>
                        <a:pt x="3554" y="385"/>
                      </a:lnTo>
                      <a:lnTo>
                        <a:pt x="3545" y="375"/>
                      </a:lnTo>
                      <a:lnTo>
                        <a:pt x="3536" y="366"/>
                      </a:lnTo>
                      <a:lnTo>
                        <a:pt x="3526" y="357"/>
                      </a:lnTo>
                      <a:lnTo>
                        <a:pt x="3515" y="349"/>
                      </a:lnTo>
                      <a:lnTo>
                        <a:pt x="3504" y="341"/>
                      </a:lnTo>
                      <a:lnTo>
                        <a:pt x="3492" y="333"/>
                      </a:lnTo>
                      <a:lnTo>
                        <a:pt x="3480" y="326"/>
                      </a:lnTo>
                      <a:lnTo>
                        <a:pt x="3467" y="319"/>
                      </a:lnTo>
                      <a:lnTo>
                        <a:pt x="3454" y="312"/>
                      </a:lnTo>
                      <a:lnTo>
                        <a:pt x="3440" y="306"/>
                      </a:lnTo>
                      <a:lnTo>
                        <a:pt x="3426" y="301"/>
                      </a:lnTo>
                      <a:lnTo>
                        <a:pt x="3410" y="295"/>
                      </a:lnTo>
                      <a:lnTo>
                        <a:pt x="3395" y="291"/>
                      </a:lnTo>
                      <a:close/>
                    </a:path>
                  </a:pathLst>
                </a:custGeom>
                <a:solidFill>
                  <a:srgbClr val="1B457C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319" name="Freeform 214"/>
                <p:cNvSpPr>
                  <a:spLocks/>
                </p:cNvSpPr>
                <p:nvPr/>
              </p:nvSpPr>
              <p:spPr bwMode="auto">
                <a:xfrm>
                  <a:off x="2950" y="2489"/>
                  <a:ext cx="984" cy="575"/>
                </a:xfrm>
                <a:custGeom>
                  <a:avLst/>
                  <a:gdLst>
                    <a:gd name="T0" fmla="*/ 0 w 6882"/>
                    <a:gd name="T1" fmla="*/ 0 h 4066"/>
                    <a:gd name="T2" fmla="*/ 0 w 6882"/>
                    <a:gd name="T3" fmla="*/ 0 h 4066"/>
                    <a:gd name="T4" fmla="*/ 0 w 6882"/>
                    <a:gd name="T5" fmla="*/ 0 h 4066"/>
                    <a:gd name="T6" fmla="*/ 0 w 6882"/>
                    <a:gd name="T7" fmla="*/ 0 h 4066"/>
                    <a:gd name="T8" fmla="*/ 0 w 6882"/>
                    <a:gd name="T9" fmla="*/ 0 h 4066"/>
                    <a:gd name="T10" fmla="*/ 0 w 6882"/>
                    <a:gd name="T11" fmla="*/ 0 h 4066"/>
                    <a:gd name="T12" fmla="*/ 0 w 6882"/>
                    <a:gd name="T13" fmla="*/ 0 h 4066"/>
                    <a:gd name="T14" fmla="*/ 0 w 6882"/>
                    <a:gd name="T15" fmla="*/ 0 h 4066"/>
                    <a:gd name="T16" fmla="*/ 0 w 6882"/>
                    <a:gd name="T17" fmla="*/ 0 h 4066"/>
                    <a:gd name="T18" fmla="*/ 0 w 6882"/>
                    <a:gd name="T19" fmla="*/ 0 h 4066"/>
                    <a:gd name="T20" fmla="*/ 0 w 6882"/>
                    <a:gd name="T21" fmla="*/ 0 h 4066"/>
                    <a:gd name="T22" fmla="*/ 0 w 6882"/>
                    <a:gd name="T23" fmla="*/ 0 h 4066"/>
                    <a:gd name="T24" fmla="*/ 0 w 6882"/>
                    <a:gd name="T25" fmla="*/ 0 h 4066"/>
                    <a:gd name="T26" fmla="*/ 0 w 6882"/>
                    <a:gd name="T27" fmla="*/ 0 h 4066"/>
                    <a:gd name="T28" fmla="*/ 0 w 6882"/>
                    <a:gd name="T29" fmla="*/ 0 h 4066"/>
                    <a:gd name="T30" fmla="*/ 0 w 6882"/>
                    <a:gd name="T31" fmla="*/ 0 h 4066"/>
                    <a:gd name="T32" fmla="*/ 0 w 6882"/>
                    <a:gd name="T33" fmla="*/ 0 h 4066"/>
                    <a:gd name="T34" fmla="*/ 0 w 6882"/>
                    <a:gd name="T35" fmla="*/ 0 h 4066"/>
                    <a:gd name="T36" fmla="*/ 0 w 6882"/>
                    <a:gd name="T37" fmla="*/ 0 h 4066"/>
                    <a:gd name="T38" fmla="*/ 0 w 6882"/>
                    <a:gd name="T39" fmla="*/ 0 h 4066"/>
                    <a:gd name="T40" fmla="*/ 0 w 6882"/>
                    <a:gd name="T41" fmla="*/ 0 h 4066"/>
                    <a:gd name="T42" fmla="*/ 0 w 6882"/>
                    <a:gd name="T43" fmla="*/ 0 h 4066"/>
                    <a:gd name="T44" fmla="*/ 0 w 6882"/>
                    <a:gd name="T45" fmla="*/ 0 h 4066"/>
                    <a:gd name="T46" fmla="*/ 0 w 6882"/>
                    <a:gd name="T47" fmla="*/ 0 h 4066"/>
                    <a:gd name="T48" fmla="*/ 0 w 6882"/>
                    <a:gd name="T49" fmla="*/ 0 h 4066"/>
                    <a:gd name="T50" fmla="*/ 0 w 6882"/>
                    <a:gd name="T51" fmla="*/ 0 h 4066"/>
                    <a:gd name="T52" fmla="*/ 0 w 6882"/>
                    <a:gd name="T53" fmla="*/ 0 h 4066"/>
                    <a:gd name="T54" fmla="*/ 0 w 6882"/>
                    <a:gd name="T55" fmla="*/ 0 h 4066"/>
                    <a:gd name="T56" fmla="*/ 0 w 6882"/>
                    <a:gd name="T57" fmla="*/ 0 h 4066"/>
                    <a:gd name="T58" fmla="*/ 0 w 6882"/>
                    <a:gd name="T59" fmla="*/ 0 h 4066"/>
                    <a:gd name="T60" fmla="*/ 0 w 6882"/>
                    <a:gd name="T61" fmla="*/ 0 h 4066"/>
                    <a:gd name="T62" fmla="*/ 0 w 6882"/>
                    <a:gd name="T63" fmla="*/ 0 h 4066"/>
                    <a:gd name="T64" fmla="*/ 0 w 6882"/>
                    <a:gd name="T65" fmla="*/ 0 h 4066"/>
                    <a:gd name="T66" fmla="*/ 0 w 6882"/>
                    <a:gd name="T67" fmla="*/ 0 h 4066"/>
                    <a:gd name="T68" fmla="*/ 0 w 6882"/>
                    <a:gd name="T69" fmla="*/ 0 h 4066"/>
                    <a:gd name="T70" fmla="*/ 0 w 6882"/>
                    <a:gd name="T71" fmla="*/ 0 h 4066"/>
                    <a:gd name="T72" fmla="*/ 0 w 6882"/>
                    <a:gd name="T73" fmla="*/ 0 h 4066"/>
                    <a:gd name="T74" fmla="*/ 0 w 6882"/>
                    <a:gd name="T75" fmla="*/ 0 h 4066"/>
                    <a:gd name="T76" fmla="*/ 0 w 6882"/>
                    <a:gd name="T77" fmla="*/ 0 h 4066"/>
                    <a:gd name="T78" fmla="*/ 0 w 6882"/>
                    <a:gd name="T79" fmla="*/ 0 h 4066"/>
                    <a:gd name="T80" fmla="*/ 0 w 6882"/>
                    <a:gd name="T81" fmla="*/ 0 h 4066"/>
                    <a:gd name="T82" fmla="*/ 0 w 6882"/>
                    <a:gd name="T83" fmla="*/ 0 h 4066"/>
                    <a:gd name="T84" fmla="*/ 0 w 6882"/>
                    <a:gd name="T85" fmla="*/ 0 h 4066"/>
                    <a:gd name="T86" fmla="*/ 0 w 6882"/>
                    <a:gd name="T87" fmla="*/ 0 h 4066"/>
                    <a:gd name="T88" fmla="*/ 0 w 6882"/>
                    <a:gd name="T89" fmla="*/ 0 h 4066"/>
                    <a:gd name="T90" fmla="*/ 0 w 6882"/>
                    <a:gd name="T91" fmla="*/ 0 h 4066"/>
                    <a:gd name="T92" fmla="*/ 0 w 6882"/>
                    <a:gd name="T93" fmla="*/ 0 h 4066"/>
                    <a:gd name="T94" fmla="*/ 0 w 6882"/>
                    <a:gd name="T95" fmla="*/ 0 h 406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6882"/>
                    <a:gd name="T145" fmla="*/ 0 h 4066"/>
                    <a:gd name="T146" fmla="*/ 6882 w 6882"/>
                    <a:gd name="T147" fmla="*/ 4066 h 406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6882" h="4066">
                      <a:moveTo>
                        <a:pt x="6852" y="4060"/>
                      </a:moveTo>
                      <a:lnTo>
                        <a:pt x="6873" y="3833"/>
                      </a:lnTo>
                      <a:lnTo>
                        <a:pt x="6882" y="3612"/>
                      </a:lnTo>
                      <a:lnTo>
                        <a:pt x="6877" y="3395"/>
                      </a:lnTo>
                      <a:lnTo>
                        <a:pt x="6863" y="3183"/>
                      </a:lnTo>
                      <a:lnTo>
                        <a:pt x="6836" y="2978"/>
                      </a:lnTo>
                      <a:lnTo>
                        <a:pt x="6799" y="2777"/>
                      </a:lnTo>
                      <a:lnTo>
                        <a:pt x="6752" y="2582"/>
                      </a:lnTo>
                      <a:lnTo>
                        <a:pt x="6694" y="2394"/>
                      </a:lnTo>
                      <a:lnTo>
                        <a:pt x="6627" y="2211"/>
                      </a:lnTo>
                      <a:lnTo>
                        <a:pt x="6551" y="2035"/>
                      </a:lnTo>
                      <a:lnTo>
                        <a:pt x="6467" y="1865"/>
                      </a:lnTo>
                      <a:lnTo>
                        <a:pt x="6373" y="1701"/>
                      </a:lnTo>
                      <a:lnTo>
                        <a:pt x="6273" y="1543"/>
                      </a:lnTo>
                      <a:lnTo>
                        <a:pt x="6165" y="1393"/>
                      </a:lnTo>
                      <a:lnTo>
                        <a:pt x="6050" y="1249"/>
                      </a:lnTo>
                      <a:lnTo>
                        <a:pt x="5929" y="1112"/>
                      </a:lnTo>
                      <a:lnTo>
                        <a:pt x="5801" y="983"/>
                      </a:lnTo>
                      <a:lnTo>
                        <a:pt x="5669" y="861"/>
                      </a:lnTo>
                      <a:lnTo>
                        <a:pt x="5531" y="746"/>
                      </a:lnTo>
                      <a:lnTo>
                        <a:pt x="5387" y="639"/>
                      </a:lnTo>
                      <a:lnTo>
                        <a:pt x="5240" y="540"/>
                      </a:lnTo>
                      <a:lnTo>
                        <a:pt x="5089" y="449"/>
                      </a:lnTo>
                      <a:lnTo>
                        <a:pt x="4934" y="366"/>
                      </a:lnTo>
                      <a:lnTo>
                        <a:pt x="4777" y="290"/>
                      </a:lnTo>
                      <a:lnTo>
                        <a:pt x="4617" y="223"/>
                      </a:lnTo>
                      <a:lnTo>
                        <a:pt x="4454" y="164"/>
                      </a:lnTo>
                      <a:lnTo>
                        <a:pt x="4290" y="114"/>
                      </a:lnTo>
                      <a:lnTo>
                        <a:pt x="4125" y="73"/>
                      </a:lnTo>
                      <a:lnTo>
                        <a:pt x="3958" y="42"/>
                      </a:lnTo>
                      <a:lnTo>
                        <a:pt x="3792" y="18"/>
                      </a:lnTo>
                      <a:lnTo>
                        <a:pt x="3625" y="4"/>
                      </a:lnTo>
                      <a:lnTo>
                        <a:pt x="3459" y="0"/>
                      </a:lnTo>
                      <a:lnTo>
                        <a:pt x="3292" y="4"/>
                      </a:lnTo>
                      <a:lnTo>
                        <a:pt x="3124" y="20"/>
                      </a:lnTo>
                      <a:lnTo>
                        <a:pt x="2956" y="43"/>
                      </a:lnTo>
                      <a:lnTo>
                        <a:pt x="2789" y="77"/>
                      </a:lnTo>
                      <a:lnTo>
                        <a:pt x="2622" y="121"/>
                      </a:lnTo>
                      <a:lnTo>
                        <a:pt x="2456" y="172"/>
                      </a:lnTo>
                      <a:lnTo>
                        <a:pt x="2292" y="233"/>
                      </a:lnTo>
                      <a:lnTo>
                        <a:pt x="2130" y="302"/>
                      </a:lnTo>
                      <a:lnTo>
                        <a:pt x="1970" y="381"/>
                      </a:lnTo>
                      <a:lnTo>
                        <a:pt x="1813" y="467"/>
                      </a:lnTo>
                      <a:lnTo>
                        <a:pt x="1660" y="562"/>
                      </a:lnTo>
                      <a:lnTo>
                        <a:pt x="1510" y="664"/>
                      </a:lnTo>
                      <a:lnTo>
                        <a:pt x="1365" y="773"/>
                      </a:lnTo>
                      <a:lnTo>
                        <a:pt x="1224" y="891"/>
                      </a:lnTo>
                      <a:lnTo>
                        <a:pt x="1089" y="1016"/>
                      </a:lnTo>
                      <a:lnTo>
                        <a:pt x="959" y="1147"/>
                      </a:lnTo>
                      <a:lnTo>
                        <a:pt x="836" y="1286"/>
                      </a:lnTo>
                      <a:lnTo>
                        <a:pt x="719" y="1432"/>
                      </a:lnTo>
                      <a:lnTo>
                        <a:pt x="609" y="1583"/>
                      </a:lnTo>
                      <a:lnTo>
                        <a:pt x="506" y="1742"/>
                      </a:lnTo>
                      <a:lnTo>
                        <a:pt x="413" y="1906"/>
                      </a:lnTo>
                      <a:lnTo>
                        <a:pt x="327" y="2077"/>
                      </a:lnTo>
                      <a:lnTo>
                        <a:pt x="250" y="2253"/>
                      </a:lnTo>
                      <a:lnTo>
                        <a:pt x="183" y="2434"/>
                      </a:lnTo>
                      <a:lnTo>
                        <a:pt x="125" y="2621"/>
                      </a:lnTo>
                      <a:lnTo>
                        <a:pt x="77" y="2814"/>
                      </a:lnTo>
                      <a:lnTo>
                        <a:pt x="40" y="3011"/>
                      </a:lnTo>
                      <a:lnTo>
                        <a:pt x="16" y="3213"/>
                      </a:lnTo>
                      <a:lnTo>
                        <a:pt x="1" y="3420"/>
                      </a:lnTo>
                      <a:lnTo>
                        <a:pt x="0" y="3631"/>
                      </a:lnTo>
                      <a:lnTo>
                        <a:pt x="10" y="3847"/>
                      </a:lnTo>
                      <a:lnTo>
                        <a:pt x="35" y="4066"/>
                      </a:lnTo>
                      <a:lnTo>
                        <a:pt x="101" y="4016"/>
                      </a:lnTo>
                      <a:lnTo>
                        <a:pt x="181" y="3959"/>
                      </a:lnTo>
                      <a:lnTo>
                        <a:pt x="274" y="3897"/>
                      </a:lnTo>
                      <a:lnTo>
                        <a:pt x="378" y="3829"/>
                      </a:lnTo>
                      <a:lnTo>
                        <a:pt x="494" y="3757"/>
                      </a:lnTo>
                      <a:lnTo>
                        <a:pt x="622" y="3681"/>
                      </a:lnTo>
                      <a:lnTo>
                        <a:pt x="761" y="3604"/>
                      </a:lnTo>
                      <a:lnTo>
                        <a:pt x="912" y="3525"/>
                      </a:lnTo>
                      <a:lnTo>
                        <a:pt x="1072" y="3447"/>
                      </a:lnTo>
                      <a:lnTo>
                        <a:pt x="1243" y="3369"/>
                      </a:lnTo>
                      <a:lnTo>
                        <a:pt x="1424" y="3295"/>
                      </a:lnTo>
                      <a:lnTo>
                        <a:pt x="1613" y="3222"/>
                      </a:lnTo>
                      <a:lnTo>
                        <a:pt x="1812" y="3154"/>
                      </a:lnTo>
                      <a:lnTo>
                        <a:pt x="2019" y="3092"/>
                      </a:lnTo>
                      <a:lnTo>
                        <a:pt x="2235" y="3037"/>
                      </a:lnTo>
                      <a:lnTo>
                        <a:pt x="2460" y="2988"/>
                      </a:lnTo>
                      <a:lnTo>
                        <a:pt x="2691" y="2946"/>
                      </a:lnTo>
                      <a:lnTo>
                        <a:pt x="2931" y="2916"/>
                      </a:lnTo>
                      <a:lnTo>
                        <a:pt x="3177" y="2895"/>
                      </a:lnTo>
                      <a:lnTo>
                        <a:pt x="3429" y="2886"/>
                      </a:lnTo>
                      <a:lnTo>
                        <a:pt x="3687" y="2891"/>
                      </a:lnTo>
                      <a:lnTo>
                        <a:pt x="3952" y="2907"/>
                      </a:lnTo>
                      <a:lnTo>
                        <a:pt x="4223" y="2940"/>
                      </a:lnTo>
                      <a:lnTo>
                        <a:pt x="4499" y="2988"/>
                      </a:lnTo>
                      <a:lnTo>
                        <a:pt x="4779" y="3052"/>
                      </a:lnTo>
                      <a:lnTo>
                        <a:pt x="5064" y="3134"/>
                      </a:lnTo>
                      <a:lnTo>
                        <a:pt x="5354" y="3236"/>
                      </a:lnTo>
                      <a:lnTo>
                        <a:pt x="5647" y="3356"/>
                      </a:lnTo>
                      <a:lnTo>
                        <a:pt x="5943" y="3498"/>
                      </a:lnTo>
                      <a:lnTo>
                        <a:pt x="6244" y="3662"/>
                      </a:lnTo>
                      <a:lnTo>
                        <a:pt x="6547" y="3849"/>
                      </a:lnTo>
                      <a:lnTo>
                        <a:pt x="6852" y="4060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320" name="Freeform 215"/>
                <p:cNvSpPr>
                  <a:spLocks/>
                </p:cNvSpPr>
                <p:nvPr/>
              </p:nvSpPr>
              <p:spPr bwMode="auto">
                <a:xfrm>
                  <a:off x="2950" y="2628"/>
                  <a:ext cx="984" cy="436"/>
                </a:xfrm>
                <a:custGeom>
                  <a:avLst/>
                  <a:gdLst>
                    <a:gd name="T0" fmla="*/ 0 w 6883"/>
                    <a:gd name="T1" fmla="*/ 0 h 3057"/>
                    <a:gd name="T2" fmla="*/ 0 w 6883"/>
                    <a:gd name="T3" fmla="*/ 0 h 3057"/>
                    <a:gd name="T4" fmla="*/ 0 w 6883"/>
                    <a:gd name="T5" fmla="*/ 0 h 3057"/>
                    <a:gd name="T6" fmla="*/ 0 w 6883"/>
                    <a:gd name="T7" fmla="*/ 0 h 3057"/>
                    <a:gd name="T8" fmla="*/ 0 w 6883"/>
                    <a:gd name="T9" fmla="*/ 0 h 3057"/>
                    <a:gd name="T10" fmla="*/ 0 w 6883"/>
                    <a:gd name="T11" fmla="*/ 0 h 3057"/>
                    <a:gd name="T12" fmla="*/ 0 w 6883"/>
                    <a:gd name="T13" fmla="*/ 0 h 3057"/>
                    <a:gd name="T14" fmla="*/ 0 w 6883"/>
                    <a:gd name="T15" fmla="*/ 0 h 3057"/>
                    <a:gd name="T16" fmla="*/ 0 w 6883"/>
                    <a:gd name="T17" fmla="*/ 0 h 3057"/>
                    <a:gd name="T18" fmla="*/ 0 w 6883"/>
                    <a:gd name="T19" fmla="*/ 0 h 3057"/>
                    <a:gd name="T20" fmla="*/ 0 w 6883"/>
                    <a:gd name="T21" fmla="*/ 0 h 3057"/>
                    <a:gd name="T22" fmla="*/ 0 w 6883"/>
                    <a:gd name="T23" fmla="*/ 0 h 3057"/>
                    <a:gd name="T24" fmla="*/ 0 w 6883"/>
                    <a:gd name="T25" fmla="*/ 0 h 3057"/>
                    <a:gd name="T26" fmla="*/ 0 w 6883"/>
                    <a:gd name="T27" fmla="*/ 0 h 3057"/>
                    <a:gd name="T28" fmla="*/ 0 w 6883"/>
                    <a:gd name="T29" fmla="*/ 0 h 3057"/>
                    <a:gd name="T30" fmla="*/ 0 w 6883"/>
                    <a:gd name="T31" fmla="*/ 0 h 3057"/>
                    <a:gd name="T32" fmla="*/ 0 w 6883"/>
                    <a:gd name="T33" fmla="*/ 0 h 3057"/>
                    <a:gd name="T34" fmla="*/ 0 w 6883"/>
                    <a:gd name="T35" fmla="*/ 0 h 3057"/>
                    <a:gd name="T36" fmla="*/ 0 w 6883"/>
                    <a:gd name="T37" fmla="*/ 0 h 3057"/>
                    <a:gd name="T38" fmla="*/ 0 w 6883"/>
                    <a:gd name="T39" fmla="*/ 0 h 3057"/>
                    <a:gd name="T40" fmla="*/ 0 w 6883"/>
                    <a:gd name="T41" fmla="*/ 0 h 3057"/>
                    <a:gd name="T42" fmla="*/ 0 w 6883"/>
                    <a:gd name="T43" fmla="*/ 0 h 3057"/>
                    <a:gd name="T44" fmla="*/ 0 w 6883"/>
                    <a:gd name="T45" fmla="*/ 0 h 3057"/>
                    <a:gd name="T46" fmla="*/ 0 w 6883"/>
                    <a:gd name="T47" fmla="*/ 0 h 3057"/>
                    <a:gd name="T48" fmla="*/ 0 w 6883"/>
                    <a:gd name="T49" fmla="*/ 0 h 3057"/>
                    <a:gd name="T50" fmla="*/ 0 w 6883"/>
                    <a:gd name="T51" fmla="*/ 0 h 3057"/>
                    <a:gd name="T52" fmla="*/ 0 w 6883"/>
                    <a:gd name="T53" fmla="*/ 0 h 3057"/>
                    <a:gd name="T54" fmla="*/ 0 w 6883"/>
                    <a:gd name="T55" fmla="*/ 0 h 3057"/>
                    <a:gd name="T56" fmla="*/ 0 w 6883"/>
                    <a:gd name="T57" fmla="*/ 0 h 3057"/>
                    <a:gd name="T58" fmla="*/ 0 w 6883"/>
                    <a:gd name="T59" fmla="*/ 0 h 3057"/>
                    <a:gd name="T60" fmla="*/ 0 w 6883"/>
                    <a:gd name="T61" fmla="*/ 0 h 3057"/>
                    <a:gd name="T62" fmla="*/ 0 w 6883"/>
                    <a:gd name="T63" fmla="*/ 0 h 3057"/>
                    <a:gd name="T64" fmla="*/ 0 w 6883"/>
                    <a:gd name="T65" fmla="*/ 0 h 3057"/>
                    <a:gd name="T66" fmla="*/ 0 w 6883"/>
                    <a:gd name="T67" fmla="*/ 0 h 3057"/>
                    <a:gd name="T68" fmla="*/ 0 w 6883"/>
                    <a:gd name="T69" fmla="*/ 0 h 3057"/>
                    <a:gd name="T70" fmla="*/ 0 w 6883"/>
                    <a:gd name="T71" fmla="*/ 0 h 3057"/>
                    <a:gd name="T72" fmla="*/ 0 w 6883"/>
                    <a:gd name="T73" fmla="*/ 0 h 3057"/>
                    <a:gd name="T74" fmla="*/ 0 w 6883"/>
                    <a:gd name="T75" fmla="*/ 0 h 3057"/>
                    <a:gd name="T76" fmla="*/ 0 w 6883"/>
                    <a:gd name="T77" fmla="*/ 0 h 3057"/>
                    <a:gd name="T78" fmla="*/ 0 w 6883"/>
                    <a:gd name="T79" fmla="*/ 0 h 3057"/>
                    <a:gd name="T80" fmla="*/ 0 w 6883"/>
                    <a:gd name="T81" fmla="*/ 0 h 3057"/>
                    <a:gd name="T82" fmla="*/ 0 w 6883"/>
                    <a:gd name="T83" fmla="*/ 0 h 3057"/>
                    <a:gd name="T84" fmla="*/ 0 w 6883"/>
                    <a:gd name="T85" fmla="*/ 0 h 3057"/>
                    <a:gd name="T86" fmla="*/ 0 w 6883"/>
                    <a:gd name="T87" fmla="*/ 0 h 3057"/>
                    <a:gd name="T88" fmla="*/ 0 w 6883"/>
                    <a:gd name="T89" fmla="*/ 0 h 3057"/>
                    <a:gd name="T90" fmla="*/ 0 w 6883"/>
                    <a:gd name="T91" fmla="*/ 0 h 3057"/>
                    <a:gd name="T92" fmla="*/ 0 w 6883"/>
                    <a:gd name="T93" fmla="*/ 0 h 3057"/>
                    <a:gd name="T94" fmla="*/ 0 w 6883"/>
                    <a:gd name="T95" fmla="*/ 0 h 3057"/>
                    <a:gd name="T96" fmla="*/ 0 w 6883"/>
                    <a:gd name="T97" fmla="*/ 0 h 3057"/>
                    <a:gd name="T98" fmla="*/ 0 w 6883"/>
                    <a:gd name="T99" fmla="*/ 0 h 3057"/>
                    <a:gd name="T100" fmla="*/ 0 w 6883"/>
                    <a:gd name="T101" fmla="*/ 0 h 3057"/>
                    <a:gd name="T102" fmla="*/ 0 w 6883"/>
                    <a:gd name="T103" fmla="*/ 0 h 3057"/>
                    <a:gd name="T104" fmla="*/ 0 w 6883"/>
                    <a:gd name="T105" fmla="*/ 0 h 3057"/>
                    <a:gd name="T106" fmla="*/ 0 w 6883"/>
                    <a:gd name="T107" fmla="*/ 0 h 3057"/>
                    <a:gd name="T108" fmla="*/ 0 w 6883"/>
                    <a:gd name="T109" fmla="*/ 0 h 3057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883"/>
                    <a:gd name="T166" fmla="*/ 0 h 3057"/>
                    <a:gd name="T167" fmla="*/ 6883 w 6883"/>
                    <a:gd name="T168" fmla="*/ 3057 h 3057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883" h="3057">
                      <a:moveTo>
                        <a:pt x="5829" y="0"/>
                      </a:moveTo>
                      <a:lnTo>
                        <a:pt x="5815" y="20"/>
                      </a:lnTo>
                      <a:lnTo>
                        <a:pt x="5804" y="39"/>
                      </a:lnTo>
                      <a:lnTo>
                        <a:pt x="5793" y="58"/>
                      </a:lnTo>
                      <a:lnTo>
                        <a:pt x="5782" y="75"/>
                      </a:lnTo>
                      <a:lnTo>
                        <a:pt x="5760" y="113"/>
                      </a:lnTo>
                      <a:lnTo>
                        <a:pt x="5736" y="150"/>
                      </a:lnTo>
                      <a:lnTo>
                        <a:pt x="5714" y="186"/>
                      </a:lnTo>
                      <a:lnTo>
                        <a:pt x="5691" y="220"/>
                      </a:lnTo>
                      <a:lnTo>
                        <a:pt x="5667" y="252"/>
                      </a:lnTo>
                      <a:lnTo>
                        <a:pt x="5644" y="285"/>
                      </a:lnTo>
                      <a:lnTo>
                        <a:pt x="5619" y="315"/>
                      </a:lnTo>
                      <a:lnTo>
                        <a:pt x="5595" y="345"/>
                      </a:lnTo>
                      <a:lnTo>
                        <a:pt x="5571" y="374"/>
                      </a:lnTo>
                      <a:lnTo>
                        <a:pt x="5546" y="401"/>
                      </a:lnTo>
                      <a:lnTo>
                        <a:pt x="5520" y="428"/>
                      </a:lnTo>
                      <a:lnTo>
                        <a:pt x="5495" y="454"/>
                      </a:lnTo>
                      <a:lnTo>
                        <a:pt x="5469" y="478"/>
                      </a:lnTo>
                      <a:lnTo>
                        <a:pt x="5443" y="503"/>
                      </a:lnTo>
                      <a:lnTo>
                        <a:pt x="5416" y="526"/>
                      </a:lnTo>
                      <a:lnTo>
                        <a:pt x="5388" y="549"/>
                      </a:lnTo>
                      <a:lnTo>
                        <a:pt x="5360" y="572"/>
                      </a:lnTo>
                      <a:lnTo>
                        <a:pt x="5331" y="593"/>
                      </a:lnTo>
                      <a:lnTo>
                        <a:pt x="5302" y="614"/>
                      </a:lnTo>
                      <a:lnTo>
                        <a:pt x="5272" y="635"/>
                      </a:lnTo>
                      <a:lnTo>
                        <a:pt x="5242" y="655"/>
                      </a:lnTo>
                      <a:lnTo>
                        <a:pt x="5212" y="674"/>
                      </a:lnTo>
                      <a:lnTo>
                        <a:pt x="5180" y="693"/>
                      </a:lnTo>
                      <a:lnTo>
                        <a:pt x="5149" y="712"/>
                      </a:lnTo>
                      <a:lnTo>
                        <a:pt x="5082" y="749"/>
                      </a:lnTo>
                      <a:lnTo>
                        <a:pt x="5013" y="784"/>
                      </a:lnTo>
                      <a:lnTo>
                        <a:pt x="4942" y="820"/>
                      </a:lnTo>
                      <a:lnTo>
                        <a:pt x="4866" y="856"/>
                      </a:lnTo>
                      <a:lnTo>
                        <a:pt x="4803" y="883"/>
                      </a:lnTo>
                      <a:lnTo>
                        <a:pt x="4739" y="910"/>
                      </a:lnTo>
                      <a:lnTo>
                        <a:pt x="4677" y="935"/>
                      </a:lnTo>
                      <a:lnTo>
                        <a:pt x="4613" y="958"/>
                      </a:lnTo>
                      <a:lnTo>
                        <a:pt x="4551" y="979"/>
                      </a:lnTo>
                      <a:lnTo>
                        <a:pt x="4489" y="999"/>
                      </a:lnTo>
                      <a:lnTo>
                        <a:pt x="4427" y="1017"/>
                      </a:lnTo>
                      <a:lnTo>
                        <a:pt x="4365" y="1034"/>
                      </a:lnTo>
                      <a:lnTo>
                        <a:pt x="4304" y="1049"/>
                      </a:lnTo>
                      <a:lnTo>
                        <a:pt x="4243" y="1064"/>
                      </a:lnTo>
                      <a:lnTo>
                        <a:pt x="4180" y="1076"/>
                      </a:lnTo>
                      <a:lnTo>
                        <a:pt x="4119" y="1087"/>
                      </a:lnTo>
                      <a:lnTo>
                        <a:pt x="4058" y="1098"/>
                      </a:lnTo>
                      <a:lnTo>
                        <a:pt x="3997" y="1107"/>
                      </a:lnTo>
                      <a:lnTo>
                        <a:pt x="3934" y="1115"/>
                      </a:lnTo>
                      <a:lnTo>
                        <a:pt x="3873" y="1123"/>
                      </a:lnTo>
                      <a:lnTo>
                        <a:pt x="3812" y="1128"/>
                      </a:lnTo>
                      <a:lnTo>
                        <a:pt x="3750" y="1134"/>
                      </a:lnTo>
                      <a:lnTo>
                        <a:pt x="3687" y="1139"/>
                      </a:lnTo>
                      <a:lnTo>
                        <a:pt x="3625" y="1143"/>
                      </a:lnTo>
                      <a:lnTo>
                        <a:pt x="3563" y="1146"/>
                      </a:lnTo>
                      <a:lnTo>
                        <a:pt x="3500" y="1148"/>
                      </a:lnTo>
                      <a:lnTo>
                        <a:pt x="3437" y="1150"/>
                      </a:lnTo>
                      <a:lnTo>
                        <a:pt x="3373" y="1153"/>
                      </a:lnTo>
                      <a:lnTo>
                        <a:pt x="3245" y="1155"/>
                      </a:lnTo>
                      <a:lnTo>
                        <a:pt x="3115" y="1155"/>
                      </a:lnTo>
                      <a:lnTo>
                        <a:pt x="2983" y="1156"/>
                      </a:lnTo>
                      <a:lnTo>
                        <a:pt x="2848" y="1156"/>
                      </a:lnTo>
                      <a:lnTo>
                        <a:pt x="2790" y="1157"/>
                      </a:lnTo>
                      <a:lnTo>
                        <a:pt x="2729" y="1159"/>
                      </a:lnTo>
                      <a:lnTo>
                        <a:pt x="2663" y="1165"/>
                      </a:lnTo>
                      <a:lnTo>
                        <a:pt x="2594" y="1172"/>
                      </a:lnTo>
                      <a:lnTo>
                        <a:pt x="2521" y="1182"/>
                      </a:lnTo>
                      <a:lnTo>
                        <a:pt x="2445" y="1193"/>
                      </a:lnTo>
                      <a:lnTo>
                        <a:pt x="2366" y="1207"/>
                      </a:lnTo>
                      <a:lnTo>
                        <a:pt x="2285" y="1223"/>
                      </a:lnTo>
                      <a:lnTo>
                        <a:pt x="2200" y="1241"/>
                      </a:lnTo>
                      <a:lnTo>
                        <a:pt x="2114" y="1262"/>
                      </a:lnTo>
                      <a:lnTo>
                        <a:pt x="2024" y="1284"/>
                      </a:lnTo>
                      <a:lnTo>
                        <a:pt x="1934" y="1310"/>
                      </a:lnTo>
                      <a:lnTo>
                        <a:pt x="1841" y="1337"/>
                      </a:lnTo>
                      <a:lnTo>
                        <a:pt x="1747" y="1367"/>
                      </a:lnTo>
                      <a:lnTo>
                        <a:pt x="1652" y="1400"/>
                      </a:lnTo>
                      <a:lnTo>
                        <a:pt x="1555" y="1434"/>
                      </a:lnTo>
                      <a:lnTo>
                        <a:pt x="1457" y="1472"/>
                      </a:lnTo>
                      <a:lnTo>
                        <a:pt x="1358" y="1512"/>
                      </a:lnTo>
                      <a:lnTo>
                        <a:pt x="1259" y="1554"/>
                      </a:lnTo>
                      <a:lnTo>
                        <a:pt x="1159" y="1600"/>
                      </a:lnTo>
                      <a:lnTo>
                        <a:pt x="1058" y="1648"/>
                      </a:lnTo>
                      <a:lnTo>
                        <a:pt x="959" y="1698"/>
                      </a:lnTo>
                      <a:lnTo>
                        <a:pt x="859" y="1751"/>
                      </a:lnTo>
                      <a:lnTo>
                        <a:pt x="760" y="1807"/>
                      </a:lnTo>
                      <a:lnTo>
                        <a:pt x="661" y="1866"/>
                      </a:lnTo>
                      <a:lnTo>
                        <a:pt x="563" y="1928"/>
                      </a:lnTo>
                      <a:lnTo>
                        <a:pt x="466" y="1992"/>
                      </a:lnTo>
                      <a:lnTo>
                        <a:pt x="372" y="2060"/>
                      </a:lnTo>
                      <a:lnTo>
                        <a:pt x="277" y="2130"/>
                      </a:lnTo>
                      <a:lnTo>
                        <a:pt x="185" y="2203"/>
                      </a:lnTo>
                      <a:lnTo>
                        <a:pt x="93" y="2279"/>
                      </a:lnTo>
                      <a:lnTo>
                        <a:pt x="6" y="2358"/>
                      </a:lnTo>
                      <a:lnTo>
                        <a:pt x="2" y="2442"/>
                      </a:lnTo>
                      <a:lnTo>
                        <a:pt x="0" y="2528"/>
                      </a:lnTo>
                      <a:lnTo>
                        <a:pt x="1" y="2615"/>
                      </a:lnTo>
                      <a:lnTo>
                        <a:pt x="3" y="2702"/>
                      </a:lnTo>
                      <a:lnTo>
                        <a:pt x="8" y="2790"/>
                      </a:lnTo>
                      <a:lnTo>
                        <a:pt x="16" y="2878"/>
                      </a:lnTo>
                      <a:lnTo>
                        <a:pt x="24" y="2968"/>
                      </a:lnTo>
                      <a:lnTo>
                        <a:pt x="36" y="3057"/>
                      </a:lnTo>
                      <a:lnTo>
                        <a:pt x="102" y="3008"/>
                      </a:lnTo>
                      <a:lnTo>
                        <a:pt x="182" y="2951"/>
                      </a:lnTo>
                      <a:lnTo>
                        <a:pt x="275" y="2888"/>
                      </a:lnTo>
                      <a:lnTo>
                        <a:pt x="379" y="2820"/>
                      </a:lnTo>
                      <a:lnTo>
                        <a:pt x="495" y="2747"/>
                      </a:lnTo>
                      <a:lnTo>
                        <a:pt x="623" y="2672"/>
                      </a:lnTo>
                      <a:lnTo>
                        <a:pt x="762" y="2595"/>
                      </a:lnTo>
                      <a:lnTo>
                        <a:pt x="913" y="2516"/>
                      </a:lnTo>
                      <a:lnTo>
                        <a:pt x="1073" y="2438"/>
                      </a:lnTo>
                      <a:lnTo>
                        <a:pt x="1244" y="2360"/>
                      </a:lnTo>
                      <a:lnTo>
                        <a:pt x="1425" y="2286"/>
                      </a:lnTo>
                      <a:lnTo>
                        <a:pt x="1614" y="2213"/>
                      </a:lnTo>
                      <a:lnTo>
                        <a:pt x="1813" y="2145"/>
                      </a:lnTo>
                      <a:lnTo>
                        <a:pt x="2020" y="2083"/>
                      </a:lnTo>
                      <a:lnTo>
                        <a:pt x="2236" y="2027"/>
                      </a:lnTo>
                      <a:lnTo>
                        <a:pt x="2461" y="1978"/>
                      </a:lnTo>
                      <a:lnTo>
                        <a:pt x="2692" y="1938"/>
                      </a:lnTo>
                      <a:lnTo>
                        <a:pt x="2932" y="1907"/>
                      </a:lnTo>
                      <a:lnTo>
                        <a:pt x="3178" y="1887"/>
                      </a:lnTo>
                      <a:lnTo>
                        <a:pt x="3430" y="1878"/>
                      </a:lnTo>
                      <a:lnTo>
                        <a:pt x="3688" y="1882"/>
                      </a:lnTo>
                      <a:lnTo>
                        <a:pt x="3953" y="1898"/>
                      </a:lnTo>
                      <a:lnTo>
                        <a:pt x="4224" y="1931"/>
                      </a:lnTo>
                      <a:lnTo>
                        <a:pt x="4500" y="1978"/>
                      </a:lnTo>
                      <a:lnTo>
                        <a:pt x="4780" y="2043"/>
                      </a:lnTo>
                      <a:lnTo>
                        <a:pt x="5065" y="2125"/>
                      </a:lnTo>
                      <a:lnTo>
                        <a:pt x="5355" y="2227"/>
                      </a:lnTo>
                      <a:lnTo>
                        <a:pt x="5648" y="2348"/>
                      </a:lnTo>
                      <a:lnTo>
                        <a:pt x="5946" y="2489"/>
                      </a:lnTo>
                      <a:lnTo>
                        <a:pt x="6245" y="2654"/>
                      </a:lnTo>
                      <a:lnTo>
                        <a:pt x="6548" y="2841"/>
                      </a:lnTo>
                      <a:lnTo>
                        <a:pt x="6853" y="3051"/>
                      </a:lnTo>
                      <a:lnTo>
                        <a:pt x="6866" y="2932"/>
                      </a:lnTo>
                      <a:lnTo>
                        <a:pt x="6875" y="2813"/>
                      </a:lnTo>
                      <a:lnTo>
                        <a:pt x="6881" y="2696"/>
                      </a:lnTo>
                      <a:lnTo>
                        <a:pt x="6883" y="2582"/>
                      </a:lnTo>
                      <a:lnTo>
                        <a:pt x="6882" y="2467"/>
                      </a:lnTo>
                      <a:lnTo>
                        <a:pt x="6877" y="2355"/>
                      </a:lnTo>
                      <a:lnTo>
                        <a:pt x="6869" y="2243"/>
                      </a:lnTo>
                      <a:lnTo>
                        <a:pt x="6859" y="2133"/>
                      </a:lnTo>
                      <a:lnTo>
                        <a:pt x="6846" y="2025"/>
                      </a:lnTo>
                      <a:lnTo>
                        <a:pt x="6829" y="1918"/>
                      </a:lnTo>
                      <a:lnTo>
                        <a:pt x="6809" y="1814"/>
                      </a:lnTo>
                      <a:lnTo>
                        <a:pt x="6787" y="1709"/>
                      </a:lnTo>
                      <a:lnTo>
                        <a:pt x="6761" y="1608"/>
                      </a:lnTo>
                      <a:lnTo>
                        <a:pt x="6734" y="1508"/>
                      </a:lnTo>
                      <a:lnTo>
                        <a:pt x="6702" y="1409"/>
                      </a:lnTo>
                      <a:lnTo>
                        <a:pt x="6669" y="1312"/>
                      </a:lnTo>
                      <a:lnTo>
                        <a:pt x="6633" y="1216"/>
                      </a:lnTo>
                      <a:lnTo>
                        <a:pt x="6594" y="1123"/>
                      </a:lnTo>
                      <a:lnTo>
                        <a:pt x="6554" y="1030"/>
                      </a:lnTo>
                      <a:lnTo>
                        <a:pt x="6511" y="940"/>
                      </a:lnTo>
                      <a:lnTo>
                        <a:pt x="6465" y="851"/>
                      </a:lnTo>
                      <a:lnTo>
                        <a:pt x="6418" y="765"/>
                      </a:lnTo>
                      <a:lnTo>
                        <a:pt x="6367" y="680"/>
                      </a:lnTo>
                      <a:lnTo>
                        <a:pt x="6315" y="596"/>
                      </a:lnTo>
                      <a:lnTo>
                        <a:pt x="6261" y="515"/>
                      </a:lnTo>
                      <a:lnTo>
                        <a:pt x="6205" y="436"/>
                      </a:lnTo>
                      <a:lnTo>
                        <a:pt x="6146" y="358"/>
                      </a:lnTo>
                      <a:lnTo>
                        <a:pt x="6086" y="282"/>
                      </a:lnTo>
                      <a:lnTo>
                        <a:pt x="6025" y="209"/>
                      </a:lnTo>
                      <a:lnTo>
                        <a:pt x="5961" y="138"/>
                      </a:lnTo>
                      <a:lnTo>
                        <a:pt x="5896" y="68"/>
                      </a:lnTo>
                      <a:lnTo>
                        <a:pt x="5829" y="0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321" name="Freeform 216"/>
                <p:cNvSpPr>
                  <a:spLocks/>
                </p:cNvSpPr>
                <p:nvPr/>
              </p:nvSpPr>
              <p:spPr bwMode="auto">
                <a:xfrm>
                  <a:off x="3077" y="2487"/>
                  <a:ext cx="441" cy="208"/>
                </a:xfrm>
                <a:custGeom>
                  <a:avLst/>
                  <a:gdLst>
                    <a:gd name="T0" fmla="*/ 0 w 3086"/>
                    <a:gd name="T1" fmla="*/ 0 h 1483"/>
                    <a:gd name="T2" fmla="*/ 0 w 3086"/>
                    <a:gd name="T3" fmla="*/ 0 h 1483"/>
                    <a:gd name="T4" fmla="*/ 0 w 3086"/>
                    <a:gd name="T5" fmla="*/ 0 h 1483"/>
                    <a:gd name="T6" fmla="*/ 0 w 3086"/>
                    <a:gd name="T7" fmla="*/ 0 h 1483"/>
                    <a:gd name="T8" fmla="*/ 0 w 3086"/>
                    <a:gd name="T9" fmla="*/ 0 h 1483"/>
                    <a:gd name="T10" fmla="*/ 0 w 3086"/>
                    <a:gd name="T11" fmla="*/ 0 h 1483"/>
                    <a:gd name="T12" fmla="*/ 0 w 3086"/>
                    <a:gd name="T13" fmla="*/ 0 h 1483"/>
                    <a:gd name="T14" fmla="*/ 0 w 3086"/>
                    <a:gd name="T15" fmla="*/ 0 h 1483"/>
                    <a:gd name="T16" fmla="*/ 0 w 3086"/>
                    <a:gd name="T17" fmla="*/ 0 h 1483"/>
                    <a:gd name="T18" fmla="*/ 0 w 3086"/>
                    <a:gd name="T19" fmla="*/ 0 h 1483"/>
                    <a:gd name="T20" fmla="*/ 0 w 3086"/>
                    <a:gd name="T21" fmla="*/ 0 h 1483"/>
                    <a:gd name="T22" fmla="*/ 0 w 3086"/>
                    <a:gd name="T23" fmla="*/ 0 h 1483"/>
                    <a:gd name="T24" fmla="*/ 0 w 3086"/>
                    <a:gd name="T25" fmla="*/ 0 h 1483"/>
                    <a:gd name="T26" fmla="*/ 0 w 3086"/>
                    <a:gd name="T27" fmla="*/ 0 h 1483"/>
                    <a:gd name="T28" fmla="*/ 0 w 3086"/>
                    <a:gd name="T29" fmla="*/ 0 h 1483"/>
                    <a:gd name="T30" fmla="*/ 0 w 3086"/>
                    <a:gd name="T31" fmla="*/ 0 h 1483"/>
                    <a:gd name="T32" fmla="*/ 0 w 3086"/>
                    <a:gd name="T33" fmla="*/ 0 h 1483"/>
                    <a:gd name="T34" fmla="*/ 0 w 3086"/>
                    <a:gd name="T35" fmla="*/ 0 h 1483"/>
                    <a:gd name="T36" fmla="*/ 0 w 3086"/>
                    <a:gd name="T37" fmla="*/ 0 h 1483"/>
                    <a:gd name="T38" fmla="*/ 0 w 3086"/>
                    <a:gd name="T39" fmla="*/ 0 h 1483"/>
                    <a:gd name="T40" fmla="*/ 0 w 3086"/>
                    <a:gd name="T41" fmla="*/ 0 h 1483"/>
                    <a:gd name="T42" fmla="*/ 0 w 3086"/>
                    <a:gd name="T43" fmla="*/ 0 h 1483"/>
                    <a:gd name="T44" fmla="*/ 0 w 3086"/>
                    <a:gd name="T45" fmla="*/ 0 h 1483"/>
                    <a:gd name="T46" fmla="*/ 0 w 3086"/>
                    <a:gd name="T47" fmla="*/ 0 h 1483"/>
                    <a:gd name="T48" fmla="*/ 0 w 3086"/>
                    <a:gd name="T49" fmla="*/ 0 h 1483"/>
                    <a:gd name="T50" fmla="*/ 0 w 3086"/>
                    <a:gd name="T51" fmla="*/ 0 h 1483"/>
                    <a:gd name="T52" fmla="*/ 0 w 3086"/>
                    <a:gd name="T53" fmla="*/ 0 h 1483"/>
                    <a:gd name="T54" fmla="*/ 0 w 3086"/>
                    <a:gd name="T55" fmla="*/ 0 h 1483"/>
                    <a:gd name="T56" fmla="*/ 0 w 3086"/>
                    <a:gd name="T57" fmla="*/ 0 h 1483"/>
                    <a:gd name="T58" fmla="*/ 0 w 3086"/>
                    <a:gd name="T59" fmla="*/ 0 h 1483"/>
                    <a:gd name="T60" fmla="*/ 0 w 3086"/>
                    <a:gd name="T61" fmla="*/ 0 h 1483"/>
                    <a:gd name="T62" fmla="*/ 0 w 3086"/>
                    <a:gd name="T63" fmla="*/ 0 h 1483"/>
                    <a:gd name="T64" fmla="*/ 0 w 3086"/>
                    <a:gd name="T65" fmla="*/ 0 h 1483"/>
                    <a:gd name="T66" fmla="*/ 0 w 3086"/>
                    <a:gd name="T67" fmla="*/ 0 h 1483"/>
                    <a:gd name="T68" fmla="*/ 0 w 3086"/>
                    <a:gd name="T69" fmla="*/ 0 h 1483"/>
                    <a:gd name="T70" fmla="*/ 0 w 3086"/>
                    <a:gd name="T71" fmla="*/ 0 h 1483"/>
                    <a:gd name="T72" fmla="*/ 0 w 3086"/>
                    <a:gd name="T73" fmla="*/ 0 h 1483"/>
                    <a:gd name="T74" fmla="*/ 0 w 3086"/>
                    <a:gd name="T75" fmla="*/ 0 h 1483"/>
                    <a:gd name="T76" fmla="*/ 0 w 3086"/>
                    <a:gd name="T77" fmla="*/ 0 h 1483"/>
                    <a:gd name="T78" fmla="*/ 0 w 3086"/>
                    <a:gd name="T79" fmla="*/ 0 h 1483"/>
                    <a:gd name="T80" fmla="*/ 0 w 3086"/>
                    <a:gd name="T81" fmla="*/ 0 h 1483"/>
                    <a:gd name="T82" fmla="*/ 0 w 3086"/>
                    <a:gd name="T83" fmla="*/ 0 h 1483"/>
                    <a:gd name="T84" fmla="*/ 0 w 3086"/>
                    <a:gd name="T85" fmla="*/ 0 h 1483"/>
                    <a:gd name="T86" fmla="*/ 0 w 3086"/>
                    <a:gd name="T87" fmla="*/ 0 h 1483"/>
                    <a:gd name="T88" fmla="*/ 0 w 3086"/>
                    <a:gd name="T89" fmla="*/ 0 h 1483"/>
                    <a:gd name="T90" fmla="*/ 0 w 3086"/>
                    <a:gd name="T91" fmla="*/ 0 h 1483"/>
                    <a:gd name="T92" fmla="*/ 0 w 3086"/>
                    <a:gd name="T93" fmla="*/ 0 h 1483"/>
                    <a:gd name="T94" fmla="*/ 0 w 3086"/>
                    <a:gd name="T95" fmla="*/ 0 h 1483"/>
                    <a:gd name="T96" fmla="*/ 0 w 3086"/>
                    <a:gd name="T97" fmla="*/ 0 h 1483"/>
                    <a:gd name="T98" fmla="*/ 0 w 3086"/>
                    <a:gd name="T99" fmla="*/ 0 h 1483"/>
                    <a:gd name="T100" fmla="*/ 0 w 3086"/>
                    <a:gd name="T101" fmla="*/ 0 h 1483"/>
                    <a:gd name="T102" fmla="*/ 0 w 3086"/>
                    <a:gd name="T103" fmla="*/ 0 h 148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3086"/>
                    <a:gd name="T157" fmla="*/ 0 h 1483"/>
                    <a:gd name="T158" fmla="*/ 3086 w 3086"/>
                    <a:gd name="T159" fmla="*/ 1483 h 1483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3086" h="1483">
                      <a:moveTo>
                        <a:pt x="1769" y="1302"/>
                      </a:moveTo>
                      <a:lnTo>
                        <a:pt x="1826" y="1278"/>
                      </a:lnTo>
                      <a:lnTo>
                        <a:pt x="1881" y="1252"/>
                      </a:lnTo>
                      <a:lnTo>
                        <a:pt x="1937" y="1224"/>
                      </a:lnTo>
                      <a:lnTo>
                        <a:pt x="1990" y="1196"/>
                      </a:lnTo>
                      <a:lnTo>
                        <a:pt x="2043" y="1167"/>
                      </a:lnTo>
                      <a:lnTo>
                        <a:pt x="2094" y="1138"/>
                      </a:lnTo>
                      <a:lnTo>
                        <a:pt x="2145" y="1107"/>
                      </a:lnTo>
                      <a:lnTo>
                        <a:pt x="2194" y="1075"/>
                      </a:lnTo>
                      <a:lnTo>
                        <a:pt x="2242" y="1043"/>
                      </a:lnTo>
                      <a:lnTo>
                        <a:pt x="2289" y="1008"/>
                      </a:lnTo>
                      <a:lnTo>
                        <a:pt x="2335" y="974"/>
                      </a:lnTo>
                      <a:lnTo>
                        <a:pt x="2380" y="938"/>
                      </a:lnTo>
                      <a:lnTo>
                        <a:pt x="2424" y="901"/>
                      </a:lnTo>
                      <a:lnTo>
                        <a:pt x="2467" y="864"/>
                      </a:lnTo>
                      <a:lnTo>
                        <a:pt x="2509" y="825"/>
                      </a:lnTo>
                      <a:lnTo>
                        <a:pt x="2550" y="786"/>
                      </a:lnTo>
                      <a:lnTo>
                        <a:pt x="2590" y="744"/>
                      </a:lnTo>
                      <a:lnTo>
                        <a:pt x="2629" y="703"/>
                      </a:lnTo>
                      <a:lnTo>
                        <a:pt x="2667" y="661"/>
                      </a:lnTo>
                      <a:lnTo>
                        <a:pt x="2704" y="617"/>
                      </a:lnTo>
                      <a:lnTo>
                        <a:pt x="2741" y="573"/>
                      </a:lnTo>
                      <a:lnTo>
                        <a:pt x="2776" y="527"/>
                      </a:lnTo>
                      <a:lnTo>
                        <a:pt x="2811" y="481"/>
                      </a:lnTo>
                      <a:lnTo>
                        <a:pt x="2844" y="433"/>
                      </a:lnTo>
                      <a:lnTo>
                        <a:pt x="2877" y="385"/>
                      </a:lnTo>
                      <a:lnTo>
                        <a:pt x="2910" y="336"/>
                      </a:lnTo>
                      <a:lnTo>
                        <a:pt x="2941" y="286"/>
                      </a:lnTo>
                      <a:lnTo>
                        <a:pt x="2971" y="235"/>
                      </a:lnTo>
                      <a:lnTo>
                        <a:pt x="3001" y="182"/>
                      </a:lnTo>
                      <a:lnTo>
                        <a:pt x="3030" y="129"/>
                      </a:lnTo>
                      <a:lnTo>
                        <a:pt x="3058" y="76"/>
                      </a:lnTo>
                      <a:lnTo>
                        <a:pt x="3086" y="20"/>
                      </a:lnTo>
                      <a:lnTo>
                        <a:pt x="3042" y="16"/>
                      </a:lnTo>
                      <a:lnTo>
                        <a:pt x="2999" y="11"/>
                      </a:lnTo>
                      <a:lnTo>
                        <a:pt x="2955" y="8"/>
                      </a:lnTo>
                      <a:lnTo>
                        <a:pt x="2913" y="6"/>
                      </a:lnTo>
                      <a:lnTo>
                        <a:pt x="2870" y="3"/>
                      </a:lnTo>
                      <a:lnTo>
                        <a:pt x="2826" y="1"/>
                      </a:lnTo>
                      <a:lnTo>
                        <a:pt x="2783" y="0"/>
                      </a:lnTo>
                      <a:lnTo>
                        <a:pt x="2739" y="0"/>
                      </a:lnTo>
                      <a:lnTo>
                        <a:pt x="2646" y="1"/>
                      </a:lnTo>
                      <a:lnTo>
                        <a:pt x="2552" y="7"/>
                      </a:lnTo>
                      <a:lnTo>
                        <a:pt x="2458" y="14"/>
                      </a:lnTo>
                      <a:lnTo>
                        <a:pt x="2363" y="24"/>
                      </a:lnTo>
                      <a:lnTo>
                        <a:pt x="2270" y="39"/>
                      </a:lnTo>
                      <a:lnTo>
                        <a:pt x="2175" y="56"/>
                      </a:lnTo>
                      <a:lnTo>
                        <a:pt x="2081" y="76"/>
                      </a:lnTo>
                      <a:lnTo>
                        <a:pt x="1987" y="98"/>
                      </a:lnTo>
                      <a:lnTo>
                        <a:pt x="1892" y="124"/>
                      </a:lnTo>
                      <a:lnTo>
                        <a:pt x="1800" y="152"/>
                      </a:lnTo>
                      <a:lnTo>
                        <a:pt x="1707" y="184"/>
                      </a:lnTo>
                      <a:lnTo>
                        <a:pt x="1614" y="218"/>
                      </a:lnTo>
                      <a:lnTo>
                        <a:pt x="1522" y="255"/>
                      </a:lnTo>
                      <a:lnTo>
                        <a:pt x="1432" y="294"/>
                      </a:lnTo>
                      <a:lnTo>
                        <a:pt x="1340" y="336"/>
                      </a:lnTo>
                      <a:lnTo>
                        <a:pt x="1251" y="381"/>
                      </a:lnTo>
                      <a:lnTo>
                        <a:pt x="1162" y="428"/>
                      </a:lnTo>
                      <a:lnTo>
                        <a:pt x="1076" y="479"/>
                      </a:lnTo>
                      <a:lnTo>
                        <a:pt x="989" y="532"/>
                      </a:lnTo>
                      <a:lnTo>
                        <a:pt x="903" y="586"/>
                      </a:lnTo>
                      <a:lnTo>
                        <a:pt x="820" y="644"/>
                      </a:lnTo>
                      <a:lnTo>
                        <a:pt x="736" y="704"/>
                      </a:lnTo>
                      <a:lnTo>
                        <a:pt x="655" y="767"/>
                      </a:lnTo>
                      <a:lnTo>
                        <a:pt x="576" y="831"/>
                      </a:lnTo>
                      <a:lnTo>
                        <a:pt x="497" y="898"/>
                      </a:lnTo>
                      <a:lnTo>
                        <a:pt x="421" y="968"/>
                      </a:lnTo>
                      <a:lnTo>
                        <a:pt x="345" y="1039"/>
                      </a:lnTo>
                      <a:lnTo>
                        <a:pt x="273" y="1114"/>
                      </a:lnTo>
                      <a:lnTo>
                        <a:pt x="202" y="1190"/>
                      </a:lnTo>
                      <a:lnTo>
                        <a:pt x="133" y="1269"/>
                      </a:lnTo>
                      <a:lnTo>
                        <a:pt x="66" y="1349"/>
                      </a:lnTo>
                      <a:lnTo>
                        <a:pt x="0" y="1431"/>
                      </a:lnTo>
                      <a:lnTo>
                        <a:pt x="58" y="1440"/>
                      </a:lnTo>
                      <a:lnTo>
                        <a:pt x="116" y="1449"/>
                      </a:lnTo>
                      <a:lnTo>
                        <a:pt x="175" y="1457"/>
                      </a:lnTo>
                      <a:lnTo>
                        <a:pt x="234" y="1462"/>
                      </a:lnTo>
                      <a:lnTo>
                        <a:pt x="294" y="1468"/>
                      </a:lnTo>
                      <a:lnTo>
                        <a:pt x="353" y="1473"/>
                      </a:lnTo>
                      <a:lnTo>
                        <a:pt x="413" y="1477"/>
                      </a:lnTo>
                      <a:lnTo>
                        <a:pt x="474" y="1480"/>
                      </a:lnTo>
                      <a:lnTo>
                        <a:pt x="535" y="1482"/>
                      </a:lnTo>
                      <a:lnTo>
                        <a:pt x="595" y="1483"/>
                      </a:lnTo>
                      <a:lnTo>
                        <a:pt x="655" y="1483"/>
                      </a:lnTo>
                      <a:lnTo>
                        <a:pt x="715" y="1483"/>
                      </a:lnTo>
                      <a:lnTo>
                        <a:pt x="775" y="1481"/>
                      </a:lnTo>
                      <a:lnTo>
                        <a:pt x="835" y="1480"/>
                      </a:lnTo>
                      <a:lnTo>
                        <a:pt x="894" y="1477"/>
                      </a:lnTo>
                      <a:lnTo>
                        <a:pt x="953" y="1472"/>
                      </a:lnTo>
                      <a:lnTo>
                        <a:pt x="1012" y="1468"/>
                      </a:lnTo>
                      <a:lnTo>
                        <a:pt x="1069" y="1462"/>
                      </a:lnTo>
                      <a:lnTo>
                        <a:pt x="1127" y="1457"/>
                      </a:lnTo>
                      <a:lnTo>
                        <a:pt x="1182" y="1449"/>
                      </a:lnTo>
                      <a:lnTo>
                        <a:pt x="1238" y="1441"/>
                      </a:lnTo>
                      <a:lnTo>
                        <a:pt x="1293" y="1432"/>
                      </a:lnTo>
                      <a:lnTo>
                        <a:pt x="1346" y="1423"/>
                      </a:lnTo>
                      <a:lnTo>
                        <a:pt x="1398" y="1413"/>
                      </a:lnTo>
                      <a:lnTo>
                        <a:pt x="1449" y="1402"/>
                      </a:lnTo>
                      <a:lnTo>
                        <a:pt x="1500" y="1390"/>
                      </a:lnTo>
                      <a:lnTo>
                        <a:pt x="1547" y="1378"/>
                      </a:lnTo>
                      <a:lnTo>
                        <a:pt x="1595" y="1363"/>
                      </a:lnTo>
                      <a:lnTo>
                        <a:pt x="1641" y="1350"/>
                      </a:lnTo>
                      <a:lnTo>
                        <a:pt x="1685" y="1334"/>
                      </a:lnTo>
                      <a:lnTo>
                        <a:pt x="1728" y="1319"/>
                      </a:lnTo>
                      <a:lnTo>
                        <a:pt x="1769" y="1302"/>
                      </a:lnTo>
                      <a:close/>
                    </a:path>
                  </a:pathLst>
                </a:custGeom>
                <a:solidFill>
                  <a:srgbClr val="243D6A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</p:grpSp>
          <p:grpSp>
            <p:nvGrpSpPr>
              <p:cNvPr id="413" name="Group 166"/>
              <p:cNvGrpSpPr>
                <a:grpSpLocks/>
              </p:cNvGrpSpPr>
              <p:nvPr/>
            </p:nvGrpSpPr>
            <p:grpSpPr bwMode="auto">
              <a:xfrm>
                <a:off x="6833280" y="2701838"/>
                <a:ext cx="378941" cy="624383"/>
                <a:chOff x="192" y="480"/>
                <a:chExt cx="1038" cy="1824"/>
              </a:xfrm>
            </p:grpSpPr>
            <p:pic>
              <p:nvPicPr>
                <p:cNvPr id="426" name="Picture 167" descr="j041746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92" y="480"/>
                  <a:ext cx="1038" cy="16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427" name="Group 168"/>
                <p:cNvGrpSpPr>
                  <a:grpSpLocks/>
                </p:cNvGrpSpPr>
                <p:nvPr/>
              </p:nvGrpSpPr>
              <p:grpSpPr bwMode="auto">
                <a:xfrm>
                  <a:off x="279" y="1545"/>
                  <a:ext cx="885" cy="759"/>
                  <a:chOff x="3160" y="3505"/>
                  <a:chExt cx="602" cy="660"/>
                </a:xfrm>
              </p:grpSpPr>
              <p:sp>
                <p:nvSpPr>
                  <p:cNvPr id="428" name="Freeform 169"/>
                  <p:cNvSpPr>
                    <a:spLocks/>
                  </p:cNvSpPr>
                  <p:nvPr/>
                </p:nvSpPr>
                <p:spPr bwMode="auto">
                  <a:xfrm>
                    <a:off x="3292" y="3975"/>
                    <a:ext cx="136" cy="177"/>
                  </a:xfrm>
                  <a:custGeom>
                    <a:avLst/>
                    <a:gdLst>
                      <a:gd name="T0" fmla="*/ 0 w 955"/>
                      <a:gd name="T1" fmla="*/ 0 h 1249"/>
                      <a:gd name="T2" fmla="*/ 0 w 955"/>
                      <a:gd name="T3" fmla="*/ 0 h 1249"/>
                      <a:gd name="T4" fmla="*/ 0 w 955"/>
                      <a:gd name="T5" fmla="*/ 0 h 1249"/>
                      <a:gd name="T6" fmla="*/ 0 w 955"/>
                      <a:gd name="T7" fmla="*/ 0 h 1249"/>
                      <a:gd name="T8" fmla="*/ 0 w 955"/>
                      <a:gd name="T9" fmla="*/ 0 h 1249"/>
                      <a:gd name="T10" fmla="*/ 0 w 955"/>
                      <a:gd name="T11" fmla="*/ 0 h 1249"/>
                      <a:gd name="T12" fmla="*/ 0 w 955"/>
                      <a:gd name="T13" fmla="*/ 0 h 1249"/>
                      <a:gd name="T14" fmla="*/ 0 w 955"/>
                      <a:gd name="T15" fmla="*/ 0 h 1249"/>
                      <a:gd name="T16" fmla="*/ 0 w 955"/>
                      <a:gd name="T17" fmla="*/ 0 h 1249"/>
                      <a:gd name="T18" fmla="*/ 0 w 955"/>
                      <a:gd name="T19" fmla="*/ 0 h 1249"/>
                      <a:gd name="T20" fmla="*/ 0 w 955"/>
                      <a:gd name="T21" fmla="*/ 0 h 1249"/>
                      <a:gd name="T22" fmla="*/ 0 w 955"/>
                      <a:gd name="T23" fmla="*/ 0 h 1249"/>
                      <a:gd name="T24" fmla="*/ 0 w 955"/>
                      <a:gd name="T25" fmla="*/ 0 h 1249"/>
                      <a:gd name="T26" fmla="*/ 0 w 955"/>
                      <a:gd name="T27" fmla="*/ 0 h 1249"/>
                      <a:gd name="T28" fmla="*/ 0 w 955"/>
                      <a:gd name="T29" fmla="*/ 0 h 1249"/>
                      <a:gd name="T30" fmla="*/ 0 w 955"/>
                      <a:gd name="T31" fmla="*/ 0 h 1249"/>
                      <a:gd name="T32" fmla="*/ 0 w 955"/>
                      <a:gd name="T33" fmla="*/ 0 h 1249"/>
                      <a:gd name="T34" fmla="*/ 0 w 955"/>
                      <a:gd name="T35" fmla="*/ 0 h 1249"/>
                      <a:gd name="T36" fmla="*/ 0 w 955"/>
                      <a:gd name="T37" fmla="*/ 0 h 1249"/>
                      <a:gd name="T38" fmla="*/ 0 w 955"/>
                      <a:gd name="T39" fmla="*/ 0 h 1249"/>
                      <a:gd name="T40" fmla="*/ 0 w 955"/>
                      <a:gd name="T41" fmla="*/ 0 h 1249"/>
                      <a:gd name="T42" fmla="*/ 0 w 955"/>
                      <a:gd name="T43" fmla="*/ 0 h 1249"/>
                      <a:gd name="T44" fmla="*/ 0 w 955"/>
                      <a:gd name="T45" fmla="*/ 0 h 1249"/>
                      <a:gd name="T46" fmla="*/ 0 w 955"/>
                      <a:gd name="T47" fmla="*/ 0 h 1249"/>
                      <a:gd name="T48" fmla="*/ 0 w 955"/>
                      <a:gd name="T49" fmla="*/ 0 h 1249"/>
                      <a:gd name="T50" fmla="*/ 0 w 955"/>
                      <a:gd name="T51" fmla="*/ 0 h 1249"/>
                      <a:gd name="T52" fmla="*/ 0 w 955"/>
                      <a:gd name="T53" fmla="*/ 0 h 1249"/>
                      <a:gd name="T54" fmla="*/ 0 w 955"/>
                      <a:gd name="T55" fmla="*/ 0 h 1249"/>
                      <a:gd name="T56" fmla="*/ 0 w 955"/>
                      <a:gd name="T57" fmla="*/ 0 h 1249"/>
                      <a:gd name="T58" fmla="*/ 0 w 955"/>
                      <a:gd name="T59" fmla="*/ 0 h 1249"/>
                      <a:gd name="T60" fmla="*/ 0 w 955"/>
                      <a:gd name="T61" fmla="*/ 0 h 1249"/>
                      <a:gd name="T62" fmla="*/ 0 w 955"/>
                      <a:gd name="T63" fmla="*/ 0 h 1249"/>
                      <a:gd name="T64" fmla="*/ 0 w 955"/>
                      <a:gd name="T65" fmla="*/ 0 h 1249"/>
                      <a:gd name="T66" fmla="*/ 0 w 955"/>
                      <a:gd name="T67" fmla="*/ 0 h 1249"/>
                      <a:gd name="T68" fmla="*/ 0 w 955"/>
                      <a:gd name="T69" fmla="*/ 0 h 1249"/>
                      <a:gd name="T70" fmla="*/ 0 w 955"/>
                      <a:gd name="T71" fmla="*/ 0 h 1249"/>
                      <a:gd name="T72" fmla="*/ 0 w 955"/>
                      <a:gd name="T73" fmla="*/ 0 h 1249"/>
                      <a:gd name="T74" fmla="*/ 0 w 955"/>
                      <a:gd name="T75" fmla="*/ 0 h 1249"/>
                      <a:gd name="T76" fmla="*/ 0 w 955"/>
                      <a:gd name="T77" fmla="*/ 0 h 1249"/>
                      <a:gd name="T78" fmla="*/ 0 w 955"/>
                      <a:gd name="T79" fmla="*/ 0 h 1249"/>
                      <a:gd name="T80" fmla="*/ 0 w 955"/>
                      <a:gd name="T81" fmla="*/ 0 h 1249"/>
                      <a:gd name="T82" fmla="*/ 0 w 955"/>
                      <a:gd name="T83" fmla="*/ 0 h 1249"/>
                      <a:gd name="T84" fmla="*/ 0 w 955"/>
                      <a:gd name="T85" fmla="*/ 0 h 1249"/>
                      <a:gd name="T86" fmla="*/ 0 w 955"/>
                      <a:gd name="T87" fmla="*/ 0 h 1249"/>
                      <a:gd name="T88" fmla="*/ 0 w 955"/>
                      <a:gd name="T89" fmla="*/ 0 h 1249"/>
                      <a:gd name="T90" fmla="*/ 0 w 955"/>
                      <a:gd name="T91" fmla="*/ 0 h 1249"/>
                      <a:gd name="T92" fmla="*/ 0 w 955"/>
                      <a:gd name="T93" fmla="*/ 0 h 1249"/>
                      <a:gd name="T94" fmla="*/ 0 w 955"/>
                      <a:gd name="T95" fmla="*/ 0 h 1249"/>
                      <a:gd name="T96" fmla="*/ 0 w 955"/>
                      <a:gd name="T97" fmla="*/ 0 h 1249"/>
                      <a:gd name="T98" fmla="*/ 0 w 955"/>
                      <a:gd name="T99" fmla="*/ 0 h 1249"/>
                      <a:gd name="T100" fmla="*/ 0 w 955"/>
                      <a:gd name="T101" fmla="*/ 0 h 124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955"/>
                      <a:gd name="T154" fmla="*/ 0 h 1249"/>
                      <a:gd name="T155" fmla="*/ 955 w 955"/>
                      <a:gd name="T156" fmla="*/ 1249 h 124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955" h="1249">
                        <a:moveTo>
                          <a:pt x="953" y="531"/>
                        </a:moveTo>
                        <a:lnTo>
                          <a:pt x="955" y="463"/>
                        </a:lnTo>
                        <a:lnTo>
                          <a:pt x="951" y="401"/>
                        </a:lnTo>
                        <a:lnTo>
                          <a:pt x="942" y="344"/>
                        </a:lnTo>
                        <a:lnTo>
                          <a:pt x="929" y="292"/>
                        </a:lnTo>
                        <a:lnTo>
                          <a:pt x="911" y="245"/>
                        </a:lnTo>
                        <a:lnTo>
                          <a:pt x="889" y="202"/>
                        </a:lnTo>
                        <a:lnTo>
                          <a:pt x="863" y="164"/>
                        </a:lnTo>
                        <a:lnTo>
                          <a:pt x="834" y="130"/>
                        </a:lnTo>
                        <a:lnTo>
                          <a:pt x="802" y="100"/>
                        </a:lnTo>
                        <a:lnTo>
                          <a:pt x="768" y="75"/>
                        </a:lnTo>
                        <a:lnTo>
                          <a:pt x="731" y="54"/>
                        </a:lnTo>
                        <a:lnTo>
                          <a:pt x="692" y="36"/>
                        </a:lnTo>
                        <a:lnTo>
                          <a:pt x="652" y="23"/>
                        </a:lnTo>
                        <a:lnTo>
                          <a:pt x="611" y="11"/>
                        </a:lnTo>
                        <a:lnTo>
                          <a:pt x="567" y="5"/>
                        </a:lnTo>
                        <a:lnTo>
                          <a:pt x="524" y="0"/>
                        </a:lnTo>
                        <a:lnTo>
                          <a:pt x="480" y="0"/>
                        </a:lnTo>
                        <a:lnTo>
                          <a:pt x="437" y="2"/>
                        </a:lnTo>
                        <a:lnTo>
                          <a:pt x="395" y="7"/>
                        </a:lnTo>
                        <a:lnTo>
                          <a:pt x="352" y="15"/>
                        </a:lnTo>
                        <a:lnTo>
                          <a:pt x="311" y="25"/>
                        </a:lnTo>
                        <a:lnTo>
                          <a:pt x="272" y="37"/>
                        </a:lnTo>
                        <a:lnTo>
                          <a:pt x="234" y="53"/>
                        </a:lnTo>
                        <a:lnTo>
                          <a:pt x="199" y="69"/>
                        </a:lnTo>
                        <a:lnTo>
                          <a:pt x="165" y="88"/>
                        </a:lnTo>
                        <a:lnTo>
                          <a:pt x="135" y="109"/>
                        </a:lnTo>
                        <a:lnTo>
                          <a:pt x="109" y="132"/>
                        </a:lnTo>
                        <a:lnTo>
                          <a:pt x="85" y="155"/>
                        </a:lnTo>
                        <a:lnTo>
                          <a:pt x="66" y="181"/>
                        </a:lnTo>
                        <a:lnTo>
                          <a:pt x="51" y="207"/>
                        </a:lnTo>
                        <a:lnTo>
                          <a:pt x="41" y="235"/>
                        </a:lnTo>
                        <a:lnTo>
                          <a:pt x="35" y="264"/>
                        </a:lnTo>
                        <a:lnTo>
                          <a:pt x="25" y="352"/>
                        </a:lnTo>
                        <a:lnTo>
                          <a:pt x="14" y="448"/>
                        </a:lnTo>
                        <a:lnTo>
                          <a:pt x="10" y="497"/>
                        </a:lnTo>
                        <a:lnTo>
                          <a:pt x="5" y="547"/>
                        </a:lnTo>
                        <a:lnTo>
                          <a:pt x="2" y="596"/>
                        </a:lnTo>
                        <a:lnTo>
                          <a:pt x="1" y="645"/>
                        </a:lnTo>
                        <a:lnTo>
                          <a:pt x="0" y="692"/>
                        </a:lnTo>
                        <a:lnTo>
                          <a:pt x="2" y="738"/>
                        </a:lnTo>
                        <a:lnTo>
                          <a:pt x="3" y="760"/>
                        </a:lnTo>
                        <a:lnTo>
                          <a:pt x="5" y="781"/>
                        </a:lnTo>
                        <a:lnTo>
                          <a:pt x="8" y="803"/>
                        </a:lnTo>
                        <a:lnTo>
                          <a:pt x="12" y="823"/>
                        </a:lnTo>
                        <a:lnTo>
                          <a:pt x="15" y="843"/>
                        </a:lnTo>
                        <a:lnTo>
                          <a:pt x="21" y="860"/>
                        </a:lnTo>
                        <a:lnTo>
                          <a:pt x="26" y="878"/>
                        </a:lnTo>
                        <a:lnTo>
                          <a:pt x="33" y="895"/>
                        </a:lnTo>
                        <a:lnTo>
                          <a:pt x="40" y="911"/>
                        </a:lnTo>
                        <a:lnTo>
                          <a:pt x="47" y="926"/>
                        </a:lnTo>
                        <a:lnTo>
                          <a:pt x="57" y="939"/>
                        </a:lnTo>
                        <a:lnTo>
                          <a:pt x="67" y="952"/>
                        </a:lnTo>
                        <a:lnTo>
                          <a:pt x="79" y="963"/>
                        </a:lnTo>
                        <a:lnTo>
                          <a:pt x="91" y="975"/>
                        </a:lnTo>
                        <a:lnTo>
                          <a:pt x="104" y="987"/>
                        </a:lnTo>
                        <a:lnTo>
                          <a:pt x="120" y="1001"/>
                        </a:lnTo>
                        <a:lnTo>
                          <a:pt x="153" y="1026"/>
                        </a:lnTo>
                        <a:lnTo>
                          <a:pt x="190" y="1052"/>
                        </a:lnTo>
                        <a:lnTo>
                          <a:pt x="231" y="1079"/>
                        </a:lnTo>
                        <a:lnTo>
                          <a:pt x="274" y="1104"/>
                        </a:lnTo>
                        <a:lnTo>
                          <a:pt x="320" y="1129"/>
                        </a:lnTo>
                        <a:lnTo>
                          <a:pt x="368" y="1152"/>
                        </a:lnTo>
                        <a:lnTo>
                          <a:pt x="416" y="1174"/>
                        </a:lnTo>
                        <a:lnTo>
                          <a:pt x="465" y="1194"/>
                        </a:lnTo>
                        <a:lnTo>
                          <a:pt x="489" y="1203"/>
                        </a:lnTo>
                        <a:lnTo>
                          <a:pt x="514" y="1212"/>
                        </a:lnTo>
                        <a:lnTo>
                          <a:pt x="538" y="1220"/>
                        </a:lnTo>
                        <a:lnTo>
                          <a:pt x="563" y="1227"/>
                        </a:lnTo>
                        <a:lnTo>
                          <a:pt x="586" y="1232"/>
                        </a:lnTo>
                        <a:lnTo>
                          <a:pt x="609" y="1238"/>
                        </a:lnTo>
                        <a:lnTo>
                          <a:pt x="633" y="1242"/>
                        </a:lnTo>
                        <a:lnTo>
                          <a:pt x="655" y="1246"/>
                        </a:lnTo>
                        <a:lnTo>
                          <a:pt x="676" y="1248"/>
                        </a:lnTo>
                        <a:lnTo>
                          <a:pt x="697" y="1249"/>
                        </a:lnTo>
                        <a:lnTo>
                          <a:pt x="719" y="1249"/>
                        </a:lnTo>
                        <a:lnTo>
                          <a:pt x="737" y="1248"/>
                        </a:lnTo>
                        <a:lnTo>
                          <a:pt x="762" y="1244"/>
                        </a:lnTo>
                        <a:lnTo>
                          <a:pt x="784" y="1239"/>
                        </a:lnTo>
                        <a:lnTo>
                          <a:pt x="805" y="1231"/>
                        </a:lnTo>
                        <a:lnTo>
                          <a:pt x="824" y="1221"/>
                        </a:lnTo>
                        <a:lnTo>
                          <a:pt x="841" y="1210"/>
                        </a:lnTo>
                        <a:lnTo>
                          <a:pt x="858" y="1197"/>
                        </a:lnTo>
                        <a:lnTo>
                          <a:pt x="871" y="1181"/>
                        </a:lnTo>
                        <a:lnTo>
                          <a:pt x="883" y="1164"/>
                        </a:lnTo>
                        <a:lnTo>
                          <a:pt x="894" y="1146"/>
                        </a:lnTo>
                        <a:lnTo>
                          <a:pt x="904" y="1126"/>
                        </a:lnTo>
                        <a:lnTo>
                          <a:pt x="913" y="1105"/>
                        </a:lnTo>
                        <a:lnTo>
                          <a:pt x="921" y="1083"/>
                        </a:lnTo>
                        <a:lnTo>
                          <a:pt x="928" y="1060"/>
                        </a:lnTo>
                        <a:lnTo>
                          <a:pt x="932" y="1035"/>
                        </a:lnTo>
                        <a:lnTo>
                          <a:pt x="937" y="1010"/>
                        </a:lnTo>
                        <a:lnTo>
                          <a:pt x="941" y="984"/>
                        </a:lnTo>
                        <a:lnTo>
                          <a:pt x="943" y="957"/>
                        </a:lnTo>
                        <a:lnTo>
                          <a:pt x="946" y="929"/>
                        </a:lnTo>
                        <a:lnTo>
                          <a:pt x="948" y="902"/>
                        </a:lnTo>
                        <a:lnTo>
                          <a:pt x="949" y="873"/>
                        </a:lnTo>
                        <a:lnTo>
                          <a:pt x="950" y="815"/>
                        </a:lnTo>
                        <a:lnTo>
                          <a:pt x="950" y="756"/>
                        </a:lnTo>
                        <a:lnTo>
                          <a:pt x="950" y="698"/>
                        </a:lnTo>
                        <a:lnTo>
                          <a:pt x="950" y="640"/>
                        </a:lnTo>
                        <a:lnTo>
                          <a:pt x="951" y="584"/>
                        </a:lnTo>
                        <a:lnTo>
                          <a:pt x="953" y="531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29" name="Freeform 170"/>
                  <p:cNvSpPr>
                    <a:spLocks/>
                  </p:cNvSpPr>
                  <p:nvPr/>
                </p:nvSpPr>
                <p:spPr bwMode="auto">
                  <a:xfrm>
                    <a:off x="3357" y="3975"/>
                    <a:ext cx="71" cy="138"/>
                  </a:xfrm>
                  <a:custGeom>
                    <a:avLst/>
                    <a:gdLst>
                      <a:gd name="T0" fmla="*/ 0 w 502"/>
                      <a:gd name="T1" fmla="*/ 0 h 967"/>
                      <a:gd name="T2" fmla="*/ 0 w 502"/>
                      <a:gd name="T3" fmla="*/ 0 h 967"/>
                      <a:gd name="T4" fmla="*/ 0 w 502"/>
                      <a:gd name="T5" fmla="*/ 0 h 967"/>
                      <a:gd name="T6" fmla="*/ 0 w 502"/>
                      <a:gd name="T7" fmla="*/ 0 h 967"/>
                      <a:gd name="T8" fmla="*/ 0 w 502"/>
                      <a:gd name="T9" fmla="*/ 0 h 967"/>
                      <a:gd name="T10" fmla="*/ 0 w 502"/>
                      <a:gd name="T11" fmla="*/ 0 h 967"/>
                      <a:gd name="T12" fmla="*/ 0 w 502"/>
                      <a:gd name="T13" fmla="*/ 0 h 967"/>
                      <a:gd name="T14" fmla="*/ 0 w 502"/>
                      <a:gd name="T15" fmla="*/ 0 h 967"/>
                      <a:gd name="T16" fmla="*/ 0 w 502"/>
                      <a:gd name="T17" fmla="*/ 0 h 967"/>
                      <a:gd name="T18" fmla="*/ 0 w 502"/>
                      <a:gd name="T19" fmla="*/ 0 h 967"/>
                      <a:gd name="T20" fmla="*/ 0 w 502"/>
                      <a:gd name="T21" fmla="*/ 0 h 967"/>
                      <a:gd name="T22" fmla="*/ 0 w 502"/>
                      <a:gd name="T23" fmla="*/ 0 h 967"/>
                      <a:gd name="T24" fmla="*/ 0 w 502"/>
                      <a:gd name="T25" fmla="*/ 0 h 967"/>
                      <a:gd name="T26" fmla="*/ 0 w 502"/>
                      <a:gd name="T27" fmla="*/ 0 h 967"/>
                      <a:gd name="T28" fmla="*/ 0 w 502"/>
                      <a:gd name="T29" fmla="*/ 0 h 967"/>
                      <a:gd name="T30" fmla="*/ 0 w 502"/>
                      <a:gd name="T31" fmla="*/ 0 h 967"/>
                      <a:gd name="T32" fmla="*/ 0 w 502"/>
                      <a:gd name="T33" fmla="*/ 0 h 967"/>
                      <a:gd name="T34" fmla="*/ 0 w 502"/>
                      <a:gd name="T35" fmla="*/ 0 h 967"/>
                      <a:gd name="T36" fmla="*/ 0 w 502"/>
                      <a:gd name="T37" fmla="*/ 0 h 967"/>
                      <a:gd name="T38" fmla="*/ 0 w 502"/>
                      <a:gd name="T39" fmla="*/ 0 h 967"/>
                      <a:gd name="T40" fmla="*/ 0 w 502"/>
                      <a:gd name="T41" fmla="*/ 0 h 967"/>
                      <a:gd name="T42" fmla="*/ 0 w 502"/>
                      <a:gd name="T43" fmla="*/ 0 h 967"/>
                      <a:gd name="T44" fmla="*/ 0 w 502"/>
                      <a:gd name="T45" fmla="*/ 0 h 967"/>
                      <a:gd name="T46" fmla="*/ 0 w 502"/>
                      <a:gd name="T47" fmla="*/ 0 h 967"/>
                      <a:gd name="T48" fmla="*/ 0 w 502"/>
                      <a:gd name="T49" fmla="*/ 0 h 967"/>
                      <a:gd name="T50" fmla="*/ 0 w 502"/>
                      <a:gd name="T51" fmla="*/ 0 h 967"/>
                      <a:gd name="T52" fmla="*/ 0 w 502"/>
                      <a:gd name="T53" fmla="*/ 0 h 967"/>
                      <a:gd name="T54" fmla="*/ 0 w 502"/>
                      <a:gd name="T55" fmla="*/ 0 h 967"/>
                      <a:gd name="T56" fmla="*/ 0 w 502"/>
                      <a:gd name="T57" fmla="*/ 0 h 967"/>
                      <a:gd name="T58" fmla="*/ 0 w 502"/>
                      <a:gd name="T59" fmla="*/ 0 h 967"/>
                      <a:gd name="T60" fmla="*/ 0 w 502"/>
                      <a:gd name="T61" fmla="*/ 0 h 967"/>
                      <a:gd name="T62" fmla="*/ 0 w 502"/>
                      <a:gd name="T63" fmla="*/ 0 h 967"/>
                      <a:gd name="T64" fmla="*/ 0 w 502"/>
                      <a:gd name="T65" fmla="*/ 0 h 967"/>
                      <a:gd name="T66" fmla="*/ 0 w 502"/>
                      <a:gd name="T67" fmla="*/ 0 h 967"/>
                      <a:gd name="T68" fmla="*/ 0 w 502"/>
                      <a:gd name="T69" fmla="*/ 0 h 967"/>
                      <a:gd name="T70" fmla="*/ 0 w 502"/>
                      <a:gd name="T71" fmla="*/ 0 h 967"/>
                      <a:gd name="T72" fmla="*/ 0 w 502"/>
                      <a:gd name="T73" fmla="*/ 0 h 967"/>
                      <a:gd name="T74" fmla="*/ 0 w 502"/>
                      <a:gd name="T75" fmla="*/ 0 h 967"/>
                      <a:gd name="T76" fmla="*/ 0 w 502"/>
                      <a:gd name="T77" fmla="*/ 0 h 967"/>
                      <a:gd name="T78" fmla="*/ 0 w 502"/>
                      <a:gd name="T79" fmla="*/ 0 h 967"/>
                      <a:gd name="T80" fmla="*/ 0 w 502"/>
                      <a:gd name="T81" fmla="*/ 0 h 967"/>
                      <a:gd name="T82" fmla="*/ 0 w 502"/>
                      <a:gd name="T83" fmla="*/ 0 h 967"/>
                      <a:gd name="T84" fmla="*/ 0 w 502"/>
                      <a:gd name="T85" fmla="*/ 0 h 967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502"/>
                      <a:gd name="T130" fmla="*/ 0 h 967"/>
                      <a:gd name="T131" fmla="*/ 502 w 502"/>
                      <a:gd name="T132" fmla="*/ 967 h 967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502" h="967">
                        <a:moveTo>
                          <a:pt x="499" y="379"/>
                        </a:moveTo>
                        <a:lnTo>
                          <a:pt x="496" y="358"/>
                        </a:lnTo>
                        <a:lnTo>
                          <a:pt x="492" y="337"/>
                        </a:lnTo>
                        <a:lnTo>
                          <a:pt x="485" y="315"/>
                        </a:lnTo>
                        <a:lnTo>
                          <a:pt x="478" y="291"/>
                        </a:lnTo>
                        <a:lnTo>
                          <a:pt x="469" y="269"/>
                        </a:lnTo>
                        <a:lnTo>
                          <a:pt x="458" y="246"/>
                        </a:lnTo>
                        <a:lnTo>
                          <a:pt x="447" y="224"/>
                        </a:lnTo>
                        <a:lnTo>
                          <a:pt x="434" y="200"/>
                        </a:lnTo>
                        <a:lnTo>
                          <a:pt x="420" y="179"/>
                        </a:lnTo>
                        <a:lnTo>
                          <a:pt x="405" y="157"/>
                        </a:lnTo>
                        <a:lnTo>
                          <a:pt x="389" y="137"/>
                        </a:lnTo>
                        <a:lnTo>
                          <a:pt x="373" y="118"/>
                        </a:lnTo>
                        <a:lnTo>
                          <a:pt x="355" y="100"/>
                        </a:lnTo>
                        <a:lnTo>
                          <a:pt x="337" y="83"/>
                        </a:lnTo>
                        <a:lnTo>
                          <a:pt x="318" y="69"/>
                        </a:lnTo>
                        <a:lnTo>
                          <a:pt x="298" y="55"/>
                        </a:lnTo>
                        <a:lnTo>
                          <a:pt x="288" y="50"/>
                        </a:lnTo>
                        <a:lnTo>
                          <a:pt x="272" y="43"/>
                        </a:lnTo>
                        <a:lnTo>
                          <a:pt x="255" y="37"/>
                        </a:lnTo>
                        <a:lnTo>
                          <a:pt x="233" y="30"/>
                        </a:lnTo>
                        <a:lnTo>
                          <a:pt x="210" y="22"/>
                        </a:lnTo>
                        <a:lnTo>
                          <a:pt x="186" y="15"/>
                        </a:lnTo>
                        <a:lnTo>
                          <a:pt x="160" y="10"/>
                        </a:lnTo>
                        <a:lnTo>
                          <a:pt x="134" y="5"/>
                        </a:lnTo>
                        <a:lnTo>
                          <a:pt x="110" y="2"/>
                        </a:lnTo>
                        <a:lnTo>
                          <a:pt x="86" y="0"/>
                        </a:lnTo>
                        <a:lnTo>
                          <a:pt x="75" y="0"/>
                        </a:lnTo>
                        <a:lnTo>
                          <a:pt x="65" y="1"/>
                        </a:lnTo>
                        <a:lnTo>
                          <a:pt x="55" y="2"/>
                        </a:lnTo>
                        <a:lnTo>
                          <a:pt x="46" y="3"/>
                        </a:lnTo>
                        <a:lnTo>
                          <a:pt x="39" y="5"/>
                        </a:lnTo>
                        <a:lnTo>
                          <a:pt x="32" y="9"/>
                        </a:lnTo>
                        <a:lnTo>
                          <a:pt x="25" y="13"/>
                        </a:lnTo>
                        <a:lnTo>
                          <a:pt x="21" y="18"/>
                        </a:lnTo>
                        <a:lnTo>
                          <a:pt x="17" y="23"/>
                        </a:lnTo>
                        <a:lnTo>
                          <a:pt x="15" y="30"/>
                        </a:lnTo>
                        <a:lnTo>
                          <a:pt x="14" y="38"/>
                        </a:lnTo>
                        <a:lnTo>
                          <a:pt x="14" y="45"/>
                        </a:lnTo>
                        <a:lnTo>
                          <a:pt x="14" y="62"/>
                        </a:lnTo>
                        <a:lnTo>
                          <a:pt x="13" y="107"/>
                        </a:lnTo>
                        <a:lnTo>
                          <a:pt x="12" y="172"/>
                        </a:lnTo>
                        <a:lnTo>
                          <a:pt x="10" y="252"/>
                        </a:lnTo>
                        <a:lnTo>
                          <a:pt x="7" y="341"/>
                        </a:lnTo>
                        <a:lnTo>
                          <a:pt x="6" y="433"/>
                        </a:lnTo>
                        <a:lnTo>
                          <a:pt x="5" y="520"/>
                        </a:lnTo>
                        <a:lnTo>
                          <a:pt x="5" y="596"/>
                        </a:lnTo>
                        <a:lnTo>
                          <a:pt x="4" y="630"/>
                        </a:lnTo>
                        <a:lnTo>
                          <a:pt x="2" y="664"/>
                        </a:lnTo>
                        <a:lnTo>
                          <a:pt x="0" y="700"/>
                        </a:lnTo>
                        <a:lnTo>
                          <a:pt x="0" y="737"/>
                        </a:lnTo>
                        <a:lnTo>
                          <a:pt x="1" y="754"/>
                        </a:lnTo>
                        <a:lnTo>
                          <a:pt x="3" y="771"/>
                        </a:lnTo>
                        <a:lnTo>
                          <a:pt x="6" y="788"/>
                        </a:lnTo>
                        <a:lnTo>
                          <a:pt x="12" y="803"/>
                        </a:lnTo>
                        <a:lnTo>
                          <a:pt x="17" y="819"/>
                        </a:lnTo>
                        <a:lnTo>
                          <a:pt x="25" y="833"/>
                        </a:lnTo>
                        <a:lnTo>
                          <a:pt x="30" y="840"/>
                        </a:lnTo>
                        <a:lnTo>
                          <a:pt x="35" y="847"/>
                        </a:lnTo>
                        <a:lnTo>
                          <a:pt x="41" y="853"/>
                        </a:lnTo>
                        <a:lnTo>
                          <a:pt x="48" y="859"/>
                        </a:lnTo>
                        <a:lnTo>
                          <a:pt x="56" y="867"/>
                        </a:lnTo>
                        <a:lnTo>
                          <a:pt x="68" y="875"/>
                        </a:lnTo>
                        <a:lnTo>
                          <a:pt x="78" y="882"/>
                        </a:lnTo>
                        <a:lnTo>
                          <a:pt x="90" y="888"/>
                        </a:lnTo>
                        <a:lnTo>
                          <a:pt x="113" y="900"/>
                        </a:lnTo>
                        <a:lnTo>
                          <a:pt x="140" y="910"/>
                        </a:lnTo>
                        <a:lnTo>
                          <a:pt x="167" y="919"/>
                        </a:lnTo>
                        <a:lnTo>
                          <a:pt x="196" y="927"/>
                        </a:lnTo>
                        <a:lnTo>
                          <a:pt x="224" y="933"/>
                        </a:lnTo>
                        <a:lnTo>
                          <a:pt x="255" y="939"/>
                        </a:lnTo>
                        <a:lnTo>
                          <a:pt x="316" y="947"/>
                        </a:lnTo>
                        <a:lnTo>
                          <a:pt x="376" y="954"/>
                        </a:lnTo>
                        <a:lnTo>
                          <a:pt x="433" y="960"/>
                        </a:lnTo>
                        <a:lnTo>
                          <a:pt x="485" y="967"/>
                        </a:lnTo>
                        <a:lnTo>
                          <a:pt x="483" y="946"/>
                        </a:lnTo>
                        <a:lnTo>
                          <a:pt x="482" y="918"/>
                        </a:lnTo>
                        <a:lnTo>
                          <a:pt x="482" y="886"/>
                        </a:lnTo>
                        <a:lnTo>
                          <a:pt x="483" y="850"/>
                        </a:lnTo>
                        <a:lnTo>
                          <a:pt x="486" y="768"/>
                        </a:lnTo>
                        <a:lnTo>
                          <a:pt x="492" y="679"/>
                        </a:lnTo>
                        <a:lnTo>
                          <a:pt x="496" y="589"/>
                        </a:lnTo>
                        <a:lnTo>
                          <a:pt x="501" y="505"/>
                        </a:lnTo>
                        <a:lnTo>
                          <a:pt x="501" y="467"/>
                        </a:lnTo>
                        <a:lnTo>
                          <a:pt x="502" y="433"/>
                        </a:lnTo>
                        <a:lnTo>
                          <a:pt x="501" y="404"/>
                        </a:lnTo>
                        <a:lnTo>
                          <a:pt x="499" y="379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30" name="Freeform 171"/>
                  <p:cNvSpPr>
                    <a:spLocks/>
                  </p:cNvSpPr>
                  <p:nvPr/>
                </p:nvSpPr>
                <p:spPr bwMode="auto">
                  <a:xfrm>
                    <a:off x="3254" y="4059"/>
                    <a:ext cx="170" cy="105"/>
                  </a:xfrm>
                  <a:custGeom>
                    <a:avLst/>
                    <a:gdLst>
                      <a:gd name="T0" fmla="*/ 0 w 1192"/>
                      <a:gd name="T1" fmla="*/ 0 h 736"/>
                      <a:gd name="T2" fmla="*/ 0 w 1192"/>
                      <a:gd name="T3" fmla="*/ 0 h 736"/>
                      <a:gd name="T4" fmla="*/ 0 w 1192"/>
                      <a:gd name="T5" fmla="*/ 0 h 736"/>
                      <a:gd name="T6" fmla="*/ 0 w 1192"/>
                      <a:gd name="T7" fmla="*/ 0 h 736"/>
                      <a:gd name="T8" fmla="*/ 0 w 1192"/>
                      <a:gd name="T9" fmla="*/ 0 h 736"/>
                      <a:gd name="T10" fmla="*/ 0 w 1192"/>
                      <a:gd name="T11" fmla="*/ 0 h 736"/>
                      <a:gd name="T12" fmla="*/ 0 w 1192"/>
                      <a:gd name="T13" fmla="*/ 0 h 736"/>
                      <a:gd name="T14" fmla="*/ 0 w 1192"/>
                      <a:gd name="T15" fmla="*/ 0 h 736"/>
                      <a:gd name="T16" fmla="*/ 0 w 1192"/>
                      <a:gd name="T17" fmla="*/ 0 h 736"/>
                      <a:gd name="T18" fmla="*/ 0 w 1192"/>
                      <a:gd name="T19" fmla="*/ 0 h 736"/>
                      <a:gd name="T20" fmla="*/ 0 w 1192"/>
                      <a:gd name="T21" fmla="*/ 0 h 736"/>
                      <a:gd name="T22" fmla="*/ 0 w 1192"/>
                      <a:gd name="T23" fmla="*/ 0 h 736"/>
                      <a:gd name="T24" fmla="*/ 0 w 1192"/>
                      <a:gd name="T25" fmla="*/ 0 h 736"/>
                      <a:gd name="T26" fmla="*/ 0 w 1192"/>
                      <a:gd name="T27" fmla="*/ 0 h 736"/>
                      <a:gd name="T28" fmla="*/ 0 w 1192"/>
                      <a:gd name="T29" fmla="*/ 0 h 736"/>
                      <a:gd name="T30" fmla="*/ 0 w 1192"/>
                      <a:gd name="T31" fmla="*/ 0 h 736"/>
                      <a:gd name="T32" fmla="*/ 0 w 1192"/>
                      <a:gd name="T33" fmla="*/ 0 h 736"/>
                      <a:gd name="T34" fmla="*/ 0 w 1192"/>
                      <a:gd name="T35" fmla="*/ 0 h 736"/>
                      <a:gd name="T36" fmla="*/ 0 w 1192"/>
                      <a:gd name="T37" fmla="*/ 0 h 736"/>
                      <a:gd name="T38" fmla="*/ 0 w 1192"/>
                      <a:gd name="T39" fmla="*/ 0 h 736"/>
                      <a:gd name="T40" fmla="*/ 0 w 1192"/>
                      <a:gd name="T41" fmla="*/ 0 h 736"/>
                      <a:gd name="T42" fmla="*/ 0 w 1192"/>
                      <a:gd name="T43" fmla="*/ 0 h 736"/>
                      <a:gd name="T44" fmla="*/ 0 w 1192"/>
                      <a:gd name="T45" fmla="*/ 0 h 736"/>
                      <a:gd name="T46" fmla="*/ 0 w 1192"/>
                      <a:gd name="T47" fmla="*/ 0 h 736"/>
                      <a:gd name="T48" fmla="*/ 0 w 1192"/>
                      <a:gd name="T49" fmla="*/ 0 h 736"/>
                      <a:gd name="T50" fmla="*/ 0 w 1192"/>
                      <a:gd name="T51" fmla="*/ 0 h 736"/>
                      <a:gd name="T52" fmla="*/ 0 w 1192"/>
                      <a:gd name="T53" fmla="*/ 0 h 736"/>
                      <a:gd name="T54" fmla="*/ 0 w 1192"/>
                      <a:gd name="T55" fmla="*/ 0 h 736"/>
                      <a:gd name="T56" fmla="*/ 0 w 1192"/>
                      <a:gd name="T57" fmla="*/ 0 h 736"/>
                      <a:gd name="T58" fmla="*/ 0 w 1192"/>
                      <a:gd name="T59" fmla="*/ 0 h 736"/>
                      <a:gd name="T60" fmla="*/ 0 w 1192"/>
                      <a:gd name="T61" fmla="*/ 0 h 736"/>
                      <a:gd name="T62" fmla="*/ 0 w 1192"/>
                      <a:gd name="T63" fmla="*/ 0 h 736"/>
                      <a:gd name="T64" fmla="*/ 0 w 1192"/>
                      <a:gd name="T65" fmla="*/ 0 h 736"/>
                      <a:gd name="T66" fmla="*/ 0 w 1192"/>
                      <a:gd name="T67" fmla="*/ 0 h 736"/>
                      <a:gd name="T68" fmla="*/ 0 w 1192"/>
                      <a:gd name="T69" fmla="*/ 0 h 736"/>
                      <a:gd name="T70" fmla="*/ 0 w 1192"/>
                      <a:gd name="T71" fmla="*/ 0 h 736"/>
                      <a:gd name="T72" fmla="*/ 0 w 1192"/>
                      <a:gd name="T73" fmla="*/ 0 h 736"/>
                      <a:gd name="T74" fmla="*/ 0 w 1192"/>
                      <a:gd name="T75" fmla="*/ 0 h 736"/>
                      <a:gd name="T76" fmla="*/ 0 w 1192"/>
                      <a:gd name="T77" fmla="*/ 0 h 736"/>
                      <a:gd name="T78" fmla="*/ 0 w 1192"/>
                      <a:gd name="T79" fmla="*/ 0 h 736"/>
                      <a:gd name="T80" fmla="*/ 0 w 1192"/>
                      <a:gd name="T81" fmla="*/ 0 h 736"/>
                      <a:gd name="T82" fmla="*/ 0 w 1192"/>
                      <a:gd name="T83" fmla="*/ 0 h 736"/>
                      <a:gd name="T84" fmla="*/ 0 w 1192"/>
                      <a:gd name="T85" fmla="*/ 0 h 736"/>
                      <a:gd name="T86" fmla="*/ 0 w 1192"/>
                      <a:gd name="T87" fmla="*/ 0 h 736"/>
                      <a:gd name="T88" fmla="*/ 0 w 1192"/>
                      <a:gd name="T89" fmla="*/ 0 h 736"/>
                      <a:gd name="T90" fmla="*/ 0 w 1192"/>
                      <a:gd name="T91" fmla="*/ 0 h 736"/>
                      <a:gd name="T92" fmla="*/ 0 w 1192"/>
                      <a:gd name="T93" fmla="*/ 0 h 736"/>
                      <a:gd name="T94" fmla="*/ 0 w 1192"/>
                      <a:gd name="T95" fmla="*/ 0 h 736"/>
                      <a:gd name="T96" fmla="*/ 0 w 1192"/>
                      <a:gd name="T97" fmla="*/ 0 h 736"/>
                      <a:gd name="T98" fmla="*/ 0 w 1192"/>
                      <a:gd name="T99" fmla="*/ 0 h 736"/>
                      <a:gd name="T100" fmla="*/ 0 w 1192"/>
                      <a:gd name="T101" fmla="*/ 0 h 736"/>
                      <a:gd name="T102" fmla="*/ 0 w 1192"/>
                      <a:gd name="T103" fmla="*/ 0 h 736"/>
                      <a:gd name="T104" fmla="*/ 0 w 1192"/>
                      <a:gd name="T105" fmla="*/ 0 h 736"/>
                      <a:gd name="T106" fmla="*/ 0 w 1192"/>
                      <a:gd name="T107" fmla="*/ 0 h 736"/>
                      <a:gd name="T108" fmla="*/ 0 w 1192"/>
                      <a:gd name="T109" fmla="*/ 0 h 736"/>
                      <a:gd name="T110" fmla="*/ 0 w 1192"/>
                      <a:gd name="T111" fmla="*/ 0 h 736"/>
                      <a:gd name="T112" fmla="*/ 0 w 1192"/>
                      <a:gd name="T113" fmla="*/ 0 h 736"/>
                      <a:gd name="T114" fmla="*/ 0 w 1192"/>
                      <a:gd name="T115" fmla="*/ 0 h 736"/>
                      <a:gd name="T116" fmla="*/ 0 w 1192"/>
                      <a:gd name="T117" fmla="*/ 0 h 736"/>
                      <a:gd name="T118" fmla="*/ 0 w 1192"/>
                      <a:gd name="T119" fmla="*/ 0 h 736"/>
                      <a:gd name="T120" fmla="*/ 0 w 1192"/>
                      <a:gd name="T121" fmla="*/ 0 h 736"/>
                      <a:gd name="T122" fmla="*/ 0 w 1192"/>
                      <a:gd name="T123" fmla="*/ 0 h 736"/>
                      <a:gd name="T124" fmla="*/ 0 w 1192"/>
                      <a:gd name="T125" fmla="*/ 0 h 7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192"/>
                      <a:gd name="T190" fmla="*/ 0 h 736"/>
                      <a:gd name="T191" fmla="*/ 1192 w 1192"/>
                      <a:gd name="T192" fmla="*/ 736 h 7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192" h="736">
                        <a:moveTo>
                          <a:pt x="1192" y="368"/>
                        </a:moveTo>
                        <a:lnTo>
                          <a:pt x="1192" y="387"/>
                        </a:lnTo>
                        <a:lnTo>
                          <a:pt x="1191" y="405"/>
                        </a:lnTo>
                        <a:lnTo>
                          <a:pt x="1190" y="424"/>
                        </a:lnTo>
                        <a:lnTo>
                          <a:pt x="1187" y="442"/>
                        </a:lnTo>
                        <a:lnTo>
                          <a:pt x="1184" y="460"/>
                        </a:lnTo>
                        <a:lnTo>
                          <a:pt x="1181" y="478"/>
                        </a:lnTo>
                        <a:lnTo>
                          <a:pt x="1176" y="495"/>
                        </a:lnTo>
                        <a:lnTo>
                          <a:pt x="1171" y="511"/>
                        </a:lnTo>
                        <a:lnTo>
                          <a:pt x="1164" y="528"/>
                        </a:lnTo>
                        <a:lnTo>
                          <a:pt x="1156" y="543"/>
                        </a:lnTo>
                        <a:lnTo>
                          <a:pt x="1147" y="559"/>
                        </a:lnTo>
                        <a:lnTo>
                          <a:pt x="1137" y="574"/>
                        </a:lnTo>
                        <a:lnTo>
                          <a:pt x="1126" y="588"/>
                        </a:lnTo>
                        <a:lnTo>
                          <a:pt x="1114" y="602"/>
                        </a:lnTo>
                        <a:lnTo>
                          <a:pt x="1101" y="616"/>
                        </a:lnTo>
                        <a:lnTo>
                          <a:pt x="1085" y="628"/>
                        </a:lnTo>
                        <a:lnTo>
                          <a:pt x="1068" y="640"/>
                        </a:lnTo>
                        <a:lnTo>
                          <a:pt x="1051" y="653"/>
                        </a:lnTo>
                        <a:lnTo>
                          <a:pt x="1031" y="664"/>
                        </a:lnTo>
                        <a:lnTo>
                          <a:pt x="1008" y="674"/>
                        </a:lnTo>
                        <a:lnTo>
                          <a:pt x="985" y="683"/>
                        </a:lnTo>
                        <a:lnTo>
                          <a:pt x="960" y="691"/>
                        </a:lnTo>
                        <a:lnTo>
                          <a:pt x="934" y="700"/>
                        </a:lnTo>
                        <a:lnTo>
                          <a:pt x="905" y="707"/>
                        </a:lnTo>
                        <a:lnTo>
                          <a:pt x="874" y="714"/>
                        </a:lnTo>
                        <a:lnTo>
                          <a:pt x="840" y="719"/>
                        </a:lnTo>
                        <a:lnTo>
                          <a:pt x="806" y="725"/>
                        </a:lnTo>
                        <a:lnTo>
                          <a:pt x="768" y="728"/>
                        </a:lnTo>
                        <a:lnTo>
                          <a:pt x="729" y="732"/>
                        </a:lnTo>
                        <a:lnTo>
                          <a:pt x="687" y="734"/>
                        </a:lnTo>
                        <a:lnTo>
                          <a:pt x="642" y="736"/>
                        </a:lnTo>
                        <a:lnTo>
                          <a:pt x="595" y="736"/>
                        </a:lnTo>
                        <a:lnTo>
                          <a:pt x="544" y="736"/>
                        </a:lnTo>
                        <a:lnTo>
                          <a:pt x="495" y="734"/>
                        </a:lnTo>
                        <a:lnTo>
                          <a:pt x="450" y="732"/>
                        </a:lnTo>
                        <a:lnTo>
                          <a:pt x="407" y="728"/>
                        </a:lnTo>
                        <a:lnTo>
                          <a:pt x="367" y="725"/>
                        </a:lnTo>
                        <a:lnTo>
                          <a:pt x="329" y="719"/>
                        </a:lnTo>
                        <a:lnTo>
                          <a:pt x="295" y="714"/>
                        </a:lnTo>
                        <a:lnTo>
                          <a:pt x="263" y="707"/>
                        </a:lnTo>
                        <a:lnTo>
                          <a:pt x="234" y="700"/>
                        </a:lnTo>
                        <a:lnTo>
                          <a:pt x="206" y="691"/>
                        </a:lnTo>
                        <a:lnTo>
                          <a:pt x="180" y="683"/>
                        </a:lnTo>
                        <a:lnTo>
                          <a:pt x="158" y="674"/>
                        </a:lnTo>
                        <a:lnTo>
                          <a:pt x="137" y="664"/>
                        </a:lnTo>
                        <a:lnTo>
                          <a:pt x="118" y="653"/>
                        </a:lnTo>
                        <a:lnTo>
                          <a:pt x="100" y="640"/>
                        </a:lnTo>
                        <a:lnTo>
                          <a:pt x="84" y="628"/>
                        </a:lnTo>
                        <a:lnTo>
                          <a:pt x="71" y="616"/>
                        </a:lnTo>
                        <a:lnTo>
                          <a:pt x="59" y="602"/>
                        </a:lnTo>
                        <a:lnTo>
                          <a:pt x="48" y="588"/>
                        </a:lnTo>
                        <a:lnTo>
                          <a:pt x="39" y="574"/>
                        </a:lnTo>
                        <a:lnTo>
                          <a:pt x="30" y="559"/>
                        </a:lnTo>
                        <a:lnTo>
                          <a:pt x="23" y="543"/>
                        </a:lnTo>
                        <a:lnTo>
                          <a:pt x="18" y="528"/>
                        </a:lnTo>
                        <a:lnTo>
                          <a:pt x="13" y="511"/>
                        </a:lnTo>
                        <a:lnTo>
                          <a:pt x="9" y="495"/>
                        </a:lnTo>
                        <a:lnTo>
                          <a:pt x="5" y="478"/>
                        </a:lnTo>
                        <a:lnTo>
                          <a:pt x="3" y="460"/>
                        </a:lnTo>
                        <a:lnTo>
                          <a:pt x="2" y="442"/>
                        </a:lnTo>
                        <a:lnTo>
                          <a:pt x="0" y="405"/>
                        </a:lnTo>
                        <a:lnTo>
                          <a:pt x="0" y="368"/>
                        </a:lnTo>
                        <a:lnTo>
                          <a:pt x="0" y="349"/>
                        </a:lnTo>
                        <a:lnTo>
                          <a:pt x="2" y="331"/>
                        </a:lnTo>
                        <a:lnTo>
                          <a:pt x="7" y="312"/>
                        </a:lnTo>
                        <a:lnTo>
                          <a:pt x="12" y="294"/>
                        </a:lnTo>
                        <a:lnTo>
                          <a:pt x="19" y="276"/>
                        </a:lnTo>
                        <a:lnTo>
                          <a:pt x="27" y="259"/>
                        </a:lnTo>
                        <a:lnTo>
                          <a:pt x="36" y="242"/>
                        </a:lnTo>
                        <a:lnTo>
                          <a:pt x="47" y="225"/>
                        </a:lnTo>
                        <a:lnTo>
                          <a:pt x="59" y="209"/>
                        </a:lnTo>
                        <a:lnTo>
                          <a:pt x="71" y="193"/>
                        </a:lnTo>
                        <a:lnTo>
                          <a:pt x="86" y="177"/>
                        </a:lnTo>
                        <a:lnTo>
                          <a:pt x="101" y="163"/>
                        </a:lnTo>
                        <a:lnTo>
                          <a:pt x="118" y="148"/>
                        </a:lnTo>
                        <a:lnTo>
                          <a:pt x="136" y="134"/>
                        </a:lnTo>
                        <a:lnTo>
                          <a:pt x="155" y="121"/>
                        </a:lnTo>
                        <a:lnTo>
                          <a:pt x="175" y="108"/>
                        </a:lnTo>
                        <a:lnTo>
                          <a:pt x="195" y="96"/>
                        </a:lnTo>
                        <a:lnTo>
                          <a:pt x="217" y="84"/>
                        </a:lnTo>
                        <a:lnTo>
                          <a:pt x="239" y="73"/>
                        </a:lnTo>
                        <a:lnTo>
                          <a:pt x="263" y="63"/>
                        </a:lnTo>
                        <a:lnTo>
                          <a:pt x="287" y="54"/>
                        </a:lnTo>
                        <a:lnTo>
                          <a:pt x="312" y="45"/>
                        </a:lnTo>
                        <a:lnTo>
                          <a:pt x="337" y="36"/>
                        </a:lnTo>
                        <a:lnTo>
                          <a:pt x="364" y="29"/>
                        </a:lnTo>
                        <a:lnTo>
                          <a:pt x="391" y="23"/>
                        </a:lnTo>
                        <a:lnTo>
                          <a:pt x="418" y="17"/>
                        </a:lnTo>
                        <a:lnTo>
                          <a:pt x="446" y="12"/>
                        </a:lnTo>
                        <a:lnTo>
                          <a:pt x="475" y="7"/>
                        </a:lnTo>
                        <a:lnTo>
                          <a:pt x="505" y="5"/>
                        </a:lnTo>
                        <a:lnTo>
                          <a:pt x="535" y="2"/>
                        </a:lnTo>
                        <a:lnTo>
                          <a:pt x="565" y="0"/>
                        </a:lnTo>
                        <a:lnTo>
                          <a:pt x="595" y="0"/>
                        </a:lnTo>
                        <a:lnTo>
                          <a:pt x="627" y="0"/>
                        </a:lnTo>
                        <a:lnTo>
                          <a:pt x="657" y="2"/>
                        </a:lnTo>
                        <a:lnTo>
                          <a:pt x="687" y="5"/>
                        </a:lnTo>
                        <a:lnTo>
                          <a:pt x="716" y="7"/>
                        </a:lnTo>
                        <a:lnTo>
                          <a:pt x="744" y="12"/>
                        </a:lnTo>
                        <a:lnTo>
                          <a:pt x="773" y="17"/>
                        </a:lnTo>
                        <a:lnTo>
                          <a:pt x="800" y="23"/>
                        </a:lnTo>
                        <a:lnTo>
                          <a:pt x="828" y="29"/>
                        </a:lnTo>
                        <a:lnTo>
                          <a:pt x="855" y="36"/>
                        </a:lnTo>
                        <a:lnTo>
                          <a:pt x="880" y="45"/>
                        </a:lnTo>
                        <a:lnTo>
                          <a:pt x="905" y="54"/>
                        </a:lnTo>
                        <a:lnTo>
                          <a:pt x="929" y="63"/>
                        </a:lnTo>
                        <a:lnTo>
                          <a:pt x="953" y="73"/>
                        </a:lnTo>
                        <a:lnTo>
                          <a:pt x="975" y="84"/>
                        </a:lnTo>
                        <a:lnTo>
                          <a:pt x="996" y="96"/>
                        </a:lnTo>
                        <a:lnTo>
                          <a:pt x="1017" y="108"/>
                        </a:lnTo>
                        <a:lnTo>
                          <a:pt x="1037" y="121"/>
                        </a:lnTo>
                        <a:lnTo>
                          <a:pt x="1056" y="134"/>
                        </a:lnTo>
                        <a:lnTo>
                          <a:pt x="1073" y="148"/>
                        </a:lnTo>
                        <a:lnTo>
                          <a:pt x="1090" y="163"/>
                        </a:lnTo>
                        <a:lnTo>
                          <a:pt x="1105" y="177"/>
                        </a:lnTo>
                        <a:lnTo>
                          <a:pt x="1120" y="193"/>
                        </a:lnTo>
                        <a:lnTo>
                          <a:pt x="1133" y="209"/>
                        </a:lnTo>
                        <a:lnTo>
                          <a:pt x="1145" y="225"/>
                        </a:lnTo>
                        <a:lnTo>
                          <a:pt x="1155" y="242"/>
                        </a:lnTo>
                        <a:lnTo>
                          <a:pt x="1165" y="259"/>
                        </a:lnTo>
                        <a:lnTo>
                          <a:pt x="1173" y="276"/>
                        </a:lnTo>
                        <a:lnTo>
                          <a:pt x="1180" y="294"/>
                        </a:lnTo>
                        <a:lnTo>
                          <a:pt x="1185" y="312"/>
                        </a:lnTo>
                        <a:lnTo>
                          <a:pt x="1189" y="331"/>
                        </a:lnTo>
                        <a:lnTo>
                          <a:pt x="1191" y="349"/>
                        </a:lnTo>
                        <a:lnTo>
                          <a:pt x="1192" y="368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31" name="Freeform 172"/>
                  <p:cNvSpPr>
                    <a:spLocks/>
                  </p:cNvSpPr>
                  <p:nvPr/>
                </p:nvSpPr>
                <p:spPr bwMode="auto">
                  <a:xfrm>
                    <a:off x="3295" y="4059"/>
                    <a:ext cx="85" cy="29"/>
                  </a:xfrm>
                  <a:custGeom>
                    <a:avLst/>
                    <a:gdLst>
                      <a:gd name="T0" fmla="*/ 0 w 593"/>
                      <a:gd name="T1" fmla="*/ 0 h 194"/>
                      <a:gd name="T2" fmla="*/ 0 w 593"/>
                      <a:gd name="T3" fmla="*/ 0 h 194"/>
                      <a:gd name="T4" fmla="*/ 0 w 593"/>
                      <a:gd name="T5" fmla="*/ 0 h 194"/>
                      <a:gd name="T6" fmla="*/ 0 w 593"/>
                      <a:gd name="T7" fmla="*/ 0 h 194"/>
                      <a:gd name="T8" fmla="*/ 0 w 593"/>
                      <a:gd name="T9" fmla="*/ 0 h 194"/>
                      <a:gd name="T10" fmla="*/ 0 w 593"/>
                      <a:gd name="T11" fmla="*/ 0 h 194"/>
                      <a:gd name="T12" fmla="*/ 0 w 593"/>
                      <a:gd name="T13" fmla="*/ 0 h 194"/>
                      <a:gd name="T14" fmla="*/ 0 w 593"/>
                      <a:gd name="T15" fmla="*/ 0 h 194"/>
                      <a:gd name="T16" fmla="*/ 0 w 593"/>
                      <a:gd name="T17" fmla="*/ 0 h 194"/>
                      <a:gd name="T18" fmla="*/ 0 w 593"/>
                      <a:gd name="T19" fmla="*/ 0 h 194"/>
                      <a:gd name="T20" fmla="*/ 0 w 593"/>
                      <a:gd name="T21" fmla="*/ 0 h 194"/>
                      <a:gd name="T22" fmla="*/ 0 w 593"/>
                      <a:gd name="T23" fmla="*/ 0 h 194"/>
                      <a:gd name="T24" fmla="*/ 0 w 593"/>
                      <a:gd name="T25" fmla="*/ 0 h 194"/>
                      <a:gd name="T26" fmla="*/ 0 w 593"/>
                      <a:gd name="T27" fmla="*/ 0 h 194"/>
                      <a:gd name="T28" fmla="*/ 0 w 593"/>
                      <a:gd name="T29" fmla="*/ 0 h 194"/>
                      <a:gd name="T30" fmla="*/ 0 w 593"/>
                      <a:gd name="T31" fmla="*/ 0 h 194"/>
                      <a:gd name="T32" fmla="*/ 0 w 593"/>
                      <a:gd name="T33" fmla="*/ 0 h 194"/>
                      <a:gd name="T34" fmla="*/ 0 w 593"/>
                      <a:gd name="T35" fmla="*/ 0 h 194"/>
                      <a:gd name="T36" fmla="*/ 0 w 593"/>
                      <a:gd name="T37" fmla="*/ 0 h 194"/>
                      <a:gd name="T38" fmla="*/ 0 w 593"/>
                      <a:gd name="T39" fmla="*/ 0 h 194"/>
                      <a:gd name="T40" fmla="*/ 0 w 593"/>
                      <a:gd name="T41" fmla="*/ 0 h 194"/>
                      <a:gd name="T42" fmla="*/ 0 w 593"/>
                      <a:gd name="T43" fmla="*/ 0 h 194"/>
                      <a:gd name="T44" fmla="*/ 0 w 593"/>
                      <a:gd name="T45" fmla="*/ 0 h 194"/>
                      <a:gd name="T46" fmla="*/ 0 w 593"/>
                      <a:gd name="T47" fmla="*/ 0 h 194"/>
                      <a:gd name="T48" fmla="*/ 0 w 593"/>
                      <a:gd name="T49" fmla="*/ 0 h 194"/>
                      <a:gd name="T50" fmla="*/ 0 w 593"/>
                      <a:gd name="T51" fmla="*/ 0 h 194"/>
                      <a:gd name="T52" fmla="*/ 0 w 593"/>
                      <a:gd name="T53" fmla="*/ 0 h 194"/>
                      <a:gd name="T54" fmla="*/ 0 w 593"/>
                      <a:gd name="T55" fmla="*/ 0 h 194"/>
                      <a:gd name="T56" fmla="*/ 0 w 593"/>
                      <a:gd name="T57" fmla="*/ 0 h 194"/>
                      <a:gd name="T58" fmla="*/ 0 w 593"/>
                      <a:gd name="T59" fmla="*/ 0 h 194"/>
                      <a:gd name="T60" fmla="*/ 0 w 593"/>
                      <a:gd name="T61" fmla="*/ 0 h 194"/>
                      <a:gd name="T62" fmla="*/ 0 w 593"/>
                      <a:gd name="T63" fmla="*/ 0 h 194"/>
                      <a:gd name="T64" fmla="*/ 0 w 593"/>
                      <a:gd name="T65" fmla="*/ 0 h 194"/>
                      <a:gd name="T66" fmla="*/ 0 w 593"/>
                      <a:gd name="T67" fmla="*/ 0 h 194"/>
                      <a:gd name="T68" fmla="*/ 0 w 593"/>
                      <a:gd name="T69" fmla="*/ 0 h 194"/>
                      <a:gd name="T70" fmla="*/ 0 w 593"/>
                      <a:gd name="T71" fmla="*/ 0 h 194"/>
                      <a:gd name="T72" fmla="*/ 0 w 593"/>
                      <a:gd name="T73" fmla="*/ 0 h 19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593"/>
                      <a:gd name="T112" fmla="*/ 0 h 194"/>
                      <a:gd name="T113" fmla="*/ 593 w 593"/>
                      <a:gd name="T114" fmla="*/ 194 h 19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593" h="194">
                        <a:moveTo>
                          <a:pt x="593" y="98"/>
                        </a:moveTo>
                        <a:lnTo>
                          <a:pt x="593" y="102"/>
                        </a:lnTo>
                        <a:lnTo>
                          <a:pt x="592" y="108"/>
                        </a:lnTo>
                        <a:lnTo>
                          <a:pt x="590" y="112"/>
                        </a:lnTo>
                        <a:lnTo>
                          <a:pt x="588" y="117"/>
                        </a:lnTo>
                        <a:lnTo>
                          <a:pt x="580" y="127"/>
                        </a:lnTo>
                        <a:lnTo>
                          <a:pt x="570" y="136"/>
                        </a:lnTo>
                        <a:lnTo>
                          <a:pt x="558" y="143"/>
                        </a:lnTo>
                        <a:lnTo>
                          <a:pt x="543" y="152"/>
                        </a:lnTo>
                        <a:lnTo>
                          <a:pt x="525" y="159"/>
                        </a:lnTo>
                        <a:lnTo>
                          <a:pt x="506" y="167"/>
                        </a:lnTo>
                        <a:lnTo>
                          <a:pt x="485" y="172"/>
                        </a:lnTo>
                        <a:lnTo>
                          <a:pt x="463" y="178"/>
                        </a:lnTo>
                        <a:lnTo>
                          <a:pt x="438" y="183"/>
                        </a:lnTo>
                        <a:lnTo>
                          <a:pt x="412" y="187"/>
                        </a:lnTo>
                        <a:lnTo>
                          <a:pt x="385" y="190"/>
                        </a:lnTo>
                        <a:lnTo>
                          <a:pt x="356" y="192"/>
                        </a:lnTo>
                        <a:lnTo>
                          <a:pt x="327" y="194"/>
                        </a:lnTo>
                        <a:lnTo>
                          <a:pt x="297" y="194"/>
                        </a:lnTo>
                        <a:lnTo>
                          <a:pt x="266" y="194"/>
                        </a:lnTo>
                        <a:lnTo>
                          <a:pt x="237" y="192"/>
                        </a:lnTo>
                        <a:lnTo>
                          <a:pt x="208" y="190"/>
                        </a:lnTo>
                        <a:lnTo>
                          <a:pt x="181" y="187"/>
                        </a:lnTo>
                        <a:lnTo>
                          <a:pt x="156" y="183"/>
                        </a:lnTo>
                        <a:lnTo>
                          <a:pt x="131" y="178"/>
                        </a:lnTo>
                        <a:lnTo>
                          <a:pt x="108" y="172"/>
                        </a:lnTo>
                        <a:lnTo>
                          <a:pt x="87" y="167"/>
                        </a:lnTo>
                        <a:lnTo>
                          <a:pt x="68" y="159"/>
                        </a:lnTo>
                        <a:lnTo>
                          <a:pt x="51" y="152"/>
                        </a:lnTo>
                        <a:lnTo>
                          <a:pt x="36" y="143"/>
                        </a:lnTo>
                        <a:lnTo>
                          <a:pt x="23" y="136"/>
                        </a:lnTo>
                        <a:lnTo>
                          <a:pt x="18" y="131"/>
                        </a:lnTo>
                        <a:lnTo>
                          <a:pt x="13" y="127"/>
                        </a:lnTo>
                        <a:lnTo>
                          <a:pt x="9" y="122"/>
                        </a:lnTo>
                        <a:lnTo>
                          <a:pt x="5" y="117"/>
                        </a:lnTo>
                        <a:lnTo>
                          <a:pt x="3" y="112"/>
                        </a:lnTo>
                        <a:lnTo>
                          <a:pt x="1" y="108"/>
                        </a:lnTo>
                        <a:lnTo>
                          <a:pt x="0" y="102"/>
                        </a:lnTo>
                        <a:lnTo>
                          <a:pt x="0" y="98"/>
                        </a:lnTo>
                        <a:lnTo>
                          <a:pt x="0" y="92"/>
                        </a:lnTo>
                        <a:lnTo>
                          <a:pt x="1" y="88"/>
                        </a:lnTo>
                        <a:lnTo>
                          <a:pt x="3" y="82"/>
                        </a:lnTo>
                        <a:lnTo>
                          <a:pt x="5" y="78"/>
                        </a:lnTo>
                        <a:lnTo>
                          <a:pt x="13" y="69"/>
                        </a:lnTo>
                        <a:lnTo>
                          <a:pt x="23" y="60"/>
                        </a:lnTo>
                        <a:lnTo>
                          <a:pt x="36" y="51"/>
                        </a:lnTo>
                        <a:lnTo>
                          <a:pt x="51" y="43"/>
                        </a:lnTo>
                        <a:lnTo>
                          <a:pt x="68" y="35"/>
                        </a:lnTo>
                        <a:lnTo>
                          <a:pt x="87" y="29"/>
                        </a:lnTo>
                        <a:lnTo>
                          <a:pt x="108" y="22"/>
                        </a:lnTo>
                        <a:lnTo>
                          <a:pt x="131" y="16"/>
                        </a:lnTo>
                        <a:lnTo>
                          <a:pt x="156" y="12"/>
                        </a:lnTo>
                        <a:lnTo>
                          <a:pt x="181" y="8"/>
                        </a:lnTo>
                        <a:lnTo>
                          <a:pt x="208" y="4"/>
                        </a:lnTo>
                        <a:lnTo>
                          <a:pt x="237" y="2"/>
                        </a:lnTo>
                        <a:lnTo>
                          <a:pt x="266" y="1"/>
                        </a:lnTo>
                        <a:lnTo>
                          <a:pt x="297" y="0"/>
                        </a:lnTo>
                        <a:lnTo>
                          <a:pt x="327" y="1"/>
                        </a:lnTo>
                        <a:lnTo>
                          <a:pt x="356" y="2"/>
                        </a:lnTo>
                        <a:lnTo>
                          <a:pt x="385" y="4"/>
                        </a:lnTo>
                        <a:lnTo>
                          <a:pt x="412" y="8"/>
                        </a:lnTo>
                        <a:lnTo>
                          <a:pt x="438" y="12"/>
                        </a:lnTo>
                        <a:lnTo>
                          <a:pt x="463" y="16"/>
                        </a:lnTo>
                        <a:lnTo>
                          <a:pt x="485" y="22"/>
                        </a:lnTo>
                        <a:lnTo>
                          <a:pt x="506" y="29"/>
                        </a:lnTo>
                        <a:lnTo>
                          <a:pt x="525" y="35"/>
                        </a:lnTo>
                        <a:lnTo>
                          <a:pt x="543" y="43"/>
                        </a:lnTo>
                        <a:lnTo>
                          <a:pt x="558" y="51"/>
                        </a:lnTo>
                        <a:lnTo>
                          <a:pt x="570" y="60"/>
                        </a:lnTo>
                        <a:lnTo>
                          <a:pt x="580" y="69"/>
                        </a:lnTo>
                        <a:lnTo>
                          <a:pt x="588" y="78"/>
                        </a:lnTo>
                        <a:lnTo>
                          <a:pt x="590" y="82"/>
                        </a:lnTo>
                        <a:lnTo>
                          <a:pt x="592" y="88"/>
                        </a:lnTo>
                        <a:lnTo>
                          <a:pt x="593" y="92"/>
                        </a:lnTo>
                        <a:lnTo>
                          <a:pt x="593" y="98"/>
                        </a:lnTo>
                        <a:close/>
                      </a:path>
                    </a:pathLst>
                  </a:custGeom>
                  <a:solidFill>
                    <a:srgbClr val="2E5592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32" name="Freeform 173"/>
                  <p:cNvSpPr>
                    <a:spLocks/>
                  </p:cNvSpPr>
                  <p:nvPr/>
                </p:nvSpPr>
                <p:spPr bwMode="auto">
                  <a:xfrm>
                    <a:off x="3255" y="4078"/>
                    <a:ext cx="169" cy="86"/>
                  </a:xfrm>
                  <a:custGeom>
                    <a:avLst/>
                    <a:gdLst>
                      <a:gd name="T0" fmla="*/ 0 w 1184"/>
                      <a:gd name="T1" fmla="*/ 0 h 605"/>
                      <a:gd name="T2" fmla="*/ 0 w 1184"/>
                      <a:gd name="T3" fmla="*/ 0 h 605"/>
                      <a:gd name="T4" fmla="*/ 0 w 1184"/>
                      <a:gd name="T5" fmla="*/ 0 h 605"/>
                      <a:gd name="T6" fmla="*/ 0 w 1184"/>
                      <a:gd name="T7" fmla="*/ 0 h 605"/>
                      <a:gd name="T8" fmla="*/ 0 w 1184"/>
                      <a:gd name="T9" fmla="*/ 0 h 605"/>
                      <a:gd name="T10" fmla="*/ 0 w 1184"/>
                      <a:gd name="T11" fmla="*/ 0 h 605"/>
                      <a:gd name="T12" fmla="*/ 0 w 1184"/>
                      <a:gd name="T13" fmla="*/ 0 h 605"/>
                      <a:gd name="T14" fmla="*/ 0 w 1184"/>
                      <a:gd name="T15" fmla="*/ 0 h 605"/>
                      <a:gd name="T16" fmla="*/ 0 w 1184"/>
                      <a:gd name="T17" fmla="*/ 0 h 605"/>
                      <a:gd name="T18" fmla="*/ 0 w 1184"/>
                      <a:gd name="T19" fmla="*/ 0 h 605"/>
                      <a:gd name="T20" fmla="*/ 0 w 1184"/>
                      <a:gd name="T21" fmla="*/ 0 h 605"/>
                      <a:gd name="T22" fmla="*/ 0 w 1184"/>
                      <a:gd name="T23" fmla="*/ 0 h 605"/>
                      <a:gd name="T24" fmla="*/ 0 w 1184"/>
                      <a:gd name="T25" fmla="*/ 0 h 605"/>
                      <a:gd name="T26" fmla="*/ 0 w 1184"/>
                      <a:gd name="T27" fmla="*/ 0 h 605"/>
                      <a:gd name="T28" fmla="*/ 0 w 1184"/>
                      <a:gd name="T29" fmla="*/ 0 h 605"/>
                      <a:gd name="T30" fmla="*/ 0 w 1184"/>
                      <a:gd name="T31" fmla="*/ 0 h 605"/>
                      <a:gd name="T32" fmla="*/ 0 w 1184"/>
                      <a:gd name="T33" fmla="*/ 0 h 605"/>
                      <a:gd name="T34" fmla="*/ 0 w 1184"/>
                      <a:gd name="T35" fmla="*/ 0 h 605"/>
                      <a:gd name="T36" fmla="*/ 0 w 1184"/>
                      <a:gd name="T37" fmla="*/ 0 h 605"/>
                      <a:gd name="T38" fmla="*/ 0 w 1184"/>
                      <a:gd name="T39" fmla="*/ 0 h 605"/>
                      <a:gd name="T40" fmla="*/ 0 w 1184"/>
                      <a:gd name="T41" fmla="*/ 0 h 605"/>
                      <a:gd name="T42" fmla="*/ 0 w 1184"/>
                      <a:gd name="T43" fmla="*/ 0 h 605"/>
                      <a:gd name="T44" fmla="*/ 0 w 1184"/>
                      <a:gd name="T45" fmla="*/ 0 h 605"/>
                      <a:gd name="T46" fmla="*/ 0 w 1184"/>
                      <a:gd name="T47" fmla="*/ 0 h 605"/>
                      <a:gd name="T48" fmla="*/ 0 w 1184"/>
                      <a:gd name="T49" fmla="*/ 0 h 605"/>
                      <a:gd name="T50" fmla="*/ 0 w 1184"/>
                      <a:gd name="T51" fmla="*/ 0 h 605"/>
                      <a:gd name="T52" fmla="*/ 0 w 1184"/>
                      <a:gd name="T53" fmla="*/ 0 h 605"/>
                      <a:gd name="T54" fmla="*/ 0 w 1184"/>
                      <a:gd name="T55" fmla="*/ 0 h 605"/>
                      <a:gd name="T56" fmla="*/ 0 w 1184"/>
                      <a:gd name="T57" fmla="*/ 0 h 605"/>
                      <a:gd name="T58" fmla="*/ 0 w 1184"/>
                      <a:gd name="T59" fmla="*/ 0 h 605"/>
                      <a:gd name="T60" fmla="*/ 0 w 1184"/>
                      <a:gd name="T61" fmla="*/ 0 h 605"/>
                      <a:gd name="T62" fmla="*/ 0 w 1184"/>
                      <a:gd name="T63" fmla="*/ 0 h 605"/>
                      <a:gd name="T64" fmla="*/ 0 w 1184"/>
                      <a:gd name="T65" fmla="*/ 0 h 605"/>
                      <a:gd name="T66" fmla="*/ 0 w 1184"/>
                      <a:gd name="T67" fmla="*/ 0 h 605"/>
                      <a:gd name="T68" fmla="*/ 0 w 1184"/>
                      <a:gd name="T69" fmla="*/ 0 h 605"/>
                      <a:gd name="T70" fmla="*/ 0 w 1184"/>
                      <a:gd name="T71" fmla="*/ 0 h 605"/>
                      <a:gd name="T72" fmla="*/ 0 w 1184"/>
                      <a:gd name="T73" fmla="*/ 0 h 605"/>
                      <a:gd name="T74" fmla="*/ 0 w 1184"/>
                      <a:gd name="T75" fmla="*/ 0 h 605"/>
                      <a:gd name="T76" fmla="*/ 0 w 1184"/>
                      <a:gd name="T77" fmla="*/ 0 h 605"/>
                      <a:gd name="T78" fmla="*/ 0 w 1184"/>
                      <a:gd name="T79" fmla="*/ 0 h 605"/>
                      <a:gd name="T80" fmla="*/ 0 w 1184"/>
                      <a:gd name="T81" fmla="*/ 0 h 605"/>
                      <a:gd name="T82" fmla="*/ 0 w 1184"/>
                      <a:gd name="T83" fmla="*/ 0 h 605"/>
                      <a:gd name="T84" fmla="*/ 0 w 1184"/>
                      <a:gd name="T85" fmla="*/ 0 h 605"/>
                      <a:gd name="T86" fmla="*/ 0 w 1184"/>
                      <a:gd name="T87" fmla="*/ 0 h 605"/>
                      <a:gd name="T88" fmla="*/ 0 w 1184"/>
                      <a:gd name="T89" fmla="*/ 0 h 605"/>
                      <a:gd name="T90" fmla="*/ 0 w 1184"/>
                      <a:gd name="T91" fmla="*/ 0 h 605"/>
                      <a:gd name="T92" fmla="*/ 0 w 1184"/>
                      <a:gd name="T93" fmla="*/ 0 h 605"/>
                      <a:gd name="T94" fmla="*/ 0 w 1184"/>
                      <a:gd name="T95" fmla="*/ 0 h 605"/>
                      <a:gd name="T96" fmla="*/ 0 w 1184"/>
                      <a:gd name="T97" fmla="*/ 0 h 605"/>
                      <a:gd name="T98" fmla="*/ 0 w 1184"/>
                      <a:gd name="T99" fmla="*/ 0 h 605"/>
                      <a:gd name="T100" fmla="*/ 0 w 1184"/>
                      <a:gd name="T101" fmla="*/ 0 h 605"/>
                      <a:gd name="T102" fmla="*/ 0 w 1184"/>
                      <a:gd name="T103" fmla="*/ 0 h 605"/>
                      <a:gd name="T104" fmla="*/ 0 w 1184"/>
                      <a:gd name="T105" fmla="*/ 0 h 605"/>
                      <a:gd name="T106" fmla="*/ 0 w 1184"/>
                      <a:gd name="T107" fmla="*/ 0 h 605"/>
                      <a:gd name="T108" fmla="*/ 0 w 1184"/>
                      <a:gd name="T109" fmla="*/ 0 h 605"/>
                      <a:gd name="T110" fmla="*/ 0 w 1184"/>
                      <a:gd name="T111" fmla="*/ 0 h 605"/>
                      <a:gd name="T112" fmla="*/ 0 w 1184"/>
                      <a:gd name="T113" fmla="*/ 0 h 605"/>
                      <a:gd name="T114" fmla="*/ 0 w 1184"/>
                      <a:gd name="T115" fmla="*/ 0 h 60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184"/>
                      <a:gd name="T175" fmla="*/ 0 h 605"/>
                      <a:gd name="T176" fmla="*/ 1184 w 1184"/>
                      <a:gd name="T177" fmla="*/ 605 h 60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184" h="605">
                        <a:moveTo>
                          <a:pt x="1079" y="0"/>
                        </a:moveTo>
                        <a:lnTo>
                          <a:pt x="1086" y="20"/>
                        </a:lnTo>
                        <a:lnTo>
                          <a:pt x="1092" y="40"/>
                        </a:lnTo>
                        <a:lnTo>
                          <a:pt x="1096" y="57"/>
                        </a:lnTo>
                        <a:lnTo>
                          <a:pt x="1098" y="75"/>
                        </a:lnTo>
                        <a:lnTo>
                          <a:pt x="1099" y="92"/>
                        </a:lnTo>
                        <a:lnTo>
                          <a:pt x="1099" y="106"/>
                        </a:lnTo>
                        <a:lnTo>
                          <a:pt x="1097" y="121"/>
                        </a:lnTo>
                        <a:lnTo>
                          <a:pt x="1095" y="134"/>
                        </a:lnTo>
                        <a:lnTo>
                          <a:pt x="1090" y="148"/>
                        </a:lnTo>
                        <a:lnTo>
                          <a:pt x="1085" y="159"/>
                        </a:lnTo>
                        <a:lnTo>
                          <a:pt x="1078" y="170"/>
                        </a:lnTo>
                        <a:lnTo>
                          <a:pt x="1071" y="181"/>
                        </a:lnTo>
                        <a:lnTo>
                          <a:pt x="1063" y="191"/>
                        </a:lnTo>
                        <a:lnTo>
                          <a:pt x="1054" y="200"/>
                        </a:lnTo>
                        <a:lnTo>
                          <a:pt x="1044" y="209"/>
                        </a:lnTo>
                        <a:lnTo>
                          <a:pt x="1033" y="217"/>
                        </a:lnTo>
                        <a:lnTo>
                          <a:pt x="1020" y="224"/>
                        </a:lnTo>
                        <a:lnTo>
                          <a:pt x="1008" y="231"/>
                        </a:lnTo>
                        <a:lnTo>
                          <a:pt x="995" y="239"/>
                        </a:lnTo>
                        <a:lnTo>
                          <a:pt x="981" y="246"/>
                        </a:lnTo>
                        <a:lnTo>
                          <a:pt x="952" y="258"/>
                        </a:lnTo>
                        <a:lnTo>
                          <a:pt x="921" y="269"/>
                        </a:lnTo>
                        <a:lnTo>
                          <a:pt x="857" y="292"/>
                        </a:lnTo>
                        <a:lnTo>
                          <a:pt x="790" y="316"/>
                        </a:lnTo>
                        <a:lnTo>
                          <a:pt x="770" y="323"/>
                        </a:lnTo>
                        <a:lnTo>
                          <a:pt x="749" y="330"/>
                        </a:lnTo>
                        <a:lnTo>
                          <a:pt x="728" y="337"/>
                        </a:lnTo>
                        <a:lnTo>
                          <a:pt x="705" y="342"/>
                        </a:lnTo>
                        <a:lnTo>
                          <a:pt x="659" y="353"/>
                        </a:lnTo>
                        <a:lnTo>
                          <a:pt x="608" y="362"/>
                        </a:lnTo>
                        <a:lnTo>
                          <a:pt x="557" y="369"/>
                        </a:lnTo>
                        <a:lnTo>
                          <a:pt x="505" y="375"/>
                        </a:lnTo>
                        <a:lnTo>
                          <a:pt x="450" y="379"/>
                        </a:lnTo>
                        <a:lnTo>
                          <a:pt x="397" y="381"/>
                        </a:lnTo>
                        <a:lnTo>
                          <a:pt x="342" y="382"/>
                        </a:lnTo>
                        <a:lnTo>
                          <a:pt x="288" y="382"/>
                        </a:lnTo>
                        <a:lnTo>
                          <a:pt x="236" y="381"/>
                        </a:lnTo>
                        <a:lnTo>
                          <a:pt x="183" y="379"/>
                        </a:lnTo>
                        <a:lnTo>
                          <a:pt x="133" y="376"/>
                        </a:lnTo>
                        <a:lnTo>
                          <a:pt x="86" y="370"/>
                        </a:lnTo>
                        <a:lnTo>
                          <a:pt x="42" y="366"/>
                        </a:lnTo>
                        <a:lnTo>
                          <a:pt x="0" y="359"/>
                        </a:lnTo>
                        <a:lnTo>
                          <a:pt x="3" y="372"/>
                        </a:lnTo>
                        <a:lnTo>
                          <a:pt x="6" y="386"/>
                        </a:lnTo>
                        <a:lnTo>
                          <a:pt x="10" y="398"/>
                        </a:lnTo>
                        <a:lnTo>
                          <a:pt x="15" y="410"/>
                        </a:lnTo>
                        <a:lnTo>
                          <a:pt x="20" y="422"/>
                        </a:lnTo>
                        <a:lnTo>
                          <a:pt x="26" y="435"/>
                        </a:lnTo>
                        <a:lnTo>
                          <a:pt x="33" y="447"/>
                        </a:lnTo>
                        <a:lnTo>
                          <a:pt x="41" y="458"/>
                        </a:lnTo>
                        <a:lnTo>
                          <a:pt x="49" y="469"/>
                        </a:lnTo>
                        <a:lnTo>
                          <a:pt x="58" y="479"/>
                        </a:lnTo>
                        <a:lnTo>
                          <a:pt x="69" y="490"/>
                        </a:lnTo>
                        <a:lnTo>
                          <a:pt x="80" y="500"/>
                        </a:lnTo>
                        <a:lnTo>
                          <a:pt x="92" y="509"/>
                        </a:lnTo>
                        <a:lnTo>
                          <a:pt x="105" y="518"/>
                        </a:lnTo>
                        <a:lnTo>
                          <a:pt x="120" y="527"/>
                        </a:lnTo>
                        <a:lnTo>
                          <a:pt x="135" y="536"/>
                        </a:lnTo>
                        <a:lnTo>
                          <a:pt x="153" y="544"/>
                        </a:lnTo>
                        <a:lnTo>
                          <a:pt x="171" y="552"/>
                        </a:lnTo>
                        <a:lnTo>
                          <a:pt x="191" y="558"/>
                        </a:lnTo>
                        <a:lnTo>
                          <a:pt x="212" y="565"/>
                        </a:lnTo>
                        <a:lnTo>
                          <a:pt x="235" y="572"/>
                        </a:lnTo>
                        <a:lnTo>
                          <a:pt x="258" y="577"/>
                        </a:lnTo>
                        <a:lnTo>
                          <a:pt x="283" y="583"/>
                        </a:lnTo>
                        <a:lnTo>
                          <a:pt x="310" y="587"/>
                        </a:lnTo>
                        <a:lnTo>
                          <a:pt x="339" y="592"/>
                        </a:lnTo>
                        <a:lnTo>
                          <a:pt x="369" y="595"/>
                        </a:lnTo>
                        <a:lnTo>
                          <a:pt x="401" y="598"/>
                        </a:lnTo>
                        <a:lnTo>
                          <a:pt x="435" y="601"/>
                        </a:lnTo>
                        <a:lnTo>
                          <a:pt x="470" y="603"/>
                        </a:lnTo>
                        <a:lnTo>
                          <a:pt x="507" y="604"/>
                        </a:lnTo>
                        <a:lnTo>
                          <a:pt x="546" y="605"/>
                        </a:lnTo>
                        <a:lnTo>
                          <a:pt x="587" y="605"/>
                        </a:lnTo>
                        <a:lnTo>
                          <a:pt x="634" y="605"/>
                        </a:lnTo>
                        <a:lnTo>
                          <a:pt x="679" y="603"/>
                        </a:lnTo>
                        <a:lnTo>
                          <a:pt x="721" y="601"/>
                        </a:lnTo>
                        <a:lnTo>
                          <a:pt x="760" y="597"/>
                        </a:lnTo>
                        <a:lnTo>
                          <a:pt x="798" y="594"/>
                        </a:lnTo>
                        <a:lnTo>
                          <a:pt x="832" y="588"/>
                        </a:lnTo>
                        <a:lnTo>
                          <a:pt x="866" y="583"/>
                        </a:lnTo>
                        <a:lnTo>
                          <a:pt x="897" y="576"/>
                        </a:lnTo>
                        <a:lnTo>
                          <a:pt x="926" y="569"/>
                        </a:lnTo>
                        <a:lnTo>
                          <a:pt x="952" y="560"/>
                        </a:lnTo>
                        <a:lnTo>
                          <a:pt x="977" y="552"/>
                        </a:lnTo>
                        <a:lnTo>
                          <a:pt x="1000" y="543"/>
                        </a:lnTo>
                        <a:lnTo>
                          <a:pt x="1023" y="533"/>
                        </a:lnTo>
                        <a:lnTo>
                          <a:pt x="1043" y="522"/>
                        </a:lnTo>
                        <a:lnTo>
                          <a:pt x="1060" y="509"/>
                        </a:lnTo>
                        <a:lnTo>
                          <a:pt x="1077" y="497"/>
                        </a:lnTo>
                        <a:lnTo>
                          <a:pt x="1093" y="485"/>
                        </a:lnTo>
                        <a:lnTo>
                          <a:pt x="1106" y="471"/>
                        </a:lnTo>
                        <a:lnTo>
                          <a:pt x="1118" y="457"/>
                        </a:lnTo>
                        <a:lnTo>
                          <a:pt x="1129" y="443"/>
                        </a:lnTo>
                        <a:lnTo>
                          <a:pt x="1139" y="428"/>
                        </a:lnTo>
                        <a:lnTo>
                          <a:pt x="1148" y="412"/>
                        </a:lnTo>
                        <a:lnTo>
                          <a:pt x="1156" y="397"/>
                        </a:lnTo>
                        <a:lnTo>
                          <a:pt x="1163" y="380"/>
                        </a:lnTo>
                        <a:lnTo>
                          <a:pt x="1168" y="364"/>
                        </a:lnTo>
                        <a:lnTo>
                          <a:pt x="1173" y="347"/>
                        </a:lnTo>
                        <a:lnTo>
                          <a:pt x="1176" y="329"/>
                        </a:lnTo>
                        <a:lnTo>
                          <a:pt x="1179" y="311"/>
                        </a:lnTo>
                        <a:lnTo>
                          <a:pt x="1182" y="293"/>
                        </a:lnTo>
                        <a:lnTo>
                          <a:pt x="1183" y="274"/>
                        </a:lnTo>
                        <a:lnTo>
                          <a:pt x="1184" y="256"/>
                        </a:lnTo>
                        <a:lnTo>
                          <a:pt x="1184" y="237"/>
                        </a:lnTo>
                        <a:lnTo>
                          <a:pt x="1183" y="226"/>
                        </a:lnTo>
                        <a:lnTo>
                          <a:pt x="1181" y="212"/>
                        </a:lnTo>
                        <a:lnTo>
                          <a:pt x="1177" y="198"/>
                        </a:lnTo>
                        <a:lnTo>
                          <a:pt x="1173" y="182"/>
                        </a:lnTo>
                        <a:lnTo>
                          <a:pt x="1161" y="150"/>
                        </a:lnTo>
                        <a:lnTo>
                          <a:pt x="1146" y="115"/>
                        </a:lnTo>
                        <a:lnTo>
                          <a:pt x="1129" y="81"/>
                        </a:lnTo>
                        <a:lnTo>
                          <a:pt x="1112" y="49"/>
                        </a:lnTo>
                        <a:lnTo>
                          <a:pt x="1095" y="21"/>
                        </a:lnTo>
                        <a:lnTo>
                          <a:pt x="1079" y="0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33" name="Freeform 174"/>
                  <p:cNvSpPr>
                    <a:spLocks/>
                  </p:cNvSpPr>
                  <p:nvPr/>
                </p:nvSpPr>
                <p:spPr bwMode="auto">
                  <a:xfrm>
                    <a:off x="3255" y="4127"/>
                    <a:ext cx="168" cy="38"/>
                  </a:xfrm>
                  <a:custGeom>
                    <a:avLst/>
                    <a:gdLst>
                      <a:gd name="T0" fmla="*/ 0 w 1173"/>
                      <a:gd name="T1" fmla="*/ 0 h 264"/>
                      <a:gd name="T2" fmla="*/ 0 w 1173"/>
                      <a:gd name="T3" fmla="*/ 0 h 264"/>
                      <a:gd name="T4" fmla="*/ 0 w 1173"/>
                      <a:gd name="T5" fmla="*/ 0 h 264"/>
                      <a:gd name="T6" fmla="*/ 0 w 1173"/>
                      <a:gd name="T7" fmla="*/ 0 h 264"/>
                      <a:gd name="T8" fmla="*/ 0 w 1173"/>
                      <a:gd name="T9" fmla="*/ 0 h 264"/>
                      <a:gd name="T10" fmla="*/ 0 w 1173"/>
                      <a:gd name="T11" fmla="*/ 0 h 264"/>
                      <a:gd name="T12" fmla="*/ 0 w 1173"/>
                      <a:gd name="T13" fmla="*/ 0 h 264"/>
                      <a:gd name="T14" fmla="*/ 0 w 1173"/>
                      <a:gd name="T15" fmla="*/ 0 h 264"/>
                      <a:gd name="T16" fmla="*/ 0 w 1173"/>
                      <a:gd name="T17" fmla="*/ 0 h 264"/>
                      <a:gd name="T18" fmla="*/ 0 w 1173"/>
                      <a:gd name="T19" fmla="*/ 0 h 264"/>
                      <a:gd name="T20" fmla="*/ 0 w 1173"/>
                      <a:gd name="T21" fmla="*/ 0 h 264"/>
                      <a:gd name="T22" fmla="*/ 0 w 1173"/>
                      <a:gd name="T23" fmla="*/ 0 h 264"/>
                      <a:gd name="T24" fmla="*/ 0 w 1173"/>
                      <a:gd name="T25" fmla="*/ 0 h 264"/>
                      <a:gd name="T26" fmla="*/ 0 w 1173"/>
                      <a:gd name="T27" fmla="*/ 0 h 264"/>
                      <a:gd name="T28" fmla="*/ 0 w 1173"/>
                      <a:gd name="T29" fmla="*/ 0 h 264"/>
                      <a:gd name="T30" fmla="*/ 0 w 1173"/>
                      <a:gd name="T31" fmla="*/ 0 h 264"/>
                      <a:gd name="T32" fmla="*/ 0 w 1173"/>
                      <a:gd name="T33" fmla="*/ 0 h 264"/>
                      <a:gd name="T34" fmla="*/ 0 w 1173"/>
                      <a:gd name="T35" fmla="*/ 0 h 264"/>
                      <a:gd name="T36" fmla="*/ 0 w 1173"/>
                      <a:gd name="T37" fmla="*/ 0 h 264"/>
                      <a:gd name="T38" fmla="*/ 0 w 1173"/>
                      <a:gd name="T39" fmla="*/ 0 h 264"/>
                      <a:gd name="T40" fmla="*/ 0 w 1173"/>
                      <a:gd name="T41" fmla="*/ 0 h 264"/>
                      <a:gd name="T42" fmla="*/ 0 w 1173"/>
                      <a:gd name="T43" fmla="*/ 0 h 264"/>
                      <a:gd name="T44" fmla="*/ 0 w 1173"/>
                      <a:gd name="T45" fmla="*/ 0 h 264"/>
                      <a:gd name="T46" fmla="*/ 0 w 1173"/>
                      <a:gd name="T47" fmla="*/ 0 h 264"/>
                      <a:gd name="T48" fmla="*/ 0 w 1173"/>
                      <a:gd name="T49" fmla="*/ 0 h 264"/>
                      <a:gd name="T50" fmla="*/ 0 w 1173"/>
                      <a:gd name="T51" fmla="*/ 0 h 264"/>
                      <a:gd name="T52" fmla="*/ 0 w 1173"/>
                      <a:gd name="T53" fmla="*/ 0 h 264"/>
                      <a:gd name="T54" fmla="*/ 0 w 1173"/>
                      <a:gd name="T55" fmla="*/ 0 h 264"/>
                      <a:gd name="T56" fmla="*/ 0 w 1173"/>
                      <a:gd name="T57" fmla="*/ 0 h 264"/>
                      <a:gd name="T58" fmla="*/ 0 w 1173"/>
                      <a:gd name="T59" fmla="*/ 0 h 264"/>
                      <a:gd name="T60" fmla="*/ 0 w 1173"/>
                      <a:gd name="T61" fmla="*/ 0 h 264"/>
                      <a:gd name="T62" fmla="*/ 0 w 1173"/>
                      <a:gd name="T63" fmla="*/ 0 h 264"/>
                      <a:gd name="T64" fmla="*/ 0 w 1173"/>
                      <a:gd name="T65" fmla="*/ 0 h 264"/>
                      <a:gd name="T66" fmla="*/ 0 w 1173"/>
                      <a:gd name="T67" fmla="*/ 0 h 264"/>
                      <a:gd name="T68" fmla="*/ 0 w 1173"/>
                      <a:gd name="T69" fmla="*/ 0 h 264"/>
                      <a:gd name="T70" fmla="*/ 0 w 1173"/>
                      <a:gd name="T71" fmla="*/ 0 h 264"/>
                      <a:gd name="T72" fmla="*/ 0 w 1173"/>
                      <a:gd name="T73" fmla="*/ 0 h 264"/>
                      <a:gd name="T74" fmla="*/ 0 w 1173"/>
                      <a:gd name="T75" fmla="*/ 0 h 264"/>
                      <a:gd name="T76" fmla="*/ 0 w 1173"/>
                      <a:gd name="T77" fmla="*/ 0 h 264"/>
                      <a:gd name="T78" fmla="*/ 0 w 1173"/>
                      <a:gd name="T79" fmla="*/ 0 h 264"/>
                      <a:gd name="T80" fmla="*/ 0 w 1173"/>
                      <a:gd name="T81" fmla="*/ 0 h 264"/>
                      <a:gd name="T82" fmla="*/ 0 w 1173"/>
                      <a:gd name="T83" fmla="*/ 0 h 264"/>
                      <a:gd name="T84" fmla="*/ 0 w 1173"/>
                      <a:gd name="T85" fmla="*/ 0 h 264"/>
                      <a:gd name="T86" fmla="*/ 0 w 1173"/>
                      <a:gd name="T87" fmla="*/ 0 h 264"/>
                      <a:gd name="T88" fmla="*/ 0 w 1173"/>
                      <a:gd name="T89" fmla="*/ 0 h 264"/>
                      <a:gd name="T90" fmla="*/ 0 w 1173"/>
                      <a:gd name="T91" fmla="*/ 0 h 264"/>
                      <a:gd name="T92" fmla="*/ 0 w 1173"/>
                      <a:gd name="T93" fmla="*/ 0 h 264"/>
                      <a:gd name="T94" fmla="*/ 0 w 1173"/>
                      <a:gd name="T95" fmla="*/ 0 h 26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173"/>
                      <a:gd name="T145" fmla="*/ 0 h 264"/>
                      <a:gd name="T146" fmla="*/ 1173 w 1173"/>
                      <a:gd name="T147" fmla="*/ 264 h 26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173" h="264">
                        <a:moveTo>
                          <a:pt x="586" y="142"/>
                        </a:moveTo>
                        <a:lnTo>
                          <a:pt x="525" y="142"/>
                        </a:lnTo>
                        <a:lnTo>
                          <a:pt x="467" y="139"/>
                        </a:lnTo>
                        <a:lnTo>
                          <a:pt x="414" y="137"/>
                        </a:lnTo>
                        <a:lnTo>
                          <a:pt x="364" y="133"/>
                        </a:lnTo>
                        <a:lnTo>
                          <a:pt x="316" y="128"/>
                        </a:lnTo>
                        <a:lnTo>
                          <a:pt x="274" y="123"/>
                        </a:lnTo>
                        <a:lnTo>
                          <a:pt x="234" y="116"/>
                        </a:lnTo>
                        <a:lnTo>
                          <a:pt x="197" y="108"/>
                        </a:lnTo>
                        <a:lnTo>
                          <a:pt x="162" y="100"/>
                        </a:lnTo>
                        <a:lnTo>
                          <a:pt x="131" y="90"/>
                        </a:lnTo>
                        <a:lnTo>
                          <a:pt x="103" y="80"/>
                        </a:lnTo>
                        <a:lnTo>
                          <a:pt x="78" y="70"/>
                        </a:lnTo>
                        <a:lnTo>
                          <a:pt x="54" y="58"/>
                        </a:lnTo>
                        <a:lnTo>
                          <a:pt x="34" y="46"/>
                        </a:lnTo>
                        <a:lnTo>
                          <a:pt x="15" y="33"/>
                        </a:lnTo>
                        <a:lnTo>
                          <a:pt x="0" y="19"/>
                        </a:lnTo>
                        <a:lnTo>
                          <a:pt x="2" y="33"/>
                        </a:lnTo>
                        <a:lnTo>
                          <a:pt x="5" y="46"/>
                        </a:lnTo>
                        <a:lnTo>
                          <a:pt x="10" y="58"/>
                        </a:lnTo>
                        <a:lnTo>
                          <a:pt x="14" y="70"/>
                        </a:lnTo>
                        <a:lnTo>
                          <a:pt x="20" y="83"/>
                        </a:lnTo>
                        <a:lnTo>
                          <a:pt x="25" y="95"/>
                        </a:lnTo>
                        <a:lnTo>
                          <a:pt x="32" y="106"/>
                        </a:lnTo>
                        <a:lnTo>
                          <a:pt x="40" y="117"/>
                        </a:lnTo>
                        <a:lnTo>
                          <a:pt x="48" y="128"/>
                        </a:lnTo>
                        <a:lnTo>
                          <a:pt x="58" y="139"/>
                        </a:lnTo>
                        <a:lnTo>
                          <a:pt x="68" y="149"/>
                        </a:lnTo>
                        <a:lnTo>
                          <a:pt x="79" y="159"/>
                        </a:lnTo>
                        <a:lnTo>
                          <a:pt x="91" y="169"/>
                        </a:lnTo>
                        <a:lnTo>
                          <a:pt x="106" y="178"/>
                        </a:lnTo>
                        <a:lnTo>
                          <a:pt x="120" y="187"/>
                        </a:lnTo>
                        <a:lnTo>
                          <a:pt x="136" y="195"/>
                        </a:lnTo>
                        <a:lnTo>
                          <a:pt x="152" y="203"/>
                        </a:lnTo>
                        <a:lnTo>
                          <a:pt x="171" y="211"/>
                        </a:lnTo>
                        <a:lnTo>
                          <a:pt x="190" y="218"/>
                        </a:lnTo>
                        <a:lnTo>
                          <a:pt x="211" y="224"/>
                        </a:lnTo>
                        <a:lnTo>
                          <a:pt x="234" y="231"/>
                        </a:lnTo>
                        <a:lnTo>
                          <a:pt x="258" y="236"/>
                        </a:lnTo>
                        <a:lnTo>
                          <a:pt x="284" y="242"/>
                        </a:lnTo>
                        <a:lnTo>
                          <a:pt x="310" y="246"/>
                        </a:lnTo>
                        <a:lnTo>
                          <a:pt x="338" y="251"/>
                        </a:lnTo>
                        <a:lnTo>
                          <a:pt x="368" y="254"/>
                        </a:lnTo>
                        <a:lnTo>
                          <a:pt x="400" y="257"/>
                        </a:lnTo>
                        <a:lnTo>
                          <a:pt x="434" y="260"/>
                        </a:lnTo>
                        <a:lnTo>
                          <a:pt x="469" y="262"/>
                        </a:lnTo>
                        <a:lnTo>
                          <a:pt x="506" y="263"/>
                        </a:lnTo>
                        <a:lnTo>
                          <a:pt x="545" y="264"/>
                        </a:lnTo>
                        <a:lnTo>
                          <a:pt x="586" y="264"/>
                        </a:lnTo>
                        <a:lnTo>
                          <a:pt x="625" y="264"/>
                        </a:lnTo>
                        <a:lnTo>
                          <a:pt x="662" y="263"/>
                        </a:lnTo>
                        <a:lnTo>
                          <a:pt x="698" y="262"/>
                        </a:lnTo>
                        <a:lnTo>
                          <a:pt x="731" y="260"/>
                        </a:lnTo>
                        <a:lnTo>
                          <a:pt x="763" y="256"/>
                        </a:lnTo>
                        <a:lnTo>
                          <a:pt x="793" y="253"/>
                        </a:lnTo>
                        <a:lnTo>
                          <a:pt x="823" y="250"/>
                        </a:lnTo>
                        <a:lnTo>
                          <a:pt x="851" y="245"/>
                        </a:lnTo>
                        <a:lnTo>
                          <a:pt x="877" y="240"/>
                        </a:lnTo>
                        <a:lnTo>
                          <a:pt x="902" y="234"/>
                        </a:lnTo>
                        <a:lnTo>
                          <a:pt x="926" y="227"/>
                        </a:lnTo>
                        <a:lnTo>
                          <a:pt x="948" y="221"/>
                        </a:lnTo>
                        <a:lnTo>
                          <a:pt x="969" y="214"/>
                        </a:lnTo>
                        <a:lnTo>
                          <a:pt x="988" y="206"/>
                        </a:lnTo>
                        <a:lnTo>
                          <a:pt x="1007" y="198"/>
                        </a:lnTo>
                        <a:lnTo>
                          <a:pt x="1025" y="189"/>
                        </a:lnTo>
                        <a:lnTo>
                          <a:pt x="1040" y="181"/>
                        </a:lnTo>
                        <a:lnTo>
                          <a:pt x="1056" y="172"/>
                        </a:lnTo>
                        <a:lnTo>
                          <a:pt x="1070" y="162"/>
                        </a:lnTo>
                        <a:lnTo>
                          <a:pt x="1083" y="150"/>
                        </a:lnTo>
                        <a:lnTo>
                          <a:pt x="1095" y="140"/>
                        </a:lnTo>
                        <a:lnTo>
                          <a:pt x="1106" y="129"/>
                        </a:lnTo>
                        <a:lnTo>
                          <a:pt x="1116" y="118"/>
                        </a:lnTo>
                        <a:lnTo>
                          <a:pt x="1126" y="106"/>
                        </a:lnTo>
                        <a:lnTo>
                          <a:pt x="1134" y="94"/>
                        </a:lnTo>
                        <a:lnTo>
                          <a:pt x="1142" y="81"/>
                        </a:lnTo>
                        <a:lnTo>
                          <a:pt x="1148" y="68"/>
                        </a:lnTo>
                        <a:lnTo>
                          <a:pt x="1155" y="56"/>
                        </a:lnTo>
                        <a:lnTo>
                          <a:pt x="1161" y="43"/>
                        </a:lnTo>
                        <a:lnTo>
                          <a:pt x="1165" y="28"/>
                        </a:lnTo>
                        <a:lnTo>
                          <a:pt x="1170" y="15"/>
                        </a:lnTo>
                        <a:lnTo>
                          <a:pt x="1173" y="0"/>
                        </a:lnTo>
                        <a:lnTo>
                          <a:pt x="1156" y="16"/>
                        </a:lnTo>
                        <a:lnTo>
                          <a:pt x="1136" y="31"/>
                        </a:lnTo>
                        <a:lnTo>
                          <a:pt x="1115" y="45"/>
                        </a:lnTo>
                        <a:lnTo>
                          <a:pt x="1092" y="58"/>
                        </a:lnTo>
                        <a:lnTo>
                          <a:pt x="1066" y="71"/>
                        </a:lnTo>
                        <a:lnTo>
                          <a:pt x="1037" y="83"/>
                        </a:lnTo>
                        <a:lnTo>
                          <a:pt x="1006" y="94"/>
                        </a:lnTo>
                        <a:lnTo>
                          <a:pt x="971" y="103"/>
                        </a:lnTo>
                        <a:lnTo>
                          <a:pt x="935" y="112"/>
                        </a:lnTo>
                        <a:lnTo>
                          <a:pt x="895" y="119"/>
                        </a:lnTo>
                        <a:lnTo>
                          <a:pt x="851" y="126"/>
                        </a:lnTo>
                        <a:lnTo>
                          <a:pt x="806" y="132"/>
                        </a:lnTo>
                        <a:lnTo>
                          <a:pt x="757" y="136"/>
                        </a:lnTo>
                        <a:lnTo>
                          <a:pt x="703" y="139"/>
                        </a:lnTo>
                        <a:lnTo>
                          <a:pt x="646" y="140"/>
                        </a:lnTo>
                        <a:lnTo>
                          <a:pt x="586" y="14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34" name="Freeform 175"/>
                  <p:cNvSpPr>
                    <a:spLocks/>
                  </p:cNvSpPr>
                  <p:nvPr/>
                </p:nvSpPr>
                <p:spPr bwMode="auto">
                  <a:xfrm>
                    <a:off x="3437" y="3975"/>
                    <a:ext cx="138" cy="177"/>
                  </a:xfrm>
                  <a:custGeom>
                    <a:avLst/>
                    <a:gdLst>
                      <a:gd name="T0" fmla="*/ 0 w 955"/>
                      <a:gd name="T1" fmla="*/ 0 h 1249"/>
                      <a:gd name="T2" fmla="*/ 0 w 955"/>
                      <a:gd name="T3" fmla="*/ 0 h 1249"/>
                      <a:gd name="T4" fmla="*/ 0 w 955"/>
                      <a:gd name="T5" fmla="*/ 0 h 1249"/>
                      <a:gd name="T6" fmla="*/ 0 w 955"/>
                      <a:gd name="T7" fmla="*/ 0 h 1249"/>
                      <a:gd name="T8" fmla="*/ 0 w 955"/>
                      <a:gd name="T9" fmla="*/ 0 h 1249"/>
                      <a:gd name="T10" fmla="*/ 0 w 955"/>
                      <a:gd name="T11" fmla="*/ 0 h 1249"/>
                      <a:gd name="T12" fmla="*/ 0 w 955"/>
                      <a:gd name="T13" fmla="*/ 0 h 1249"/>
                      <a:gd name="T14" fmla="*/ 0 w 955"/>
                      <a:gd name="T15" fmla="*/ 0 h 1249"/>
                      <a:gd name="T16" fmla="*/ 0 w 955"/>
                      <a:gd name="T17" fmla="*/ 0 h 1249"/>
                      <a:gd name="T18" fmla="*/ 0 w 955"/>
                      <a:gd name="T19" fmla="*/ 0 h 1249"/>
                      <a:gd name="T20" fmla="*/ 0 w 955"/>
                      <a:gd name="T21" fmla="*/ 0 h 1249"/>
                      <a:gd name="T22" fmla="*/ 0 w 955"/>
                      <a:gd name="T23" fmla="*/ 0 h 1249"/>
                      <a:gd name="T24" fmla="*/ 0 w 955"/>
                      <a:gd name="T25" fmla="*/ 0 h 1249"/>
                      <a:gd name="T26" fmla="*/ 0 w 955"/>
                      <a:gd name="T27" fmla="*/ 0 h 1249"/>
                      <a:gd name="T28" fmla="*/ 0 w 955"/>
                      <a:gd name="T29" fmla="*/ 0 h 1249"/>
                      <a:gd name="T30" fmla="*/ 0 w 955"/>
                      <a:gd name="T31" fmla="*/ 0 h 1249"/>
                      <a:gd name="T32" fmla="*/ 0 w 955"/>
                      <a:gd name="T33" fmla="*/ 0 h 1249"/>
                      <a:gd name="T34" fmla="*/ 0 w 955"/>
                      <a:gd name="T35" fmla="*/ 0 h 1249"/>
                      <a:gd name="T36" fmla="*/ 0 w 955"/>
                      <a:gd name="T37" fmla="*/ 0 h 1249"/>
                      <a:gd name="T38" fmla="*/ 0 w 955"/>
                      <a:gd name="T39" fmla="*/ 0 h 1249"/>
                      <a:gd name="T40" fmla="*/ 0 w 955"/>
                      <a:gd name="T41" fmla="*/ 0 h 1249"/>
                      <a:gd name="T42" fmla="*/ 0 w 955"/>
                      <a:gd name="T43" fmla="*/ 0 h 1249"/>
                      <a:gd name="T44" fmla="*/ 0 w 955"/>
                      <a:gd name="T45" fmla="*/ 0 h 1249"/>
                      <a:gd name="T46" fmla="*/ 0 w 955"/>
                      <a:gd name="T47" fmla="*/ 0 h 1249"/>
                      <a:gd name="T48" fmla="*/ 0 w 955"/>
                      <a:gd name="T49" fmla="*/ 0 h 1249"/>
                      <a:gd name="T50" fmla="*/ 0 w 955"/>
                      <a:gd name="T51" fmla="*/ 0 h 1249"/>
                      <a:gd name="T52" fmla="*/ 0 w 955"/>
                      <a:gd name="T53" fmla="*/ 0 h 1249"/>
                      <a:gd name="T54" fmla="*/ 0 w 955"/>
                      <a:gd name="T55" fmla="*/ 0 h 1249"/>
                      <a:gd name="T56" fmla="*/ 0 w 955"/>
                      <a:gd name="T57" fmla="*/ 0 h 1249"/>
                      <a:gd name="T58" fmla="*/ 0 w 955"/>
                      <a:gd name="T59" fmla="*/ 0 h 1249"/>
                      <a:gd name="T60" fmla="*/ 0 w 955"/>
                      <a:gd name="T61" fmla="*/ 0 h 1249"/>
                      <a:gd name="T62" fmla="*/ 0 w 955"/>
                      <a:gd name="T63" fmla="*/ 0 h 1249"/>
                      <a:gd name="T64" fmla="*/ 0 w 955"/>
                      <a:gd name="T65" fmla="*/ 0 h 1249"/>
                      <a:gd name="T66" fmla="*/ 0 w 955"/>
                      <a:gd name="T67" fmla="*/ 0 h 1249"/>
                      <a:gd name="T68" fmla="*/ 0 w 955"/>
                      <a:gd name="T69" fmla="*/ 0 h 1249"/>
                      <a:gd name="T70" fmla="*/ 0 w 955"/>
                      <a:gd name="T71" fmla="*/ 0 h 1249"/>
                      <a:gd name="T72" fmla="*/ 0 w 955"/>
                      <a:gd name="T73" fmla="*/ 0 h 1249"/>
                      <a:gd name="T74" fmla="*/ 0 w 955"/>
                      <a:gd name="T75" fmla="*/ 0 h 1249"/>
                      <a:gd name="T76" fmla="*/ 0 w 955"/>
                      <a:gd name="T77" fmla="*/ 0 h 1249"/>
                      <a:gd name="T78" fmla="*/ 0 w 955"/>
                      <a:gd name="T79" fmla="*/ 0 h 1249"/>
                      <a:gd name="T80" fmla="*/ 0 w 955"/>
                      <a:gd name="T81" fmla="*/ 0 h 1249"/>
                      <a:gd name="T82" fmla="*/ 0 w 955"/>
                      <a:gd name="T83" fmla="*/ 0 h 1249"/>
                      <a:gd name="T84" fmla="*/ 0 w 955"/>
                      <a:gd name="T85" fmla="*/ 0 h 1249"/>
                      <a:gd name="T86" fmla="*/ 0 w 955"/>
                      <a:gd name="T87" fmla="*/ 0 h 1249"/>
                      <a:gd name="T88" fmla="*/ 0 w 955"/>
                      <a:gd name="T89" fmla="*/ 0 h 1249"/>
                      <a:gd name="T90" fmla="*/ 0 w 955"/>
                      <a:gd name="T91" fmla="*/ 0 h 1249"/>
                      <a:gd name="T92" fmla="*/ 0 w 955"/>
                      <a:gd name="T93" fmla="*/ 0 h 1249"/>
                      <a:gd name="T94" fmla="*/ 0 w 955"/>
                      <a:gd name="T95" fmla="*/ 0 h 1249"/>
                      <a:gd name="T96" fmla="*/ 0 w 955"/>
                      <a:gd name="T97" fmla="*/ 0 h 1249"/>
                      <a:gd name="T98" fmla="*/ 0 w 955"/>
                      <a:gd name="T99" fmla="*/ 0 h 1249"/>
                      <a:gd name="T100" fmla="*/ 0 w 955"/>
                      <a:gd name="T101" fmla="*/ 0 h 124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955"/>
                      <a:gd name="T154" fmla="*/ 0 h 1249"/>
                      <a:gd name="T155" fmla="*/ 955 w 955"/>
                      <a:gd name="T156" fmla="*/ 1249 h 124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955" h="1249">
                        <a:moveTo>
                          <a:pt x="1" y="531"/>
                        </a:moveTo>
                        <a:lnTo>
                          <a:pt x="0" y="463"/>
                        </a:lnTo>
                        <a:lnTo>
                          <a:pt x="3" y="401"/>
                        </a:lnTo>
                        <a:lnTo>
                          <a:pt x="12" y="344"/>
                        </a:lnTo>
                        <a:lnTo>
                          <a:pt x="25" y="292"/>
                        </a:lnTo>
                        <a:lnTo>
                          <a:pt x="43" y="245"/>
                        </a:lnTo>
                        <a:lnTo>
                          <a:pt x="66" y="202"/>
                        </a:lnTo>
                        <a:lnTo>
                          <a:pt x="91" y="164"/>
                        </a:lnTo>
                        <a:lnTo>
                          <a:pt x="120" y="130"/>
                        </a:lnTo>
                        <a:lnTo>
                          <a:pt x="152" y="100"/>
                        </a:lnTo>
                        <a:lnTo>
                          <a:pt x="187" y="75"/>
                        </a:lnTo>
                        <a:lnTo>
                          <a:pt x="224" y="54"/>
                        </a:lnTo>
                        <a:lnTo>
                          <a:pt x="263" y="36"/>
                        </a:lnTo>
                        <a:lnTo>
                          <a:pt x="303" y="23"/>
                        </a:lnTo>
                        <a:lnTo>
                          <a:pt x="345" y="11"/>
                        </a:lnTo>
                        <a:lnTo>
                          <a:pt x="387" y="5"/>
                        </a:lnTo>
                        <a:lnTo>
                          <a:pt x="431" y="0"/>
                        </a:lnTo>
                        <a:lnTo>
                          <a:pt x="474" y="0"/>
                        </a:lnTo>
                        <a:lnTo>
                          <a:pt x="517" y="2"/>
                        </a:lnTo>
                        <a:lnTo>
                          <a:pt x="560" y="7"/>
                        </a:lnTo>
                        <a:lnTo>
                          <a:pt x="602" y="15"/>
                        </a:lnTo>
                        <a:lnTo>
                          <a:pt x="643" y="25"/>
                        </a:lnTo>
                        <a:lnTo>
                          <a:pt x="683" y="37"/>
                        </a:lnTo>
                        <a:lnTo>
                          <a:pt x="720" y="53"/>
                        </a:lnTo>
                        <a:lnTo>
                          <a:pt x="756" y="69"/>
                        </a:lnTo>
                        <a:lnTo>
                          <a:pt x="789" y="88"/>
                        </a:lnTo>
                        <a:lnTo>
                          <a:pt x="819" y="109"/>
                        </a:lnTo>
                        <a:lnTo>
                          <a:pt x="846" y="132"/>
                        </a:lnTo>
                        <a:lnTo>
                          <a:pt x="869" y="155"/>
                        </a:lnTo>
                        <a:lnTo>
                          <a:pt x="888" y="181"/>
                        </a:lnTo>
                        <a:lnTo>
                          <a:pt x="904" y="207"/>
                        </a:lnTo>
                        <a:lnTo>
                          <a:pt x="914" y="235"/>
                        </a:lnTo>
                        <a:lnTo>
                          <a:pt x="919" y="264"/>
                        </a:lnTo>
                        <a:lnTo>
                          <a:pt x="929" y="352"/>
                        </a:lnTo>
                        <a:lnTo>
                          <a:pt x="940" y="448"/>
                        </a:lnTo>
                        <a:lnTo>
                          <a:pt x="945" y="497"/>
                        </a:lnTo>
                        <a:lnTo>
                          <a:pt x="949" y="547"/>
                        </a:lnTo>
                        <a:lnTo>
                          <a:pt x="953" y="596"/>
                        </a:lnTo>
                        <a:lnTo>
                          <a:pt x="954" y="645"/>
                        </a:lnTo>
                        <a:lnTo>
                          <a:pt x="955" y="692"/>
                        </a:lnTo>
                        <a:lnTo>
                          <a:pt x="953" y="738"/>
                        </a:lnTo>
                        <a:lnTo>
                          <a:pt x="951" y="760"/>
                        </a:lnTo>
                        <a:lnTo>
                          <a:pt x="949" y="781"/>
                        </a:lnTo>
                        <a:lnTo>
                          <a:pt x="946" y="803"/>
                        </a:lnTo>
                        <a:lnTo>
                          <a:pt x="943" y="823"/>
                        </a:lnTo>
                        <a:lnTo>
                          <a:pt x="939" y="843"/>
                        </a:lnTo>
                        <a:lnTo>
                          <a:pt x="934" y="860"/>
                        </a:lnTo>
                        <a:lnTo>
                          <a:pt x="928" y="878"/>
                        </a:lnTo>
                        <a:lnTo>
                          <a:pt x="923" y="895"/>
                        </a:lnTo>
                        <a:lnTo>
                          <a:pt x="915" y="911"/>
                        </a:lnTo>
                        <a:lnTo>
                          <a:pt x="907" y="926"/>
                        </a:lnTo>
                        <a:lnTo>
                          <a:pt x="898" y="939"/>
                        </a:lnTo>
                        <a:lnTo>
                          <a:pt x="888" y="952"/>
                        </a:lnTo>
                        <a:lnTo>
                          <a:pt x="877" y="963"/>
                        </a:lnTo>
                        <a:lnTo>
                          <a:pt x="864" y="975"/>
                        </a:lnTo>
                        <a:lnTo>
                          <a:pt x="850" y="987"/>
                        </a:lnTo>
                        <a:lnTo>
                          <a:pt x="835" y="1001"/>
                        </a:lnTo>
                        <a:lnTo>
                          <a:pt x="801" y="1026"/>
                        </a:lnTo>
                        <a:lnTo>
                          <a:pt x="764" y="1052"/>
                        </a:lnTo>
                        <a:lnTo>
                          <a:pt x="723" y="1079"/>
                        </a:lnTo>
                        <a:lnTo>
                          <a:pt x="680" y="1104"/>
                        </a:lnTo>
                        <a:lnTo>
                          <a:pt x="634" y="1129"/>
                        </a:lnTo>
                        <a:lnTo>
                          <a:pt x="586" y="1152"/>
                        </a:lnTo>
                        <a:lnTo>
                          <a:pt x="539" y="1174"/>
                        </a:lnTo>
                        <a:lnTo>
                          <a:pt x="490" y="1194"/>
                        </a:lnTo>
                        <a:lnTo>
                          <a:pt x="464" y="1203"/>
                        </a:lnTo>
                        <a:lnTo>
                          <a:pt x="441" y="1212"/>
                        </a:lnTo>
                        <a:lnTo>
                          <a:pt x="416" y="1220"/>
                        </a:lnTo>
                        <a:lnTo>
                          <a:pt x="392" y="1227"/>
                        </a:lnTo>
                        <a:lnTo>
                          <a:pt x="368" y="1232"/>
                        </a:lnTo>
                        <a:lnTo>
                          <a:pt x="345" y="1238"/>
                        </a:lnTo>
                        <a:lnTo>
                          <a:pt x="322" y="1242"/>
                        </a:lnTo>
                        <a:lnTo>
                          <a:pt x="299" y="1246"/>
                        </a:lnTo>
                        <a:lnTo>
                          <a:pt x="278" y="1248"/>
                        </a:lnTo>
                        <a:lnTo>
                          <a:pt x="257" y="1249"/>
                        </a:lnTo>
                        <a:lnTo>
                          <a:pt x="237" y="1249"/>
                        </a:lnTo>
                        <a:lnTo>
                          <a:pt x="217" y="1248"/>
                        </a:lnTo>
                        <a:lnTo>
                          <a:pt x="192" y="1244"/>
                        </a:lnTo>
                        <a:lnTo>
                          <a:pt x="170" y="1239"/>
                        </a:lnTo>
                        <a:lnTo>
                          <a:pt x="149" y="1231"/>
                        </a:lnTo>
                        <a:lnTo>
                          <a:pt x="130" y="1221"/>
                        </a:lnTo>
                        <a:lnTo>
                          <a:pt x="112" y="1210"/>
                        </a:lnTo>
                        <a:lnTo>
                          <a:pt x="97" y="1197"/>
                        </a:lnTo>
                        <a:lnTo>
                          <a:pt x="83" y="1181"/>
                        </a:lnTo>
                        <a:lnTo>
                          <a:pt x="71" y="1164"/>
                        </a:lnTo>
                        <a:lnTo>
                          <a:pt x="60" y="1146"/>
                        </a:lnTo>
                        <a:lnTo>
                          <a:pt x="50" y="1126"/>
                        </a:lnTo>
                        <a:lnTo>
                          <a:pt x="41" y="1105"/>
                        </a:lnTo>
                        <a:lnTo>
                          <a:pt x="33" y="1083"/>
                        </a:lnTo>
                        <a:lnTo>
                          <a:pt x="27" y="1060"/>
                        </a:lnTo>
                        <a:lnTo>
                          <a:pt x="22" y="1035"/>
                        </a:lnTo>
                        <a:lnTo>
                          <a:pt x="17" y="1010"/>
                        </a:lnTo>
                        <a:lnTo>
                          <a:pt x="13" y="984"/>
                        </a:lnTo>
                        <a:lnTo>
                          <a:pt x="11" y="957"/>
                        </a:lnTo>
                        <a:lnTo>
                          <a:pt x="8" y="929"/>
                        </a:lnTo>
                        <a:lnTo>
                          <a:pt x="7" y="902"/>
                        </a:lnTo>
                        <a:lnTo>
                          <a:pt x="5" y="873"/>
                        </a:lnTo>
                        <a:lnTo>
                          <a:pt x="4" y="815"/>
                        </a:lnTo>
                        <a:lnTo>
                          <a:pt x="4" y="756"/>
                        </a:lnTo>
                        <a:lnTo>
                          <a:pt x="4" y="698"/>
                        </a:lnTo>
                        <a:lnTo>
                          <a:pt x="4" y="640"/>
                        </a:lnTo>
                        <a:lnTo>
                          <a:pt x="3" y="584"/>
                        </a:lnTo>
                        <a:lnTo>
                          <a:pt x="1" y="531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35" name="Freeform 176"/>
                  <p:cNvSpPr>
                    <a:spLocks/>
                  </p:cNvSpPr>
                  <p:nvPr/>
                </p:nvSpPr>
                <p:spPr bwMode="auto">
                  <a:xfrm>
                    <a:off x="3437" y="3975"/>
                    <a:ext cx="74" cy="138"/>
                  </a:xfrm>
                  <a:custGeom>
                    <a:avLst/>
                    <a:gdLst>
                      <a:gd name="T0" fmla="*/ 0 w 502"/>
                      <a:gd name="T1" fmla="*/ 0 h 967"/>
                      <a:gd name="T2" fmla="*/ 0 w 502"/>
                      <a:gd name="T3" fmla="*/ 0 h 967"/>
                      <a:gd name="T4" fmla="*/ 0 w 502"/>
                      <a:gd name="T5" fmla="*/ 0 h 967"/>
                      <a:gd name="T6" fmla="*/ 0 w 502"/>
                      <a:gd name="T7" fmla="*/ 0 h 967"/>
                      <a:gd name="T8" fmla="*/ 0 w 502"/>
                      <a:gd name="T9" fmla="*/ 0 h 967"/>
                      <a:gd name="T10" fmla="*/ 0 w 502"/>
                      <a:gd name="T11" fmla="*/ 0 h 967"/>
                      <a:gd name="T12" fmla="*/ 0 w 502"/>
                      <a:gd name="T13" fmla="*/ 0 h 967"/>
                      <a:gd name="T14" fmla="*/ 0 w 502"/>
                      <a:gd name="T15" fmla="*/ 0 h 967"/>
                      <a:gd name="T16" fmla="*/ 0 w 502"/>
                      <a:gd name="T17" fmla="*/ 0 h 967"/>
                      <a:gd name="T18" fmla="*/ 0 w 502"/>
                      <a:gd name="T19" fmla="*/ 0 h 967"/>
                      <a:gd name="T20" fmla="*/ 0 w 502"/>
                      <a:gd name="T21" fmla="*/ 0 h 967"/>
                      <a:gd name="T22" fmla="*/ 0 w 502"/>
                      <a:gd name="T23" fmla="*/ 0 h 967"/>
                      <a:gd name="T24" fmla="*/ 0 w 502"/>
                      <a:gd name="T25" fmla="*/ 0 h 967"/>
                      <a:gd name="T26" fmla="*/ 0 w 502"/>
                      <a:gd name="T27" fmla="*/ 0 h 967"/>
                      <a:gd name="T28" fmla="*/ 0 w 502"/>
                      <a:gd name="T29" fmla="*/ 0 h 967"/>
                      <a:gd name="T30" fmla="*/ 0 w 502"/>
                      <a:gd name="T31" fmla="*/ 0 h 967"/>
                      <a:gd name="T32" fmla="*/ 0 w 502"/>
                      <a:gd name="T33" fmla="*/ 0 h 967"/>
                      <a:gd name="T34" fmla="*/ 0 w 502"/>
                      <a:gd name="T35" fmla="*/ 0 h 967"/>
                      <a:gd name="T36" fmla="*/ 0 w 502"/>
                      <a:gd name="T37" fmla="*/ 0 h 967"/>
                      <a:gd name="T38" fmla="*/ 0 w 502"/>
                      <a:gd name="T39" fmla="*/ 0 h 967"/>
                      <a:gd name="T40" fmla="*/ 0 w 502"/>
                      <a:gd name="T41" fmla="*/ 0 h 967"/>
                      <a:gd name="T42" fmla="*/ 0 w 502"/>
                      <a:gd name="T43" fmla="*/ 0 h 967"/>
                      <a:gd name="T44" fmla="*/ 0 w 502"/>
                      <a:gd name="T45" fmla="*/ 0 h 967"/>
                      <a:gd name="T46" fmla="*/ 0 w 502"/>
                      <a:gd name="T47" fmla="*/ 0 h 967"/>
                      <a:gd name="T48" fmla="*/ 0 w 502"/>
                      <a:gd name="T49" fmla="*/ 0 h 967"/>
                      <a:gd name="T50" fmla="*/ 0 w 502"/>
                      <a:gd name="T51" fmla="*/ 0 h 967"/>
                      <a:gd name="T52" fmla="*/ 0 w 502"/>
                      <a:gd name="T53" fmla="*/ 0 h 967"/>
                      <a:gd name="T54" fmla="*/ 0 w 502"/>
                      <a:gd name="T55" fmla="*/ 0 h 967"/>
                      <a:gd name="T56" fmla="*/ 0 w 502"/>
                      <a:gd name="T57" fmla="*/ 0 h 967"/>
                      <a:gd name="T58" fmla="*/ 0 w 502"/>
                      <a:gd name="T59" fmla="*/ 0 h 967"/>
                      <a:gd name="T60" fmla="*/ 0 w 502"/>
                      <a:gd name="T61" fmla="*/ 0 h 967"/>
                      <a:gd name="T62" fmla="*/ 0 w 502"/>
                      <a:gd name="T63" fmla="*/ 0 h 967"/>
                      <a:gd name="T64" fmla="*/ 0 w 502"/>
                      <a:gd name="T65" fmla="*/ 0 h 967"/>
                      <a:gd name="T66" fmla="*/ 0 w 502"/>
                      <a:gd name="T67" fmla="*/ 0 h 967"/>
                      <a:gd name="T68" fmla="*/ 0 w 502"/>
                      <a:gd name="T69" fmla="*/ 0 h 967"/>
                      <a:gd name="T70" fmla="*/ 0 w 502"/>
                      <a:gd name="T71" fmla="*/ 0 h 967"/>
                      <a:gd name="T72" fmla="*/ 0 w 502"/>
                      <a:gd name="T73" fmla="*/ 0 h 967"/>
                      <a:gd name="T74" fmla="*/ 0 w 502"/>
                      <a:gd name="T75" fmla="*/ 0 h 967"/>
                      <a:gd name="T76" fmla="*/ 0 w 502"/>
                      <a:gd name="T77" fmla="*/ 0 h 967"/>
                      <a:gd name="T78" fmla="*/ 0 w 502"/>
                      <a:gd name="T79" fmla="*/ 0 h 967"/>
                      <a:gd name="T80" fmla="*/ 0 w 502"/>
                      <a:gd name="T81" fmla="*/ 0 h 967"/>
                      <a:gd name="T82" fmla="*/ 0 w 502"/>
                      <a:gd name="T83" fmla="*/ 0 h 967"/>
                      <a:gd name="T84" fmla="*/ 0 w 502"/>
                      <a:gd name="T85" fmla="*/ 0 h 967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502"/>
                      <a:gd name="T130" fmla="*/ 0 h 967"/>
                      <a:gd name="T131" fmla="*/ 502 w 502"/>
                      <a:gd name="T132" fmla="*/ 967 h 967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502" h="967">
                        <a:moveTo>
                          <a:pt x="2" y="379"/>
                        </a:moveTo>
                        <a:lnTo>
                          <a:pt x="5" y="358"/>
                        </a:lnTo>
                        <a:lnTo>
                          <a:pt x="10" y="337"/>
                        </a:lnTo>
                        <a:lnTo>
                          <a:pt x="16" y="315"/>
                        </a:lnTo>
                        <a:lnTo>
                          <a:pt x="23" y="291"/>
                        </a:lnTo>
                        <a:lnTo>
                          <a:pt x="32" y="269"/>
                        </a:lnTo>
                        <a:lnTo>
                          <a:pt x="43" y="246"/>
                        </a:lnTo>
                        <a:lnTo>
                          <a:pt x="54" y="224"/>
                        </a:lnTo>
                        <a:lnTo>
                          <a:pt x="68" y="200"/>
                        </a:lnTo>
                        <a:lnTo>
                          <a:pt x="81" y="179"/>
                        </a:lnTo>
                        <a:lnTo>
                          <a:pt x="97" y="157"/>
                        </a:lnTo>
                        <a:lnTo>
                          <a:pt x="112" y="137"/>
                        </a:lnTo>
                        <a:lnTo>
                          <a:pt x="129" y="118"/>
                        </a:lnTo>
                        <a:lnTo>
                          <a:pt x="147" y="100"/>
                        </a:lnTo>
                        <a:lnTo>
                          <a:pt x="164" y="83"/>
                        </a:lnTo>
                        <a:lnTo>
                          <a:pt x="183" y="69"/>
                        </a:lnTo>
                        <a:lnTo>
                          <a:pt x="203" y="55"/>
                        </a:lnTo>
                        <a:lnTo>
                          <a:pt x="213" y="50"/>
                        </a:lnTo>
                        <a:lnTo>
                          <a:pt x="229" y="43"/>
                        </a:lnTo>
                        <a:lnTo>
                          <a:pt x="247" y="37"/>
                        </a:lnTo>
                        <a:lnTo>
                          <a:pt x="268" y="30"/>
                        </a:lnTo>
                        <a:lnTo>
                          <a:pt x="291" y="22"/>
                        </a:lnTo>
                        <a:lnTo>
                          <a:pt x="316" y="15"/>
                        </a:lnTo>
                        <a:lnTo>
                          <a:pt x="341" y="10"/>
                        </a:lnTo>
                        <a:lnTo>
                          <a:pt x="367" y="5"/>
                        </a:lnTo>
                        <a:lnTo>
                          <a:pt x="392" y="2"/>
                        </a:lnTo>
                        <a:lnTo>
                          <a:pt x="415" y="0"/>
                        </a:lnTo>
                        <a:lnTo>
                          <a:pt x="426" y="0"/>
                        </a:lnTo>
                        <a:lnTo>
                          <a:pt x="436" y="1"/>
                        </a:lnTo>
                        <a:lnTo>
                          <a:pt x="446" y="2"/>
                        </a:lnTo>
                        <a:lnTo>
                          <a:pt x="455" y="3"/>
                        </a:lnTo>
                        <a:lnTo>
                          <a:pt x="463" y="5"/>
                        </a:lnTo>
                        <a:lnTo>
                          <a:pt x="471" y="9"/>
                        </a:lnTo>
                        <a:lnTo>
                          <a:pt x="476" y="13"/>
                        </a:lnTo>
                        <a:lnTo>
                          <a:pt x="481" y="18"/>
                        </a:lnTo>
                        <a:lnTo>
                          <a:pt x="484" y="23"/>
                        </a:lnTo>
                        <a:lnTo>
                          <a:pt x="487" y="30"/>
                        </a:lnTo>
                        <a:lnTo>
                          <a:pt x="487" y="38"/>
                        </a:lnTo>
                        <a:lnTo>
                          <a:pt x="487" y="45"/>
                        </a:lnTo>
                        <a:lnTo>
                          <a:pt x="487" y="62"/>
                        </a:lnTo>
                        <a:lnTo>
                          <a:pt x="488" y="107"/>
                        </a:lnTo>
                        <a:lnTo>
                          <a:pt x="491" y="172"/>
                        </a:lnTo>
                        <a:lnTo>
                          <a:pt x="492" y="252"/>
                        </a:lnTo>
                        <a:lnTo>
                          <a:pt x="494" y="341"/>
                        </a:lnTo>
                        <a:lnTo>
                          <a:pt x="495" y="433"/>
                        </a:lnTo>
                        <a:lnTo>
                          <a:pt x="496" y="520"/>
                        </a:lnTo>
                        <a:lnTo>
                          <a:pt x="496" y="596"/>
                        </a:lnTo>
                        <a:lnTo>
                          <a:pt x="497" y="630"/>
                        </a:lnTo>
                        <a:lnTo>
                          <a:pt x="499" y="664"/>
                        </a:lnTo>
                        <a:lnTo>
                          <a:pt x="502" y="700"/>
                        </a:lnTo>
                        <a:lnTo>
                          <a:pt x="502" y="737"/>
                        </a:lnTo>
                        <a:lnTo>
                          <a:pt x="501" y="754"/>
                        </a:lnTo>
                        <a:lnTo>
                          <a:pt x="498" y="771"/>
                        </a:lnTo>
                        <a:lnTo>
                          <a:pt x="495" y="788"/>
                        </a:lnTo>
                        <a:lnTo>
                          <a:pt x="491" y="803"/>
                        </a:lnTo>
                        <a:lnTo>
                          <a:pt x="484" y="819"/>
                        </a:lnTo>
                        <a:lnTo>
                          <a:pt x="476" y="833"/>
                        </a:lnTo>
                        <a:lnTo>
                          <a:pt x="472" y="840"/>
                        </a:lnTo>
                        <a:lnTo>
                          <a:pt x="466" y="847"/>
                        </a:lnTo>
                        <a:lnTo>
                          <a:pt x="461" y="853"/>
                        </a:lnTo>
                        <a:lnTo>
                          <a:pt x="454" y="859"/>
                        </a:lnTo>
                        <a:lnTo>
                          <a:pt x="445" y="867"/>
                        </a:lnTo>
                        <a:lnTo>
                          <a:pt x="434" y="875"/>
                        </a:lnTo>
                        <a:lnTo>
                          <a:pt x="424" y="882"/>
                        </a:lnTo>
                        <a:lnTo>
                          <a:pt x="412" y="888"/>
                        </a:lnTo>
                        <a:lnTo>
                          <a:pt x="388" y="900"/>
                        </a:lnTo>
                        <a:lnTo>
                          <a:pt x="361" y="910"/>
                        </a:lnTo>
                        <a:lnTo>
                          <a:pt x="335" y="919"/>
                        </a:lnTo>
                        <a:lnTo>
                          <a:pt x="306" y="927"/>
                        </a:lnTo>
                        <a:lnTo>
                          <a:pt x="277" y="933"/>
                        </a:lnTo>
                        <a:lnTo>
                          <a:pt x="247" y="939"/>
                        </a:lnTo>
                        <a:lnTo>
                          <a:pt x="186" y="947"/>
                        </a:lnTo>
                        <a:lnTo>
                          <a:pt x="126" y="954"/>
                        </a:lnTo>
                        <a:lnTo>
                          <a:pt x="69" y="960"/>
                        </a:lnTo>
                        <a:lnTo>
                          <a:pt x="16" y="967"/>
                        </a:lnTo>
                        <a:lnTo>
                          <a:pt x="19" y="946"/>
                        </a:lnTo>
                        <a:lnTo>
                          <a:pt x="20" y="918"/>
                        </a:lnTo>
                        <a:lnTo>
                          <a:pt x="20" y="886"/>
                        </a:lnTo>
                        <a:lnTo>
                          <a:pt x="19" y="850"/>
                        </a:lnTo>
                        <a:lnTo>
                          <a:pt x="15" y="768"/>
                        </a:lnTo>
                        <a:lnTo>
                          <a:pt x="10" y="679"/>
                        </a:lnTo>
                        <a:lnTo>
                          <a:pt x="5" y="589"/>
                        </a:lnTo>
                        <a:lnTo>
                          <a:pt x="2" y="505"/>
                        </a:lnTo>
                        <a:lnTo>
                          <a:pt x="1" y="467"/>
                        </a:lnTo>
                        <a:lnTo>
                          <a:pt x="0" y="433"/>
                        </a:lnTo>
                        <a:lnTo>
                          <a:pt x="1" y="404"/>
                        </a:lnTo>
                        <a:lnTo>
                          <a:pt x="2" y="379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36" name="Freeform 177"/>
                  <p:cNvSpPr>
                    <a:spLocks/>
                  </p:cNvSpPr>
                  <p:nvPr/>
                </p:nvSpPr>
                <p:spPr bwMode="auto">
                  <a:xfrm>
                    <a:off x="3442" y="4059"/>
                    <a:ext cx="170" cy="105"/>
                  </a:xfrm>
                  <a:custGeom>
                    <a:avLst/>
                    <a:gdLst>
                      <a:gd name="T0" fmla="*/ 0 w 1192"/>
                      <a:gd name="T1" fmla="*/ 0 h 736"/>
                      <a:gd name="T2" fmla="*/ 0 w 1192"/>
                      <a:gd name="T3" fmla="*/ 0 h 736"/>
                      <a:gd name="T4" fmla="*/ 0 w 1192"/>
                      <a:gd name="T5" fmla="*/ 0 h 736"/>
                      <a:gd name="T6" fmla="*/ 0 w 1192"/>
                      <a:gd name="T7" fmla="*/ 0 h 736"/>
                      <a:gd name="T8" fmla="*/ 0 w 1192"/>
                      <a:gd name="T9" fmla="*/ 0 h 736"/>
                      <a:gd name="T10" fmla="*/ 0 w 1192"/>
                      <a:gd name="T11" fmla="*/ 0 h 736"/>
                      <a:gd name="T12" fmla="*/ 0 w 1192"/>
                      <a:gd name="T13" fmla="*/ 0 h 736"/>
                      <a:gd name="T14" fmla="*/ 0 w 1192"/>
                      <a:gd name="T15" fmla="*/ 0 h 736"/>
                      <a:gd name="T16" fmla="*/ 0 w 1192"/>
                      <a:gd name="T17" fmla="*/ 0 h 736"/>
                      <a:gd name="T18" fmla="*/ 0 w 1192"/>
                      <a:gd name="T19" fmla="*/ 0 h 736"/>
                      <a:gd name="T20" fmla="*/ 0 w 1192"/>
                      <a:gd name="T21" fmla="*/ 0 h 736"/>
                      <a:gd name="T22" fmla="*/ 0 w 1192"/>
                      <a:gd name="T23" fmla="*/ 0 h 736"/>
                      <a:gd name="T24" fmla="*/ 0 w 1192"/>
                      <a:gd name="T25" fmla="*/ 0 h 736"/>
                      <a:gd name="T26" fmla="*/ 0 w 1192"/>
                      <a:gd name="T27" fmla="*/ 0 h 736"/>
                      <a:gd name="T28" fmla="*/ 0 w 1192"/>
                      <a:gd name="T29" fmla="*/ 0 h 736"/>
                      <a:gd name="T30" fmla="*/ 0 w 1192"/>
                      <a:gd name="T31" fmla="*/ 0 h 736"/>
                      <a:gd name="T32" fmla="*/ 0 w 1192"/>
                      <a:gd name="T33" fmla="*/ 0 h 736"/>
                      <a:gd name="T34" fmla="*/ 0 w 1192"/>
                      <a:gd name="T35" fmla="*/ 0 h 736"/>
                      <a:gd name="T36" fmla="*/ 0 w 1192"/>
                      <a:gd name="T37" fmla="*/ 0 h 736"/>
                      <a:gd name="T38" fmla="*/ 0 w 1192"/>
                      <a:gd name="T39" fmla="*/ 0 h 736"/>
                      <a:gd name="T40" fmla="*/ 0 w 1192"/>
                      <a:gd name="T41" fmla="*/ 0 h 736"/>
                      <a:gd name="T42" fmla="*/ 0 w 1192"/>
                      <a:gd name="T43" fmla="*/ 0 h 736"/>
                      <a:gd name="T44" fmla="*/ 0 w 1192"/>
                      <a:gd name="T45" fmla="*/ 0 h 736"/>
                      <a:gd name="T46" fmla="*/ 0 w 1192"/>
                      <a:gd name="T47" fmla="*/ 0 h 736"/>
                      <a:gd name="T48" fmla="*/ 0 w 1192"/>
                      <a:gd name="T49" fmla="*/ 0 h 736"/>
                      <a:gd name="T50" fmla="*/ 0 w 1192"/>
                      <a:gd name="T51" fmla="*/ 0 h 736"/>
                      <a:gd name="T52" fmla="*/ 0 w 1192"/>
                      <a:gd name="T53" fmla="*/ 0 h 736"/>
                      <a:gd name="T54" fmla="*/ 0 w 1192"/>
                      <a:gd name="T55" fmla="*/ 0 h 736"/>
                      <a:gd name="T56" fmla="*/ 0 w 1192"/>
                      <a:gd name="T57" fmla="*/ 0 h 736"/>
                      <a:gd name="T58" fmla="*/ 0 w 1192"/>
                      <a:gd name="T59" fmla="*/ 0 h 736"/>
                      <a:gd name="T60" fmla="*/ 0 w 1192"/>
                      <a:gd name="T61" fmla="*/ 0 h 736"/>
                      <a:gd name="T62" fmla="*/ 0 w 1192"/>
                      <a:gd name="T63" fmla="*/ 0 h 736"/>
                      <a:gd name="T64" fmla="*/ 0 w 1192"/>
                      <a:gd name="T65" fmla="*/ 0 h 736"/>
                      <a:gd name="T66" fmla="*/ 0 w 1192"/>
                      <a:gd name="T67" fmla="*/ 0 h 736"/>
                      <a:gd name="T68" fmla="*/ 0 w 1192"/>
                      <a:gd name="T69" fmla="*/ 0 h 736"/>
                      <a:gd name="T70" fmla="*/ 0 w 1192"/>
                      <a:gd name="T71" fmla="*/ 0 h 736"/>
                      <a:gd name="T72" fmla="*/ 0 w 1192"/>
                      <a:gd name="T73" fmla="*/ 0 h 736"/>
                      <a:gd name="T74" fmla="*/ 0 w 1192"/>
                      <a:gd name="T75" fmla="*/ 0 h 736"/>
                      <a:gd name="T76" fmla="*/ 0 w 1192"/>
                      <a:gd name="T77" fmla="*/ 0 h 736"/>
                      <a:gd name="T78" fmla="*/ 0 w 1192"/>
                      <a:gd name="T79" fmla="*/ 0 h 736"/>
                      <a:gd name="T80" fmla="*/ 0 w 1192"/>
                      <a:gd name="T81" fmla="*/ 0 h 736"/>
                      <a:gd name="T82" fmla="*/ 0 w 1192"/>
                      <a:gd name="T83" fmla="*/ 0 h 736"/>
                      <a:gd name="T84" fmla="*/ 0 w 1192"/>
                      <a:gd name="T85" fmla="*/ 0 h 736"/>
                      <a:gd name="T86" fmla="*/ 0 w 1192"/>
                      <a:gd name="T87" fmla="*/ 0 h 736"/>
                      <a:gd name="T88" fmla="*/ 0 w 1192"/>
                      <a:gd name="T89" fmla="*/ 0 h 736"/>
                      <a:gd name="T90" fmla="*/ 0 w 1192"/>
                      <a:gd name="T91" fmla="*/ 0 h 736"/>
                      <a:gd name="T92" fmla="*/ 0 w 1192"/>
                      <a:gd name="T93" fmla="*/ 0 h 736"/>
                      <a:gd name="T94" fmla="*/ 0 w 1192"/>
                      <a:gd name="T95" fmla="*/ 0 h 736"/>
                      <a:gd name="T96" fmla="*/ 0 w 1192"/>
                      <a:gd name="T97" fmla="*/ 0 h 736"/>
                      <a:gd name="T98" fmla="*/ 0 w 1192"/>
                      <a:gd name="T99" fmla="*/ 0 h 736"/>
                      <a:gd name="T100" fmla="*/ 0 w 1192"/>
                      <a:gd name="T101" fmla="*/ 0 h 736"/>
                      <a:gd name="T102" fmla="*/ 0 w 1192"/>
                      <a:gd name="T103" fmla="*/ 0 h 736"/>
                      <a:gd name="T104" fmla="*/ 0 w 1192"/>
                      <a:gd name="T105" fmla="*/ 0 h 736"/>
                      <a:gd name="T106" fmla="*/ 0 w 1192"/>
                      <a:gd name="T107" fmla="*/ 0 h 736"/>
                      <a:gd name="T108" fmla="*/ 0 w 1192"/>
                      <a:gd name="T109" fmla="*/ 0 h 736"/>
                      <a:gd name="T110" fmla="*/ 0 w 1192"/>
                      <a:gd name="T111" fmla="*/ 0 h 736"/>
                      <a:gd name="T112" fmla="*/ 0 w 1192"/>
                      <a:gd name="T113" fmla="*/ 0 h 736"/>
                      <a:gd name="T114" fmla="*/ 0 w 1192"/>
                      <a:gd name="T115" fmla="*/ 0 h 736"/>
                      <a:gd name="T116" fmla="*/ 0 w 1192"/>
                      <a:gd name="T117" fmla="*/ 0 h 736"/>
                      <a:gd name="T118" fmla="*/ 0 w 1192"/>
                      <a:gd name="T119" fmla="*/ 0 h 736"/>
                      <a:gd name="T120" fmla="*/ 0 w 1192"/>
                      <a:gd name="T121" fmla="*/ 0 h 736"/>
                      <a:gd name="T122" fmla="*/ 0 w 1192"/>
                      <a:gd name="T123" fmla="*/ 0 h 736"/>
                      <a:gd name="T124" fmla="*/ 0 w 1192"/>
                      <a:gd name="T125" fmla="*/ 0 h 7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192"/>
                      <a:gd name="T190" fmla="*/ 0 h 736"/>
                      <a:gd name="T191" fmla="*/ 1192 w 1192"/>
                      <a:gd name="T192" fmla="*/ 736 h 7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192" h="736">
                        <a:moveTo>
                          <a:pt x="0" y="368"/>
                        </a:moveTo>
                        <a:lnTo>
                          <a:pt x="0" y="387"/>
                        </a:lnTo>
                        <a:lnTo>
                          <a:pt x="2" y="405"/>
                        </a:lnTo>
                        <a:lnTo>
                          <a:pt x="3" y="424"/>
                        </a:lnTo>
                        <a:lnTo>
                          <a:pt x="5" y="442"/>
                        </a:lnTo>
                        <a:lnTo>
                          <a:pt x="8" y="460"/>
                        </a:lnTo>
                        <a:lnTo>
                          <a:pt x="12" y="478"/>
                        </a:lnTo>
                        <a:lnTo>
                          <a:pt x="16" y="495"/>
                        </a:lnTo>
                        <a:lnTo>
                          <a:pt x="22" y="511"/>
                        </a:lnTo>
                        <a:lnTo>
                          <a:pt x="28" y="528"/>
                        </a:lnTo>
                        <a:lnTo>
                          <a:pt x="36" y="543"/>
                        </a:lnTo>
                        <a:lnTo>
                          <a:pt x="45" y="559"/>
                        </a:lnTo>
                        <a:lnTo>
                          <a:pt x="55" y="574"/>
                        </a:lnTo>
                        <a:lnTo>
                          <a:pt x="66" y="588"/>
                        </a:lnTo>
                        <a:lnTo>
                          <a:pt x="78" y="602"/>
                        </a:lnTo>
                        <a:lnTo>
                          <a:pt x="92" y="616"/>
                        </a:lnTo>
                        <a:lnTo>
                          <a:pt x="107" y="628"/>
                        </a:lnTo>
                        <a:lnTo>
                          <a:pt x="124" y="640"/>
                        </a:lnTo>
                        <a:lnTo>
                          <a:pt x="142" y="653"/>
                        </a:lnTo>
                        <a:lnTo>
                          <a:pt x="162" y="664"/>
                        </a:lnTo>
                        <a:lnTo>
                          <a:pt x="184" y="674"/>
                        </a:lnTo>
                        <a:lnTo>
                          <a:pt x="206" y="683"/>
                        </a:lnTo>
                        <a:lnTo>
                          <a:pt x="232" y="691"/>
                        </a:lnTo>
                        <a:lnTo>
                          <a:pt x="259" y="700"/>
                        </a:lnTo>
                        <a:lnTo>
                          <a:pt x="288" y="707"/>
                        </a:lnTo>
                        <a:lnTo>
                          <a:pt x="319" y="714"/>
                        </a:lnTo>
                        <a:lnTo>
                          <a:pt x="352" y="719"/>
                        </a:lnTo>
                        <a:lnTo>
                          <a:pt x="387" y="725"/>
                        </a:lnTo>
                        <a:lnTo>
                          <a:pt x="425" y="728"/>
                        </a:lnTo>
                        <a:lnTo>
                          <a:pt x="463" y="732"/>
                        </a:lnTo>
                        <a:lnTo>
                          <a:pt x="506" y="734"/>
                        </a:lnTo>
                        <a:lnTo>
                          <a:pt x="550" y="736"/>
                        </a:lnTo>
                        <a:lnTo>
                          <a:pt x="597" y="736"/>
                        </a:lnTo>
                        <a:lnTo>
                          <a:pt x="648" y="736"/>
                        </a:lnTo>
                        <a:lnTo>
                          <a:pt x="697" y="734"/>
                        </a:lnTo>
                        <a:lnTo>
                          <a:pt x="743" y="732"/>
                        </a:lnTo>
                        <a:lnTo>
                          <a:pt x="785" y="728"/>
                        </a:lnTo>
                        <a:lnTo>
                          <a:pt x="825" y="725"/>
                        </a:lnTo>
                        <a:lnTo>
                          <a:pt x="863" y="719"/>
                        </a:lnTo>
                        <a:lnTo>
                          <a:pt x="898" y="714"/>
                        </a:lnTo>
                        <a:lnTo>
                          <a:pt x="930" y="707"/>
                        </a:lnTo>
                        <a:lnTo>
                          <a:pt x="959" y="700"/>
                        </a:lnTo>
                        <a:lnTo>
                          <a:pt x="987" y="691"/>
                        </a:lnTo>
                        <a:lnTo>
                          <a:pt x="1012" y="683"/>
                        </a:lnTo>
                        <a:lnTo>
                          <a:pt x="1034" y="674"/>
                        </a:lnTo>
                        <a:lnTo>
                          <a:pt x="1056" y="664"/>
                        </a:lnTo>
                        <a:lnTo>
                          <a:pt x="1075" y="653"/>
                        </a:lnTo>
                        <a:lnTo>
                          <a:pt x="1092" y="640"/>
                        </a:lnTo>
                        <a:lnTo>
                          <a:pt x="1108" y="628"/>
                        </a:lnTo>
                        <a:lnTo>
                          <a:pt x="1121" y="616"/>
                        </a:lnTo>
                        <a:lnTo>
                          <a:pt x="1133" y="602"/>
                        </a:lnTo>
                        <a:lnTo>
                          <a:pt x="1145" y="588"/>
                        </a:lnTo>
                        <a:lnTo>
                          <a:pt x="1154" y="574"/>
                        </a:lnTo>
                        <a:lnTo>
                          <a:pt x="1162" y="559"/>
                        </a:lnTo>
                        <a:lnTo>
                          <a:pt x="1169" y="543"/>
                        </a:lnTo>
                        <a:lnTo>
                          <a:pt x="1175" y="528"/>
                        </a:lnTo>
                        <a:lnTo>
                          <a:pt x="1179" y="511"/>
                        </a:lnTo>
                        <a:lnTo>
                          <a:pt x="1184" y="495"/>
                        </a:lnTo>
                        <a:lnTo>
                          <a:pt x="1187" y="478"/>
                        </a:lnTo>
                        <a:lnTo>
                          <a:pt x="1189" y="460"/>
                        </a:lnTo>
                        <a:lnTo>
                          <a:pt x="1190" y="442"/>
                        </a:lnTo>
                        <a:lnTo>
                          <a:pt x="1192" y="405"/>
                        </a:lnTo>
                        <a:lnTo>
                          <a:pt x="1192" y="368"/>
                        </a:lnTo>
                        <a:lnTo>
                          <a:pt x="1192" y="349"/>
                        </a:lnTo>
                        <a:lnTo>
                          <a:pt x="1190" y="331"/>
                        </a:lnTo>
                        <a:lnTo>
                          <a:pt x="1186" y="312"/>
                        </a:lnTo>
                        <a:lnTo>
                          <a:pt x="1180" y="294"/>
                        </a:lnTo>
                        <a:lnTo>
                          <a:pt x="1174" y="276"/>
                        </a:lnTo>
                        <a:lnTo>
                          <a:pt x="1166" y="259"/>
                        </a:lnTo>
                        <a:lnTo>
                          <a:pt x="1157" y="242"/>
                        </a:lnTo>
                        <a:lnTo>
                          <a:pt x="1146" y="225"/>
                        </a:lnTo>
                        <a:lnTo>
                          <a:pt x="1133" y="209"/>
                        </a:lnTo>
                        <a:lnTo>
                          <a:pt x="1121" y="193"/>
                        </a:lnTo>
                        <a:lnTo>
                          <a:pt x="1107" y="177"/>
                        </a:lnTo>
                        <a:lnTo>
                          <a:pt x="1091" y="163"/>
                        </a:lnTo>
                        <a:lnTo>
                          <a:pt x="1075" y="148"/>
                        </a:lnTo>
                        <a:lnTo>
                          <a:pt x="1057" y="134"/>
                        </a:lnTo>
                        <a:lnTo>
                          <a:pt x="1038" y="121"/>
                        </a:lnTo>
                        <a:lnTo>
                          <a:pt x="1018" y="108"/>
                        </a:lnTo>
                        <a:lnTo>
                          <a:pt x="998" y="96"/>
                        </a:lnTo>
                        <a:lnTo>
                          <a:pt x="975" y="84"/>
                        </a:lnTo>
                        <a:lnTo>
                          <a:pt x="953" y="73"/>
                        </a:lnTo>
                        <a:lnTo>
                          <a:pt x="930" y="63"/>
                        </a:lnTo>
                        <a:lnTo>
                          <a:pt x="905" y="54"/>
                        </a:lnTo>
                        <a:lnTo>
                          <a:pt x="881" y="45"/>
                        </a:lnTo>
                        <a:lnTo>
                          <a:pt x="855" y="36"/>
                        </a:lnTo>
                        <a:lnTo>
                          <a:pt x="829" y="29"/>
                        </a:lnTo>
                        <a:lnTo>
                          <a:pt x="802" y="23"/>
                        </a:lnTo>
                        <a:lnTo>
                          <a:pt x="774" y="17"/>
                        </a:lnTo>
                        <a:lnTo>
                          <a:pt x="746" y="12"/>
                        </a:lnTo>
                        <a:lnTo>
                          <a:pt x="717" y="7"/>
                        </a:lnTo>
                        <a:lnTo>
                          <a:pt x="687" y="5"/>
                        </a:lnTo>
                        <a:lnTo>
                          <a:pt x="658" y="2"/>
                        </a:lnTo>
                        <a:lnTo>
                          <a:pt x="627" y="0"/>
                        </a:lnTo>
                        <a:lnTo>
                          <a:pt x="597" y="0"/>
                        </a:lnTo>
                        <a:lnTo>
                          <a:pt x="566" y="0"/>
                        </a:lnTo>
                        <a:lnTo>
                          <a:pt x="536" y="2"/>
                        </a:lnTo>
                        <a:lnTo>
                          <a:pt x="506" y="5"/>
                        </a:lnTo>
                        <a:lnTo>
                          <a:pt x="477" y="7"/>
                        </a:lnTo>
                        <a:lnTo>
                          <a:pt x="448" y="12"/>
                        </a:lnTo>
                        <a:lnTo>
                          <a:pt x="419" y="17"/>
                        </a:lnTo>
                        <a:lnTo>
                          <a:pt x="392" y="23"/>
                        </a:lnTo>
                        <a:lnTo>
                          <a:pt x="364" y="29"/>
                        </a:lnTo>
                        <a:lnTo>
                          <a:pt x="339" y="36"/>
                        </a:lnTo>
                        <a:lnTo>
                          <a:pt x="312" y="45"/>
                        </a:lnTo>
                        <a:lnTo>
                          <a:pt x="288" y="54"/>
                        </a:lnTo>
                        <a:lnTo>
                          <a:pt x="263" y="63"/>
                        </a:lnTo>
                        <a:lnTo>
                          <a:pt x="240" y="73"/>
                        </a:lnTo>
                        <a:lnTo>
                          <a:pt x="217" y="84"/>
                        </a:lnTo>
                        <a:lnTo>
                          <a:pt x="196" y="96"/>
                        </a:lnTo>
                        <a:lnTo>
                          <a:pt x="175" y="108"/>
                        </a:lnTo>
                        <a:lnTo>
                          <a:pt x="155" y="121"/>
                        </a:lnTo>
                        <a:lnTo>
                          <a:pt x="136" y="134"/>
                        </a:lnTo>
                        <a:lnTo>
                          <a:pt x="120" y="148"/>
                        </a:lnTo>
                        <a:lnTo>
                          <a:pt x="103" y="163"/>
                        </a:lnTo>
                        <a:lnTo>
                          <a:pt x="87" y="177"/>
                        </a:lnTo>
                        <a:lnTo>
                          <a:pt x="73" y="193"/>
                        </a:lnTo>
                        <a:lnTo>
                          <a:pt x="59" y="209"/>
                        </a:lnTo>
                        <a:lnTo>
                          <a:pt x="47" y="225"/>
                        </a:lnTo>
                        <a:lnTo>
                          <a:pt x="37" y="242"/>
                        </a:lnTo>
                        <a:lnTo>
                          <a:pt x="27" y="259"/>
                        </a:lnTo>
                        <a:lnTo>
                          <a:pt x="19" y="276"/>
                        </a:lnTo>
                        <a:lnTo>
                          <a:pt x="13" y="294"/>
                        </a:lnTo>
                        <a:lnTo>
                          <a:pt x="7" y="312"/>
                        </a:lnTo>
                        <a:lnTo>
                          <a:pt x="4" y="331"/>
                        </a:lnTo>
                        <a:lnTo>
                          <a:pt x="2" y="349"/>
                        </a:lnTo>
                        <a:lnTo>
                          <a:pt x="0" y="368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37" name="Freeform 178"/>
                  <p:cNvSpPr>
                    <a:spLocks/>
                  </p:cNvSpPr>
                  <p:nvPr/>
                </p:nvSpPr>
                <p:spPr bwMode="auto">
                  <a:xfrm>
                    <a:off x="3487" y="4059"/>
                    <a:ext cx="84" cy="29"/>
                  </a:xfrm>
                  <a:custGeom>
                    <a:avLst/>
                    <a:gdLst>
                      <a:gd name="T0" fmla="*/ 0 w 593"/>
                      <a:gd name="T1" fmla="*/ 0 h 194"/>
                      <a:gd name="T2" fmla="*/ 0 w 593"/>
                      <a:gd name="T3" fmla="*/ 0 h 194"/>
                      <a:gd name="T4" fmla="*/ 0 w 593"/>
                      <a:gd name="T5" fmla="*/ 0 h 194"/>
                      <a:gd name="T6" fmla="*/ 0 w 593"/>
                      <a:gd name="T7" fmla="*/ 0 h 194"/>
                      <a:gd name="T8" fmla="*/ 0 w 593"/>
                      <a:gd name="T9" fmla="*/ 0 h 194"/>
                      <a:gd name="T10" fmla="*/ 0 w 593"/>
                      <a:gd name="T11" fmla="*/ 0 h 194"/>
                      <a:gd name="T12" fmla="*/ 0 w 593"/>
                      <a:gd name="T13" fmla="*/ 0 h 194"/>
                      <a:gd name="T14" fmla="*/ 0 w 593"/>
                      <a:gd name="T15" fmla="*/ 0 h 194"/>
                      <a:gd name="T16" fmla="*/ 0 w 593"/>
                      <a:gd name="T17" fmla="*/ 0 h 194"/>
                      <a:gd name="T18" fmla="*/ 0 w 593"/>
                      <a:gd name="T19" fmla="*/ 0 h 194"/>
                      <a:gd name="T20" fmla="*/ 0 w 593"/>
                      <a:gd name="T21" fmla="*/ 0 h 194"/>
                      <a:gd name="T22" fmla="*/ 0 w 593"/>
                      <a:gd name="T23" fmla="*/ 0 h 194"/>
                      <a:gd name="T24" fmla="*/ 0 w 593"/>
                      <a:gd name="T25" fmla="*/ 0 h 194"/>
                      <a:gd name="T26" fmla="*/ 0 w 593"/>
                      <a:gd name="T27" fmla="*/ 0 h 194"/>
                      <a:gd name="T28" fmla="*/ 0 w 593"/>
                      <a:gd name="T29" fmla="*/ 0 h 194"/>
                      <a:gd name="T30" fmla="*/ 0 w 593"/>
                      <a:gd name="T31" fmla="*/ 0 h 194"/>
                      <a:gd name="T32" fmla="*/ 0 w 593"/>
                      <a:gd name="T33" fmla="*/ 0 h 194"/>
                      <a:gd name="T34" fmla="*/ 0 w 593"/>
                      <a:gd name="T35" fmla="*/ 0 h 194"/>
                      <a:gd name="T36" fmla="*/ 0 w 593"/>
                      <a:gd name="T37" fmla="*/ 0 h 194"/>
                      <a:gd name="T38" fmla="*/ 0 w 593"/>
                      <a:gd name="T39" fmla="*/ 0 h 194"/>
                      <a:gd name="T40" fmla="*/ 0 w 593"/>
                      <a:gd name="T41" fmla="*/ 0 h 194"/>
                      <a:gd name="T42" fmla="*/ 0 w 593"/>
                      <a:gd name="T43" fmla="*/ 0 h 194"/>
                      <a:gd name="T44" fmla="*/ 0 w 593"/>
                      <a:gd name="T45" fmla="*/ 0 h 194"/>
                      <a:gd name="T46" fmla="*/ 0 w 593"/>
                      <a:gd name="T47" fmla="*/ 0 h 194"/>
                      <a:gd name="T48" fmla="*/ 0 w 593"/>
                      <a:gd name="T49" fmla="*/ 0 h 194"/>
                      <a:gd name="T50" fmla="*/ 0 w 593"/>
                      <a:gd name="T51" fmla="*/ 0 h 194"/>
                      <a:gd name="T52" fmla="*/ 0 w 593"/>
                      <a:gd name="T53" fmla="*/ 0 h 194"/>
                      <a:gd name="T54" fmla="*/ 0 w 593"/>
                      <a:gd name="T55" fmla="*/ 0 h 194"/>
                      <a:gd name="T56" fmla="*/ 0 w 593"/>
                      <a:gd name="T57" fmla="*/ 0 h 194"/>
                      <a:gd name="T58" fmla="*/ 0 w 593"/>
                      <a:gd name="T59" fmla="*/ 0 h 194"/>
                      <a:gd name="T60" fmla="*/ 0 w 593"/>
                      <a:gd name="T61" fmla="*/ 0 h 194"/>
                      <a:gd name="T62" fmla="*/ 0 w 593"/>
                      <a:gd name="T63" fmla="*/ 0 h 194"/>
                      <a:gd name="T64" fmla="*/ 0 w 593"/>
                      <a:gd name="T65" fmla="*/ 0 h 194"/>
                      <a:gd name="T66" fmla="*/ 0 w 593"/>
                      <a:gd name="T67" fmla="*/ 0 h 194"/>
                      <a:gd name="T68" fmla="*/ 0 w 593"/>
                      <a:gd name="T69" fmla="*/ 0 h 194"/>
                      <a:gd name="T70" fmla="*/ 0 w 593"/>
                      <a:gd name="T71" fmla="*/ 0 h 194"/>
                      <a:gd name="T72" fmla="*/ 0 w 593"/>
                      <a:gd name="T73" fmla="*/ 0 h 194"/>
                      <a:gd name="T74" fmla="*/ 0 w 593"/>
                      <a:gd name="T75" fmla="*/ 0 h 194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593"/>
                      <a:gd name="T115" fmla="*/ 0 h 194"/>
                      <a:gd name="T116" fmla="*/ 593 w 593"/>
                      <a:gd name="T117" fmla="*/ 194 h 194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593" h="194">
                        <a:moveTo>
                          <a:pt x="0" y="98"/>
                        </a:moveTo>
                        <a:lnTo>
                          <a:pt x="0" y="102"/>
                        </a:lnTo>
                        <a:lnTo>
                          <a:pt x="1" y="108"/>
                        </a:lnTo>
                        <a:lnTo>
                          <a:pt x="4" y="112"/>
                        </a:lnTo>
                        <a:lnTo>
                          <a:pt x="6" y="117"/>
                        </a:lnTo>
                        <a:lnTo>
                          <a:pt x="9" y="122"/>
                        </a:lnTo>
                        <a:lnTo>
                          <a:pt x="14" y="127"/>
                        </a:lnTo>
                        <a:lnTo>
                          <a:pt x="18" y="131"/>
                        </a:lnTo>
                        <a:lnTo>
                          <a:pt x="24" y="136"/>
                        </a:lnTo>
                        <a:lnTo>
                          <a:pt x="36" y="143"/>
                        </a:lnTo>
                        <a:lnTo>
                          <a:pt x="50" y="152"/>
                        </a:lnTo>
                        <a:lnTo>
                          <a:pt x="68" y="159"/>
                        </a:lnTo>
                        <a:lnTo>
                          <a:pt x="87" y="167"/>
                        </a:lnTo>
                        <a:lnTo>
                          <a:pt x="108" y="172"/>
                        </a:lnTo>
                        <a:lnTo>
                          <a:pt x="130" y="178"/>
                        </a:lnTo>
                        <a:lnTo>
                          <a:pt x="155" y="183"/>
                        </a:lnTo>
                        <a:lnTo>
                          <a:pt x="182" y="187"/>
                        </a:lnTo>
                        <a:lnTo>
                          <a:pt x="208" y="190"/>
                        </a:lnTo>
                        <a:lnTo>
                          <a:pt x="237" y="192"/>
                        </a:lnTo>
                        <a:lnTo>
                          <a:pt x="266" y="194"/>
                        </a:lnTo>
                        <a:lnTo>
                          <a:pt x="296" y="194"/>
                        </a:lnTo>
                        <a:lnTo>
                          <a:pt x="327" y="194"/>
                        </a:lnTo>
                        <a:lnTo>
                          <a:pt x="356" y="192"/>
                        </a:lnTo>
                        <a:lnTo>
                          <a:pt x="385" y="190"/>
                        </a:lnTo>
                        <a:lnTo>
                          <a:pt x="412" y="187"/>
                        </a:lnTo>
                        <a:lnTo>
                          <a:pt x="438" y="183"/>
                        </a:lnTo>
                        <a:lnTo>
                          <a:pt x="462" y="178"/>
                        </a:lnTo>
                        <a:lnTo>
                          <a:pt x="485" y="172"/>
                        </a:lnTo>
                        <a:lnTo>
                          <a:pt x="507" y="167"/>
                        </a:lnTo>
                        <a:lnTo>
                          <a:pt x="526" y="159"/>
                        </a:lnTo>
                        <a:lnTo>
                          <a:pt x="542" y="152"/>
                        </a:lnTo>
                        <a:lnTo>
                          <a:pt x="558" y="143"/>
                        </a:lnTo>
                        <a:lnTo>
                          <a:pt x="570" y="136"/>
                        </a:lnTo>
                        <a:lnTo>
                          <a:pt x="576" y="131"/>
                        </a:lnTo>
                        <a:lnTo>
                          <a:pt x="580" y="127"/>
                        </a:lnTo>
                        <a:lnTo>
                          <a:pt x="585" y="122"/>
                        </a:lnTo>
                        <a:lnTo>
                          <a:pt x="588" y="117"/>
                        </a:lnTo>
                        <a:lnTo>
                          <a:pt x="590" y="112"/>
                        </a:lnTo>
                        <a:lnTo>
                          <a:pt x="592" y="108"/>
                        </a:lnTo>
                        <a:lnTo>
                          <a:pt x="593" y="102"/>
                        </a:lnTo>
                        <a:lnTo>
                          <a:pt x="593" y="98"/>
                        </a:lnTo>
                        <a:lnTo>
                          <a:pt x="593" y="92"/>
                        </a:lnTo>
                        <a:lnTo>
                          <a:pt x="592" y="88"/>
                        </a:lnTo>
                        <a:lnTo>
                          <a:pt x="590" y="82"/>
                        </a:lnTo>
                        <a:lnTo>
                          <a:pt x="588" y="78"/>
                        </a:lnTo>
                        <a:lnTo>
                          <a:pt x="580" y="69"/>
                        </a:lnTo>
                        <a:lnTo>
                          <a:pt x="570" y="60"/>
                        </a:lnTo>
                        <a:lnTo>
                          <a:pt x="558" y="51"/>
                        </a:lnTo>
                        <a:lnTo>
                          <a:pt x="542" y="43"/>
                        </a:lnTo>
                        <a:lnTo>
                          <a:pt x="526" y="35"/>
                        </a:lnTo>
                        <a:lnTo>
                          <a:pt x="507" y="29"/>
                        </a:lnTo>
                        <a:lnTo>
                          <a:pt x="485" y="22"/>
                        </a:lnTo>
                        <a:lnTo>
                          <a:pt x="462" y="16"/>
                        </a:lnTo>
                        <a:lnTo>
                          <a:pt x="438" y="12"/>
                        </a:lnTo>
                        <a:lnTo>
                          <a:pt x="412" y="8"/>
                        </a:lnTo>
                        <a:lnTo>
                          <a:pt x="385" y="4"/>
                        </a:lnTo>
                        <a:lnTo>
                          <a:pt x="356" y="2"/>
                        </a:lnTo>
                        <a:lnTo>
                          <a:pt x="327" y="1"/>
                        </a:lnTo>
                        <a:lnTo>
                          <a:pt x="296" y="0"/>
                        </a:lnTo>
                        <a:lnTo>
                          <a:pt x="266" y="1"/>
                        </a:lnTo>
                        <a:lnTo>
                          <a:pt x="237" y="2"/>
                        </a:lnTo>
                        <a:lnTo>
                          <a:pt x="208" y="4"/>
                        </a:lnTo>
                        <a:lnTo>
                          <a:pt x="182" y="8"/>
                        </a:lnTo>
                        <a:lnTo>
                          <a:pt x="155" y="12"/>
                        </a:lnTo>
                        <a:lnTo>
                          <a:pt x="130" y="16"/>
                        </a:lnTo>
                        <a:lnTo>
                          <a:pt x="108" y="22"/>
                        </a:lnTo>
                        <a:lnTo>
                          <a:pt x="87" y="29"/>
                        </a:lnTo>
                        <a:lnTo>
                          <a:pt x="68" y="35"/>
                        </a:lnTo>
                        <a:lnTo>
                          <a:pt x="50" y="43"/>
                        </a:lnTo>
                        <a:lnTo>
                          <a:pt x="36" y="51"/>
                        </a:lnTo>
                        <a:lnTo>
                          <a:pt x="24" y="60"/>
                        </a:lnTo>
                        <a:lnTo>
                          <a:pt x="14" y="69"/>
                        </a:lnTo>
                        <a:lnTo>
                          <a:pt x="6" y="78"/>
                        </a:lnTo>
                        <a:lnTo>
                          <a:pt x="4" y="82"/>
                        </a:lnTo>
                        <a:lnTo>
                          <a:pt x="1" y="88"/>
                        </a:lnTo>
                        <a:lnTo>
                          <a:pt x="0" y="92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2E5592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38" name="Freeform 179"/>
                  <p:cNvSpPr>
                    <a:spLocks/>
                  </p:cNvSpPr>
                  <p:nvPr/>
                </p:nvSpPr>
                <p:spPr bwMode="auto">
                  <a:xfrm>
                    <a:off x="3442" y="4078"/>
                    <a:ext cx="169" cy="86"/>
                  </a:xfrm>
                  <a:custGeom>
                    <a:avLst/>
                    <a:gdLst>
                      <a:gd name="T0" fmla="*/ 0 w 1185"/>
                      <a:gd name="T1" fmla="*/ 0 h 605"/>
                      <a:gd name="T2" fmla="*/ 0 w 1185"/>
                      <a:gd name="T3" fmla="*/ 0 h 605"/>
                      <a:gd name="T4" fmla="*/ 0 w 1185"/>
                      <a:gd name="T5" fmla="*/ 0 h 605"/>
                      <a:gd name="T6" fmla="*/ 0 w 1185"/>
                      <a:gd name="T7" fmla="*/ 0 h 605"/>
                      <a:gd name="T8" fmla="*/ 0 w 1185"/>
                      <a:gd name="T9" fmla="*/ 0 h 605"/>
                      <a:gd name="T10" fmla="*/ 0 w 1185"/>
                      <a:gd name="T11" fmla="*/ 0 h 605"/>
                      <a:gd name="T12" fmla="*/ 0 w 1185"/>
                      <a:gd name="T13" fmla="*/ 0 h 605"/>
                      <a:gd name="T14" fmla="*/ 0 w 1185"/>
                      <a:gd name="T15" fmla="*/ 0 h 605"/>
                      <a:gd name="T16" fmla="*/ 0 w 1185"/>
                      <a:gd name="T17" fmla="*/ 0 h 605"/>
                      <a:gd name="T18" fmla="*/ 0 w 1185"/>
                      <a:gd name="T19" fmla="*/ 0 h 605"/>
                      <a:gd name="T20" fmla="*/ 0 w 1185"/>
                      <a:gd name="T21" fmla="*/ 0 h 605"/>
                      <a:gd name="T22" fmla="*/ 0 w 1185"/>
                      <a:gd name="T23" fmla="*/ 0 h 605"/>
                      <a:gd name="T24" fmla="*/ 0 w 1185"/>
                      <a:gd name="T25" fmla="*/ 0 h 605"/>
                      <a:gd name="T26" fmla="*/ 0 w 1185"/>
                      <a:gd name="T27" fmla="*/ 0 h 605"/>
                      <a:gd name="T28" fmla="*/ 0 w 1185"/>
                      <a:gd name="T29" fmla="*/ 0 h 605"/>
                      <a:gd name="T30" fmla="*/ 0 w 1185"/>
                      <a:gd name="T31" fmla="*/ 0 h 605"/>
                      <a:gd name="T32" fmla="*/ 0 w 1185"/>
                      <a:gd name="T33" fmla="*/ 0 h 605"/>
                      <a:gd name="T34" fmla="*/ 0 w 1185"/>
                      <a:gd name="T35" fmla="*/ 0 h 605"/>
                      <a:gd name="T36" fmla="*/ 0 w 1185"/>
                      <a:gd name="T37" fmla="*/ 0 h 605"/>
                      <a:gd name="T38" fmla="*/ 0 w 1185"/>
                      <a:gd name="T39" fmla="*/ 0 h 605"/>
                      <a:gd name="T40" fmla="*/ 0 w 1185"/>
                      <a:gd name="T41" fmla="*/ 0 h 605"/>
                      <a:gd name="T42" fmla="*/ 0 w 1185"/>
                      <a:gd name="T43" fmla="*/ 0 h 605"/>
                      <a:gd name="T44" fmla="*/ 0 w 1185"/>
                      <a:gd name="T45" fmla="*/ 0 h 605"/>
                      <a:gd name="T46" fmla="*/ 0 w 1185"/>
                      <a:gd name="T47" fmla="*/ 0 h 605"/>
                      <a:gd name="T48" fmla="*/ 0 w 1185"/>
                      <a:gd name="T49" fmla="*/ 0 h 605"/>
                      <a:gd name="T50" fmla="*/ 0 w 1185"/>
                      <a:gd name="T51" fmla="*/ 0 h 605"/>
                      <a:gd name="T52" fmla="*/ 0 w 1185"/>
                      <a:gd name="T53" fmla="*/ 0 h 605"/>
                      <a:gd name="T54" fmla="*/ 0 w 1185"/>
                      <a:gd name="T55" fmla="*/ 0 h 605"/>
                      <a:gd name="T56" fmla="*/ 0 w 1185"/>
                      <a:gd name="T57" fmla="*/ 0 h 605"/>
                      <a:gd name="T58" fmla="*/ 0 w 1185"/>
                      <a:gd name="T59" fmla="*/ 0 h 605"/>
                      <a:gd name="T60" fmla="*/ 0 w 1185"/>
                      <a:gd name="T61" fmla="*/ 0 h 605"/>
                      <a:gd name="T62" fmla="*/ 0 w 1185"/>
                      <a:gd name="T63" fmla="*/ 0 h 605"/>
                      <a:gd name="T64" fmla="*/ 0 w 1185"/>
                      <a:gd name="T65" fmla="*/ 0 h 605"/>
                      <a:gd name="T66" fmla="*/ 0 w 1185"/>
                      <a:gd name="T67" fmla="*/ 0 h 605"/>
                      <a:gd name="T68" fmla="*/ 0 w 1185"/>
                      <a:gd name="T69" fmla="*/ 0 h 605"/>
                      <a:gd name="T70" fmla="*/ 0 w 1185"/>
                      <a:gd name="T71" fmla="*/ 0 h 605"/>
                      <a:gd name="T72" fmla="*/ 0 w 1185"/>
                      <a:gd name="T73" fmla="*/ 0 h 605"/>
                      <a:gd name="T74" fmla="*/ 0 w 1185"/>
                      <a:gd name="T75" fmla="*/ 0 h 605"/>
                      <a:gd name="T76" fmla="*/ 0 w 1185"/>
                      <a:gd name="T77" fmla="*/ 0 h 605"/>
                      <a:gd name="T78" fmla="*/ 0 w 1185"/>
                      <a:gd name="T79" fmla="*/ 0 h 605"/>
                      <a:gd name="T80" fmla="*/ 0 w 1185"/>
                      <a:gd name="T81" fmla="*/ 0 h 605"/>
                      <a:gd name="T82" fmla="*/ 0 w 1185"/>
                      <a:gd name="T83" fmla="*/ 0 h 605"/>
                      <a:gd name="T84" fmla="*/ 0 w 1185"/>
                      <a:gd name="T85" fmla="*/ 0 h 605"/>
                      <a:gd name="T86" fmla="*/ 0 w 1185"/>
                      <a:gd name="T87" fmla="*/ 0 h 605"/>
                      <a:gd name="T88" fmla="*/ 0 w 1185"/>
                      <a:gd name="T89" fmla="*/ 0 h 605"/>
                      <a:gd name="T90" fmla="*/ 0 w 1185"/>
                      <a:gd name="T91" fmla="*/ 0 h 605"/>
                      <a:gd name="T92" fmla="*/ 0 w 1185"/>
                      <a:gd name="T93" fmla="*/ 0 h 605"/>
                      <a:gd name="T94" fmla="*/ 0 w 1185"/>
                      <a:gd name="T95" fmla="*/ 0 h 605"/>
                      <a:gd name="T96" fmla="*/ 0 w 1185"/>
                      <a:gd name="T97" fmla="*/ 0 h 605"/>
                      <a:gd name="T98" fmla="*/ 0 w 1185"/>
                      <a:gd name="T99" fmla="*/ 0 h 605"/>
                      <a:gd name="T100" fmla="*/ 0 w 1185"/>
                      <a:gd name="T101" fmla="*/ 0 h 605"/>
                      <a:gd name="T102" fmla="*/ 0 w 1185"/>
                      <a:gd name="T103" fmla="*/ 0 h 605"/>
                      <a:gd name="T104" fmla="*/ 0 w 1185"/>
                      <a:gd name="T105" fmla="*/ 0 h 605"/>
                      <a:gd name="T106" fmla="*/ 0 w 1185"/>
                      <a:gd name="T107" fmla="*/ 0 h 605"/>
                      <a:gd name="T108" fmla="*/ 0 w 1185"/>
                      <a:gd name="T109" fmla="*/ 0 h 605"/>
                      <a:gd name="T110" fmla="*/ 0 w 1185"/>
                      <a:gd name="T111" fmla="*/ 0 h 605"/>
                      <a:gd name="T112" fmla="*/ 0 w 1185"/>
                      <a:gd name="T113" fmla="*/ 0 h 605"/>
                      <a:gd name="T114" fmla="*/ 0 w 1185"/>
                      <a:gd name="T115" fmla="*/ 0 h 60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185"/>
                      <a:gd name="T175" fmla="*/ 0 h 605"/>
                      <a:gd name="T176" fmla="*/ 1185 w 1185"/>
                      <a:gd name="T177" fmla="*/ 605 h 60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185" h="605">
                        <a:moveTo>
                          <a:pt x="105" y="0"/>
                        </a:moveTo>
                        <a:lnTo>
                          <a:pt x="98" y="20"/>
                        </a:lnTo>
                        <a:lnTo>
                          <a:pt x="93" y="40"/>
                        </a:lnTo>
                        <a:lnTo>
                          <a:pt x="88" y="57"/>
                        </a:lnTo>
                        <a:lnTo>
                          <a:pt x="86" y="75"/>
                        </a:lnTo>
                        <a:lnTo>
                          <a:pt x="85" y="92"/>
                        </a:lnTo>
                        <a:lnTo>
                          <a:pt x="85" y="106"/>
                        </a:lnTo>
                        <a:lnTo>
                          <a:pt x="87" y="121"/>
                        </a:lnTo>
                        <a:lnTo>
                          <a:pt x="89" y="134"/>
                        </a:lnTo>
                        <a:lnTo>
                          <a:pt x="94" y="148"/>
                        </a:lnTo>
                        <a:lnTo>
                          <a:pt x="100" y="159"/>
                        </a:lnTo>
                        <a:lnTo>
                          <a:pt x="106" y="170"/>
                        </a:lnTo>
                        <a:lnTo>
                          <a:pt x="113" y="181"/>
                        </a:lnTo>
                        <a:lnTo>
                          <a:pt x="122" y="191"/>
                        </a:lnTo>
                        <a:lnTo>
                          <a:pt x="131" y="200"/>
                        </a:lnTo>
                        <a:lnTo>
                          <a:pt x="141" y="209"/>
                        </a:lnTo>
                        <a:lnTo>
                          <a:pt x="152" y="217"/>
                        </a:lnTo>
                        <a:lnTo>
                          <a:pt x="164" y="224"/>
                        </a:lnTo>
                        <a:lnTo>
                          <a:pt x="176" y="231"/>
                        </a:lnTo>
                        <a:lnTo>
                          <a:pt x="190" y="239"/>
                        </a:lnTo>
                        <a:lnTo>
                          <a:pt x="203" y="246"/>
                        </a:lnTo>
                        <a:lnTo>
                          <a:pt x="232" y="258"/>
                        </a:lnTo>
                        <a:lnTo>
                          <a:pt x="263" y="269"/>
                        </a:lnTo>
                        <a:lnTo>
                          <a:pt x="328" y="292"/>
                        </a:lnTo>
                        <a:lnTo>
                          <a:pt x="394" y="316"/>
                        </a:lnTo>
                        <a:lnTo>
                          <a:pt x="414" y="323"/>
                        </a:lnTo>
                        <a:lnTo>
                          <a:pt x="436" y="330"/>
                        </a:lnTo>
                        <a:lnTo>
                          <a:pt x="457" y="337"/>
                        </a:lnTo>
                        <a:lnTo>
                          <a:pt x="479" y="342"/>
                        </a:lnTo>
                        <a:lnTo>
                          <a:pt x="526" y="353"/>
                        </a:lnTo>
                        <a:lnTo>
                          <a:pt x="576" y="362"/>
                        </a:lnTo>
                        <a:lnTo>
                          <a:pt x="627" y="369"/>
                        </a:lnTo>
                        <a:lnTo>
                          <a:pt x="679" y="375"/>
                        </a:lnTo>
                        <a:lnTo>
                          <a:pt x="734" y="379"/>
                        </a:lnTo>
                        <a:lnTo>
                          <a:pt x="787" y="381"/>
                        </a:lnTo>
                        <a:lnTo>
                          <a:pt x="842" y="382"/>
                        </a:lnTo>
                        <a:lnTo>
                          <a:pt x="896" y="382"/>
                        </a:lnTo>
                        <a:lnTo>
                          <a:pt x="949" y="381"/>
                        </a:lnTo>
                        <a:lnTo>
                          <a:pt x="1001" y="379"/>
                        </a:lnTo>
                        <a:lnTo>
                          <a:pt x="1051" y="376"/>
                        </a:lnTo>
                        <a:lnTo>
                          <a:pt x="1098" y="370"/>
                        </a:lnTo>
                        <a:lnTo>
                          <a:pt x="1142" y="366"/>
                        </a:lnTo>
                        <a:lnTo>
                          <a:pt x="1185" y="359"/>
                        </a:lnTo>
                        <a:lnTo>
                          <a:pt x="1181" y="372"/>
                        </a:lnTo>
                        <a:lnTo>
                          <a:pt x="1178" y="386"/>
                        </a:lnTo>
                        <a:lnTo>
                          <a:pt x="1175" y="398"/>
                        </a:lnTo>
                        <a:lnTo>
                          <a:pt x="1169" y="410"/>
                        </a:lnTo>
                        <a:lnTo>
                          <a:pt x="1165" y="422"/>
                        </a:lnTo>
                        <a:lnTo>
                          <a:pt x="1158" y="435"/>
                        </a:lnTo>
                        <a:lnTo>
                          <a:pt x="1151" y="447"/>
                        </a:lnTo>
                        <a:lnTo>
                          <a:pt x="1145" y="458"/>
                        </a:lnTo>
                        <a:lnTo>
                          <a:pt x="1136" y="469"/>
                        </a:lnTo>
                        <a:lnTo>
                          <a:pt x="1127" y="479"/>
                        </a:lnTo>
                        <a:lnTo>
                          <a:pt x="1116" y="490"/>
                        </a:lnTo>
                        <a:lnTo>
                          <a:pt x="1105" y="500"/>
                        </a:lnTo>
                        <a:lnTo>
                          <a:pt x="1092" y="509"/>
                        </a:lnTo>
                        <a:lnTo>
                          <a:pt x="1079" y="518"/>
                        </a:lnTo>
                        <a:lnTo>
                          <a:pt x="1064" y="527"/>
                        </a:lnTo>
                        <a:lnTo>
                          <a:pt x="1049" y="536"/>
                        </a:lnTo>
                        <a:lnTo>
                          <a:pt x="1031" y="544"/>
                        </a:lnTo>
                        <a:lnTo>
                          <a:pt x="1013" y="552"/>
                        </a:lnTo>
                        <a:lnTo>
                          <a:pt x="993" y="558"/>
                        </a:lnTo>
                        <a:lnTo>
                          <a:pt x="972" y="565"/>
                        </a:lnTo>
                        <a:lnTo>
                          <a:pt x="950" y="572"/>
                        </a:lnTo>
                        <a:lnTo>
                          <a:pt x="926" y="577"/>
                        </a:lnTo>
                        <a:lnTo>
                          <a:pt x="901" y="583"/>
                        </a:lnTo>
                        <a:lnTo>
                          <a:pt x="874" y="587"/>
                        </a:lnTo>
                        <a:lnTo>
                          <a:pt x="845" y="592"/>
                        </a:lnTo>
                        <a:lnTo>
                          <a:pt x="815" y="595"/>
                        </a:lnTo>
                        <a:lnTo>
                          <a:pt x="783" y="598"/>
                        </a:lnTo>
                        <a:lnTo>
                          <a:pt x="750" y="601"/>
                        </a:lnTo>
                        <a:lnTo>
                          <a:pt x="714" y="603"/>
                        </a:lnTo>
                        <a:lnTo>
                          <a:pt x="677" y="604"/>
                        </a:lnTo>
                        <a:lnTo>
                          <a:pt x="638" y="605"/>
                        </a:lnTo>
                        <a:lnTo>
                          <a:pt x="597" y="605"/>
                        </a:lnTo>
                        <a:lnTo>
                          <a:pt x="550" y="605"/>
                        </a:lnTo>
                        <a:lnTo>
                          <a:pt x="506" y="603"/>
                        </a:lnTo>
                        <a:lnTo>
                          <a:pt x="463" y="601"/>
                        </a:lnTo>
                        <a:lnTo>
                          <a:pt x="425" y="597"/>
                        </a:lnTo>
                        <a:lnTo>
                          <a:pt x="387" y="594"/>
                        </a:lnTo>
                        <a:lnTo>
                          <a:pt x="352" y="588"/>
                        </a:lnTo>
                        <a:lnTo>
                          <a:pt x="319" y="583"/>
                        </a:lnTo>
                        <a:lnTo>
                          <a:pt x="288" y="576"/>
                        </a:lnTo>
                        <a:lnTo>
                          <a:pt x="259" y="569"/>
                        </a:lnTo>
                        <a:lnTo>
                          <a:pt x="232" y="560"/>
                        </a:lnTo>
                        <a:lnTo>
                          <a:pt x="206" y="552"/>
                        </a:lnTo>
                        <a:lnTo>
                          <a:pt x="184" y="543"/>
                        </a:lnTo>
                        <a:lnTo>
                          <a:pt x="162" y="533"/>
                        </a:lnTo>
                        <a:lnTo>
                          <a:pt x="142" y="522"/>
                        </a:lnTo>
                        <a:lnTo>
                          <a:pt x="124" y="509"/>
                        </a:lnTo>
                        <a:lnTo>
                          <a:pt x="107" y="497"/>
                        </a:lnTo>
                        <a:lnTo>
                          <a:pt x="92" y="485"/>
                        </a:lnTo>
                        <a:lnTo>
                          <a:pt x="78" y="471"/>
                        </a:lnTo>
                        <a:lnTo>
                          <a:pt x="66" y="457"/>
                        </a:lnTo>
                        <a:lnTo>
                          <a:pt x="55" y="443"/>
                        </a:lnTo>
                        <a:lnTo>
                          <a:pt x="45" y="428"/>
                        </a:lnTo>
                        <a:lnTo>
                          <a:pt x="36" y="412"/>
                        </a:lnTo>
                        <a:lnTo>
                          <a:pt x="28" y="397"/>
                        </a:lnTo>
                        <a:lnTo>
                          <a:pt x="22" y="380"/>
                        </a:lnTo>
                        <a:lnTo>
                          <a:pt x="16" y="364"/>
                        </a:lnTo>
                        <a:lnTo>
                          <a:pt x="12" y="347"/>
                        </a:lnTo>
                        <a:lnTo>
                          <a:pt x="8" y="329"/>
                        </a:lnTo>
                        <a:lnTo>
                          <a:pt x="5" y="311"/>
                        </a:lnTo>
                        <a:lnTo>
                          <a:pt x="3" y="293"/>
                        </a:lnTo>
                        <a:lnTo>
                          <a:pt x="2" y="274"/>
                        </a:lnTo>
                        <a:lnTo>
                          <a:pt x="0" y="256"/>
                        </a:lnTo>
                        <a:lnTo>
                          <a:pt x="0" y="237"/>
                        </a:lnTo>
                        <a:lnTo>
                          <a:pt x="2" y="226"/>
                        </a:lnTo>
                        <a:lnTo>
                          <a:pt x="4" y="212"/>
                        </a:lnTo>
                        <a:lnTo>
                          <a:pt x="7" y="198"/>
                        </a:lnTo>
                        <a:lnTo>
                          <a:pt x="12" y="182"/>
                        </a:lnTo>
                        <a:lnTo>
                          <a:pt x="24" y="150"/>
                        </a:lnTo>
                        <a:lnTo>
                          <a:pt x="38" y="115"/>
                        </a:lnTo>
                        <a:lnTo>
                          <a:pt x="55" y="81"/>
                        </a:lnTo>
                        <a:lnTo>
                          <a:pt x="73" y="49"/>
                        </a:lnTo>
                        <a:lnTo>
                          <a:pt x="89" y="21"/>
                        </a:lnTo>
                        <a:lnTo>
                          <a:pt x="105" y="0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39" name="Freeform 180"/>
                  <p:cNvSpPr>
                    <a:spLocks/>
                  </p:cNvSpPr>
                  <p:nvPr/>
                </p:nvSpPr>
                <p:spPr bwMode="auto">
                  <a:xfrm>
                    <a:off x="3443" y="4127"/>
                    <a:ext cx="168" cy="38"/>
                  </a:xfrm>
                  <a:custGeom>
                    <a:avLst/>
                    <a:gdLst>
                      <a:gd name="T0" fmla="*/ 0 w 1174"/>
                      <a:gd name="T1" fmla="*/ 0 h 264"/>
                      <a:gd name="T2" fmla="*/ 0 w 1174"/>
                      <a:gd name="T3" fmla="*/ 0 h 264"/>
                      <a:gd name="T4" fmla="*/ 0 w 1174"/>
                      <a:gd name="T5" fmla="*/ 0 h 264"/>
                      <a:gd name="T6" fmla="*/ 0 w 1174"/>
                      <a:gd name="T7" fmla="*/ 0 h 264"/>
                      <a:gd name="T8" fmla="*/ 0 w 1174"/>
                      <a:gd name="T9" fmla="*/ 0 h 264"/>
                      <a:gd name="T10" fmla="*/ 0 w 1174"/>
                      <a:gd name="T11" fmla="*/ 0 h 264"/>
                      <a:gd name="T12" fmla="*/ 0 w 1174"/>
                      <a:gd name="T13" fmla="*/ 0 h 264"/>
                      <a:gd name="T14" fmla="*/ 0 w 1174"/>
                      <a:gd name="T15" fmla="*/ 0 h 264"/>
                      <a:gd name="T16" fmla="*/ 0 w 1174"/>
                      <a:gd name="T17" fmla="*/ 0 h 264"/>
                      <a:gd name="T18" fmla="*/ 0 w 1174"/>
                      <a:gd name="T19" fmla="*/ 0 h 264"/>
                      <a:gd name="T20" fmla="*/ 0 w 1174"/>
                      <a:gd name="T21" fmla="*/ 0 h 264"/>
                      <a:gd name="T22" fmla="*/ 0 w 1174"/>
                      <a:gd name="T23" fmla="*/ 0 h 264"/>
                      <a:gd name="T24" fmla="*/ 0 w 1174"/>
                      <a:gd name="T25" fmla="*/ 0 h 264"/>
                      <a:gd name="T26" fmla="*/ 0 w 1174"/>
                      <a:gd name="T27" fmla="*/ 0 h 264"/>
                      <a:gd name="T28" fmla="*/ 0 w 1174"/>
                      <a:gd name="T29" fmla="*/ 0 h 264"/>
                      <a:gd name="T30" fmla="*/ 0 w 1174"/>
                      <a:gd name="T31" fmla="*/ 0 h 264"/>
                      <a:gd name="T32" fmla="*/ 0 w 1174"/>
                      <a:gd name="T33" fmla="*/ 0 h 264"/>
                      <a:gd name="T34" fmla="*/ 0 w 1174"/>
                      <a:gd name="T35" fmla="*/ 0 h 264"/>
                      <a:gd name="T36" fmla="*/ 0 w 1174"/>
                      <a:gd name="T37" fmla="*/ 0 h 264"/>
                      <a:gd name="T38" fmla="*/ 0 w 1174"/>
                      <a:gd name="T39" fmla="*/ 0 h 264"/>
                      <a:gd name="T40" fmla="*/ 0 w 1174"/>
                      <a:gd name="T41" fmla="*/ 0 h 264"/>
                      <a:gd name="T42" fmla="*/ 0 w 1174"/>
                      <a:gd name="T43" fmla="*/ 0 h 264"/>
                      <a:gd name="T44" fmla="*/ 0 w 1174"/>
                      <a:gd name="T45" fmla="*/ 0 h 264"/>
                      <a:gd name="T46" fmla="*/ 0 w 1174"/>
                      <a:gd name="T47" fmla="*/ 0 h 264"/>
                      <a:gd name="T48" fmla="*/ 0 w 1174"/>
                      <a:gd name="T49" fmla="*/ 0 h 264"/>
                      <a:gd name="T50" fmla="*/ 0 w 1174"/>
                      <a:gd name="T51" fmla="*/ 0 h 264"/>
                      <a:gd name="T52" fmla="*/ 0 w 1174"/>
                      <a:gd name="T53" fmla="*/ 0 h 264"/>
                      <a:gd name="T54" fmla="*/ 0 w 1174"/>
                      <a:gd name="T55" fmla="*/ 0 h 264"/>
                      <a:gd name="T56" fmla="*/ 0 w 1174"/>
                      <a:gd name="T57" fmla="*/ 0 h 264"/>
                      <a:gd name="T58" fmla="*/ 0 w 1174"/>
                      <a:gd name="T59" fmla="*/ 0 h 264"/>
                      <a:gd name="T60" fmla="*/ 0 w 1174"/>
                      <a:gd name="T61" fmla="*/ 0 h 264"/>
                      <a:gd name="T62" fmla="*/ 0 w 1174"/>
                      <a:gd name="T63" fmla="*/ 0 h 264"/>
                      <a:gd name="T64" fmla="*/ 0 w 1174"/>
                      <a:gd name="T65" fmla="*/ 0 h 264"/>
                      <a:gd name="T66" fmla="*/ 0 w 1174"/>
                      <a:gd name="T67" fmla="*/ 0 h 264"/>
                      <a:gd name="T68" fmla="*/ 0 w 1174"/>
                      <a:gd name="T69" fmla="*/ 0 h 264"/>
                      <a:gd name="T70" fmla="*/ 0 w 1174"/>
                      <a:gd name="T71" fmla="*/ 0 h 264"/>
                      <a:gd name="T72" fmla="*/ 0 w 1174"/>
                      <a:gd name="T73" fmla="*/ 0 h 264"/>
                      <a:gd name="T74" fmla="*/ 0 w 1174"/>
                      <a:gd name="T75" fmla="*/ 0 h 264"/>
                      <a:gd name="T76" fmla="*/ 0 w 1174"/>
                      <a:gd name="T77" fmla="*/ 0 h 264"/>
                      <a:gd name="T78" fmla="*/ 0 w 1174"/>
                      <a:gd name="T79" fmla="*/ 0 h 264"/>
                      <a:gd name="T80" fmla="*/ 0 w 1174"/>
                      <a:gd name="T81" fmla="*/ 0 h 264"/>
                      <a:gd name="T82" fmla="*/ 0 w 1174"/>
                      <a:gd name="T83" fmla="*/ 0 h 264"/>
                      <a:gd name="T84" fmla="*/ 0 w 1174"/>
                      <a:gd name="T85" fmla="*/ 0 h 264"/>
                      <a:gd name="T86" fmla="*/ 0 w 1174"/>
                      <a:gd name="T87" fmla="*/ 0 h 264"/>
                      <a:gd name="T88" fmla="*/ 0 w 1174"/>
                      <a:gd name="T89" fmla="*/ 0 h 264"/>
                      <a:gd name="T90" fmla="*/ 0 w 1174"/>
                      <a:gd name="T91" fmla="*/ 0 h 264"/>
                      <a:gd name="T92" fmla="*/ 0 w 1174"/>
                      <a:gd name="T93" fmla="*/ 0 h 264"/>
                      <a:gd name="T94" fmla="*/ 0 w 1174"/>
                      <a:gd name="T95" fmla="*/ 0 h 26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174"/>
                      <a:gd name="T145" fmla="*/ 0 h 264"/>
                      <a:gd name="T146" fmla="*/ 1174 w 1174"/>
                      <a:gd name="T147" fmla="*/ 264 h 26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174" h="264">
                        <a:moveTo>
                          <a:pt x="587" y="142"/>
                        </a:moveTo>
                        <a:lnTo>
                          <a:pt x="648" y="142"/>
                        </a:lnTo>
                        <a:lnTo>
                          <a:pt x="706" y="139"/>
                        </a:lnTo>
                        <a:lnTo>
                          <a:pt x="760" y="137"/>
                        </a:lnTo>
                        <a:lnTo>
                          <a:pt x="811" y="133"/>
                        </a:lnTo>
                        <a:lnTo>
                          <a:pt x="857" y="128"/>
                        </a:lnTo>
                        <a:lnTo>
                          <a:pt x="900" y="123"/>
                        </a:lnTo>
                        <a:lnTo>
                          <a:pt x="940" y="116"/>
                        </a:lnTo>
                        <a:lnTo>
                          <a:pt x="978" y="108"/>
                        </a:lnTo>
                        <a:lnTo>
                          <a:pt x="1011" y="100"/>
                        </a:lnTo>
                        <a:lnTo>
                          <a:pt x="1042" y="90"/>
                        </a:lnTo>
                        <a:lnTo>
                          <a:pt x="1070" y="80"/>
                        </a:lnTo>
                        <a:lnTo>
                          <a:pt x="1096" y="70"/>
                        </a:lnTo>
                        <a:lnTo>
                          <a:pt x="1119" y="58"/>
                        </a:lnTo>
                        <a:lnTo>
                          <a:pt x="1139" y="46"/>
                        </a:lnTo>
                        <a:lnTo>
                          <a:pt x="1158" y="33"/>
                        </a:lnTo>
                        <a:lnTo>
                          <a:pt x="1174" y="19"/>
                        </a:lnTo>
                        <a:lnTo>
                          <a:pt x="1171" y="33"/>
                        </a:lnTo>
                        <a:lnTo>
                          <a:pt x="1168" y="46"/>
                        </a:lnTo>
                        <a:lnTo>
                          <a:pt x="1164" y="58"/>
                        </a:lnTo>
                        <a:lnTo>
                          <a:pt x="1159" y="70"/>
                        </a:lnTo>
                        <a:lnTo>
                          <a:pt x="1154" y="83"/>
                        </a:lnTo>
                        <a:lnTo>
                          <a:pt x="1148" y="95"/>
                        </a:lnTo>
                        <a:lnTo>
                          <a:pt x="1141" y="106"/>
                        </a:lnTo>
                        <a:lnTo>
                          <a:pt x="1134" y="117"/>
                        </a:lnTo>
                        <a:lnTo>
                          <a:pt x="1125" y="128"/>
                        </a:lnTo>
                        <a:lnTo>
                          <a:pt x="1116" y="139"/>
                        </a:lnTo>
                        <a:lnTo>
                          <a:pt x="1106" y="149"/>
                        </a:lnTo>
                        <a:lnTo>
                          <a:pt x="1095" y="159"/>
                        </a:lnTo>
                        <a:lnTo>
                          <a:pt x="1081" y="169"/>
                        </a:lnTo>
                        <a:lnTo>
                          <a:pt x="1068" y="178"/>
                        </a:lnTo>
                        <a:lnTo>
                          <a:pt x="1053" y="187"/>
                        </a:lnTo>
                        <a:lnTo>
                          <a:pt x="1038" y="195"/>
                        </a:lnTo>
                        <a:lnTo>
                          <a:pt x="1021" y="203"/>
                        </a:lnTo>
                        <a:lnTo>
                          <a:pt x="1002" y="211"/>
                        </a:lnTo>
                        <a:lnTo>
                          <a:pt x="983" y="218"/>
                        </a:lnTo>
                        <a:lnTo>
                          <a:pt x="962" y="224"/>
                        </a:lnTo>
                        <a:lnTo>
                          <a:pt x="940" y="231"/>
                        </a:lnTo>
                        <a:lnTo>
                          <a:pt x="915" y="236"/>
                        </a:lnTo>
                        <a:lnTo>
                          <a:pt x="890" y="242"/>
                        </a:lnTo>
                        <a:lnTo>
                          <a:pt x="863" y="246"/>
                        </a:lnTo>
                        <a:lnTo>
                          <a:pt x="835" y="251"/>
                        </a:lnTo>
                        <a:lnTo>
                          <a:pt x="805" y="254"/>
                        </a:lnTo>
                        <a:lnTo>
                          <a:pt x="773" y="257"/>
                        </a:lnTo>
                        <a:lnTo>
                          <a:pt x="740" y="260"/>
                        </a:lnTo>
                        <a:lnTo>
                          <a:pt x="704" y="262"/>
                        </a:lnTo>
                        <a:lnTo>
                          <a:pt x="667" y="263"/>
                        </a:lnTo>
                        <a:lnTo>
                          <a:pt x="628" y="264"/>
                        </a:lnTo>
                        <a:lnTo>
                          <a:pt x="587" y="264"/>
                        </a:lnTo>
                        <a:lnTo>
                          <a:pt x="548" y="264"/>
                        </a:lnTo>
                        <a:lnTo>
                          <a:pt x="511" y="263"/>
                        </a:lnTo>
                        <a:lnTo>
                          <a:pt x="476" y="262"/>
                        </a:lnTo>
                        <a:lnTo>
                          <a:pt x="442" y="260"/>
                        </a:lnTo>
                        <a:lnTo>
                          <a:pt x="410" y="256"/>
                        </a:lnTo>
                        <a:lnTo>
                          <a:pt x="380" y="253"/>
                        </a:lnTo>
                        <a:lnTo>
                          <a:pt x="350" y="250"/>
                        </a:lnTo>
                        <a:lnTo>
                          <a:pt x="323" y="245"/>
                        </a:lnTo>
                        <a:lnTo>
                          <a:pt x="297" y="240"/>
                        </a:lnTo>
                        <a:lnTo>
                          <a:pt x="271" y="234"/>
                        </a:lnTo>
                        <a:lnTo>
                          <a:pt x="248" y="227"/>
                        </a:lnTo>
                        <a:lnTo>
                          <a:pt x="225" y="221"/>
                        </a:lnTo>
                        <a:lnTo>
                          <a:pt x="204" y="214"/>
                        </a:lnTo>
                        <a:lnTo>
                          <a:pt x="185" y="206"/>
                        </a:lnTo>
                        <a:lnTo>
                          <a:pt x="166" y="198"/>
                        </a:lnTo>
                        <a:lnTo>
                          <a:pt x="149" y="189"/>
                        </a:lnTo>
                        <a:lnTo>
                          <a:pt x="133" y="181"/>
                        </a:lnTo>
                        <a:lnTo>
                          <a:pt x="117" y="172"/>
                        </a:lnTo>
                        <a:lnTo>
                          <a:pt x="103" y="162"/>
                        </a:lnTo>
                        <a:lnTo>
                          <a:pt x="91" y="150"/>
                        </a:lnTo>
                        <a:lnTo>
                          <a:pt x="78" y="140"/>
                        </a:lnTo>
                        <a:lnTo>
                          <a:pt x="67" y="129"/>
                        </a:lnTo>
                        <a:lnTo>
                          <a:pt x="57" y="118"/>
                        </a:lnTo>
                        <a:lnTo>
                          <a:pt x="47" y="106"/>
                        </a:lnTo>
                        <a:lnTo>
                          <a:pt x="39" y="94"/>
                        </a:lnTo>
                        <a:lnTo>
                          <a:pt x="32" y="81"/>
                        </a:lnTo>
                        <a:lnTo>
                          <a:pt x="25" y="68"/>
                        </a:lnTo>
                        <a:lnTo>
                          <a:pt x="18" y="56"/>
                        </a:lnTo>
                        <a:lnTo>
                          <a:pt x="13" y="43"/>
                        </a:lnTo>
                        <a:lnTo>
                          <a:pt x="8" y="28"/>
                        </a:lnTo>
                        <a:lnTo>
                          <a:pt x="4" y="15"/>
                        </a:lnTo>
                        <a:lnTo>
                          <a:pt x="0" y="0"/>
                        </a:lnTo>
                        <a:lnTo>
                          <a:pt x="18" y="16"/>
                        </a:lnTo>
                        <a:lnTo>
                          <a:pt x="37" y="31"/>
                        </a:lnTo>
                        <a:lnTo>
                          <a:pt x="58" y="45"/>
                        </a:lnTo>
                        <a:lnTo>
                          <a:pt x="82" y="58"/>
                        </a:lnTo>
                        <a:lnTo>
                          <a:pt x="107" y="71"/>
                        </a:lnTo>
                        <a:lnTo>
                          <a:pt x="136" y="83"/>
                        </a:lnTo>
                        <a:lnTo>
                          <a:pt x="167" y="94"/>
                        </a:lnTo>
                        <a:lnTo>
                          <a:pt x="202" y="103"/>
                        </a:lnTo>
                        <a:lnTo>
                          <a:pt x="239" y="112"/>
                        </a:lnTo>
                        <a:lnTo>
                          <a:pt x="279" y="119"/>
                        </a:lnTo>
                        <a:lnTo>
                          <a:pt x="322" y="126"/>
                        </a:lnTo>
                        <a:lnTo>
                          <a:pt x="368" y="132"/>
                        </a:lnTo>
                        <a:lnTo>
                          <a:pt x="418" y="136"/>
                        </a:lnTo>
                        <a:lnTo>
                          <a:pt x="470" y="139"/>
                        </a:lnTo>
                        <a:lnTo>
                          <a:pt x="527" y="140"/>
                        </a:lnTo>
                        <a:lnTo>
                          <a:pt x="587" y="14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40" name="Freeform 181"/>
                  <p:cNvSpPr>
                    <a:spLocks/>
                  </p:cNvSpPr>
                  <p:nvPr/>
                </p:nvSpPr>
                <p:spPr bwMode="auto">
                  <a:xfrm>
                    <a:off x="3160" y="3573"/>
                    <a:ext cx="570" cy="481"/>
                  </a:xfrm>
                  <a:custGeom>
                    <a:avLst/>
                    <a:gdLst>
                      <a:gd name="T0" fmla="*/ 0 w 3992"/>
                      <a:gd name="T1" fmla="*/ 0 h 3371"/>
                      <a:gd name="T2" fmla="*/ 0 w 3992"/>
                      <a:gd name="T3" fmla="*/ 0 h 3371"/>
                      <a:gd name="T4" fmla="*/ 0 w 3992"/>
                      <a:gd name="T5" fmla="*/ 0 h 3371"/>
                      <a:gd name="T6" fmla="*/ 0 w 3992"/>
                      <a:gd name="T7" fmla="*/ 0 h 3371"/>
                      <a:gd name="T8" fmla="*/ 0 w 3992"/>
                      <a:gd name="T9" fmla="*/ 0 h 3371"/>
                      <a:gd name="T10" fmla="*/ 0 w 3992"/>
                      <a:gd name="T11" fmla="*/ 0 h 3371"/>
                      <a:gd name="T12" fmla="*/ 0 w 3992"/>
                      <a:gd name="T13" fmla="*/ 0 h 3371"/>
                      <a:gd name="T14" fmla="*/ 0 w 3992"/>
                      <a:gd name="T15" fmla="*/ 0 h 3371"/>
                      <a:gd name="T16" fmla="*/ 0 w 3992"/>
                      <a:gd name="T17" fmla="*/ 0 h 3371"/>
                      <a:gd name="T18" fmla="*/ 0 w 3992"/>
                      <a:gd name="T19" fmla="*/ 0 h 3371"/>
                      <a:gd name="T20" fmla="*/ 0 w 3992"/>
                      <a:gd name="T21" fmla="*/ 0 h 3371"/>
                      <a:gd name="T22" fmla="*/ 0 w 3992"/>
                      <a:gd name="T23" fmla="*/ 0 h 3371"/>
                      <a:gd name="T24" fmla="*/ 0 w 3992"/>
                      <a:gd name="T25" fmla="*/ 0 h 3371"/>
                      <a:gd name="T26" fmla="*/ 0 w 3992"/>
                      <a:gd name="T27" fmla="*/ 0 h 3371"/>
                      <a:gd name="T28" fmla="*/ 0 w 3992"/>
                      <a:gd name="T29" fmla="*/ 0 h 3371"/>
                      <a:gd name="T30" fmla="*/ 0 w 3992"/>
                      <a:gd name="T31" fmla="*/ 0 h 3371"/>
                      <a:gd name="T32" fmla="*/ 0 w 3992"/>
                      <a:gd name="T33" fmla="*/ 0 h 3371"/>
                      <a:gd name="T34" fmla="*/ 0 w 3992"/>
                      <a:gd name="T35" fmla="*/ 0 h 3371"/>
                      <a:gd name="T36" fmla="*/ 0 w 3992"/>
                      <a:gd name="T37" fmla="*/ 0 h 3371"/>
                      <a:gd name="T38" fmla="*/ 0 w 3992"/>
                      <a:gd name="T39" fmla="*/ 0 h 3371"/>
                      <a:gd name="T40" fmla="*/ 0 w 3992"/>
                      <a:gd name="T41" fmla="*/ 0 h 3371"/>
                      <a:gd name="T42" fmla="*/ 0 w 3992"/>
                      <a:gd name="T43" fmla="*/ 0 h 3371"/>
                      <a:gd name="T44" fmla="*/ 0 w 3992"/>
                      <a:gd name="T45" fmla="*/ 0 h 3371"/>
                      <a:gd name="T46" fmla="*/ 0 w 3992"/>
                      <a:gd name="T47" fmla="*/ 0 h 3371"/>
                      <a:gd name="T48" fmla="*/ 0 w 3992"/>
                      <a:gd name="T49" fmla="*/ 0 h 3371"/>
                      <a:gd name="T50" fmla="*/ 0 w 3992"/>
                      <a:gd name="T51" fmla="*/ 0 h 3371"/>
                      <a:gd name="T52" fmla="*/ 0 w 3992"/>
                      <a:gd name="T53" fmla="*/ 0 h 3371"/>
                      <a:gd name="T54" fmla="*/ 0 w 3992"/>
                      <a:gd name="T55" fmla="*/ 0 h 3371"/>
                      <a:gd name="T56" fmla="*/ 0 w 3992"/>
                      <a:gd name="T57" fmla="*/ 0 h 3371"/>
                      <a:gd name="T58" fmla="*/ 0 w 3992"/>
                      <a:gd name="T59" fmla="*/ 0 h 3371"/>
                      <a:gd name="T60" fmla="*/ 0 w 3992"/>
                      <a:gd name="T61" fmla="*/ 0 h 3371"/>
                      <a:gd name="T62" fmla="*/ 0 w 3992"/>
                      <a:gd name="T63" fmla="*/ 0 h 3371"/>
                      <a:gd name="T64" fmla="*/ 0 w 3992"/>
                      <a:gd name="T65" fmla="*/ 0 h 3371"/>
                      <a:gd name="T66" fmla="*/ 0 w 3992"/>
                      <a:gd name="T67" fmla="*/ 0 h 3371"/>
                      <a:gd name="T68" fmla="*/ 0 w 3992"/>
                      <a:gd name="T69" fmla="*/ 0 h 3371"/>
                      <a:gd name="T70" fmla="*/ 0 w 3992"/>
                      <a:gd name="T71" fmla="*/ 0 h 3371"/>
                      <a:gd name="T72" fmla="*/ 0 w 3992"/>
                      <a:gd name="T73" fmla="*/ 0 h 3371"/>
                      <a:gd name="T74" fmla="*/ 0 w 3992"/>
                      <a:gd name="T75" fmla="*/ 0 h 3371"/>
                      <a:gd name="T76" fmla="*/ 0 w 3992"/>
                      <a:gd name="T77" fmla="*/ 0 h 3371"/>
                      <a:gd name="T78" fmla="*/ 0 w 3992"/>
                      <a:gd name="T79" fmla="*/ 0 h 3371"/>
                      <a:gd name="T80" fmla="*/ 0 w 3992"/>
                      <a:gd name="T81" fmla="*/ 0 h 3371"/>
                      <a:gd name="T82" fmla="*/ 0 w 3992"/>
                      <a:gd name="T83" fmla="*/ 0 h 3371"/>
                      <a:gd name="T84" fmla="*/ 0 w 3992"/>
                      <a:gd name="T85" fmla="*/ 0 h 3371"/>
                      <a:gd name="T86" fmla="*/ 0 w 3992"/>
                      <a:gd name="T87" fmla="*/ 0 h 3371"/>
                      <a:gd name="T88" fmla="*/ 0 w 3992"/>
                      <a:gd name="T89" fmla="*/ 0 h 3371"/>
                      <a:gd name="T90" fmla="*/ 0 w 3992"/>
                      <a:gd name="T91" fmla="*/ 0 h 3371"/>
                      <a:gd name="T92" fmla="*/ 0 w 3992"/>
                      <a:gd name="T93" fmla="*/ 0 h 3371"/>
                      <a:gd name="T94" fmla="*/ 0 w 3992"/>
                      <a:gd name="T95" fmla="*/ 0 h 3371"/>
                      <a:gd name="T96" fmla="*/ 0 w 3992"/>
                      <a:gd name="T97" fmla="*/ 0 h 3371"/>
                      <a:gd name="T98" fmla="*/ 0 w 3992"/>
                      <a:gd name="T99" fmla="*/ 0 h 3371"/>
                      <a:gd name="T100" fmla="*/ 0 w 3992"/>
                      <a:gd name="T101" fmla="*/ 0 h 33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3992"/>
                      <a:gd name="T154" fmla="*/ 0 h 3371"/>
                      <a:gd name="T155" fmla="*/ 3992 w 3992"/>
                      <a:gd name="T156" fmla="*/ 3371 h 33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3992" h="3371">
                        <a:moveTo>
                          <a:pt x="2681" y="32"/>
                        </a:moveTo>
                        <a:lnTo>
                          <a:pt x="2664" y="27"/>
                        </a:lnTo>
                        <a:lnTo>
                          <a:pt x="2647" y="21"/>
                        </a:lnTo>
                        <a:lnTo>
                          <a:pt x="2629" y="17"/>
                        </a:lnTo>
                        <a:lnTo>
                          <a:pt x="2611" y="12"/>
                        </a:lnTo>
                        <a:lnTo>
                          <a:pt x="2574" y="7"/>
                        </a:lnTo>
                        <a:lnTo>
                          <a:pt x="2539" y="3"/>
                        </a:lnTo>
                        <a:lnTo>
                          <a:pt x="2502" y="1"/>
                        </a:lnTo>
                        <a:lnTo>
                          <a:pt x="2464" y="0"/>
                        </a:lnTo>
                        <a:lnTo>
                          <a:pt x="2428" y="1"/>
                        </a:lnTo>
                        <a:lnTo>
                          <a:pt x="2390" y="3"/>
                        </a:lnTo>
                        <a:lnTo>
                          <a:pt x="2315" y="8"/>
                        </a:lnTo>
                        <a:lnTo>
                          <a:pt x="2241" y="13"/>
                        </a:lnTo>
                        <a:lnTo>
                          <a:pt x="2204" y="16"/>
                        </a:lnTo>
                        <a:lnTo>
                          <a:pt x="2166" y="17"/>
                        </a:lnTo>
                        <a:lnTo>
                          <a:pt x="2129" y="17"/>
                        </a:lnTo>
                        <a:lnTo>
                          <a:pt x="2094" y="16"/>
                        </a:lnTo>
                        <a:lnTo>
                          <a:pt x="2027" y="12"/>
                        </a:lnTo>
                        <a:lnTo>
                          <a:pt x="1961" y="9"/>
                        </a:lnTo>
                        <a:lnTo>
                          <a:pt x="1894" y="7"/>
                        </a:lnTo>
                        <a:lnTo>
                          <a:pt x="1829" y="6"/>
                        </a:lnTo>
                        <a:lnTo>
                          <a:pt x="1763" y="7"/>
                        </a:lnTo>
                        <a:lnTo>
                          <a:pt x="1696" y="9"/>
                        </a:lnTo>
                        <a:lnTo>
                          <a:pt x="1664" y="11"/>
                        </a:lnTo>
                        <a:lnTo>
                          <a:pt x="1631" y="14"/>
                        </a:lnTo>
                        <a:lnTo>
                          <a:pt x="1598" y="18"/>
                        </a:lnTo>
                        <a:lnTo>
                          <a:pt x="1566" y="22"/>
                        </a:lnTo>
                        <a:lnTo>
                          <a:pt x="1534" y="27"/>
                        </a:lnTo>
                        <a:lnTo>
                          <a:pt x="1502" y="32"/>
                        </a:lnTo>
                        <a:lnTo>
                          <a:pt x="1469" y="39"/>
                        </a:lnTo>
                        <a:lnTo>
                          <a:pt x="1437" y="46"/>
                        </a:lnTo>
                        <a:lnTo>
                          <a:pt x="1405" y="55"/>
                        </a:lnTo>
                        <a:lnTo>
                          <a:pt x="1374" y="63"/>
                        </a:lnTo>
                        <a:lnTo>
                          <a:pt x="1342" y="73"/>
                        </a:lnTo>
                        <a:lnTo>
                          <a:pt x="1311" y="85"/>
                        </a:lnTo>
                        <a:lnTo>
                          <a:pt x="1280" y="97"/>
                        </a:lnTo>
                        <a:lnTo>
                          <a:pt x="1249" y="110"/>
                        </a:lnTo>
                        <a:lnTo>
                          <a:pt x="1219" y="125"/>
                        </a:lnTo>
                        <a:lnTo>
                          <a:pt x="1189" y="140"/>
                        </a:lnTo>
                        <a:lnTo>
                          <a:pt x="1159" y="157"/>
                        </a:lnTo>
                        <a:lnTo>
                          <a:pt x="1129" y="175"/>
                        </a:lnTo>
                        <a:lnTo>
                          <a:pt x="1100" y="194"/>
                        </a:lnTo>
                        <a:lnTo>
                          <a:pt x="1071" y="215"/>
                        </a:lnTo>
                        <a:lnTo>
                          <a:pt x="990" y="278"/>
                        </a:lnTo>
                        <a:lnTo>
                          <a:pt x="913" y="348"/>
                        </a:lnTo>
                        <a:lnTo>
                          <a:pt x="839" y="422"/>
                        </a:lnTo>
                        <a:lnTo>
                          <a:pt x="769" y="501"/>
                        </a:lnTo>
                        <a:lnTo>
                          <a:pt x="702" y="583"/>
                        </a:lnTo>
                        <a:lnTo>
                          <a:pt x="640" y="669"/>
                        </a:lnTo>
                        <a:lnTo>
                          <a:pt x="580" y="758"/>
                        </a:lnTo>
                        <a:lnTo>
                          <a:pt x="524" y="849"/>
                        </a:lnTo>
                        <a:lnTo>
                          <a:pt x="471" y="943"/>
                        </a:lnTo>
                        <a:lnTo>
                          <a:pt x="422" y="1038"/>
                        </a:lnTo>
                        <a:lnTo>
                          <a:pt x="375" y="1134"/>
                        </a:lnTo>
                        <a:lnTo>
                          <a:pt x="332" y="1232"/>
                        </a:lnTo>
                        <a:lnTo>
                          <a:pt x="291" y="1329"/>
                        </a:lnTo>
                        <a:lnTo>
                          <a:pt x="254" y="1427"/>
                        </a:lnTo>
                        <a:lnTo>
                          <a:pt x="219" y="1522"/>
                        </a:lnTo>
                        <a:lnTo>
                          <a:pt x="187" y="1618"/>
                        </a:lnTo>
                        <a:lnTo>
                          <a:pt x="158" y="1713"/>
                        </a:lnTo>
                        <a:lnTo>
                          <a:pt x="131" y="1804"/>
                        </a:lnTo>
                        <a:lnTo>
                          <a:pt x="108" y="1894"/>
                        </a:lnTo>
                        <a:lnTo>
                          <a:pt x="87" y="1981"/>
                        </a:lnTo>
                        <a:lnTo>
                          <a:pt x="68" y="2063"/>
                        </a:lnTo>
                        <a:lnTo>
                          <a:pt x="51" y="2143"/>
                        </a:lnTo>
                        <a:lnTo>
                          <a:pt x="38" y="2218"/>
                        </a:lnTo>
                        <a:lnTo>
                          <a:pt x="26" y="2288"/>
                        </a:lnTo>
                        <a:lnTo>
                          <a:pt x="17" y="2354"/>
                        </a:lnTo>
                        <a:lnTo>
                          <a:pt x="9" y="2413"/>
                        </a:lnTo>
                        <a:lnTo>
                          <a:pt x="5" y="2466"/>
                        </a:lnTo>
                        <a:lnTo>
                          <a:pt x="1" y="2513"/>
                        </a:lnTo>
                        <a:lnTo>
                          <a:pt x="0" y="2553"/>
                        </a:lnTo>
                        <a:lnTo>
                          <a:pt x="0" y="2585"/>
                        </a:lnTo>
                        <a:lnTo>
                          <a:pt x="2" y="2610"/>
                        </a:lnTo>
                        <a:lnTo>
                          <a:pt x="7" y="2625"/>
                        </a:lnTo>
                        <a:lnTo>
                          <a:pt x="20" y="2652"/>
                        </a:lnTo>
                        <a:lnTo>
                          <a:pt x="32" y="2679"/>
                        </a:lnTo>
                        <a:lnTo>
                          <a:pt x="46" y="2704"/>
                        </a:lnTo>
                        <a:lnTo>
                          <a:pt x="60" y="2729"/>
                        </a:lnTo>
                        <a:lnTo>
                          <a:pt x="75" y="2752"/>
                        </a:lnTo>
                        <a:lnTo>
                          <a:pt x="89" y="2774"/>
                        </a:lnTo>
                        <a:lnTo>
                          <a:pt x="105" y="2797"/>
                        </a:lnTo>
                        <a:lnTo>
                          <a:pt x="120" y="2817"/>
                        </a:lnTo>
                        <a:lnTo>
                          <a:pt x="136" y="2837"/>
                        </a:lnTo>
                        <a:lnTo>
                          <a:pt x="153" y="2856"/>
                        </a:lnTo>
                        <a:lnTo>
                          <a:pt x="169" y="2873"/>
                        </a:lnTo>
                        <a:lnTo>
                          <a:pt x="186" y="2891"/>
                        </a:lnTo>
                        <a:lnTo>
                          <a:pt x="203" y="2908"/>
                        </a:lnTo>
                        <a:lnTo>
                          <a:pt x="219" y="2923"/>
                        </a:lnTo>
                        <a:lnTo>
                          <a:pt x="236" y="2938"/>
                        </a:lnTo>
                        <a:lnTo>
                          <a:pt x="254" y="2952"/>
                        </a:lnTo>
                        <a:lnTo>
                          <a:pt x="271" y="2966"/>
                        </a:lnTo>
                        <a:lnTo>
                          <a:pt x="288" y="2979"/>
                        </a:lnTo>
                        <a:lnTo>
                          <a:pt x="305" y="2991"/>
                        </a:lnTo>
                        <a:lnTo>
                          <a:pt x="323" y="3002"/>
                        </a:lnTo>
                        <a:lnTo>
                          <a:pt x="357" y="3022"/>
                        </a:lnTo>
                        <a:lnTo>
                          <a:pt x="391" y="3041"/>
                        </a:lnTo>
                        <a:lnTo>
                          <a:pt x="424" y="3057"/>
                        </a:lnTo>
                        <a:lnTo>
                          <a:pt x="456" y="3070"/>
                        </a:lnTo>
                        <a:lnTo>
                          <a:pt x="486" y="3081"/>
                        </a:lnTo>
                        <a:lnTo>
                          <a:pt x="517" y="3090"/>
                        </a:lnTo>
                        <a:lnTo>
                          <a:pt x="550" y="3100"/>
                        </a:lnTo>
                        <a:lnTo>
                          <a:pt x="586" y="3111"/>
                        </a:lnTo>
                        <a:lnTo>
                          <a:pt x="622" y="3125"/>
                        </a:lnTo>
                        <a:lnTo>
                          <a:pt x="660" y="3138"/>
                        </a:lnTo>
                        <a:lnTo>
                          <a:pt x="740" y="3169"/>
                        </a:lnTo>
                        <a:lnTo>
                          <a:pt x="825" y="3201"/>
                        </a:lnTo>
                        <a:lnTo>
                          <a:pt x="868" y="3216"/>
                        </a:lnTo>
                        <a:lnTo>
                          <a:pt x="913" y="3232"/>
                        </a:lnTo>
                        <a:lnTo>
                          <a:pt x="957" y="3246"/>
                        </a:lnTo>
                        <a:lnTo>
                          <a:pt x="1003" y="3260"/>
                        </a:lnTo>
                        <a:lnTo>
                          <a:pt x="1049" y="3272"/>
                        </a:lnTo>
                        <a:lnTo>
                          <a:pt x="1094" y="3282"/>
                        </a:lnTo>
                        <a:lnTo>
                          <a:pt x="1140" y="3291"/>
                        </a:lnTo>
                        <a:lnTo>
                          <a:pt x="1185" y="3296"/>
                        </a:lnTo>
                        <a:lnTo>
                          <a:pt x="1264" y="3306"/>
                        </a:lnTo>
                        <a:lnTo>
                          <a:pt x="1350" y="3316"/>
                        </a:lnTo>
                        <a:lnTo>
                          <a:pt x="1439" y="3327"/>
                        </a:lnTo>
                        <a:lnTo>
                          <a:pt x="1532" y="3339"/>
                        </a:lnTo>
                        <a:lnTo>
                          <a:pt x="1624" y="3350"/>
                        </a:lnTo>
                        <a:lnTo>
                          <a:pt x="1716" y="3359"/>
                        </a:lnTo>
                        <a:lnTo>
                          <a:pt x="1761" y="3363"/>
                        </a:lnTo>
                        <a:lnTo>
                          <a:pt x="1805" y="3366"/>
                        </a:lnTo>
                        <a:lnTo>
                          <a:pt x="1849" y="3369"/>
                        </a:lnTo>
                        <a:lnTo>
                          <a:pt x="1890" y="3371"/>
                        </a:lnTo>
                        <a:lnTo>
                          <a:pt x="1933" y="3371"/>
                        </a:lnTo>
                        <a:lnTo>
                          <a:pt x="1978" y="3370"/>
                        </a:lnTo>
                        <a:lnTo>
                          <a:pt x="2021" y="3367"/>
                        </a:lnTo>
                        <a:lnTo>
                          <a:pt x="2065" y="3364"/>
                        </a:lnTo>
                        <a:lnTo>
                          <a:pt x="2108" y="3359"/>
                        </a:lnTo>
                        <a:lnTo>
                          <a:pt x="2152" y="3353"/>
                        </a:lnTo>
                        <a:lnTo>
                          <a:pt x="2195" y="3346"/>
                        </a:lnTo>
                        <a:lnTo>
                          <a:pt x="2238" y="3340"/>
                        </a:lnTo>
                        <a:lnTo>
                          <a:pt x="2324" y="3325"/>
                        </a:lnTo>
                        <a:lnTo>
                          <a:pt x="2410" y="3313"/>
                        </a:lnTo>
                        <a:lnTo>
                          <a:pt x="2452" y="3307"/>
                        </a:lnTo>
                        <a:lnTo>
                          <a:pt x="2494" y="3302"/>
                        </a:lnTo>
                        <a:lnTo>
                          <a:pt x="2536" y="3298"/>
                        </a:lnTo>
                        <a:lnTo>
                          <a:pt x="2578" y="3296"/>
                        </a:lnTo>
                        <a:lnTo>
                          <a:pt x="2615" y="3294"/>
                        </a:lnTo>
                        <a:lnTo>
                          <a:pt x="2655" y="3291"/>
                        </a:lnTo>
                        <a:lnTo>
                          <a:pt x="2698" y="3285"/>
                        </a:lnTo>
                        <a:lnTo>
                          <a:pt x="2745" y="3278"/>
                        </a:lnTo>
                        <a:lnTo>
                          <a:pt x="2793" y="3270"/>
                        </a:lnTo>
                        <a:lnTo>
                          <a:pt x="2842" y="3261"/>
                        </a:lnTo>
                        <a:lnTo>
                          <a:pt x="2892" y="3251"/>
                        </a:lnTo>
                        <a:lnTo>
                          <a:pt x="2942" y="3239"/>
                        </a:lnTo>
                        <a:lnTo>
                          <a:pt x="3040" y="3218"/>
                        </a:lnTo>
                        <a:lnTo>
                          <a:pt x="3133" y="3196"/>
                        </a:lnTo>
                        <a:lnTo>
                          <a:pt x="3214" y="3175"/>
                        </a:lnTo>
                        <a:lnTo>
                          <a:pt x="3282" y="3158"/>
                        </a:lnTo>
                        <a:lnTo>
                          <a:pt x="3327" y="3146"/>
                        </a:lnTo>
                        <a:lnTo>
                          <a:pt x="3375" y="3132"/>
                        </a:lnTo>
                        <a:lnTo>
                          <a:pt x="3425" y="3115"/>
                        </a:lnTo>
                        <a:lnTo>
                          <a:pt x="3477" y="3096"/>
                        </a:lnTo>
                        <a:lnTo>
                          <a:pt x="3531" y="3075"/>
                        </a:lnTo>
                        <a:lnTo>
                          <a:pt x="3584" y="3053"/>
                        </a:lnTo>
                        <a:lnTo>
                          <a:pt x="3637" y="3027"/>
                        </a:lnTo>
                        <a:lnTo>
                          <a:pt x="3689" y="3000"/>
                        </a:lnTo>
                        <a:lnTo>
                          <a:pt x="3714" y="2986"/>
                        </a:lnTo>
                        <a:lnTo>
                          <a:pt x="3740" y="2971"/>
                        </a:lnTo>
                        <a:lnTo>
                          <a:pt x="3764" y="2957"/>
                        </a:lnTo>
                        <a:lnTo>
                          <a:pt x="3788" y="2941"/>
                        </a:lnTo>
                        <a:lnTo>
                          <a:pt x="3810" y="2926"/>
                        </a:lnTo>
                        <a:lnTo>
                          <a:pt x="3832" y="2909"/>
                        </a:lnTo>
                        <a:lnTo>
                          <a:pt x="3853" y="2892"/>
                        </a:lnTo>
                        <a:lnTo>
                          <a:pt x="3873" y="2874"/>
                        </a:lnTo>
                        <a:lnTo>
                          <a:pt x="3892" y="2858"/>
                        </a:lnTo>
                        <a:lnTo>
                          <a:pt x="3910" y="2840"/>
                        </a:lnTo>
                        <a:lnTo>
                          <a:pt x="3927" y="2821"/>
                        </a:lnTo>
                        <a:lnTo>
                          <a:pt x="3941" y="2802"/>
                        </a:lnTo>
                        <a:lnTo>
                          <a:pt x="3955" y="2783"/>
                        </a:lnTo>
                        <a:lnTo>
                          <a:pt x="3967" y="2764"/>
                        </a:lnTo>
                        <a:lnTo>
                          <a:pt x="3977" y="2744"/>
                        </a:lnTo>
                        <a:lnTo>
                          <a:pt x="3986" y="2724"/>
                        </a:lnTo>
                        <a:lnTo>
                          <a:pt x="3990" y="2703"/>
                        </a:lnTo>
                        <a:lnTo>
                          <a:pt x="3992" y="2671"/>
                        </a:lnTo>
                        <a:lnTo>
                          <a:pt x="3991" y="2627"/>
                        </a:lnTo>
                        <a:lnTo>
                          <a:pt x="3988" y="2575"/>
                        </a:lnTo>
                        <a:lnTo>
                          <a:pt x="3982" y="2514"/>
                        </a:lnTo>
                        <a:lnTo>
                          <a:pt x="3974" y="2445"/>
                        </a:lnTo>
                        <a:lnTo>
                          <a:pt x="3962" y="2368"/>
                        </a:lnTo>
                        <a:lnTo>
                          <a:pt x="3948" y="2284"/>
                        </a:lnTo>
                        <a:lnTo>
                          <a:pt x="3931" y="2195"/>
                        </a:lnTo>
                        <a:lnTo>
                          <a:pt x="3911" y="2099"/>
                        </a:lnTo>
                        <a:lnTo>
                          <a:pt x="3888" y="1999"/>
                        </a:lnTo>
                        <a:lnTo>
                          <a:pt x="3862" y="1894"/>
                        </a:lnTo>
                        <a:lnTo>
                          <a:pt x="3833" y="1787"/>
                        </a:lnTo>
                        <a:lnTo>
                          <a:pt x="3802" y="1677"/>
                        </a:lnTo>
                        <a:lnTo>
                          <a:pt x="3768" y="1565"/>
                        </a:lnTo>
                        <a:lnTo>
                          <a:pt x="3730" y="1451"/>
                        </a:lnTo>
                        <a:lnTo>
                          <a:pt x="3689" y="1338"/>
                        </a:lnTo>
                        <a:lnTo>
                          <a:pt x="3644" y="1223"/>
                        </a:lnTo>
                        <a:lnTo>
                          <a:pt x="3597" y="1111"/>
                        </a:lnTo>
                        <a:lnTo>
                          <a:pt x="3547" y="999"/>
                        </a:lnTo>
                        <a:lnTo>
                          <a:pt x="3494" y="889"/>
                        </a:lnTo>
                        <a:lnTo>
                          <a:pt x="3437" y="783"/>
                        </a:lnTo>
                        <a:lnTo>
                          <a:pt x="3377" y="680"/>
                        </a:lnTo>
                        <a:lnTo>
                          <a:pt x="3314" y="582"/>
                        </a:lnTo>
                        <a:lnTo>
                          <a:pt x="3247" y="489"/>
                        </a:lnTo>
                        <a:lnTo>
                          <a:pt x="3175" y="401"/>
                        </a:lnTo>
                        <a:lnTo>
                          <a:pt x="3102" y="319"/>
                        </a:lnTo>
                        <a:lnTo>
                          <a:pt x="3025" y="245"/>
                        </a:lnTo>
                        <a:lnTo>
                          <a:pt x="2945" y="178"/>
                        </a:lnTo>
                        <a:lnTo>
                          <a:pt x="2861" y="120"/>
                        </a:lnTo>
                        <a:lnTo>
                          <a:pt x="2773" y="71"/>
                        </a:lnTo>
                        <a:lnTo>
                          <a:pt x="2681" y="32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41" name="Freeform 182"/>
                  <p:cNvSpPr>
                    <a:spLocks noEditPoints="1"/>
                  </p:cNvSpPr>
                  <p:nvPr/>
                </p:nvSpPr>
                <p:spPr bwMode="auto">
                  <a:xfrm>
                    <a:off x="3333" y="3710"/>
                    <a:ext cx="230" cy="174"/>
                  </a:xfrm>
                  <a:custGeom>
                    <a:avLst/>
                    <a:gdLst>
                      <a:gd name="T0" fmla="*/ 0 w 1608"/>
                      <a:gd name="T1" fmla="*/ 0 h 1215"/>
                      <a:gd name="T2" fmla="*/ 0 w 1608"/>
                      <a:gd name="T3" fmla="*/ 0 h 1215"/>
                      <a:gd name="T4" fmla="*/ 0 w 1608"/>
                      <a:gd name="T5" fmla="*/ 0 h 1215"/>
                      <a:gd name="T6" fmla="*/ 0 w 1608"/>
                      <a:gd name="T7" fmla="*/ 0 h 1215"/>
                      <a:gd name="T8" fmla="*/ 0 w 1608"/>
                      <a:gd name="T9" fmla="*/ 0 h 1215"/>
                      <a:gd name="T10" fmla="*/ 0 w 1608"/>
                      <a:gd name="T11" fmla="*/ 0 h 1215"/>
                      <a:gd name="T12" fmla="*/ 0 w 1608"/>
                      <a:gd name="T13" fmla="*/ 0 h 1215"/>
                      <a:gd name="T14" fmla="*/ 0 w 1608"/>
                      <a:gd name="T15" fmla="*/ 0 h 1215"/>
                      <a:gd name="T16" fmla="*/ 0 w 1608"/>
                      <a:gd name="T17" fmla="*/ 0 h 1215"/>
                      <a:gd name="T18" fmla="*/ 0 w 1608"/>
                      <a:gd name="T19" fmla="*/ 0 h 1215"/>
                      <a:gd name="T20" fmla="*/ 0 w 1608"/>
                      <a:gd name="T21" fmla="*/ 0 h 1215"/>
                      <a:gd name="T22" fmla="*/ 0 w 1608"/>
                      <a:gd name="T23" fmla="*/ 0 h 1215"/>
                      <a:gd name="T24" fmla="*/ 0 w 1608"/>
                      <a:gd name="T25" fmla="*/ 0 h 1215"/>
                      <a:gd name="T26" fmla="*/ 0 w 1608"/>
                      <a:gd name="T27" fmla="*/ 0 h 1215"/>
                      <a:gd name="T28" fmla="*/ 0 w 1608"/>
                      <a:gd name="T29" fmla="*/ 0 h 1215"/>
                      <a:gd name="T30" fmla="*/ 0 w 1608"/>
                      <a:gd name="T31" fmla="*/ 0 h 1215"/>
                      <a:gd name="T32" fmla="*/ 0 w 1608"/>
                      <a:gd name="T33" fmla="*/ 0 h 1215"/>
                      <a:gd name="T34" fmla="*/ 0 w 1608"/>
                      <a:gd name="T35" fmla="*/ 0 h 1215"/>
                      <a:gd name="T36" fmla="*/ 0 w 1608"/>
                      <a:gd name="T37" fmla="*/ 0 h 1215"/>
                      <a:gd name="T38" fmla="*/ 0 w 1608"/>
                      <a:gd name="T39" fmla="*/ 0 h 1215"/>
                      <a:gd name="T40" fmla="*/ 0 w 1608"/>
                      <a:gd name="T41" fmla="*/ 0 h 1215"/>
                      <a:gd name="T42" fmla="*/ 0 w 1608"/>
                      <a:gd name="T43" fmla="*/ 0 h 1215"/>
                      <a:gd name="T44" fmla="*/ 0 w 1608"/>
                      <a:gd name="T45" fmla="*/ 0 h 1215"/>
                      <a:gd name="T46" fmla="*/ 0 w 1608"/>
                      <a:gd name="T47" fmla="*/ 0 h 1215"/>
                      <a:gd name="T48" fmla="*/ 0 w 1608"/>
                      <a:gd name="T49" fmla="*/ 0 h 1215"/>
                      <a:gd name="T50" fmla="*/ 0 w 1608"/>
                      <a:gd name="T51" fmla="*/ 0 h 1215"/>
                      <a:gd name="T52" fmla="*/ 0 w 1608"/>
                      <a:gd name="T53" fmla="*/ 0 h 1215"/>
                      <a:gd name="T54" fmla="*/ 0 w 1608"/>
                      <a:gd name="T55" fmla="*/ 0 h 1215"/>
                      <a:gd name="T56" fmla="*/ 0 w 1608"/>
                      <a:gd name="T57" fmla="*/ 0 h 1215"/>
                      <a:gd name="T58" fmla="*/ 0 w 1608"/>
                      <a:gd name="T59" fmla="*/ 0 h 1215"/>
                      <a:gd name="T60" fmla="*/ 0 w 1608"/>
                      <a:gd name="T61" fmla="*/ 0 h 1215"/>
                      <a:gd name="T62" fmla="*/ 0 w 1608"/>
                      <a:gd name="T63" fmla="*/ 0 h 1215"/>
                      <a:gd name="T64" fmla="*/ 0 w 1608"/>
                      <a:gd name="T65" fmla="*/ 0 h 1215"/>
                      <a:gd name="T66" fmla="*/ 0 w 1608"/>
                      <a:gd name="T67" fmla="*/ 0 h 1215"/>
                      <a:gd name="T68" fmla="*/ 0 w 1608"/>
                      <a:gd name="T69" fmla="*/ 0 h 1215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608"/>
                      <a:gd name="T106" fmla="*/ 0 h 1215"/>
                      <a:gd name="T107" fmla="*/ 1608 w 1608"/>
                      <a:gd name="T108" fmla="*/ 1215 h 1215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608" h="1215">
                        <a:moveTo>
                          <a:pt x="1573" y="0"/>
                        </a:moveTo>
                        <a:lnTo>
                          <a:pt x="0" y="0"/>
                        </a:lnTo>
                        <a:lnTo>
                          <a:pt x="1" y="1215"/>
                        </a:lnTo>
                        <a:lnTo>
                          <a:pt x="1596" y="1215"/>
                        </a:lnTo>
                        <a:lnTo>
                          <a:pt x="1608" y="0"/>
                        </a:lnTo>
                        <a:lnTo>
                          <a:pt x="1573" y="0"/>
                        </a:lnTo>
                        <a:close/>
                        <a:moveTo>
                          <a:pt x="1537" y="54"/>
                        </a:moveTo>
                        <a:lnTo>
                          <a:pt x="1537" y="75"/>
                        </a:lnTo>
                        <a:lnTo>
                          <a:pt x="1537" y="115"/>
                        </a:lnTo>
                        <a:lnTo>
                          <a:pt x="1536" y="171"/>
                        </a:lnTo>
                        <a:lnTo>
                          <a:pt x="1535" y="241"/>
                        </a:lnTo>
                        <a:lnTo>
                          <a:pt x="1535" y="324"/>
                        </a:lnTo>
                        <a:lnTo>
                          <a:pt x="1534" y="414"/>
                        </a:lnTo>
                        <a:lnTo>
                          <a:pt x="1533" y="510"/>
                        </a:lnTo>
                        <a:lnTo>
                          <a:pt x="1532" y="609"/>
                        </a:lnTo>
                        <a:lnTo>
                          <a:pt x="1530" y="708"/>
                        </a:lnTo>
                        <a:lnTo>
                          <a:pt x="1529" y="803"/>
                        </a:lnTo>
                        <a:lnTo>
                          <a:pt x="1529" y="894"/>
                        </a:lnTo>
                        <a:lnTo>
                          <a:pt x="1528" y="975"/>
                        </a:lnTo>
                        <a:lnTo>
                          <a:pt x="1527" y="1046"/>
                        </a:lnTo>
                        <a:lnTo>
                          <a:pt x="1527" y="1103"/>
                        </a:lnTo>
                        <a:lnTo>
                          <a:pt x="1526" y="1142"/>
                        </a:lnTo>
                        <a:lnTo>
                          <a:pt x="1526" y="1162"/>
                        </a:lnTo>
                        <a:lnTo>
                          <a:pt x="1500" y="1162"/>
                        </a:lnTo>
                        <a:lnTo>
                          <a:pt x="1448" y="1162"/>
                        </a:lnTo>
                        <a:lnTo>
                          <a:pt x="1373" y="1162"/>
                        </a:lnTo>
                        <a:lnTo>
                          <a:pt x="1281" y="1162"/>
                        </a:lnTo>
                        <a:lnTo>
                          <a:pt x="1173" y="1162"/>
                        </a:lnTo>
                        <a:lnTo>
                          <a:pt x="1054" y="1162"/>
                        </a:lnTo>
                        <a:lnTo>
                          <a:pt x="928" y="1162"/>
                        </a:lnTo>
                        <a:lnTo>
                          <a:pt x="799" y="1162"/>
                        </a:lnTo>
                        <a:lnTo>
                          <a:pt x="669" y="1162"/>
                        </a:lnTo>
                        <a:lnTo>
                          <a:pt x="543" y="1162"/>
                        </a:lnTo>
                        <a:lnTo>
                          <a:pt x="425" y="1162"/>
                        </a:lnTo>
                        <a:lnTo>
                          <a:pt x="317" y="1162"/>
                        </a:lnTo>
                        <a:lnTo>
                          <a:pt x="225" y="1162"/>
                        </a:lnTo>
                        <a:lnTo>
                          <a:pt x="150" y="1162"/>
                        </a:lnTo>
                        <a:lnTo>
                          <a:pt x="98" y="1162"/>
                        </a:lnTo>
                        <a:lnTo>
                          <a:pt x="71" y="1162"/>
                        </a:lnTo>
                        <a:lnTo>
                          <a:pt x="71" y="1142"/>
                        </a:lnTo>
                        <a:lnTo>
                          <a:pt x="71" y="1103"/>
                        </a:lnTo>
                        <a:lnTo>
                          <a:pt x="71" y="1046"/>
                        </a:lnTo>
                        <a:lnTo>
                          <a:pt x="71" y="975"/>
                        </a:lnTo>
                        <a:lnTo>
                          <a:pt x="71" y="894"/>
                        </a:lnTo>
                        <a:lnTo>
                          <a:pt x="71" y="803"/>
                        </a:lnTo>
                        <a:lnTo>
                          <a:pt x="71" y="708"/>
                        </a:lnTo>
                        <a:lnTo>
                          <a:pt x="71" y="609"/>
                        </a:lnTo>
                        <a:lnTo>
                          <a:pt x="71" y="510"/>
                        </a:lnTo>
                        <a:lnTo>
                          <a:pt x="71" y="414"/>
                        </a:lnTo>
                        <a:lnTo>
                          <a:pt x="71" y="324"/>
                        </a:lnTo>
                        <a:lnTo>
                          <a:pt x="71" y="241"/>
                        </a:lnTo>
                        <a:lnTo>
                          <a:pt x="71" y="171"/>
                        </a:lnTo>
                        <a:lnTo>
                          <a:pt x="71" y="115"/>
                        </a:lnTo>
                        <a:lnTo>
                          <a:pt x="71" y="75"/>
                        </a:lnTo>
                        <a:lnTo>
                          <a:pt x="71" y="54"/>
                        </a:lnTo>
                        <a:lnTo>
                          <a:pt x="98" y="54"/>
                        </a:lnTo>
                        <a:lnTo>
                          <a:pt x="150" y="54"/>
                        </a:lnTo>
                        <a:lnTo>
                          <a:pt x="225" y="54"/>
                        </a:lnTo>
                        <a:lnTo>
                          <a:pt x="318" y="54"/>
                        </a:lnTo>
                        <a:lnTo>
                          <a:pt x="427" y="54"/>
                        </a:lnTo>
                        <a:lnTo>
                          <a:pt x="547" y="54"/>
                        </a:lnTo>
                        <a:lnTo>
                          <a:pt x="673" y="54"/>
                        </a:lnTo>
                        <a:lnTo>
                          <a:pt x="804" y="54"/>
                        </a:lnTo>
                        <a:lnTo>
                          <a:pt x="935" y="54"/>
                        </a:lnTo>
                        <a:lnTo>
                          <a:pt x="1062" y="54"/>
                        </a:lnTo>
                        <a:lnTo>
                          <a:pt x="1181" y="54"/>
                        </a:lnTo>
                        <a:lnTo>
                          <a:pt x="1289" y="54"/>
                        </a:lnTo>
                        <a:lnTo>
                          <a:pt x="1382" y="54"/>
                        </a:lnTo>
                        <a:lnTo>
                          <a:pt x="1458" y="54"/>
                        </a:lnTo>
                        <a:lnTo>
                          <a:pt x="1510" y="54"/>
                        </a:lnTo>
                        <a:lnTo>
                          <a:pt x="1537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42" name="Freeform 183"/>
                  <p:cNvSpPr>
                    <a:spLocks noEditPoints="1"/>
                  </p:cNvSpPr>
                  <p:nvPr/>
                </p:nvSpPr>
                <p:spPr bwMode="auto">
                  <a:xfrm>
                    <a:off x="3359" y="3730"/>
                    <a:ext cx="178" cy="134"/>
                  </a:xfrm>
                  <a:custGeom>
                    <a:avLst/>
                    <a:gdLst>
                      <a:gd name="T0" fmla="*/ 0 w 1245"/>
                      <a:gd name="T1" fmla="*/ 0 h 941"/>
                      <a:gd name="T2" fmla="*/ 0 w 1245"/>
                      <a:gd name="T3" fmla="*/ 0 h 941"/>
                      <a:gd name="T4" fmla="*/ 0 w 1245"/>
                      <a:gd name="T5" fmla="*/ 0 h 941"/>
                      <a:gd name="T6" fmla="*/ 0 w 1245"/>
                      <a:gd name="T7" fmla="*/ 0 h 941"/>
                      <a:gd name="T8" fmla="*/ 0 w 1245"/>
                      <a:gd name="T9" fmla="*/ 0 h 941"/>
                      <a:gd name="T10" fmla="*/ 0 w 1245"/>
                      <a:gd name="T11" fmla="*/ 0 h 941"/>
                      <a:gd name="T12" fmla="*/ 0 w 1245"/>
                      <a:gd name="T13" fmla="*/ 0 h 941"/>
                      <a:gd name="T14" fmla="*/ 0 w 1245"/>
                      <a:gd name="T15" fmla="*/ 0 h 941"/>
                      <a:gd name="T16" fmla="*/ 0 w 1245"/>
                      <a:gd name="T17" fmla="*/ 0 h 941"/>
                      <a:gd name="T18" fmla="*/ 0 w 1245"/>
                      <a:gd name="T19" fmla="*/ 0 h 941"/>
                      <a:gd name="T20" fmla="*/ 0 w 1245"/>
                      <a:gd name="T21" fmla="*/ 0 h 941"/>
                      <a:gd name="T22" fmla="*/ 0 w 1245"/>
                      <a:gd name="T23" fmla="*/ 0 h 941"/>
                      <a:gd name="T24" fmla="*/ 0 w 1245"/>
                      <a:gd name="T25" fmla="*/ 0 h 941"/>
                      <a:gd name="T26" fmla="*/ 0 w 1245"/>
                      <a:gd name="T27" fmla="*/ 0 h 941"/>
                      <a:gd name="T28" fmla="*/ 0 w 1245"/>
                      <a:gd name="T29" fmla="*/ 0 h 941"/>
                      <a:gd name="T30" fmla="*/ 0 w 1245"/>
                      <a:gd name="T31" fmla="*/ 0 h 941"/>
                      <a:gd name="T32" fmla="*/ 0 w 1245"/>
                      <a:gd name="T33" fmla="*/ 0 h 941"/>
                      <a:gd name="T34" fmla="*/ 0 w 1245"/>
                      <a:gd name="T35" fmla="*/ 0 h 941"/>
                      <a:gd name="T36" fmla="*/ 0 w 1245"/>
                      <a:gd name="T37" fmla="*/ 0 h 941"/>
                      <a:gd name="T38" fmla="*/ 0 w 1245"/>
                      <a:gd name="T39" fmla="*/ 0 h 941"/>
                      <a:gd name="T40" fmla="*/ 0 w 1245"/>
                      <a:gd name="T41" fmla="*/ 0 h 941"/>
                      <a:gd name="T42" fmla="*/ 0 w 1245"/>
                      <a:gd name="T43" fmla="*/ 0 h 941"/>
                      <a:gd name="T44" fmla="*/ 0 w 1245"/>
                      <a:gd name="T45" fmla="*/ 0 h 941"/>
                      <a:gd name="T46" fmla="*/ 0 w 1245"/>
                      <a:gd name="T47" fmla="*/ 0 h 941"/>
                      <a:gd name="T48" fmla="*/ 0 w 1245"/>
                      <a:gd name="T49" fmla="*/ 0 h 941"/>
                      <a:gd name="T50" fmla="*/ 0 w 1245"/>
                      <a:gd name="T51" fmla="*/ 0 h 941"/>
                      <a:gd name="T52" fmla="*/ 0 w 1245"/>
                      <a:gd name="T53" fmla="*/ 0 h 941"/>
                      <a:gd name="T54" fmla="*/ 0 w 1245"/>
                      <a:gd name="T55" fmla="*/ 0 h 941"/>
                      <a:gd name="T56" fmla="*/ 0 w 1245"/>
                      <a:gd name="T57" fmla="*/ 0 h 941"/>
                      <a:gd name="T58" fmla="*/ 0 w 1245"/>
                      <a:gd name="T59" fmla="*/ 0 h 941"/>
                      <a:gd name="T60" fmla="*/ 0 w 1245"/>
                      <a:gd name="T61" fmla="*/ 0 h 941"/>
                      <a:gd name="T62" fmla="*/ 0 w 1245"/>
                      <a:gd name="T63" fmla="*/ 0 h 941"/>
                      <a:gd name="T64" fmla="*/ 0 w 1245"/>
                      <a:gd name="T65" fmla="*/ 0 h 941"/>
                      <a:gd name="T66" fmla="*/ 0 w 1245"/>
                      <a:gd name="T67" fmla="*/ 0 h 941"/>
                      <a:gd name="T68" fmla="*/ 0 w 1245"/>
                      <a:gd name="T69" fmla="*/ 0 h 94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245"/>
                      <a:gd name="T106" fmla="*/ 0 h 941"/>
                      <a:gd name="T107" fmla="*/ 1245 w 1245"/>
                      <a:gd name="T108" fmla="*/ 941 h 941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245" h="941">
                        <a:moveTo>
                          <a:pt x="1210" y="0"/>
                        </a:moveTo>
                        <a:lnTo>
                          <a:pt x="0" y="0"/>
                        </a:lnTo>
                        <a:lnTo>
                          <a:pt x="0" y="941"/>
                        </a:lnTo>
                        <a:lnTo>
                          <a:pt x="1237" y="941"/>
                        </a:lnTo>
                        <a:lnTo>
                          <a:pt x="1245" y="0"/>
                        </a:lnTo>
                        <a:lnTo>
                          <a:pt x="1210" y="0"/>
                        </a:lnTo>
                        <a:close/>
                        <a:moveTo>
                          <a:pt x="1174" y="54"/>
                        </a:moveTo>
                        <a:lnTo>
                          <a:pt x="1174" y="71"/>
                        </a:lnTo>
                        <a:lnTo>
                          <a:pt x="1174" y="102"/>
                        </a:lnTo>
                        <a:lnTo>
                          <a:pt x="1174" y="145"/>
                        </a:lnTo>
                        <a:lnTo>
                          <a:pt x="1172" y="198"/>
                        </a:lnTo>
                        <a:lnTo>
                          <a:pt x="1172" y="259"/>
                        </a:lnTo>
                        <a:lnTo>
                          <a:pt x="1171" y="327"/>
                        </a:lnTo>
                        <a:lnTo>
                          <a:pt x="1171" y="398"/>
                        </a:lnTo>
                        <a:lnTo>
                          <a:pt x="1170" y="472"/>
                        </a:lnTo>
                        <a:lnTo>
                          <a:pt x="1170" y="545"/>
                        </a:lnTo>
                        <a:lnTo>
                          <a:pt x="1169" y="616"/>
                        </a:lnTo>
                        <a:lnTo>
                          <a:pt x="1168" y="683"/>
                        </a:lnTo>
                        <a:lnTo>
                          <a:pt x="1168" y="744"/>
                        </a:lnTo>
                        <a:lnTo>
                          <a:pt x="1168" y="798"/>
                        </a:lnTo>
                        <a:lnTo>
                          <a:pt x="1167" y="840"/>
                        </a:lnTo>
                        <a:lnTo>
                          <a:pt x="1167" y="871"/>
                        </a:lnTo>
                        <a:lnTo>
                          <a:pt x="1167" y="888"/>
                        </a:lnTo>
                        <a:lnTo>
                          <a:pt x="1146" y="888"/>
                        </a:lnTo>
                        <a:lnTo>
                          <a:pt x="1106" y="888"/>
                        </a:lnTo>
                        <a:lnTo>
                          <a:pt x="1049" y="888"/>
                        </a:lnTo>
                        <a:lnTo>
                          <a:pt x="980" y="888"/>
                        </a:lnTo>
                        <a:lnTo>
                          <a:pt x="900" y="888"/>
                        </a:lnTo>
                        <a:lnTo>
                          <a:pt x="812" y="888"/>
                        </a:lnTo>
                        <a:lnTo>
                          <a:pt x="718" y="888"/>
                        </a:lnTo>
                        <a:lnTo>
                          <a:pt x="623" y="888"/>
                        </a:lnTo>
                        <a:lnTo>
                          <a:pt x="526" y="888"/>
                        </a:lnTo>
                        <a:lnTo>
                          <a:pt x="432" y="888"/>
                        </a:lnTo>
                        <a:lnTo>
                          <a:pt x="343" y="888"/>
                        </a:lnTo>
                        <a:lnTo>
                          <a:pt x="262" y="888"/>
                        </a:lnTo>
                        <a:lnTo>
                          <a:pt x="192" y="888"/>
                        </a:lnTo>
                        <a:lnTo>
                          <a:pt x="135" y="888"/>
                        </a:lnTo>
                        <a:lnTo>
                          <a:pt x="94" y="888"/>
                        </a:lnTo>
                        <a:lnTo>
                          <a:pt x="71" y="888"/>
                        </a:lnTo>
                        <a:lnTo>
                          <a:pt x="71" y="871"/>
                        </a:lnTo>
                        <a:lnTo>
                          <a:pt x="71" y="840"/>
                        </a:lnTo>
                        <a:lnTo>
                          <a:pt x="71" y="798"/>
                        </a:lnTo>
                        <a:lnTo>
                          <a:pt x="71" y="744"/>
                        </a:lnTo>
                        <a:lnTo>
                          <a:pt x="71" y="683"/>
                        </a:lnTo>
                        <a:lnTo>
                          <a:pt x="71" y="615"/>
                        </a:lnTo>
                        <a:lnTo>
                          <a:pt x="71" y="544"/>
                        </a:lnTo>
                        <a:lnTo>
                          <a:pt x="71" y="472"/>
                        </a:lnTo>
                        <a:lnTo>
                          <a:pt x="71" y="398"/>
                        </a:lnTo>
                        <a:lnTo>
                          <a:pt x="71" y="327"/>
                        </a:lnTo>
                        <a:lnTo>
                          <a:pt x="71" y="259"/>
                        </a:lnTo>
                        <a:lnTo>
                          <a:pt x="71" y="198"/>
                        </a:lnTo>
                        <a:lnTo>
                          <a:pt x="71" y="145"/>
                        </a:lnTo>
                        <a:lnTo>
                          <a:pt x="72" y="102"/>
                        </a:lnTo>
                        <a:lnTo>
                          <a:pt x="72" y="71"/>
                        </a:lnTo>
                        <a:lnTo>
                          <a:pt x="72" y="53"/>
                        </a:lnTo>
                        <a:lnTo>
                          <a:pt x="94" y="53"/>
                        </a:lnTo>
                        <a:lnTo>
                          <a:pt x="134" y="53"/>
                        </a:lnTo>
                        <a:lnTo>
                          <a:pt x="192" y="53"/>
                        </a:lnTo>
                        <a:lnTo>
                          <a:pt x="262" y="53"/>
                        </a:lnTo>
                        <a:lnTo>
                          <a:pt x="342" y="53"/>
                        </a:lnTo>
                        <a:lnTo>
                          <a:pt x="431" y="53"/>
                        </a:lnTo>
                        <a:lnTo>
                          <a:pt x="526" y="53"/>
                        </a:lnTo>
                        <a:lnTo>
                          <a:pt x="623" y="53"/>
                        </a:lnTo>
                        <a:lnTo>
                          <a:pt x="719" y="53"/>
                        </a:lnTo>
                        <a:lnTo>
                          <a:pt x="814" y="53"/>
                        </a:lnTo>
                        <a:lnTo>
                          <a:pt x="902" y="53"/>
                        </a:lnTo>
                        <a:lnTo>
                          <a:pt x="983" y="53"/>
                        </a:lnTo>
                        <a:lnTo>
                          <a:pt x="1053" y="54"/>
                        </a:lnTo>
                        <a:lnTo>
                          <a:pt x="1110" y="54"/>
                        </a:lnTo>
                        <a:lnTo>
                          <a:pt x="1151" y="54"/>
                        </a:lnTo>
                        <a:lnTo>
                          <a:pt x="1174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43" name="Freeform 184"/>
                  <p:cNvSpPr>
                    <a:spLocks noEditPoints="1"/>
                  </p:cNvSpPr>
                  <p:nvPr/>
                </p:nvSpPr>
                <p:spPr bwMode="auto">
                  <a:xfrm>
                    <a:off x="3382" y="3748"/>
                    <a:ext cx="132" cy="103"/>
                  </a:xfrm>
                  <a:custGeom>
                    <a:avLst/>
                    <a:gdLst>
                      <a:gd name="T0" fmla="*/ 0 w 926"/>
                      <a:gd name="T1" fmla="*/ 0 h 700"/>
                      <a:gd name="T2" fmla="*/ 0 w 926"/>
                      <a:gd name="T3" fmla="*/ 0 h 700"/>
                      <a:gd name="T4" fmla="*/ 0 w 926"/>
                      <a:gd name="T5" fmla="*/ 0 h 700"/>
                      <a:gd name="T6" fmla="*/ 0 w 926"/>
                      <a:gd name="T7" fmla="*/ 0 h 700"/>
                      <a:gd name="T8" fmla="*/ 0 w 926"/>
                      <a:gd name="T9" fmla="*/ 0 h 700"/>
                      <a:gd name="T10" fmla="*/ 0 w 926"/>
                      <a:gd name="T11" fmla="*/ 0 h 700"/>
                      <a:gd name="T12" fmla="*/ 0 w 926"/>
                      <a:gd name="T13" fmla="*/ 0 h 700"/>
                      <a:gd name="T14" fmla="*/ 0 w 926"/>
                      <a:gd name="T15" fmla="*/ 0 h 700"/>
                      <a:gd name="T16" fmla="*/ 0 w 926"/>
                      <a:gd name="T17" fmla="*/ 0 h 700"/>
                      <a:gd name="T18" fmla="*/ 0 w 926"/>
                      <a:gd name="T19" fmla="*/ 0 h 700"/>
                      <a:gd name="T20" fmla="*/ 0 w 926"/>
                      <a:gd name="T21" fmla="*/ 0 h 700"/>
                      <a:gd name="T22" fmla="*/ 0 w 926"/>
                      <a:gd name="T23" fmla="*/ 0 h 700"/>
                      <a:gd name="T24" fmla="*/ 0 w 926"/>
                      <a:gd name="T25" fmla="*/ 0 h 700"/>
                      <a:gd name="T26" fmla="*/ 0 w 926"/>
                      <a:gd name="T27" fmla="*/ 0 h 700"/>
                      <a:gd name="T28" fmla="*/ 0 w 926"/>
                      <a:gd name="T29" fmla="*/ 0 h 700"/>
                      <a:gd name="T30" fmla="*/ 0 w 926"/>
                      <a:gd name="T31" fmla="*/ 0 h 700"/>
                      <a:gd name="T32" fmla="*/ 0 w 926"/>
                      <a:gd name="T33" fmla="*/ 0 h 700"/>
                      <a:gd name="T34" fmla="*/ 0 w 926"/>
                      <a:gd name="T35" fmla="*/ 0 h 700"/>
                      <a:gd name="T36" fmla="*/ 0 w 926"/>
                      <a:gd name="T37" fmla="*/ 0 h 700"/>
                      <a:gd name="T38" fmla="*/ 0 w 926"/>
                      <a:gd name="T39" fmla="*/ 0 h 700"/>
                      <a:gd name="T40" fmla="*/ 0 w 926"/>
                      <a:gd name="T41" fmla="*/ 0 h 700"/>
                      <a:gd name="T42" fmla="*/ 0 w 926"/>
                      <a:gd name="T43" fmla="*/ 0 h 700"/>
                      <a:gd name="T44" fmla="*/ 0 w 926"/>
                      <a:gd name="T45" fmla="*/ 0 h 700"/>
                      <a:gd name="T46" fmla="*/ 0 w 926"/>
                      <a:gd name="T47" fmla="*/ 0 h 700"/>
                      <a:gd name="T48" fmla="*/ 0 w 926"/>
                      <a:gd name="T49" fmla="*/ 0 h 700"/>
                      <a:gd name="T50" fmla="*/ 0 w 926"/>
                      <a:gd name="T51" fmla="*/ 0 h 700"/>
                      <a:gd name="T52" fmla="*/ 0 w 926"/>
                      <a:gd name="T53" fmla="*/ 0 h 700"/>
                      <a:gd name="T54" fmla="*/ 0 w 926"/>
                      <a:gd name="T55" fmla="*/ 0 h 700"/>
                      <a:gd name="T56" fmla="*/ 0 w 926"/>
                      <a:gd name="T57" fmla="*/ 0 h 700"/>
                      <a:gd name="T58" fmla="*/ 0 w 926"/>
                      <a:gd name="T59" fmla="*/ 0 h 700"/>
                      <a:gd name="T60" fmla="*/ 0 w 926"/>
                      <a:gd name="T61" fmla="*/ 0 h 700"/>
                      <a:gd name="T62" fmla="*/ 0 w 926"/>
                      <a:gd name="T63" fmla="*/ 0 h 700"/>
                      <a:gd name="T64" fmla="*/ 0 w 926"/>
                      <a:gd name="T65" fmla="*/ 0 h 700"/>
                      <a:gd name="T66" fmla="*/ 0 w 926"/>
                      <a:gd name="T67" fmla="*/ 0 h 700"/>
                      <a:gd name="T68" fmla="*/ 0 w 926"/>
                      <a:gd name="T69" fmla="*/ 0 h 700"/>
                      <a:gd name="T70" fmla="*/ 0 w 926"/>
                      <a:gd name="T71" fmla="*/ 0 h 700"/>
                      <a:gd name="T72" fmla="*/ 0 w 926"/>
                      <a:gd name="T73" fmla="*/ 0 h 700"/>
                      <a:gd name="T74" fmla="*/ 0 w 926"/>
                      <a:gd name="T75" fmla="*/ 0 h 700"/>
                      <a:gd name="T76" fmla="*/ 0 w 926"/>
                      <a:gd name="T77" fmla="*/ 0 h 700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926"/>
                      <a:gd name="T118" fmla="*/ 0 h 700"/>
                      <a:gd name="T119" fmla="*/ 926 w 926"/>
                      <a:gd name="T120" fmla="*/ 700 h 700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926" h="700">
                        <a:moveTo>
                          <a:pt x="890" y="0"/>
                        </a:moveTo>
                        <a:lnTo>
                          <a:pt x="1" y="0"/>
                        </a:lnTo>
                        <a:lnTo>
                          <a:pt x="0" y="700"/>
                        </a:lnTo>
                        <a:lnTo>
                          <a:pt x="920" y="700"/>
                        </a:lnTo>
                        <a:lnTo>
                          <a:pt x="926" y="0"/>
                        </a:lnTo>
                        <a:lnTo>
                          <a:pt x="890" y="0"/>
                        </a:lnTo>
                        <a:close/>
                        <a:moveTo>
                          <a:pt x="854" y="54"/>
                        </a:moveTo>
                        <a:lnTo>
                          <a:pt x="854" y="91"/>
                        </a:lnTo>
                        <a:lnTo>
                          <a:pt x="853" y="160"/>
                        </a:lnTo>
                        <a:lnTo>
                          <a:pt x="853" y="251"/>
                        </a:lnTo>
                        <a:lnTo>
                          <a:pt x="852" y="351"/>
                        </a:lnTo>
                        <a:lnTo>
                          <a:pt x="852" y="451"/>
                        </a:lnTo>
                        <a:lnTo>
                          <a:pt x="851" y="541"/>
                        </a:lnTo>
                        <a:lnTo>
                          <a:pt x="851" y="610"/>
                        </a:lnTo>
                        <a:lnTo>
                          <a:pt x="850" y="647"/>
                        </a:lnTo>
                        <a:lnTo>
                          <a:pt x="801" y="647"/>
                        </a:lnTo>
                        <a:lnTo>
                          <a:pt x="711" y="647"/>
                        </a:lnTo>
                        <a:lnTo>
                          <a:pt x="593" y="647"/>
                        </a:lnTo>
                        <a:lnTo>
                          <a:pt x="460" y="647"/>
                        </a:lnTo>
                        <a:lnTo>
                          <a:pt x="328" y="647"/>
                        </a:lnTo>
                        <a:lnTo>
                          <a:pt x="210" y="647"/>
                        </a:lnTo>
                        <a:lnTo>
                          <a:pt x="119" y="647"/>
                        </a:lnTo>
                        <a:lnTo>
                          <a:pt x="71" y="647"/>
                        </a:lnTo>
                        <a:lnTo>
                          <a:pt x="71" y="610"/>
                        </a:lnTo>
                        <a:lnTo>
                          <a:pt x="71" y="541"/>
                        </a:lnTo>
                        <a:lnTo>
                          <a:pt x="71" y="451"/>
                        </a:lnTo>
                        <a:lnTo>
                          <a:pt x="71" y="351"/>
                        </a:lnTo>
                        <a:lnTo>
                          <a:pt x="71" y="251"/>
                        </a:lnTo>
                        <a:lnTo>
                          <a:pt x="71" y="160"/>
                        </a:lnTo>
                        <a:lnTo>
                          <a:pt x="72" y="91"/>
                        </a:lnTo>
                        <a:lnTo>
                          <a:pt x="72" y="54"/>
                        </a:lnTo>
                        <a:lnTo>
                          <a:pt x="121" y="54"/>
                        </a:lnTo>
                        <a:lnTo>
                          <a:pt x="211" y="54"/>
                        </a:lnTo>
                        <a:lnTo>
                          <a:pt x="330" y="54"/>
                        </a:lnTo>
                        <a:lnTo>
                          <a:pt x="463" y="54"/>
                        </a:lnTo>
                        <a:lnTo>
                          <a:pt x="596" y="54"/>
                        </a:lnTo>
                        <a:lnTo>
                          <a:pt x="714" y="54"/>
                        </a:lnTo>
                        <a:lnTo>
                          <a:pt x="805" y="54"/>
                        </a:lnTo>
                        <a:lnTo>
                          <a:pt x="854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44" name="Freeform 185"/>
                  <p:cNvSpPr>
                    <a:spLocks noEditPoints="1"/>
                  </p:cNvSpPr>
                  <p:nvPr/>
                </p:nvSpPr>
                <p:spPr bwMode="auto">
                  <a:xfrm>
                    <a:off x="3403" y="3763"/>
                    <a:ext cx="89" cy="68"/>
                  </a:xfrm>
                  <a:custGeom>
                    <a:avLst/>
                    <a:gdLst>
                      <a:gd name="T0" fmla="*/ 0 w 624"/>
                      <a:gd name="T1" fmla="*/ 0 h 472"/>
                      <a:gd name="T2" fmla="*/ 0 w 624"/>
                      <a:gd name="T3" fmla="*/ 0 h 472"/>
                      <a:gd name="T4" fmla="*/ 0 w 624"/>
                      <a:gd name="T5" fmla="*/ 0 h 472"/>
                      <a:gd name="T6" fmla="*/ 0 w 624"/>
                      <a:gd name="T7" fmla="*/ 0 h 472"/>
                      <a:gd name="T8" fmla="*/ 0 w 624"/>
                      <a:gd name="T9" fmla="*/ 0 h 472"/>
                      <a:gd name="T10" fmla="*/ 0 w 624"/>
                      <a:gd name="T11" fmla="*/ 0 h 472"/>
                      <a:gd name="T12" fmla="*/ 0 w 624"/>
                      <a:gd name="T13" fmla="*/ 0 h 472"/>
                      <a:gd name="T14" fmla="*/ 0 w 624"/>
                      <a:gd name="T15" fmla="*/ 0 h 472"/>
                      <a:gd name="T16" fmla="*/ 0 w 624"/>
                      <a:gd name="T17" fmla="*/ 0 h 472"/>
                      <a:gd name="T18" fmla="*/ 0 w 624"/>
                      <a:gd name="T19" fmla="*/ 0 h 472"/>
                      <a:gd name="T20" fmla="*/ 0 w 624"/>
                      <a:gd name="T21" fmla="*/ 0 h 472"/>
                      <a:gd name="T22" fmla="*/ 0 w 624"/>
                      <a:gd name="T23" fmla="*/ 0 h 472"/>
                      <a:gd name="T24" fmla="*/ 0 w 624"/>
                      <a:gd name="T25" fmla="*/ 0 h 472"/>
                      <a:gd name="T26" fmla="*/ 0 w 624"/>
                      <a:gd name="T27" fmla="*/ 0 h 472"/>
                      <a:gd name="T28" fmla="*/ 0 w 624"/>
                      <a:gd name="T29" fmla="*/ 0 h 472"/>
                      <a:gd name="T30" fmla="*/ 0 w 624"/>
                      <a:gd name="T31" fmla="*/ 0 h 472"/>
                      <a:gd name="T32" fmla="*/ 0 w 624"/>
                      <a:gd name="T33" fmla="*/ 0 h 472"/>
                      <a:gd name="T34" fmla="*/ 0 w 624"/>
                      <a:gd name="T35" fmla="*/ 0 h 472"/>
                      <a:gd name="T36" fmla="*/ 0 w 624"/>
                      <a:gd name="T37" fmla="*/ 0 h 472"/>
                      <a:gd name="T38" fmla="*/ 0 w 624"/>
                      <a:gd name="T39" fmla="*/ 0 h 472"/>
                      <a:gd name="T40" fmla="*/ 0 w 624"/>
                      <a:gd name="T41" fmla="*/ 0 h 472"/>
                      <a:gd name="T42" fmla="*/ 0 w 624"/>
                      <a:gd name="T43" fmla="*/ 0 h 472"/>
                      <a:gd name="T44" fmla="*/ 0 w 624"/>
                      <a:gd name="T45" fmla="*/ 0 h 472"/>
                      <a:gd name="T46" fmla="*/ 0 w 624"/>
                      <a:gd name="T47" fmla="*/ 0 h 472"/>
                      <a:gd name="T48" fmla="*/ 0 w 624"/>
                      <a:gd name="T49" fmla="*/ 0 h 472"/>
                      <a:gd name="T50" fmla="*/ 0 w 624"/>
                      <a:gd name="T51" fmla="*/ 0 h 472"/>
                      <a:gd name="T52" fmla="*/ 0 w 624"/>
                      <a:gd name="T53" fmla="*/ 0 h 472"/>
                      <a:gd name="T54" fmla="*/ 0 w 624"/>
                      <a:gd name="T55" fmla="*/ 0 h 472"/>
                      <a:gd name="T56" fmla="*/ 0 w 624"/>
                      <a:gd name="T57" fmla="*/ 0 h 472"/>
                      <a:gd name="T58" fmla="*/ 0 w 624"/>
                      <a:gd name="T59" fmla="*/ 0 h 472"/>
                      <a:gd name="T60" fmla="*/ 0 w 624"/>
                      <a:gd name="T61" fmla="*/ 0 h 472"/>
                      <a:gd name="T62" fmla="*/ 0 w 624"/>
                      <a:gd name="T63" fmla="*/ 0 h 472"/>
                      <a:gd name="T64" fmla="*/ 0 w 624"/>
                      <a:gd name="T65" fmla="*/ 0 h 472"/>
                      <a:gd name="T66" fmla="*/ 0 w 624"/>
                      <a:gd name="T67" fmla="*/ 0 h 472"/>
                      <a:gd name="T68" fmla="*/ 0 w 624"/>
                      <a:gd name="T69" fmla="*/ 0 h 472"/>
                      <a:gd name="T70" fmla="*/ 0 w 624"/>
                      <a:gd name="T71" fmla="*/ 0 h 472"/>
                      <a:gd name="T72" fmla="*/ 0 w 624"/>
                      <a:gd name="T73" fmla="*/ 0 h 472"/>
                      <a:gd name="T74" fmla="*/ 0 w 624"/>
                      <a:gd name="T75" fmla="*/ 0 h 472"/>
                      <a:gd name="T76" fmla="*/ 0 w 624"/>
                      <a:gd name="T77" fmla="*/ 0 h 472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624"/>
                      <a:gd name="T118" fmla="*/ 0 h 472"/>
                      <a:gd name="T119" fmla="*/ 624 w 624"/>
                      <a:gd name="T120" fmla="*/ 472 h 472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624" h="472">
                        <a:moveTo>
                          <a:pt x="589" y="0"/>
                        </a:moveTo>
                        <a:lnTo>
                          <a:pt x="1" y="0"/>
                        </a:lnTo>
                        <a:lnTo>
                          <a:pt x="0" y="472"/>
                        </a:lnTo>
                        <a:lnTo>
                          <a:pt x="621" y="472"/>
                        </a:lnTo>
                        <a:lnTo>
                          <a:pt x="624" y="0"/>
                        </a:lnTo>
                        <a:lnTo>
                          <a:pt x="589" y="0"/>
                        </a:lnTo>
                        <a:close/>
                        <a:moveTo>
                          <a:pt x="553" y="53"/>
                        </a:moveTo>
                        <a:lnTo>
                          <a:pt x="553" y="80"/>
                        </a:lnTo>
                        <a:lnTo>
                          <a:pt x="553" y="123"/>
                        </a:lnTo>
                        <a:lnTo>
                          <a:pt x="552" y="177"/>
                        </a:lnTo>
                        <a:lnTo>
                          <a:pt x="552" y="236"/>
                        </a:lnTo>
                        <a:lnTo>
                          <a:pt x="552" y="296"/>
                        </a:lnTo>
                        <a:lnTo>
                          <a:pt x="552" y="349"/>
                        </a:lnTo>
                        <a:lnTo>
                          <a:pt x="551" y="392"/>
                        </a:lnTo>
                        <a:lnTo>
                          <a:pt x="551" y="418"/>
                        </a:lnTo>
                        <a:lnTo>
                          <a:pt x="516" y="418"/>
                        </a:lnTo>
                        <a:lnTo>
                          <a:pt x="459" y="418"/>
                        </a:lnTo>
                        <a:lnTo>
                          <a:pt x="388" y="418"/>
                        </a:lnTo>
                        <a:lnTo>
                          <a:pt x="310" y="418"/>
                        </a:lnTo>
                        <a:lnTo>
                          <a:pt x="232" y="418"/>
                        </a:lnTo>
                        <a:lnTo>
                          <a:pt x="162" y="418"/>
                        </a:lnTo>
                        <a:lnTo>
                          <a:pt x="106" y="418"/>
                        </a:lnTo>
                        <a:lnTo>
                          <a:pt x="71" y="418"/>
                        </a:lnTo>
                        <a:lnTo>
                          <a:pt x="71" y="392"/>
                        </a:lnTo>
                        <a:lnTo>
                          <a:pt x="71" y="349"/>
                        </a:lnTo>
                        <a:lnTo>
                          <a:pt x="71" y="296"/>
                        </a:lnTo>
                        <a:lnTo>
                          <a:pt x="71" y="236"/>
                        </a:lnTo>
                        <a:lnTo>
                          <a:pt x="71" y="177"/>
                        </a:lnTo>
                        <a:lnTo>
                          <a:pt x="72" y="123"/>
                        </a:lnTo>
                        <a:lnTo>
                          <a:pt x="72" y="80"/>
                        </a:lnTo>
                        <a:lnTo>
                          <a:pt x="72" y="53"/>
                        </a:lnTo>
                        <a:lnTo>
                          <a:pt x="107" y="53"/>
                        </a:lnTo>
                        <a:lnTo>
                          <a:pt x="163" y="53"/>
                        </a:lnTo>
                        <a:lnTo>
                          <a:pt x="235" y="53"/>
                        </a:lnTo>
                        <a:lnTo>
                          <a:pt x="313" y="53"/>
                        </a:lnTo>
                        <a:lnTo>
                          <a:pt x="390" y="53"/>
                        </a:lnTo>
                        <a:lnTo>
                          <a:pt x="462" y="53"/>
                        </a:lnTo>
                        <a:lnTo>
                          <a:pt x="518" y="53"/>
                        </a:lnTo>
                        <a:lnTo>
                          <a:pt x="553" y="53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45" name="Freeform 186"/>
                  <p:cNvSpPr>
                    <a:spLocks/>
                  </p:cNvSpPr>
                  <p:nvPr/>
                </p:nvSpPr>
                <p:spPr bwMode="auto">
                  <a:xfrm>
                    <a:off x="3408" y="3768"/>
                    <a:ext cx="79" cy="62"/>
                  </a:xfrm>
                  <a:custGeom>
                    <a:avLst/>
                    <a:gdLst>
                      <a:gd name="T0" fmla="*/ 0 w 556"/>
                      <a:gd name="T1" fmla="*/ 0 h 421"/>
                      <a:gd name="T2" fmla="*/ 0 w 556"/>
                      <a:gd name="T3" fmla="*/ 0 h 421"/>
                      <a:gd name="T4" fmla="*/ 0 w 556"/>
                      <a:gd name="T5" fmla="*/ 0 h 421"/>
                      <a:gd name="T6" fmla="*/ 0 w 556"/>
                      <a:gd name="T7" fmla="*/ 0 h 421"/>
                      <a:gd name="T8" fmla="*/ 0 w 556"/>
                      <a:gd name="T9" fmla="*/ 0 h 4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56"/>
                      <a:gd name="T16" fmla="*/ 0 h 421"/>
                      <a:gd name="T17" fmla="*/ 556 w 556"/>
                      <a:gd name="T18" fmla="*/ 421 h 4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56" h="421">
                        <a:moveTo>
                          <a:pt x="0" y="421"/>
                        </a:moveTo>
                        <a:lnTo>
                          <a:pt x="1" y="0"/>
                        </a:lnTo>
                        <a:lnTo>
                          <a:pt x="556" y="0"/>
                        </a:lnTo>
                        <a:lnTo>
                          <a:pt x="553" y="421"/>
                        </a:lnTo>
                        <a:lnTo>
                          <a:pt x="0" y="421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46" name="Freeform 187"/>
                  <p:cNvSpPr>
                    <a:spLocks/>
                  </p:cNvSpPr>
                  <p:nvPr/>
                </p:nvSpPr>
                <p:spPr bwMode="auto">
                  <a:xfrm>
                    <a:off x="3189" y="3727"/>
                    <a:ext cx="508" cy="134"/>
                  </a:xfrm>
                  <a:custGeom>
                    <a:avLst/>
                    <a:gdLst>
                      <a:gd name="T0" fmla="*/ 0 w 3561"/>
                      <a:gd name="T1" fmla="*/ 0 h 941"/>
                      <a:gd name="T2" fmla="*/ 0 w 3561"/>
                      <a:gd name="T3" fmla="*/ 0 h 941"/>
                      <a:gd name="T4" fmla="*/ 0 w 3561"/>
                      <a:gd name="T5" fmla="*/ 0 h 941"/>
                      <a:gd name="T6" fmla="*/ 0 w 3561"/>
                      <a:gd name="T7" fmla="*/ 0 h 941"/>
                      <a:gd name="T8" fmla="*/ 0 w 3561"/>
                      <a:gd name="T9" fmla="*/ 0 h 941"/>
                      <a:gd name="T10" fmla="*/ 0 w 3561"/>
                      <a:gd name="T11" fmla="*/ 0 h 941"/>
                      <a:gd name="T12" fmla="*/ 0 w 3561"/>
                      <a:gd name="T13" fmla="*/ 0 h 941"/>
                      <a:gd name="T14" fmla="*/ 0 w 3561"/>
                      <a:gd name="T15" fmla="*/ 0 h 941"/>
                      <a:gd name="T16" fmla="*/ 0 w 3561"/>
                      <a:gd name="T17" fmla="*/ 0 h 941"/>
                      <a:gd name="T18" fmla="*/ 0 w 3561"/>
                      <a:gd name="T19" fmla="*/ 0 h 941"/>
                      <a:gd name="T20" fmla="*/ 0 w 3561"/>
                      <a:gd name="T21" fmla="*/ 0 h 941"/>
                      <a:gd name="T22" fmla="*/ 0 w 3561"/>
                      <a:gd name="T23" fmla="*/ 0 h 941"/>
                      <a:gd name="T24" fmla="*/ 0 w 3561"/>
                      <a:gd name="T25" fmla="*/ 0 h 941"/>
                      <a:gd name="T26" fmla="*/ 0 w 3561"/>
                      <a:gd name="T27" fmla="*/ 0 h 941"/>
                      <a:gd name="T28" fmla="*/ 0 w 3561"/>
                      <a:gd name="T29" fmla="*/ 0 h 941"/>
                      <a:gd name="T30" fmla="*/ 0 w 3561"/>
                      <a:gd name="T31" fmla="*/ 0 h 941"/>
                      <a:gd name="T32" fmla="*/ 0 w 3561"/>
                      <a:gd name="T33" fmla="*/ 0 h 941"/>
                      <a:gd name="T34" fmla="*/ 0 w 3561"/>
                      <a:gd name="T35" fmla="*/ 0 h 941"/>
                      <a:gd name="T36" fmla="*/ 0 w 3561"/>
                      <a:gd name="T37" fmla="*/ 0 h 941"/>
                      <a:gd name="T38" fmla="*/ 0 w 3561"/>
                      <a:gd name="T39" fmla="*/ 0 h 941"/>
                      <a:gd name="T40" fmla="*/ 0 w 3561"/>
                      <a:gd name="T41" fmla="*/ 0 h 941"/>
                      <a:gd name="T42" fmla="*/ 0 w 3561"/>
                      <a:gd name="T43" fmla="*/ 0 h 941"/>
                      <a:gd name="T44" fmla="*/ 0 w 3561"/>
                      <a:gd name="T45" fmla="*/ 0 h 941"/>
                      <a:gd name="T46" fmla="*/ 0 w 3561"/>
                      <a:gd name="T47" fmla="*/ 0 h 941"/>
                      <a:gd name="T48" fmla="*/ 0 w 3561"/>
                      <a:gd name="T49" fmla="*/ 0 h 941"/>
                      <a:gd name="T50" fmla="*/ 0 w 3561"/>
                      <a:gd name="T51" fmla="*/ 0 h 941"/>
                      <a:gd name="T52" fmla="*/ 0 w 3561"/>
                      <a:gd name="T53" fmla="*/ 0 h 941"/>
                      <a:gd name="T54" fmla="*/ 0 w 3561"/>
                      <a:gd name="T55" fmla="*/ 0 h 941"/>
                      <a:gd name="T56" fmla="*/ 0 w 3561"/>
                      <a:gd name="T57" fmla="*/ 0 h 941"/>
                      <a:gd name="T58" fmla="*/ 0 w 3561"/>
                      <a:gd name="T59" fmla="*/ 0 h 941"/>
                      <a:gd name="T60" fmla="*/ 0 w 3561"/>
                      <a:gd name="T61" fmla="*/ 0 h 941"/>
                      <a:gd name="T62" fmla="*/ 0 w 3561"/>
                      <a:gd name="T63" fmla="*/ 0 h 941"/>
                      <a:gd name="T64" fmla="*/ 0 w 3561"/>
                      <a:gd name="T65" fmla="*/ 0 h 941"/>
                      <a:gd name="T66" fmla="*/ 0 w 3561"/>
                      <a:gd name="T67" fmla="*/ 0 h 941"/>
                      <a:gd name="T68" fmla="*/ 0 w 3561"/>
                      <a:gd name="T69" fmla="*/ 0 h 941"/>
                      <a:gd name="T70" fmla="*/ 0 w 3561"/>
                      <a:gd name="T71" fmla="*/ 0 h 941"/>
                      <a:gd name="T72" fmla="*/ 0 w 3561"/>
                      <a:gd name="T73" fmla="*/ 0 h 941"/>
                      <a:gd name="T74" fmla="*/ 0 w 3561"/>
                      <a:gd name="T75" fmla="*/ 0 h 941"/>
                      <a:gd name="T76" fmla="*/ 0 w 3561"/>
                      <a:gd name="T77" fmla="*/ 0 h 941"/>
                      <a:gd name="T78" fmla="*/ 0 w 3561"/>
                      <a:gd name="T79" fmla="*/ 0 h 941"/>
                      <a:gd name="T80" fmla="*/ 0 w 3561"/>
                      <a:gd name="T81" fmla="*/ 0 h 941"/>
                      <a:gd name="T82" fmla="*/ 0 w 3561"/>
                      <a:gd name="T83" fmla="*/ 0 h 941"/>
                      <a:gd name="T84" fmla="*/ 0 w 3561"/>
                      <a:gd name="T85" fmla="*/ 0 h 941"/>
                      <a:gd name="T86" fmla="*/ 0 w 3561"/>
                      <a:gd name="T87" fmla="*/ 0 h 941"/>
                      <a:gd name="T88" fmla="*/ 0 w 3561"/>
                      <a:gd name="T89" fmla="*/ 0 h 941"/>
                      <a:gd name="T90" fmla="*/ 0 w 3561"/>
                      <a:gd name="T91" fmla="*/ 0 h 941"/>
                      <a:gd name="T92" fmla="*/ 0 w 3561"/>
                      <a:gd name="T93" fmla="*/ 0 h 941"/>
                      <a:gd name="T94" fmla="*/ 0 w 3561"/>
                      <a:gd name="T95" fmla="*/ 0 h 941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561"/>
                      <a:gd name="T145" fmla="*/ 0 h 941"/>
                      <a:gd name="T146" fmla="*/ 3561 w 3561"/>
                      <a:gd name="T147" fmla="*/ 941 h 941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561" h="941">
                        <a:moveTo>
                          <a:pt x="3519" y="41"/>
                        </a:moveTo>
                        <a:lnTo>
                          <a:pt x="3462" y="83"/>
                        </a:lnTo>
                        <a:lnTo>
                          <a:pt x="3404" y="123"/>
                        </a:lnTo>
                        <a:lnTo>
                          <a:pt x="3347" y="160"/>
                        </a:lnTo>
                        <a:lnTo>
                          <a:pt x="3289" y="194"/>
                        </a:lnTo>
                        <a:lnTo>
                          <a:pt x="3231" y="226"/>
                        </a:lnTo>
                        <a:lnTo>
                          <a:pt x="3172" y="255"/>
                        </a:lnTo>
                        <a:lnTo>
                          <a:pt x="3115" y="283"/>
                        </a:lnTo>
                        <a:lnTo>
                          <a:pt x="3056" y="308"/>
                        </a:lnTo>
                        <a:lnTo>
                          <a:pt x="2997" y="330"/>
                        </a:lnTo>
                        <a:lnTo>
                          <a:pt x="2936" y="351"/>
                        </a:lnTo>
                        <a:lnTo>
                          <a:pt x="2876" y="370"/>
                        </a:lnTo>
                        <a:lnTo>
                          <a:pt x="2816" y="387"/>
                        </a:lnTo>
                        <a:lnTo>
                          <a:pt x="2756" y="401"/>
                        </a:lnTo>
                        <a:lnTo>
                          <a:pt x="2695" y="414"/>
                        </a:lnTo>
                        <a:lnTo>
                          <a:pt x="2635" y="427"/>
                        </a:lnTo>
                        <a:lnTo>
                          <a:pt x="2572" y="437"/>
                        </a:lnTo>
                        <a:lnTo>
                          <a:pt x="2511" y="446"/>
                        </a:lnTo>
                        <a:lnTo>
                          <a:pt x="2449" y="453"/>
                        </a:lnTo>
                        <a:lnTo>
                          <a:pt x="2387" y="460"/>
                        </a:lnTo>
                        <a:lnTo>
                          <a:pt x="2323" y="464"/>
                        </a:lnTo>
                        <a:lnTo>
                          <a:pt x="2260" y="469"/>
                        </a:lnTo>
                        <a:lnTo>
                          <a:pt x="2196" y="472"/>
                        </a:lnTo>
                        <a:lnTo>
                          <a:pt x="2132" y="475"/>
                        </a:lnTo>
                        <a:lnTo>
                          <a:pt x="2068" y="476"/>
                        </a:lnTo>
                        <a:lnTo>
                          <a:pt x="1937" y="478"/>
                        </a:lnTo>
                        <a:lnTo>
                          <a:pt x="1806" y="477"/>
                        </a:lnTo>
                        <a:lnTo>
                          <a:pt x="1672" y="475"/>
                        </a:lnTo>
                        <a:lnTo>
                          <a:pt x="1536" y="472"/>
                        </a:lnTo>
                        <a:lnTo>
                          <a:pt x="1468" y="470"/>
                        </a:lnTo>
                        <a:lnTo>
                          <a:pt x="1400" y="466"/>
                        </a:lnTo>
                        <a:lnTo>
                          <a:pt x="1334" y="458"/>
                        </a:lnTo>
                        <a:lnTo>
                          <a:pt x="1267" y="449"/>
                        </a:lnTo>
                        <a:lnTo>
                          <a:pt x="1202" y="438"/>
                        </a:lnTo>
                        <a:lnTo>
                          <a:pt x="1137" y="424"/>
                        </a:lnTo>
                        <a:lnTo>
                          <a:pt x="1073" y="410"/>
                        </a:lnTo>
                        <a:lnTo>
                          <a:pt x="1011" y="393"/>
                        </a:lnTo>
                        <a:lnTo>
                          <a:pt x="950" y="375"/>
                        </a:lnTo>
                        <a:lnTo>
                          <a:pt x="890" y="358"/>
                        </a:lnTo>
                        <a:lnTo>
                          <a:pt x="831" y="338"/>
                        </a:lnTo>
                        <a:lnTo>
                          <a:pt x="774" y="318"/>
                        </a:lnTo>
                        <a:lnTo>
                          <a:pt x="719" y="296"/>
                        </a:lnTo>
                        <a:lnTo>
                          <a:pt x="666" y="275"/>
                        </a:lnTo>
                        <a:lnTo>
                          <a:pt x="614" y="253"/>
                        </a:lnTo>
                        <a:lnTo>
                          <a:pt x="565" y="232"/>
                        </a:lnTo>
                        <a:lnTo>
                          <a:pt x="517" y="210"/>
                        </a:lnTo>
                        <a:lnTo>
                          <a:pt x="471" y="189"/>
                        </a:lnTo>
                        <a:lnTo>
                          <a:pt x="429" y="167"/>
                        </a:lnTo>
                        <a:lnTo>
                          <a:pt x="389" y="146"/>
                        </a:lnTo>
                        <a:lnTo>
                          <a:pt x="315" y="107"/>
                        </a:lnTo>
                        <a:lnTo>
                          <a:pt x="254" y="72"/>
                        </a:lnTo>
                        <a:lnTo>
                          <a:pt x="204" y="43"/>
                        </a:lnTo>
                        <a:lnTo>
                          <a:pt x="168" y="19"/>
                        </a:lnTo>
                        <a:lnTo>
                          <a:pt x="145" y="5"/>
                        </a:lnTo>
                        <a:lnTo>
                          <a:pt x="137" y="0"/>
                        </a:lnTo>
                        <a:lnTo>
                          <a:pt x="122" y="34"/>
                        </a:lnTo>
                        <a:lnTo>
                          <a:pt x="107" y="65"/>
                        </a:lnTo>
                        <a:lnTo>
                          <a:pt x="93" y="93"/>
                        </a:lnTo>
                        <a:lnTo>
                          <a:pt x="78" y="118"/>
                        </a:lnTo>
                        <a:lnTo>
                          <a:pt x="53" y="164"/>
                        </a:lnTo>
                        <a:lnTo>
                          <a:pt x="31" y="202"/>
                        </a:lnTo>
                        <a:lnTo>
                          <a:pt x="23" y="220"/>
                        </a:lnTo>
                        <a:lnTo>
                          <a:pt x="15" y="236"/>
                        </a:lnTo>
                        <a:lnTo>
                          <a:pt x="8" y="252"/>
                        </a:lnTo>
                        <a:lnTo>
                          <a:pt x="4" y="268"/>
                        </a:lnTo>
                        <a:lnTo>
                          <a:pt x="1" y="283"/>
                        </a:lnTo>
                        <a:lnTo>
                          <a:pt x="0" y="299"/>
                        </a:lnTo>
                        <a:lnTo>
                          <a:pt x="0" y="314"/>
                        </a:lnTo>
                        <a:lnTo>
                          <a:pt x="4" y="331"/>
                        </a:lnTo>
                        <a:lnTo>
                          <a:pt x="9" y="348"/>
                        </a:lnTo>
                        <a:lnTo>
                          <a:pt x="19" y="365"/>
                        </a:lnTo>
                        <a:lnTo>
                          <a:pt x="33" y="385"/>
                        </a:lnTo>
                        <a:lnTo>
                          <a:pt x="49" y="406"/>
                        </a:lnTo>
                        <a:lnTo>
                          <a:pt x="70" y="427"/>
                        </a:lnTo>
                        <a:lnTo>
                          <a:pt x="94" y="450"/>
                        </a:lnTo>
                        <a:lnTo>
                          <a:pt x="122" y="472"/>
                        </a:lnTo>
                        <a:lnTo>
                          <a:pt x="152" y="497"/>
                        </a:lnTo>
                        <a:lnTo>
                          <a:pt x="185" y="521"/>
                        </a:lnTo>
                        <a:lnTo>
                          <a:pt x="222" y="546"/>
                        </a:lnTo>
                        <a:lnTo>
                          <a:pt x="261" y="570"/>
                        </a:lnTo>
                        <a:lnTo>
                          <a:pt x="303" y="596"/>
                        </a:lnTo>
                        <a:lnTo>
                          <a:pt x="348" y="620"/>
                        </a:lnTo>
                        <a:lnTo>
                          <a:pt x="395" y="646"/>
                        </a:lnTo>
                        <a:lnTo>
                          <a:pt x="444" y="670"/>
                        </a:lnTo>
                        <a:lnTo>
                          <a:pt x="497" y="695"/>
                        </a:lnTo>
                        <a:lnTo>
                          <a:pt x="550" y="718"/>
                        </a:lnTo>
                        <a:lnTo>
                          <a:pt x="606" y="742"/>
                        </a:lnTo>
                        <a:lnTo>
                          <a:pt x="664" y="765"/>
                        </a:lnTo>
                        <a:lnTo>
                          <a:pt x="724" y="786"/>
                        </a:lnTo>
                        <a:lnTo>
                          <a:pt x="785" y="807"/>
                        </a:lnTo>
                        <a:lnTo>
                          <a:pt x="847" y="827"/>
                        </a:lnTo>
                        <a:lnTo>
                          <a:pt x="912" y="846"/>
                        </a:lnTo>
                        <a:lnTo>
                          <a:pt x="978" y="863"/>
                        </a:lnTo>
                        <a:lnTo>
                          <a:pt x="1044" y="878"/>
                        </a:lnTo>
                        <a:lnTo>
                          <a:pt x="1112" y="893"/>
                        </a:lnTo>
                        <a:lnTo>
                          <a:pt x="1181" y="906"/>
                        </a:lnTo>
                        <a:lnTo>
                          <a:pt x="1250" y="916"/>
                        </a:lnTo>
                        <a:lnTo>
                          <a:pt x="1321" y="926"/>
                        </a:lnTo>
                        <a:lnTo>
                          <a:pt x="1393" y="933"/>
                        </a:lnTo>
                        <a:lnTo>
                          <a:pt x="1464" y="937"/>
                        </a:lnTo>
                        <a:lnTo>
                          <a:pt x="1536" y="940"/>
                        </a:lnTo>
                        <a:lnTo>
                          <a:pt x="1608" y="941"/>
                        </a:lnTo>
                        <a:lnTo>
                          <a:pt x="1679" y="941"/>
                        </a:lnTo>
                        <a:lnTo>
                          <a:pt x="1749" y="941"/>
                        </a:lnTo>
                        <a:lnTo>
                          <a:pt x="1819" y="940"/>
                        </a:lnTo>
                        <a:lnTo>
                          <a:pt x="1888" y="937"/>
                        </a:lnTo>
                        <a:lnTo>
                          <a:pt x="1957" y="935"/>
                        </a:lnTo>
                        <a:lnTo>
                          <a:pt x="2025" y="932"/>
                        </a:lnTo>
                        <a:lnTo>
                          <a:pt x="2093" y="927"/>
                        </a:lnTo>
                        <a:lnTo>
                          <a:pt x="2160" y="922"/>
                        </a:lnTo>
                        <a:lnTo>
                          <a:pt x="2225" y="915"/>
                        </a:lnTo>
                        <a:lnTo>
                          <a:pt x="2291" y="909"/>
                        </a:lnTo>
                        <a:lnTo>
                          <a:pt x="2357" y="900"/>
                        </a:lnTo>
                        <a:lnTo>
                          <a:pt x="2421" y="890"/>
                        </a:lnTo>
                        <a:lnTo>
                          <a:pt x="2485" y="880"/>
                        </a:lnTo>
                        <a:lnTo>
                          <a:pt x="2549" y="867"/>
                        </a:lnTo>
                        <a:lnTo>
                          <a:pt x="2611" y="854"/>
                        </a:lnTo>
                        <a:lnTo>
                          <a:pt x="2674" y="841"/>
                        </a:lnTo>
                        <a:lnTo>
                          <a:pt x="2736" y="825"/>
                        </a:lnTo>
                        <a:lnTo>
                          <a:pt x="2797" y="808"/>
                        </a:lnTo>
                        <a:lnTo>
                          <a:pt x="2859" y="789"/>
                        </a:lnTo>
                        <a:lnTo>
                          <a:pt x="2919" y="771"/>
                        </a:lnTo>
                        <a:lnTo>
                          <a:pt x="2979" y="749"/>
                        </a:lnTo>
                        <a:lnTo>
                          <a:pt x="3039" y="727"/>
                        </a:lnTo>
                        <a:lnTo>
                          <a:pt x="3098" y="703"/>
                        </a:lnTo>
                        <a:lnTo>
                          <a:pt x="3157" y="678"/>
                        </a:lnTo>
                        <a:lnTo>
                          <a:pt x="3216" y="650"/>
                        </a:lnTo>
                        <a:lnTo>
                          <a:pt x="3274" y="623"/>
                        </a:lnTo>
                        <a:lnTo>
                          <a:pt x="3330" y="592"/>
                        </a:lnTo>
                        <a:lnTo>
                          <a:pt x="3388" y="560"/>
                        </a:lnTo>
                        <a:lnTo>
                          <a:pt x="3445" y="527"/>
                        </a:lnTo>
                        <a:lnTo>
                          <a:pt x="3502" y="491"/>
                        </a:lnTo>
                        <a:lnTo>
                          <a:pt x="3557" y="453"/>
                        </a:lnTo>
                        <a:lnTo>
                          <a:pt x="3560" y="437"/>
                        </a:lnTo>
                        <a:lnTo>
                          <a:pt x="3561" y="416"/>
                        </a:lnTo>
                        <a:lnTo>
                          <a:pt x="3561" y="391"/>
                        </a:lnTo>
                        <a:lnTo>
                          <a:pt x="3561" y="364"/>
                        </a:lnTo>
                        <a:lnTo>
                          <a:pt x="3559" y="303"/>
                        </a:lnTo>
                        <a:lnTo>
                          <a:pt x="3553" y="239"/>
                        </a:lnTo>
                        <a:lnTo>
                          <a:pt x="3545" y="174"/>
                        </a:lnTo>
                        <a:lnTo>
                          <a:pt x="3537" y="116"/>
                        </a:lnTo>
                        <a:lnTo>
                          <a:pt x="3533" y="92"/>
                        </a:lnTo>
                        <a:lnTo>
                          <a:pt x="3527" y="71"/>
                        </a:lnTo>
                        <a:lnTo>
                          <a:pt x="3523" y="53"/>
                        </a:lnTo>
                        <a:lnTo>
                          <a:pt x="3519" y="41"/>
                        </a:lnTo>
                        <a:close/>
                      </a:path>
                    </a:pathLst>
                  </a:custGeom>
                  <a:solidFill>
                    <a:srgbClr val="C93A2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47" name="Freeform 188"/>
                  <p:cNvSpPr>
                    <a:spLocks/>
                  </p:cNvSpPr>
                  <p:nvPr/>
                </p:nvSpPr>
                <p:spPr bwMode="auto">
                  <a:xfrm>
                    <a:off x="3186" y="3764"/>
                    <a:ext cx="511" cy="95"/>
                  </a:xfrm>
                  <a:custGeom>
                    <a:avLst/>
                    <a:gdLst>
                      <a:gd name="T0" fmla="*/ 0 w 3561"/>
                      <a:gd name="T1" fmla="*/ 0 h 668"/>
                      <a:gd name="T2" fmla="*/ 0 w 3561"/>
                      <a:gd name="T3" fmla="*/ 0 h 668"/>
                      <a:gd name="T4" fmla="*/ 0 w 3561"/>
                      <a:gd name="T5" fmla="*/ 0 h 668"/>
                      <a:gd name="T6" fmla="*/ 0 w 3561"/>
                      <a:gd name="T7" fmla="*/ 0 h 668"/>
                      <a:gd name="T8" fmla="*/ 0 w 3561"/>
                      <a:gd name="T9" fmla="*/ 0 h 668"/>
                      <a:gd name="T10" fmla="*/ 0 w 3561"/>
                      <a:gd name="T11" fmla="*/ 0 h 668"/>
                      <a:gd name="T12" fmla="*/ 0 w 3561"/>
                      <a:gd name="T13" fmla="*/ 0 h 668"/>
                      <a:gd name="T14" fmla="*/ 0 w 3561"/>
                      <a:gd name="T15" fmla="*/ 0 h 668"/>
                      <a:gd name="T16" fmla="*/ 0 w 3561"/>
                      <a:gd name="T17" fmla="*/ 0 h 668"/>
                      <a:gd name="T18" fmla="*/ 0 w 3561"/>
                      <a:gd name="T19" fmla="*/ 0 h 668"/>
                      <a:gd name="T20" fmla="*/ 0 w 3561"/>
                      <a:gd name="T21" fmla="*/ 0 h 668"/>
                      <a:gd name="T22" fmla="*/ 0 w 3561"/>
                      <a:gd name="T23" fmla="*/ 0 h 668"/>
                      <a:gd name="T24" fmla="*/ 0 w 3561"/>
                      <a:gd name="T25" fmla="*/ 0 h 668"/>
                      <a:gd name="T26" fmla="*/ 0 w 3561"/>
                      <a:gd name="T27" fmla="*/ 0 h 668"/>
                      <a:gd name="T28" fmla="*/ 0 w 3561"/>
                      <a:gd name="T29" fmla="*/ 0 h 668"/>
                      <a:gd name="T30" fmla="*/ 0 w 3561"/>
                      <a:gd name="T31" fmla="*/ 0 h 668"/>
                      <a:gd name="T32" fmla="*/ 0 w 3561"/>
                      <a:gd name="T33" fmla="*/ 0 h 668"/>
                      <a:gd name="T34" fmla="*/ 0 w 3561"/>
                      <a:gd name="T35" fmla="*/ 0 h 668"/>
                      <a:gd name="T36" fmla="*/ 0 w 3561"/>
                      <a:gd name="T37" fmla="*/ 0 h 668"/>
                      <a:gd name="T38" fmla="*/ 0 w 3561"/>
                      <a:gd name="T39" fmla="*/ 0 h 668"/>
                      <a:gd name="T40" fmla="*/ 0 w 3561"/>
                      <a:gd name="T41" fmla="*/ 0 h 668"/>
                      <a:gd name="T42" fmla="*/ 0 w 3561"/>
                      <a:gd name="T43" fmla="*/ 0 h 668"/>
                      <a:gd name="T44" fmla="*/ 0 w 3561"/>
                      <a:gd name="T45" fmla="*/ 0 h 668"/>
                      <a:gd name="T46" fmla="*/ 0 w 3561"/>
                      <a:gd name="T47" fmla="*/ 0 h 668"/>
                      <a:gd name="T48" fmla="*/ 0 w 3561"/>
                      <a:gd name="T49" fmla="*/ 0 h 668"/>
                      <a:gd name="T50" fmla="*/ 0 w 3561"/>
                      <a:gd name="T51" fmla="*/ 0 h 668"/>
                      <a:gd name="T52" fmla="*/ 0 w 3561"/>
                      <a:gd name="T53" fmla="*/ 0 h 668"/>
                      <a:gd name="T54" fmla="*/ 0 w 3561"/>
                      <a:gd name="T55" fmla="*/ 0 h 668"/>
                      <a:gd name="T56" fmla="*/ 0 w 3561"/>
                      <a:gd name="T57" fmla="*/ 0 h 668"/>
                      <a:gd name="T58" fmla="*/ 0 w 3561"/>
                      <a:gd name="T59" fmla="*/ 0 h 668"/>
                      <a:gd name="T60" fmla="*/ 0 w 3561"/>
                      <a:gd name="T61" fmla="*/ 0 h 668"/>
                      <a:gd name="T62" fmla="*/ 0 w 3561"/>
                      <a:gd name="T63" fmla="*/ 0 h 668"/>
                      <a:gd name="T64" fmla="*/ 0 w 3561"/>
                      <a:gd name="T65" fmla="*/ 0 h 668"/>
                      <a:gd name="T66" fmla="*/ 0 w 3561"/>
                      <a:gd name="T67" fmla="*/ 0 h 668"/>
                      <a:gd name="T68" fmla="*/ 0 w 3561"/>
                      <a:gd name="T69" fmla="*/ 0 h 668"/>
                      <a:gd name="T70" fmla="*/ 0 w 3561"/>
                      <a:gd name="T71" fmla="*/ 0 h 668"/>
                      <a:gd name="T72" fmla="*/ 0 w 3561"/>
                      <a:gd name="T73" fmla="*/ 0 h 668"/>
                      <a:gd name="T74" fmla="*/ 0 w 3561"/>
                      <a:gd name="T75" fmla="*/ 0 h 668"/>
                      <a:gd name="T76" fmla="*/ 0 w 3561"/>
                      <a:gd name="T77" fmla="*/ 0 h 668"/>
                      <a:gd name="T78" fmla="*/ 0 w 3561"/>
                      <a:gd name="T79" fmla="*/ 0 h 668"/>
                      <a:gd name="T80" fmla="*/ 0 w 3561"/>
                      <a:gd name="T81" fmla="*/ 0 h 668"/>
                      <a:gd name="T82" fmla="*/ 0 w 3561"/>
                      <a:gd name="T83" fmla="*/ 0 h 668"/>
                      <a:gd name="T84" fmla="*/ 0 w 3561"/>
                      <a:gd name="T85" fmla="*/ 0 h 668"/>
                      <a:gd name="T86" fmla="*/ 0 w 3561"/>
                      <a:gd name="T87" fmla="*/ 0 h 668"/>
                      <a:gd name="T88" fmla="*/ 0 w 3561"/>
                      <a:gd name="T89" fmla="*/ 0 h 668"/>
                      <a:gd name="T90" fmla="*/ 0 w 3561"/>
                      <a:gd name="T91" fmla="*/ 0 h 668"/>
                      <a:gd name="T92" fmla="*/ 0 w 3561"/>
                      <a:gd name="T93" fmla="*/ 0 h 668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3561"/>
                      <a:gd name="T142" fmla="*/ 0 h 668"/>
                      <a:gd name="T143" fmla="*/ 3561 w 3561"/>
                      <a:gd name="T144" fmla="*/ 668 h 668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3561" h="668">
                        <a:moveTo>
                          <a:pt x="3557" y="128"/>
                        </a:moveTo>
                        <a:lnTo>
                          <a:pt x="3501" y="165"/>
                        </a:lnTo>
                        <a:lnTo>
                          <a:pt x="3444" y="200"/>
                        </a:lnTo>
                        <a:lnTo>
                          <a:pt x="3388" y="234"/>
                        </a:lnTo>
                        <a:lnTo>
                          <a:pt x="3330" y="266"/>
                        </a:lnTo>
                        <a:lnTo>
                          <a:pt x="3273" y="296"/>
                        </a:lnTo>
                        <a:lnTo>
                          <a:pt x="3215" y="325"/>
                        </a:lnTo>
                        <a:lnTo>
                          <a:pt x="3156" y="352"/>
                        </a:lnTo>
                        <a:lnTo>
                          <a:pt x="3097" y="377"/>
                        </a:lnTo>
                        <a:lnTo>
                          <a:pt x="3038" y="401"/>
                        </a:lnTo>
                        <a:lnTo>
                          <a:pt x="2979" y="424"/>
                        </a:lnTo>
                        <a:lnTo>
                          <a:pt x="2918" y="444"/>
                        </a:lnTo>
                        <a:lnTo>
                          <a:pt x="2858" y="464"/>
                        </a:lnTo>
                        <a:lnTo>
                          <a:pt x="2797" y="482"/>
                        </a:lnTo>
                        <a:lnTo>
                          <a:pt x="2735" y="499"/>
                        </a:lnTo>
                        <a:lnTo>
                          <a:pt x="2673" y="514"/>
                        </a:lnTo>
                        <a:lnTo>
                          <a:pt x="2611" y="529"/>
                        </a:lnTo>
                        <a:lnTo>
                          <a:pt x="2548" y="542"/>
                        </a:lnTo>
                        <a:lnTo>
                          <a:pt x="2485" y="553"/>
                        </a:lnTo>
                        <a:lnTo>
                          <a:pt x="2420" y="564"/>
                        </a:lnTo>
                        <a:lnTo>
                          <a:pt x="2356" y="573"/>
                        </a:lnTo>
                        <a:lnTo>
                          <a:pt x="2290" y="582"/>
                        </a:lnTo>
                        <a:lnTo>
                          <a:pt x="2225" y="590"/>
                        </a:lnTo>
                        <a:lnTo>
                          <a:pt x="2159" y="595"/>
                        </a:lnTo>
                        <a:lnTo>
                          <a:pt x="2092" y="601"/>
                        </a:lnTo>
                        <a:lnTo>
                          <a:pt x="2024" y="605"/>
                        </a:lnTo>
                        <a:lnTo>
                          <a:pt x="1956" y="609"/>
                        </a:lnTo>
                        <a:lnTo>
                          <a:pt x="1888" y="612"/>
                        </a:lnTo>
                        <a:lnTo>
                          <a:pt x="1818" y="614"/>
                        </a:lnTo>
                        <a:lnTo>
                          <a:pt x="1749" y="615"/>
                        </a:lnTo>
                        <a:lnTo>
                          <a:pt x="1678" y="615"/>
                        </a:lnTo>
                        <a:lnTo>
                          <a:pt x="1607" y="615"/>
                        </a:lnTo>
                        <a:lnTo>
                          <a:pt x="1536" y="614"/>
                        </a:lnTo>
                        <a:lnTo>
                          <a:pt x="1463" y="612"/>
                        </a:lnTo>
                        <a:lnTo>
                          <a:pt x="1392" y="607"/>
                        </a:lnTo>
                        <a:lnTo>
                          <a:pt x="1321" y="600"/>
                        </a:lnTo>
                        <a:lnTo>
                          <a:pt x="1250" y="591"/>
                        </a:lnTo>
                        <a:lnTo>
                          <a:pt x="1181" y="580"/>
                        </a:lnTo>
                        <a:lnTo>
                          <a:pt x="1112" y="568"/>
                        </a:lnTo>
                        <a:lnTo>
                          <a:pt x="1044" y="553"/>
                        </a:lnTo>
                        <a:lnTo>
                          <a:pt x="977" y="538"/>
                        </a:lnTo>
                        <a:lnTo>
                          <a:pt x="911" y="520"/>
                        </a:lnTo>
                        <a:lnTo>
                          <a:pt x="847" y="501"/>
                        </a:lnTo>
                        <a:lnTo>
                          <a:pt x="784" y="482"/>
                        </a:lnTo>
                        <a:lnTo>
                          <a:pt x="723" y="461"/>
                        </a:lnTo>
                        <a:lnTo>
                          <a:pt x="663" y="439"/>
                        </a:lnTo>
                        <a:lnTo>
                          <a:pt x="605" y="416"/>
                        </a:lnTo>
                        <a:lnTo>
                          <a:pt x="549" y="393"/>
                        </a:lnTo>
                        <a:lnTo>
                          <a:pt x="496" y="368"/>
                        </a:lnTo>
                        <a:lnTo>
                          <a:pt x="444" y="344"/>
                        </a:lnTo>
                        <a:lnTo>
                          <a:pt x="395" y="319"/>
                        </a:lnTo>
                        <a:lnTo>
                          <a:pt x="347" y="295"/>
                        </a:lnTo>
                        <a:lnTo>
                          <a:pt x="302" y="269"/>
                        </a:lnTo>
                        <a:lnTo>
                          <a:pt x="260" y="245"/>
                        </a:lnTo>
                        <a:lnTo>
                          <a:pt x="221" y="219"/>
                        </a:lnTo>
                        <a:lnTo>
                          <a:pt x="184" y="195"/>
                        </a:lnTo>
                        <a:lnTo>
                          <a:pt x="151" y="170"/>
                        </a:lnTo>
                        <a:lnTo>
                          <a:pt x="121" y="147"/>
                        </a:lnTo>
                        <a:lnTo>
                          <a:pt x="93" y="124"/>
                        </a:lnTo>
                        <a:lnTo>
                          <a:pt x="70" y="101"/>
                        </a:lnTo>
                        <a:lnTo>
                          <a:pt x="49" y="80"/>
                        </a:lnTo>
                        <a:lnTo>
                          <a:pt x="32" y="59"/>
                        </a:lnTo>
                        <a:lnTo>
                          <a:pt x="19" y="40"/>
                        </a:lnTo>
                        <a:lnTo>
                          <a:pt x="9" y="22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2" y="0"/>
                        </a:lnTo>
                        <a:lnTo>
                          <a:pt x="0" y="15"/>
                        </a:lnTo>
                        <a:lnTo>
                          <a:pt x="0" y="28"/>
                        </a:lnTo>
                        <a:lnTo>
                          <a:pt x="1" y="42"/>
                        </a:lnTo>
                        <a:lnTo>
                          <a:pt x="3" y="58"/>
                        </a:lnTo>
                        <a:lnTo>
                          <a:pt x="9" y="75"/>
                        </a:lnTo>
                        <a:lnTo>
                          <a:pt x="19" y="92"/>
                        </a:lnTo>
                        <a:lnTo>
                          <a:pt x="32" y="112"/>
                        </a:lnTo>
                        <a:lnTo>
                          <a:pt x="49" y="133"/>
                        </a:lnTo>
                        <a:lnTo>
                          <a:pt x="70" y="154"/>
                        </a:lnTo>
                        <a:lnTo>
                          <a:pt x="93" y="177"/>
                        </a:lnTo>
                        <a:lnTo>
                          <a:pt x="121" y="199"/>
                        </a:lnTo>
                        <a:lnTo>
                          <a:pt x="151" y="224"/>
                        </a:lnTo>
                        <a:lnTo>
                          <a:pt x="184" y="248"/>
                        </a:lnTo>
                        <a:lnTo>
                          <a:pt x="221" y="273"/>
                        </a:lnTo>
                        <a:lnTo>
                          <a:pt x="260" y="297"/>
                        </a:lnTo>
                        <a:lnTo>
                          <a:pt x="302" y="323"/>
                        </a:lnTo>
                        <a:lnTo>
                          <a:pt x="347" y="347"/>
                        </a:lnTo>
                        <a:lnTo>
                          <a:pt x="395" y="373"/>
                        </a:lnTo>
                        <a:lnTo>
                          <a:pt x="444" y="397"/>
                        </a:lnTo>
                        <a:lnTo>
                          <a:pt x="496" y="422"/>
                        </a:lnTo>
                        <a:lnTo>
                          <a:pt x="549" y="445"/>
                        </a:lnTo>
                        <a:lnTo>
                          <a:pt x="605" y="469"/>
                        </a:lnTo>
                        <a:lnTo>
                          <a:pt x="663" y="492"/>
                        </a:lnTo>
                        <a:lnTo>
                          <a:pt x="723" y="513"/>
                        </a:lnTo>
                        <a:lnTo>
                          <a:pt x="784" y="534"/>
                        </a:lnTo>
                        <a:lnTo>
                          <a:pt x="847" y="554"/>
                        </a:lnTo>
                        <a:lnTo>
                          <a:pt x="911" y="573"/>
                        </a:lnTo>
                        <a:lnTo>
                          <a:pt x="977" y="590"/>
                        </a:lnTo>
                        <a:lnTo>
                          <a:pt x="1044" y="605"/>
                        </a:lnTo>
                        <a:lnTo>
                          <a:pt x="1112" y="620"/>
                        </a:lnTo>
                        <a:lnTo>
                          <a:pt x="1181" y="633"/>
                        </a:lnTo>
                        <a:lnTo>
                          <a:pt x="1250" y="643"/>
                        </a:lnTo>
                        <a:lnTo>
                          <a:pt x="1321" y="653"/>
                        </a:lnTo>
                        <a:lnTo>
                          <a:pt x="1392" y="660"/>
                        </a:lnTo>
                        <a:lnTo>
                          <a:pt x="1463" y="664"/>
                        </a:lnTo>
                        <a:lnTo>
                          <a:pt x="1536" y="667"/>
                        </a:lnTo>
                        <a:lnTo>
                          <a:pt x="1607" y="668"/>
                        </a:lnTo>
                        <a:lnTo>
                          <a:pt x="1678" y="668"/>
                        </a:lnTo>
                        <a:lnTo>
                          <a:pt x="1749" y="668"/>
                        </a:lnTo>
                        <a:lnTo>
                          <a:pt x="1818" y="667"/>
                        </a:lnTo>
                        <a:lnTo>
                          <a:pt x="1888" y="664"/>
                        </a:lnTo>
                        <a:lnTo>
                          <a:pt x="1956" y="662"/>
                        </a:lnTo>
                        <a:lnTo>
                          <a:pt x="2024" y="659"/>
                        </a:lnTo>
                        <a:lnTo>
                          <a:pt x="2092" y="654"/>
                        </a:lnTo>
                        <a:lnTo>
                          <a:pt x="2159" y="649"/>
                        </a:lnTo>
                        <a:lnTo>
                          <a:pt x="2225" y="642"/>
                        </a:lnTo>
                        <a:lnTo>
                          <a:pt x="2290" y="636"/>
                        </a:lnTo>
                        <a:lnTo>
                          <a:pt x="2356" y="627"/>
                        </a:lnTo>
                        <a:lnTo>
                          <a:pt x="2420" y="617"/>
                        </a:lnTo>
                        <a:lnTo>
                          <a:pt x="2485" y="607"/>
                        </a:lnTo>
                        <a:lnTo>
                          <a:pt x="2548" y="594"/>
                        </a:lnTo>
                        <a:lnTo>
                          <a:pt x="2611" y="581"/>
                        </a:lnTo>
                        <a:lnTo>
                          <a:pt x="2673" y="568"/>
                        </a:lnTo>
                        <a:lnTo>
                          <a:pt x="2735" y="552"/>
                        </a:lnTo>
                        <a:lnTo>
                          <a:pt x="2797" y="535"/>
                        </a:lnTo>
                        <a:lnTo>
                          <a:pt x="2858" y="516"/>
                        </a:lnTo>
                        <a:lnTo>
                          <a:pt x="2918" y="498"/>
                        </a:lnTo>
                        <a:lnTo>
                          <a:pt x="2979" y="476"/>
                        </a:lnTo>
                        <a:lnTo>
                          <a:pt x="3038" y="454"/>
                        </a:lnTo>
                        <a:lnTo>
                          <a:pt x="3097" y="430"/>
                        </a:lnTo>
                        <a:lnTo>
                          <a:pt x="3156" y="405"/>
                        </a:lnTo>
                        <a:lnTo>
                          <a:pt x="3215" y="377"/>
                        </a:lnTo>
                        <a:lnTo>
                          <a:pt x="3273" y="350"/>
                        </a:lnTo>
                        <a:lnTo>
                          <a:pt x="3330" y="319"/>
                        </a:lnTo>
                        <a:lnTo>
                          <a:pt x="3388" y="287"/>
                        </a:lnTo>
                        <a:lnTo>
                          <a:pt x="3444" y="254"/>
                        </a:lnTo>
                        <a:lnTo>
                          <a:pt x="3501" y="218"/>
                        </a:lnTo>
                        <a:lnTo>
                          <a:pt x="3557" y="180"/>
                        </a:lnTo>
                        <a:lnTo>
                          <a:pt x="3559" y="164"/>
                        </a:lnTo>
                        <a:lnTo>
                          <a:pt x="3560" y="143"/>
                        </a:lnTo>
                        <a:lnTo>
                          <a:pt x="3561" y="118"/>
                        </a:lnTo>
                        <a:lnTo>
                          <a:pt x="3560" y="90"/>
                        </a:lnTo>
                        <a:lnTo>
                          <a:pt x="3560" y="101"/>
                        </a:lnTo>
                        <a:lnTo>
                          <a:pt x="3559" y="111"/>
                        </a:lnTo>
                        <a:lnTo>
                          <a:pt x="3558" y="120"/>
                        </a:lnTo>
                        <a:lnTo>
                          <a:pt x="3557" y="128"/>
                        </a:lnTo>
                        <a:close/>
                      </a:path>
                    </a:pathLst>
                  </a:custGeom>
                  <a:solidFill>
                    <a:srgbClr val="99312C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48" name="Freeform 189"/>
                  <p:cNvSpPr>
                    <a:spLocks/>
                  </p:cNvSpPr>
                  <p:nvPr/>
                </p:nvSpPr>
                <p:spPr bwMode="auto">
                  <a:xfrm>
                    <a:off x="3223" y="3764"/>
                    <a:ext cx="20" cy="18"/>
                  </a:xfrm>
                  <a:custGeom>
                    <a:avLst/>
                    <a:gdLst>
                      <a:gd name="T0" fmla="*/ 0 w 139"/>
                      <a:gd name="T1" fmla="*/ 0 h 125"/>
                      <a:gd name="T2" fmla="*/ 0 w 139"/>
                      <a:gd name="T3" fmla="*/ 0 h 125"/>
                      <a:gd name="T4" fmla="*/ 0 w 139"/>
                      <a:gd name="T5" fmla="*/ 0 h 125"/>
                      <a:gd name="T6" fmla="*/ 0 w 139"/>
                      <a:gd name="T7" fmla="*/ 0 h 125"/>
                      <a:gd name="T8" fmla="*/ 0 w 139"/>
                      <a:gd name="T9" fmla="*/ 0 h 1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9"/>
                      <a:gd name="T16" fmla="*/ 0 h 125"/>
                      <a:gd name="T17" fmla="*/ 139 w 139"/>
                      <a:gd name="T18" fmla="*/ 125 h 1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9" h="125">
                        <a:moveTo>
                          <a:pt x="69" y="125"/>
                        </a:moveTo>
                        <a:lnTo>
                          <a:pt x="0" y="62"/>
                        </a:lnTo>
                        <a:lnTo>
                          <a:pt x="69" y="0"/>
                        </a:lnTo>
                        <a:lnTo>
                          <a:pt x="139" y="62"/>
                        </a:lnTo>
                        <a:lnTo>
                          <a:pt x="69" y="125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49" name="Freeform 190"/>
                  <p:cNvSpPr>
                    <a:spLocks/>
                  </p:cNvSpPr>
                  <p:nvPr/>
                </p:nvSpPr>
                <p:spPr bwMode="auto">
                  <a:xfrm>
                    <a:off x="3251" y="3779"/>
                    <a:ext cx="35" cy="31"/>
                  </a:xfrm>
                  <a:custGeom>
                    <a:avLst/>
                    <a:gdLst>
                      <a:gd name="T0" fmla="*/ 0 w 233"/>
                      <a:gd name="T1" fmla="*/ 0 h 207"/>
                      <a:gd name="T2" fmla="*/ 0 w 233"/>
                      <a:gd name="T3" fmla="*/ 0 h 207"/>
                      <a:gd name="T4" fmla="*/ 0 w 233"/>
                      <a:gd name="T5" fmla="*/ 0 h 207"/>
                      <a:gd name="T6" fmla="*/ 0 w 233"/>
                      <a:gd name="T7" fmla="*/ 0 h 207"/>
                      <a:gd name="T8" fmla="*/ 0 w 233"/>
                      <a:gd name="T9" fmla="*/ 0 h 20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3"/>
                      <a:gd name="T16" fmla="*/ 0 h 207"/>
                      <a:gd name="T17" fmla="*/ 233 w 233"/>
                      <a:gd name="T18" fmla="*/ 207 h 20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3" h="207">
                        <a:moveTo>
                          <a:pt x="96" y="207"/>
                        </a:moveTo>
                        <a:lnTo>
                          <a:pt x="0" y="85"/>
                        </a:lnTo>
                        <a:lnTo>
                          <a:pt x="137" y="0"/>
                        </a:lnTo>
                        <a:lnTo>
                          <a:pt x="233" y="122"/>
                        </a:lnTo>
                        <a:lnTo>
                          <a:pt x="96" y="207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50" name="Freeform 191"/>
                  <p:cNvSpPr>
                    <a:spLocks/>
                  </p:cNvSpPr>
                  <p:nvPr/>
                </p:nvSpPr>
                <p:spPr bwMode="auto">
                  <a:xfrm>
                    <a:off x="3300" y="3802"/>
                    <a:ext cx="17" cy="15"/>
                  </a:xfrm>
                  <a:custGeom>
                    <a:avLst/>
                    <a:gdLst>
                      <a:gd name="T0" fmla="*/ 0 w 122"/>
                      <a:gd name="T1" fmla="*/ 0 h 109"/>
                      <a:gd name="T2" fmla="*/ 0 w 122"/>
                      <a:gd name="T3" fmla="*/ 0 h 109"/>
                      <a:gd name="T4" fmla="*/ 0 w 122"/>
                      <a:gd name="T5" fmla="*/ 0 h 109"/>
                      <a:gd name="T6" fmla="*/ 0 w 122"/>
                      <a:gd name="T7" fmla="*/ 0 h 109"/>
                      <a:gd name="T8" fmla="*/ 0 w 122"/>
                      <a:gd name="T9" fmla="*/ 0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2"/>
                      <a:gd name="T16" fmla="*/ 0 h 109"/>
                      <a:gd name="T17" fmla="*/ 122 w 122"/>
                      <a:gd name="T18" fmla="*/ 109 h 1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2" h="109">
                        <a:moveTo>
                          <a:pt x="37" y="109"/>
                        </a:moveTo>
                        <a:lnTo>
                          <a:pt x="0" y="32"/>
                        </a:lnTo>
                        <a:lnTo>
                          <a:pt x="86" y="0"/>
                        </a:lnTo>
                        <a:lnTo>
                          <a:pt x="122" y="76"/>
                        </a:lnTo>
                        <a:lnTo>
                          <a:pt x="37" y="109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51" name="Freeform 192"/>
                  <p:cNvSpPr>
                    <a:spLocks/>
                  </p:cNvSpPr>
                  <p:nvPr/>
                </p:nvSpPr>
                <p:spPr bwMode="auto">
                  <a:xfrm>
                    <a:off x="3341" y="3811"/>
                    <a:ext cx="22" cy="19"/>
                  </a:xfrm>
                  <a:custGeom>
                    <a:avLst/>
                    <a:gdLst>
                      <a:gd name="T0" fmla="*/ 0 w 143"/>
                      <a:gd name="T1" fmla="*/ 0 h 128"/>
                      <a:gd name="T2" fmla="*/ 0 w 143"/>
                      <a:gd name="T3" fmla="*/ 0 h 128"/>
                      <a:gd name="T4" fmla="*/ 0 w 143"/>
                      <a:gd name="T5" fmla="*/ 0 h 128"/>
                      <a:gd name="T6" fmla="*/ 0 w 143"/>
                      <a:gd name="T7" fmla="*/ 0 h 128"/>
                      <a:gd name="T8" fmla="*/ 0 w 143"/>
                      <a:gd name="T9" fmla="*/ 0 h 1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3"/>
                      <a:gd name="T16" fmla="*/ 0 h 128"/>
                      <a:gd name="T17" fmla="*/ 143 w 143"/>
                      <a:gd name="T18" fmla="*/ 128 h 1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3" h="128">
                        <a:moveTo>
                          <a:pt x="57" y="128"/>
                        </a:moveTo>
                        <a:lnTo>
                          <a:pt x="0" y="52"/>
                        </a:lnTo>
                        <a:lnTo>
                          <a:pt x="86" y="0"/>
                        </a:lnTo>
                        <a:lnTo>
                          <a:pt x="143" y="77"/>
                        </a:lnTo>
                        <a:lnTo>
                          <a:pt x="57" y="128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52" name="Freeform 193"/>
                  <p:cNvSpPr>
                    <a:spLocks/>
                  </p:cNvSpPr>
                  <p:nvPr/>
                </p:nvSpPr>
                <p:spPr bwMode="auto">
                  <a:xfrm>
                    <a:off x="3668" y="3764"/>
                    <a:ext cx="20" cy="18"/>
                  </a:xfrm>
                  <a:custGeom>
                    <a:avLst/>
                    <a:gdLst>
                      <a:gd name="T0" fmla="*/ 0 w 139"/>
                      <a:gd name="T1" fmla="*/ 0 h 125"/>
                      <a:gd name="T2" fmla="*/ 0 w 139"/>
                      <a:gd name="T3" fmla="*/ 0 h 125"/>
                      <a:gd name="T4" fmla="*/ 0 w 139"/>
                      <a:gd name="T5" fmla="*/ 0 h 125"/>
                      <a:gd name="T6" fmla="*/ 0 w 139"/>
                      <a:gd name="T7" fmla="*/ 0 h 125"/>
                      <a:gd name="T8" fmla="*/ 0 w 139"/>
                      <a:gd name="T9" fmla="*/ 0 h 1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9"/>
                      <a:gd name="T16" fmla="*/ 0 h 125"/>
                      <a:gd name="T17" fmla="*/ 139 w 139"/>
                      <a:gd name="T18" fmla="*/ 125 h 1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9" h="125">
                        <a:moveTo>
                          <a:pt x="69" y="125"/>
                        </a:moveTo>
                        <a:lnTo>
                          <a:pt x="139" y="62"/>
                        </a:lnTo>
                        <a:lnTo>
                          <a:pt x="69" y="0"/>
                        </a:lnTo>
                        <a:lnTo>
                          <a:pt x="0" y="62"/>
                        </a:lnTo>
                        <a:lnTo>
                          <a:pt x="69" y="125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53" name="Freeform 194"/>
                  <p:cNvSpPr>
                    <a:spLocks/>
                  </p:cNvSpPr>
                  <p:nvPr/>
                </p:nvSpPr>
                <p:spPr bwMode="auto">
                  <a:xfrm>
                    <a:off x="3627" y="3779"/>
                    <a:ext cx="33" cy="31"/>
                  </a:xfrm>
                  <a:custGeom>
                    <a:avLst/>
                    <a:gdLst>
                      <a:gd name="T0" fmla="*/ 0 w 231"/>
                      <a:gd name="T1" fmla="*/ 0 h 207"/>
                      <a:gd name="T2" fmla="*/ 0 w 231"/>
                      <a:gd name="T3" fmla="*/ 0 h 207"/>
                      <a:gd name="T4" fmla="*/ 0 w 231"/>
                      <a:gd name="T5" fmla="*/ 0 h 207"/>
                      <a:gd name="T6" fmla="*/ 0 w 231"/>
                      <a:gd name="T7" fmla="*/ 0 h 207"/>
                      <a:gd name="T8" fmla="*/ 0 w 231"/>
                      <a:gd name="T9" fmla="*/ 0 h 20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1"/>
                      <a:gd name="T16" fmla="*/ 0 h 207"/>
                      <a:gd name="T17" fmla="*/ 231 w 231"/>
                      <a:gd name="T18" fmla="*/ 207 h 20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1" h="207">
                        <a:moveTo>
                          <a:pt x="137" y="207"/>
                        </a:moveTo>
                        <a:lnTo>
                          <a:pt x="231" y="85"/>
                        </a:lnTo>
                        <a:lnTo>
                          <a:pt x="95" y="0"/>
                        </a:lnTo>
                        <a:lnTo>
                          <a:pt x="0" y="122"/>
                        </a:lnTo>
                        <a:lnTo>
                          <a:pt x="137" y="207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54" name="Freeform 195"/>
                  <p:cNvSpPr>
                    <a:spLocks/>
                  </p:cNvSpPr>
                  <p:nvPr/>
                </p:nvSpPr>
                <p:spPr bwMode="auto">
                  <a:xfrm>
                    <a:off x="3594" y="3802"/>
                    <a:ext cx="18" cy="15"/>
                  </a:xfrm>
                  <a:custGeom>
                    <a:avLst/>
                    <a:gdLst>
                      <a:gd name="T0" fmla="*/ 0 w 122"/>
                      <a:gd name="T1" fmla="*/ 0 h 109"/>
                      <a:gd name="T2" fmla="*/ 0 w 122"/>
                      <a:gd name="T3" fmla="*/ 0 h 109"/>
                      <a:gd name="T4" fmla="*/ 0 w 122"/>
                      <a:gd name="T5" fmla="*/ 0 h 109"/>
                      <a:gd name="T6" fmla="*/ 0 w 122"/>
                      <a:gd name="T7" fmla="*/ 0 h 109"/>
                      <a:gd name="T8" fmla="*/ 0 w 122"/>
                      <a:gd name="T9" fmla="*/ 0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2"/>
                      <a:gd name="T16" fmla="*/ 0 h 109"/>
                      <a:gd name="T17" fmla="*/ 122 w 122"/>
                      <a:gd name="T18" fmla="*/ 109 h 1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2" h="109">
                        <a:moveTo>
                          <a:pt x="85" y="109"/>
                        </a:moveTo>
                        <a:lnTo>
                          <a:pt x="122" y="32"/>
                        </a:lnTo>
                        <a:lnTo>
                          <a:pt x="36" y="0"/>
                        </a:lnTo>
                        <a:lnTo>
                          <a:pt x="0" y="76"/>
                        </a:lnTo>
                        <a:lnTo>
                          <a:pt x="85" y="109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55" name="Freeform 196"/>
                  <p:cNvSpPr>
                    <a:spLocks/>
                  </p:cNvSpPr>
                  <p:nvPr/>
                </p:nvSpPr>
                <p:spPr bwMode="auto">
                  <a:xfrm>
                    <a:off x="3550" y="3811"/>
                    <a:ext cx="20" cy="19"/>
                  </a:xfrm>
                  <a:custGeom>
                    <a:avLst/>
                    <a:gdLst>
                      <a:gd name="T0" fmla="*/ 0 w 141"/>
                      <a:gd name="T1" fmla="*/ 0 h 128"/>
                      <a:gd name="T2" fmla="*/ 0 w 141"/>
                      <a:gd name="T3" fmla="*/ 0 h 128"/>
                      <a:gd name="T4" fmla="*/ 0 w 141"/>
                      <a:gd name="T5" fmla="*/ 0 h 128"/>
                      <a:gd name="T6" fmla="*/ 0 w 141"/>
                      <a:gd name="T7" fmla="*/ 0 h 128"/>
                      <a:gd name="T8" fmla="*/ 0 w 141"/>
                      <a:gd name="T9" fmla="*/ 0 h 1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128"/>
                      <a:gd name="T17" fmla="*/ 141 w 141"/>
                      <a:gd name="T18" fmla="*/ 128 h 1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128">
                        <a:moveTo>
                          <a:pt x="85" y="128"/>
                        </a:moveTo>
                        <a:lnTo>
                          <a:pt x="141" y="52"/>
                        </a:lnTo>
                        <a:lnTo>
                          <a:pt x="57" y="0"/>
                        </a:lnTo>
                        <a:lnTo>
                          <a:pt x="0" y="77"/>
                        </a:lnTo>
                        <a:lnTo>
                          <a:pt x="85" y="128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56" name="Freeform 197"/>
                  <p:cNvSpPr>
                    <a:spLocks/>
                  </p:cNvSpPr>
                  <p:nvPr/>
                </p:nvSpPr>
                <p:spPr bwMode="auto">
                  <a:xfrm>
                    <a:off x="3165" y="3511"/>
                    <a:ext cx="294" cy="330"/>
                  </a:xfrm>
                  <a:custGeom>
                    <a:avLst/>
                    <a:gdLst>
                      <a:gd name="T0" fmla="*/ 0 w 2056"/>
                      <a:gd name="T1" fmla="*/ 0 h 2325"/>
                      <a:gd name="T2" fmla="*/ 0 w 2056"/>
                      <a:gd name="T3" fmla="*/ 0 h 2325"/>
                      <a:gd name="T4" fmla="*/ 0 w 2056"/>
                      <a:gd name="T5" fmla="*/ 0 h 2325"/>
                      <a:gd name="T6" fmla="*/ 0 w 2056"/>
                      <a:gd name="T7" fmla="*/ 0 h 2325"/>
                      <a:gd name="T8" fmla="*/ 0 w 2056"/>
                      <a:gd name="T9" fmla="*/ 0 h 2325"/>
                      <a:gd name="T10" fmla="*/ 0 w 2056"/>
                      <a:gd name="T11" fmla="*/ 0 h 2325"/>
                      <a:gd name="T12" fmla="*/ 0 w 2056"/>
                      <a:gd name="T13" fmla="*/ 0 h 2325"/>
                      <a:gd name="T14" fmla="*/ 0 w 2056"/>
                      <a:gd name="T15" fmla="*/ 0 h 2325"/>
                      <a:gd name="T16" fmla="*/ 0 w 2056"/>
                      <a:gd name="T17" fmla="*/ 0 h 2325"/>
                      <a:gd name="T18" fmla="*/ 0 w 2056"/>
                      <a:gd name="T19" fmla="*/ 0 h 2325"/>
                      <a:gd name="T20" fmla="*/ 0 w 2056"/>
                      <a:gd name="T21" fmla="*/ 0 h 2325"/>
                      <a:gd name="T22" fmla="*/ 0 w 2056"/>
                      <a:gd name="T23" fmla="*/ 0 h 2325"/>
                      <a:gd name="T24" fmla="*/ 0 w 2056"/>
                      <a:gd name="T25" fmla="*/ 0 h 2325"/>
                      <a:gd name="T26" fmla="*/ 0 w 2056"/>
                      <a:gd name="T27" fmla="*/ 0 h 2325"/>
                      <a:gd name="T28" fmla="*/ 0 w 2056"/>
                      <a:gd name="T29" fmla="*/ 0 h 2325"/>
                      <a:gd name="T30" fmla="*/ 0 w 2056"/>
                      <a:gd name="T31" fmla="*/ 0 h 2325"/>
                      <a:gd name="T32" fmla="*/ 0 w 2056"/>
                      <a:gd name="T33" fmla="*/ 0 h 2325"/>
                      <a:gd name="T34" fmla="*/ 0 w 2056"/>
                      <a:gd name="T35" fmla="*/ 0 h 2325"/>
                      <a:gd name="T36" fmla="*/ 0 w 2056"/>
                      <a:gd name="T37" fmla="*/ 0 h 2325"/>
                      <a:gd name="T38" fmla="*/ 0 w 2056"/>
                      <a:gd name="T39" fmla="*/ 0 h 2325"/>
                      <a:gd name="T40" fmla="*/ 0 w 2056"/>
                      <a:gd name="T41" fmla="*/ 0 h 2325"/>
                      <a:gd name="T42" fmla="*/ 0 w 2056"/>
                      <a:gd name="T43" fmla="*/ 0 h 2325"/>
                      <a:gd name="T44" fmla="*/ 0 w 2056"/>
                      <a:gd name="T45" fmla="*/ 0 h 2325"/>
                      <a:gd name="T46" fmla="*/ 0 w 2056"/>
                      <a:gd name="T47" fmla="*/ 0 h 2325"/>
                      <a:gd name="T48" fmla="*/ 0 w 2056"/>
                      <a:gd name="T49" fmla="*/ 0 h 2325"/>
                      <a:gd name="T50" fmla="*/ 0 w 2056"/>
                      <a:gd name="T51" fmla="*/ 0 h 2325"/>
                      <a:gd name="T52" fmla="*/ 0 w 2056"/>
                      <a:gd name="T53" fmla="*/ 0 h 2325"/>
                      <a:gd name="T54" fmla="*/ 0 w 2056"/>
                      <a:gd name="T55" fmla="*/ 0 h 2325"/>
                      <a:gd name="T56" fmla="*/ 0 w 2056"/>
                      <a:gd name="T57" fmla="*/ 0 h 2325"/>
                      <a:gd name="T58" fmla="*/ 0 w 2056"/>
                      <a:gd name="T59" fmla="*/ 0 h 2325"/>
                      <a:gd name="T60" fmla="*/ 0 w 2056"/>
                      <a:gd name="T61" fmla="*/ 0 h 2325"/>
                      <a:gd name="T62" fmla="*/ 0 w 2056"/>
                      <a:gd name="T63" fmla="*/ 0 h 2325"/>
                      <a:gd name="T64" fmla="*/ 0 w 2056"/>
                      <a:gd name="T65" fmla="*/ 0 h 2325"/>
                      <a:gd name="T66" fmla="*/ 0 w 2056"/>
                      <a:gd name="T67" fmla="*/ 0 h 2325"/>
                      <a:gd name="T68" fmla="*/ 0 w 2056"/>
                      <a:gd name="T69" fmla="*/ 0 h 2325"/>
                      <a:gd name="T70" fmla="*/ 0 w 2056"/>
                      <a:gd name="T71" fmla="*/ 0 h 2325"/>
                      <a:gd name="T72" fmla="*/ 0 w 2056"/>
                      <a:gd name="T73" fmla="*/ 0 h 2325"/>
                      <a:gd name="T74" fmla="*/ 0 w 2056"/>
                      <a:gd name="T75" fmla="*/ 0 h 2325"/>
                      <a:gd name="T76" fmla="*/ 0 w 2056"/>
                      <a:gd name="T77" fmla="*/ 0 h 2325"/>
                      <a:gd name="T78" fmla="*/ 0 w 2056"/>
                      <a:gd name="T79" fmla="*/ 0 h 2325"/>
                      <a:gd name="T80" fmla="*/ 0 w 2056"/>
                      <a:gd name="T81" fmla="*/ 0 h 2325"/>
                      <a:gd name="T82" fmla="*/ 0 w 2056"/>
                      <a:gd name="T83" fmla="*/ 0 h 2325"/>
                      <a:gd name="T84" fmla="*/ 0 w 2056"/>
                      <a:gd name="T85" fmla="*/ 0 h 2325"/>
                      <a:gd name="T86" fmla="*/ 0 w 2056"/>
                      <a:gd name="T87" fmla="*/ 0 h 2325"/>
                      <a:gd name="T88" fmla="*/ 0 w 2056"/>
                      <a:gd name="T89" fmla="*/ 0 h 2325"/>
                      <a:gd name="T90" fmla="*/ 0 w 2056"/>
                      <a:gd name="T91" fmla="*/ 0 h 2325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2056"/>
                      <a:gd name="T139" fmla="*/ 0 h 2325"/>
                      <a:gd name="T140" fmla="*/ 2056 w 2056"/>
                      <a:gd name="T141" fmla="*/ 2325 h 2325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2056" h="2325">
                        <a:moveTo>
                          <a:pt x="297" y="0"/>
                        </a:moveTo>
                        <a:lnTo>
                          <a:pt x="307" y="2"/>
                        </a:lnTo>
                        <a:lnTo>
                          <a:pt x="335" y="9"/>
                        </a:lnTo>
                        <a:lnTo>
                          <a:pt x="379" y="20"/>
                        </a:lnTo>
                        <a:lnTo>
                          <a:pt x="437" y="35"/>
                        </a:lnTo>
                        <a:lnTo>
                          <a:pt x="507" y="51"/>
                        </a:lnTo>
                        <a:lnTo>
                          <a:pt x="588" y="69"/>
                        </a:lnTo>
                        <a:lnTo>
                          <a:pt x="679" y="88"/>
                        </a:lnTo>
                        <a:lnTo>
                          <a:pt x="774" y="107"/>
                        </a:lnTo>
                        <a:lnTo>
                          <a:pt x="876" y="126"/>
                        </a:lnTo>
                        <a:lnTo>
                          <a:pt x="979" y="144"/>
                        </a:lnTo>
                        <a:lnTo>
                          <a:pt x="1032" y="152"/>
                        </a:lnTo>
                        <a:lnTo>
                          <a:pt x="1085" y="158"/>
                        </a:lnTo>
                        <a:lnTo>
                          <a:pt x="1136" y="165"/>
                        </a:lnTo>
                        <a:lnTo>
                          <a:pt x="1188" y="170"/>
                        </a:lnTo>
                        <a:lnTo>
                          <a:pt x="1239" y="175"/>
                        </a:lnTo>
                        <a:lnTo>
                          <a:pt x="1290" y="179"/>
                        </a:lnTo>
                        <a:lnTo>
                          <a:pt x="1337" y="182"/>
                        </a:lnTo>
                        <a:lnTo>
                          <a:pt x="1385" y="183"/>
                        </a:lnTo>
                        <a:lnTo>
                          <a:pt x="1431" y="183"/>
                        </a:lnTo>
                        <a:lnTo>
                          <a:pt x="1474" y="182"/>
                        </a:lnTo>
                        <a:lnTo>
                          <a:pt x="1517" y="179"/>
                        </a:lnTo>
                        <a:lnTo>
                          <a:pt x="1556" y="175"/>
                        </a:lnTo>
                        <a:lnTo>
                          <a:pt x="1629" y="166"/>
                        </a:lnTo>
                        <a:lnTo>
                          <a:pt x="1695" y="158"/>
                        </a:lnTo>
                        <a:lnTo>
                          <a:pt x="1725" y="156"/>
                        </a:lnTo>
                        <a:lnTo>
                          <a:pt x="1751" y="155"/>
                        </a:lnTo>
                        <a:lnTo>
                          <a:pt x="1777" y="154"/>
                        </a:lnTo>
                        <a:lnTo>
                          <a:pt x="1802" y="154"/>
                        </a:lnTo>
                        <a:lnTo>
                          <a:pt x="1824" y="154"/>
                        </a:lnTo>
                        <a:lnTo>
                          <a:pt x="1844" y="156"/>
                        </a:lnTo>
                        <a:lnTo>
                          <a:pt x="1863" y="158"/>
                        </a:lnTo>
                        <a:lnTo>
                          <a:pt x="1879" y="163"/>
                        </a:lnTo>
                        <a:lnTo>
                          <a:pt x="1895" y="167"/>
                        </a:lnTo>
                        <a:lnTo>
                          <a:pt x="1910" y="173"/>
                        </a:lnTo>
                        <a:lnTo>
                          <a:pt x="1922" y="179"/>
                        </a:lnTo>
                        <a:lnTo>
                          <a:pt x="1934" y="187"/>
                        </a:lnTo>
                        <a:lnTo>
                          <a:pt x="1944" y="197"/>
                        </a:lnTo>
                        <a:lnTo>
                          <a:pt x="1953" y="208"/>
                        </a:lnTo>
                        <a:lnTo>
                          <a:pt x="1961" y="219"/>
                        </a:lnTo>
                        <a:lnTo>
                          <a:pt x="1969" y="233"/>
                        </a:lnTo>
                        <a:lnTo>
                          <a:pt x="1974" y="248"/>
                        </a:lnTo>
                        <a:lnTo>
                          <a:pt x="1980" y="264"/>
                        </a:lnTo>
                        <a:lnTo>
                          <a:pt x="1984" y="282"/>
                        </a:lnTo>
                        <a:lnTo>
                          <a:pt x="1987" y="302"/>
                        </a:lnTo>
                        <a:lnTo>
                          <a:pt x="1991" y="323"/>
                        </a:lnTo>
                        <a:lnTo>
                          <a:pt x="1993" y="345"/>
                        </a:lnTo>
                        <a:lnTo>
                          <a:pt x="1994" y="370"/>
                        </a:lnTo>
                        <a:lnTo>
                          <a:pt x="1995" y="395"/>
                        </a:lnTo>
                        <a:lnTo>
                          <a:pt x="1997" y="453"/>
                        </a:lnTo>
                        <a:lnTo>
                          <a:pt x="1997" y="519"/>
                        </a:lnTo>
                        <a:lnTo>
                          <a:pt x="1997" y="557"/>
                        </a:lnTo>
                        <a:lnTo>
                          <a:pt x="1999" y="598"/>
                        </a:lnTo>
                        <a:lnTo>
                          <a:pt x="2001" y="640"/>
                        </a:lnTo>
                        <a:lnTo>
                          <a:pt x="2004" y="686"/>
                        </a:lnTo>
                        <a:lnTo>
                          <a:pt x="2011" y="780"/>
                        </a:lnTo>
                        <a:lnTo>
                          <a:pt x="2020" y="882"/>
                        </a:lnTo>
                        <a:lnTo>
                          <a:pt x="2030" y="987"/>
                        </a:lnTo>
                        <a:lnTo>
                          <a:pt x="2039" y="1095"/>
                        </a:lnTo>
                        <a:lnTo>
                          <a:pt x="2046" y="1206"/>
                        </a:lnTo>
                        <a:lnTo>
                          <a:pt x="2053" y="1318"/>
                        </a:lnTo>
                        <a:lnTo>
                          <a:pt x="2054" y="1373"/>
                        </a:lnTo>
                        <a:lnTo>
                          <a:pt x="2056" y="1429"/>
                        </a:lnTo>
                        <a:lnTo>
                          <a:pt x="2056" y="1485"/>
                        </a:lnTo>
                        <a:lnTo>
                          <a:pt x="2055" y="1538"/>
                        </a:lnTo>
                        <a:lnTo>
                          <a:pt x="2053" y="1592"/>
                        </a:lnTo>
                        <a:lnTo>
                          <a:pt x="2050" y="1644"/>
                        </a:lnTo>
                        <a:lnTo>
                          <a:pt x="2045" y="1695"/>
                        </a:lnTo>
                        <a:lnTo>
                          <a:pt x="2039" y="1745"/>
                        </a:lnTo>
                        <a:lnTo>
                          <a:pt x="2031" y="1794"/>
                        </a:lnTo>
                        <a:lnTo>
                          <a:pt x="2022" y="1841"/>
                        </a:lnTo>
                        <a:lnTo>
                          <a:pt x="2010" y="1885"/>
                        </a:lnTo>
                        <a:lnTo>
                          <a:pt x="1996" y="1929"/>
                        </a:lnTo>
                        <a:lnTo>
                          <a:pt x="1982" y="1970"/>
                        </a:lnTo>
                        <a:lnTo>
                          <a:pt x="1964" y="2008"/>
                        </a:lnTo>
                        <a:lnTo>
                          <a:pt x="1944" y="2044"/>
                        </a:lnTo>
                        <a:lnTo>
                          <a:pt x="1922" y="2078"/>
                        </a:lnTo>
                        <a:lnTo>
                          <a:pt x="1872" y="2141"/>
                        </a:lnTo>
                        <a:lnTo>
                          <a:pt x="1819" y="2194"/>
                        </a:lnTo>
                        <a:lnTo>
                          <a:pt x="1766" y="2237"/>
                        </a:lnTo>
                        <a:lnTo>
                          <a:pt x="1711" y="2270"/>
                        </a:lnTo>
                        <a:lnTo>
                          <a:pt x="1655" y="2296"/>
                        </a:lnTo>
                        <a:lnTo>
                          <a:pt x="1598" y="2313"/>
                        </a:lnTo>
                        <a:lnTo>
                          <a:pt x="1540" y="2323"/>
                        </a:lnTo>
                        <a:lnTo>
                          <a:pt x="1482" y="2325"/>
                        </a:lnTo>
                        <a:lnTo>
                          <a:pt x="1423" y="2319"/>
                        </a:lnTo>
                        <a:lnTo>
                          <a:pt x="1364" y="2308"/>
                        </a:lnTo>
                        <a:lnTo>
                          <a:pt x="1304" y="2292"/>
                        </a:lnTo>
                        <a:lnTo>
                          <a:pt x="1245" y="2268"/>
                        </a:lnTo>
                        <a:lnTo>
                          <a:pt x="1186" y="2241"/>
                        </a:lnTo>
                        <a:lnTo>
                          <a:pt x="1127" y="2209"/>
                        </a:lnTo>
                        <a:lnTo>
                          <a:pt x="1068" y="2174"/>
                        </a:lnTo>
                        <a:lnTo>
                          <a:pt x="1010" y="2133"/>
                        </a:lnTo>
                        <a:lnTo>
                          <a:pt x="953" y="2091"/>
                        </a:lnTo>
                        <a:lnTo>
                          <a:pt x="897" y="2046"/>
                        </a:lnTo>
                        <a:lnTo>
                          <a:pt x="842" y="1999"/>
                        </a:lnTo>
                        <a:lnTo>
                          <a:pt x="788" y="1950"/>
                        </a:lnTo>
                        <a:lnTo>
                          <a:pt x="735" y="1900"/>
                        </a:lnTo>
                        <a:lnTo>
                          <a:pt x="685" y="1849"/>
                        </a:lnTo>
                        <a:lnTo>
                          <a:pt x="636" y="1797"/>
                        </a:lnTo>
                        <a:lnTo>
                          <a:pt x="588" y="1746"/>
                        </a:lnTo>
                        <a:lnTo>
                          <a:pt x="543" y="1696"/>
                        </a:lnTo>
                        <a:lnTo>
                          <a:pt x="500" y="1647"/>
                        </a:lnTo>
                        <a:lnTo>
                          <a:pt x="459" y="1599"/>
                        </a:lnTo>
                        <a:lnTo>
                          <a:pt x="421" y="1554"/>
                        </a:lnTo>
                        <a:lnTo>
                          <a:pt x="354" y="1471"/>
                        </a:lnTo>
                        <a:lnTo>
                          <a:pt x="297" y="1402"/>
                        </a:lnTo>
                        <a:lnTo>
                          <a:pt x="277" y="1376"/>
                        </a:lnTo>
                        <a:lnTo>
                          <a:pt x="256" y="1346"/>
                        </a:lnTo>
                        <a:lnTo>
                          <a:pt x="234" y="1311"/>
                        </a:lnTo>
                        <a:lnTo>
                          <a:pt x="213" y="1273"/>
                        </a:lnTo>
                        <a:lnTo>
                          <a:pt x="192" y="1233"/>
                        </a:lnTo>
                        <a:lnTo>
                          <a:pt x="171" y="1190"/>
                        </a:lnTo>
                        <a:lnTo>
                          <a:pt x="150" y="1143"/>
                        </a:lnTo>
                        <a:lnTo>
                          <a:pt x="130" y="1095"/>
                        </a:lnTo>
                        <a:lnTo>
                          <a:pt x="111" y="1045"/>
                        </a:lnTo>
                        <a:lnTo>
                          <a:pt x="92" y="994"/>
                        </a:lnTo>
                        <a:lnTo>
                          <a:pt x="75" y="941"/>
                        </a:lnTo>
                        <a:lnTo>
                          <a:pt x="60" y="886"/>
                        </a:lnTo>
                        <a:lnTo>
                          <a:pt x="45" y="830"/>
                        </a:lnTo>
                        <a:lnTo>
                          <a:pt x="32" y="775"/>
                        </a:lnTo>
                        <a:lnTo>
                          <a:pt x="21" y="719"/>
                        </a:lnTo>
                        <a:lnTo>
                          <a:pt x="13" y="663"/>
                        </a:lnTo>
                        <a:lnTo>
                          <a:pt x="6" y="608"/>
                        </a:lnTo>
                        <a:lnTo>
                          <a:pt x="2" y="552"/>
                        </a:lnTo>
                        <a:lnTo>
                          <a:pt x="0" y="499"/>
                        </a:lnTo>
                        <a:lnTo>
                          <a:pt x="2" y="445"/>
                        </a:lnTo>
                        <a:lnTo>
                          <a:pt x="5" y="394"/>
                        </a:lnTo>
                        <a:lnTo>
                          <a:pt x="13" y="344"/>
                        </a:lnTo>
                        <a:lnTo>
                          <a:pt x="23" y="296"/>
                        </a:lnTo>
                        <a:lnTo>
                          <a:pt x="37" y="249"/>
                        </a:lnTo>
                        <a:lnTo>
                          <a:pt x="55" y="207"/>
                        </a:lnTo>
                        <a:lnTo>
                          <a:pt x="76" y="166"/>
                        </a:lnTo>
                        <a:lnTo>
                          <a:pt x="102" y="129"/>
                        </a:lnTo>
                        <a:lnTo>
                          <a:pt x="132" y="96"/>
                        </a:lnTo>
                        <a:lnTo>
                          <a:pt x="167" y="66"/>
                        </a:lnTo>
                        <a:lnTo>
                          <a:pt x="206" y="39"/>
                        </a:lnTo>
                        <a:lnTo>
                          <a:pt x="249" y="17"/>
                        </a:lnTo>
                        <a:lnTo>
                          <a:pt x="297" y="0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57" name="Freeform 198"/>
                  <p:cNvSpPr>
                    <a:spLocks/>
                  </p:cNvSpPr>
                  <p:nvPr/>
                </p:nvSpPr>
                <p:spPr bwMode="auto">
                  <a:xfrm>
                    <a:off x="3193" y="3511"/>
                    <a:ext cx="257" cy="72"/>
                  </a:xfrm>
                  <a:custGeom>
                    <a:avLst/>
                    <a:gdLst>
                      <a:gd name="T0" fmla="*/ 0 w 1797"/>
                      <a:gd name="T1" fmla="*/ 0 h 519"/>
                      <a:gd name="T2" fmla="*/ 0 w 1797"/>
                      <a:gd name="T3" fmla="*/ 0 h 519"/>
                      <a:gd name="T4" fmla="*/ 0 w 1797"/>
                      <a:gd name="T5" fmla="*/ 0 h 519"/>
                      <a:gd name="T6" fmla="*/ 0 w 1797"/>
                      <a:gd name="T7" fmla="*/ 0 h 519"/>
                      <a:gd name="T8" fmla="*/ 0 w 1797"/>
                      <a:gd name="T9" fmla="*/ 0 h 519"/>
                      <a:gd name="T10" fmla="*/ 0 w 1797"/>
                      <a:gd name="T11" fmla="*/ 0 h 519"/>
                      <a:gd name="T12" fmla="*/ 0 w 1797"/>
                      <a:gd name="T13" fmla="*/ 0 h 519"/>
                      <a:gd name="T14" fmla="*/ 0 w 1797"/>
                      <a:gd name="T15" fmla="*/ 0 h 519"/>
                      <a:gd name="T16" fmla="*/ 0 w 1797"/>
                      <a:gd name="T17" fmla="*/ 0 h 519"/>
                      <a:gd name="T18" fmla="*/ 0 w 1797"/>
                      <a:gd name="T19" fmla="*/ 0 h 519"/>
                      <a:gd name="T20" fmla="*/ 0 w 1797"/>
                      <a:gd name="T21" fmla="*/ 0 h 519"/>
                      <a:gd name="T22" fmla="*/ 0 w 1797"/>
                      <a:gd name="T23" fmla="*/ 0 h 519"/>
                      <a:gd name="T24" fmla="*/ 0 w 1797"/>
                      <a:gd name="T25" fmla="*/ 0 h 519"/>
                      <a:gd name="T26" fmla="*/ 0 w 1797"/>
                      <a:gd name="T27" fmla="*/ 0 h 519"/>
                      <a:gd name="T28" fmla="*/ 0 w 1797"/>
                      <a:gd name="T29" fmla="*/ 0 h 519"/>
                      <a:gd name="T30" fmla="*/ 0 w 1797"/>
                      <a:gd name="T31" fmla="*/ 0 h 519"/>
                      <a:gd name="T32" fmla="*/ 0 w 1797"/>
                      <a:gd name="T33" fmla="*/ 0 h 519"/>
                      <a:gd name="T34" fmla="*/ 0 w 1797"/>
                      <a:gd name="T35" fmla="*/ 0 h 519"/>
                      <a:gd name="T36" fmla="*/ 0 w 1797"/>
                      <a:gd name="T37" fmla="*/ 0 h 519"/>
                      <a:gd name="T38" fmla="*/ 0 w 1797"/>
                      <a:gd name="T39" fmla="*/ 0 h 519"/>
                      <a:gd name="T40" fmla="*/ 0 w 1797"/>
                      <a:gd name="T41" fmla="*/ 0 h 519"/>
                      <a:gd name="T42" fmla="*/ 0 w 1797"/>
                      <a:gd name="T43" fmla="*/ 0 h 519"/>
                      <a:gd name="T44" fmla="*/ 0 w 1797"/>
                      <a:gd name="T45" fmla="*/ 0 h 519"/>
                      <a:gd name="T46" fmla="*/ 0 w 1797"/>
                      <a:gd name="T47" fmla="*/ 0 h 519"/>
                      <a:gd name="T48" fmla="*/ 0 w 1797"/>
                      <a:gd name="T49" fmla="*/ 0 h 519"/>
                      <a:gd name="T50" fmla="*/ 0 w 1797"/>
                      <a:gd name="T51" fmla="*/ 0 h 519"/>
                      <a:gd name="T52" fmla="*/ 0 w 1797"/>
                      <a:gd name="T53" fmla="*/ 0 h 519"/>
                      <a:gd name="T54" fmla="*/ 0 w 1797"/>
                      <a:gd name="T55" fmla="*/ 0 h 519"/>
                      <a:gd name="T56" fmla="*/ 0 w 1797"/>
                      <a:gd name="T57" fmla="*/ 0 h 519"/>
                      <a:gd name="T58" fmla="*/ 0 w 1797"/>
                      <a:gd name="T59" fmla="*/ 0 h 519"/>
                      <a:gd name="T60" fmla="*/ 0 w 1797"/>
                      <a:gd name="T61" fmla="*/ 0 h 519"/>
                      <a:gd name="T62" fmla="*/ 0 w 1797"/>
                      <a:gd name="T63" fmla="*/ 0 h 519"/>
                      <a:gd name="T64" fmla="*/ 0 w 1797"/>
                      <a:gd name="T65" fmla="*/ 0 h 519"/>
                      <a:gd name="T66" fmla="*/ 0 w 1797"/>
                      <a:gd name="T67" fmla="*/ 0 h 519"/>
                      <a:gd name="T68" fmla="*/ 0 w 1797"/>
                      <a:gd name="T69" fmla="*/ 0 h 519"/>
                      <a:gd name="T70" fmla="*/ 0 w 1797"/>
                      <a:gd name="T71" fmla="*/ 0 h 519"/>
                      <a:gd name="T72" fmla="*/ 0 w 1797"/>
                      <a:gd name="T73" fmla="*/ 0 h 519"/>
                      <a:gd name="T74" fmla="*/ 0 w 1797"/>
                      <a:gd name="T75" fmla="*/ 0 h 519"/>
                      <a:gd name="T76" fmla="*/ 0 w 1797"/>
                      <a:gd name="T77" fmla="*/ 0 h 519"/>
                      <a:gd name="T78" fmla="*/ 0 w 1797"/>
                      <a:gd name="T79" fmla="*/ 0 h 519"/>
                      <a:gd name="T80" fmla="*/ 0 w 1797"/>
                      <a:gd name="T81" fmla="*/ 0 h 519"/>
                      <a:gd name="T82" fmla="*/ 0 w 1797"/>
                      <a:gd name="T83" fmla="*/ 0 h 519"/>
                      <a:gd name="T84" fmla="*/ 0 w 1797"/>
                      <a:gd name="T85" fmla="*/ 0 h 519"/>
                      <a:gd name="T86" fmla="*/ 0 w 1797"/>
                      <a:gd name="T87" fmla="*/ 0 h 519"/>
                      <a:gd name="T88" fmla="*/ 0 w 1797"/>
                      <a:gd name="T89" fmla="*/ 0 h 519"/>
                      <a:gd name="T90" fmla="*/ 0 w 1797"/>
                      <a:gd name="T91" fmla="*/ 0 h 519"/>
                      <a:gd name="T92" fmla="*/ 0 w 1797"/>
                      <a:gd name="T93" fmla="*/ 0 h 519"/>
                      <a:gd name="T94" fmla="*/ 0 w 1797"/>
                      <a:gd name="T95" fmla="*/ 0 h 519"/>
                      <a:gd name="T96" fmla="*/ 0 w 1797"/>
                      <a:gd name="T97" fmla="*/ 0 h 519"/>
                      <a:gd name="T98" fmla="*/ 0 w 1797"/>
                      <a:gd name="T99" fmla="*/ 0 h 519"/>
                      <a:gd name="T100" fmla="*/ 0 w 1797"/>
                      <a:gd name="T101" fmla="*/ 0 h 519"/>
                      <a:gd name="T102" fmla="*/ 0 w 1797"/>
                      <a:gd name="T103" fmla="*/ 0 h 519"/>
                      <a:gd name="T104" fmla="*/ 0 w 1797"/>
                      <a:gd name="T105" fmla="*/ 0 h 519"/>
                      <a:gd name="T106" fmla="*/ 0 w 1797"/>
                      <a:gd name="T107" fmla="*/ 0 h 519"/>
                      <a:gd name="T108" fmla="*/ 0 w 1797"/>
                      <a:gd name="T109" fmla="*/ 0 h 519"/>
                      <a:gd name="T110" fmla="*/ 0 w 1797"/>
                      <a:gd name="T111" fmla="*/ 0 h 519"/>
                      <a:gd name="T112" fmla="*/ 0 w 1797"/>
                      <a:gd name="T113" fmla="*/ 0 h 519"/>
                      <a:gd name="T114" fmla="*/ 0 w 1797"/>
                      <a:gd name="T115" fmla="*/ 0 h 519"/>
                      <a:gd name="T116" fmla="*/ 0 w 1797"/>
                      <a:gd name="T117" fmla="*/ 0 h 51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797"/>
                      <a:gd name="T178" fmla="*/ 0 h 519"/>
                      <a:gd name="T179" fmla="*/ 1797 w 1797"/>
                      <a:gd name="T180" fmla="*/ 519 h 51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797" h="519">
                        <a:moveTo>
                          <a:pt x="1355" y="176"/>
                        </a:moveTo>
                        <a:lnTo>
                          <a:pt x="1316" y="180"/>
                        </a:lnTo>
                        <a:lnTo>
                          <a:pt x="1274" y="182"/>
                        </a:lnTo>
                        <a:lnTo>
                          <a:pt x="1230" y="183"/>
                        </a:lnTo>
                        <a:lnTo>
                          <a:pt x="1185" y="183"/>
                        </a:lnTo>
                        <a:lnTo>
                          <a:pt x="1137" y="182"/>
                        </a:lnTo>
                        <a:lnTo>
                          <a:pt x="1089" y="179"/>
                        </a:lnTo>
                        <a:lnTo>
                          <a:pt x="1039" y="176"/>
                        </a:lnTo>
                        <a:lnTo>
                          <a:pt x="988" y="171"/>
                        </a:lnTo>
                        <a:lnTo>
                          <a:pt x="935" y="166"/>
                        </a:lnTo>
                        <a:lnTo>
                          <a:pt x="884" y="159"/>
                        </a:lnTo>
                        <a:lnTo>
                          <a:pt x="831" y="151"/>
                        </a:lnTo>
                        <a:lnTo>
                          <a:pt x="778" y="143"/>
                        </a:lnTo>
                        <a:lnTo>
                          <a:pt x="675" y="127"/>
                        </a:lnTo>
                        <a:lnTo>
                          <a:pt x="574" y="108"/>
                        </a:lnTo>
                        <a:lnTo>
                          <a:pt x="478" y="89"/>
                        </a:lnTo>
                        <a:lnTo>
                          <a:pt x="388" y="70"/>
                        </a:lnTo>
                        <a:lnTo>
                          <a:pt x="307" y="52"/>
                        </a:lnTo>
                        <a:lnTo>
                          <a:pt x="236" y="35"/>
                        </a:lnTo>
                        <a:lnTo>
                          <a:pt x="177" y="21"/>
                        </a:lnTo>
                        <a:lnTo>
                          <a:pt x="134" y="10"/>
                        </a:lnTo>
                        <a:lnTo>
                          <a:pt x="106" y="3"/>
                        </a:lnTo>
                        <a:lnTo>
                          <a:pt x="96" y="0"/>
                        </a:lnTo>
                        <a:lnTo>
                          <a:pt x="75" y="6"/>
                        </a:lnTo>
                        <a:lnTo>
                          <a:pt x="57" y="13"/>
                        </a:lnTo>
                        <a:lnTo>
                          <a:pt x="42" y="20"/>
                        </a:lnTo>
                        <a:lnTo>
                          <a:pt x="29" y="26"/>
                        </a:lnTo>
                        <a:lnTo>
                          <a:pt x="19" y="33"/>
                        </a:lnTo>
                        <a:lnTo>
                          <a:pt x="12" y="39"/>
                        </a:lnTo>
                        <a:lnTo>
                          <a:pt x="6" y="45"/>
                        </a:lnTo>
                        <a:lnTo>
                          <a:pt x="2" y="51"/>
                        </a:lnTo>
                        <a:lnTo>
                          <a:pt x="0" y="58"/>
                        </a:lnTo>
                        <a:lnTo>
                          <a:pt x="0" y="63"/>
                        </a:lnTo>
                        <a:lnTo>
                          <a:pt x="2" y="69"/>
                        </a:lnTo>
                        <a:lnTo>
                          <a:pt x="4" y="74"/>
                        </a:lnTo>
                        <a:lnTo>
                          <a:pt x="8" y="80"/>
                        </a:lnTo>
                        <a:lnTo>
                          <a:pt x="13" y="84"/>
                        </a:lnTo>
                        <a:lnTo>
                          <a:pt x="18" y="89"/>
                        </a:lnTo>
                        <a:lnTo>
                          <a:pt x="25" y="94"/>
                        </a:lnTo>
                        <a:lnTo>
                          <a:pt x="39" y="102"/>
                        </a:lnTo>
                        <a:lnTo>
                          <a:pt x="55" y="110"/>
                        </a:lnTo>
                        <a:lnTo>
                          <a:pt x="70" y="115"/>
                        </a:lnTo>
                        <a:lnTo>
                          <a:pt x="84" y="121"/>
                        </a:lnTo>
                        <a:lnTo>
                          <a:pt x="101" y="127"/>
                        </a:lnTo>
                        <a:lnTo>
                          <a:pt x="96" y="125"/>
                        </a:lnTo>
                        <a:lnTo>
                          <a:pt x="106" y="128"/>
                        </a:lnTo>
                        <a:lnTo>
                          <a:pt x="134" y="136"/>
                        </a:lnTo>
                        <a:lnTo>
                          <a:pt x="177" y="147"/>
                        </a:lnTo>
                        <a:lnTo>
                          <a:pt x="236" y="160"/>
                        </a:lnTo>
                        <a:lnTo>
                          <a:pt x="307" y="177"/>
                        </a:lnTo>
                        <a:lnTo>
                          <a:pt x="388" y="194"/>
                        </a:lnTo>
                        <a:lnTo>
                          <a:pt x="478" y="215"/>
                        </a:lnTo>
                        <a:lnTo>
                          <a:pt x="574" y="233"/>
                        </a:lnTo>
                        <a:lnTo>
                          <a:pt x="675" y="251"/>
                        </a:lnTo>
                        <a:lnTo>
                          <a:pt x="778" y="269"/>
                        </a:lnTo>
                        <a:lnTo>
                          <a:pt x="831" y="277"/>
                        </a:lnTo>
                        <a:lnTo>
                          <a:pt x="884" y="284"/>
                        </a:lnTo>
                        <a:lnTo>
                          <a:pt x="935" y="290"/>
                        </a:lnTo>
                        <a:lnTo>
                          <a:pt x="988" y="296"/>
                        </a:lnTo>
                        <a:lnTo>
                          <a:pt x="1039" y="300"/>
                        </a:lnTo>
                        <a:lnTo>
                          <a:pt x="1089" y="305"/>
                        </a:lnTo>
                        <a:lnTo>
                          <a:pt x="1137" y="307"/>
                        </a:lnTo>
                        <a:lnTo>
                          <a:pt x="1185" y="308"/>
                        </a:lnTo>
                        <a:lnTo>
                          <a:pt x="1230" y="309"/>
                        </a:lnTo>
                        <a:lnTo>
                          <a:pt x="1274" y="308"/>
                        </a:lnTo>
                        <a:lnTo>
                          <a:pt x="1316" y="305"/>
                        </a:lnTo>
                        <a:lnTo>
                          <a:pt x="1355" y="300"/>
                        </a:lnTo>
                        <a:lnTo>
                          <a:pt x="1393" y="296"/>
                        </a:lnTo>
                        <a:lnTo>
                          <a:pt x="1430" y="294"/>
                        </a:lnTo>
                        <a:lnTo>
                          <a:pt x="1463" y="294"/>
                        </a:lnTo>
                        <a:lnTo>
                          <a:pt x="1494" y="294"/>
                        </a:lnTo>
                        <a:lnTo>
                          <a:pt x="1524" y="297"/>
                        </a:lnTo>
                        <a:lnTo>
                          <a:pt x="1551" y="300"/>
                        </a:lnTo>
                        <a:lnTo>
                          <a:pt x="1577" y="305"/>
                        </a:lnTo>
                        <a:lnTo>
                          <a:pt x="1601" y="311"/>
                        </a:lnTo>
                        <a:lnTo>
                          <a:pt x="1622" y="318"/>
                        </a:lnTo>
                        <a:lnTo>
                          <a:pt x="1643" y="327"/>
                        </a:lnTo>
                        <a:lnTo>
                          <a:pt x="1661" y="336"/>
                        </a:lnTo>
                        <a:lnTo>
                          <a:pt x="1679" y="346"/>
                        </a:lnTo>
                        <a:lnTo>
                          <a:pt x="1694" y="356"/>
                        </a:lnTo>
                        <a:lnTo>
                          <a:pt x="1708" y="366"/>
                        </a:lnTo>
                        <a:lnTo>
                          <a:pt x="1721" y="378"/>
                        </a:lnTo>
                        <a:lnTo>
                          <a:pt x="1732" y="389"/>
                        </a:lnTo>
                        <a:lnTo>
                          <a:pt x="1743" y="400"/>
                        </a:lnTo>
                        <a:lnTo>
                          <a:pt x="1752" y="413"/>
                        </a:lnTo>
                        <a:lnTo>
                          <a:pt x="1760" y="424"/>
                        </a:lnTo>
                        <a:lnTo>
                          <a:pt x="1767" y="435"/>
                        </a:lnTo>
                        <a:lnTo>
                          <a:pt x="1778" y="457"/>
                        </a:lnTo>
                        <a:lnTo>
                          <a:pt x="1787" y="477"/>
                        </a:lnTo>
                        <a:lnTo>
                          <a:pt x="1795" y="507"/>
                        </a:lnTo>
                        <a:lnTo>
                          <a:pt x="1797" y="519"/>
                        </a:lnTo>
                        <a:lnTo>
                          <a:pt x="1797" y="454"/>
                        </a:lnTo>
                        <a:lnTo>
                          <a:pt x="1795" y="396"/>
                        </a:lnTo>
                        <a:lnTo>
                          <a:pt x="1794" y="370"/>
                        </a:lnTo>
                        <a:lnTo>
                          <a:pt x="1792" y="346"/>
                        </a:lnTo>
                        <a:lnTo>
                          <a:pt x="1790" y="324"/>
                        </a:lnTo>
                        <a:lnTo>
                          <a:pt x="1787" y="302"/>
                        </a:lnTo>
                        <a:lnTo>
                          <a:pt x="1784" y="282"/>
                        </a:lnTo>
                        <a:lnTo>
                          <a:pt x="1779" y="265"/>
                        </a:lnTo>
                        <a:lnTo>
                          <a:pt x="1774" y="249"/>
                        </a:lnTo>
                        <a:lnTo>
                          <a:pt x="1768" y="233"/>
                        </a:lnTo>
                        <a:lnTo>
                          <a:pt x="1760" y="220"/>
                        </a:lnTo>
                        <a:lnTo>
                          <a:pt x="1752" y="208"/>
                        </a:lnTo>
                        <a:lnTo>
                          <a:pt x="1743" y="198"/>
                        </a:lnTo>
                        <a:lnTo>
                          <a:pt x="1733" y="188"/>
                        </a:lnTo>
                        <a:lnTo>
                          <a:pt x="1721" y="180"/>
                        </a:lnTo>
                        <a:lnTo>
                          <a:pt x="1709" y="173"/>
                        </a:lnTo>
                        <a:lnTo>
                          <a:pt x="1694" y="168"/>
                        </a:lnTo>
                        <a:lnTo>
                          <a:pt x="1679" y="162"/>
                        </a:lnTo>
                        <a:lnTo>
                          <a:pt x="1662" y="159"/>
                        </a:lnTo>
                        <a:lnTo>
                          <a:pt x="1643" y="157"/>
                        </a:lnTo>
                        <a:lnTo>
                          <a:pt x="1623" y="154"/>
                        </a:lnTo>
                        <a:lnTo>
                          <a:pt x="1601" y="153"/>
                        </a:lnTo>
                        <a:lnTo>
                          <a:pt x="1577" y="154"/>
                        </a:lnTo>
                        <a:lnTo>
                          <a:pt x="1551" y="154"/>
                        </a:lnTo>
                        <a:lnTo>
                          <a:pt x="1524" y="157"/>
                        </a:lnTo>
                        <a:lnTo>
                          <a:pt x="1494" y="159"/>
                        </a:lnTo>
                        <a:lnTo>
                          <a:pt x="1430" y="166"/>
                        </a:lnTo>
                        <a:lnTo>
                          <a:pt x="1355" y="176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58" name="Freeform 199"/>
                  <p:cNvSpPr>
                    <a:spLocks/>
                  </p:cNvSpPr>
                  <p:nvPr/>
                </p:nvSpPr>
                <p:spPr bwMode="auto">
                  <a:xfrm>
                    <a:off x="3167" y="3609"/>
                    <a:ext cx="292" cy="225"/>
                  </a:xfrm>
                  <a:custGeom>
                    <a:avLst/>
                    <a:gdLst>
                      <a:gd name="T0" fmla="*/ 0 w 2030"/>
                      <a:gd name="T1" fmla="*/ 0 h 1579"/>
                      <a:gd name="T2" fmla="*/ 0 w 2030"/>
                      <a:gd name="T3" fmla="*/ 0 h 1579"/>
                      <a:gd name="T4" fmla="*/ 0 w 2030"/>
                      <a:gd name="T5" fmla="*/ 0 h 1579"/>
                      <a:gd name="T6" fmla="*/ 0 w 2030"/>
                      <a:gd name="T7" fmla="*/ 0 h 1579"/>
                      <a:gd name="T8" fmla="*/ 0 w 2030"/>
                      <a:gd name="T9" fmla="*/ 0 h 1579"/>
                      <a:gd name="T10" fmla="*/ 0 w 2030"/>
                      <a:gd name="T11" fmla="*/ 0 h 1579"/>
                      <a:gd name="T12" fmla="*/ 0 w 2030"/>
                      <a:gd name="T13" fmla="*/ 0 h 1579"/>
                      <a:gd name="T14" fmla="*/ 0 w 2030"/>
                      <a:gd name="T15" fmla="*/ 0 h 1579"/>
                      <a:gd name="T16" fmla="*/ 0 w 2030"/>
                      <a:gd name="T17" fmla="*/ 0 h 1579"/>
                      <a:gd name="T18" fmla="*/ 0 w 2030"/>
                      <a:gd name="T19" fmla="*/ 0 h 1579"/>
                      <a:gd name="T20" fmla="*/ 0 w 2030"/>
                      <a:gd name="T21" fmla="*/ 0 h 1579"/>
                      <a:gd name="T22" fmla="*/ 0 w 2030"/>
                      <a:gd name="T23" fmla="*/ 0 h 1579"/>
                      <a:gd name="T24" fmla="*/ 0 w 2030"/>
                      <a:gd name="T25" fmla="*/ 0 h 1579"/>
                      <a:gd name="T26" fmla="*/ 0 w 2030"/>
                      <a:gd name="T27" fmla="*/ 0 h 1579"/>
                      <a:gd name="T28" fmla="*/ 0 w 2030"/>
                      <a:gd name="T29" fmla="*/ 0 h 1579"/>
                      <a:gd name="T30" fmla="*/ 0 w 2030"/>
                      <a:gd name="T31" fmla="*/ 0 h 1579"/>
                      <a:gd name="T32" fmla="*/ 0 w 2030"/>
                      <a:gd name="T33" fmla="*/ 0 h 1579"/>
                      <a:gd name="T34" fmla="*/ 0 w 2030"/>
                      <a:gd name="T35" fmla="*/ 0 h 1579"/>
                      <a:gd name="T36" fmla="*/ 0 w 2030"/>
                      <a:gd name="T37" fmla="*/ 0 h 1579"/>
                      <a:gd name="T38" fmla="*/ 0 w 2030"/>
                      <a:gd name="T39" fmla="*/ 0 h 1579"/>
                      <a:gd name="T40" fmla="*/ 0 w 2030"/>
                      <a:gd name="T41" fmla="*/ 0 h 1579"/>
                      <a:gd name="T42" fmla="*/ 0 w 2030"/>
                      <a:gd name="T43" fmla="*/ 0 h 1579"/>
                      <a:gd name="T44" fmla="*/ 0 w 2030"/>
                      <a:gd name="T45" fmla="*/ 0 h 1579"/>
                      <a:gd name="T46" fmla="*/ 0 w 2030"/>
                      <a:gd name="T47" fmla="*/ 0 h 1579"/>
                      <a:gd name="T48" fmla="*/ 0 w 2030"/>
                      <a:gd name="T49" fmla="*/ 0 h 1579"/>
                      <a:gd name="T50" fmla="*/ 0 w 2030"/>
                      <a:gd name="T51" fmla="*/ 0 h 1579"/>
                      <a:gd name="T52" fmla="*/ 0 w 2030"/>
                      <a:gd name="T53" fmla="*/ 0 h 1579"/>
                      <a:gd name="T54" fmla="*/ 0 w 2030"/>
                      <a:gd name="T55" fmla="*/ 0 h 1579"/>
                      <a:gd name="T56" fmla="*/ 0 w 2030"/>
                      <a:gd name="T57" fmla="*/ 0 h 1579"/>
                      <a:gd name="T58" fmla="*/ 0 w 2030"/>
                      <a:gd name="T59" fmla="*/ 0 h 1579"/>
                      <a:gd name="T60" fmla="*/ 0 w 2030"/>
                      <a:gd name="T61" fmla="*/ 0 h 1579"/>
                      <a:gd name="T62" fmla="*/ 0 w 2030"/>
                      <a:gd name="T63" fmla="*/ 0 h 1579"/>
                      <a:gd name="T64" fmla="*/ 0 w 2030"/>
                      <a:gd name="T65" fmla="*/ 0 h 1579"/>
                      <a:gd name="T66" fmla="*/ 0 w 2030"/>
                      <a:gd name="T67" fmla="*/ 0 h 1579"/>
                      <a:gd name="T68" fmla="*/ 0 w 2030"/>
                      <a:gd name="T69" fmla="*/ 0 h 1579"/>
                      <a:gd name="T70" fmla="*/ 0 w 2030"/>
                      <a:gd name="T71" fmla="*/ 0 h 1579"/>
                      <a:gd name="T72" fmla="*/ 0 w 2030"/>
                      <a:gd name="T73" fmla="*/ 0 h 1579"/>
                      <a:gd name="T74" fmla="*/ 0 w 2030"/>
                      <a:gd name="T75" fmla="*/ 0 h 1579"/>
                      <a:gd name="T76" fmla="*/ 0 w 2030"/>
                      <a:gd name="T77" fmla="*/ 0 h 1579"/>
                      <a:gd name="T78" fmla="*/ 0 w 2030"/>
                      <a:gd name="T79" fmla="*/ 0 h 1579"/>
                      <a:gd name="T80" fmla="*/ 0 w 2030"/>
                      <a:gd name="T81" fmla="*/ 0 h 1579"/>
                      <a:gd name="T82" fmla="*/ 0 w 2030"/>
                      <a:gd name="T83" fmla="*/ 0 h 1579"/>
                      <a:gd name="T84" fmla="*/ 0 w 2030"/>
                      <a:gd name="T85" fmla="*/ 0 h 1579"/>
                      <a:gd name="T86" fmla="*/ 0 w 2030"/>
                      <a:gd name="T87" fmla="*/ 0 h 1579"/>
                      <a:gd name="T88" fmla="*/ 0 w 2030"/>
                      <a:gd name="T89" fmla="*/ 0 h 1579"/>
                      <a:gd name="T90" fmla="*/ 0 w 2030"/>
                      <a:gd name="T91" fmla="*/ 0 h 1579"/>
                      <a:gd name="T92" fmla="*/ 0 w 2030"/>
                      <a:gd name="T93" fmla="*/ 0 h 1579"/>
                      <a:gd name="T94" fmla="*/ 0 w 2030"/>
                      <a:gd name="T95" fmla="*/ 0 h 1579"/>
                      <a:gd name="T96" fmla="*/ 0 w 2030"/>
                      <a:gd name="T97" fmla="*/ 0 h 1579"/>
                      <a:gd name="T98" fmla="*/ 0 w 2030"/>
                      <a:gd name="T99" fmla="*/ 0 h 1579"/>
                      <a:gd name="T100" fmla="*/ 0 w 2030"/>
                      <a:gd name="T101" fmla="*/ 0 h 1579"/>
                      <a:gd name="T102" fmla="*/ 0 w 2030"/>
                      <a:gd name="T103" fmla="*/ 0 h 1579"/>
                      <a:gd name="T104" fmla="*/ 0 w 2030"/>
                      <a:gd name="T105" fmla="*/ 0 h 1579"/>
                      <a:gd name="T106" fmla="*/ 0 w 2030"/>
                      <a:gd name="T107" fmla="*/ 0 h 1579"/>
                      <a:gd name="T108" fmla="*/ 0 w 2030"/>
                      <a:gd name="T109" fmla="*/ 0 h 1579"/>
                      <a:gd name="T110" fmla="*/ 0 w 2030"/>
                      <a:gd name="T111" fmla="*/ 0 h 1579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030"/>
                      <a:gd name="T169" fmla="*/ 0 h 1579"/>
                      <a:gd name="T170" fmla="*/ 2030 w 2030"/>
                      <a:gd name="T171" fmla="*/ 1579 h 1579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030" h="1579">
                        <a:moveTo>
                          <a:pt x="916" y="671"/>
                        </a:moveTo>
                        <a:lnTo>
                          <a:pt x="959" y="695"/>
                        </a:lnTo>
                        <a:lnTo>
                          <a:pt x="1000" y="717"/>
                        </a:lnTo>
                        <a:lnTo>
                          <a:pt x="1040" y="737"/>
                        </a:lnTo>
                        <a:lnTo>
                          <a:pt x="1080" y="756"/>
                        </a:lnTo>
                        <a:lnTo>
                          <a:pt x="1120" y="774"/>
                        </a:lnTo>
                        <a:lnTo>
                          <a:pt x="1159" y="789"/>
                        </a:lnTo>
                        <a:lnTo>
                          <a:pt x="1197" y="804"/>
                        </a:lnTo>
                        <a:lnTo>
                          <a:pt x="1236" y="816"/>
                        </a:lnTo>
                        <a:lnTo>
                          <a:pt x="1272" y="827"/>
                        </a:lnTo>
                        <a:lnTo>
                          <a:pt x="1310" y="837"/>
                        </a:lnTo>
                        <a:lnTo>
                          <a:pt x="1347" y="846"/>
                        </a:lnTo>
                        <a:lnTo>
                          <a:pt x="1383" y="853"/>
                        </a:lnTo>
                        <a:lnTo>
                          <a:pt x="1419" y="858"/>
                        </a:lnTo>
                        <a:lnTo>
                          <a:pt x="1454" y="863"/>
                        </a:lnTo>
                        <a:lnTo>
                          <a:pt x="1490" y="865"/>
                        </a:lnTo>
                        <a:lnTo>
                          <a:pt x="1524" y="866"/>
                        </a:lnTo>
                        <a:lnTo>
                          <a:pt x="1559" y="866"/>
                        </a:lnTo>
                        <a:lnTo>
                          <a:pt x="1592" y="865"/>
                        </a:lnTo>
                        <a:lnTo>
                          <a:pt x="1625" y="862"/>
                        </a:lnTo>
                        <a:lnTo>
                          <a:pt x="1659" y="858"/>
                        </a:lnTo>
                        <a:lnTo>
                          <a:pt x="1691" y="853"/>
                        </a:lnTo>
                        <a:lnTo>
                          <a:pt x="1723" y="846"/>
                        </a:lnTo>
                        <a:lnTo>
                          <a:pt x="1756" y="838"/>
                        </a:lnTo>
                        <a:lnTo>
                          <a:pt x="1788" y="828"/>
                        </a:lnTo>
                        <a:lnTo>
                          <a:pt x="1819" y="818"/>
                        </a:lnTo>
                        <a:lnTo>
                          <a:pt x="1850" y="806"/>
                        </a:lnTo>
                        <a:lnTo>
                          <a:pt x="1880" y="794"/>
                        </a:lnTo>
                        <a:lnTo>
                          <a:pt x="1911" y="779"/>
                        </a:lnTo>
                        <a:lnTo>
                          <a:pt x="1941" y="764"/>
                        </a:lnTo>
                        <a:lnTo>
                          <a:pt x="1971" y="747"/>
                        </a:lnTo>
                        <a:lnTo>
                          <a:pt x="2000" y="729"/>
                        </a:lnTo>
                        <a:lnTo>
                          <a:pt x="2030" y="710"/>
                        </a:lnTo>
                        <a:lnTo>
                          <a:pt x="2029" y="756"/>
                        </a:lnTo>
                        <a:lnTo>
                          <a:pt x="2029" y="801"/>
                        </a:lnTo>
                        <a:lnTo>
                          <a:pt x="2027" y="847"/>
                        </a:lnTo>
                        <a:lnTo>
                          <a:pt x="2025" y="892"/>
                        </a:lnTo>
                        <a:lnTo>
                          <a:pt x="2020" y="935"/>
                        </a:lnTo>
                        <a:lnTo>
                          <a:pt x="2016" y="977"/>
                        </a:lnTo>
                        <a:lnTo>
                          <a:pt x="2010" y="1020"/>
                        </a:lnTo>
                        <a:lnTo>
                          <a:pt x="2003" y="1060"/>
                        </a:lnTo>
                        <a:lnTo>
                          <a:pt x="1995" y="1100"/>
                        </a:lnTo>
                        <a:lnTo>
                          <a:pt x="1985" y="1138"/>
                        </a:lnTo>
                        <a:lnTo>
                          <a:pt x="1974" y="1174"/>
                        </a:lnTo>
                        <a:lnTo>
                          <a:pt x="1961" y="1210"/>
                        </a:lnTo>
                        <a:lnTo>
                          <a:pt x="1948" y="1243"/>
                        </a:lnTo>
                        <a:lnTo>
                          <a:pt x="1932" y="1274"/>
                        </a:lnTo>
                        <a:lnTo>
                          <a:pt x="1924" y="1290"/>
                        </a:lnTo>
                        <a:lnTo>
                          <a:pt x="1915" y="1304"/>
                        </a:lnTo>
                        <a:lnTo>
                          <a:pt x="1906" y="1319"/>
                        </a:lnTo>
                        <a:lnTo>
                          <a:pt x="1896" y="1333"/>
                        </a:lnTo>
                        <a:lnTo>
                          <a:pt x="1846" y="1396"/>
                        </a:lnTo>
                        <a:lnTo>
                          <a:pt x="1793" y="1449"/>
                        </a:lnTo>
                        <a:lnTo>
                          <a:pt x="1740" y="1491"/>
                        </a:lnTo>
                        <a:lnTo>
                          <a:pt x="1685" y="1526"/>
                        </a:lnTo>
                        <a:lnTo>
                          <a:pt x="1629" y="1551"/>
                        </a:lnTo>
                        <a:lnTo>
                          <a:pt x="1572" y="1568"/>
                        </a:lnTo>
                        <a:lnTo>
                          <a:pt x="1514" y="1577"/>
                        </a:lnTo>
                        <a:lnTo>
                          <a:pt x="1456" y="1579"/>
                        </a:lnTo>
                        <a:lnTo>
                          <a:pt x="1397" y="1575"/>
                        </a:lnTo>
                        <a:lnTo>
                          <a:pt x="1338" y="1564"/>
                        </a:lnTo>
                        <a:lnTo>
                          <a:pt x="1278" y="1546"/>
                        </a:lnTo>
                        <a:lnTo>
                          <a:pt x="1219" y="1524"/>
                        </a:lnTo>
                        <a:lnTo>
                          <a:pt x="1160" y="1496"/>
                        </a:lnTo>
                        <a:lnTo>
                          <a:pt x="1101" y="1464"/>
                        </a:lnTo>
                        <a:lnTo>
                          <a:pt x="1042" y="1428"/>
                        </a:lnTo>
                        <a:lnTo>
                          <a:pt x="984" y="1389"/>
                        </a:lnTo>
                        <a:lnTo>
                          <a:pt x="927" y="1346"/>
                        </a:lnTo>
                        <a:lnTo>
                          <a:pt x="871" y="1301"/>
                        </a:lnTo>
                        <a:lnTo>
                          <a:pt x="816" y="1253"/>
                        </a:lnTo>
                        <a:lnTo>
                          <a:pt x="762" y="1204"/>
                        </a:lnTo>
                        <a:lnTo>
                          <a:pt x="709" y="1154"/>
                        </a:lnTo>
                        <a:lnTo>
                          <a:pt x="659" y="1103"/>
                        </a:lnTo>
                        <a:lnTo>
                          <a:pt x="610" y="1052"/>
                        </a:lnTo>
                        <a:lnTo>
                          <a:pt x="562" y="1001"/>
                        </a:lnTo>
                        <a:lnTo>
                          <a:pt x="517" y="951"/>
                        </a:lnTo>
                        <a:lnTo>
                          <a:pt x="474" y="902"/>
                        </a:lnTo>
                        <a:lnTo>
                          <a:pt x="433" y="854"/>
                        </a:lnTo>
                        <a:lnTo>
                          <a:pt x="395" y="809"/>
                        </a:lnTo>
                        <a:lnTo>
                          <a:pt x="328" y="726"/>
                        </a:lnTo>
                        <a:lnTo>
                          <a:pt x="271" y="657"/>
                        </a:lnTo>
                        <a:lnTo>
                          <a:pt x="253" y="633"/>
                        </a:lnTo>
                        <a:lnTo>
                          <a:pt x="234" y="606"/>
                        </a:lnTo>
                        <a:lnTo>
                          <a:pt x="214" y="576"/>
                        </a:lnTo>
                        <a:lnTo>
                          <a:pt x="195" y="542"/>
                        </a:lnTo>
                        <a:lnTo>
                          <a:pt x="176" y="507"/>
                        </a:lnTo>
                        <a:lnTo>
                          <a:pt x="156" y="469"/>
                        </a:lnTo>
                        <a:lnTo>
                          <a:pt x="137" y="429"/>
                        </a:lnTo>
                        <a:lnTo>
                          <a:pt x="118" y="385"/>
                        </a:lnTo>
                        <a:lnTo>
                          <a:pt x="100" y="342"/>
                        </a:lnTo>
                        <a:lnTo>
                          <a:pt x="84" y="296"/>
                        </a:lnTo>
                        <a:lnTo>
                          <a:pt x="67" y="248"/>
                        </a:lnTo>
                        <a:lnTo>
                          <a:pt x="52" y="200"/>
                        </a:lnTo>
                        <a:lnTo>
                          <a:pt x="36" y="152"/>
                        </a:lnTo>
                        <a:lnTo>
                          <a:pt x="23" y="101"/>
                        </a:lnTo>
                        <a:lnTo>
                          <a:pt x="10" y="50"/>
                        </a:lnTo>
                        <a:lnTo>
                          <a:pt x="0" y="0"/>
                        </a:lnTo>
                        <a:lnTo>
                          <a:pt x="53" y="47"/>
                        </a:lnTo>
                        <a:lnTo>
                          <a:pt x="105" y="93"/>
                        </a:lnTo>
                        <a:lnTo>
                          <a:pt x="158" y="138"/>
                        </a:lnTo>
                        <a:lnTo>
                          <a:pt x="212" y="183"/>
                        </a:lnTo>
                        <a:lnTo>
                          <a:pt x="266" y="227"/>
                        </a:lnTo>
                        <a:lnTo>
                          <a:pt x="322" y="271"/>
                        </a:lnTo>
                        <a:lnTo>
                          <a:pt x="378" y="313"/>
                        </a:lnTo>
                        <a:lnTo>
                          <a:pt x="434" y="355"/>
                        </a:lnTo>
                        <a:lnTo>
                          <a:pt x="492" y="396"/>
                        </a:lnTo>
                        <a:lnTo>
                          <a:pt x="550" y="438"/>
                        </a:lnTo>
                        <a:lnTo>
                          <a:pt x="609" y="479"/>
                        </a:lnTo>
                        <a:lnTo>
                          <a:pt x="669" y="518"/>
                        </a:lnTo>
                        <a:lnTo>
                          <a:pt x="729" y="557"/>
                        </a:lnTo>
                        <a:lnTo>
                          <a:pt x="792" y="596"/>
                        </a:lnTo>
                        <a:lnTo>
                          <a:pt x="854" y="633"/>
                        </a:lnTo>
                        <a:lnTo>
                          <a:pt x="916" y="671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59" name="Freeform 200"/>
                  <p:cNvSpPr>
                    <a:spLocks/>
                  </p:cNvSpPr>
                  <p:nvPr/>
                </p:nvSpPr>
                <p:spPr bwMode="auto">
                  <a:xfrm>
                    <a:off x="3173" y="3841"/>
                    <a:ext cx="562" cy="216"/>
                  </a:xfrm>
                  <a:custGeom>
                    <a:avLst/>
                    <a:gdLst>
                      <a:gd name="T0" fmla="*/ 0 w 3934"/>
                      <a:gd name="T1" fmla="*/ 0 h 1507"/>
                      <a:gd name="T2" fmla="*/ 0 w 3934"/>
                      <a:gd name="T3" fmla="*/ 0 h 1507"/>
                      <a:gd name="T4" fmla="*/ 0 w 3934"/>
                      <a:gd name="T5" fmla="*/ 0 h 1507"/>
                      <a:gd name="T6" fmla="*/ 0 w 3934"/>
                      <a:gd name="T7" fmla="*/ 0 h 1507"/>
                      <a:gd name="T8" fmla="*/ 0 w 3934"/>
                      <a:gd name="T9" fmla="*/ 0 h 1507"/>
                      <a:gd name="T10" fmla="*/ 0 w 3934"/>
                      <a:gd name="T11" fmla="*/ 0 h 1507"/>
                      <a:gd name="T12" fmla="*/ 0 w 3934"/>
                      <a:gd name="T13" fmla="*/ 0 h 1507"/>
                      <a:gd name="T14" fmla="*/ 0 w 3934"/>
                      <a:gd name="T15" fmla="*/ 0 h 1507"/>
                      <a:gd name="T16" fmla="*/ 0 w 3934"/>
                      <a:gd name="T17" fmla="*/ 0 h 1507"/>
                      <a:gd name="T18" fmla="*/ 0 w 3934"/>
                      <a:gd name="T19" fmla="*/ 0 h 1507"/>
                      <a:gd name="T20" fmla="*/ 0 w 3934"/>
                      <a:gd name="T21" fmla="*/ 0 h 1507"/>
                      <a:gd name="T22" fmla="*/ 0 w 3934"/>
                      <a:gd name="T23" fmla="*/ 0 h 1507"/>
                      <a:gd name="T24" fmla="*/ 0 w 3934"/>
                      <a:gd name="T25" fmla="*/ 0 h 1507"/>
                      <a:gd name="T26" fmla="*/ 0 w 3934"/>
                      <a:gd name="T27" fmla="*/ 0 h 1507"/>
                      <a:gd name="T28" fmla="*/ 0 w 3934"/>
                      <a:gd name="T29" fmla="*/ 0 h 1507"/>
                      <a:gd name="T30" fmla="*/ 0 w 3934"/>
                      <a:gd name="T31" fmla="*/ 0 h 1507"/>
                      <a:gd name="T32" fmla="*/ 0 w 3934"/>
                      <a:gd name="T33" fmla="*/ 0 h 1507"/>
                      <a:gd name="T34" fmla="*/ 0 w 3934"/>
                      <a:gd name="T35" fmla="*/ 0 h 1507"/>
                      <a:gd name="T36" fmla="*/ 0 w 3934"/>
                      <a:gd name="T37" fmla="*/ 0 h 1507"/>
                      <a:gd name="T38" fmla="*/ 0 w 3934"/>
                      <a:gd name="T39" fmla="*/ 0 h 1507"/>
                      <a:gd name="T40" fmla="*/ 0 w 3934"/>
                      <a:gd name="T41" fmla="*/ 0 h 1507"/>
                      <a:gd name="T42" fmla="*/ 0 w 3934"/>
                      <a:gd name="T43" fmla="*/ 0 h 1507"/>
                      <a:gd name="T44" fmla="*/ 0 w 3934"/>
                      <a:gd name="T45" fmla="*/ 0 h 1507"/>
                      <a:gd name="T46" fmla="*/ 0 w 3934"/>
                      <a:gd name="T47" fmla="*/ 0 h 1507"/>
                      <a:gd name="T48" fmla="*/ 0 w 3934"/>
                      <a:gd name="T49" fmla="*/ 0 h 1507"/>
                      <a:gd name="T50" fmla="*/ 0 w 3934"/>
                      <a:gd name="T51" fmla="*/ 0 h 1507"/>
                      <a:gd name="T52" fmla="*/ 0 w 3934"/>
                      <a:gd name="T53" fmla="*/ 0 h 1507"/>
                      <a:gd name="T54" fmla="*/ 0 w 3934"/>
                      <a:gd name="T55" fmla="*/ 0 h 1507"/>
                      <a:gd name="T56" fmla="*/ 0 w 3934"/>
                      <a:gd name="T57" fmla="*/ 0 h 1507"/>
                      <a:gd name="T58" fmla="*/ 0 w 3934"/>
                      <a:gd name="T59" fmla="*/ 0 h 1507"/>
                      <a:gd name="T60" fmla="*/ 0 w 3934"/>
                      <a:gd name="T61" fmla="*/ 0 h 1507"/>
                      <a:gd name="T62" fmla="*/ 0 w 3934"/>
                      <a:gd name="T63" fmla="*/ 0 h 1507"/>
                      <a:gd name="T64" fmla="*/ 0 w 3934"/>
                      <a:gd name="T65" fmla="*/ 0 h 1507"/>
                      <a:gd name="T66" fmla="*/ 0 w 3934"/>
                      <a:gd name="T67" fmla="*/ 0 h 1507"/>
                      <a:gd name="T68" fmla="*/ 0 w 3934"/>
                      <a:gd name="T69" fmla="*/ 0 h 1507"/>
                      <a:gd name="T70" fmla="*/ 0 w 3934"/>
                      <a:gd name="T71" fmla="*/ 0 h 1507"/>
                      <a:gd name="T72" fmla="*/ 0 w 3934"/>
                      <a:gd name="T73" fmla="*/ 0 h 1507"/>
                      <a:gd name="T74" fmla="*/ 0 w 3934"/>
                      <a:gd name="T75" fmla="*/ 0 h 1507"/>
                      <a:gd name="T76" fmla="*/ 0 w 3934"/>
                      <a:gd name="T77" fmla="*/ 0 h 1507"/>
                      <a:gd name="T78" fmla="*/ 0 w 3934"/>
                      <a:gd name="T79" fmla="*/ 0 h 1507"/>
                      <a:gd name="T80" fmla="*/ 0 w 3934"/>
                      <a:gd name="T81" fmla="*/ 0 h 1507"/>
                      <a:gd name="T82" fmla="*/ 0 w 3934"/>
                      <a:gd name="T83" fmla="*/ 0 h 1507"/>
                      <a:gd name="T84" fmla="*/ 0 w 3934"/>
                      <a:gd name="T85" fmla="*/ 0 h 1507"/>
                      <a:gd name="T86" fmla="*/ 0 w 3934"/>
                      <a:gd name="T87" fmla="*/ 0 h 1507"/>
                      <a:gd name="T88" fmla="*/ 0 w 3934"/>
                      <a:gd name="T89" fmla="*/ 0 h 1507"/>
                      <a:gd name="T90" fmla="*/ 0 w 3934"/>
                      <a:gd name="T91" fmla="*/ 0 h 1507"/>
                      <a:gd name="T92" fmla="*/ 0 w 3934"/>
                      <a:gd name="T93" fmla="*/ 0 h 1507"/>
                      <a:gd name="T94" fmla="*/ 0 w 3934"/>
                      <a:gd name="T95" fmla="*/ 0 h 1507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934"/>
                      <a:gd name="T145" fmla="*/ 0 h 1507"/>
                      <a:gd name="T146" fmla="*/ 3934 w 3934"/>
                      <a:gd name="T147" fmla="*/ 1507 h 1507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934" h="1507">
                        <a:moveTo>
                          <a:pt x="3766" y="0"/>
                        </a:moveTo>
                        <a:lnTo>
                          <a:pt x="3783" y="139"/>
                        </a:lnTo>
                        <a:lnTo>
                          <a:pt x="3781" y="269"/>
                        </a:lnTo>
                        <a:lnTo>
                          <a:pt x="3761" y="390"/>
                        </a:lnTo>
                        <a:lnTo>
                          <a:pt x="3725" y="500"/>
                        </a:lnTo>
                        <a:lnTo>
                          <a:pt x="3674" y="601"/>
                        </a:lnTo>
                        <a:lnTo>
                          <a:pt x="3608" y="693"/>
                        </a:lnTo>
                        <a:lnTo>
                          <a:pt x="3529" y="778"/>
                        </a:lnTo>
                        <a:lnTo>
                          <a:pt x="3438" y="852"/>
                        </a:lnTo>
                        <a:lnTo>
                          <a:pt x="3335" y="920"/>
                        </a:lnTo>
                        <a:lnTo>
                          <a:pt x="3221" y="979"/>
                        </a:lnTo>
                        <a:lnTo>
                          <a:pt x="3098" y="1032"/>
                        </a:lnTo>
                        <a:lnTo>
                          <a:pt x="2966" y="1076"/>
                        </a:lnTo>
                        <a:lnTo>
                          <a:pt x="2827" y="1113"/>
                        </a:lnTo>
                        <a:lnTo>
                          <a:pt x="2680" y="1144"/>
                        </a:lnTo>
                        <a:lnTo>
                          <a:pt x="2529" y="1168"/>
                        </a:lnTo>
                        <a:lnTo>
                          <a:pt x="2372" y="1186"/>
                        </a:lnTo>
                        <a:lnTo>
                          <a:pt x="2210" y="1199"/>
                        </a:lnTo>
                        <a:lnTo>
                          <a:pt x="2048" y="1205"/>
                        </a:lnTo>
                        <a:lnTo>
                          <a:pt x="1882" y="1206"/>
                        </a:lnTo>
                        <a:lnTo>
                          <a:pt x="1716" y="1203"/>
                        </a:lnTo>
                        <a:lnTo>
                          <a:pt x="1549" y="1194"/>
                        </a:lnTo>
                        <a:lnTo>
                          <a:pt x="1385" y="1181"/>
                        </a:lnTo>
                        <a:lnTo>
                          <a:pt x="1221" y="1163"/>
                        </a:lnTo>
                        <a:lnTo>
                          <a:pt x="1061" y="1142"/>
                        </a:lnTo>
                        <a:lnTo>
                          <a:pt x="905" y="1116"/>
                        </a:lnTo>
                        <a:lnTo>
                          <a:pt x="754" y="1087"/>
                        </a:lnTo>
                        <a:lnTo>
                          <a:pt x="608" y="1055"/>
                        </a:lnTo>
                        <a:lnTo>
                          <a:pt x="469" y="1020"/>
                        </a:lnTo>
                        <a:lnTo>
                          <a:pt x="337" y="983"/>
                        </a:lnTo>
                        <a:lnTo>
                          <a:pt x="215" y="943"/>
                        </a:lnTo>
                        <a:lnTo>
                          <a:pt x="102" y="901"/>
                        </a:lnTo>
                        <a:lnTo>
                          <a:pt x="0" y="857"/>
                        </a:lnTo>
                        <a:lnTo>
                          <a:pt x="12" y="878"/>
                        </a:lnTo>
                        <a:lnTo>
                          <a:pt x="26" y="898"/>
                        </a:lnTo>
                        <a:lnTo>
                          <a:pt x="39" y="918"/>
                        </a:lnTo>
                        <a:lnTo>
                          <a:pt x="52" y="937"/>
                        </a:lnTo>
                        <a:lnTo>
                          <a:pt x="67" y="955"/>
                        </a:lnTo>
                        <a:lnTo>
                          <a:pt x="80" y="973"/>
                        </a:lnTo>
                        <a:lnTo>
                          <a:pt x="95" y="989"/>
                        </a:lnTo>
                        <a:lnTo>
                          <a:pt x="109" y="1006"/>
                        </a:lnTo>
                        <a:lnTo>
                          <a:pt x="139" y="1036"/>
                        </a:lnTo>
                        <a:lnTo>
                          <a:pt x="169" y="1064"/>
                        </a:lnTo>
                        <a:lnTo>
                          <a:pt x="199" y="1089"/>
                        </a:lnTo>
                        <a:lnTo>
                          <a:pt x="229" y="1113"/>
                        </a:lnTo>
                        <a:lnTo>
                          <a:pt x="260" y="1134"/>
                        </a:lnTo>
                        <a:lnTo>
                          <a:pt x="291" y="1153"/>
                        </a:lnTo>
                        <a:lnTo>
                          <a:pt x="321" y="1170"/>
                        </a:lnTo>
                        <a:lnTo>
                          <a:pt x="351" y="1184"/>
                        </a:lnTo>
                        <a:lnTo>
                          <a:pt x="380" y="1197"/>
                        </a:lnTo>
                        <a:lnTo>
                          <a:pt x="407" y="1209"/>
                        </a:lnTo>
                        <a:lnTo>
                          <a:pt x="434" y="1219"/>
                        </a:lnTo>
                        <a:lnTo>
                          <a:pt x="461" y="1226"/>
                        </a:lnTo>
                        <a:lnTo>
                          <a:pt x="494" y="1236"/>
                        </a:lnTo>
                        <a:lnTo>
                          <a:pt x="529" y="1247"/>
                        </a:lnTo>
                        <a:lnTo>
                          <a:pt x="565" y="1261"/>
                        </a:lnTo>
                        <a:lnTo>
                          <a:pt x="604" y="1274"/>
                        </a:lnTo>
                        <a:lnTo>
                          <a:pt x="685" y="1305"/>
                        </a:lnTo>
                        <a:lnTo>
                          <a:pt x="769" y="1337"/>
                        </a:lnTo>
                        <a:lnTo>
                          <a:pt x="813" y="1352"/>
                        </a:lnTo>
                        <a:lnTo>
                          <a:pt x="857" y="1368"/>
                        </a:lnTo>
                        <a:lnTo>
                          <a:pt x="902" y="1382"/>
                        </a:lnTo>
                        <a:lnTo>
                          <a:pt x="947" y="1396"/>
                        </a:lnTo>
                        <a:lnTo>
                          <a:pt x="992" y="1408"/>
                        </a:lnTo>
                        <a:lnTo>
                          <a:pt x="1038" y="1418"/>
                        </a:lnTo>
                        <a:lnTo>
                          <a:pt x="1084" y="1427"/>
                        </a:lnTo>
                        <a:lnTo>
                          <a:pt x="1130" y="1432"/>
                        </a:lnTo>
                        <a:lnTo>
                          <a:pt x="1209" y="1442"/>
                        </a:lnTo>
                        <a:lnTo>
                          <a:pt x="1293" y="1452"/>
                        </a:lnTo>
                        <a:lnTo>
                          <a:pt x="1383" y="1463"/>
                        </a:lnTo>
                        <a:lnTo>
                          <a:pt x="1475" y="1475"/>
                        </a:lnTo>
                        <a:lnTo>
                          <a:pt x="1568" y="1486"/>
                        </a:lnTo>
                        <a:lnTo>
                          <a:pt x="1660" y="1495"/>
                        </a:lnTo>
                        <a:lnTo>
                          <a:pt x="1705" y="1499"/>
                        </a:lnTo>
                        <a:lnTo>
                          <a:pt x="1750" y="1502"/>
                        </a:lnTo>
                        <a:lnTo>
                          <a:pt x="1792" y="1505"/>
                        </a:lnTo>
                        <a:lnTo>
                          <a:pt x="1834" y="1507"/>
                        </a:lnTo>
                        <a:lnTo>
                          <a:pt x="1878" y="1507"/>
                        </a:lnTo>
                        <a:lnTo>
                          <a:pt x="1921" y="1506"/>
                        </a:lnTo>
                        <a:lnTo>
                          <a:pt x="1964" y="1503"/>
                        </a:lnTo>
                        <a:lnTo>
                          <a:pt x="2008" y="1500"/>
                        </a:lnTo>
                        <a:lnTo>
                          <a:pt x="2051" y="1495"/>
                        </a:lnTo>
                        <a:lnTo>
                          <a:pt x="2095" y="1489"/>
                        </a:lnTo>
                        <a:lnTo>
                          <a:pt x="2138" y="1482"/>
                        </a:lnTo>
                        <a:lnTo>
                          <a:pt x="2182" y="1476"/>
                        </a:lnTo>
                        <a:lnTo>
                          <a:pt x="2268" y="1461"/>
                        </a:lnTo>
                        <a:lnTo>
                          <a:pt x="2353" y="1449"/>
                        </a:lnTo>
                        <a:lnTo>
                          <a:pt x="2396" y="1443"/>
                        </a:lnTo>
                        <a:lnTo>
                          <a:pt x="2438" y="1438"/>
                        </a:lnTo>
                        <a:lnTo>
                          <a:pt x="2480" y="1434"/>
                        </a:lnTo>
                        <a:lnTo>
                          <a:pt x="2521" y="1432"/>
                        </a:lnTo>
                        <a:lnTo>
                          <a:pt x="2559" y="1430"/>
                        </a:lnTo>
                        <a:lnTo>
                          <a:pt x="2599" y="1427"/>
                        </a:lnTo>
                        <a:lnTo>
                          <a:pt x="2642" y="1421"/>
                        </a:lnTo>
                        <a:lnTo>
                          <a:pt x="2688" y="1414"/>
                        </a:lnTo>
                        <a:lnTo>
                          <a:pt x="2736" y="1406"/>
                        </a:lnTo>
                        <a:lnTo>
                          <a:pt x="2785" y="1397"/>
                        </a:lnTo>
                        <a:lnTo>
                          <a:pt x="2835" y="1387"/>
                        </a:lnTo>
                        <a:lnTo>
                          <a:pt x="2885" y="1375"/>
                        </a:lnTo>
                        <a:lnTo>
                          <a:pt x="2984" y="1354"/>
                        </a:lnTo>
                        <a:lnTo>
                          <a:pt x="3076" y="1332"/>
                        </a:lnTo>
                        <a:lnTo>
                          <a:pt x="3159" y="1311"/>
                        </a:lnTo>
                        <a:lnTo>
                          <a:pt x="3226" y="1294"/>
                        </a:lnTo>
                        <a:lnTo>
                          <a:pt x="3270" y="1282"/>
                        </a:lnTo>
                        <a:lnTo>
                          <a:pt x="3318" y="1268"/>
                        </a:lnTo>
                        <a:lnTo>
                          <a:pt x="3369" y="1251"/>
                        </a:lnTo>
                        <a:lnTo>
                          <a:pt x="3420" y="1232"/>
                        </a:lnTo>
                        <a:lnTo>
                          <a:pt x="3474" y="1211"/>
                        </a:lnTo>
                        <a:lnTo>
                          <a:pt x="3527" y="1189"/>
                        </a:lnTo>
                        <a:lnTo>
                          <a:pt x="3581" y="1163"/>
                        </a:lnTo>
                        <a:lnTo>
                          <a:pt x="3633" y="1136"/>
                        </a:lnTo>
                        <a:lnTo>
                          <a:pt x="3658" y="1122"/>
                        </a:lnTo>
                        <a:lnTo>
                          <a:pt x="3683" y="1107"/>
                        </a:lnTo>
                        <a:lnTo>
                          <a:pt x="3707" y="1093"/>
                        </a:lnTo>
                        <a:lnTo>
                          <a:pt x="3731" y="1077"/>
                        </a:lnTo>
                        <a:lnTo>
                          <a:pt x="3754" y="1062"/>
                        </a:lnTo>
                        <a:lnTo>
                          <a:pt x="3776" y="1045"/>
                        </a:lnTo>
                        <a:lnTo>
                          <a:pt x="3798" y="1028"/>
                        </a:lnTo>
                        <a:lnTo>
                          <a:pt x="3818" y="1010"/>
                        </a:lnTo>
                        <a:lnTo>
                          <a:pt x="3837" y="994"/>
                        </a:lnTo>
                        <a:lnTo>
                          <a:pt x="3854" y="976"/>
                        </a:lnTo>
                        <a:lnTo>
                          <a:pt x="3870" y="957"/>
                        </a:lnTo>
                        <a:lnTo>
                          <a:pt x="3886" y="938"/>
                        </a:lnTo>
                        <a:lnTo>
                          <a:pt x="3899" y="919"/>
                        </a:lnTo>
                        <a:lnTo>
                          <a:pt x="3911" y="900"/>
                        </a:lnTo>
                        <a:lnTo>
                          <a:pt x="3921" y="880"/>
                        </a:lnTo>
                        <a:lnTo>
                          <a:pt x="3930" y="860"/>
                        </a:lnTo>
                        <a:lnTo>
                          <a:pt x="3931" y="852"/>
                        </a:lnTo>
                        <a:lnTo>
                          <a:pt x="3933" y="845"/>
                        </a:lnTo>
                        <a:lnTo>
                          <a:pt x="3934" y="835"/>
                        </a:lnTo>
                        <a:lnTo>
                          <a:pt x="3934" y="822"/>
                        </a:lnTo>
                        <a:lnTo>
                          <a:pt x="3934" y="795"/>
                        </a:lnTo>
                        <a:lnTo>
                          <a:pt x="3931" y="761"/>
                        </a:lnTo>
                        <a:lnTo>
                          <a:pt x="3927" y="722"/>
                        </a:lnTo>
                        <a:lnTo>
                          <a:pt x="3921" y="679"/>
                        </a:lnTo>
                        <a:lnTo>
                          <a:pt x="3912" y="629"/>
                        </a:lnTo>
                        <a:lnTo>
                          <a:pt x="3903" y="575"/>
                        </a:lnTo>
                        <a:lnTo>
                          <a:pt x="3891" y="516"/>
                        </a:lnTo>
                        <a:lnTo>
                          <a:pt x="3878" y="454"/>
                        </a:lnTo>
                        <a:lnTo>
                          <a:pt x="3863" y="387"/>
                        </a:lnTo>
                        <a:lnTo>
                          <a:pt x="3847" y="316"/>
                        </a:lnTo>
                        <a:lnTo>
                          <a:pt x="3829" y="241"/>
                        </a:lnTo>
                        <a:lnTo>
                          <a:pt x="3810" y="164"/>
                        </a:lnTo>
                        <a:lnTo>
                          <a:pt x="3789" y="83"/>
                        </a:lnTo>
                        <a:lnTo>
                          <a:pt x="3766" y="0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60" name="Freeform 201"/>
                  <p:cNvSpPr>
                    <a:spLocks/>
                  </p:cNvSpPr>
                  <p:nvPr/>
                </p:nvSpPr>
                <p:spPr bwMode="auto">
                  <a:xfrm>
                    <a:off x="3433" y="3505"/>
                    <a:ext cx="329" cy="332"/>
                  </a:xfrm>
                  <a:custGeom>
                    <a:avLst/>
                    <a:gdLst>
                      <a:gd name="T0" fmla="*/ 0 w 2305"/>
                      <a:gd name="T1" fmla="*/ 0 h 2325"/>
                      <a:gd name="T2" fmla="*/ 0 w 2305"/>
                      <a:gd name="T3" fmla="*/ 0 h 2325"/>
                      <a:gd name="T4" fmla="*/ 0 w 2305"/>
                      <a:gd name="T5" fmla="*/ 0 h 2325"/>
                      <a:gd name="T6" fmla="*/ 0 w 2305"/>
                      <a:gd name="T7" fmla="*/ 0 h 2325"/>
                      <a:gd name="T8" fmla="*/ 0 w 2305"/>
                      <a:gd name="T9" fmla="*/ 0 h 2325"/>
                      <a:gd name="T10" fmla="*/ 0 w 2305"/>
                      <a:gd name="T11" fmla="*/ 0 h 2325"/>
                      <a:gd name="T12" fmla="*/ 0 w 2305"/>
                      <a:gd name="T13" fmla="*/ 0 h 2325"/>
                      <a:gd name="T14" fmla="*/ 0 w 2305"/>
                      <a:gd name="T15" fmla="*/ 0 h 2325"/>
                      <a:gd name="T16" fmla="*/ 0 w 2305"/>
                      <a:gd name="T17" fmla="*/ 0 h 2325"/>
                      <a:gd name="T18" fmla="*/ 0 w 2305"/>
                      <a:gd name="T19" fmla="*/ 0 h 2325"/>
                      <a:gd name="T20" fmla="*/ 0 w 2305"/>
                      <a:gd name="T21" fmla="*/ 0 h 2325"/>
                      <a:gd name="T22" fmla="*/ 0 w 2305"/>
                      <a:gd name="T23" fmla="*/ 0 h 2325"/>
                      <a:gd name="T24" fmla="*/ 0 w 2305"/>
                      <a:gd name="T25" fmla="*/ 0 h 2325"/>
                      <a:gd name="T26" fmla="*/ 0 w 2305"/>
                      <a:gd name="T27" fmla="*/ 0 h 2325"/>
                      <a:gd name="T28" fmla="*/ 0 w 2305"/>
                      <a:gd name="T29" fmla="*/ 0 h 2325"/>
                      <a:gd name="T30" fmla="*/ 0 w 2305"/>
                      <a:gd name="T31" fmla="*/ 0 h 2325"/>
                      <a:gd name="T32" fmla="*/ 0 w 2305"/>
                      <a:gd name="T33" fmla="*/ 0 h 2325"/>
                      <a:gd name="T34" fmla="*/ 0 w 2305"/>
                      <a:gd name="T35" fmla="*/ 0 h 2325"/>
                      <a:gd name="T36" fmla="*/ 0 w 2305"/>
                      <a:gd name="T37" fmla="*/ 0 h 2325"/>
                      <a:gd name="T38" fmla="*/ 0 w 2305"/>
                      <a:gd name="T39" fmla="*/ 0 h 2325"/>
                      <a:gd name="T40" fmla="*/ 0 w 2305"/>
                      <a:gd name="T41" fmla="*/ 0 h 2325"/>
                      <a:gd name="T42" fmla="*/ 0 w 2305"/>
                      <a:gd name="T43" fmla="*/ 0 h 2325"/>
                      <a:gd name="T44" fmla="*/ 0 w 2305"/>
                      <a:gd name="T45" fmla="*/ 0 h 2325"/>
                      <a:gd name="T46" fmla="*/ 0 w 2305"/>
                      <a:gd name="T47" fmla="*/ 0 h 2325"/>
                      <a:gd name="T48" fmla="*/ 0 w 2305"/>
                      <a:gd name="T49" fmla="*/ 0 h 2325"/>
                      <a:gd name="T50" fmla="*/ 0 w 2305"/>
                      <a:gd name="T51" fmla="*/ 0 h 2325"/>
                      <a:gd name="T52" fmla="*/ 0 w 2305"/>
                      <a:gd name="T53" fmla="*/ 0 h 2325"/>
                      <a:gd name="T54" fmla="*/ 0 w 2305"/>
                      <a:gd name="T55" fmla="*/ 0 h 2325"/>
                      <a:gd name="T56" fmla="*/ 0 w 2305"/>
                      <a:gd name="T57" fmla="*/ 0 h 2325"/>
                      <a:gd name="T58" fmla="*/ 0 w 2305"/>
                      <a:gd name="T59" fmla="*/ 0 h 2325"/>
                      <a:gd name="T60" fmla="*/ 0 w 2305"/>
                      <a:gd name="T61" fmla="*/ 0 h 2325"/>
                      <a:gd name="T62" fmla="*/ 0 w 2305"/>
                      <a:gd name="T63" fmla="*/ 0 h 2325"/>
                      <a:gd name="T64" fmla="*/ 0 w 2305"/>
                      <a:gd name="T65" fmla="*/ 0 h 2325"/>
                      <a:gd name="T66" fmla="*/ 0 w 2305"/>
                      <a:gd name="T67" fmla="*/ 0 h 2325"/>
                      <a:gd name="T68" fmla="*/ 0 w 2305"/>
                      <a:gd name="T69" fmla="*/ 0 h 2325"/>
                      <a:gd name="T70" fmla="*/ 0 w 2305"/>
                      <a:gd name="T71" fmla="*/ 0 h 2325"/>
                      <a:gd name="T72" fmla="*/ 0 w 2305"/>
                      <a:gd name="T73" fmla="*/ 0 h 2325"/>
                      <a:gd name="T74" fmla="*/ 0 w 2305"/>
                      <a:gd name="T75" fmla="*/ 0 h 2325"/>
                      <a:gd name="T76" fmla="*/ 0 w 2305"/>
                      <a:gd name="T77" fmla="*/ 0 h 2325"/>
                      <a:gd name="T78" fmla="*/ 0 w 2305"/>
                      <a:gd name="T79" fmla="*/ 0 h 2325"/>
                      <a:gd name="T80" fmla="*/ 0 w 2305"/>
                      <a:gd name="T81" fmla="*/ 0 h 2325"/>
                      <a:gd name="T82" fmla="*/ 0 w 2305"/>
                      <a:gd name="T83" fmla="*/ 0 h 2325"/>
                      <a:gd name="T84" fmla="*/ 0 w 2305"/>
                      <a:gd name="T85" fmla="*/ 0 h 2325"/>
                      <a:gd name="T86" fmla="*/ 0 w 2305"/>
                      <a:gd name="T87" fmla="*/ 0 h 2325"/>
                      <a:gd name="T88" fmla="*/ 0 w 2305"/>
                      <a:gd name="T89" fmla="*/ 0 h 2325"/>
                      <a:gd name="T90" fmla="*/ 0 w 2305"/>
                      <a:gd name="T91" fmla="*/ 0 h 2325"/>
                      <a:gd name="T92" fmla="*/ 0 w 2305"/>
                      <a:gd name="T93" fmla="*/ 0 h 23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2305"/>
                      <a:gd name="T142" fmla="*/ 0 h 2325"/>
                      <a:gd name="T143" fmla="*/ 2305 w 2305"/>
                      <a:gd name="T144" fmla="*/ 2325 h 2325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2305" h="2325">
                        <a:moveTo>
                          <a:pt x="1972" y="0"/>
                        </a:moveTo>
                        <a:lnTo>
                          <a:pt x="1961" y="3"/>
                        </a:lnTo>
                        <a:lnTo>
                          <a:pt x="1931" y="10"/>
                        </a:lnTo>
                        <a:lnTo>
                          <a:pt x="1881" y="20"/>
                        </a:lnTo>
                        <a:lnTo>
                          <a:pt x="1816" y="35"/>
                        </a:lnTo>
                        <a:lnTo>
                          <a:pt x="1736" y="52"/>
                        </a:lnTo>
                        <a:lnTo>
                          <a:pt x="1646" y="69"/>
                        </a:lnTo>
                        <a:lnTo>
                          <a:pt x="1545" y="89"/>
                        </a:lnTo>
                        <a:lnTo>
                          <a:pt x="1437" y="108"/>
                        </a:lnTo>
                        <a:lnTo>
                          <a:pt x="1324" y="126"/>
                        </a:lnTo>
                        <a:lnTo>
                          <a:pt x="1208" y="144"/>
                        </a:lnTo>
                        <a:lnTo>
                          <a:pt x="1149" y="152"/>
                        </a:lnTo>
                        <a:lnTo>
                          <a:pt x="1090" y="158"/>
                        </a:lnTo>
                        <a:lnTo>
                          <a:pt x="1032" y="165"/>
                        </a:lnTo>
                        <a:lnTo>
                          <a:pt x="974" y="171"/>
                        </a:lnTo>
                        <a:lnTo>
                          <a:pt x="916" y="175"/>
                        </a:lnTo>
                        <a:lnTo>
                          <a:pt x="860" y="180"/>
                        </a:lnTo>
                        <a:lnTo>
                          <a:pt x="806" y="182"/>
                        </a:lnTo>
                        <a:lnTo>
                          <a:pt x="752" y="183"/>
                        </a:lnTo>
                        <a:lnTo>
                          <a:pt x="701" y="184"/>
                        </a:lnTo>
                        <a:lnTo>
                          <a:pt x="652" y="182"/>
                        </a:lnTo>
                        <a:lnTo>
                          <a:pt x="605" y="180"/>
                        </a:lnTo>
                        <a:lnTo>
                          <a:pt x="562" y="175"/>
                        </a:lnTo>
                        <a:lnTo>
                          <a:pt x="479" y="166"/>
                        </a:lnTo>
                        <a:lnTo>
                          <a:pt x="405" y="160"/>
                        </a:lnTo>
                        <a:lnTo>
                          <a:pt x="373" y="156"/>
                        </a:lnTo>
                        <a:lnTo>
                          <a:pt x="342" y="155"/>
                        </a:lnTo>
                        <a:lnTo>
                          <a:pt x="313" y="154"/>
                        </a:lnTo>
                        <a:lnTo>
                          <a:pt x="286" y="154"/>
                        </a:lnTo>
                        <a:lnTo>
                          <a:pt x="262" y="155"/>
                        </a:lnTo>
                        <a:lnTo>
                          <a:pt x="238" y="156"/>
                        </a:lnTo>
                        <a:lnTo>
                          <a:pt x="218" y="158"/>
                        </a:lnTo>
                        <a:lnTo>
                          <a:pt x="198" y="163"/>
                        </a:lnTo>
                        <a:lnTo>
                          <a:pt x="181" y="167"/>
                        </a:lnTo>
                        <a:lnTo>
                          <a:pt x="165" y="173"/>
                        </a:lnTo>
                        <a:lnTo>
                          <a:pt x="150" y="180"/>
                        </a:lnTo>
                        <a:lnTo>
                          <a:pt x="138" y="188"/>
                        </a:lnTo>
                        <a:lnTo>
                          <a:pt x="126" y="197"/>
                        </a:lnTo>
                        <a:lnTo>
                          <a:pt x="116" y="208"/>
                        </a:lnTo>
                        <a:lnTo>
                          <a:pt x="107" y="221"/>
                        </a:lnTo>
                        <a:lnTo>
                          <a:pt x="99" y="234"/>
                        </a:lnTo>
                        <a:lnTo>
                          <a:pt x="92" y="249"/>
                        </a:lnTo>
                        <a:lnTo>
                          <a:pt x="87" y="265"/>
                        </a:lnTo>
                        <a:lnTo>
                          <a:pt x="81" y="283"/>
                        </a:lnTo>
                        <a:lnTo>
                          <a:pt x="78" y="302"/>
                        </a:lnTo>
                        <a:lnTo>
                          <a:pt x="75" y="323"/>
                        </a:lnTo>
                        <a:lnTo>
                          <a:pt x="71" y="345"/>
                        </a:lnTo>
                        <a:lnTo>
                          <a:pt x="69" y="370"/>
                        </a:lnTo>
                        <a:lnTo>
                          <a:pt x="68" y="397"/>
                        </a:lnTo>
                        <a:lnTo>
                          <a:pt x="67" y="453"/>
                        </a:lnTo>
                        <a:lnTo>
                          <a:pt x="67" y="519"/>
                        </a:lnTo>
                        <a:lnTo>
                          <a:pt x="66" y="558"/>
                        </a:lnTo>
                        <a:lnTo>
                          <a:pt x="65" y="598"/>
                        </a:lnTo>
                        <a:lnTo>
                          <a:pt x="62" y="641"/>
                        </a:lnTo>
                        <a:lnTo>
                          <a:pt x="59" y="686"/>
                        </a:lnTo>
                        <a:lnTo>
                          <a:pt x="51" y="780"/>
                        </a:lnTo>
                        <a:lnTo>
                          <a:pt x="41" y="882"/>
                        </a:lnTo>
                        <a:lnTo>
                          <a:pt x="30" y="987"/>
                        </a:lnTo>
                        <a:lnTo>
                          <a:pt x="20" y="1097"/>
                        </a:lnTo>
                        <a:lnTo>
                          <a:pt x="16" y="1151"/>
                        </a:lnTo>
                        <a:lnTo>
                          <a:pt x="11" y="1207"/>
                        </a:lnTo>
                        <a:lnTo>
                          <a:pt x="8" y="1262"/>
                        </a:lnTo>
                        <a:lnTo>
                          <a:pt x="4" y="1319"/>
                        </a:lnTo>
                        <a:lnTo>
                          <a:pt x="2" y="1375"/>
                        </a:lnTo>
                        <a:lnTo>
                          <a:pt x="1" y="1429"/>
                        </a:lnTo>
                        <a:lnTo>
                          <a:pt x="0" y="1485"/>
                        </a:lnTo>
                        <a:lnTo>
                          <a:pt x="1" y="1538"/>
                        </a:lnTo>
                        <a:lnTo>
                          <a:pt x="3" y="1592"/>
                        </a:lnTo>
                        <a:lnTo>
                          <a:pt x="8" y="1644"/>
                        </a:lnTo>
                        <a:lnTo>
                          <a:pt x="12" y="1696"/>
                        </a:lnTo>
                        <a:lnTo>
                          <a:pt x="20" y="1745"/>
                        </a:lnTo>
                        <a:lnTo>
                          <a:pt x="29" y="1794"/>
                        </a:lnTo>
                        <a:lnTo>
                          <a:pt x="39" y="1841"/>
                        </a:lnTo>
                        <a:lnTo>
                          <a:pt x="52" y="1887"/>
                        </a:lnTo>
                        <a:lnTo>
                          <a:pt x="67" y="1929"/>
                        </a:lnTo>
                        <a:lnTo>
                          <a:pt x="85" y="1970"/>
                        </a:lnTo>
                        <a:lnTo>
                          <a:pt x="104" y="2009"/>
                        </a:lnTo>
                        <a:lnTo>
                          <a:pt x="126" y="2045"/>
                        </a:lnTo>
                        <a:lnTo>
                          <a:pt x="151" y="2078"/>
                        </a:lnTo>
                        <a:lnTo>
                          <a:pt x="207" y="2141"/>
                        </a:lnTo>
                        <a:lnTo>
                          <a:pt x="266" y="2194"/>
                        </a:lnTo>
                        <a:lnTo>
                          <a:pt x="326" y="2237"/>
                        </a:lnTo>
                        <a:lnTo>
                          <a:pt x="387" y="2272"/>
                        </a:lnTo>
                        <a:lnTo>
                          <a:pt x="450" y="2296"/>
                        </a:lnTo>
                        <a:lnTo>
                          <a:pt x="514" y="2314"/>
                        </a:lnTo>
                        <a:lnTo>
                          <a:pt x="579" y="2323"/>
                        </a:lnTo>
                        <a:lnTo>
                          <a:pt x="644" y="2325"/>
                        </a:lnTo>
                        <a:lnTo>
                          <a:pt x="710" y="2320"/>
                        </a:lnTo>
                        <a:lnTo>
                          <a:pt x="777" y="2308"/>
                        </a:lnTo>
                        <a:lnTo>
                          <a:pt x="844" y="2292"/>
                        </a:lnTo>
                        <a:lnTo>
                          <a:pt x="909" y="2269"/>
                        </a:lnTo>
                        <a:lnTo>
                          <a:pt x="976" y="2242"/>
                        </a:lnTo>
                        <a:lnTo>
                          <a:pt x="1043" y="2209"/>
                        </a:lnTo>
                        <a:lnTo>
                          <a:pt x="1107" y="2174"/>
                        </a:lnTo>
                        <a:lnTo>
                          <a:pt x="1173" y="2134"/>
                        </a:lnTo>
                        <a:lnTo>
                          <a:pt x="1237" y="2091"/>
                        </a:lnTo>
                        <a:lnTo>
                          <a:pt x="1300" y="2046"/>
                        </a:lnTo>
                        <a:lnTo>
                          <a:pt x="1361" y="1999"/>
                        </a:lnTo>
                        <a:lnTo>
                          <a:pt x="1422" y="1950"/>
                        </a:lnTo>
                        <a:lnTo>
                          <a:pt x="1480" y="1900"/>
                        </a:lnTo>
                        <a:lnTo>
                          <a:pt x="1538" y="1849"/>
                        </a:lnTo>
                        <a:lnTo>
                          <a:pt x="1593" y="1798"/>
                        </a:lnTo>
                        <a:lnTo>
                          <a:pt x="1646" y="1746"/>
                        </a:lnTo>
                        <a:lnTo>
                          <a:pt x="1696" y="1696"/>
                        </a:lnTo>
                        <a:lnTo>
                          <a:pt x="1745" y="1647"/>
                        </a:lnTo>
                        <a:lnTo>
                          <a:pt x="1791" y="1600"/>
                        </a:lnTo>
                        <a:lnTo>
                          <a:pt x="1833" y="1554"/>
                        </a:lnTo>
                        <a:lnTo>
                          <a:pt x="1910" y="1472"/>
                        </a:lnTo>
                        <a:lnTo>
                          <a:pt x="1972" y="1403"/>
                        </a:lnTo>
                        <a:lnTo>
                          <a:pt x="1996" y="1376"/>
                        </a:lnTo>
                        <a:lnTo>
                          <a:pt x="2019" y="1346"/>
                        </a:lnTo>
                        <a:lnTo>
                          <a:pt x="2042" y="1311"/>
                        </a:lnTo>
                        <a:lnTo>
                          <a:pt x="2067" y="1273"/>
                        </a:lnTo>
                        <a:lnTo>
                          <a:pt x="2090" y="1233"/>
                        </a:lnTo>
                        <a:lnTo>
                          <a:pt x="2115" y="1190"/>
                        </a:lnTo>
                        <a:lnTo>
                          <a:pt x="2137" y="1144"/>
                        </a:lnTo>
                        <a:lnTo>
                          <a:pt x="2160" y="1095"/>
                        </a:lnTo>
                        <a:lnTo>
                          <a:pt x="2181" y="1045"/>
                        </a:lnTo>
                        <a:lnTo>
                          <a:pt x="2203" y="994"/>
                        </a:lnTo>
                        <a:lnTo>
                          <a:pt x="2222" y="941"/>
                        </a:lnTo>
                        <a:lnTo>
                          <a:pt x="2239" y="886"/>
                        </a:lnTo>
                        <a:lnTo>
                          <a:pt x="2255" y="832"/>
                        </a:lnTo>
                        <a:lnTo>
                          <a:pt x="2269" y="776"/>
                        </a:lnTo>
                        <a:lnTo>
                          <a:pt x="2282" y="719"/>
                        </a:lnTo>
                        <a:lnTo>
                          <a:pt x="2292" y="664"/>
                        </a:lnTo>
                        <a:lnTo>
                          <a:pt x="2299" y="608"/>
                        </a:lnTo>
                        <a:lnTo>
                          <a:pt x="2304" y="553"/>
                        </a:lnTo>
                        <a:lnTo>
                          <a:pt x="2305" y="499"/>
                        </a:lnTo>
                        <a:lnTo>
                          <a:pt x="2304" y="446"/>
                        </a:lnTo>
                        <a:lnTo>
                          <a:pt x="2299" y="394"/>
                        </a:lnTo>
                        <a:lnTo>
                          <a:pt x="2292" y="344"/>
                        </a:lnTo>
                        <a:lnTo>
                          <a:pt x="2279" y="296"/>
                        </a:lnTo>
                        <a:lnTo>
                          <a:pt x="2264" y="251"/>
                        </a:lnTo>
                        <a:lnTo>
                          <a:pt x="2244" y="207"/>
                        </a:lnTo>
                        <a:lnTo>
                          <a:pt x="2219" y="167"/>
                        </a:lnTo>
                        <a:lnTo>
                          <a:pt x="2192" y="129"/>
                        </a:lnTo>
                        <a:lnTo>
                          <a:pt x="2158" y="96"/>
                        </a:lnTo>
                        <a:lnTo>
                          <a:pt x="2119" y="66"/>
                        </a:lnTo>
                        <a:lnTo>
                          <a:pt x="2076" y="39"/>
                        </a:lnTo>
                        <a:lnTo>
                          <a:pt x="2027" y="17"/>
                        </a:lnTo>
                        <a:lnTo>
                          <a:pt x="1972" y="0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61" name="Freeform 202"/>
                  <p:cNvSpPr>
                    <a:spLocks/>
                  </p:cNvSpPr>
                  <p:nvPr/>
                </p:nvSpPr>
                <p:spPr bwMode="auto">
                  <a:xfrm>
                    <a:off x="3443" y="3593"/>
                    <a:ext cx="1" cy="10"/>
                  </a:xfrm>
                  <a:custGeom>
                    <a:avLst/>
                    <a:gdLst>
                      <a:gd name="T0" fmla="*/ 0 w 1"/>
                      <a:gd name="T1" fmla="*/ 0 h 39"/>
                      <a:gd name="T2" fmla="*/ 0 w 1"/>
                      <a:gd name="T3" fmla="*/ 0 h 39"/>
                      <a:gd name="T4" fmla="*/ 0 w 1"/>
                      <a:gd name="T5" fmla="*/ 0 h 39"/>
                      <a:gd name="T6" fmla="*/ 0 w 1"/>
                      <a:gd name="T7" fmla="*/ 0 h 39"/>
                      <a:gd name="T8" fmla="*/ 0 w 1"/>
                      <a:gd name="T9" fmla="*/ 0 h 39"/>
                      <a:gd name="T10" fmla="*/ 0 w 1"/>
                      <a:gd name="T11" fmla="*/ 0 h 3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"/>
                      <a:gd name="T19" fmla="*/ 0 h 39"/>
                      <a:gd name="T20" fmla="*/ 1 w 1"/>
                      <a:gd name="T21" fmla="*/ 39 h 3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" h="39">
                        <a:moveTo>
                          <a:pt x="0" y="39"/>
                        </a:move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0" y="19"/>
                        </a:lnTo>
                        <a:lnTo>
                          <a:pt x="0" y="2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62" name="Freeform 203"/>
                  <p:cNvSpPr>
                    <a:spLocks/>
                  </p:cNvSpPr>
                  <p:nvPr/>
                </p:nvSpPr>
                <p:spPr bwMode="auto">
                  <a:xfrm>
                    <a:off x="3443" y="3511"/>
                    <a:ext cx="288" cy="72"/>
                  </a:xfrm>
                  <a:custGeom>
                    <a:avLst/>
                    <a:gdLst>
                      <a:gd name="T0" fmla="*/ 0 w 2014"/>
                      <a:gd name="T1" fmla="*/ 0 h 520"/>
                      <a:gd name="T2" fmla="*/ 0 w 2014"/>
                      <a:gd name="T3" fmla="*/ 0 h 520"/>
                      <a:gd name="T4" fmla="*/ 0 w 2014"/>
                      <a:gd name="T5" fmla="*/ 0 h 520"/>
                      <a:gd name="T6" fmla="*/ 0 w 2014"/>
                      <a:gd name="T7" fmla="*/ 0 h 520"/>
                      <a:gd name="T8" fmla="*/ 0 w 2014"/>
                      <a:gd name="T9" fmla="*/ 0 h 520"/>
                      <a:gd name="T10" fmla="*/ 0 w 2014"/>
                      <a:gd name="T11" fmla="*/ 0 h 520"/>
                      <a:gd name="T12" fmla="*/ 0 w 2014"/>
                      <a:gd name="T13" fmla="*/ 0 h 520"/>
                      <a:gd name="T14" fmla="*/ 0 w 2014"/>
                      <a:gd name="T15" fmla="*/ 0 h 520"/>
                      <a:gd name="T16" fmla="*/ 0 w 2014"/>
                      <a:gd name="T17" fmla="*/ 0 h 520"/>
                      <a:gd name="T18" fmla="*/ 0 w 2014"/>
                      <a:gd name="T19" fmla="*/ 0 h 520"/>
                      <a:gd name="T20" fmla="*/ 0 w 2014"/>
                      <a:gd name="T21" fmla="*/ 0 h 520"/>
                      <a:gd name="T22" fmla="*/ 0 w 2014"/>
                      <a:gd name="T23" fmla="*/ 0 h 520"/>
                      <a:gd name="T24" fmla="*/ 0 w 2014"/>
                      <a:gd name="T25" fmla="*/ 0 h 520"/>
                      <a:gd name="T26" fmla="*/ 0 w 2014"/>
                      <a:gd name="T27" fmla="*/ 0 h 520"/>
                      <a:gd name="T28" fmla="*/ 0 w 2014"/>
                      <a:gd name="T29" fmla="*/ 0 h 520"/>
                      <a:gd name="T30" fmla="*/ 0 w 2014"/>
                      <a:gd name="T31" fmla="*/ 0 h 520"/>
                      <a:gd name="T32" fmla="*/ 0 w 2014"/>
                      <a:gd name="T33" fmla="*/ 0 h 520"/>
                      <a:gd name="T34" fmla="*/ 0 w 2014"/>
                      <a:gd name="T35" fmla="*/ 0 h 520"/>
                      <a:gd name="T36" fmla="*/ 0 w 2014"/>
                      <a:gd name="T37" fmla="*/ 0 h 520"/>
                      <a:gd name="T38" fmla="*/ 0 w 2014"/>
                      <a:gd name="T39" fmla="*/ 0 h 520"/>
                      <a:gd name="T40" fmla="*/ 0 w 2014"/>
                      <a:gd name="T41" fmla="*/ 0 h 520"/>
                      <a:gd name="T42" fmla="*/ 0 w 2014"/>
                      <a:gd name="T43" fmla="*/ 0 h 520"/>
                      <a:gd name="T44" fmla="*/ 0 w 2014"/>
                      <a:gd name="T45" fmla="*/ 0 h 520"/>
                      <a:gd name="T46" fmla="*/ 0 w 2014"/>
                      <a:gd name="T47" fmla="*/ 0 h 520"/>
                      <a:gd name="T48" fmla="*/ 0 w 2014"/>
                      <a:gd name="T49" fmla="*/ 0 h 520"/>
                      <a:gd name="T50" fmla="*/ 0 w 2014"/>
                      <a:gd name="T51" fmla="*/ 0 h 520"/>
                      <a:gd name="T52" fmla="*/ 0 w 2014"/>
                      <a:gd name="T53" fmla="*/ 0 h 520"/>
                      <a:gd name="T54" fmla="*/ 0 w 2014"/>
                      <a:gd name="T55" fmla="*/ 0 h 520"/>
                      <a:gd name="T56" fmla="*/ 0 w 2014"/>
                      <a:gd name="T57" fmla="*/ 0 h 520"/>
                      <a:gd name="T58" fmla="*/ 0 w 2014"/>
                      <a:gd name="T59" fmla="*/ 0 h 520"/>
                      <a:gd name="T60" fmla="*/ 0 w 2014"/>
                      <a:gd name="T61" fmla="*/ 0 h 520"/>
                      <a:gd name="T62" fmla="*/ 0 w 2014"/>
                      <a:gd name="T63" fmla="*/ 0 h 520"/>
                      <a:gd name="T64" fmla="*/ 0 w 2014"/>
                      <a:gd name="T65" fmla="*/ 0 h 520"/>
                      <a:gd name="T66" fmla="*/ 0 w 2014"/>
                      <a:gd name="T67" fmla="*/ 0 h 520"/>
                      <a:gd name="T68" fmla="*/ 0 w 2014"/>
                      <a:gd name="T69" fmla="*/ 0 h 520"/>
                      <a:gd name="T70" fmla="*/ 0 w 2014"/>
                      <a:gd name="T71" fmla="*/ 0 h 520"/>
                      <a:gd name="T72" fmla="*/ 0 w 2014"/>
                      <a:gd name="T73" fmla="*/ 0 h 520"/>
                      <a:gd name="T74" fmla="*/ 0 w 2014"/>
                      <a:gd name="T75" fmla="*/ 0 h 520"/>
                      <a:gd name="T76" fmla="*/ 0 w 2014"/>
                      <a:gd name="T77" fmla="*/ 0 h 520"/>
                      <a:gd name="T78" fmla="*/ 0 w 2014"/>
                      <a:gd name="T79" fmla="*/ 0 h 520"/>
                      <a:gd name="T80" fmla="*/ 0 w 2014"/>
                      <a:gd name="T81" fmla="*/ 0 h 520"/>
                      <a:gd name="T82" fmla="*/ 0 w 2014"/>
                      <a:gd name="T83" fmla="*/ 0 h 520"/>
                      <a:gd name="T84" fmla="*/ 0 w 2014"/>
                      <a:gd name="T85" fmla="*/ 0 h 520"/>
                      <a:gd name="T86" fmla="*/ 0 w 2014"/>
                      <a:gd name="T87" fmla="*/ 0 h 520"/>
                      <a:gd name="T88" fmla="*/ 0 w 2014"/>
                      <a:gd name="T89" fmla="*/ 0 h 520"/>
                      <a:gd name="T90" fmla="*/ 0 w 2014"/>
                      <a:gd name="T91" fmla="*/ 0 h 520"/>
                      <a:gd name="T92" fmla="*/ 0 w 2014"/>
                      <a:gd name="T93" fmla="*/ 0 h 520"/>
                      <a:gd name="T94" fmla="*/ 0 w 2014"/>
                      <a:gd name="T95" fmla="*/ 0 h 520"/>
                      <a:gd name="T96" fmla="*/ 0 w 2014"/>
                      <a:gd name="T97" fmla="*/ 0 h 520"/>
                      <a:gd name="T98" fmla="*/ 0 w 2014"/>
                      <a:gd name="T99" fmla="*/ 0 h 520"/>
                      <a:gd name="T100" fmla="*/ 0 w 2014"/>
                      <a:gd name="T101" fmla="*/ 0 h 520"/>
                      <a:gd name="T102" fmla="*/ 0 w 2014"/>
                      <a:gd name="T103" fmla="*/ 0 h 520"/>
                      <a:gd name="T104" fmla="*/ 0 w 2014"/>
                      <a:gd name="T105" fmla="*/ 0 h 520"/>
                      <a:gd name="T106" fmla="*/ 0 w 2014"/>
                      <a:gd name="T107" fmla="*/ 0 h 520"/>
                      <a:gd name="T108" fmla="*/ 0 w 2014"/>
                      <a:gd name="T109" fmla="*/ 0 h 520"/>
                      <a:gd name="T110" fmla="*/ 0 w 2014"/>
                      <a:gd name="T111" fmla="*/ 0 h 520"/>
                      <a:gd name="T112" fmla="*/ 0 w 2014"/>
                      <a:gd name="T113" fmla="*/ 0 h 520"/>
                      <a:gd name="T114" fmla="*/ 0 w 2014"/>
                      <a:gd name="T115" fmla="*/ 0 h 520"/>
                      <a:gd name="T116" fmla="*/ 0 w 2014"/>
                      <a:gd name="T117" fmla="*/ 0 h 52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014"/>
                      <a:gd name="T178" fmla="*/ 0 h 520"/>
                      <a:gd name="T179" fmla="*/ 2014 w 2014"/>
                      <a:gd name="T180" fmla="*/ 520 h 52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014" h="520">
                        <a:moveTo>
                          <a:pt x="1906" y="0"/>
                        </a:moveTo>
                        <a:lnTo>
                          <a:pt x="1895" y="3"/>
                        </a:lnTo>
                        <a:lnTo>
                          <a:pt x="1864" y="10"/>
                        </a:lnTo>
                        <a:lnTo>
                          <a:pt x="1815" y="21"/>
                        </a:lnTo>
                        <a:lnTo>
                          <a:pt x="1749" y="36"/>
                        </a:lnTo>
                        <a:lnTo>
                          <a:pt x="1670" y="52"/>
                        </a:lnTo>
                        <a:lnTo>
                          <a:pt x="1579" y="70"/>
                        </a:lnTo>
                        <a:lnTo>
                          <a:pt x="1479" y="89"/>
                        </a:lnTo>
                        <a:lnTo>
                          <a:pt x="1371" y="108"/>
                        </a:lnTo>
                        <a:lnTo>
                          <a:pt x="1257" y="127"/>
                        </a:lnTo>
                        <a:lnTo>
                          <a:pt x="1141" y="145"/>
                        </a:lnTo>
                        <a:lnTo>
                          <a:pt x="1082" y="152"/>
                        </a:lnTo>
                        <a:lnTo>
                          <a:pt x="1023" y="159"/>
                        </a:lnTo>
                        <a:lnTo>
                          <a:pt x="964" y="166"/>
                        </a:lnTo>
                        <a:lnTo>
                          <a:pt x="906" y="171"/>
                        </a:lnTo>
                        <a:lnTo>
                          <a:pt x="850" y="176"/>
                        </a:lnTo>
                        <a:lnTo>
                          <a:pt x="794" y="180"/>
                        </a:lnTo>
                        <a:lnTo>
                          <a:pt x="738" y="182"/>
                        </a:lnTo>
                        <a:lnTo>
                          <a:pt x="686" y="184"/>
                        </a:lnTo>
                        <a:lnTo>
                          <a:pt x="635" y="184"/>
                        </a:lnTo>
                        <a:lnTo>
                          <a:pt x="586" y="182"/>
                        </a:lnTo>
                        <a:lnTo>
                          <a:pt x="539" y="180"/>
                        </a:lnTo>
                        <a:lnTo>
                          <a:pt x="495" y="176"/>
                        </a:lnTo>
                        <a:lnTo>
                          <a:pt x="412" y="167"/>
                        </a:lnTo>
                        <a:lnTo>
                          <a:pt x="339" y="159"/>
                        </a:lnTo>
                        <a:lnTo>
                          <a:pt x="305" y="157"/>
                        </a:lnTo>
                        <a:lnTo>
                          <a:pt x="275" y="156"/>
                        </a:lnTo>
                        <a:lnTo>
                          <a:pt x="246" y="155"/>
                        </a:lnTo>
                        <a:lnTo>
                          <a:pt x="220" y="155"/>
                        </a:lnTo>
                        <a:lnTo>
                          <a:pt x="195" y="155"/>
                        </a:lnTo>
                        <a:lnTo>
                          <a:pt x="172" y="157"/>
                        </a:lnTo>
                        <a:lnTo>
                          <a:pt x="151" y="159"/>
                        </a:lnTo>
                        <a:lnTo>
                          <a:pt x="132" y="162"/>
                        </a:lnTo>
                        <a:lnTo>
                          <a:pt x="114" y="168"/>
                        </a:lnTo>
                        <a:lnTo>
                          <a:pt x="98" y="174"/>
                        </a:lnTo>
                        <a:lnTo>
                          <a:pt x="84" y="180"/>
                        </a:lnTo>
                        <a:lnTo>
                          <a:pt x="71" y="188"/>
                        </a:lnTo>
                        <a:lnTo>
                          <a:pt x="59" y="198"/>
                        </a:lnTo>
                        <a:lnTo>
                          <a:pt x="49" y="208"/>
                        </a:lnTo>
                        <a:lnTo>
                          <a:pt x="41" y="220"/>
                        </a:lnTo>
                        <a:lnTo>
                          <a:pt x="33" y="234"/>
                        </a:lnTo>
                        <a:lnTo>
                          <a:pt x="25" y="249"/>
                        </a:lnTo>
                        <a:lnTo>
                          <a:pt x="19" y="265"/>
                        </a:lnTo>
                        <a:lnTo>
                          <a:pt x="15" y="283"/>
                        </a:lnTo>
                        <a:lnTo>
                          <a:pt x="10" y="303"/>
                        </a:lnTo>
                        <a:lnTo>
                          <a:pt x="7" y="324"/>
                        </a:lnTo>
                        <a:lnTo>
                          <a:pt x="5" y="346"/>
                        </a:lnTo>
                        <a:lnTo>
                          <a:pt x="3" y="371"/>
                        </a:lnTo>
                        <a:lnTo>
                          <a:pt x="2" y="396"/>
                        </a:lnTo>
                        <a:lnTo>
                          <a:pt x="0" y="454"/>
                        </a:lnTo>
                        <a:lnTo>
                          <a:pt x="0" y="520"/>
                        </a:lnTo>
                        <a:lnTo>
                          <a:pt x="3" y="507"/>
                        </a:lnTo>
                        <a:lnTo>
                          <a:pt x="14" y="477"/>
                        </a:lnTo>
                        <a:lnTo>
                          <a:pt x="24" y="458"/>
                        </a:lnTo>
                        <a:lnTo>
                          <a:pt x="37" y="436"/>
                        </a:lnTo>
                        <a:lnTo>
                          <a:pt x="46" y="425"/>
                        </a:lnTo>
                        <a:lnTo>
                          <a:pt x="55" y="413"/>
                        </a:lnTo>
                        <a:lnTo>
                          <a:pt x="66" y="402"/>
                        </a:lnTo>
                        <a:lnTo>
                          <a:pt x="78" y="391"/>
                        </a:lnTo>
                        <a:lnTo>
                          <a:pt x="92" y="378"/>
                        </a:lnTo>
                        <a:lnTo>
                          <a:pt x="106" y="367"/>
                        </a:lnTo>
                        <a:lnTo>
                          <a:pt x="122" y="357"/>
                        </a:lnTo>
                        <a:lnTo>
                          <a:pt x="140" y="347"/>
                        </a:lnTo>
                        <a:lnTo>
                          <a:pt x="159" y="337"/>
                        </a:lnTo>
                        <a:lnTo>
                          <a:pt x="180" y="328"/>
                        </a:lnTo>
                        <a:lnTo>
                          <a:pt x="202" y="319"/>
                        </a:lnTo>
                        <a:lnTo>
                          <a:pt x="226" y="313"/>
                        </a:lnTo>
                        <a:lnTo>
                          <a:pt x="253" y="306"/>
                        </a:lnTo>
                        <a:lnTo>
                          <a:pt x="281" y="302"/>
                        </a:lnTo>
                        <a:lnTo>
                          <a:pt x="312" y="297"/>
                        </a:lnTo>
                        <a:lnTo>
                          <a:pt x="344" y="295"/>
                        </a:lnTo>
                        <a:lnTo>
                          <a:pt x="378" y="294"/>
                        </a:lnTo>
                        <a:lnTo>
                          <a:pt x="415" y="295"/>
                        </a:lnTo>
                        <a:lnTo>
                          <a:pt x="453" y="297"/>
                        </a:lnTo>
                        <a:lnTo>
                          <a:pt x="495" y="302"/>
                        </a:lnTo>
                        <a:lnTo>
                          <a:pt x="539" y="305"/>
                        </a:lnTo>
                        <a:lnTo>
                          <a:pt x="586" y="308"/>
                        </a:lnTo>
                        <a:lnTo>
                          <a:pt x="635" y="309"/>
                        </a:lnTo>
                        <a:lnTo>
                          <a:pt x="686" y="309"/>
                        </a:lnTo>
                        <a:lnTo>
                          <a:pt x="738" y="307"/>
                        </a:lnTo>
                        <a:lnTo>
                          <a:pt x="794" y="305"/>
                        </a:lnTo>
                        <a:lnTo>
                          <a:pt x="850" y="302"/>
                        </a:lnTo>
                        <a:lnTo>
                          <a:pt x="906" y="296"/>
                        </a:lnTo>
                        <a:lnTo>
                          <a:pt x="964" y="290"/>
                        </a:lnTo>
                        <a:lnTo>
                          <a:pt x="1023" y="285"/>
                        </a:lnTo>
                        <a:lnTo>
                          <a:pt x="1082" y="277"/>
                        </a:lnTo>
                        <a:lnTo>
                          <a:pt x="1141" y="269"/>
                        </a:lnTo>
                        <a:lnTo>
                          <a:pt x="1257" y="253"/>
                        </a:lnTo>
                        <a:lnTo>
                          <a:pt x="1371" y="234"/>
                        </a:lnTo>
                        <a:lnTo>
                          <a:pt x="1479" y="215"/>
                        </a:lnTo>
                        <a:lnTo>
                          <a:pt x="1579" y="196"/>
                        </a:lnTo>
                        <a:lnTo>
                          <a:pt x="1670" y="177"/>
                        </a:lnTo>
                        <a:lnTo>
                          <a:pt x="1749" y="160"/>
                        </a:lnTo>
                        <a:lnTo>
                          <a:pt x="1815" y="147"/>
                        </a:lnTo>
                        <a:lnTo>
                          <a:pt x="1864" y="136"/>
                        </a:lnTo>
                        <a:lnTo>
                          <a:pt x="1895" y="128"/>
                        </a:lnTo>
                        <a:lnTo>
                          <a:pt x="1906" y="126"/>
                        </a:lnTo>
                        <a:lnTo>
                          <a:pt x="1901" y="127"/>
                        </a:lnTo>
                        <a:lnTo>
                          <a:pt x="1920" y="121"/>
                        </a:lnTo>
                        <a:lnTo>
                          <a:pt x="1936" y="117"/>
                        </a:lnTo>
                        <a:lnTo>
                          <a:pt x="1953" y="110"/>
                        </a:lnTo>
                        <a:lnTo>
                          <a:pt x="1969" y="102"/>
                        </a:lnTo>
                        <a:lnTo>
                          <a:pt x="1986" y="95"/>
                        </a:lnTo>
                        <a:lnTo>
                          <a:pt x="1994" y="90"/>
                        </a:lnTo>
                        <a:lnTo>
                          <a:pt x="1999" y="85"/>
                        </a:lnTo>
                        <a:lnTo>
                          <a:pt x="2005" y="80"/>
                        </a:lnTo>
                        <a:lnTo>
                          <a:pt x="2009" y="75"/>
                        </a:lnTo>
                        <a:lnTo>
                          <a:pt x="2013" y="69"/>
                        </a:lnTo>
                        <a:lnTo>
                          <a:pt x="2014" y="63"/>
                        </a:lnTo>
                        <a:lnTo>
                          <a:pt x="2014" y="58"/>
                        </a:lnTo>
                        <a:lnTo>
                          <a:pt x="2012" y="51"/>
                        </a:lnTo>
                        <a:lnTo>
                          <a:pt x="2007" y="46"/>
                        </a:lnTo>
                        <a:lnTo>
                          <a:pt x="2002" y="40"/>
                        </a:lnTo>
                        <a:lnTo>
                          <a:pt x="1993" y="33"/>
                        </a:lnTo>
                        <a:lnTo>
                          <a:pt x="1980" y="27"/>
                        </a:lnTo>
                        <a:lnTo>
                          <a:pt x="1967" y="20"/>
                        </a:lnTo>
                        <a:lnTo>
                          <a:pt x="1949" y="13"/>
                        </a:lnTo>
                        <a:lnTo>
                          <a:pt x="1929" y="7"/>
                        </a:lnTo>
                        <a:lnTo>
                          <a:pt x="1906" y="0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63" name="Freeform 204"/>
                  <p:cNvSpPr>
                    <a:spLocks/>
                  </p:cNvSpPr>
                  <p:nvPr/>
                </p:nvSpPr>
                <p:spPr bwMode="auto">
                  <a:xfrm>
                    <a:off x="3433" y="3608"/>
                    <a:ext cx="324" cy="225"/>
                  </a:xfrm>
                  <a:custGeom>
                    <a:avLst/>
                    <a:gdLst>
                      <a:gd name="T0" fmla="*/ 0 w 2275"/>
                      <a:gd name="T1" fmla="*/ 0 h 1580"/>
                      <a:gd name="T2" fmla="*/ 0 w 2275"/>
                      <a:gd name="T3" fmla="*/ 0 h 1580"/>
                      <a:gd name="T4" fmla="*/ 0 w 2275"/>
                      <a:gd name="T5" fmla="*/ 0 h 1580"/>
                      <a:gd name="T6" fmla="*/ 0 w 2275"/>
                      <a:gd name="T7" fmla="*/ 0 h 1580"/>
                      <a:gd name="T8" fmla="*/ 0 w 2275"/>
                      <a:gd name="T9" fmla="*/ 0 h 1580"/>
                      <a:gd name="T10" fmla="*/ 0 w 2275"/>
                      <a:gd name="T11" fmla="*/ 0 h 1580"/>
                      <a:gd name="T12" fmla="*/ 0 w 2275"/>
                      <a:gd name="T13" fmla="*/ 0 h 1580"/>
                      <a:gd name="T14" fmla="*/ 0 w 2275"/>
                      <a:gd name="T15" fmla="*/ 0 h 1580"/>
                      <a:gd name="T16" fmla="*/ 0 w 2275"/>
                      <a:gd name="T17" fmla="*/ 0 h 1580"/>
                      <a:gd name="T18" fmla="*/ 0 w 2275"/>
                      <a:gd name="T19" fmla="*/ 0 h 1580"/>
                      <a:gd name="T20" fmla="*/ 0 w 2275"/>
                      <a:gd name="T21" fmla="*/ 0 h 1580"/>
                      <a:gd name="T22" fmla="*/ 0 w 2275"/>
                      <a:gd name="T23" fmla="*/ 0 h 1580"/>
                      <a:gd name="T24" fmla="*/ 0 w 2275"/>
                      <a:gd name="T25" fmla="*/ 0 h 1580"/>
                      <a:gd name="T26" fmla="*/ 0 w 2275"/>
                      <a:gd name="T27" fmla="*/ 0 h 1580"/>
                      <a:gd name="T28" fmla="*/ 0 w 2275"/>
                      <a:gd name="T29" fmla="*/ 0 h 1580"/>
                      <a:gd name="T30" fmla="*/ 0 w 2275"/>
                      <a:gd name="T31" fmla="*/ 0 h 1580"/>
                      <a:gd name="T32" fmla="*/ 0 w 2275"/>
                      <a:gd name="T33" fmla="*/ 0 h 1580"/>
                      <a:gd name="T34" fmla="*/ 0 w 2275"/>
                      <a:gd name="T35" fmla="*/ 0 h 1580"/>
                      <a:gd name="T36" fmla="*/ 0 w 2275"/>
                      <a:gd name="T37" fmla="*/ 0 h 1580"/>
                      <a:gd name="T38" fmla="*/ 0 w 2275"/>
                      <a:gd name="T39" fmla="*/ 0 h 1580"/>
                      <a:gd name="T40" fmla="*/ 0 w 2275"/>
                      <a:gd name="T41" fmla="*/ 0 h 1580"/>
                      <a:gd name="T42" fmla="*/ 0 w 2275"/>
                      <a:gd name="T43" fmla="*/ 0 h 1580"/>
                      <a:gd name="T44" fmla="*/ 0 w 2275"/>
                      <a:gd name="T45" fmla="*/ 0 h 1580"/>
                      <a:gd name="T46" fmla="*/ 0 w 2275"/>
                      <a:gd name="T47" fmla="*/ 0 h 1580"/>
                      <a:gd name="T48" fmla="*/ 0 w 2275"/>
                      <a:gd name="T49" fmla="*/ 0 h 1580"/>
                      <a:gd name="T50" fmla="*/ 0 w 2275"/>
                      <a:gd name="T51" fmla="*/ 0 h 1580"/>
                      <a:gd name="T52" fmla="*/ 0 w 2275"/>
                      <a:gd name="T53" fmla="*/ 0 h 1580"/>
                      <a:gd name="T54" fmla="*/ 0 w 2275"/>
                      <a:gd name="T55" fmla="*/ 0 h 1580"/>
                      <a:gd name="T56" fmla="*/ 0 w 2275"/>
                      <a:gd name="T57" fmla="*/ 0 h 1580"/>
                      <a:gd name="T58" fmla="*/ 0 w 2275"/>
                      <a:gd name="T59" fmla="*/ 0 h 1580"/>
                      <a:gd name="T60" fmla="*/ 0 w 2275"/>
                      <a:gd name="T61" fmla="*/ 0 h 1580"/>
                      <a:gd name="T62" fmla="*/ 0 w 2275"/>
                      <a:gd name="T63" fmla="*/ 0 h 1580"/>
                      <a:gd name="T64" fmla="*/ 0 w 2275"/>
                      <a:gd name="T65" fmla="*/ 0 h 1580"/>
                      <a:gd name="T66" fmla="*/ 0 w 2275"/>
                      <a:gd name="T67" fmla="*/ 0 h 1580"/>
                      <a:gd name="T68" fmla="*/ 0 w 2275"/>
                      <a:gd name="T69" fmla="*/ 0 h 1580"/>
                      <a:gd name="T70" fmla="*/ 0 w 2275"/>
                      <a:gd name="T71" fmla="*/ 0 h 1580"/>
                      <a:gd name="T72" fmla="*/ 0 w 2275"/>
                      <a:gd name="T73" fmla="*/ 0 h 1580"/>
                      <a:gd name="T74" fmla="*/ 0 w 2275"/>
                      <a:gd name="T75" fmla="*/ 0 h 1580"/>
                      <a:gd name="T76" fmla="*/ 0 w 2275"/>
                      <a:gd name="T77" fmla="*/ 0 h 1580"/>
                      <a:gd name="T78" fmla="*/ 0 w 2275"/>
                      <a:gd name="T79" fmla="*/ 0 h 1580"/>
                      <a:gd name="T80" fmla="*/ 0 w 2275"/>
                      <a:gd name="T81" fmla="*/ 0 h 1580"/>
                      <a:gd name="T82" fmla="*/ 0 w 2275"/>
                      <a:gd name="T83" fmla="*/ 0 h 1580"/>
                      <a:gd name="T84" fmla="*/ 0 w 2275"/>
                      <a:gd name="T85" fmla="*/ 0 h 1580"/>
                      <a:gd name="T86" fmla="*/ 0 w 2275"/>
                      <a:gd name="T87" fmla="*/ 0 h 1580"/>
                      <a:gd name="T88" fmla="*/ 0 w 2275"/>
                      <a:gd name="T89" fmla="*/ 0 h 1580"/>
                      <a:gd name="T90" fmla="*/ 0 w 2275"/>
                      <a:gd name="T91" fmla="*/ 0 h 1580"/>
                      <a:gd name="T92" fmla="*/ 0 w 2275"/>
                      <a:gd name="T93" fmla="*/ 0 h 1580"/>
                      <a:gd name="T94" fmla="*/ 0 w 2275"/>
                      <a:gd name="T95" fmla="*/ 0 h 1580"/>
                      <a:gd name="T96" fmla="*/ 0 w 2275"/>
                      <a:gd name="T97" fmla="*/ 0 h 1580"/>
                      <a:gd name="T98" fmla="*/ 0 w 2275"/>
                      <a:gd name="T99" fmla="*/ 0 h 1580"/>
                      <a:gd name="T100" fmla="*/ 0 w 2275"/>
                      <a:gd name="T101" fmla="*/ 0 h 1580"/>
                      <a:gd name="T102" fmla="*/ 0 w 2275"/>
                      <a:gd name="T103" fmla="*/ 0 h 1580"/>
                      <a:gd name="T104" fmla="*/ 0 w 2275"/>
                      <a:gd name="T105" fmla="*/ 0 h 1580"/>
                      <a:gd name="T106" fmla="*/ 0 w 2275"/>
                      <a:gd name="T107" fmla="*/ 0 h 1580"/>
                      <a:gd name="T108" fmla="*/ 0 w 2275"/>
                      <a:gd name="T109" fmla="*/ 0 h 1580"/>
                      <a:gd name="T110" fmla="*/ 0 w 2275"/>
                      <a:gd name="T111" fmla="*/ 0 h 1580"/>
                      <a:gd name="T112" fmla="*/ 0 w 2275"/>
                      <a:gd name="T113" fmla="*/ 0 h 158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275"/>
                      <a:gd name="T172" fmla="*/ 0 h 1580"/>
                      <a:gd name="T173" fmla="*/ 2275 w 2275"/>
                      <a:gd name="T174" fmla="*/ 1580 h 1580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275" h="1580">
                        <a:moveTo>
                          <a:pt x="1248" y="671"/>
                        </a:moveTo>
                        <a:lnTo>
                          <a:pt x="1201" y="695"/>
                        </a:lnTo>
                        <a:lnTo>
                          <a:pt x="1155" y="717"/>
                        </a:lnTo>
                        <a:lnTo>
                          <a:pt x="1110" y="737"/>
                        </a:lnTo>
                        <a:lnTo>
                          <a:pt x="1065" y="756"/>
                        </a:lnTo>
                        <a:lnTo>
                          <a:pt x="1021" y="774"/>
                        </a:lnTo>
                        <a:lnTo>
                          <a:pt x="976" y="789"/>
                        </a:lnTo>
                        <a:lnTo>
                          <a:pt x="934" y="804"/>
                        </a:lnTo>
                        <a:lnTo>
                          <a:pt x="891" y="816"/>
                        </a:lnTo>
                        <a:lnTo>
                          <a:pt x="848" y="827"/>
                        </a:lnTo>
                        <a:lnTo>
                          <a:pt x="807" y="837"/>
                        </a:lnTo>
                        <a:lnTo>
                          <a:pt x="766" y="846"/>
                        </a:lnTo>
                        <a:lnTo>
                          <a:pt x="725" y="853"/>
                        </a:lnTo>
                        <a:lnTo>
                          <a:pt x="685" y="858"/>
                        </a:lnTo>
                        <a:lnTo>
                          <a:pt x="645" y="863"/>
                        </a:lnTo>
                        <a:lnTo>
                          <a:pt x="606" y="865"/>
                        </a:lnTo>
                        <a:lnTo>
                          <a:pt x="567" y="866"/>
                        </a:lnTo>
                        <a:lnTo>
                          <a:pt x="529" y="866"/>
                        </a:lnTo>
                        <a:lnTo>
                          <a:pt x="491" y="865"/>
                        </a:lnTo>
                        <a:lnTo>
                          <a:pt x="453" y="863"/>
                        </a:lnTo>
                        <a:lnTo>
                          <a:pt x="416" y="858"/>
                        </a:lnTo>
                        <a:lnTo>
                          <a:pt x="380" y="853"/>
                        </a:lnTo>
                        <a:lnTo>
                          <a:pt x="343" y="846"/>
                        </a:lnTo>
                        <a:lnTo>
                          <a:pt x="307" y="838"/>
                        </a:lnTo>
                        <a:lnTo>
                          <a:pt x="272" y="828"/>
                        </a:lnTo>
                        <a:lnTo>
                          <a:pt x="236" y="818"/>
                        </a:lnTo>
                        <a:lnTo>
                          <a:pt x="202" y="806"/>
                        </a:lnTo>
                        <a:lnTo>
                          <a:pt x="167" y="794"/>
                        </a:lnTo>
                        <a:lnTo>
                          <a:pt x="133" y="779"/>
                        </a:lnTo>
                        <a:lnTo>
                          <a:pt x="99" y="764"/>
                        </a:lnTo>
                        <a:lnTo>
                          <a:pt x="66" y="747"/>
                        </a:lnTo>
                        <a:lnTo>
                          <a:pt x="32" y="729"/>
                        </a:lnTo>
                        <a:lnTo>
                          <a:pt x="0" y="710"/>
                        </a:lnTo>
                        <a:lnTo>
                          <a:pt x="0" y="756"/>
                        </a:lnTo>
                        <a:lnTo>
                          <a:pt x="1" y="803"/>
                        </a:lnTo>
                        <a:lnTo>
                          <a:pt x="3" y="847"/>
                        </a:lnTo>
                        <a:lnTo>
                          <a:pt x="6" y="892"/>
                        </a:lnTo>
                        <a:lnTo>
                          <a:pt x="10" y="935"/>
                        </a:lnTo>
                        <a:lnTo>
                          <a:pt x="16" y="977"/>
                        </a:lnTo>
                        <a:lnTo>
                          <a:pt x="22" y="1020"/>
                        </a:lnTo>
                        <a:lnTo>
                          <a:pt x="30" y="1060"/>
                        </a:lnTo>
                        <a:lnTo>
                          <a:pt x="39" y="1100"/>
                        </a:lnTo>
                        <a:lnTo>
                          <a:pt x="50" y="1138"/>
                        </a:lnTo>
                        <a:lnTo>
                          <a:pt x="62" y="1174"/>
                        </a:lnTo>
                        <a:lnTo>
                          <a:pt x="76" y="1210"/>
                        </a:lnTo>
                        <a:lnTo>
                          <a:pt x="84" y="1227"/>
                        </a:lnTo>
                        <a:lnTo>
                          <a:pt x="93" y="1243"/>
                        </a:lnTo>
                        <a:lnTo>
                          <a:pt x="100" y="1260"/>
                        </a:lnTo>
                        <a:lnTo>
                          <a:pt x="109" y="1276"/>
                        </a:lnTo>
                        <a:lnTo>
                          <a:pt x="119" y="1290"/>
                        </a:lnTo>
                        <a:lnTo>
                          <a:pt x="129" y="1306"/>
                        </a:lnTo>
                        <a:lnTo>
                          <a:pt x="139" y="1319"/>
                        </a:lnTo>
                        <a:lnTo>
                          <a:pt x="150" y="1334"/>
                        </a:lnTo>
                        <a:lnTo>
                          <a:pt x="206" y="1397"/>
                        </a:lnTo>
                        <a:lnTo>
                          <a:pt x="265" y="1449"/>
                        </a:lnTo>
                        <a:lnTo>
                          <a:pt x="325" y="1493"/>
                        </a:lnTo>
                        <a:lnTo>
                          <a:pt x="386" y="1526"/>
                        </a:lnTo>
                        <a:lnTo>
                          <a:pt x="449" y="1552"/>
                        </a:lnTo>
                        <a:lnTo>
                          <a:pt x="513" y="1568"/>
                        </a:lnTo>
                        <a:lnTo>
                          <a:pt x="578" y="1578"/>
                        </a:lnTo>
                        <a:lnTo>
                          <a:pt x="643" y="1580"/>
                        </a:lnTo>
                        <a:lnTo>
                          <a:pt x="709" y="1575"/>
                        </a:lnTo>
                        <a:lnTo>
                          <a:pt x="776" y="1564"/>
                        </a:lnTo>
                        <a:lnTo>
                          <a:pt x="843" y="1546"/>
                        </a:lnTo>
                        <a:lnTo>
                          <a:pt x="908" y="1524"/>
                        </a:lnTo>
                        <a:lnTo>
                          <a:pt x="975" y="1497"/>
                        </a:lnTo>
                        <a:lnTo>
                          <a:pt x="1042" y="1465"/>
                        </a:lnTo>
                        <a:lnTo>
                          <a:pt x="1106" y="1428"/>
                        </a:lnTo>
                        <a:lnTo>
                          <a:pt x="1172" y="1389"/>
                        </a:lnTo>
                        <a:lnTo>
                          <a:pt x="1236" y="1347"/>
                        </a:lnTo>
                        <a:lnTo>
                          <a:pt x="1299" y="1301"/>
                        </a:lnTo>
                        <a:lnTo>
                          <a:pt x="1360" y="1253"/>
                        </a:lnTo>
                        <a:lnTo>
                          <a:pt x="1421" y="1204"/>
                        </a:lnTo>
                        <a:lnTo>
                          <a:pt x="1479" y="1154"/>
                        </a:lnTo>
                        <a:lnTo>
                          <a:pt x="1537" y="1104"/>
                        </a:lnTo>
                        <a:lnTo>
                          <a:pt x="1592" y="1053"/>
                        </a:lnTo>
                        <a:lnTo>
                          <a:pt x="1645" y="1002"/>
                        </a:lnTo>
                        <a:lnTo>
                          <a:pt x="1695" y="951"/>
                        </a:lnTo>
                        <a:lnTo>
                          <a:pt x="1744" y="902"/>
                        </a:lnTo>
                        <a:lnTo>
                          <a:pt x="1790" y="855"/>
                        </a:lnTo>
                        <a:lnTo>
                          <a:pt x="1832" y="809"/>
                        </a:lnTo>
                        <a:lnTo>
                          <a:pt x="1909" y="726"/>
                        </a:lnTo>
                        <a:lnTo>
                          <a:pt x="1971" y="657"/>
                        </a:lnTo>
                        <a:lnTo>
                          <a:pt x="1992" y="634"/>
                        </a:lnTo>
                        <a:lnTo>
                          <a:pt x="2014" y="606"/>
                        </a:lnTo>
                        <a:lnTo>
                          <a:pt x="2035" y="576"/>
                        </a:lnTo>
                        <a:lnTo>
                          <a:pt x="2057" y="542"/>
                        </a:lnTo>
                        <a:lnTo>
                          <a:pt x="2079" y="507"/>
                        </a:lnTo>
                        <a:lnTo>
                          <a:pt x="2100" y="469"/>
                        </a:lnTo>
                        <a:lnTo>
                          <a:pt x="2122" y="429"/>
                        </a:lnTo>
                        <a:lnTo>
                          <a:pt x="2143" y="387"/>
                        </a:lnTo>
                        <a:lnTo>
                          <a:pt x="2163" y="342"/>
                        </a:lnTo>
                        <a:lnTo>
                          <a:pt x="2183" y="296"/>
                        </a:lnTo>
                        <a:lnTo>
                          <a:pt x="2201" y="249"/>
                        </a:lnTo>
                        <a:lnTo>
                          <a:pt x="2218" y="201"/>
                        </a:lnTo>
                        <a:lnTo>
                          <a:pt x="2235" y="152"/>
                        </a:lnTo>
                        <a:lnTo>
                          <a:pt x="2250" y="102"/>
                        </a:lnTo>
                        <a:lnTo>
                          <a:pt x="2263" y="52"/>
                        </a:lnTo>
                        <a:lnTo>
                          <a:pt x="2275" y="0"/>
                        </a:lnTo>
                        <a:lnTo>
                          <a:pt x="2217" y="47"/>
                        </a:lnTo>
                        <a:lnTo>
                          <a:pt x="2158" y="93"/>
                        </a:lnTo>
                        <a:lnTo>
                          <a:pt x="2098" y="138"/>
                        </a:lnTo>
                        <a:lnTo>
                          <a:pt x="2038" y="183"/>
                        </a:lnTo>
                        <a:lnTo>
                          <a:pt x="1976" y="227"/>
                        </a:lnTo>
                        <a:lnTo>
                          <a:pt x="1914" y="271"/>
                        </a:lnTo>
                        <a:lnTo>
                          <a:pt x="1852" y="313"/>
                        </a:lnTo>
                        <a:lnTo>
                          <a:pt x="1788" y="355"/>
                        </a:lnTo>
                        <a:lnTo>
                          <a:pt x="1724" y="398"/>
                        </a:lnTo>
                        <a:lnTo>
                          <a:pt x="1658" y="438"/>
                        </a:lnTo>
                        <a:lnTo>
                          <a:pt x="1593" y="479"/>
                        </a:lnTo>
                        <a:lnTo>
                          <a:pt x="1525" y="518"/>
                        </a:lnTo>
                        <a:lnTo>
                          <a:pt x="1457" y="558"/>
                        </a:lnTo>
                        <a:lnTo>
                          <a:pt x="1388" y="596"/>
                        </a:lnTo>
                        <a:lnTo>
                          <a:pt x="1319" y="634"/>
                        </a:lnTo>
                        <a:lnTo>
                          <a:pt x="1248" y="671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</p:grpSp>
          </p:grpSp>
          <p:grpSp>
            <p:nvGrpSpPr>
              <p:cNvPr id="414" name="Group 205"/>
              <p:cNvGrpSpPr>
                <a:grpSpLocks/>
              </p:cNvGrpSpPr>
              <p:nvPr/>
            </p:nvGrpSpPr>
            <p:grpSpPr bwMode="auto">
              <a:xfrm>
                <a:off x="6850803" y="2636114"/>
                <a:ext cx="350466" cy="180058"/>
                <a:chOff x="2759" y="2304"/>
                <a:chExt cx="1393" cy="766"/>
              </a:xfrm>
            </p:grpSpPr>
            <p:sp>
              <p:nvSpPr>
                <p:cNvPr id="415" name="Freeform 206"/>
                <p:cNvSpPr>
                  <a:spLocks/>
                </p:cNvSpPr>
                <p:nvPr/>
              </p:nvSpPr>
              <p:spPr bwMode="auto">
                <a:xfrm>
                  <a:off x="3640" y="2608"/>
                  <a:ext cx="508" cy="319"/>
                </a:xfrm>
                <a:custGeom>
                  <a:avLst/>
                  <a:gdLst>
                    <a:gd name="T0" fmla="*/ 0 w 3583"/>
                    <a:gd name="T1" fmla="*/ 0 h 2227"/>
                    <a:gd name="T2" fmla="*/ 0 w 3583"/>
                    <a:gd name="T3" fmla="*/ 0 h 2227"/>
                    <a:gd name="T4" fmla="*/ 0 w 3583"/>
                    <a:gd name="T5" fmla="*/ 0 h 2227"/>
                    <a:gd name="T6" fmla="*/ 0 w 3583"/>
                    <a:gd name="T7" fmla="*/ 0 h 2227"/>
                    <a:gd name="T8" fmla="*/ 0 w 3583"/>
                    <a:gd name="T9" fmla="*/ 0 h 2227"/>
                    <a:gd name="T10" fmla="*/ 0 w 3583"/>
                    <a:gd name="T11" fmla="*/ 0 h 2227"/>
                    <a:gd name="T12" fmla="*/ 0 w 3583"/>
                    <a:gd name="T13" fmla="*/ 0 h 2227"/>
                    <a:gd name="T14" fmla="*/ 0 w 3583"/>
                    <a:gd name="T15" fmla="*/ 0 h 2227"/>
                    <a:gd name="T16" fmla="*/ 0 w 3583"/>
                    <a:gd name="T17" fmla="*/ 0 h 2227"/>
                    <a:gd name="T18" fmla="*/ 0 w 3583"/>
                    <a:gd name="T19" fmla="*/ 0 h 2227"/>
                    <a:gd name="T20" fmla="*/ 0 w 3583"/>
                    <a:gd name="T21" fmla="*/ 0 h 2227"/>
                    <a:gd name="T22" fmla="*/ 0 w 3583"/>
                    <a:gd name="T23" fmla="*/ 0 h 2227"/>
                    <a:gd name="T24" fmla="*/ 0 w 3583"/>
                    <a:gd name="T25" fmla="*/ 0 h 2227"/>
                    <a:gd name="T26" fmla="*/ 0 w 3583"/>
                    <a:gd name="T27" fmla="*/ 0 h 2227"/>
                    <a:gd name="T28" fmla="*/ 0 w 3583"/>
                    <a:gd name="T29" fmla="*/ 0 h 2227"/>
                    <a:gd name="T30" fmla="*/ 0 w 3583"/>
                    <a:gd name="T31" fmla="*/ 0 h 2227"/>
                    <a:gd name="T32" fmla="*/ 0 w 3583"/>
                    <a:gd name="T33" fmla="*/ 0 h 2227"/>
                    <a:gd name="T34" fmla="*/ 0 w 3583"/>
                    <a:gd name="T35" fmla="*/ 0 h 2227"/>
                    <a:gd name="T36" fmla="*/ 0 w 3583"/>
                    <a:gd name="T37" fmla="*/ 0 h 2227"/>
                    <a:gd name="T38" fmla="*/ 0 w 3583"/>
                    <a:gd name="T39" fmla="*/ 0 h 2227"/>
                    <a:gd name="T40" fmla="*/ 0 w 3583"/>
                    <a:gd name="T41" fmla="*/ 0 h 2227"/>
                    <a:gd name="T42" fmla="*/ 0 w 3583"/>
                    <a:gd name="T43" fmla="*/ 0 h 2227"/>
                    <a:gd name="T44" fmla="*/ 0 w 3583"/>
                    <a:gd name="T45" fmla="*/ 0 h 2227"/>
                    <a:gd name="T46" fmla="*/ 0 w 3583"/>
                    <a:gd name="T47" fmla="*/ 0 h 2227"/>
                    <a:gd name="T48" fmla="*/ 0 w 3583"/>
                    <a:gd name="T49" fmla="*/ 0 h 2227"/>
                    <a:gd name="T50" fmla="*/ 0 w 3583"/>
                    <a:gd name="T51" fmla="*/ 0 h 2227"/>
                    <a:gd name="T52" fmla="*/ 0 w 3583"/>
                    <a:gd name="T53" fmla="*/ 0 h 2227"/>
                    <a:gd name="T54" fmla="*/ 0 w 3583"/>
                    <a:gd name="T55" fmla="*/ 0 h 2227"/>
                    <a:gd name="T56" fmla="*/ 0 w 3583"/>
                    <a:gd name="T57" fmla="*/ 0 h 2227"/>
                    <a:gd name="T58" fmla="*/ 0 w 3583"/>
                    <a:gd name="T59" fmla="*/ 0 h 2227"/>
                    <a:gd name="T60" fmla="*/ 0 w 3583"/>
                    <a:gd name="T61" fmla="*/ 0 h 2227"/>
                    <a:gd name="T62" fmla="*/ 0 w 3583"/>
                    <a:gd name="T63" fmla="*/ 0 h 2227"/>
                    <a:gd name="T64" fmla="*/ 0 w 3583"/>
                    <a:gd name="T65" fmla="*/ 0 h 2227"/>
                    <a:gd name="T66" fmla="*/ 0 w 3583"/>
                    <a:gd name="T67" fmla="*/ 0 h 2227"/>
                    <a:gd name="T68" fmla="*/ 0 w 3583"/>
                    <a:gd name="T69" fmla="*/ 0 h 2227"/>
                    <a:gd name="T70" fmla="*/ 0 w 3583"/>
                    <a:gd name="T71" fmla="*/ 0 h 2227"/>
                    <a:gd name="T72" fmla="*/ 0 w 3583"/>
                    <a:gd name="T73" fmla="*/ 0 h 2227"/>
                    <a:gd name="T74" fmla="*/ 0 w 3583"/>
                    <a:gd name="T75" fmla="*/ 0 h 2227"/>
                    <a:gd name="T76" fmla="*/ 0 w 3583"/>
                    <a:gd name="T77" fmla="*/ 0 h 2227"/>
                    <a:gd name="T78" fmla="*/ 0 w 3583"/>
                    <a:gd name="T79" fmla="*/ 0 h 2227"/>
                    <a:gd name="T80" fmla="*/ 0 w 3583"/>
                    <a:gd name="T81" fmla="*/ 0 h 2227"/>
                    <a:gd name="T82" fmla="*/ 0 w 3583"/>
                    <a:gd name="T83" fmla="*/ 0 h 2227"/>
                    <a:gd name="T84" fmla="*/ 0 w 3583"/>
                    <a:gd name="T85" fmla="*/ 0 h 2227"/>
                    <a:gd name="T86" fmla="*/ 0 w 3583"/>
                    <a:gd name="T87" fmla="*/ 0 h 2227"/>
                    <a:gd name="T88" fmla="*/ 0 w 3583"/>
                    <a:gd name="T89" fmla="*/ 0 h 2227"/>
                    <a:gd name="T90" fmla="*/ 0 w 3583"/>
                    <a:gd name="T91" fmla="*/ 0 h 2227"/>
                    <a:gd name="T92" fmla="*/ 0 w 3583"/>
                    <a:gd name="T93" fmla="*/ 0 h 2227"/>
                    <a:gd name="T94" fmla="*/ 0 w 3583"/>
                    <a:gd name="T95" fmla="*/ 0 h 2227"/>
                    <a:gd name="T96" fmla="*/ 0 w 3583"/>
                    <a:gd name="T97" fmla="*/ 0 h 2227"/>
                    <a:gd name="T98" fmla="*/ 0 w 3583"/>
                    <a:gd name="T99" fmla="*/ 0 h 2227"/>
                    <a:gd name="T100" fmla="*/ 0 w 3583"/>
                    <a:gd name="T101" fmla="*/ 0 h 2227"/>
                    <a:gd name="T102" fmla="*/ 0 w 3583"/>
                    <a:gd name="T103" fmla="*/ 0 h 2227"/>
                    <a:gd name="T104" fmla="*/ 0 w 3583"/>
                    <a:gd name="T105" fmla="*/ 0 h 2227"/>
                    <a:gd name="T106" fmla="*/ 0 w 3583"/>
                    <a:gd name="T107" fmla="*/ 0 h 2227"/>
                    <a:gd name="T108" fmla="*/ 0 w 3583"/>
                    <a:gd name="T109" fmla="*/ 0 h 2227"/>
                    <a:gd name="T110" fmla="*/ 0 w 3583"/>
                    <a:gd name="T111" fmla="*/ 0 h 2227"/>
                    <a:gd name="T112" fmla="*/ 0 w 3583"/>
                    <a:gd name="T113" fmla="*/ 0 h 2227"/>
                    <a:gd name="T114" fmla="*/ 0 w 3583"/>
                    <a:gd name="T115" fmla="*/ 0 h 2227"/>
                    <a:gd name="T116" fmla="*/ 0 w 3583"/>
                    <a:gd name="T117" fmla="*/ 0 h 2227"/>
                    <a:gd name="T118" fmla="*/ 0 w 3583"/>
                    <a:gd name="T119" fmla="*/ 0 h 2227"/>
                    <a:gd name="T120" fmla="*/ 0 w 3583"/>
                    <a:gd name="T121" fmla="*/ 0 h 2227"/>
                    <a:gd name="T122" fmla="*/ 0 w 3583"/>
                    <a:gd name="T123" fmla="*/ 0 h 2227"/>
                    <a:gd name="T124" fmla="*/ 0 w 3583"/>
                    <a:gd name="T125" fmla="*/ 0 h 222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583"/>
                    <a:gd name="T190" fmla="*/ 0 h 2227"/>
                    <a:gd name="T191" fmla="*/ 3583 w 3583"/>
                    <a:gd name="T192" fmla="*/ 2227 h 222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583" h="2227">
                      <a:moveTo>
                        <a:pt x="3554" y="1071"/>
                      </a:moveTo>
                      <a:lnTo>
                        <a:pt x="3545" y="1035"/>
                      </a:lnTo>
                      <a:lnTo>
                        <a:pt x="3533" y="998"/>
                      </a:lnTo>
                      <a:lnTo>
                        <a:pt x="3521" y="962"/>
                      </a:lnTo>
                      <a:lnTo>
                        <a:pt x="3506" y="925"/>
                      </a:lnTo>
                      <a:lnTo>
                        <a:pt x="3491" y="887"/>
                      </a:lnTo>
                      <a:lnTo>
                        <a:pt x="3473" y="849"/>
                      </a:lnTo>
                      <a:lnTo>
                        <a:pt x="3455" y="810"/>
                      </a:lnTo>
                      <a:lnTo>
                        <a:pt x="3435" y="771"/>
                      </a:lnTo>
                      <a:lnTo>
                        <a:pt x="3414" y="733"/>
                      </a:lnTo>
                      <a:lnTo>
                        <a:pt x="3392" y="694"/>
                      </a:lnTo>
                      <a:lnTo>
                        <a:pt x="3368" y="657"/>
                      </a:lnTo>
                      <a:lnTo>
                        <a:pt x="3344" y="619"/>
                      </a:lnTo>
                      <a:lnTo>
                        <a:pt x="3318" y="581"/>
                      </a:lnTo>
                      <a:lnTo>
                        <a:pt x="3291" y="544"/>
                      </a:lnTo>
                      <a:lnTo>
                        <a:pt x="3264" y="508"/>
                      </a:lnTo>
                      <a:lnTo>
                        <a:pt x="3236" y="472"/>
                      </a:lnTo>
                      <a:lnTo>
                        <a:pt x="3206" y="437"/>
                      </a:lnTo>
                      <a:lnTo>
                        <a:pt x="3176" y="404"/>
                      </a:lnTo>
                      <a:lnTo>
                        <a:pt x="3144" y="372"/>
                      </a:lnTo>
                      <a:lnTo>
                        <a:pt x="3113" y="340"/>
                      </a:lnTo>
                      <a:lnTo>
                        <a:pt x="3081" y="309"/>
                      </a:lnTo>
                      <a:lnTo>
                        <a:pt x="3049" y="282"/>
                      </a:lnTo>
                      <a:lnTo>
                        <a:pt x="3014" y="254"/>
                      </a:lnTo>
                      <a:lnTo>
                        <a:pt x="2981" y="228"/>
                      </a:lnTo>
                      <a:lnTo>
                        <a:pt x="2946" y="205"/>
                      </a:lnTo>
                      <a:lnTo>
                        <a:pt x="2912" y="183"/>
                      </a:lnTo>
                      <a:lnTo>
                        <a:pt x="2876" y="163"/>
                      </a:lnTo>
                      <a:lnTo>
                        <a:pt x="2841" y="145"/>
                      </a:lnTo>
                      <a:lnTo>
                        <a:pt x="2805" y="128"/>
                      </a:lnTo>
                      <a:lnTo>
                        <a:pt x="2769" y="115"/>
                      </a:lnTo>
                      <a:lnTo>
                        <a:pt x="2734" y="104"/>
                      </a:lnTo>
                      <a:lnTo>
                        <a:pt x="2697" y="95"/>
                      </a:lnTo>
                      <a:lnTo>
                        <a:pt x="2615" y="79"/>
                      </a:lnTo>
                      <a:lnTo>
                        <a:pt x="2531" y="66"/>
                      </a:lnTo>
                      <a:lnTo>
                        <a:pt x="2446" y="52"/>
                      </a:lnTo>
                      <a:lnTo>
                        <a:pt x="2359" y="41"/>
                      </a:lnTo>
                      <a:lnTo>
                        <a:pt x="2270" y="32"/>
                      </a:lnTo>
                      <a:lnTo>
                        <a:pt x="2180" y="23"/>
                      </a:lnTo>
                      <a:lnTo>
                        <a:pt x="2089" y="17"/>
                      </a:lnTo>
                      <a:lnTo>
                        <a:pt x="1998" y="11"/>
                      </a:lnTo>
                      <a:lnTo>
                        <a:pt x="1906" y="7"/>
                      </a:lnTo>
                      <a:lnTo>
                        <a:pt x="1814" y="3"/>
                      </a:lnTo>
                      <a:lnTo>
                        <a:pt x="1722" y="1"/>
                      </a:lnTo>
                      <a:lnTo>
                        <a:pt x="1631" y="0"/>
                      </a:lnTo>
                      <a:lnTo>
                        <a:pt x="1541" y="0"/>
                      </a:lnTo>
                      <a:lnTo>
                        <a:pt x="1450" y="1"/>
                      </a:lnTo>
                      <a:lnTo>
                        <a:pt x="1361" y="3"/>
                      </a:lnTo>
                      <a:lnTo>
                        <a:pt x="1274" y="6"/>
                      </a:lnTo>
                      <a:lnTo>
                        <a:pt x="1188" y="9"/>
                      </a:lnTo>
                      <a:lnTo>
                        <a:pt x="1103" y="13"/>
                      </a:lnTo>
                      <a:lnTo>
                        <a:pt x="1021" y="18"/>
                      </a:lnTo>
                      <a:lnTo>
                        <a:pt x="941" y="23"/>
                      </a:lnTo>
                      <a:lnTo>
                        <a:pt x="864" y="30"/>
                      </a:lnTo>
                      <a:lnTo>
                        <a:pt x="789" y="37"/>
                      </a:lnTo>
                      <a:lnTo>
                        <a:pt x="717" y="43"/>
                      </a:lnTo>
                      <a:lnTo>
                        <a:pt x="649" y="51"/>
                      </a:lnTo>
                      <a:lnTo>
                        <a:pt x="583" y="59"/>
                      </a:lnTo>
                      <a:lnTo>
                        <a:pt x="522" y="67"/>
                      </a:lnTo>
                      <a:lnTo>
                        <a:pt x="464" y="76"/>
                      </a:lnTo>
                      <a:lnTo>
                        <a:pt x="411" y="85"/>
                      </a:lnTo>
                      <a:lnTo>
                        <a:pt x="362" y="94"/>
                      </a:lnTo>
                      <a:lnTo>
                        <a:pt x="319" y="102"/>
                      </a:lnTo>
                      <a:lnTo>
                        <a:pt x="279" y="111"/>
                      </a:lnTo>
                      <a:lnTo>
                        <a:pt x="245" y="120"/>
                      </a:lnTo>
                      <a:lnTo>
                        <a:pt x="214" y="130"/>
                      </a:lnTo>
                      <a:lnTo>
                        <a:pt x="186" y="141"/>
                      </a:lnTo>
                      <a:lnTo>
                        <a:pt x="161" y="155"/>
                      </a:lnTo>
                      <a:lnTo>
                        <a:pt x="137" y="169"/>
                      </a:lnTo>
                      <a:lnTo>
                        <a:pt x="116" y="186"/>
                      </a:lnTo>
                      <a:lnTo>
                        <a:pt x="96" y="203"/>
                      </a:lnTo>
                      <a:lnTo>
                        <a:pt x="79" y="222"/>
                      </a:lnTo>
                      <a:lnTo>
                        <a:pt x="64" y="242"/>
                      </a:lnTo>
                      <a:lnTo>
                        <a:pt x="50" y="264"/>
                      </a:lnTo>
                      <a:lnTo>
                        <a:pt x="38" y="286"/>
                      </a:lnTo>
                      <a:lnTo>
                        <a:pt x="28" y="309"/>
                      </a:lnTo>
                      <a:lnTo>
                        <a:pt x="19" y="335"/>
                      </a:lnTo>
                      <a:lnTo>
                        <a:pt x="12" y="361"/>
                      </a:lnTo>
                      <a:lnTo>
                        <a:pt x="8" y="387"/>
                      </a:lnTo>
                      <a:lnTo>
                        <a:pt x="4" y="414"/>
                      </a:lnTo>
                      <a:lnTo>
                        <a:pt x="1" y="443"/>
                      </a:lnTo>
                      <a:lnTo>
                        <a:pt x="0" y="472"/>
                      </a:lnTo>
                      <a:lnTo>
                        <a:pt x="1" y="502"/>
                      </a:lnTo>
                      <a:lnTo>
                        <a:pt x="2" y="532"/>
                      </a:lnTo>
                      <a:lnTo>
                        <a:pt x="6" y="563"/>
                      </a:lnTo>
                      <a:lnTo>
                        <a:pt x="9" y="594"/>
                      </a:lnTo>
                      <a:lnTo>
                        <a:pt x="15" y="627"/>
                      </a:lnTo>
                      <a:lnTo>
                        <a:pt x="20" y="659"/>
                      </a:lnTo>
                      <a:lnTo>
                        <a:pt x="27" y="691"/>
                      </a:lnTo>
                      <a:lnTo>
                        <a:pt x="35" y="723"/>
                      </a:lnTo>
                      <a:lnTo>
                        <a:pt x="44" y="757"/>
                      </a:lnTo>
                      <a:lnTo>
                        <a:pt x="53" y="789"/>
                      </a:lnTo>
                      <a:lnTo>
                        <a:pt x="63" y="822"/>
                      </a:lnTo>
                      <a:lnTo>
                        <a:pt x="84" y="889"/>
                      </a:lnTo>
                      <a:lnTo>
                        <a:pt x="107" y="955"/>
                      </a:lnTo>
                      <a:lnTo>
                        <a:pt x="119" y="987"/>
                      </a:lnTo>
                      <a:lnTo>
                        <a:pt x="133" y="1021"/>
                      </a:lnTo>
                      <a:lnTo>
                        <a:pt x="148" y="1053"/>
                      </a:lnTo>
                      <a:lnTo>
                        <a:pt x="164" y="1085"/>
                      </a:lnTo>
                      <a:lnTo>
                        <a:pt x="179" y="1117"/>
                      </a:lnTo>
                      <a:lnTo>
                        <a:pt x="197" y="1149"/>
                      </a:lnTo>
                      <a:lnTo>
                        <a:pt x="215" y="1179"/>
                      </a:lnTo>
                      <a:lnTo>
                        <a:pt x="234" y="1210"/>
                      </a:lnTo>
                      <a:lnTo>
                        <a:pt x="254" y="1240"/>
                      </a:lnTo>
                      <a:lnTo>
                        <a:pt x="274" y="1269"/>
                      </a:lnTo>
                      <a:lnTo>
                        <a:pt x="295" y="1299"/>
                      </a:lnTo>
                      <a:lnTo>
                        <a:pt x="316" y="1327"/>
                      </a:lnTo>
                      <a:lnTo>
                        <a:pt x="340" y="1356"/>
                      </a:lnTo>
                      <a:lnTo>
                        <a:pt x="362" y="1383"/>
                      </a:lnTo>
                      <a:lnTo>
                        <a:pt x="386" y="1410"/>
                      </a:lnTo>
                      <a:lnTo>
                        <a:pt x="411" y="1437"/>
                      </a:lnTo>
                      <a:lnTo>
                        <a:pt x="435" y="1463"/>
                      </a:lnTo>
                      <a:lnTo>
                        <a:pt x="461" y="1489"/>
                      </a:lnTo>
                      <a:lnTo>
                        <a:pt x="487" y="1515"/>
                      </a:lnTo>
                      <a:lnTo>
                        <a:pt x="513" y="1539"/>
                      </a:lnTo>
                      <a:lnTo>
                        <a:pt x="540" y="1564"/>
                      </a:lnTo>
                      <a:lnTo>
                        <a:pt x="568" y="1587"/>
                      </a:lnTo>
                      <a:lnTo>
                        <a:pt x="596" y="1609"/>
                      </a:lnTo>
                      <a:lnTo>
                        <a:pt x="625" y="1632"/>
                      </a:lnTo>
                      <a:lnTo>
                        <a:pt x="652" y="1654"/>
                      </a:lnTo>
                      <a:lnTo>
                        <a:pt x="683" y="1675"/>
                      </a:lnTo>
                      <a:lnTo>
                        <a:pt x="711" y="1696"/>
                      </a:lnTo>
                      <a:lnTo>
                        <a:pt x="742" y="1715"/>
                      </a:lnTo>
                      <a:lnTo>
                        <a:pt x="772" y="1735"/>
                      </a:lnTo>
                      <a:lnTo>
                        <a:pt x="802" y="1753"/>
                      </a:lnTo>
                      <a:lnTo>
                        <a:pt x="832" y="1772"/>
                      </a:lnTo>
                      <a:lnTo>
                        <a:pt x="863" y="1788"/>
                      </a:lnTo>
                      <a:lnTo>
                        <a:pt x="917" y="1818"/>
                      </a:lnTo>
                      <a:lnTo>
                        <a:pt x="974" y="1847"/>
                      </a:lnTo>
                      <a:lnTo>
                        <a:pt x="1034" y="1876"/>
                      </a:lnTo>
                      <a:lnTo>
                        <a:pt x="1097" y="1905"/>
                      </a:lnTo>
                      <a:lnTo>
                        <a:pt x="1160" y="1934"/>
                      </a:lnTo>
                      <a:lnTo>
                        <a:pt x="1226" y="1962"/>
                      </a:lnTo>
                      <a:lnTo>
                        <a:pt x="1294" y="1989"/>
                      </a:lnTo>
                      <a:lnTo>
                        <a:pt x="1364" y="2015"/>
                      </a:lnTo>
                      <a:lnTo>
                        <a:pt x="1434" y="2040"/>
                      </a:lnTo>
                      <a:lnTo>
                        <a:pt x="1506" y="2064"/>
                      </a:lnTo>
                      <a:lnTo>
                        <a:pt x="1580" y="2088"/>
                      </a:lnTo>
                      <a:lnTo>
                        <a:pt x="1654" y="2110"/>
                      </a:lnTo>
                      <a:lnTo>
                        <a:pt x="1729" y="2130"/>
                      </a:lnTo>
                      <a:lnTo>
                        <a:pt x="1804" y="2149"/>
                      </a:lnTo>
                      <a:lnTo>
                        <a:pt x="1880" y="2166"/>
                      </a:lnTo>
                      <a:lnTo>
                        <a:pt x="1956" y="2181"/>
                      </a:lnTo>
                      <a:lnTo>
                        <a:pt x="2033" y="2195"/>
                      </a:lnTo>
                      <a:lnTo>
                        <a:pt x="2108" y="2206"/>
                      </a:lnTo>
                      <a:lnTo>
                        <a:pt x="2184" y="2215"/>
                      </a:lnTo>
                      <a:lnTo>
                        <a:pt x="2260" y="2221"/>
                      </a:lnTo>
                      <a:lnTo>
                        <a:pt x="2334" y="2225"/>
                      </a:lnTo>
                      <a:lnTo>
                        <a:pt x="2409" y="2227"/>
                      </a:lnTo>
                      <a:lnTo>
                        <a:pt x="2482" y="2226"/>
                      </a:lnTo>
                      <a:lnTo>
                        <a:pt x="2553" y="2221"/>
                      </a:lnTo>
                      <a:lnTo>
                        <a:pt x="2625" y="2215"/>
                      </a:lnTo>
                      <a:lnTo>
                        <a:pt x="2694" y="2205"/>
                      </a:lnTo>
                      <a:lnTo>
                        <a:pt x="2762" y="2191"/>
                      </a:lnTo>
                      <a:lnTo>
                        <a:pt x="2827" y="2175"/>
                      </a:lnTo>
                      <a:lnTo>
                        <a:pt x="2892" y="2155"/>
                      </a:lnTo>
                      <a:lnTo>
                        <a:pt x="2954" y="2131"/>
                      </a:lnTo>
                      <a:lnTo>
                        <a:pt x="3013" y="2103"/>
                      </a:lnTo>
                      <a:lnTo>
                        <a:pt x="3071" y="2072"/>
                      </a:lnTo>
                      <a:lnTo>
                        <a:pt x="3104" y="2051"/>
                      </a:lnTo>
                      <a:lnTo>
                        <a:pt x="3138" y="2030"/>
                      </a:lnTo>
                      <a:lnTo>
                        <a:pt x="3170" y="2007"/>
                      </a:lnTo>
                      <a:lnTo>
                        <a:pt x="3202" y="1984"/>
                      </a:lnTo>
                      <a:lnTo>
                        <a:pt x="3232" y="1960"/>
                      </a:lnTo>
                      <a:lnTo>
                        <a:pt x="3262" y="1935"/>
                      </a:lnTo>
                      <a:lnTo>
                        <a:pt x="3290" y="1911"/>
                      </a:lnTo>
                      <a:lnTo>
                        <a:pt x="3318" y="1885"/>
                      </a:lnTo>
                      <a:lnTo>
                        <a:pt x="3344" y="1859"/>
                      </a:lnTo>
                      <a:lnTo>
                        <a:pt x="3369" y="1832"/>
                      </a:lnTo>
                      <a:lnTo>
                        <a:pt x="3393" y="1804"/>
                      </a:lnTo>
                      <a:lnTo>
                        <a:pt x="3416" y="1775"/>
                      </a:lnTo>
                      <a:lnTo>
                        <a:pt x="3437" y="1746"/>
                      </a:lnTo>
                      <a:lnTo>
                        <a:pt x="3457" y="1716"/>
                      </a:lnTo>
                      <a:lnTo>
                        <a:pt x="3476" y="1686"/>
                      </a:lnTo>
                      <a:lnTo>
                        <a:pt x="3493" y="1655"/>
                      </a:lnTo>
                      <a:lnTo>
                        <a:pt x="3510" y="1623"/>
                      </a:lnTo>
                      <a:lnTo>
                        <a:pt x="3523" y="1590"/>
                      </a:lnTo>
                      <a:lnTo>
                        <a:pt x="3536" y="1557"/>
                      </a:lnTo>
                      <a:lnTo>
                        <a:pt x="3548" y="1524"/>
                      </a:lnTo>
                      <a:lnTo>
                        <a:pt x="3557" y="1489"/>
                      </a:lnTo>
                      <a:lnTo>
                        <a:pt x="3566" y="1455"/>
                      </a:lnTo>
                      <a:lnTo>
                        <a:pt x="3573" y="1419"/>
                      </a:lnTo>
                      <a:lnTo>
                        <a:pt x="3577" y="1382"/>
                      </a:lnTo>
                      <a:lnTo>
                        <a:pt x="3581" y="1346"/>
                      </a:lnTo>
                      <a:lnTo>
                        <a:pt x="3583" y="1308"/>
                      </a:lnTo>
                      <a:lnTo>
                        <a:pt x="3583" y="1270"/>
                      </a:lnTo>
                      <a:lnTo>
                        <a:pt x="3581" y="1231"/>
                      </a:lnTo>
                      <a:lnTo>
                        <a:pt x="3577" y="1192"/>
                      </a:lnTo>
                      <a:lnTo>
                        <a:pt x="3572" y="1152"/>
                      </a:lnTo>
                      <a:lnTo>
                        <a:pt x="3564" y="1112"/>
                      </a:lnTo>
                      <a:lnTo>
                        <a:pt x="3554" y="1071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16" name="Freeform 207"/>
                <p:cNvSpPr>
                  <a:spLocks/>
                </p:cNvSpPr>
                <p:nvPr/>
              </p:nvSpPr>
              <p:spPr bwMode="auto">
                <a:xfrm>
                  <a:off x="3638" y="2652"/>
                  <a:ext cx="508" cy="269"/>
                </a:xfrm>
                <a:custGeom>
                  <a:avLst/>
                  <a:gdLst>
                    <a:gd name="T0" fmla="*/ 0 w 3582"/>
                    <a:gd name="T1" fmla="*/ 0 h 1884"/>
                    <a:gd name="T2" fmla="*/ 0 w 3582"/>
                    <a:gd name="T3" fmla="*/ 0 h 1884"/>
                    <a:gd name="T4" fmla="*/ 0 w 3582"/>
                    <a:gd name="T5" fmla="*/ 0 h 1884"/>
                    <a:gd name="T6" fmla="*/ 0 w 3582"/>
                    <a:gd name="T7" fmla="*/ 0 h 1884"/>
                    <a:gd name="T8" fmla="*/ 0 w 3582"/>
                    <a:gd name="T9" fmla="*/ 0 h 1884"/>
                    <a:gd name="T10" fmla="*/ 0 w 3582"/>
                    <a:gd name="T11" fmla="*/ 0 h 1884"/>
                    <a:gd name="T12" fmla="*/ 0 w 3582"/>
                    <a:gd name="T13" fmla="*/ 0 h 1884"/>
                    <a:gd name="T14" fmla="*/ 0 w 3582"/>
                    <a:gd name="T15" fmla="*/ 0 h 1884"/>
                    <a:gd name="T16" fmla="*/ 0 w 3582"/>
                    <a:gd name="T17" fmla="*/ 0 h 1884"/>
                    <a:gd name="T18" fmla="*/ 0 w 3582"/>
                    <a:gd name="T19" fmla="*/ 0 h 1884"/>
                    <a:gd name="T20" fmla="*/ 0 w 3582"/>
                    <a:gd name="T21" fmla="*/ 0 h 1884"/>
                    <a:gd name="T22" fmla="*/ 0 w 3582"/>
                    <a:gd name="T23" fmla="*/ 0 h 1884"/>
                    <a:gd name="T24" fmla="*/ 0 w 3582"/>
                    <a:gd name="T25" fmla="*/ 0 h 1884"/>
                    <a:gd name="T26" fmla="*/ 0 w 3582"/>
                    <a:gd name="T27" fmla="*/ 0 h 1884"/>
                    <a:gd name="T28" fmla="*/ 0 w 3582"/>
                    <a:gd name="T29" fmla="*/ 0 h 1884"/>
                    <a:gd name="T30" fmla="*/ 0 w 3582"/>
                    <a:gd name="T31" fmla="*/ 0 h 1884"/>
                    <a:gd name="T32" fmla="*/ 0 w 3582"/>
                    <a:gd name="T33" fmla="*/ 0 h 1884"/>
                    <a:gd name="T34" fmla="*/ 0 w 3582"/>
                    <a:gd name="T35" fmla="*/ 0 h 1884"/>
                    <a:gd name="T36" fmla="*/ 0 w 3582"/>
                    <a:gd name="T37" fmla="*/ 0 h 1884"/>
                    <a:gd name="T38" fmla="*/ 0 w 3582"/>
                    <a:gd name="T39" fmla="*/ 0 h 1884"/>
                    <a:gd name="T40" fmla="*/ 0 w 3582"/>
                    <a:gd name="T41" fmla="*/ 0 h 1884"/>
                    <a:gd name="T42" fmla="*/ 0 w 3582"/>
                    <a:gd name="T43" fmla="*/ 0 h 1884"/>
                    <a:gd name="T44" fmla="*/ 0 w 3582"/>
                    <a:gd name="T45" fmla="*/ 0 h 1884"/>
                    <a:gd name="T46" fmla="*/ 0 w 3582"/>
                    <a:gd name="T47" fmla="*/ 0 h 1884"/>
                    <a:gd name="T48" fmla="*/ 0 w 3582"/>
                    <a:gd name="T49" fmla="*/ 0 h 1884"/>
                    <a:gd name="T50" fmla="*/ 0 w 3582"/>
                    <a:gd name="T51" fmla="*/ 0 h 1884"/>
                    <a:gd name="T52" fmla="*/ 0 w 3582"/>
                    <a:gd name="T53" fmla="*/ 0 h 1884"/>
                    <a:gd name="T54" fmla="*/ 0 w 3582"/>
                    <a:gd name="T55" fmla="*/ 0 h 1884"/>
                    <a:gd name="T56" fmla="*/ 0 w 3582"/>
                    <a:gd name="T57" fmla="*/ 0 h 1884"/>
                    <a:gd name="T58" fmla="*/ 0 w 3582"/>
                    <a:gd name="T59" fmla="*/ 0 h 1884"/>
                    <a:gd name="T60" fmla="*/ 0 w 3582"/>
                    <a:gd name="T61" fmla="*/ 0 h 1884"/>
                    <a:gd name="T62" fmla="*/ 0 w 3582"/>
                    <a:gd name="T63" fmla="*/ 0 h 1884"/>
                    <a:gd name="T64" fmla="*/ 0 w 3582"/>
                    <a:gd name="T65" fmla="*/ 0 h 1884"/>
                    <a:gd name="T66" fmla="*/ 0 w 3582"/>
                    <a:gd name="T67" fmla="*/ 0 h 1884"/>
                    <a:gd name="T68" fmla="*/ 0 w 3582"/>
                    <a:gd name="T69" fmla="*/ 0 h 1884"/>
                    <a:gd name="T70" fmla="*/ 0 w 3582"/>
                    <a:gd name="T71" fmla="*/ 0 h 1884"/>
                    <a:gd name="T72" fmla="*/ 0 w 3582"/>
                    <a:gd name="T73" fmla="*/ 0 h 1884"/>
                    <a:gd name="T74" fmla="*/ 0 w 3582"/>
                    <a:gd name="T75" fmla="*/ 0 h 1884"/>
                    <a:gd name="T76" fmla="*/ 0 w 3582"/>
                    <a:gd name="T77" fmla="*/ 0 h 1884"/>
                    <a:gd name="T78" fmla="*/ 0 w 3582"/>
                    <a:gd name="T79" fmla="*/ 0 h 1884"/>
                    <a:gd name="T80" fmla="*/ 0 w 3582"/>
                    <a:gd name="T81" fmla="*/ 0 h 1884"/>
                    <a:gd name="T82" fmla="*/ 0 w 3582"/>
                    <a:gd name="T83" fmla="*/ 0 h 1884"/>
                    <a:gd name="T84" fmla="*/ 0 w 3582"/>
                    <a:gd name="T85" fmla="*/ 0 h 1884"/>
                    <a:gd name="T86" fmla="*/ 0 w 3582"/>
                    <a:gd name="T87" fmla="*/ 0 h 1884"/>
                    <a:gd name="T88" fmla="*/ 0 w 3582"/>
                    <a:gd name="T89" fmla="*/ 0 h 1884"/>
                    <a:gd name="T90" fmla="*/ 0 w 3582"/>
                    <a:gd name="T91" fmla="*/ 0 h 1884"/>
                    <a:gd name="T92" fmla="*/ 0 w 3582"/>
                    <a:gd name="T93" fmla="*/ 0 h 1884"/>
                    <a:gd name="T94" fmla="*/ 0 w 3582"/>
                    <a:gd name="T95" fmla="*/ 0 h 1884"/>
                    <a:gd name="T96" fmla="*/ 0 w 3582"/>
                    <a:gd name="T97" fmla="*/ 0 h 1884"/>
                    <a:gd name="T98" fmla="*/ 0 w 3582"/>
                    <a:gd name="T99" fmla="*/ 0 h 1884"/>
                    <a:gd name="T100" fmla="*/ 0 w 3582"/>
                    <a:gd name="T101" fmla="*/ 0 h 1884"/>
                    <a:gd name="T102" fmla="*/ 0 w 3582"/>
                    <a:gd name="T103" fmla="*/ 0 h 1884"/>
                    <a:gd name="T104" fmla="*/ 0 w 3582"/>
                    <a:gd name="T105" fmla="*/ 0 h 1884"/>
                    <a:gd name="T106" fmla="*/ 0 w 3582"/>
                    <a:gd name="T107" fmla="*/ 0 h 1884"/>
                    <a:gd name="T108" fmla="*/ 0 w 3582"/>
                    <a:gd name="T109" fmla="*/ 0 h 188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582"/>
                    <a:gd name="T166" fmla="*/ 0 h 1884"/>
                    <a:gd name="T167" fmla="*/ 3582 w 3582"/>
                    <a:gd name="T168" fmla="*/ 1884 h 188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582" h="1884">
                      <a:moveTo>
                        <a:pt x="3553" y="728"/>
                      </a:moveTo>
                      <a:lnTo>
                        <a:pt x="3550" y="715"/>
                      </a:lnTo>
                      <a:lnTo>
                        <a:pt x="3547" y="702"/>
                      </a:lnTo>
                      <a:lnTo>
                        <a:pt x="3542" y="689"/>
                      </a:lnTo>
                      <a:lnTo>
                        <a:pt x="3539" y="677"/>
                      </a:lnTo>
                      <a:lnTo>
                        <a:pt x="3533" y="701"/>
                      </a:lnTo>
                      <a:lnTo>
                        <a:pt x="3527" y="725"/>
                      </a:lnTo>
                      <a:lnTo>
                        <a:pt x="3520" y="749"/>
                      </a:lnTo>
                      <a:lnTo>
                        <a:pt x="3512" y="773"/>
                      </a:lnTo>
                      <a:lnTo>
                        <a:pt x="3504" y="796"/>
                      </a:lnTo>
                      <a:lnTo>
                        <a:pt x="3495" y="819"/>
                      </a:lnTo>
                      <a:lnTo>
                        <a:pt x="3485" y="842"/>
                      </a:lnTo>
                      <a:lnTo>
                        <a:pt x="3475" y="864"/>
                      </a:lnTo>
                      <a:lnTo>
                        <a:pt x="3463" y="886"/>
                      </a:lnTo>
                      <a:lnTo>
                        <a:pt x="3452" y="908"/>
                      </a:lnTo>
                      <a:lnTo>
                        <a:pt x="3439" y="929"/>
                      </a:lnTo>
                      <a:lnTo>
                        <a:pt x="3426" y="951"/>
                      </a:lnTo>
                      <a:lnTo>
                        <a:pt x="3412" y="972"/>
                      </a:lnTo>
                      <a:lnTo>
                        <a:pt x="3398" y="992"/>
                      </a:lnTo>
                      <a:lnTo>
                        <a:pt x="3382" y="1012"/>
                      </a:lnTo>
                      <a:lnTo>
                        <a:pt x="3366" y="1032"/>
                      </a:lnTo>
                      <a:lnTo>
                        <a:pt x="3351" y="1052"/>
                      </a:lnTo>
                      <a:lnTo>
                        <a:pt x="3333" y="1071"/>
                      </a:lnTo>
                      <a:lnTo>
                        <a:pt x="3316" y="1090"/>
                      </a:lnTo>
                      <a:lnTo>
                        <a:pt x="3297" y="1108"/>
                      </a:lnTo>
                      <a:lnTo>
                        <a:pt x="3280" y="1126"/>
                      </a:lnTo>
                      <a:lnTo>
                        <a:pt x="3260" y="1144"/>
                      </a:lnTo>
                      <a:lnTo>
                        <a:pt x="3241" y="1162"/>
                      </a:lnTo>
                      <a:lnTo>
                        <a:pt x="3221" y="1179"/>
                      </a:lnTo>
                      <a:lnTo>
                        <a:pt x="3199" y="1195"/>
                      </a:lnTo>
                      <a:lnTo>
                        <a:pt x="3178" y="1212"/>
                      </a:lnTo>
                      <a:lnTo>
                        <a:pt x="3156" y="1229"/>
                      </a:lnTo>
                      <a:lnTo>
                        <a:pt x="3134" y="1244"/>
                      </a:lnTo>
                      <a:lnTo>
                        <a:pt x="3088" y="1276"/>
                      </a:lnTo>
                      <a:lnTo>
                        <a:pt x="3041" y="1304"/>
                      </a:lnTo>
                      <a:lnTo>
                        <a:pt x="2984" y="1336"/>
                      </a:lnTo>
                      <a:lnTo>
                        <a:pt x="2925" y="1363"/>
                      </a:lnTo>
                      <a:lnTo>
                        <a:pt x="2862" y="1387"/>
                      </a:lnTo>
                      <a:lnTo>
                        <a:pt x="2799" y="1407"/>
                      </a:lnTo>
                      <a:lnTo>
                        <a:pt x="2732" y="1424"/>
                      </a:lnTo>
                      <a:lnTo>
                        <a:pt x="2664" y="1437"/>
                      </a:lnTo>
                      <a:lnTo>
                        <a:pt x="2595" y="1447"/>
                      </a:lnTo>
                      <a:lnTo>
                        <a:pt x="2525" y="1455"/>
                      </a:lnTo>
                      <a:lnTo>
                        <a:pt x="2453" y="1458"/>
                      </a:lnTo>
                      <a:lnTo>
                        <a:pt x="2379" y="1459"/>
                      </a:lnTo>
                      <a:lnTo>
                        <a:pt x="2305" y="1458"/>
                      </a:lnTo>
                      <a:lnTo>
                        <a:pt x="2230" y="1454"/>
                      </a:lnTo>
                      <a:lnTo>
                        <a:pt x="2154" y="1447"/>
                      </a:lnTo>
                      <a:lnTo>
                        <a:pt x="2079" y="1438"/>
                      </a:lnTo>
                      <a:lnTo>
                        <a:pt x="2003" y="1427"/>
                      </a:lnTo>
                      <a:lnTo>
                        <a:pt x="1926" y="1414"/>
                      </a:lnTo>
                      <a:lnTo>
                        <a:pt x="1850" y="1398"/>
                      </a:lnTo>
                      <a:lnTo>
                        <a:pt x="1775" y="1381"/>
                      </a:lnTo>
                      <a:lnTo>
                        <a:pt x="1699" y="1362"/>
                      </a:lnTo>
                      <a:lnTo>
                        <a:pt x="1625" y="1342"/>
                      </a:lnTo>
                      <a:lnTo>
                        <a:pt x="1550" y="1320"/>
                      </a:lnTo>
                      <a:lnTo>
                        <a:pt x="1477" y="1298"/>
                      </a:lnTo>
                      <a:lnTo>
                        <a:pt x="1404" y="1273"/>
                      </a:lnTo>
                      <a:lnTo>
                        <a:pt x="1334" y="1248"/>
                      </a:lnTo>
                      <a:lnTo>
                        <a:pt x="1264" y="1221"/>
                      </a:lnTo>
                      <a:lnTo>
                        <a:pt x="1197" y="1194"/>
                      </a:lnTo>
                      <a:lnTo>
                        <a:pt x="1130" y="1166"/>
                      </a:lnTo>
                      <a:lnTo>
                        <a:pt x="1067" y="1139"/>
                      </a:lnTo>
                      <a:lnTo>
                        <a:pt x="1005" y="1110"/>
                      </a:lnTo>
                      <a:lnTo>
                        <a:pt x="944" y="1080"/>
                      </a:lnTo>
                      <a:lnTo>
                        <a:pt x="888" y="1051"/>
                      </a:lnTo>
                      <a:lnTo>
                        <a:pt x="833" y="1022"/>
                      </a:lnTo>
                      <a:lnTo>
                        <a:pt x="802" y="1004"/>
                      </a:lnTo>
                      <a:lnTo>
                        <a:pt x="772" y="986"/>
                      </a:lnTo>
                      <a:lnTo>
                        <a:pt x="742" y="967"/>
                      </a:lnTo>
                      <a:lnTo>
                        <a:pt x="712" y="948"/>
                      </a:lnTo>
                      <a:lnTo>
                        <a:pt x="682" y="928"/>
                      </a:lnTo>
                      <a:lnTo>
                        <a:pt x="653" y="907"/>
                      </a:lnTo>
                      <a:lnTo>
                        <a:pt x="624" y="886"/>
                      </a:lnTo>
                      <a:lnTo>
                        <a:pt x="595" y="865"/>
                      </a:lnTo>
                      <a:lnTo>
                        <a:pt x="566" y="843"/>
                      </a:lnTo>
                      <a:lnTo>
                        <a:pt x="538" y="819"/>
                      </a:lnTo>
                      <a:lnTo>
                        <a:pt x="512" y="796"/>
                      </a:lnTo>
                      <a:lnTo>
                        <a:pt x="484" y="771"/>
                      </a:lnTo>
                      <a:lnTo>
                        <a:pt x="457" y="747"/>
                      </a:lnTo>
                      <a:lnTo>
                        <a:pt x="431" y="722"/>
                      </a:lnTo>
                      <a:lnTo>
                        <a:pt x="406" y="696"/>
                      </a:lnTo>
                      <a:lnTo>
                        <a:pt x="381" y="670"/>
                      </a:lnTo>
                      <a:lnTo>
                        <a:pt x="357" y="643"/>
                      </a:lnTo>
                      <a:lnTo>
                        <a:pt x="333" y="616"/>
                      </a:lnTo>
                      <a:lnTo>
                        <a:pt x="310" y="588"/>
                      </a:lnTo>
                      <a:lnTo>
                        <a:pt x="288" y="560"/>
                      </a:lnTo>
                      <a:lnTo>
                        <a:pt x="266" y="531"/>
                      </a:lnTo>
                      <a:lnTo>
                        <a:pt x="244" y="502"/>
                      </a:lnTo>
                      <a:lnTo>
                        <a:pt x="224" y="472"/>
                      </a:lnTo>
                      <a:lnTo>
                        <a:pt x="204" y="442"/>
                      </a:lnTo>
                      <a:lnTo>
                        <a:pt x="185" y="412"/>
                      </a:lnTo>
                      <a:lnTo>
                        <a:pt x="168" y="381"/>
                      </a:lnTo>
                      <a:lnTo>
                        <a:pt x="150" y="350"/>
                      </a:lnTo>
                      <a:lnTo>
                        <a:pt x="134" y="317"/>
                      </a:lnTo>
                      <a:lnTo>
                        <a:pt x="119" y="286"/>
                      </a:lnTo>
                      <a:lnTo>
                        <a:pt x="104" y="253"/>
                      </a:lnTo>
                      <a:lnTo>
                        <a:pt x="90" y="221"/>
                      </a:lnTo>
                      <a:lnTo>
                        <a:pt x="77" y="187"/>
                      </a:lnTo>
                      <a:lnTo>
                        <a:pt x="69" y="164"/>
                      </a:lnTo>
                      <a:lnTo>
                        <a:pt x="61" y="140"/>
                      </a:lnTo>
                      <a:lnTo>
                        <a:pt x="53" y="117"/>
                      </a:lnTo>
                      <a:lnTo>
                        <a:pt x="45" y="94"/>
                      </a:lnTo>
                      <a:lnTo>
                        <a:pt x="37" y="70"/>
                      </a:lnTo>
                      <a:lnTo>
                        <a:pt x="31" y="47"/>
                      </a:lnTo>
                      <a:lnTo>
                        <a:pt x="23" y="24"/>
                      </a:lnTo>
                      <a:lnTo>
                        <a:pt x="17" y="0"/>
                      </a:lnTo>
                      <a:lnTo>
                        <a:pt x="13" y="16"/>
                      </a:lnTo>
                      <a:lnTo>
                        <a:pt x="10" y="33"/>
                      </a:lnTo>
                      <a:lnTo>
                        <a:pt x="6" y="49"/>
                      </a:lnTo>
                      <a:lnTo>
                        <a:pt x="4" y="66"/>
                      </a:lnTo>
                      <a:lnTo>
                        <a:pt x="1" y="100"/>
                      </a:lnTo>
                      <a:lnTo>
                        <a:pt x="0" y="136"/>
                      </a:lnTo>
                      <a:lnTo>
                        <a:pt x="1" y="173"/>
                      </a:lnTo>
                      <a:lnTo>
                        <a:pt x="4" y="211"/>
                      </a:lnTo>
                      <a:lnTo>
                        <a:pt x="8" y="250"/>
                      </a:lnTo>
                      <a:lnTo>
                        <a:pt x="14" y="288"/>
                      </a:lnTo>
                      <a:lnTo>
                        <a:pt x="22" y="329"/>
                      </a:lnTo>
                      <a:lnTo>
                        <a:pt x="31" y="369"/>
                      </a:lnTo>
                      <a:lnTo>
                        <a:pt x="41" y="409"/>
                      </a:lnTo>
                      <a:lnTo>
                        <a:pt x="52" y="450"/>
                      </a:lnTo>
                      <a:lnTo>
                        <a:pt x="64" y="491"/>
                      </a:lnTo>
                      <a:lnTo>
                        <a:pt x="77" y="531"/>
                      </a:lnTo>
                      <a:lnTo>
                        <a:pt x="91" y="572"/>
                      </a:lnTo>
                      <a:lnTo>
                        <a:pt x="105" y="612"/>
                      </a:lnTo>
                      <a:lnTo>
                        <a:pt x="119" y="646"/>
                      </a:lnTo>
                      <a:lnTo>
                        <a:pt x="132" y="678"/>
                      </a:lnTo>
                      <a:lnTo>
                        <a:pt x="146" y="710"/>
                      </a:lnTo>
                      <a:lnTo>
                        <a:pt x="162" y="742"/>
                      </a:lnTo>
                      <a:lnTo>
                        <a:pt x="179" y="775"/>
                      </a:lnTo>
                      <a:lnTo>
                        <a:pt x="195" y="806"/>
                      </a:lnTo>
                      <a:lnTo>
                        <a:pt x="214" y="837"/>
                      </a:lnTo>
                      <a:lnTo>
                        <a:pt x="233" y="867"/>
                      </a:lnTo>
                      <a:lnTo>
                        <a:pt x="252" y="897"/>
                      </a:lnTo>
                      <a:lnTo>
                        <a:pt x="272" y="927"/>
                      </a:lnTo>
                      <a:lnTo>
                        <a:pt x="293" y="956"/>
                      </a:lnTo>
                      <a:lnTo>
                        <a:pt x="316" y="985"/>
                      </a:lnTo>
                      <a:lnTo>
                        <a:pt x="338" y="1013"/>
                      </a:lnTo>
                      <a:lnTo>
                        <a:pt x="361" y="1041"/>
                      </a:lnTo>
                      <a:lnTo>
                        <a:pt x="385" y="1069"/>
                      </a:lnTo>
                      <a:lnTo>
                        <a:pt x="409" y="1095"/>
                      </a:lnTo>
                      <a:lnTo>
                        <a:pt x="435" y="1121"/>
                      </a:lnTo>
                      <a:lnTo>
                        <a:pt x="460" y="1146"/>
                      </a:lnTo>
                      <a:lnTo>
                        <a:pt x="486" y="1172"/>
                      </a:lnTo>
                      <a:lnTo>
                        <a:pt x="513" y="1197"/>
                      </a:lnTo>
                      <a:lnTo>
                        <a:pt x="539" y="1221"/>
                      </a:lnTo>
                      <a:lnTo>
                        <a:pt x="567" y="1244"/>
                      </a:lnTo>
                      <a:lnTo>
                        <a:pt x="595" y="1268"/>
                      </a:lnTo>
                      <a:lnTo>
                        <a:pt x="623" y="1290"/>
                      </a:lnTo>
                      <a:lnTo>
                        <a:pt x="652" y="1311"/>
                      </a:lnTo>
                      <a:lnTo>
                        <a:pt x="681" y="1332"/>
                      </a:lnTo>
                      <a:lnTo>
                        <a:pt x="711" y="1353"/>
                      </a:lnTo>
                      <a:lnTo>
                        <a:pt x="740" y="1373"/>
                      </a:lnTo>
                      <a:lnTo>
                        <a:pt x="770" y="1392"/>
                      </a:lnTo>
                      <a:lnTo>
                        <a:pt x="800" y="1411"/>
                      </a:lnTo>
                      <a:lnTo>
                        <a:pt x="831" y="1429"/>
                      </a:lnTo>
                      <a:lnTo>
                        <a:pt x="861" y="1446"/>
                      </a:lnTo>
                      <a:lnTo>
                        <a:pt x="916" y="1476"/>
                      </a:lnTo>
                      <a:lnTo>
                        <a:pt x="973" y="1505"/>
                      </a:lnTo>
                      <a:lnTo>
                        <a:pt x="1032" y="1535"/>
                      </a:lnTo>
                      <a:lnTo>
                        <a:pt x="1095" y="1563"/>
                      </a:lnTo>
                      <a:lnTo>
                        <a:pt x="1159" y="1592"/>
                      </a:lnTo>
                      <a:lnTo>
                        <a:pt x="1225" y="1619"/>
                      </a:lnTo>
                      <a:lnTo>
                        <a:pt x="1293" y="1646"/>
                      </a:lnTo>
                      <a:lnTo>
                        <a:pt x="1362" y="1673"/>
                      </a:lnTo>
                      <a:lnTo>
                        <a:pt x="1433" y="1698"/>
                      </a:lnTo>
                      <a:lnTo>
                        <a:pt x="1505" y="1723"/>
                      </a:lnTo>
                      <a:lnTo>
                        <a:pt x="1579" y="1745"/>
                      </a:lnTo>
                      <a:lnTo>
                        <a:pt x="1652" y="1767"/>
                      </a:lnTo>
                      <a:lnTo>
                        <a:pt x="1727" y="1787"/>
                      </a:lnTo>
                      <a:lnTo>
                        <a:pt x="1803" y="1806"/>
                      </a:lnTo>
                      <a:lnTo>
                        <a:pt x="1878" y="1823"/>
                      </a:lnTo>
                      <a:lnTo>
                        <a:pt x="1955" y="1839"/>
                      </a:lnTo>
                      <a:lnTo>
                        <a:pt x="2031" y="1852"/>
                      </a:lnTo>
                      <a:lnTo>
                        <a:pt x="2108" y="1863"/>
                      </a:lnTo>
                      <a:lnTo>
                        <a:pt x="2183" y="1872"/>
                      </a:lnTo>
                      <a:lnTo>
                        <a:pt x="2259" y="1879"/>
                      </a:lnTo>
                      <a:lnTo>
                        <a:pt x="2334" y="1883"/>
                      </a:lnTo>
                      <a:lnTo>
                        <a:pt x="2408" y="1884"/>
                      </a:lnTo>
                      <a:lnTo>
                        <a:pt x="2480" y="1883"/>
                      </a:lnTo>
                      <a:lnTo>
                        <a:pt x="2553" y="1879"/>
                      </a:lnTo>
                      <a:lnTo>
                        <a:pt x="2624" y="1872"/>
                      </a:lnTo>
                      <a:lnTo>
                        <a:pt x="2693" y="1862"/>
                      </a:lnTo>
                      <a:lnTo>
                        <a:pt x="2761" y="1849"/>
                      </a:lnTo>
                      <a:lnTo>
                        <a:pt x="2827" y="1832"/>
                      </a:lnTo>
                      <a:lnTo>
                        <a:pt x="2891" y="1812"/>
                      </a:lnTo>
                      <a:lnTo>
                        <a:pt x="2952" y="1789"/>
                      </a:lnTo>
                      <a:lnTo>
                        <a:pt x="3012" y="1761"/>
                      </a:lnTo>
                      <a:lnTo>
                        <a:pt x="3069" y="1730"/>
                      </a:lnTo>
                      <a:lnTo>
                        <a:pt x="3104" y="1708"/>
                      </a:lnTo>
                      <a:lnTo>
                        <a:pt x="3137" y="1687"/>
                      </a:lnTo>
                      <a:lnTo>
                        <a:pt x="3169" y="1665"/>
                      </a:lnTo>
                      <a:lnTo>
                        <a:pt x="3201" y="1642"/>
                      </a:lnTo>
                      <a:lnTo>
                        <a:pt x="3232" y="1618"/>
                      </a:lnTo>
                      <a:lnTo>
                        <a:pt x="3261" y="1594"/>
                      </a:lnTo>
                      <a:lnTo>
                        <a:pt x="3290" y="1568"/>
                      </a:lnTo>
                      <a:lnTo>
                        <a:pt x="3316" y="1543"/>
                      </a:lnTo>
                      <a:lnTo>
                        <a:pt x="3343" y="1516"/>
                      </a:lnTo>
                      <a:lnTo>
                        <a:pt x="3367" y="1489"/>
                      </a:lnTo>
                      <a:lnTo>
                        <a:pt x="3392" y="1461"/>
                      </a:lnTo>
                      <a:lnTo>
                        <a:pt x="3414" y="1432"/>
                      </a:lnTo>
                      <a:lnTo>
                        <a:pt x="3435" y="1404"/>
                      </a:lnTo>
                      <a:lnTo>
                        <a:pt x="3455" y="1373"/>
                      </a:lnTo>
                      <a:lnTo>
                        <a:pt x="3474" y="1343"/>
                      </a:lnTo>
                      <a:lnTo>
                        <a:pt x="3492" y="1312"/>
                      </a:lnTo>
                      <a:lnTo>
                        <a:pt x="3508" y="1280"/>
                      </a:lnTo>
                      <a:lnTo>
                        <a:pt x="3522" y="1248"/>
                      </a:lnTo>
                      <a:lnTo>
                        <a:pt x="3536" y="1215"/>
                      </a:lnTo>
                      <a:lnTo>
                        <a:pt x="3547" y="1181"/>
                      </a:lnTo>
                      <a:lnTo>
                        <a:pt x="3557" y="1148"/>
                      </a:lnTo>
                      <a:lnTo>
                        <a:pt x="3566" y="1112"/>
                      </a:lnTo>
                      <a:lnTo>
                        <a:pt x="3572" y="1076"/>
                      </a:lnTo>
                      <a:lnTo>
                        <a:pt x="3577" y="1041"/>
                      </a:lnTo>
                      <a:lnTo>
                        <a:pt x="3580" y="1003"/>
                      </a:lnTo>
                      <a:lnTo>
                        <a:pt x="3582" y="966"/>
                      </a:lnTo>
                      <a:lnTo>
                        <a:pt x="3581" y="928"/>
                      </a:lnTo>
                      <a:lnTo>
                        <a:pt x="3580" y="889"/>
                      </a:lnTo>
                      <a:lnTo>
                        <a:pt x="3576" y="849"/>
                      </a:lnTo>
                      <a:lnTo>
                        <a:pt x="3570" y="809"/>
                      </a:lnTo>
                      <a:lnTo>
                        <a:pt x="3562" y="769"/>
                      </a:lnTo>
                      <a:lnTo>
                        <a:pt x="3553" y="728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17" name="Freeform 208"/>
                <p:cNvSpPr>
                  <a:spLocks/>
                </p:cNvSpPr>
                <p:nvPr/>
              </p:nvSpPr>
              <p:spPr bwMode="auto">
                <a:xfrm>
                  <a:off x="3634" y="2612"/>
                  <a:ext cx="508" cy="230"/>
                </a:xfrm>
                <a:custGeom>
                  <a:avLst/>
                  <a:gdLst>
                    <a:gd name="T0" fmla="*/ 0 w 3578"/>
                    <a:gd name="T1" fmla="*/ 0 h 1617"/>
                    <a:gd name="T2" fmla="*/ 0 w 3578"/>
                    <a:gd name="T3" fmla="*/ 0 h 1617"/>
                    <a:gd name="T4" fmla="*/ 0 w 3578"/>
                    <a:gd name="T5" fmla="*/ 0 h 1617"/>
                    <a:gd name="T6" fmla="*/ 0 w 3578"/>
                    <a:gd name="T7" fmla="*/ 0 h 1617"/>
                    <a:gd name="T8" fmla="*/ 0 w 3578"/>
                    <a:gd name="T9" fmla="*/ 0 h 1617"/>
                    <a:gd name="T10" fmla="*/ 0 w 3578"/>
                    <a:gd name="T11" fmla="*/ 0 h 1617"/>
                    <a:gd name="T12" fmla="*/ 0 w 3578"/>
                    <a:gd name="T13" fmla="*/ 0 h 1617"/>
                    <a:gd name="T14" fmla="*/ 0 w 3578"/>
                    <a:gd name="T15" fmla="*/ 0 h 1617"/>
                    <a:gd name="T16" fmla="*/ 0 w 3578"/>
                    <a:gd name="T17" fmla="*/ 0 h 1617"/>
                    <a:gd name="T18" fmla="*/ 0 w 3578"/>
                    <a:gd name="T19" fmla="*/ 0 h 1617"/>
                    <a:gd name="T20" fmla="*/ 0 w 3578"/>
                    <a:gd name="T21" fmla="*/ 0 h 1617"/>
                    <a:gd name="T22" fmla="*/ 0 w 3578"/>
                    <a:gd name="T23" fmla="*/ 0 h 1617"/>
                    <a:gd name="T24" fmla="*/ 0 w 3578"/>
                    <a:gd name="T25" fmla="*/ 0 h 1617"/>
                    <a:gd name="T26" fmla="*/ 0 w 3578"/>
                    <a:gd name="T27" fmla="*/ 0 h 1617"/>
                    <a:gd name="T28" fmla="*/ 0 w 3578"/>
                    <a:gd name="T29" fmla="*/ 0 h 1617"/>
                    <a:gd name="T30" fmla="*/ 0 w 3578"/>
                    <a:gd name="T31" fmla="*/ 0 h 1617"/>
                    <a:gd name="T32" fmla="*/ 0 w 3578"/>
                    <a:gd name="T33" fmla="*/ 0 h 1617"/>
                    <a:gd name="T34" fmla="*/ 0 w 3578"/>
                    <a:gd name="T35" fmla="*/ 0 h 1617"/>
                    <a:gd name="T36" fmla="*/ 0 w 3578"/>
                    <a:gd name="T37" fmla="*/ 0 h 1617"/>
                    <a:gd name="T38" fmla="*/ 0 w 3578"/>
                    <a:gd name="T39" fmla="*/ 0 h 1617"/>
                    <a:gd name="T40" fmla="*/ 0 w 3578"/>
                    <a:gd name="T41" fmla="*/ 0 h 1617"/>
                    <a:gd name="T42" fmla="*/ 0 w 3578"/>
                    <a:gd name="T43" fmla="*/ 0 h 1617"/>
                    <a:gd name="T44" fmla="*/ 0 w 3578"/>
                    <a:gd name="T45" fmla="*/ 0 h 1617"/>
                    <a:gd name="T46" fmla="*/ 0 w 3578"/>
                    <a:gd name="T47" fmla="*/ 0 h 1617"/>
                    <a:gd name="T48" fmla="*/ 0 w 3578"/>
                    <a:gd name="T49" fmla="*/ 0 h 1617"/>
                    <a:gd name="T50" fmla="*/ 0 w 3578"/>
                    <a:gd name="T51" fmla="*/ 0 h 1617"/>
                    <a:gd name="T52" fmla="*/ 0 w 3578"/>
                    <a:gd name="T53" fmla="*/ 0 h 1617"/>
                    <a:gd name="T54" fmla="*/ 0 w 3578"/>
                    <a:gd name="T55" fmla="*/ 0 h 1617"/>
                    <a:gd name="T56" fmla="*/ 0 w 3578"/>
                    <a:gd name="T57" fmla="*/ 0 h 1617"/>
                    <a:gd name="T58" fmla="*/ 0 w 3578"/>
                    <a:gd name="T59" fmla="*/ 0 h 1617"/>
                    <a:gd name="T60" fmla="*/ 0 w 3578"/>
                    <a:gd name="T61" fmla="*/ 0 h 1617"/>
                    <a:gd name="T62" fmla="*/ 0 w 3578"/>
                    <a:gd name="T63" fmla="*/ 0 h 1617"/>
                    <a:gd name="T64" fmla="*/ 0 w 3578"/>
                    <a:gd name="T65" fmla="*/ 0 h 1617"/>
                    <a:gd name="T66" fmla="*/ 0 w 3578"/>
                    <a:gd name="T67" fmla="*/ 0 h 1617"/>
                    <a:gd name="T68" fmla="*/ 0 w 3578"/>
                    <a:gd name="T69" fmla="*/ 0 h 1617"/>
                    <a:gd name="T70" fmla="*/ 0 w 3578"/>
                    <a:gd name="T71" fmla="*/ 0 h 1617"/>
                    <a:gd name="T72" fmla="*/ 0 w 3578"/>
                    <a:gd name="T73" fmla="*/ 0 h 1617"/>
                    <a:gd name="T74" fmla="*/ 0 w 3578"/>
                    <a:gd name="T75" fmla="*/ 0 h 1617"/>
                    <a:gd name="T76" fmla="*/ 0 w 3578"/>
                    <a:gd name="T77" fmla="*/ 0 h 1617"/>
                    <a:gd name="T78" fmla="*/ 0 w 3578"/>
                    <a:gd name="T79" fmla="*/ 0 h 1617"/>
                    <a:gd name="T80" fmla="*/ 0 w 3578"/>
                    <a:gd name="T81" fmla="*/ 0 h 1617"/>
                    <a:gd name="T82" fmla="*/ 0 w 3578"/>
                    <a:gd name="T83" fmla="*/ 0 h 1617"/>
                    <a:gd name="T84" fmla="*/ 0 w 3578"/>
                    <a:gd name="T85" fmla="*/ 0 h 1617"/>
                    <a:gd name="T86" fmla="*/ 0 w 3578"/>
                    <a:gd name="T87" fmla="*/ 0 h 1617"/>
                    <a:gd name="T88" fmla="*/ 0 w 3578"/>
                    <a:gd name="T89" fmla="*/ 0 h 1617"/>
                    <a:gd name="T90" fmla="*/ 0 w 3578"/>
                    <a:gd name="T91" fmla="*/ 0 h 1617"/>
                    <a:gd name="T92" fmla="*/ 0 w 3578"/>
                    <a:gd name="T93" fmla="*/ 0 h 1617"/>
                    <a:gd name="T94" fmla="*/ 0 w 3578"/>
                    <a:gd name="T95" fmla="*/ 0 h 161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578"/>
                    <a:gd name="T145" fmla="*/ 0 h 1617"/>
                    <a:gd name="T146" fmla="*/ 3578 w 3578"/>
                    <a:gd name="T147" fmla="*/ 1617 h 161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578" h="1617">
                      <a:moveTo>
                        <a:pt x="184" y="291"/>
                      </a:moveTo>
                      <a:lnTo>
                        <a:pt x="218" y="282"/>
                      </a:lnTo>
                      <a:lnTo>
                        <a:pt x="257" y="273"/>
                      </a:lnTo>
                      <a:lnTo>
                        <a:pt x="302" y="263"/>
                      </a:lnTo>
                      <a:lnTo>
                        <a:pt x="351" y="255"/>
                      </a:lnTo>
                      <a:lnTo>
                        <a:pt x="403" y="246"/>
                      </a:lnTo>
                      <a:lnTo>
                        <a:pt x="461" y="237"/>
                      </a:lnTo>
                      <a:lnTo>
                        <a:pt x="522" y="229"/>
                      </a:lnTo>
                      <a:lnTo>
                        <a:pt x="588" y="222"/>
                      </a:lnTo>
                      <a:lnTo>
                        <a:pt x="656" y="214"/>
                      </a:lnTo>
                      <a:lnTo>
                        <a:pt x="728" y="206"/>
                      </a:lnTo>
                      <a:lnTo>
                        <a:pt x="803" y="201"/>
                      </a:lnTo>
                      <a:lnTo>
                        <a:pt x="880" y="194"/>
                      </a:lnTo>
                      <a:lnTo>
                        <a:pt x="961" y="188"/>
                      </a:lnTo>
                      <a:lnTo>
                        <a:pt x="1043" y="184"/>
                      </a:lnTo>
                      <a:lnTo>
                        <a:pt x="1126" y="179"/>
                      </a:lnTo>
                      <a:lnTo>
                        <a:pt x="1213" y="176"/>
                      </a:lnTo>
                      <a:lnTo>
                        <a:pt x="1300" y="173"/>
                      </a:lnTo>
                      <a:lnTo>
                        <a:pt x="1389" y="172"/>
                      </a:lnTo>
                      <a:lnTo>
                        <a:pt x="1479" y="170"/>
                      </a:lnTo>
                      <a:lnTo>
                        <a:pt x="1571" y="170"/>
                      </a:lnTo>
                      <a:lnTo>
                        <a:pt x="1662" y="172"/>
                      </a:lnTo>
                      <a:lnTo>
                        <a:pt x="1753" y="174"/>
                      </a:lnTo>
                      <a:lnTo>
                        <a:pt x="1845" y="177"/>
                      </a:lnTo>
                      <a:lnTo>
                        <a:pt x="1937" y="182"/>
                      </a:lnTo>
                      <a:lnTo>
                        <a:pt x="2028" y="187"/>
                      </a:lnTo>
                      <a:lnTo>
                        <a:pt x="2118" y="194"/>
                      </a:lnTo>
                      <a:lnTo>
                        <a:pt x="2208" y="203"/>
                      </a:lnTo>
                      <a:lnTo>
                        <a:pt x="2297" y="212"/>
                      </a:lnTo>
                      <a:lnTo>
                        <a:pt x="2384" y="223"/>
                      </a:lnTo>
                      <a:lnTo>
                        <a:pt x="2470" y="235"/>
                      </a:lnTo>
                      <a:lnTo>
                        <a:pt x="2554" y="250"/>
                      </a:lnTo>
                      <a:lnTo>
                        <a:pt x="2636" y="265"/>
                      </a:lnTo>
                      <a:lnTo>
                        <a:pt x="2672" y="274"/>
                      </a:lnTo>
                      <a:lnTo>
                        <a:pt x="2708" y="285"/>
                      </a:lnTo>
                      <a:lnTo>
                        <a:pt x="2744" y="298"/>
                      </a:lnTo>
                      <a:lnTo>
                        <a:pt x="2780" y="314"/>
                      </a:lnTo>
                      <a:lnTo>
                        <a:pt x="2815" y="333"/>
                      </a:lnTo>
                      <a:lnTo>
                        <a:pt x="2850" y="353"/>
                      </a:lnTo>
                      <a:lnTo>
                        <a:pt x="2885" y="374"/>
                      </a:lnTo>
                      <a:lnTo>
                        <a:pt x="2919" y="399"/>
                      </a:lnTo>
                      <a:lnTo>
                        <a:pt x="2954" y="424"/>
                      </a:lnTo>
                      <a:lnTo>
                        <a:pt x="2987" y="451"/>
                      </a:lnTo>
                      <a:lnTo>
                        <a:pt x="3020" y="480"/>
                      </a:lnTo>
                      <a:lnTo>
                        <a:pt x="3052" y="510"/>
                      </a:lnTo>
                      <a:lnTo>
                        <a:pt x="3084" y="542"/>
                      </a:lnTo>
                      <a:lnTo>
                        <a:pt x="3114" y="574"/>
                      </a:lnTo>
                      <a:lnTo>
                        <a:pt x="3145" y="608"/>
                      </a:lnTo>
                      <a:lnTo>
                        <a:pt x="3174" y="642"/>
                      </a:lnTo>
                      <a:lnTo>
                        <a:pt x="3202" y="678"/>
                      </a:lnTo>
                      <a:lnTo>
                        <a:pt x="3230" y="715"/>
                      </a:lnTo>
                      <a:lnTo>
                        <a:pt x="3257" y="751"/>
                      </a:lnTo>
                      <a:lnTo>
                        <a:pt x="3282" y="789"/>
                      </a:lnTo>
                      <a:lnTo>
                        <a:pt x="3307" y="827"/>
                      </a:lnTo>
                      <a:lnTo>
                        <a:pt x="3330" y="865"/>
                      </a:lnTo>
                      <a:lnTo>
                        <a:pt x="3352" y="904"/>
                      </a:lnTo>
                      <a:lnTo>
                        <a:pt x="3374" y="942"/>
                      </a:lnTo>
                      <a:lnTo>
                        <a:pt x="3394" y="981"/>
                      </a:lnTo>
                      <a:lnTo>
                        <a:pt x="3413" y="1018"/>
                      </a:lnTo>
                      <a:lnTo>
                        <a:pt x="3429" y="1057"/>
                      </a:lnTo>
                      <a:lnTo>
                        <a:pt x="3445" y="1095"/>
                      </a:lnTo>
                      <a:lnTo>
                        <a:pt x="3459" y="1132"/>
                      </a:lnTo>
                      <a:lnTo>
                        <a:pt x="3473" y="1169"/>
                      </a:lnTo>
                      <a:lnTo>
                        <a:pt x="3484" y="1205"/>
                      </a:lnTo>
                      <a:lnTo>
                        <a:pt x="3494" y="1240"/>
                      </a:lnTo>
                      <a:lnTo>
                        <a:pt x="3499" y="1266"/>
                      </a:lnTo>
                      <a:lnTo>
                        <a:pt x="3505" y="1291"/>
                      </a:lnTo>
                      <a:lnTo>
                        <a:pt x="3509" y="1316"/>
                      </a:lnTo>
                      <a:lnTo>
                        <a:pt x="3513" y="1340"/>
                      </a:lnTo>
                      <a:lnTo>
                        <a:pt x="3516" y="1365"/>
                      </a:lnTo>
                      <a:lnTo>
                        <a:pt x="3518" y="1389"/>
                      </a:lnTo>
                      <a:lnTo>
                        <a:pt x="3520" y="1412"/>
                      </a:lnTo>
                      <a:lnTo>
                        <a:pt x="3522" y="1437"/>
                      </a:lnTo>
                      <a:lnTo>
                        <a:pt x="3522" y="1460"/>
                      </a:lnTo>
                      <a:lnTo>
                        <a:pt x="3522" y="1484"/>
                      </a:lnTo>
                      <a:lnTo>
                        <a:pt x="3520" y="1506"/>
                      </a:lnTo>
                      <a:lnTo>
                        <a:pt x="3519" y="1529"/>
                      </a:lnTo>
                      <a:lnTo>
                        <a:pt x="3517" y="1552"/>
                      </a:lnTo>
                      <a:lnTo>
                        <a:pt x="3514" y="1574"/>
                      </a:lnTo>
                      <a:lnTo>
                        <a:pt x="3510" y="1596"/>
                      </a:lnTo>
                      <a:lnTo>
                        <a:pt x="3506" y="1617"/>
                      </a:lnTo>
                      <a:lnTo>
                        <a:pt x="3519" y="1587"/>
                      </a:lnTo>
                      <a:lnTo>
                        <a:pt x="3532" y="1557"/>
                      </a:lnTo>
                      <a:lnTo>
                        <a:pt x="3542" y="1526"/>
                      </a:lnTo>
                      <a:lnTo>
                        <a:pt x="3552" y="1494"/>
                      </a:lnTo>
                      <a:lnTo>
                        <a:pt x="3559" y="1461"/>
                      </a:lnTo>
                      <a:lnTo>
                        <a:pt x="3566" y="1429"/>
                      </a:lnTo>
                      <a:lnTo>
                        <a:pt x="3572" y="1396"/>
                      </a:lnTo>
                      <a:lnTo>
                        <a:pt x="3575" y="1361"/>
                      </a:lnTo>
                      <a:lnTo>
                        <a:pt x="3577" y="1327"/>
                      </a:lnTo>
                      <a:lnTo>
                        <a:pt x="3578" y="1292"/>
                      </a:lnTo>
                      <a:lnTo>
                        <a:pt x="3577" y="1257"/>
                      </a:lnTo>
                      <a:lnTo>
                        <a:pt x="3575" y="1220"/>
                      </a:lnTo>
                      <a:lnTo>
                        <a:pt x="3572" y="1183"/>
                      </a:lnTo>
                      <a:lnTo>
                        <a:pt x="3566" y="1146"/>
                      </a:lnTo>
                      <a:lnTo>
                        <a:pt x="3558" y="1109"/>
                      </a:lnTo>
                      <a:lnTo>
                        <a:pt x="3549" y="1071"/>
                      </a:lnTo>
                      <a:lnTo>
                        <a:pt x="3541" y="1035"/>
                      </a:lnTo>
                      <a:lnTo>
                        <a:pt x="3529" y="1000"/>
                      </a:lnTo>
                      <a:lnTo>
                        <a:pt x="3516" y="963"/>
                      </a:lnTo>
                      <a:lnTo>
                        <a:pt x="3502" y="925"/>
                      </a:lnTo>
                      <a:lnTo>
                        <a:pt x="3486" y="887"/>
                      </a:lnTo>
                      <a:lnTo>
                        <a:pt x="3469" y="849"/>
                      </a:lnTo>
                      <a:lnTo>
                        <a:pt x="3450" y="810"/>
                      </a:lnTo>
                      <a:lnTo>
                        <a:pt x="3430" y="773"/>
                      </a:lnTo>
                      <a:lnTo>
                        <a:pt x="3409" y="734"/>
                      </a:lnTo>
                      <a:lnTo>
                        <a:pt x="3387" y="695"/>
                      </a:lnTo>
                      <a:lnTo>
                        <a:pt x="3364" y="657"/>
                      </a:lnTo>
                      <a:lnTo>
                        <a:pt x="3339" y="619"/>
                      </a:lnTo>
                      <a:lnTo>
                        <a:pt x="3313" y="581"/>
                      </a:lnTo>
                      <a:lnTo>
                        <a:pt x="3287" y="544"/>
                      </a:lnTo>
                      <a:lnTo>
                        <a:pt x="3259" y="509"/>
                      </a:lnTo>
                      <a:lnTo>
                        <a:pt x="3231" y="473"/>
                      </a:lnTo>
                      <a:lnTo>
                        <a:pt x="3201" y="438"/>
                      </a:lnTo>
                      <a:lnTo>
                        <a:pt x="3171" y="404"/>
                      </a:lnTo>
                      <a:lnTo>
                        <a:pt x="3141" y="372"/>
                      </a:lnTo>
                      <a:lnTo>
                        <a:pt x="3109" y="341"/>
                      </a:lnTo>
                      <a:lnTo>
                        <a:pt x="3076" y="311"/>
                      </a:lnTo>
                      <a:lnTo>
                        <a:pt x="3044" y="282"/>
                      </a:lnTo>
                      <a:lnTo>
                        <a:pt x="3011" y="254"/>
                      </a:lnTo>
                      <a:lnTo>
                        <a:pt x="2976" y="228"/>
                      </a:lnTo>
                      <a:lnTo>
                        <a:pt x="2942" y="205"/>
                      </a:lnTo>
                      <a:lnTo>
                        <a:pt x="2907" y="183"/>
                      </a:lnTo>
                      <a:lnTo>
                        <a:pt x="2872" y="163"/>
                      </a:lnTo>
                      <a:lnTo>
                        <a:pt x="2837" y="145"/>
                      </a:lnTo>
                      <a:lnTo>
                        <a:pt x="2800" y="128"/>
                      </a:lnTo>
                      <a:lnTo>
                        <a:pt x="2765" y="115"/>
                      </a:lnTo>
                      <a:lnTo>
                        <a:pt x="2729" y="104"/>
                      </a:lnTo>
                      <a:lnTo>
                        <a:pt x="2692" y="95"/>
                      </a:lnTo>
                      <a:lnTo>
                        <a:pt x="2611" y="79"/>
                      </a:lnTo>
                      <a:lnTo>
                        <a:pt x="2527" y="66"/>
                      </a:lnTo>
                      <a:lnTo>
                        <a:pt x="2441" y="53"/>
                      </a:lnTo>
                      <a:lnTo>
                        <a:pt x="2354" y="41"/>
                      </a:lnTo>
                      <a:lnTo>
                        <a:pt x="2265" y="33"/>
                      </a:lnTo>
                      <a:lnTo>
                        <a:pt x="2175" y="24"/>
                      </a:lnTo>
                      <a:lnTo>
                        <a:pt x="2085" y="17"/>
                      </a:lnTo>
                      <a:lnTo>
                        <a:pt x="1993" y="11"/>
                      </a:lnTo>
                      <a:lnTo>
                        <a:pt x="1902" y="7"/>
                      </a:lnTo>
                      <a:lnTo>
                        <a:pt x="1810" y="4"/>
                      </a:lnTo>
                      <a:lnTo>
                        <a:pt x="1719" y="1"/>
                      </a:lnTo>
                      <a:lnTo>
                        <a:pt x="1627" y="0"/>
                      </a:lnTo>
                      <a:lnTo>
                        <a:pt x="1536" y="0"/>
                      </a:lnTo>
                      <a:lnTo>
                        <a:pt x="1446" y="1"/>
                      </a:lnTo>
                      <a:lnTo>
                        <a:pt x="1357" y="4"/>
                      </a:lnTo>
                      <a:lnTo>
                        <a:pt x="1270" y="6"/>
                      </a:lnTo>
                      <a:lnTo>
                        <a:pt x="1183" y="9"/>
                      </a:lnTo>
                      <a:lnTo>
                        <a:pt x="1099" y="14"/>
                      </a:lnTo>
                      <a:lnTo>
                        <a:pt x="1017" y="18"/>
                      </a:lnTo>
                      <a:lnTo>
                        <a:pt x="937" y="24"/>
                      </a:lnTo>
                      <a:lnTo>
                        <a:pt x="859" y="30"/>
                      </a:lnTo>
                      <a:lnTo>
                        <a:pt x="785" y="37"/>
                      </a:lnTo>
                      <a:lnTo>
                        <a:pt x="712" y="44"/>
                      </a:lnTo>
                      <a:lnTo>
                        <a:pt x="644" y="51"/>
                      </a:lnTo>
                      <a:lnTo>
                        <a:pt x="579" y="59"/>
                      </a:lnTo>
                      <a:lnTo>
                        <a:pt x="518" y="67"/>
                      </a:lnTo>
                      <a:lnTo>
                        <a:pt x="460" y="76"/>
                      </a:lnTo>
                      <a:lnTo>
                        <a:pt x="406" y="85"/>
                      </a:lnTo>
                      <a:lnTo>
                        <a:pt x="358" y="94"/>
                      </a:lnTo>
                      <a:lnTo>
                        <a:pt x="314" y="103"/>
                      </a:lnTo>
                      <a:lnTo>
                        <a:pt x="274" y="112"/>
                      </a:lnTo>
                      <a:lnTo>
                        <a:pt x="240" y="120"/>
                      </a:lnTo>
                      <a:lnTo>
                        <a:pt x="212" y="129"/>
                      </a:lnTo>
                      <a:lnTo>
                        <a:pt x="185" y="140"/>
                      </a:lnTo>
                      <a:lnTo>
                        <a:pt x="160" y="153"/>
                      </a:lnTo>
                      <a:lnTo>
                        <a:pt x="138" y="166"/>
                      </a:lnTo>
                      <a:lnTo>
                        <a:pt x="118" y="181"/>
                      </a:lnTo>
                      <a:lnTo>
                        <a:pt x="99" y="197"/>
                      </a:lnTo>
                      <a:lnTo>
                        <a:pt x="81" y="214"/>
                      </a:lnTo>
                      <a:lnTo>
                        <a:pt x="67" y="233"/>
                      </a:lnTo>
                      <a:lnTo>
                        <a:pt x="52" y="252"/>
                      </a:lnTo>
                      <a:lnTo>
                        <a:pt x="41" y="273"/>
                      </a:lnTo>
                      <a:lnTo>
                        <a:pt x="30" y="294"/>
                      </a:lnTo>
                      <a:lnTo>
                        <a:pt x="21" y="317"/>
                      </a:lnTo>
                      <a:lnTo>
                        <a:pt x="15" y="341"/>
                      </a:lnTo>
                      <a:lnTo>
                        <a:pt x="8" y="365"/>
                      </a:lnTo>
                      <a:lnTo>
                        <a:pt x="3" y="390"/>
                      </a:lnTo>
                      <a:lnTo>
                        <a:pt x="0" y="416"/>
                      </a:lnTo>
                      <a:lnTo>
                        <a:pt x="8" y="405"/>
                      </a:lnTo>
                      <a:lnTo>
                        <a:pt x="16" y="395"/>
                      </a:lnTo>
                      <a:lnTo>
                        <a:pt x="25" y="385"/>
                      </a:lnTo>
                      <a:lnTo>
                        <a:pt x="33" y="375"/>
                      </a:lnTo>
                      <a:lnTo>
                        <a:pt x="42" y="366"/>
                      </a:lnTo>
                      <a:lnTo>
                        <a:pt x="52" y="357"/>
                      </a:lnTo>
                      <a:lnTo>
                        <a:pt x="64" y="349"/>
                      </a:lnTo>
                      <a:lnTo>
                        <a:pt x="75" y="341"/>
                      </a:lnTo>
                      <a:lnTo>
                        <a:pt x="86" y="333"/>
                      </a:lnTo>
                      <a:lnTo>
                        <a:pt x="98" y="326"/>
                      </a:lnTo>
                      <a:lnTo>
                        <a:pt x="111" y="319"/>
                      </a:lnTo>
                      <a:lnTo>
                        <a:pt x="125" y="312"/>
                      </a:lnTo>
                      <a:lnTo>
                        <a:pt x="138" y="306"/>
                      </a:lnTo>
                      <a:lnTo>
                        <a:pt x="153" y="301"/>
                      </a:lnTo>
                      <a:lnTo>
                        <a:pt x="168" y="295"/>
                      </a:lnTo>
                      <a:lnTo>
                        <a:pt x="184" y="291"/>
                      </a:lnTo>
                      <a:close/>
                    </a:path>
                  </a:pathLst>
                </a:custGeom>
                <a:solidFill>
                  <a:srgbClr val="1B457C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18" name="Freeform 209"/>
                <p:cNvSpPr>
                  <a:spLocks/>
                </p:cNvSpPr>
                <p:nvPr/>
              </p:nvSpPr>
              <p:spPr bwMode="auto">
                <a:xfrm>
                  <a:off x="3132" y="2304"/>
                  <a:ext cx="652" cy="558"/>
                </a:xfrm>
                <a:custGeom>
                  <a:avLst/>
                  <a:gdLst>
                    <a:gd name="T0" fmla="*/ 0 w 4574"/>
                    <a:gd name="T1" fmla="*/ 0 h 3909"/>
                    <a:gd name="T2" fmla="*/ 0 w 4574"/>
                    <a:gd name="T3" fmla="*/ 0 h 3909"/>
                    <a:gd name="T4" fmla="*/ 0 w 4574"/>
                    <a:gd name="T5" fmla="*/ 0 h 3909"/>
                    <a:gd name="T6" fmla="*/ 0 w 4574"/>
                    <a:gd name="T7" fmla="*/ 0 h 3909"/>
                    <a:gd name="T8" fmla="*/ 0 w 4574"/>
                    <a:gd name="T9" fmla="*/ 0 h 3909"/>
                    <a:gd name="T10" fmla="*/ 0 w 4574"/>
                    <a:gd name="T11" fmla="*/ 0 h 3909"/>
                    <a:gd name="T12" fmla="*/ 0 w 4574"/>
                    <a:gd name="T13" fmla="*/ 0 h 3909"/>
                    <a:gd name="T14" fmla="*/ 0 w 4574"/>
                    <a:gd name="T15" fmla="*/ 0 h 3909"/>
                    <a:gd name="T16" fmla="*/ 0 w 4574"/>
                    <a:gd name="T17" fmla="*/ 0 h 3909"/>
                    <a:gd name="T18" fmla="*/ 0 w 4574"/>
                    <a:gd name="T19" fmla="*/ 0 h 3909"/>
                    <a:gd name="T20" fmla="*/ 0 w 4574"/>
                    <a:gd name="T21" fmla="*/ 0 h 3909"/>
                    <a:gd name="T22" fmla="*/ 0 w 4574"/>
                    <a:gd name="T23" fmla="*/ 0 h 3909"/>
                    <a:gd name="T24" fmla="*/ 0 w 4574"/>
                    <a:gd name="T25" fmla="*/ 0 h 3909"/>
                    <a:gd name="T26" fmla="*/ 0 w 4574"/>
                    <a:gd name="T27" fmla="*/ 0 h 3909"/>
                    <a:gd name="T28" fmla="*/ 0 w 4574"/>
                    <a:gd name="T29" fmla="*/ 0 h 3909"/>
                    <a:gd name="T30" fmla="*/ 0 w 4574"/>
                    <a:gd name="T31" fmla="*/ 0 h 3909"/>
                    <a:gd name="T32" fmla="*/ 0 w 4574"/>
                    <a:gd name="T33" fmla="*/ 0 h 3909"/>
                    <a:gd name="T34" fmla="*/ 0 w 4574"/>
                    <a:gd name="T35" fmla="*/ 0 h 3909"/>
                    <a:gd name="T36" fmla="*/ 0 w 4574"/>
                    <a:gd name="T37" fmla="*/ 0 h 3909"/>
                    <a:gd name="T38" fmla="*/ 0 w 4574"/>
                    <a:gd name="T39" fmla="*/ 0 h 3909"/>
                    <a:gd name="T40" fmla="*/ 0 w 4574"/>
                    <a:gd name="T41" fmla="*/ 0 h 3909"/>
                    <a:gd name="T42" fmla="*/ 0 w 4574"/>
                    <a:gd name="T43" fmla="*/ 0 h 3909"/>
                    <a:gd name="T44" fmla="*/ 0 w 4574"/>
                    <a:gd name="T45" fmla="*/ 0 h 3909"/>
                    <a:gd name="T46" fmla="*/ 0 w 4574"/>
                    <a:gd name="T47" fmla="*/ 0 h 3909"/>
                    <a:gd name="T48" fmla="*/ 0 w 4574"/>
                    <a:gd name="T49" fmla="*/ 0 h 3909"/>
                    <a:gd name="T50" fmla="*/ 0 w 4574"/>
                    <a:gd name="T51" fmla="*/ 0 h 3909"/>
                    <a:gd name="T52" fmla="*/ 0 w 4574"/>
                    <a:gd name="T53" fmla="*/ 0 h 3909"/>
                    <a:gd name="T54" fmla="*/ 0 w 4574"/>
                    <a:gd name="T55" fmla="*/ 0 h 3909"/>
                    <a:gd name="T56" fmla="*/ 0 w 4574"/>
                    <a:gd name="T57" fmla="*/ 0 h 3909"/>
                    <a:gd name="T58" fmla="*/ 0 w 4574"/>
                    <a:gd name="T59" fmla="*/ 0 h 3909"/>
                    <a:gd name="T60" fmla="*/ 0 w 4574"/>
                    <a:gd name="T61" fmla="*/ 0 h 3909"/>
                    <a:gd name="T62" fmla="*/ 0 w 4574"/>
                    <a:gd name="T63" fmla="*/ 0 h 3909"/>
                    <a:gd name="T64" fmla="*/ 0 w 4574"/>
                    <a:gd name="T65" fmla="*/ 0 h 3909"/>
                    <a:gd name="T66" fmla="*/ 0 w 4574"/>
                    <a:gd name="T67" fmla="*/ 0 h 3909"/>
                    <a:gd name="T68" fmla="*/ 0 w 4574"/>
                    <a:gd name="T69" fmla="*/ 0 h 3909"/>
                    <a:gd name="T70" fmla="*/ 0 w 4574"/>
                    <a:gd name="T71" fmla="*/ 0 h 3909"/>
                    <a:gd name="T72" fmla="*/ 0 w 4574"/>
                    <a:gd name="T73" fmla="*/ 0 h 3909"/>
                    <a:gd name="T74" fmla="*/ 0 w 4574"/>
                    <a:gd name="T75" fmla="*/ 0 h 3909"/>
                    <a:gd name="T76" fmla="*/ 0 w 4574"/>
                    <a:gd name="T77" fmla="*/ 0 h 3909"/>
                    <a:gd name="T78" fmla="*/ 0 w 4574"/>
                    <a:gd name="T79" fmla="*/ 0 h 3909"/>
                    <a:gd name="T80" fmla="*/ 0 w 4574"/>
                    <a:gd name="T81" fmla="*/ 0 h 3909"/>
                    <a:gd name="T82" fmla="*/ 0 w 4574"/>
                    <a:gd name="T83" fmla="*/ 0 h 3909"/>
                    <a:gd name="T84" fmla="*/ 0 w 4574"/>
                    <a:gd name="T85" fmla="*/ 0 h 390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4574"/>
                    <a:gd name="T130" fmla="*/ 0 h 3909"/>
                    <a:gd name="T131" fmla="*/ 4574 w 4574"/>
                    <a:gd name="T132" fmla="*/ 3909 h 3909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4574" h="3909">
                      <a:moveTo>
                        <a:pt x="4538" y="1754"/>
                      </a:moveTo>
                      <a:lnTo>
                        <a:pt x="4558" y="1950"/>
                      </a:lnTo>
                      <a:lnTo>
                        <a:pt x="4570" y="2133"/>
                      </a:lnTo>
                      <a:lnTo>
                        <a:pt x="4574" y="2305"/>
                      </a:lnTo>
                      <a:lnTo>
                        <a:pt x="4571" y="2465"/>
                      </a:lnTo>
                      <a:lnTo>
                        <a:pt x="4561" y="2614"/>
                      </a:lnTo>
                      <a:lnTo>
                        <a:pt x="4544" y="2753"/>
                      </a:lnTo>
                      <a:lnTo>
                        <a:pt x="4520" y="2881"/>
                      </a:lnTo>
                      <a:lnTo>
                        <a:pt x="4490" y="3000"/>
                      </a:lnTo>
                      <a:lnTo>
                        <a:pt x="4452" y="3109"/>
                      </a:lnTo>
                      <a:lnTo>
                        <a:pt x="4409" y="3209"/>
                      </a:lnTo>
                      <a:lnTo>
                        <a:pt x="4360" y="3301"/>
                      </a:lnTo>
                      <a:lnTo>
                        <a:pt x="4304" y="3383"/>
                      </a:lnTo>
                      <a:lnTo>
                        <a:pt x="4243" y="3459"/>
                      </a:lnTo>
                      <a:lnTo>
                        <a:pt x="4177" y="3525"/>
                      </a:lnTo>
                      <a:lnTo>
                        <a:pt x="4105" y="3587"/>
                      </a:lnTo>
                      <a:lnTo>
                        <a:pt x="4028" y="3640"/>
                      </a:lnTo>
                      <a:lnTo>
                        <a:pt x="3947" y="3687"/>
                      </a:lnTo>
                      <a:lnTo>
                        <a:pt x="3861" y="3729"/>
                      </a:lnTo>
                      <a:lnTo>
                        <a:pt x="3771" y="3765"/>
                      </a:lnTo>
                      <a:lnTo>
                        <a:pt x="3676" y="3796"/>
                      </a:lnTo>
                      <a:lnTo>
                        <a:pt x="3577" y="3821"/>
                      </a:lnTo>
                      <a:lnTo>
                        <a:pt x="3475" y="3844"/>
                      </a:lnTo>
                      <a:lnTo>
                        <a:pt x="3369" y="3862"/>
                      </a:lnTo>
                      <a:lnTo>
                        <a:pt x="3260" y="3876"/>
                      </a:lnTo>
                      <a:lnTo>
                        <a:pt x="3148" y="3887"/>
                      </a:lnTo>
                      <a:lnTo>
                        <a:pt x="3032" y="3895"/>
                      </a:lnTo>
                      <a:lnTo>
                        <a:pt x="2913" y="3902"/>
                      </a:lnTo>
                      <a:lnTo>
                        <a:pt x="2793" y="3905"/>
                      </a:lnTo>
                      <a:lnTo>
                        <a:pt x="2669" y="3907"/>
                      </a:lnTo>
                      <a:lnTo>
                        <a:pt x="2544" y="3908"/>
                      </a:lnTo>
                      <a:lnTo>
                        <a:pt x="2416" y="3909"/>
                      </a:lnTo>
                      <a:lnTo>
                        <a:pt x="2287" y="3909"/>
                      </a:lnTo>
                      <a:lnTo>
                        <a:pt x="2158" y="3909"/>
                      </a:lnTo>
                      <a:lnTo>
                        <a:pt x="2031" y="3909"/>
                      </a:lnTo>
                      <a:lnTo>
                        <a:pt x="1905" y="3908"/>
                      </a:lnTo>
                      <a:lnTo>
                        <a:pt x="1783" y="3906"/>
                      </a:lnTo>
                      <a:lnTo>
                        <a:pt x="1662" y="3903"/>
                      </a:lnTo>
                      <a:lnTo>
                        <a:pt x="1544" y="3897"/>
                      </a:lnTo>
                      <a:lnTo>
                        <a:pt x="1428" y="3889"/>
                      </a:lnTo>
                      <a:lnTo>
                        <a:pt x="1316" y="3879"/>
                      </a:lnTo>
                      <a:lnTo>
                        <a:pt x="1205" y="3866"/>
                      </a:lnTo>
                      <a:lnTo>
                        <a:pt x="1100" y="3849"/>
                      </a:lnTo>
                      <a:lnTo>
                        <a:pt x="997" y="3828"/>
                      </a:lnTo>
                      <a:lnTo>
                        <a:pt x="898" y="3803"/>
                      </a:lnTo>
                      <a:lnTo>
                        <a:pt x="804" y="3773"/>
                      </a:lnTo>
                      <a:lnTo>
                        <a:pt x="713" y="3737"/>
                      </a:lnTo>
                      <a:lnTo>
                        <a:pt x="627" y="3697"/>
                      </a:lnTo>
                      <a:lnTo>
                        <a:pt x="545" y="3650"/>
                      </a:lnTo>
                      <a:lnTo>
                        <a:pt x="469" y="3597"/>
                      </a:lnTo>
                      <a:lnTo>
                        <a:pt x="397" y="3537"/>
                      </a:lnTo>
                      <a:lnTo>
                        <a:pt x="331" y="3470"/>
                      </a:lnTo>
                      <a:lnTo>
                        <a:pt x="269" y="3394"/>
                      </a:lnTo>
                      <a:lnTo>
                        <a:pt x="215" y="3312"/>
                      </a:lnTo>
                      <a:lnTo>
                        <a:pt x="165" y="3221"/>
                      </a:lnTo>
                      <a:lnTo>
                        <a:pt x="121" y="3120"/>
                      </a:lnTo>
                      <a:lnTo>
                        <a:pt x="85" y="3011"/>
                      </a:lnTo>
                      <a:lnTo>
                        <a:pt x="53" y="2892"/>
                      </a:lnTo>
                      <a:lnTo>
                        <a:pt x="30" y="2763"/>
                      </a:lnTo>
                      <a:lnTo>
                        <a:pt x="12" y="2623"/>
                      </a:lnTo>
                      <a:lnTo>
                        <a:pt x="2" y="2473"/>
                      </a:lnTo>
                      <a:lnTo>
                        <a:pt x="0" y="2311"/>
                      </a:lnTo>
                      <a:lnTo>
                        <a:pt x="4" y="2138"/>
                      </a:lnTo>
                      <a:lnTo>
                        <a:pt x="18" y="1952"/>
                      </a:lnTo>
                      <a:lnTo>
                        <a:pt x="38" y="1754"/>
                      </a:lnTo>
                      <a:lnTo>
                        <a:pt x="51" y="1659"/>
                      </a:lnTo>
                      <a:lnTo>
                        <a:pt x="70" y="1568"/>
                      </a:lnTo>
                      <a:lnTo>
                        <a:pt x="95" y="1477"/>
                      </a:lnTo>
                      <a:lnTo>
                        <a:pt x="124" y="1388"/>
                      </a:lnTo>
                      <a:lnTo>
                        <a:pt x="156" y="1301"/>
                      </a:lnTo>
                      <a:lnTo>
                        <a:pt x="194" y="1216"/>
                      </a:lnTo>
                      <a:lnTo>
                        <a:pt x="236" y="1134"/>
                      </a:lnTo>
                      <a:lnTo>
                        <a:pt x="282" y="1053"/>
                      </a:lnTo>
                      <a:lnTo>
                        <a:pt x="332" y="975"/>
                      </a:lnTo>
                      <a:lnTo>
                        <a:pt x="386" y="899"/>
                      </a:lnTo>
                      <a:lnTo>
                        <a:pt x="444" y="826"/>
                      </a:lnTo>
                      <a:lnTo>
                        <a:pt x="505" y="755"/>
                      </a:lnTo>
                      <a:lnTo>
                        <a:pt x="571" y="687"/>
                      </a:lnTo>
                      <a:lnTo>
                        <a:pt x="639" y="621"/>
                      </a:lnTo>
                      <a:lnTo>
                        <a:pt x="711" y="558"/>
                      </a:lnTo>
                      <a:lnTo>
                        <a:pt x="786" y="497"/>
                      </a:lnTo>
                      <a:lnTo>
                        <a:pt x="864" y="441"/>
                      </a:lnTo>
                      <a:lnTo>
                        <a:pt x="944" y="387"/>
                      </a:lnTo>
                      <a:lnTo>
                        <a:pt x="1027" y="336"/>
                      </a:lnTo>
                      <a:lnTo>
                        <a:pt x="1113" y="288"/>
                      </a:lnTo>
                      <a:lnTo>
                        <a:pt x="1201" y="244"/>
                      </a:lnTo>
                      <a:lnTo>
                        <a:pt x="1291" y="204"/>
                      </a:lnTo>
                      <a:lnTo>
                        <a:pt x="1383" y="166"/>
                      </a:lnTo>
                      <a:lnTo>
                        <a:pt x="1478" y="132"/>
                      </a:lnTo>
                      <a:lnTo>
                        <a:pt x="1574" y="101"/>
                      </a:lnTo>
                      <a:lnTo>
                        <a:pt x="1672" y="76"/>
                      </a:lnTo>
                      <a:lnTo>
                        <a:pt x="1772" y="52"/>
                      </a:lnTo>
                      <a:lnTo>
                        <a:pt x="1872" y="33"/>
                      </a:lnTo>
                      <a:lnTo>
                        <a:pt x="1974" y="19"/>
                      </a:lnTo>
                      <a:lnTo>
                        <a:pt x="2078" y="9"/>
                      </a:lnTo>
                      <a:lnTo>
                        <a:pt x="2183" y="2"/>
                      </a:lnTo>
                      <a:lnTo>
                        <a:pt x="2287" y="0"/>
                      </a:lnTo>
                      <a:lnTo>
                        <a:pt x="2393" y="2"/>
                      </a:lnTo>
                      <a:lnTo>
                        <a:pt x="2498" y="9"/>
                      </a:lnTo>
                      <a:lnTo>
                        <a:pt x="2600" y="19"/>
                      </a:lnTo>
                      <a:lnTo>
                        <a:pt x="2702" y="33"/>
                      </a:lnTo>
                      <a:lnTo>
                        <a:pt x="2804" y="52"/>
                      </a:lnTo>
                      <a:lnTo>
                        <a:pt x="2903" y="76"/>
                      </a:lnTo>
                      <a:lnTo>
                        <a:pt x="3001" y="101"/>
                      </a:lnTo>
                      <a:lnTo>
                        <a:pt x="3097" y="132"/>
                      </a:lnTo>
                      <a:lnTo>
                        <a:pt x="3192" y="166"/>
                      </a:lnTo>
                      <a:lnTo>
                        <a:pt x="3284" y="204"/>
                      </a:lnTo>
                      <a:lnTo>
                        <a:pt x="3375" y="244"/>
                      </a:lnTo>
                      <a:lnTo>
                        <a:pt x="3463" y="288"/>
                      </a:lnTo>
                      <a:lnTo>
                        <a:pt x="3548" y="336"/>
                      </a:lnTo>
                      <a:lnTo>
                        <a:pt x="3632" y="387"/>
                      </a:lnTo>
                      <a:lnTo>
                        <a:pt x="3712" y="441"/>
                      </a:lnTo>
                      <a:lnTo>
                        <a:pt x="3790" y="497"/>
                      </a:lnTo>
                      <a:lnTo>
                        <a:pt x="3864" y="558"/>
                      </a:lnTo>
                      <a:lnTo>
                        <a:pt x="3936" y="621"/>
                      </a:lnTo>
                      <a:lnTo>
                        <a:pt x="4005" y="687"/>
                      </a:lnTo>
                      <a:lnTo>
                        <a:pt x="4069" y="755"/>
                      </a:lnTo>
                      <a:lnTo>
                        <a:pt x="4131" y="826"/>
                      </a:lnTo>
                      <a:lnTo>
                        <a:pt x="4189" y="899"/>
                      </a:lnTo>
                      <a:lnTo>
                        <a:pt x="4243" y="975"/>
                      </a:lnTo>
                      <a:lnTo>
                        <a:pt x="4293" y="1053"/>
                      </a:lnTo>
                      <a:lnTo>
                        <a:pt x="4340" y="1134"/>
                      </a:lnTo>
                      <a:lnTo>
                        <a:pt x="4382" y="1216"/>
                      </a:lnTo>
                      <a:lnTo>
                        <a:pt x="4419" y="1301"/>
                      </a:lnTo>
                      <a:lnTo>
                        <a:pt x="4452" y="1388"/>
                      </a:lnTo>
                      <a:lnTo>
                        <a:pt x="4481" y="1477"/>
                      </a:lnTo>
                      <a:lnTo>
                        <a:pt x="4504" y="1568"/>
                      </a:lnTo>
                      <a:lnTo>
                        <a:pt x="4523" y="1659"/>
                      </a:lnTo>
                      <a:lnTo>
                        <a:pt x="4538" y="1754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19" name="Freeform 210"/>
                <p:cNvSpPr>
                  <a:spLocks/>
                </p:cNvSpPr>
                <p:nvPr/>
              </p:nvSpPr>
              <p:spPr bwMode="auto">
                <a:xfrm>
                  <a:off x="3132" y="2460"/>
                  <a:ext cx="652" cy="406"/>
                </a:xfrm>
                <a:custGeom>
                  <a:avLst/>
                  <a:gdLst>
                    <a:gd name="T0" fmla="*/ 0 w 4574"/>
                    <a:gd name="T1" fmla="*/ 0 h 2849"/>
                    <a:gd name="T2" fmla="*/ 0 w 4574"/>
                    <a:gd name="T3" fmla="*/ 0 h 2849"/>
                    <a:gd name="T4" fmla="*/ 0 w 4574"/>
                    <a:gd name="T5" fmla="*/ 0 h 2849"/>
                    <a:gd name="T6" fmla="*/ 0 w 4574"/>
                    <a:gd name="T7" fmla="*/ 0 h 2849"/>
                    <a:gd name="T8" fmla="*/ 0 w 4574"/>
                    <a:gd name="T9" fmla="*/ 0 h 2849"/>
                    <a:gd name="T10" fmla="*/ 0 w 4574"/>
                    <a:gd name="T11" fmla="*/ 0 h 2849"/>
                    <a:gd name="T12" fmla="*/ 0 w 4574"/>
                    <a:gd name="T13" fmla="*/ 0 h 2849"/>
                    <a:gd name="T14" fmla="*/ 0 w 4574"/>
                    <a:gd name="T15" fmla="*/ 0 h 2849"/>
                    <a:gd name="T16" fmla="*/ 0 w 4574"/>
                    <a:gd name="T17" fmla="*/ 0 h 2849"/>
                    <a:gd name="T18" fmla="*/ 0 w 4574"/>
                    <a:gd name="T19" fmla="*/ 0 h 2849"/>
                    <a:gd name="T20" fmla="*/ 0 w 4574"/>
                    <a:gd name="T21" fmla="*/ 0 h 2849"/>
                    <a:gd name="T22" fmla="*/ 0 w 4574"/>
                    <a:gd name="T23" fmla="*/ 0 h 2849"/>
                    <a:gd name="T24" fmla="*/ 0 w 4574"/>
                    <a:gd name="T25" fmla="*/ 0 h 2849"/>
                    <a:gd name="T26" fmla="*/ 0 w 4574"/>
                    <a:gd name="T27" fmla="*/ 0 h 2849"/>
                    <a:gd name="T28" fmla="*/ 0 w 4574"/>
                    <a:gd name="T29" fmla="*/ 0 h 2849"/>
                    <a:gd name="T30" fmla="*/ 0 w 4574"/>
                    <a:gd name="T31" fmla="*/ 0 h 2849"/>
                    <a:gd name="T32" fmla="*/ 0 w 4574"/>
                    <a:gd name="T33" fmla="*/ 0 h 2849"/>
                    <a:gd name="T34" fmla="*/ 0 w 4574"/>
                    <a:gd name="T35" fmla="*/ 0 h 2849"/>
                    <a:gd name="T36" fmla="*/ 0 w 4574"/>
                    <a:gd name="T37" fmla="*/ 0 h 2849"/>
                    <a:gd name="T38" fmla="*/ 0 w 4574"/>
                    <a:gd name="T39" fmla="*/ 0 h 2849"/>
                    <a:gd name="T40" fmla="*/ 0 w 4574"/>
                    <a:gd name="T41" fmla="*/ 0 h 2849"/>
                    <a:gd name="T42" fmla="*/ 0 w 4574"/>
                    <a:gd name="T43" fmla="*/ 0 h 2849"/>
                    <a:gd name="T44" fmla="*/ 0 w 4574"/>
                    <a:gd name="T45" fmla="*/ 0 h 2849"/>
                    <a:gd name="T46" fmla="*/ 0 w 4574"/>
                    <a:gd name="T47" fmla="*/ 0 h 2849"/>
                    <a:gd name="T48" fmla="*/ 0 w 4574"/>
                    <a:gd name="T49" fmla="*/ 0 h 2849"/>
                    <a:gd name="T50" fmla="*/ 0 w 4574"/>
                    <a:gd name="T51" fmla="*/ 0 h 2849"/>
                    <a:gd name="T52" fmla="*/ 0 w 4574"/>
                    <a:gd name="T53" fmla="*/ 0 h 2849"/>
                    <a:gd name="T54" fmla="*/ 0 w 4574"/>
                    <a:gd name="T55" fmla="*/ 0 h 2849"/>
                    <a:gd name="T56" fmla="*/ 0 w 4574"/>
                    <a:gd name="T57" fmla="*/ 0 h 2849"/>
                    <a:gd name="T58" fmla="*/ 0 w 4574"/>
                    <a:gd name="T59" fmla="*/ 0 h 2849"/>
                    <a:gd name="T60" fmla="*/ 0 w 4574"/>
                    <a:gd name="T61" fmla="*/ 0 h 2849"/>
                    <a:gd name="T62" fmla="*/ 0 w 4574"/>
                    <a:gd name="T63" fmla="*/ 0 h 2849"/>
                    <a:gd name="T64" fmla="*/ 0 w 4574"/>
                    <a:gd name="T65" fmla="*/ 0 h 2849"/>
                    <a:gd name="T66" fmla="*/ 0 w 4574"/>
                    <a:gd name="T67" fmla="*/ 0 h 2849"/>
                    <a:gd name="T68" fmla="*/ 0 w 4574"/>
                    <a:gd name="T69" fmla="*/ 0 h 2849"/>
                    <a:gd name="T70" fmla="*/ 0 w 4574"/>
                    <a:gd name="T71" fmla="*/ 0 h 2849"/>
                    <a:gd name="T72" fmla="*/ 0 w 4574"/>
                    <a:gd name="T73" fmla="*/ 0 h 2849"/>
                    <a:gd name="T74" fmla="*/ 0 w 4574"/>
                    <a:gd name="T75" fmla="*/ 0 h 2849"/>
                    <a:gd name="T76" fmla="*/ 0 w 4574"/>
                    <a:gd name="T77" fmla="*/ 0 h 2849"/>
                    <a:gd name="T78" fmla="*/ 0 w 4574"/>
                    <a:gd name="T79" fmla="*/ 0 h 2849"/>
                    <a:gd name="T80" fmla="*/ 0 w 4574"/>
                    <a:gd name="T81" fmla="*/ 0 h 2849"/>
                    <a:gd name="T82" fmla="*/ 0 w 4574"/>
                    <a:gd name="T83" fmla="*/ 0 h 2849"/>
                    <a:gd name="T84" fmla="*/ 0 w 4574"/>
                    <a:gd name="T85" fmla="*/ 0 h 2849"/>
                    <a:gd name="T86" fmla="*/ 0 w 4574"/>
                    <a:gd name="T87" fmla="*/ 0 h 2849"/>
                    <a:gd name="T88" fmla="*/ 0 w 4574"/>
                    <a:gd name="T89" fmla="*/ 0 h 2849"/>
                    <a:gd name="T90" fmla="*/ 0 w 4574"/>
                    <a:gd name="T91" fmla="*/ 0 h 2849"/>
                    <a:gd name="T92" fmla="*/ 0 w 4574"/>
                    <a:gd name="T93" fmla="*/ 0 h 2849"/>
                    <a:gd name="T94" fmla="*/ 0 w 4574"/>
                    <a:gd name="T95" fmla="*/ 0 h 284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4574"/>
                    <a:gd name="T145" fmla="*/ 0 h 2849"/>
                    <a:gd name="T146" fmla="*/ 4574 w 4574"/>
                    <a:gd name="T147" fmla="*/ 2849 h 2849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4574" h="2849">
                      <a:moveTo>
                        <a:pt x="4538" y="693"/>
                      </a:moveTo>
                      <a:lnTo>
                        <a:pt x="4531" y="646"/>
                      </a:lnTo>
                      <a:lnTo>
                        <a:pt x="4523" y="601"/>
                      </a:lnTo>
                      <a:lnTo>
                        <a:pt x="4515" y="554"/>
                      </a:lnTo>
                      <a:lnTo>
                        <a:pt x="4505" y="509"/>
                      </a:lnTo>
                      <a:lnTo>
                        <a:pt x="4494" y="464"/>
                      </a:lnTo>
                      <a:lnTo>
                        <a:pt x="4482" y="419"/>
                      </a:lnTo>
                      <a:lnTo>
                        <a:pt x="4468" y="375"/>
                      </a:lnTo>
                      <a:lnTo>
                        <a:pt x="4453" y="331"/>
                      </a:lnTo>
                      <a:lnTo>
                        <a:pt x="4438" y="288"/>
                      </a:lnTo>
                      <a:lnTo>
                        <a:pt x="4421" y="246"/>
                      </a:lnTo>
                      <a:lnTo>
                        <a:pt x="4403" y="203"/>
                      </a:lnTo>
                      <a:lnTo>
                        <a:pt x="4384" y="161"/>
                      </a:lnTo>
                      <a:lnTo>
                        <a:pt x="4364" y="120"/>
                      </a:lnTo>
                      <a:lnTo>
                        <a:pt x="4343" y="80"/>
                      </a:lnTo>
                      <a:lnTo>
                        <a:pt x="4321" y="40"/>
                      </a:lnTo>
                      <a:lnTo>
                        <a:pt x="4297" y="0"/>
                      </a:lnTo>
                      <a:lnTo>
                        <a:pt x="4274" y="32"/>
                      </a:lnTo>
                      <a:lnTo>
                        <a:pt x="4251" y="64"/>
                      </a:lnTo>
                      <a:lnTo>
                        <a:pt x="4226" y="95"/>
                      </a:lnTo>
                      <a:lnTo>
                        <a:pt x="4200" y="125"/>
                      </a:lnTo>
                      <a:lnTo>
                        <a:pt x="4175" y="155"/>
                      </a:lnTo>
                      <a:lnTo>
                        <a:pt x="4148" y="184"/>
                      </a:lnTo>
                      <a:lnTo>
                        <a:pt x="4121" y="212"/>
                      </a:lnTo>
                      <a:lnTo>
                        <a:pt x="4094" y="239"/>
                      </a:lnTo>
                      <a:lnTo>
                        <a:pt x="4054" y="273"/>
                      </a:lnTo>
                      <a:lnTo>
                        <a:pt x="4012" y="307"/>
                      </a:lnTo>
                      <a:lnTo>
                        <a:pt x="3970" y="339"/>
                      </a:lnTo>
                      <a:lnTo>
                        <a:pt x="3926" y="370"/>
                      </a:lnTo>
                      <a:lnTo>
                        <a:pt x="3880" y="400"/>
                      </a:lnTo>
                      <a:lnTo>
                        <a:pt x="3833" y="429"/>
                      </a:lnTo>
                      <a:lnTo>
                        <a:pt x="3784" y="457"/>
                      </a:lnTo>
                      <a:lnTo>
                        <a:pt x="3735" y="484"/>
                      </a:lnTo>
                      <a:lnTo>
                        <a:pt x="3684" y="509"/>
                      </a:lnTo>
                      <a:lnTo>
                        <a:pt x="3633" y="534"/>
                      </a:lnTo>
                      <a:lnTo>
                        <a:pt x="3581" y="557"/>
                      </a:lnTo>
                      <a:lnTo>
                        <a:pt x="3527" y="579"/>
                      </a:lnTo>
                      <a:lnTo>
                        <a:pt x="3474" y="602"/>
                      </a:lnTo>
                      <a:lnTo>
                        <a:pt x="3419" y="623"/>
                      </a:lnTo>
                      <a:lnTo>
                        <a:pt x="3363" y="643"/>
                      </a:lnTo>
                      <a:lnTo>
                        <a:pt x="3309" y="662"/>
                      </a:lnTo>
                      <a:lnTo>
                        <a:pt x="3252" y="680"/>
                      </a:lnTo>
                      <a:lnTo>
                        <a:pt x="3197" y="697"/>
                      </a:lnTo>
                      <a:lnTo>
                        <a:pt x="3141" y="715"/>
                      </a:lnTo>
                      <a:lnTo>
                        <a:pt x="3084" y="731"/>
                      </a:lnTo>
                      <a:lnTo>
                        <a:pt x="2972" y="762"/>
                      </a:lnTo>
                      <a:lnTo>
                        <a:pt x="2860" y="790"/>
                      </a:lnTo>
                      <a:lnTo>
                        <a:pt x="2750" y="815"/>
                      </a:lnTo>
                      <a:lnTo>
                        <a:pt x="2643" y="840"/>
                      </a:lnTo>
                      <a:lnTo>
                        <a:pt x="2539" y="863"/>
                      </a:lnTo>
                      <a:lnTo>
                        <a:pt x="2439" y="884"/>
                      </a:lnTo>
                      <a:lnTo>
                        <a:pt x="2368" y="899"/>
                      </a:lnTo>
                      <a:lnTo>
                        <a:pt x="2297" y="910"/>
                      </a:lnTo>
                      <a:lnTo>
                        <a:pt x="2226" y="921"/>
                      </a:lnTo>
                      <a:lnTo>
                        <a:pt x="2154" y="929"/>
                      </a:lnTo>
                      <a:lnTo>
                        <a:pt x="2081" y="936"/>
                      </a:lnTo>
                      <a:lnTo>
                        <a:pt x="2009" y="941"/>
                      </a:lnTo>
                      <a:lnTo>
                        <a:pt x="1935" y="944"/>
                      </a:lnTo>
                      <a:lnTo>
                        <a:pt x="1862" y="948"/>
                      </a:lnTo>
                      <a:lnTo>
                        <a:pt x="1787" y="948"/>
                      </a:lnTo>
                      <a:lnTo>
                        <a:pt x="1713" y="948"/>
                      </a:lnTo>
                      <a:lnTo>
                        <a:pt x="1638" y="947"/>
                      </a:lnTo>
                      <a:lnTo>
                        <a:pt x="1563" y="944"/>
                      </a:lnTo>
                      <a:lnTo>
                        <a:pt x="1488" y="940"/>
                      </a:lnTo>
                      <a:lnTo>
                        <a:pt x="1412" y="936"/>
                      </a:lnTo>
                      <a:lnTo>
                        <a:pt x="1337" y="930"/>
                      </a:lnTo>
                      <a:lnTo>
                        <a:pt x="1261" y="924"/>
                      </a:lnTo>
                      <a:lnTo>
                        <a:pt x="1185" y="917"/>
                      </a:lnTo>
                      <a:lnTo>
                        <a:pt x="1111" y="910"/>
                      </a:lnTo>
                      <a:lnTo>
                        <a:pt x="1035" y="901"/>
                      </a:lnTo>
                      <a:lnTo>
                        <a:pt x="959" y="892"/>
                      </a:lnTo>
                      <a:lnTo>
                        <a:pt x="809" y="873"/>
                      </a:lnTo>
                      <a:lnTo>
                        <a:pt x="660" y="853"/>
                      </a:lnTo>
                      <a:lnTo>
                        <a:pt x="512" y="833"/>
                      </a:lnTo>
                      <a:lnTo>
                        <a:pt x="366" y="812"/>
                      </a:lnTo>
                      <a:lnTo>
                        <a:pt x="221" y="792"/>
                      </a:lnTo>
                      <a:lnTo>
                        <a:pt x="80" y="773"/>
                      </a:lnTo>
                      <a:lnTo>
                        <a:pt x="68" y="771"/>
                      </a:lnTo>
                      <a:lnTo>
                        <a:pt x="55" y="770"/>
                      </a:lnTo>
                      <a:lnTo>
                        <a:pt x="42" y="769"/>
                      </a:lnTo>
                      <a:lnTo>
                        <a:pt x="30" y="766"/>
                      </a:lnTo>
                      <a:lnTo>
                        <a:pt x="12" y="958"/>
                      </a:lnTo>
                      <a:lnTo>
                        <a:pt x="2" y="1137"/>
                      </a:lnTo>
                      <a:lnTo>
                        <a:pt x="0" y="1305"/>
                      </a:lnTo>
                      <a:lnTo>
                        <a:pt x="6" y="1461"/>
                      </a:lnTo>
                      <a:lnTo>
                        <a:pt x="18" y="1607"/>
                      </a:lnTo>
                      <a:lnTo>
                        <a:pt x="37" y="1741"/>
                      </a:lnTo>
                      <a:lnTo>
                        <a:pt x="62" y="1866"/>
                      </a:lnTo>
                      <a:lnTo>
                        <a:pt x="95" y="1981"/>
                      </a:lnTo>
                      <a:lnTo>
                        <a:pt x="132" y="2086"/>
                      </a:lnTo>
                      <a:lnTo>
                        <a:pt x="177" y="2183"/>
                      </a:lnTo>
                      <a:lnTo>
                        <a:pt x="227" y="2271"/>
                      </a:lnTo>
                      <a:lnTo>
                        <a:pt x="284" y="2351"/>
                      </a:lnTo>
                      <a:lnTo>
                        <a:pt x="345" y="2423"/>
                      </a:lnTo>
                      <a:lnTo>
                        <a:pt x="412" y="2489"/>
                      </a:lnTo>
                      <a:lnTo>
                        <a:pt x="483" y="2547"/>
                      </a:lnTo>
                      <a:lnTo>
                        <a:pt x="560" y="2598"/>
                      </a:lnTo>
                      <a:lnTo>
                        <a:pt x="641" y="2643"/>
                      </a:lnTo>
                      <a:lnTo>
                        <a:pt x="728" y="2683"/>
                      </a:lnTo>
                      <a:lnTo>
                        <a:pt x="818" y="2716"/>
                      </a:lnTo>
                      <a:lnTo>
                        <a:pt x="912" y="2745"/>
                      </a:lnTo>
                      <a:lnTo>
                        <a:pt x="1009" y="2770"/>
                      </a:lnTo>
                      <a:lnTo>
                        <a:pt x="1112" y="2791"/>
                      </a:lnTo>
                      <a:lnTo>
                        <a:pt x="1217" y="2806"/>
                      </a:lnTo>
                      <a:lnTo>
                        <a:pt x="1326" y="2820"/>
                      </a:lnTo>
                      <a:lnTo>
                        <a:pt x="1437" y="2830"/>
                      </a:lnTo>
                      <a:lnTo>
                        <a:pt x="1552" y="2837"/>
                      </a:lnTo>
                      <a:lnTo>
                        <a:pt x="1668" y="2842"/>
                      </a:lnTo>
                      <a:lnTo>
                        <a:pt x="1789" y="2845"/>
                      </a:lnTo>
                      <a:lnTo>
                        <a:pt x="1910" y="2847"/>
                      </a:lnTo>
                      <a:lnTo>
                        <a:pt x="2035" y="2849"/>
                      </a:lnTo>
                      <a:lnTo>
                        <a:pt x="2160" y="2849"/>
                      </a:lnTo>
                      <a:lnTo>
                        <a:pt x="2287" y="2849"/>
                      </a:lnTo>
                      <a:lnTo>
                        <a:pt x="2416" y="2849"/>
                      </a:lnTo>
                      <a:lnTo>
                        <a:pt x="2544" y="2849"/>
                      </a:lnTo>
                      <a:lnTo>
                        <a:pt x="2669" y="2846"/>
                      </a:lnTo>
                      <a:lnTo>
                        <a:pt x="2793" y="2844"/>
                      </a:lnTo>
                      <a:lnTo>
                        <a:pt x="2913" y="2841"/>
                      </a:lnTo>
                      <a:lnTo>
                        <a:pt x="3032" y="2834"/>
                      </a:lnTo>
                      <a:lnTo>
                        <a:pt x="3148" y="2826"/>
                      </a:lnTo>
                      <a:lnTo>
                        <a:pt x="3260" y="2815"/>
                      </a:lnTo>
                      <a:lnTo>
                        <a:pt x="3369" y="2801"/>
                      </a:lnTo>
                      <a:lnTo>
                        <a:pt x="3475" y="2783"/>
                      </a:lnTo>
                      <a:lnTo>
                        <a:pt x="3577" y="2761"/>
                      </a:lnTo>
                      <a:lnTo>
                        <a:pt x="3676" y="2735"/>
                      </a:lnTo>
                      <a:lnTo>
                        <a:pt x="3771" y="2704"/>
                      </a:lnTo>
                      <a:lnTo>
                        <a:pt x="3861" y="2668"/>
                      </a:lnTo>
                      <a:lnTo>
                        <a:pt x="3947" y="2627"/>
                      </a:lnTo>
                      <a:lnTo>
                        <a:pt x="4028" y="2579"/>
                      </a:lnTo>
                      <a:lnTo>
                        <a:pt x="4105" y="2526"/>
                      </a:lnTo>
                      <a:lnTo>
                        <a:pt x="4177" y="2465"/>
                      </a:lnTo>
                      <a:lnTo>
                        <a:pt x="4243" y="2398"/>
                      </a:lnTo>
                      <a:lnTo>
                        <a:pt x="4304" y="2322"/>
                      </a:lnTo>
                      <a:lnTo>
                        <a:pt x="4360" y="2240"/>
                      </a:lnTo>
                      <a:lnTo>
                        <a:pt x="4409" y="2149"/>
                      </a:lnTo>
                      <a:lnTo>
                        <a:pt x="4452" y="2048"/>
                      </a:lnTo>
                      <a:lnTo>
                        <a:pt x="4490" y="1939"/>
                      </a:lnTo>
                      <a:lnTo>
                        <a:pt x="4520" y="1820"/>
                      </a:lnTo>
                      <a:lnTo>
                        <a:pt x="4544" y="1692"/>
                      </a:lnTo>
                      <a:lnTo>
                        <a:pt x="4561" y="1554"/>
                      </a:lnTo>
                      <a:lnTo>
                        <a:pt x="4571" y="1404"/>
                      </a:lnTo>
                      <a:lnTo>
                        <a:pt x="4574" y="1244"/>
                      </a:lnTo>
                      <a:lnTo>
                        <a:pt x="4570" y="1072"/>
                      </a:lnTo>
                      <a:lnTo>
                        <a:pt x="4558" y="889"/>
                      </a:lnTo>
                      <a:lnTo>
                        <a:pt x="4538" y="693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20" name="Freeform 211"/>
                <p:cNvSpPr>
                  <a:spLocks/>
                </p:cNvSpPr>
                <p:nvPr/>
              </p:nvSpPr>
              <p:spPr bwMode="auto">
                <a:xfrm>
                  <a:off x="2759" y="2608"/>
                  <a:ext cx="511" cy="319"/>
                </a:xfrm>
                <a:custGeom>
                  <a:avLst/>
                  <a:gdLst>
                    <a:gd name="T0" fmla="*/ 0 w 3582"/>
                    <a:gd name="T1" fmla="*/ 0 h 2227"/>
                    <a:gd name="T2" fmla="*/ 0 w 3582"/>
                    <a:gd name="T3" fmla="*/ 0 h 2227"/>
                    <a:gd name="T4" fmla="*/ 0 w 3582"/>
                    <a:gd name="T5" fmla="*/ 0 h 2227"/>
                    <a:gd name="T6" fmla="*/ 0 w 3582"/>
                    <a:gd name="T7" fmla="*/ 0 h 2227"/>
                    <a:gd name="T8" fmla="*/ 0 w 3582"/>
                    <a:gd name="T9" fmla="*/ 0 h 2227"/>
                    <a:gd name="T10" fmla="*/ 0 w 3582"/>
                    <a:gd name="T11" fmla="*/ 0 h 2227"/>
                    <a:gd name="T12" fmla="*/ 0 w 3582"/>
                    <a:gd name="T13" fmla="*/ 0 h 2227"/>
                    <a:gd name="T14" fmla="*/ 0 w 3582"/>
                    <a:gd name="T15" fmla="*/ 0 h 2227"/>
                    <a:gd name="T16" fmla="*/ 0 w 3582"/>
                    <a:gd name="T17" fmla="*/ 0 h 2227"/>
                    <a:gd name="T18" fmla="*/ 0 w 3582"/>
                    <a:gd name="T19" fmla="*/ 0 h 2227"/>
                    <a:gd name="T20" fmla="*/ 0 w 3582"/>
                    <a:gd name="T21" fmla="*/ 0 h 2227"/>
                    <a:gd name="T22" fmla="*/ 0 w 3582"/>
                    <a:gd name="T23" fmla="*/ 0 h 2227"/>
                    <a:gd name="T24" fmla="*/ 0 w 3582"/>
                    <a:gd name="T25" fmla="*/ 0 h 2227"/>
                    <a:gd name="T26" fmla="*/ 0 w 3582"/>
                    <a:gd name="T27" fmla="*/ 0 h 2227"/>
                    <a:gd name="T28" fmla="*/ 0 w 3582"/>
                    <a:gd name="T29" fmla="*/ 0 h 2227"/>
                    <a:gd name="T30" fmla="*/ 0 w 3582"/>
                    <a:gd name="T31" fmla="*/ 0 h 2227"/>
                    <a:gd name="T32" fmla="*/ 0 w 3582"/>
                    <a:gd name="T33" fmla="*/ 0 h 2227"/>
                    <a:gd name="T34" fmla="*/ 0 w 3582"/>
                    <a:gd name="T35" fmla="*/ 0 h 2227"/>
                    <a:gd name="T36" fmla="*/ 0 w 3582"/>
                    <a:gd name="T37" fmla="*/ 0 h 2227"/>
                    <a:gd name="T38" fmla="*/ 0 w 3582"/>
                    <a:gd name="T39" fmla="*/ 0 h 2227"/>
                    <a:gd name="T40" fmla="*/ 0 w 3582"/>
                    <a:gd name="T41" fmla="*/ 0 h 2227"/>
                    <a:gd name="T42" fmla="*/ 0 w 3582"/>
                    <a:gd name="T43" fmla="*/ 0 h 2227"/>
                    <a:gd name="T44" fmla="*/ 0 w 3582"/>
                    <a:gd name="T45" fmla="*/ 0 h 2227"/>
                    <a:gd name="T46" fmla="*/ 0 w 3582"/>
                    <a:gd name="T47" fmla="*/ 0 h 2227"/>
                    <a:gd name="T48" fmla="*/ 0 w 3582"/>
                    <a:gd name="T49" fmla="*/ 0 h 2227"/>
                    <a:gd name="T50" fmla="*/ 0 w 3582"/>
                    <a:gd name="T51" fmla="*/ 0 h 2227"/>
                    <a:gd name="T52" fmla="*/ 0 w 3582"/>
                    <a:gd name="T53" fmla="*/ 0 h 2227"/>
                    <a:gd name="T54" fmla="*/ 0 w 3582"/>
                    <a:gd name="T55" fmla="*/ 0 h 2227"/>
                    <a:gd name="T56" fmla="*/ 0 w 3582"/>
                    <a:gd name="T57" fmla="*/ 0 h 2227"/>
                    <a:gd name="T58" fmla="*/ 0 w 3582"/>
                    <a:gd name="T59" fmla="*/ 0 h 2227"/>
                    <a:gd name="T60" fmla="*/ 0 w 3582"/>
                    <a:gd name="T61" fmla="*/ 0 h 2227"/>
                    <a:gd name="T62" fmla="*/ 0 w 3582"/>
                    <a:gd name="T63" fmla="*/ 0 h 2227"/>
                    <a:gd name="T64" fmla="*/ 0 w 3582"/>
                    <a:gd name="T65" fmla="*/ 0 h 2227"/>
                    <a:gd name="T66" fmla="*/ 0 w 3582"/>
                    <a:gd name="T67" fmla="*/ 0 h 2227"/>
                    <a:gd name="T68" fmla="*/ 0 w 3582"/>
                    <a:gd name="T69" fmla="*/ 0 h 2227"/>
                    <a:gd name="T70" fmla="*/ 0 w 3582"/>
                    <a:gd name="T71" fmla="*/ 0 h 2227"/>
                    <a:gd name="T72" fmla="*/ 0 w 3582"/>
                    <a:gd name="T73" fmla="*/ 0 h 2227"/>
                    <a:gd name="T74" fmla="*/ 0 w 3582"/>
                    <a:gd name="T75" fmla="*/ 0 h 2227"/>
                    <a:gd name="T76" fmla="*/ 0 w 3582"/>
                    <a:gd name="T77" fmla="*/ 0 h 2227"/>
                    <a:gd name="T78" fmla="*/ 0 w 3582"/>
                    <a:gd name="T79" fmla="*/ 0 h 2227"/>
                    <a:gd name="T80" fmla="*/ 0 w 3582"/>
                    <a:gd name="T81" fmla="*/ 0 h 2227"/>
                    <a:gd name="T82" fmla="*/ 0 w 3582"/>
                    <a:gd name="T83" fmla="*/ 0 h 2227"/>
                    <a:gd name="T84" fmla="*/ 0 w 3582"/>
                    <a:gd name="T85" fmla="*/ 0 h 2227"/>
                    <a:gd name="T86" fmla="*/ 0 w 3582"/>
                    <a:gd name="T87" fmla="*/ 0 h 2227"/>
                    <a:gd name="T88" fmla="*/ 0 w 3582"/>
                    <a:gd name="T89" fmla="*/ 0 h 2227"/>
                    <a:gd name="T90" fmla="*/ 0 w 3582"/>
                    <a:gd name="T91" fmla="*/ 0 h 2227"/>
                    <a:gd name="T92" fmla="*/ 0 w 3582"/>
                    <a:gd name="T93" fmla="*/ 0 h 2227"/>
                    <a:gd name="T94" fmla="*/ 0 w 3582"/>
                    <a:gd name="T95" fmla="*/ 0 h 2227"/>
                    <a:gd name="T96" fmla="*/ 0 w 3582"/>
                    <a:gd name="T97" fmla="*/ 0 h 2227"/>
                    <a:gd name="T98" fmla="*/ 0 w 3582"/>
                    <a:gd name="T99" fmla="*/ 0 h 2227"/>
                    <a:gd name="T100" fmla="*/ 0 w 3582"/>
                    <a:gd name="T101" fmla="*/ 0 h 2227"/>
                    <a:gd name="T102" fmla="*/ 0 w 3582"/>
                    <a:gd name="T103" fmla="*/ 0 h 2227"/>
                    <a:gd name="T104" fmla="*/ 0 w 3582"/>
                    <a:gd name="T105" fmla="*/ 0 h 2227"/>
                    <a:gd name="T106" fmla="*/ 0 w 3582"/>
                    <a:gd name="T107" fmla="*/ 0 h 2227"/>
                    <a:gd name="T108" fmla="*/ 0 w 3582"/>
                    <a:gd name="T109" fmla="*/ 0 h 2227"/>
                    <a:gd name="T110" fmla="*/ 0 w 3582"/>
                    <a:gd name="T111" fmla="*/ 0 h 2227"/>
                    <a:gd name="T112" fmla="*/ 0 w 3582"/>
                    <a:gd name="T113" fmla="*/ 0 h 2227"/>
                    <a:gd name="T114" fmla="*/ 0 w 3582"/>
                    <a:gd name="T115" fmla="*/ 0 h 2227"/>
                    <a:gd name="T116" fmla="*/ 0 w 3582"/>
                    <a:gd name="T117" fmla="*/ 0 h 2227"/>
                    <a:gd name="T118" fmla="*/ 0 w 3582"/>
                    <a:gd name="T119" fmla="*/ 0 h 2227"/>
                    <a:gd name="T120" fmla="*/ 0 w 3582"/>
                    <a:gd name="T121" fmla="*/ 0 h 2227"/>
                    <a:gd name="T122" fmla="*/ 0 w 3582"/>
                    <a:gd name="T123" fmla="*/ 0 h 2227"/>
                    <a:gd name="T124" fmla="*/ 0 w 3582"/>
                    <a:gd name="T125" fmla="*/ 0 h 222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582"/>
                    <a:gd name="T190" fmla="*/ 0 h 2227"/>
                    <a:gd name="T191" fmla="*/ 3582 w 3582"/>
                    <a:gd name="T192" fmla="*/ 2227 h 222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582" h="2227">
                      <a:moveTo>
                        <a:pt x="29" y="1071"/>
                      </a:moveTo>
                      <a:lnTo>
                        <a:pt x="38" y="1035"/>
                      </a:lnTo>
                      <a:lnTo>
                        <a:pt x="49" y="998"/>
                      </a:lnTo>
                      <a:lnTo>
                        <a:pt x="63" y="962"/>
                      </a:lnTo>
                      <a:lnTo>
                        <a:pt x="77" y="925"/>
                      </a:lnTo>
                      <a:lnTo>
                        <a:pt x="93" y="887"/>
                      </a:lnTo>
                      <a:lnTo>
                        <a:pt x="109" y="849"/>
                      </a:lnTo>
                      <a:lnTo>
                        <a:pt x="128" y="810"/>
                      </a:lnTo>
                      <a:lnTo>
                        <a:pt x="148" y="771"/>
                      </a:lnTo>
                      <a:lnTo>
                        <a:pt x="169" y="733"/>
                      </a:lnTo>
                      <a:lnTo>
                        <a:pt x="192" y="694"/>
                      </a:lnTo>
                      <a:lnTo>
                        <a:pt x="215" y="657"/>
                      </a:lnTo>
                      <a:lnTo>
                        <a:pt x="240" y="619"/>
                      </a:lnTo>
                      <a:lnTo>
                        <a:pt x="265" y="581"/>
                      </a:lnTo>
                      <a:lnTo>
                        <a:pt x="292" y="544"/>
                      </a:lnTo>
                      <a:lnTo>
                        <a:pt x="320" y="508"/>
                      </a:lnTo>
                      <a:lnTo>
                        <a:pt x="347" y="472"/>
                      </a:lnTo>
                      <a:lnTo>
                        <a:pt x="378" y="437"/>
                      </a:lnTo>
                      <a:lnTo>
                        <a:pt x="408" y="404"/>
                      </a:lnTo>
                      <a:lnTo>
                        <a:pt x="438" y="372"/>
                      </a:lnTo>
                      <a:lnTo>
                        <a:pt x="470" y="340"/>
                      </a:lnTo>
                      <a:lnTo>
                        <a:pt x="502" y="309"/>
                      </a:lnTo>
                      <a:lnTo>
                        <a:pt x="534" y="282"/>
                      </a:lnTo>
                      <a:lnTo>
                        <a:pt x="568" y="254"/>
                      </a:lnTo>
                      <a:lnTo>
                        <a:pt x="602" y="228"/>
                      </a:lnTo>
                      <a:lnTo>
                        <a:pt x="637" y="205"/>
                      </a:lnTo>
                      <a:lnTo>
                        <a:pt x="671" y="183"/>
                      </a:lnTo>
                      <a:lnTo>
                        <a:pt x="707" y="163"/>
                      </a:lnTo>
                      <a:lnTo>
                        <a:pt x="743" y="145"/>
                      </a:lnTo>
                      <a:lnTo>
                        <a:pt x="778" y="128"/>
                      </a:lnTo>
                      <a:lnTo>
                        <a:pt x="814" y="115"/>
                      </a:lnTo>
                      <a:lnTo>
                        <a:pt x="849" y="104"/>
                      </a:lnTo>
                      <a:lnTo>
                        <a:pt x="886" y="95"/>
                      </a:lnTo>
                      <a:lnTo>
                        <a:pt x="967" y="79"/>
                      </a:lnTo>
                      <a:lnTo>
                        <a:pt x="1052" y="66"/>
                      </a:lnTo>
                      <a:lnTo>
                        <a:pt x="1138" y="52"/>
                      </a:lnTo>
                      <a:lnTo>
                        <a:pt x="1225" y="41"/>
                      </a:lnTo>
                      <a:lnTo>
                        <a:pt x="1314" y="32"/>
                      </a:lnTo>
                      <a:lnTo>
                        <a:pt x="1404" y="23"/>
                      </a:lnTo>
                      <a:lnTo>
                        <a:pt x="1494" y="17"/>
                      </a:lnTo>
                      <a:lnTo>
                        <a:pt x="1585" y="11"/>
                      </a:lnTo>
                      <a:lnTo>
                        <a:pt x="1676" y="7"/>
                      </a:lnTo>
                      <a:lnTo>
                        <a:pt x="1769" y="3"/>
                      </a:lnTo>
                      <a:lnTo>
                        <a:pt x="1860" y="1"/>
                      </a:lnTo>
                      <a:lnTo>
                        <a:pt x="1951" y="0"/>
                      </a:lnTo>
                      <a:lnTo>
                        <a:pt x="2043" y="0"/>
                      </a:lnTo>
                      <a:lnTo>
                        <a:pt x="2133" y="1"/>
                      </a:lnTo>
                      <a:lnTo>
                        <a:pt x="2222" y="3"/>
                      </a:lnTo>
                      <a:lnTo>
                        <a:pt x="2309" y="6"/>
                      </a:lnTo>
                      <a:lnTo>
                        <a:pt x="2395" y="9"/>
                      </a:lnTo>
                      <a:lnTo>
                        <a:pt x="2480" y="13"/>
                      </a:lnTo>
                      <a:lnTo>
                        <a:pt x="2561" y="18"/>
                      </a:lnTo>
                      <a:lnTo>
                        <a:pt x="2641" y="23"/>
                      </a:lnTo>
                      <a:lnTo>
                        <a:pt x="2719" y="30"/>
                      </a:lnTo>
                      <a:lnTo>
                        <a:pt x="2794" y="37"/>
                      </a:lnTo>
                      <a:lnTo>
                        <a:pt x="2866" y="43"/>
                      </a:lnTo>
                      <a:lnTo>
                        <a:pt x="2934" y="51"/>
                      </a:lnTo>
                      <a:lnTo>
                        <a:pt x="3000" y="59"/>
                      </a:lnTo>
                      <a:lnTo>
                        <a:pt x="3061" y="67"/>
                      </a:lnTo>
                      <a:lnTo>
                        <a:pt x="3119" y="76"/>
                      </a:lnTo>
                      <a:lnTo>
                        <a:pt x="3172" y="85"/>
                      </a:lnTo>
                      <a:lnTo>
                        <a:pt x="3220" y="94"/>
                      </a:lnTo>
                      <a:lnTo>
                        <a:pt x="3265" y="102"/>
                      </a:lnTo>
                      <a:lnTo>
                        <a:pt x="3304" y="111"/>
                      </a:lnTo>
                      <a:lnTo>
                        <a:pt x="3338" y="120"/>
                      </a:lnTo>
                      <a:lnTo>
                        <a:pt x="3368" y="130"/>
                      </a:lnTo>
                      <a:lnTo>
                        <a:pt x="3397" y="141"/>
                      </a:lnTo>
                      <a:lnTo>
                        <a:pt x="3423" y="155"/>
                      </a:lnTo>
                      <a:lnTo>
                        <a:pt x="3446" y="169"/>
                      </a:lnTo>
                      <a:lnTo>
                        <a:pt x="3467" y="186"/>
                      </a:lnTo>
                      <a:lnTo>
                        <a:pt x="3487" y="203"/>
                      </a:lnTo>
                      <a:lnTo>
                        <a:pt x="3504" y="222"/>
                      </a:lnTo>
                      <a:lnTo>
                        <a:pt x="3520" y="242"/>
                      </a:lnTo>
                      <a:lnTo>
                        <a:pt x="3533" y="264"/>
                      </a:lnTo>
                      <a:lnTo>
                        <a:pt x="3545" y="286"/>
                      </a:lnTo>
                      <a:lnTo>
                        <a:pt x="3555" y="309"/>
                      </a:lnTo>
                      <a:lnTo>
                        <a:pt x="3563" y="335"/>
                      </a:lnTo>
                      <a:lnTo>
                        <a:pt x="3570" y="361"/>
                      </a:lnTo>
                      <a:lnTo>
                        <a:pt x="3575" y="387"/>
                      </a:lnTo>
                      <a:lnTo>
                        <a:pt x="3579" y="414"/>
                      </a:lnTo>
                      <a:lnTo>
                        <a:pt x="3582" y="443"/>
                      </a:lnTo>
                      <a:lnTo>
                        <a:pt x="3582" y="472"/>
                      </a:lnTo>
                      <a:lnTo>
                        <a:pt x="3582" y="502"/>
                      </a:lnTo>
                      <a:lnTo>
                        <a:pt x="3581" y="532"/>
                      </a:lnTo>
                      <a:lnTo>
                        <a:pt x="3577" y="563"/>
                      </a:lnTo>
                      <a:lnTo>
                        <a:pt x="3574" y="594"/>
                      </a:lnTo>
                      <a:lnTo>
                        <a:pt x="3569" y="627"/>
                      </a:lnTo>
                      <a:lnTo>
                        <a:pt x="3563" y="659"/>
                      </a:lnTo>
                      <a:lnTo>
                        <a:pt x="3556" y="691"/>
                      </a:lnTo>
                      <a:lnTo>
                        <a:pt x="3548" y="723"/>
                      </a:lnTo>
                      <a:lnTo>
                        <a:pt x="3540" y="757"/>
                      </a:lnTo>
                      <a:lnTo>
                        <a:pt x="3531" y="789"/>
                      </a:lnTo>
                      <a:lnTo>
                        <a:pt x="3521" y="822"/>
                      </a:lnTo>
                      <a:lnTo>
                        <a:pt x="3500" y="889"/>
                      </a:lnTo>
                      <a:lnTo>
                        <a:pt x="3476" y="955"/>
                      </a:lnTo>
                      <a:lnTo>
                        <a:pt x="3464" y="987"/>
                      </a:lnTo>
                      <a:lnTo>
                        <a:pt x="3449" y="1021"/>
                      </a:lnTo>
                      <a:lnTo>
                        <a:pt x="3435" y="1053"/>
                      </a:lnTo>
                      <a:lnTo>
                        <a:pt x="3419" y="1085"/>
                      </a:lnTo>
                      <a:lnTo>
                        <a:pt x="3404" y="1117"/>
                      </a:lnTo>
                      <a:lnTo>
                        <a:pt x="3386" y="1149"/>
                      </a:lnTo>
                      <a:lnTo>
                        <a:pt x="3368" y="1179"/>
                      </a:lnTo>
                      <a:lnTo>
                        <a:pt x="3349" y="1210"/>
                      </a:lnTo>
                      <a:lnTo>
                        <a:pt x="3329" y="1240"/>
                      </a:lnTo>
                      <a:lnTo>
                        <a:pt x="3309" y="1269"/>
                      </a:lnTo>
                      <a:lnTo>
                        <a:pt x="3288" y="1299"/>
                      </a:lnTo>
                      <a:lnTo>
                        <a:pt x="3266" y="1327"/>
                      </a:lnTo>
                      <a:lnTo>
                        <a:pt x="3244" y="1356"/>
                      </a:lnTo>
                      <a:lnTo>
                        <a:pt x="3220" y="1383"/>
                      </a:lnTo>
                      <a:lnTo>
                        <a:pt x="3197" y="1410"/>
                      </a:lnTo>
                      <a:lnTo>
                        <a:pt x="3172" y="1437"/>
                      </a:lnTo>
                      <a:lnTo>
                        <a:pt x="3148" y="1463"/>
                      </a:lnTo>
                      <a:lnTo>
                        <a:pt x="3122" y="1489"/>
                      </a:lnTo>
                      <a:lnTo>
                        <a:pt x="3095" y="1515"/>
                      </a:lnTo>
                      <a:lnTo>
                        <a:pt x="3070" y="1539"/>
                      </a:lnTo>
                      <a:lnTo>
                        <a:pt x="3042" y="1564"/>
                      </a:lnTo>
                      <a:lnTo>
                        <a:pt x="3015" y="1587"/>
                      </a:lnTo>
                      <a:lnTo>
                        <a:pt x="2988" y="1609"/>
                      </a:lnTo>
                      <a:lnTo>
                        <a:pt x="2959" y="1632"/>
                      </a:lnTo>
                      <a:lnTo>
                        <a:pt x="2930" y="1654"/>
                      </a:lnTo>
                      <a:lnTo>
                        <a:pt x="2901" y="1675"/>
                      </a:lnTo>
                      <a:lnTo>
                        <a:pt x="2872" y="1696"/>
                      </a:lnTo>
                      <a:lnTo>
                        <a:pt x="2842" y="1715"/>
                      </a:lnTo>
                      <a:lnTo>
                        <a:pt x="2812" y="1735"/>
                      </a:lnTo>
                      <a:lnTo>
                        <a:pt x="2782" y="1753"/>
                      </a:lnTo>
                      <a:lnTo>
                        <a:pt x="2752" y="1772"/>
                      </a:lnTo>
                      <a:lnTo>
                        <a:pt x="2720" y="1788"/>
                      </a:lnTo>
                      <a:lnTo>
                        <a:pt x="2666" y="1818"/>
                      </a:lnTo>
                      <a:lnTo>
                        <a:pt x="2609" y="1847"/>
                      </a:lnTo>
                      <a:lnTo>
                        <a:pt x="2549" y="1876"/>
                      </a:lnTo>
                      <a:lnTo>
                        <a:pt x="2487" y="1905"/>
                      </a:lnTo>
                      <a:lnTo>
                        <a:pt x="2423" y="1934"/>
                      </a:lnTo>
                      <a:lnTo>
                        <a:pt x="2356" y="1962"/>
                      </a:lnTo>
                      <a:lnTo>
                        <a:pt x="2289" y="1989"/>
                      </a:lnTo>
                      <a:lnTo>
                        <a:pt x="2220" y="2015"/>
                      </a:lnTo>
                      <a:lnTo>
                        <a:pt x="2148" y="2040"/>
                      </a:lnTo>
                      <a:lnTo>
                        <a:pt x="2077" y="2064"/>
                      </a:lnTo>
                      <a:lnTo>
                        <a:pt x="2004" y="2088"/>
                      </a:lnTo>
                      <a:lnTo>
                        <a:pt x="1929" y="2110"/>
                      </a:lnTo>
                      <a:lnTo>
                        <a:pt x="1854" y="2130"/>
                      </a:lnTo>
                      <a:lnTo>
                        <a:pt x="1779" y="2149"/>
                      </a:lnTo>
                      <a:lnTo>
                        <a:pt x="1703" y="2166"/>
                      </a:lnTo>
                      <a:lnTo>
                        <a:pt x="1627" y="2181"/>
                      </a:lnTo>
                      <a:lnTo>
                        <a:pt x="1551" y="2195"/>
                      </a:lnTo>
                      <a:lnTo>
                        <a:pt x="1475" y="2206"/>
                      </a:lnTo>
                      <a:lnTo>
                        <a:pt x="1398" y="2215"/>
                      </a:lnTo>
                      <a:lnTo>
                        <a:pt x="1324" y="2221"/>
                      </a:lnTo>
                      <a:lnTo>
                        <a:pt x="1248" y="2225"/>
                      </a:lnTo>
                      <a:lnTo>
                        <a:pt x="1174" y="2227"/>
                      </a:lnTo>
                      <a:lnTo>
                        <a:pt x="1101" y="2226"/>
                      </a:lnTo>
                      <a:lnTo>
                        <a:pt x="1029" y="2221"/>
                      </a:lnTo>
                      <a:lnTo>
                        <a:pt x="959" y="2215"/>
                      </a:lnTo>
                      <a:lnTo>
                        <a:pt x="888" y="2205"/>
                      </a:lnTo>
                      <a:lnTo>
                        <a:pt x="822" y="2191"/>
                      </a:lnTo>
                      <a:lnTo>
                        <a:pt x="755" y="2175"/>
                      </a:lnTo>
                      <a:lnTo>
                        <a:pt x="691" y="2155"/>
                      </a:lnTo>
                      <a:lnTo>
                        <a:pt x="629" y="2131"/>
                      </a:lnTo>
                      <a:lnTo>
                        <a:pt x="570" y="2103"/>
                      </a:lnTo>
                      <a:lnTo>
                        <a:pt x="512" y="2072"/>
                      </a:lnTo>
                      <a:lnTo>
                        <a:pt x="479" y="2051"/>
                      </a:lnTo>
                      <a:lnTo>
                        <a:pt x="445" y="2030"/>
                      </a:lnTo>
                      <a:lnTo>
                        <a:pt x="412" y="2007"/>
                      </a:lnTo>
                      <a:lnTo>
                        <a:pt x="381" y="1984"/>
                      </a:lnTo>
                      <a:lnTo>
                        <a:pt x="351" y="1960"/>
                      </a:lnTo>
                      <a:lnTo>
                        <a:pt x="321" y="1935"/>
                      </a:lnTo>
                      <a:lnTo>
                        <a:pt x="293" y="1911"/>
                      </a:lnTo>
                      <a:lnTo>
                        <a:pt x="265" y="1885"/>
                      </a:lnTo>
                      <a:lnTo>
                        <a:pt x="240" y="1859"/>
                      </a:lnTo>
                      <a:lnTo>
                        <a:pt x="214" y="1832"/>
                      </a:lnTo>
                      <a:lnTo>
                        <a:pt x="191" y="1804"/>
                      </a:lnTo>
                      <a:lnTo>
                        <a:pt x="167" y="1775"/>
                      </a:lnTo>
                      <a:lnTo>
                        <a:pt x="146" y="1746"/>
                      </a:lnTo>
                      <a:lnTo>
                        <a:pt x="126" y="1716"/>
                      </a:lnTo>
                      <a:lnTo>
                        <a:pt x="107" y="1686"/>
                      </a:lnTo>
                      <a:lnTo>
                        <a:pt x="90" y="1655"/>
                      </a:lnTo>
                      <a:lnTo>
                        <a:pt x="74" y="1623"/>
                      </a:lnTo>
                      <a:lnTo>
                        <a:pt x="59" y="1590"/>
                      </a:lnTo>
                      <a:lnTo>
                        <a:pt x="47" y="1557"/>
                      </a:lnTo>
                      <a:lnTo>
                        <a:pt x="35" y="1524"/>
                      </a:lnTo>
                      <a:lnTo>
                        <a:pt x="25" y="1489"/>
                      </a:lnTo>
                      <a:lnTo>
                        <a:pt x="17" y="1455"/>
                      </a:lnTo>
                      <a:lnTo>
                        <a:pt x="10" y="1419"/>
                      </a:lnTo>
                      <a:lnTo>
                        <a:pt x="5" y="1382"/>
                      </a:lnTo>
                      <a:lnTo>
                        <a:pt x="1" y="1346"/>
                      </a:lnTo>
                      <a:lnTo>
                        <a:pt x="0" y="1308"/>
                      </a:lnTo>
                      <a:lnTo>
                        <a:pt x="0" y="1270"/>
                      </a:lnTo>
                      <a:lnTo>
                        <a:pt x="2" y="1231"/>
                      </a:lnTo>
                      <a:lnTo>
                        <a:pt x="6" y="1192"/>
                      </a:lnTo>
                      <a:lnTo>
                        <a:pt x="11" y="1152"/>
                      </a:lnTo>
                      <a:lnTo>
                        <a:pt x="19" y="1112"/>
                      </a:lnTo>
                      <a:lnTo>
                        <a:pt x="29" y="1071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21" name="Freeform 212"/>
                <p:cNvSpPr>
                  <a:spLocks/>
                </p:cNvSpPr>
                <p:nvPr/>
              </p:nvSpPr>
              <p:spPr bwMode="auto">
                <a:xfrm>
                  <a:off x="2763" y="2652"/>
                  <a:ext cx="509" cy="269"/>
                </a:xfrm>
                <a:custGeom>
                  <a:avLst/>
                  <a:gdLst>
                    <a:gd name="T0" fmla="*/ 0 w 3582"/>
                    <a:gd name="T1" fmla="*/ 0 h 1884"/>
                    <a:gd name="T2" fmla="*/ 0 w 3582"/>
                    <a:gd name="T3" fmla="*/ 0 h 1884"/>
                    <a:gd name="T4" fmla="*/ 0 w 3582"/>
                    <a:gd name="T5" fmla="*/ 0 h 1884"/>
                    <a:gd name="T6" fmla="*/ 0 w 3582"/>
                    <a:gd name="T7" fmla="*/ 0 h 1884"/>
                    <a:gd name="T8" fmla="*/ 0 w 3582"/>
                    <a:gd name="T9" fmla="*/ 0 h 1884"/>
                    <a:gd name="T10" fmla="*/ 0 w 3582"/>
                    <a:gd name="T11" fmla="*/ 0 h 1884"/>
                    <a:gd name="T12" fmla="*/ 0 w 3582"/>
                    <a:gd name="T13" fmla="*/ 0 h 1884"/>
                    <a:gd name="T14" fmla="*/ 0 w 3582"/>
                    <a:gd name="T15" fmla="*/ 0 h 1884"/>
                    <a:gd name="T16" fmla="*/ 0 w 3582"/>
                    <a:gd name="T17" fmla="*/ 0 h 1884"/>
                    <a:gd name="T18" fmla="*/ 0 w 3582"/>
                    <a:gd name="T19" fmla="*/ 0 h 1884"/>
                    <a:gd name="T20" fmla="*/ 0 w 3582"/>
                    <a:gd name="T21" fmla="*/ 0 h 1884"/>
                    <a:gd name="T22" fmla="*/ 0 w 3582"/>
                    <a:gd name="T23" fmla="*/ 0 h 1884"/>
                    <a:gd name="T24" fmla="*/ 0 w 3582"/>
                    <a:gd name="T25" fmla="*/ 0 h 1884"/>
                    <a:gd name="T26" fmla="*/ 0 w 3582"/>
                    <a:gd name="T27" fmla="*/ 0 h 1884"/>
                    <a:gd name="T28" fmla="*/ 0 w 3582"/>
                    <a:gd name="T29" fmla="*/ 0 h 1884"/>
                    <a:gd name="T30" fmla="*/ 0 w 3582"/>
                    <a:gd name="T31" fmla="*/ 0 h 1884"/>
                    <a:gd name="T32" fmla="*/ 0 w 3582"/>
                    <a:gd name="T33" fmla="*/ 0 h 1884"/>
                    <a:gd name="T34" fmla="*/ 0 w 3582"/>
                    <a:gd name="T35" fmla="*/ 0 h 1884"/>
                    <a:gd name="T36" fmla="*/ 0 w 3582"/>
                    <a:gd name="T37" fmla="*/ 0 h 1884"/>
                    <a:gd name="T38" fmla="*/ 0 w 3582"/>
                    <a:gd name="T39" fmla="*/ 0 h 1884"/>
                    <a:gd name="T40" fmla="*/ 0 w 3582"/>
                    <a:gd name="T41" fmla="*/ 0 h 1884"/>
                    <a:gd name="T42" fmla="*/ 0 w 3582"/>
                    <a:gd name="T43" fmla="*/ 0 h 1884"/>
                    <a:gd name="T44" fmla="*/ 0 w 3582"/>
                    <a:gd name="T45" fmla="*/ 0 h 1884"/>
                    <a:gd name="T46" fmla="*/ 0 w 3582"/>
                    <a:gd name="T47" fmla="*/ 0 h 1884"/>
                    <a:gd name="T48" fmla="*/ 0 w 3582"/>
                    <a:gd name="T49" fmla="*/ 0 h 1884"/>
                    <a:gd name="T50" fmla="*/ 0 w 3582"/>
                    <a:gd name="T51" fmla="*/ 0 h 1884"/>
                    <a:gd name="T52" fmla="*/ 0 w 3582"/>
                    <a:gd name="T53" fmla="*/ 0 h 1884"/>
                    <a:gd name="T54" fmla="*/ 0 w 3582"/>
                    <a:gd name="T55" fmla="*/ 0 h 1884"/>
                    <a:gd name="T56" fmla="*/ 0 w 3582"/>
                    <a:gd name="T57" fmla="*/ 0 h 1884"/>
                    <a:gd name="T58" fmla="*/ 0 w 3582"/>
                    <a:gd name="T59" fmla="*/ 0 h 1884"/>
                    <a:gd name="T60" fmla="*/ 0 w 3582"/>
                    <a:gd name="T61" fmla="*/ 0 h 1884"/>
                    <a:gd name="T62" fmla="*/ 0 w 3582"/>
                    <a:gd name="T63" fmla="*/ 0 h 1884"/>
                    <a:gd name="T64" fmla="*/ 0 w 3582"/>
                    <a:gd name="T65" fmla="*/ 0 h 1884"/>
                    <a:gd name="T66" fmla="*/ 0 w 3582"/>
                    <a:gd name="T67" fmla="*/ 0 h 1884"/>
                    <a:gd name="T68" fmla="*/ 0 w 3582"/>
                    <a:gd name="T69" fmla="*/ 0 h 1884"/>
                    <a:gd name="T70" fmla="*/ 0 w 3582"/>
                    <a:gd name="T71" fmla="*/ 0 h 1884"/>
                    <a:gd name="T72" fmla="*/ 0 w 3582"/>
                    <a:gd name="T73" fmla="*/ 0 h 1884"/>
                    <a:gd name="T74" fmla="*/ 0 w 3582"/>
                    <a:gd name="T75" fmla="*/ 0 h 1884"/>
                    <a:gd name="T76" fmla="*/ 0 w 3582"/>
                    <a:gd name="T77" fmla="*/ 0 h 1884"/>
                    <a:gd name="T78" fmla="*/ 0 w 3582"/>
                    <a:gd name="T79" fmla="*/ 0 h 1884"/>
                    <a:gd name="T80" fmla="*/ 0 w 3582"/>
                    <a:gd name="T81" fmla="*/ 0 h 1884"/>
                    <a:gd name="T82" fmla="*/ 0 w 3582"/>
                    <a:gd name="T83" fmla="*/ 0 h 1884"/>
                    <a:gd name="T84" fmla="*/ 0 w 3582"/>
                    <a:gd name="T85" fmla="*/ 0 h 1884"/>
                    <a:gd name="T86" fmla="*/ 0 w 3582"/>
                    <a:gd name="T87" fmla="*/ 0 h 1884"/>
                    <a:gd name="T88" fmla="*/ 0 w 3582"/>
                    <a:gd name="T89" fmla="*/ 0 h 1884"/>
                    <a:gd name="T90" fmla="*/ 0 w 3582"/>
                    <a:gd name="T91" fmla="*/ 0 h 1884"/>
                    <a:gd name="T92" fmla="*/ 0 w 3582"/>
                    <a:gd name="T93" fmla="*/ 0 h 1884"/>
                    <a:gd name="T94" fmla="*/ 0 w 3582"/>
                    <a:gd name="T95" fmla="*/ 0 h 1884"/>
                    <a:gd name="T96" fmla="*/ 0 w 3582"/>
                    <a:gd name="T97" fmla="*/ 0 h 1884"/>
                    <a:gd name="T98" fmla="*/ 0 w 3582"/>
                    <a:gd name="T99" fmla="*/ 0 h 1884"/>
                    <a:gd name="T100" fmla="*/ 0 w 3582"/>
                    <a:gd name="T101" fmla="*/ 0 h 1884"/>
                    <a:gd name="T102" fmla="*/ 0 w 3582"/>
                    <a:gd name="T103" fmla="*/ 0 h 1884"/>
                    <a:gd name="T104" fmla="*/ 0 w 3582"/>
                    <a:gd name="T105" fmla="*/ 0 h 1884"/>
                    <a:gd name="T106" fmla="*/ 0 w 3582"/>
                    <a:gd name="T107" fmla="*/ 0 h 1884"/>
                    <a:gd name="T108" fmla="*/ 0 w 3582"/>
                    <a:gd name="T109" fmla="*/ 0 h 188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582"/>
                    <a:gd name="T166" fmla="*/ 0 h 1884"/>
                    <a:gd name="T167" fmla="*/ 3582 w 3582"/>
                    <a:gd name="T168" fmla="*/ 1884 h 188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582" h="1884">
                      <a:moveTo>
                        <a:pt x="29" y="728"/>
                      </a:moveTo>
                      <a:lnTo>
                        <a:pt x="32" y="715"/>
                      </a:lnTo>
                      <a:lnTo>
                        <a:pt x="36" y="702"/>
                      </a:lnTo>
                      <a:lnTo>
                        <a:pt x="40" y="689"/>
                      </a:lnTo>
                      <a:lnTo>
                        <a:pt x="43" y="677"/>
                      </a:lnTo>
                      <a:lnTo>
                        <a:pt x="49" y="701"/>
                      </a:lnTo>
                      <a:lnTo>
                        <a:pt x="56" y="725"/>
                      </a:lnTo>
                      <a:lnTo>
                        <a:pt x="62" y="749"/>
                      </a:lnTo>
                      <a:lnTo>
                        <a:pt x="70" y="773"/>
                      </a:lnTo>
                      <a:lnTo>
                        <a:pt x="78" y="796"/>
                      </a:lnTo>
                      <a:lnTo>
                        <a:pt x="87" y="819"/>
                      </a:lnTo>
                      <a:lnTo>
                        <a:pt x="97" y="842"/>
                      </a:lnTo>
                      <a:lnTo>
                        <a:pt x="107" y="864"/>
                      </a:lnTo>
                      <a:lnTo>
                        <a:pt x="118" y="886"/>
                      </a:lnTo>
                      <a:lnTo>
                        <a:pt x="130" y="908"/>
                      </a:lnTo>
                      <a:lnTo>
                        <a:pt x="142" y="929"/>
                      </a:lnTo>
                      <a:lnTo>
                        <a:pt x="156" y="951"/>
                      </a:lnTo>
                      <a:lnTo>
                        <a:pt x="170" y="972"/>
                      </a:lnTo>
                      <a:lnTo>
                        <a:pt x="185" y="992"/>
                      </a:lnTo>
                      <a:lnTo>
                        <a:pt x="199" y="1012"/>
                      </a:lnTo>
                      <a:lnTo>
                        <a:pt x="216" y="1032"/>
                      </a:lnTo>
                      <a:lnTo>
                        <a:pt x="231" y="1052"/>
                      </a:lnTo>
                      <a:lnTo>
                        <a:pt x="249" y="1071"/>
                      </a:lnTo>
                      <a:lnTo>
                        <a:pt x="266" y="1090"/>
                      </a:lnTo>
                      <a:lnTo>
                        <a:pt x="285" y="1108"/>
                      </a:lnTo>
                      <a:lnTo>
                        <a:pt x="303" y="1126"/>
                      </a:lnTo>
                      <a:lnTo>
                        <a:pt x="322" y="1144"/>
                      </a:lnTo>
                      <a:lnTo>
                        <a:pt x="342" y="1162"/>
                      </a:lnTo>
                      <a:lnTo>
                        <a:pt x="362" y="1179"/>
                      </a:lnTo>
                      <a:lnTo>
                        <a:pt x="383" y="1195"/>
                      </a:lnTo>
                      <a:lnTo>
                        <a:pt x="404" y="1212"/>
                      </a:lnTo>
                      <a:lnTo>
                        <a:pt x="426" y="1229"/>
                      </a:lnTo>
                      <a:lnTo>
                        <a:pt x="448" y="1244"/>
                      </a:lnTo>
                      <a:lnTo>
                        <a:pt x="494" y="1276"/>
                      </a:lnTo>
                      <a:lnTo>
                        <a:pt x="541" y="1304"/>
                      </a:lnTo>
                      <a:lnTo>
                        <a:pt x="599" y="1336"/>
                      </a:lnTo>
                      <a:lnTo>
                        <a:pt x="658" y="1363"/>
                      </a:lnTo>
                      <a:lnTo>
                        <a:pt x="720" y="1387"/>
                      </a:lnTo>
                      <a:lnTo>
                        <a:pt x="783" y="1407"/>
                      </a:lnTo>
                      <a:lnTo>
                        <a:pt x="850" y="1424"/>
                      </a:lnTo>
                      <a:lnTo>
                        <a:pt x="917" y="1437"/>
                      </a:lnTo>
                      <a:lnTo>
                        <a:pt x="987" y="1447"/>
                      </a:lnTo>
                      <a:lnTo>
                        <a:pt x="1057" y="1455"/>
                      </a:lnTo>
                      <a:lnTo>
                        <a:pt x="1130" y="1458"/>
                      </a:lnTo>
                      <a:lnTo>
                        <a:pt x="1203" y="1459"/>
                      </a:lnTo>
                      <a:lnTo>
                        <a:pt x="1277" y="1458"/>
                      </a:lnTo>
                      <a:lnTo>
                        <a:pt x="1352" y="1454"/>
                      </a:lnTo>
                      <a:lnTo>
                        <a:pt x="1427" y="1447"/>
                      </a:lnTo>
                      <a:lnTo>
                        <a:pt x="1504" y="1438"/>
                      </a:lnTo>
                      <a:lnTo>
                        <a:pt x="1579" y="1427"/>
                      </a:lnTo>
                      <a:lnTo>
                        <a:pt x="1656" y="1414"/>
                      </a:lnTo>
                      <a:lnTo>
                        <a:pt x="1732" y="1398"/>
                      </a:lnTo>
                      <a:lnTo>
                        <a:pt x="1807" y="1381"/>
                      </a:lnTo>
                      <a:lnTo>
                        <a:pt x="1883" y="1362"/>
                      </a:lnTo>
                      <a:lnTo>
                        <a:pt x="1958" y="1342"/>
                      </a:lnTo>
                      <a:lnTo>
                        <a:pt x="2032" y="1320"/>
                      </a:lnTo>
                      <a:lnTo>
                        <a:pt x="2106" y="1298"/>
                      </a:lnTo>
                      <a:lnTo>
                        <a:pt x="2177" y="1273"/>
                      </a:lnTo>
                      <a:lnTo>
                        <a:pt x="2248" y="1248"/>
                      </a:lnTo>
                      <a:lnTo>
                        <a:pt x="2317" y="1221"/>
                      </a:lnTo>
                      <a:lnTo>
                        <a:pt x="2385" y="1194"/>
                      </a:lnTo>
                      <a:lnTo>
                        <a:pt x="2452" y="1166"/>
                      </a:lnTo>
                      <a:lnTo>
                        <a:pt x="2515" y="1139"/>
                      </a:lnTo>
                      <a:lnTo>
                        <a:pt x="2578" y="1110"/>
                      </a:lnTo>
                      <a:lnTo>
                        <a:pt x="2637" y="1080"/>
                      </a:lnTo>
                      <a:lnTo>
                        <a:pt x="2695" y="1051"/>
                      </a:lnTo>
                      <a:lnTo>
                        <a:pt x="2749" y="1022"/>
                      </a:lnTo>
                      <a:lnTo>
                        <a:pt x="2780" y="1004"/>
                      </a:lnTo>
                      <a:lnTo>
                        <a:pt x="2810" y="986"/>
                      </a:lnTo>
                      <a:lnTo>
                        <a:pt x="2840" y="967"/>
                      </a:lnTo>
                      <a:lnTo>
                        <a:pt x="2870" y="948"/>
                      </a:lnTo>
                      <a:lnTo>
                        <a:pt x="2900" y="928"/>
                      </a:lnTo>
                      <a:lnTo>
                        <a:pt x="2929" y="907"/>
                      </a:lnTo>
                      <a:lnTo>
                        <a:pt x="2958" y="886"/>
                      </a:lnTo>
                      <a:lnTo>
                        <a:pt x="2987" y="865"/>
                      </a:lnTo>
                      <a:lnTo>
                        <a:pt x="3015" y="843"/>
                      </a:lnTo>
                      <a:lnTo>
                        <a:pt x="3044" y="819"/>
                      </a:lnTo>
                      <a:lnTo>
                        <a:pt x="3071" y="796"/>
                      </a:lnTo>
                      <a:lnTo>
                        <a:pt x="3099" y="771"/>
                      </a:lnTo>
                      <a:lnTo>
                        <a:pt x="3124" y="747"/>
                      </a:lnTo>
                      <a:lnTo>
                        <a:pt x="3151" y="722"/>
                      </a:lnTo>
                      <a:lnTo>
                        <a:pt x="3176" y="696"/>
                      </a:lnTo>
                      <a:lnTo>
                        <a:pt x="3201" y="670"/>
                      </a:lnTo>
                      <a:lnTo>
                        <a:pt x="3225" y="643"/>
                      </a:lnTo>
                      <a:lnTo>
                        <a:pt x="3249" y="616"/>
                      </a:lnTo>
                      <a:lnTo>
                        <a:pt x="3272" y="588"/>
                      </a:lnTo>
                      <a:lnTo>
                        <a:pt x="3294" y="560"/>
                      </a:lnTo>
                      <a:lnTo>
                        <a:pt x="3317" y="531"/>
                      </a:lnTo>
                      <a:lnTo>
                        <a:pt x="3338" y="502"/>
                      </a:lnTo>
                      <a:lnTo>
                        <a:pt x="3358" y="472"/>
                      </a:lnTo>
                      <a:lnTo>
                        <a:pt x="3378" y="442"/>
                      </a:lnTo>
                      <a:lnTo>
                        <a:pt x="3397" y="412"/>
                      </a:lnTo>
                      <a:lnTo>
                        <a:pt x="3415" y="381"/>
                      </a:lnTo>
                      <a:lnTo>
                        <a:pt x="3431" y="350"/>
                      </a:lnTo>
                      <a:lnTo>
                        <a:pt x="3448" y="317"/>
                      </a:lnTo>
                      <a:lnTo>
                        <a:pt x="3464" y="286"/>
                      </a:lnTo>
                      <a:lnTo>
                        <a:pt x="3478" y="253"/>
                      </a:lnTo>
                      <a:lnTo>
                        <a:pt x="3493" y="221"/>
                      </a:lnTo>
                      <a:lnTo>
                        <a:pt x="3505" y="187"/>
                      </a:lnTo>
                      <a:lnTo>
                        <a:pt x="3514" y="164"/>
                      </a:lnTo>
                      <a:lnTo>
                        <a:pt x="3521" y="140"/>
                      </a:lnTo>
                      <a:lnTo>
                        <a:pt x="3529" y="117"/>
                      </a:lnTo>
                      <a:lnTo>
                        <a:pt x="3537" y="94"/>
                      </a:lnTo>
                      <a:lnTo>
                        <a:pt x="3545" y="70"/>
                      </a:lnTo>
                      <a:lnTo>
                        <a:pt x="3552" y="47"/>
                      </a:lnTo>
                      <a:lnTo>
                        <a:pt x="3558" y="24"/>
                      </a:lnTo>
                      <a:lnTo>
                        <a:pt x="3565" y="0"/>
                      </a:lnTo>
                      <a:lnTo>
                        <a:pt x="3569" y="16"/>
                      </a:lnTo>
                      <a:lnTo>
                        <a:pt x="3573" y="33"/>
                      </a:lnTo>
                      <a:lnTo>
                        <a:pt x="3576" y="49"/>
                      </a:lnTo>
                      <a:lnTo>
                        <a:pt x="3578" y="66"/>
                      </a:lnTo>
                      <a:lnTo>
                        <a:pt x="3582" y="100"/>
                      </a:lnTo>
                      <a:lnTo>
                        <a:pt x="3582" y="136"/>
                      </a:lnTo>
                      <a:lnTo>
                        <a:pt x="3582" y="173"/>
                      </a:lnTo>
                      <a:lnTo>
                        <a:pt x="3578" y="211"/>
                      </a:lnTo>
                      <a:lnTo>
                        <a:pt x="3574" y="250"/>
                      </a:lnTo>
                      <a:lnTo>
                        <a:pt x="3568" y="288"/>
                      </a:lnTo>
                      <a:lnTo>
                        <a:pt x="3560" y="329"/>
                      </a:lnTo>
                      <a:lnTo>
                        <a:pt x="3552" y="369"/>
                      </a:lnTo>
                      <a:lnTo>
                        <a:pt x="3541" y="409"/>
                      </a:lnTo>
                      <a:lnTo>
                        <a:pt x="3530" y="450"/>
                      </a:lnTo>
                      <a:lnTo>
                        <a:pt x="3518" y="491"/>
                      </a:lnTo>
                      <a:lnTo>
                        <a:pt x="3505" y="531"/>
                      </a:lnTo>
                      <a:lnTo>
                        <a:pt x="3491" y="572"/>
                      </a:lnTo>
                      <a:lnTo>
                        <a:pt x="3477" y="612"/>
                      </a:lnTo>
                      <a:lnTo>
                        <a:pt x="3464" y="646"/>
                      </a:lnTo>
                      <a:lnTo>
                        <a:pt x="3450" y="678"/>
                      </a:lnTo>
                      <a:lnTo>
                        <a:pt x="3436" y="710"/>
                      </a:lnTo>
                      <a:lnTo>
                        <a:pt x="3420" y="742"/>
                      </a:lnTo>
                      <a:lnTo>
                        <a:pt x="3403" y="775"/>
                      </a:lnTo>
                      <a:lnTo>
                        <a:pt x="3387" y="806"/>
                      </a:lnTo>
                      <a:lnTo>
                        <a:pt x="3368" y="837"/>
                      </a:lnTo>
                      <a:lnTo>
                        <a:pt x="3349" y="867"/>
                      </a:lnTo>
                      <a:lnTo>
                        <a:pt x="3330" y="897"/>
                      </a:lnTo>
                      <a:lnTo>
                        <a:pt x="3309" y="927"/>
                      </a:lnTo>
                      <a:lnTo>
                        <a:pt x="3288" y="956"/>
                      </a:lnTo>
                      <a:lnTo>
                        <a:pt x="3267" y="985"/>
                      </a:lnTo>
                      <a:lnTo>
                        <a:pt x="3244" y="1013"/>
                      </a:lnTo>
                      <a:lnTo>
                        <a:pt x="3221" y="1041"/>
                      </a:lnTo>
                      <a:lnTo>
                        <a:pt x="3196" y="1069"/>
                      </a:lnTo>
                      <a:lnTo>
                        <a:pt x="3173" y="1095"/>
                      </a:lnTo>
                      <a:lnTo>
                        <a:pt x="3147" y="1121"/>
                      </a:lnTo>
                      <a:lnTo>
                        <a:pt x="3122" y="1146"/>
                      </a:lnTo>
                      <a:lnTo>
                        <a:pt x="3096" y="1172"/>
                      </a:lnTo>
                      <a:lnTo>
                        <a:pt x="3070" y="1197"/>
                      </a:lnTo>
                      <a:lnTo>
                        <a:pt x="3043" y="1221"/>
                      </a:lnTo>
                      <a:lnTo>
                        <a:pt x="3015" y="1244"/>
                      </a:lnTo>
                      <a:lnTo>
                        <a:pt x="2987" y="1268"/>
                      </a:lnTo>
                      <a:lnTo>
                        <a:pt x="2959" y="1290"/>
                      </a:lnTo>
                      <a:lnTo>
                        <a:pt x="2930" y="1311"/>
                      </a:lnTo>
                      <a:lnTo>
                        <a:pt x="2902" y="1332"/>
                      </a:lnTo>
                      <a:lnTo>
                        <a:pt x="2871" y="1353"/>
                      </a:lnTo>
                      <a:lnTo>
                        <a:pt x="2843" y="1373"/>
                      </a:lnTo>
                      <a:lnTo>
                        <a:pt x="2812" y="1392"/>
                      </a:lnTo>
                      <a:lnTo>
                        <a:pt x="2781" y="1411"/>
                      </a:lnTo>
                      <a:lnTo>
                        <a:pt x="2751" y="1429"/>
                      </a:lnTo>
                      <a:lnTo>
                        <a:pt x="2721" y="1446"/>
                      </a:lnTo>
                      <a:lnTo>
                        <a:pt x="2666" y="1476"/>
                      </a:lnTo>
                      <a:lnTo>
                        <a:pt x="2609" y="1505"/>
                      </a:lnTo>
                      <a:lnTo>
                        <a:pt x="2549" y="1535"/>
                      </a:lnTo>
                      <a:lnTo>
                        <a:pt x="2487" y="1563"/>
                      </a:lnTo>
                      <a:lnTo>
                        <a:pt x="2423" y="1592"/>
                      </a:lnTo>
                      <a:lnTo>
                        <a:pt x="2357" y="1619"/>
                      </a:lnTo>
                      <a:lnTo>
                        <a:pt x="2289" y="1646"/>
                      </a:lnTo>
                      <a:lnTo>
                        <a:pt x="2220" y="1673"/>
                      </a:lnTo>
                      <a:lnTo>
                        <a:pt x="2149" y="1698"/>
                      </a:lnTo>
                      <a:lnTo>
                        <a:pt x="2077" y="1723"/>
                      </a:lnTo>
                      <a:lnTo>
                        <a:pt x="2003" y="1745"/>
                      </a:lnTo>
                      <a:lnTo>
                        <a:pt x="1930" y="1767"/>
                      </a:lnTo>
                      <a:lnTo>
                        <a:pt x="1854" y="1787"/>
                      </a:lnTo>
                      <a:lnTo>
                        <a:pt x="1780" y="1806"/>
                      </a:lnTo>
                      <a:lnTo>
                        <a:pt x="1703" y="1823"/>
                      </a:lnTo>
                      <a:lnTo>
                        <a:pt x="1627" y="1839"/>
                      </a:lnTo>
                      <a:lnTo>
                        <a:pt x="1550" y="1852"/>
                      </a:lnTo>
                      <a:lnTo>
                        <a:pt x="1475" y="1863"/>
                      </a:lnTo>
                      <a:lnTo>
                        <a:pt x="1399" y="1872"/>
                      </a:lnTo>
                      <a:lnTo>
                        <a:pt x="1323" y="1879"/>
                      </a:lnTo>
                      <a:lnTo>
                        <a:pt x="1249" y="1883"/>
                      </a:lnTo>
                      <a:lnTo>
                        <a:pt x="1174" y="1884"/>
                      </a:lnTo>
                      <a:lnTo>
                        <a:pt x="1102" y="1883"/>
                      </a:lnTo>
                      <a:lnTo>
                        <a:pt x="1029" y="1879"/>
                      </a:lnTo>
                      <a:lnTo>
                        <a:pt x="958" y="1872"/>
                      </a:lnTo>
                      <a:lnTo>
                        <a:pt x="889" y="1862"/>
                      </a:lnTo>
                      <a:lnTo>
                        <a:pt x="821" y="1849"/>
                      </a:lnTo>
                      <a:lnTo>
                        <a:pt x="756" y="1832"/>
                      </a:lnTo>
                      <a:lnTo>
                        <a:pt x="691" y="1812"/>
                      </a:lnTo>
                      <a:lnTo>
                        <a:pt x="630" y="1789"/>
                      </a:lnTo>
                      <a:lnTo>
                        <a:pt x="570" y="1761"/>
                      </a:lnTo>
                      <a:lnTo>
                        <a:pt x="513" y="1730"/>
                      </a:lnTo>
                      <a:lnTo>
                        <a:pt x="479" y="1708"/>
                      </a:lnTo>
                      <a:lnTo>
                        <a:pt x="445" y="1687"/>
                      </a:lnTo>
                      <a:lnTo>
                        <a:pt x="413" y="1665"/>
                      </a:lnTo>
                      <a:lnTo>
                        <a:pt x="382" y="1642"/>
                      </a:lnTo>
                      <a:lnTo>
                        <a:pt x="351" y="1618"/>
                      </a:lnTo>
                      <a:lnTo>
                        <a:pt x="322" y="1594"/>
                      </a:lnTo>
                      <a:lnTo>
                        <a:pt x="293" y="1568"/>
                      </a:lnTo>
                      <a:lnTo>
                        <a:pt x="266" y="1543"/>
                      </a:lnTo>
                      <a:lnTo>
                        <a:pt x="239" y="1516"/>
                      </a:lnTo>
                      <a:lnTo>
                        <a:pt x="215" y="1489"/>
                      </a:lnTo>
                      <a:lnTo>
                        <a:pt x="190" y="1461"/>
                      </a:lnTo>
                      <a:lnTo>
                        <a:pt x="168" y="1432"/>
                      </a:lnTo>
                      <a:lnTo>
                        <a:pt x="147" y="1404"/>
                      </a:lnTo>
                      <a:lnTo>
                        <a:pt x="127" y="1373"/>
                      </a:lnTo>
                      <a:lnTo>
                        <a:pt x="108" y="1343"/>
                      </a:lnTo>
                      <a:lnTo>
                        <a:pt x="90" y="1312"/>
                      </a:lnTo>
                      <a:lnTo>
                        <a:pt x="74" y="1280"/>
                      </a:lnTo>
                      <a:lnTo>
                        <a:pt x="60" y="1248"/>
                      </a:lnTo>
                      <a:lnTo>
                        <a:pt x="47" y="1215"/>
                      </a:lnTo>
                      <a:lnTo>
                        <a:pt x="36" y="1181"/>
                      </a:lnTo>
                      <a:lnTo>
                        <a:pt x="26" y="1148"/>
                      </a:lnTo>
                      <a:lnTo>
                        <a:pt x="17" y="1112"/>
                      </a:lnTo>
                      <a:lnTo>
                        <a:pt x="10" y="1076"/>
                      </a:lnTo>
                      <a:lnTo>
                        <a:pt x="5" y="1041"/>
                      </a:lnTo>
                      <a:lnTo>
                        <a:pt x="2" y="1003"/>
                      </a:lnTo>
                      <a:lnTo>
                        <a:pt x="0" y="966"/>
                      </a:lnTo>
                      <a:lnTo>
                        <a:pt x="0" y="928"/>
                      </a:lnTo>
                      <a:lnTo>
                        <a:pt x="2" y="889"/>
                      </a:lnTo>
                      <a:lnTo>
                        <a:pt x="7" y="849"/>
                      </a:lnTo>
                      <a:lnTo>
                        <a:pt x="12" y="809"/>
                      </a:lnTo>
                      <a:lnTo>
                        <a:pt x="20" y="769"/>
                      </a:lnTo>
                      <a:lnTo>
                        <a:pt x="29" y="728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22" name="Freeform 213"/>
                <p:cNvSpPr>
                  <a:spLocks/>
                </p:cNvSpPr>
                <p:nvPr/>
              </p:nvSpPr>
              <p:spPr bwMode="auto">
                <a:xfrm>
                  <a:off x="2767" y="2612"/>
                  <a:ext cx="509" cy="230"/>
                </a:xfrm>
                <a:custGeom>
                  <a:avLst/>
                  <a:gdLst>
                    <a:gd name="T0" fmla="*/ 0 w 3578"/>
                    <a:gd name="T1" fmla="*/ 0 h 1617"/>
                    <a:gd name="T2" fmla="*/ 0 w 3578"/>
                    <a:gd name="T3" fmla="*/ 0 h 1617"/>
                    <a:gd name="T4" fmla="*/ 0 w 3578"/>
                    <a:gd name="T5" fmla="*/ 0 h 1617"/>
                    <a:gd name="T6" fmla="*/ 0 w 3578"/>
                    <a:gd name="T7" fmla="*/ 0 h 1617"/>
                    <a:gd name="T8" fmla="*/ 0 w 3578"/>
                    <a:gd name="T9" fmla="*/ 0 h 1617"/>
                    <a:gd name="T10" fmla="*/ 0 w 3578"/>
                    <a:gd name="T11" fmla="*/ 0 h 1617"/>
                    <a:gd name="T12" fmla="*/ 0 w 3578"/>
                    <a:gd name="T13" fmla="*/ 0 h 1617"/>
                    <a:gd name="T14" fmla="*/ 0 w 3578"/>
                    <a:gd name="T15" fmla="*/ 0 h 1617"/>
                    <a:gd name="T16" fmla="*/ 0 w 3578"/>
                    <a:gd name="T17" fmla="*/ 0 h 1617"/>
                    <a:gd name="T18" fmla="*/ 0 w 3578"/>
                    <a:gd name="T19" fmla="*/ 0 h 1617"/>
                    <a:gd name="T20" fmla="*/ 0 w 3578"/>
                    <a:gd name="T21" fmla="*/ 0 h 1617"/>
                    <a:gd name="T22" fmla="*/ 0 w 3578"/>
                    <a:gd name="T23" fmla="*/ 0 h 1617"/>
                    <a:gd name="T24" fmla="*/ 0 w 3578"/>
                    <a:gd name="T25" fmla="*/ 0 h 1617"/>
                    <a:gd name="T26" fmla="*/ 0 w 3578"/>
                    <a:gd name="T27" fmla="*/ 0 h 1617"/>
                    <a:gd name="T28" fmla="*/ 0 w 3578"/>
                    <a:gd name="T29" fmla="*/ 0 h 1617"/>
                    <a:gd name="T30" fmla="*/ 0 w 3578"/>
                    <a:gd name="T31" fmla="*/ 0 h 1617"/>
                    <a:gd name="T32" fmla="*/ 0 w 3578"/>
                    <a:gd name="T33" fmla="*/ 0 h 1617"/>
                    <a:gd name="T34" fmla="*/ 0 w 3578"/>
                    <a:gd name="T35" fmla="*/ 0 h 1617"/>
                    <a:gd name="T36" fmla="*/ 0 w 3578"/>
                    <a:gd name="T37" fmla="*/ 0 h 1617"/>
                    <a:gd name="T38" fmla="*/ 0 w 3578"/>
                    <a:gd name="T39" fmla="*/ 0 h 1617"/>
                    <a:gd name="T40" fmla="*/ 0 w 3578"/>
                    <a:gd name="T41" fmla="*/ 0 h 1617"/>
                    <a:gd name="T42" fmla="*/ 0 w 3578"/>
                    <a:gd name="T43" fmla="*/ 0 h 1617"/>
                    <a:gd name="T44" fmla="*/ 0 w 3578"/>
                    <a:gd name="T45" fmla="*/ 0 h 1617"/>
                    <a:gd name="T46" fmla="*/ 0 w 3578"/>
                    <a:gd name="T47" fmla="*/ 0 h 1617"/>
                    <a:gd name="T48" fmla="*/ 0 w 3578"/>
                    <a:gd name="T49" fmla="*/ 0 h 1617"/>
                    <a:gd name="T50" fmla="*/ 0 w 3578"/>
                    <a:gd name="T51" fmla="*/ 0 h 1617"/>
                    <a:gd name="T52" fmla="*/ 0 w 3578"/>
                    <a:gd name="T53" fmla="*/ 0 h 1617"/>
                    <a:gd name="T54" fmla="*/ 0 w 3578"/>
                    <a:gd name="T55" fmla="*/ 0 h 1617"/>
                    <a:gd name="T56" fmla="*/ 0 w 3578"/>
                    <a:gd name="T57" fmla="*/ 0 h 1617"/>
                    <a:gd name="T58" fmla="*/ 0 w 3578"/>
                    <a:gd name="T59" fmla="*/ 0 h 1617"/>
                    <a:gd name="T60" fmla="*/ 0 w 3578"/>
                    <a:gd name="T61" fmla="*/ 0 h 1617"/>
                    <a:gd name="T62" fmla="*/ 0 w 3578"/>
                    <a:gd name="T63" fmla="*/ 0 h 1617"/>
                    <a:gd name="T64" fmla="*/ 0 w 3578"/>
                    <a:gd name="T65" fmla="*/ 0 h 1617"/>
                    <a:gd name="T66" fmla="*/ 0 w 3578"/>
                    <a:gd name="T67" fmla="*/ 0 h 1617"/>
                    <a:gd name="T68" fmla="*/ 0 w 3578"/>
                    <a:gd name="T69" fmla="*/ 0 h 1617"/>
                    <a:gd name="T70" fmla="*/ 0 w 3578"/>
                    <a:gd name="T71" fmla="*/ 0 h 1617"/>
                    <a:gd name="T72" fmla="*/ 0 w 3578"/>
                    <a:gd name="T73" fmla="*/ 0 h 1617"/>
                    <a:gd name="T74" fmla="*/ 0 w 3578"/>
                    <a:gd name="T75" fmla="*/ 0 h 1617"/>
                    <a:gd name="T76" fmla="*/ 0 w 3578"/>
                    <a:gd name="T77" fmla="*/ 0 h 1617"/>
                    <a:gd name="T78" fmla="*/ 0 w 3578"/>
                    <a:gd name="T79" fmla="*/ 0 h 1617"/>
                    <a:gd name="T80" fmla="*/ 0 w 3578"/>
                    <a:gd name="T81" fmla="*/ 0 h 1617"/>
                    <a:gd name="T82" fmla="*/ 0 w 3578"/>
                    <a:gd name="T83" fmla="*/ 0 h 1617"/>
                    <a:gd name="T84" fmla="*/ 0 w 3578"/>
                    <a:gd name="T85" fmla="*/ 0 h 1617"/>
                    <a:gd name="T86" fmla="*/ 0 w 3578"/>
                    <a:gd name="T87" fmla="*/ 0 h 1617"/>
                    <a:gd name="T88" fmla="*/ 0 w 3578"/>
                    <a:gd name="T89" fmla="*/ 0 h 1617"/>
                    <a:gd name="T90" fmla="*/ 0 w 3578"/>
                    <a:gd name="T91" fmla="*/ 0 h 1617"/>
                    <a:gd name="T92" fmla="*/ 0 w 3578"/>
                    <a:gd name="T93" fmla="*/ 0 h 1617"/>
                    <a:gd name="T94" fmla="*/ 0 w 3578"/>
                    <a:gd name="T95" fmla="*/ 0 h 161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578"/>
                    <a:gd name="T145" fmla="*/ 0 h 1617"/>
                    <a:gd name="T146" fmla="*/ 3578 w 3578"/>
                    <a:gd name="T147" fmla="*/ 1617 h 161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578" h="1617">
                      <a:moveTo>
                        <a:pt x="3395" y="291"/>
                      </a:moveTo>
                      <a:lnTo>
                        <a:pt x="3360" y="282"/>
                      </a:lnTo>
                      <a:lnTo>
                        <a:pt x="3321" y="273"/>
                      </a:lnTo>
                      <a:lnTo>
                        <a:pt x="3277" y="263"/>
                      </a:lnTo>
                      <a:lnTo>
                        <a:pt x="3228" y="255"/>
                      </a:lnTo>
                      <a:lnTo>
                        <a:pt x="3174" y="246"/>
                      </a:lnTo>
                      <a:lnTo>
                        <a:pt x="3117" y="237"/>
                      </a:lnTo>
                      <a:lnTo>
                        <a:pt x="3056" y="229"/>
                      </a:lnTo>
                      <a:lnTo>
                        <a:pt x="2990" y="222"/>
                      </a:lnTo>
                      <a:lnTo>
                        <a:pt x="2921" y="214"/>
                      </a:lnTo>
                      <a:lnTo>
                        <a:pt x="2850" y="206"/>
                      </a:lnTo>
                      <a:lnTo>
                        <a:pt x="2776" y="201"/>
                      </a:lnTo>
                      <a:lnTo>
                        <a:pt x="2698" y="194"/>
                      </a:lnTo>
                      <a:lnTo>
                        <a:pt x="2618" y="188"/>
                      </a:lnTo>
                      <a:lnTo>
                        <a:pt x="2535" y="184"/>
                      </a:lnTo>
                      <a:lnTo>
                        <a:pt x="2452" y="179"/>
                      </a:lnTo>
                      <a:lnTo>
                        <a:pt x="2365" y="176"/>
                      </a:lnTo>
                      <a:lnTo>
                        <a:pt x="2277" y="173"/>
                      </a:lnTo>
                      <a:lnTo>
                        <a:pt x="2189" y="172"/>
                      </a:lnTo>
                      <a:lnTo>
                        <a:pt x="2099" y="170"/>
                      </a:lnTo>
                      <a:lnTo>
                        <a:pt x="2008" y="170"/>
                      </a:lnTo>
                      <a:lnTo>
                        <a:pt x="1916" y="172"/>
                      </a:lnTo>
                      <a:lnTo>
                        <a:pt x="1825" y="174"/>
                      </a:lnTo>
                      <a:lnTo>
                        <a:pt x="1733" y="177"/>
                      </a:lnTo>
                      <a:lnTo>
                        <a:pt x="1642" y="182"/>
                      </a:lnTo>
                      <a:lnTo>
                        <a:pt x="1550" y="187"/>
                      </a:lnTo>
                      <a:lnTo>
                        <a:pt x="1459" y="194"/>
                      </a:lnTo>
                      <a:lnTo>
                        <a:pt x="1370" y="203"/>
                      </a:lnTo>
                      <a:lnTo>
                        <a:pt x="1281" y="212"/>
                      </a:lnTo>
                      <a:lnTo>
                        <a:pt x="1194" y="223"/>
                      </a:lnTo>
                      <a:lnTo>
                        <a:pt x="1108" y="235"/>
                      </a:lnTo>
                      <a:lnTo>
                        <a:pt x="1024" y="250"/>
                      </a:lnTo>
                      <a:lnTo>
                        <a:pt x="943" y="265"/>
                      </a:lnTo>
                      <a:lnTo>
                        <a:pt x="906" y="274"/>
                      </a:lnTo>
                      <a:lnTo>
                        <a:pt x="870" y="285"/>
                      </a:lnTo>
                      <a:lnTo>
                        <a:pt x="834" y="298"/>
                      </a:lnTo>
                      <a:lnTo>
                        <a:pt x="798" y="314"/>
                      </a:lnTo>
                      <a:lnTo>
                        <a:pt x="762" y="333"/>
                      </a:lnTo>
                      <a:lnTo>
                        <a:pt x="728" y="353"/>
                      </a:lnTo>
                      <a:lnTo>
                        <a:pt x="692" y="374"/>
                      </a:lnTo>
                      <a:lnTo>
                        <a:pt x="659" y="399"/>
                      </a:lnTo>
                      <a:lnTo>
                        <a:pt x="624" y="424"/>
                      </a:lnTo>
                      <a:lnTo>
                        <a:pt x="591" y="451"/>
                      </a:lnTo>
                      <a:lnTo>
                        <a:pt x="557" y="480"/>
                      </a:lnTo>
                      <a:lnTo>
                        <a:pt x="526" y="510"/>
                      </a:lnTo>
                      <a:lnTo>
                        <a:pt x="494" y="542"/>
                      </a:lnTo>
                      <a:lnTo>
                        <a:pt x="463" y="574"/>
                      </a:lnTo>
                      <a:lnTo>
                        <a:pt x="433" y="608"/>
                      </a:lnTo>
                      <a:lnTo>
                        <a:pt x="404" y="642"/>
                      </a:lnTo>
                      <a:lnTo>
                        <a:pt x="375" y="678"/>
                      </a:lnTo>
                      <a:lnTo>
                        <a:pt x="348" y="715"/>
                      </a:lnTo>
                      <a:lnTo>
                        <a:pt x="322" y="751"/>
                      </a:lnTo>
                      <a:lnTo>
                        <a:pt x="296" y="789"/>
                      </a:lnTo>
                      <a:lnTo>
                        <a:pt x="271" y="827"/>
                      </a:lnTo>
                      <a:lnTo>
                        <a:pt x="248" y="865"/>
                      </a:lnTo>
                      <a:lnTo>
                        <a:pt x="226" y="904"/>
                      </a:lnTo>
                      <a:lnTo>
                        <a:pt x="205" y="942"/>
                      </a:lnTo>
                      <a:lnTo>
                        <a:pt x="185" y="981"/>
                      </a:lnTo>
                      <a:lnTo>
                        <a:pt x="166" y="1018"/>
                      </a:lnTo>
                      <a:lnTo>
                        <a:pt x="149" y="1057"/>
                      </a:lnTo>
                      <a:lnTo>
                        <a:pt x="133" y="1095"/>
                      </a:lnTo>
                      <a:lnTo>
                        <a:pt x="119" y="1132"/>
                      </a:lnTo>
                      <a:lnTo>
                        <a:pt x="106" y="1169"/>
                      </a:lnTo>
                      <a:lnTo>
                        <a:pt x="94" y="1205"/>
                      </a:lnTo>
                      <a:lnTo>
                        <a:pt x="86" y="1240"/>
                      </a:lnTo>
                      <a:lnTo>
                        <a:pt x="79" y="1266"/>
                      </a:lnTo>
                      <a:lnTo>
                        <a:pt x="73" y="1291"/>
                      </a:lnTo>
                      <a:lnTo>
                        <a:pt x="69" y="1316"/>
                      </a:lnTo>
                      <a:lnTo>
                        <a:pt x="66" y="1340"/>
                      </a:lnTo>
                      <a:lnTo>
                        <a:pt x="62" y="1365"/>
                      </a:lnTo>
                      <a:lnTo>
                        <a:pt x="60" y="1389"/>
                      </a:lnTo>
                      <a:lnTo>
                        <a:pt x="58" y="1412"/>
                      </a:lnTo>
                      <a:lnTo>
                        <a:pt x="57" y="1437"/>
                      </a:lnTo>
                      <a:lnTo>
                        <a:pt x="57" y="1460"/>
                      </a:lnTo>
                      <a:lnTo>
                        <a:pt x="57" y="1484"/>
                      </a:lnTo>
                      <a:lnTo>
                        <a:pt x="58" y="1506"/>
                      </a:lnTo>
                      <a:lnTo>
                        <a:pt x="59" y="1529"/>
                      </a:lnTo>
                      <a:lnTo>
                        <a:pt x="61" y="1552"/>
                      </a:lnTo>
                      <a:lnTo>
                        <a:pt x="64" y="1574"/>
                      </a:lnTo>
                      <a:lnTo>
                        <a:pt x="68" y="1596"/>
                      </a:lnTo>
                      <a:lnTo>
                        <a:pt x="72" y="1617"/>
                      </a:lnTo>
                      <a:lnTo>
                        <a:pt x="59" y="1587"/>
                      </a:lnTo>
                      <a:lnTo>
                        <a:pt x="47" y="1557"/>
                      </a:lnTo>
                      <a:lnTo>
                        <a:pt x="35" y="1526"/>
                      </a:lnTo>
                      <a:lnTo>
                        <a:pt x="27" y="1494"/>
                      </a:lnTo>
                      <a:lnTo>
                        <a:pt x="19" y="1461"/>
                      </a:lnTo>
                      <a:lnTo>
                        <a:pt x="12" y="1429"/>
                      </a:lnTo>
                      <a:lnTo>
                        <a:pt x="7" y="1396"/>
                      </a:lnTo>
                      <a:lnTo>
                        <a:pt x="3" y="1361"/>
                      </a:lnTo>
                      <a:lnTo>
                        <a:pt x="1" y="1327"/>
                      </a:lnTo>
                      <a:lnTo>
                        <a:pt x="0" y="1292"/>
                      </a:lnTo>
                      <a:lnTo>
                        <a:pt x="1" y="1257"/>
                      </a:lnTo>
                      <a:lnTo>
                        <a:pt x="3" y="1220"/>
                      </a:lnTo>
                      <a:lnTo>
                        <a:pt x="7" y="1183"/>
                      </a:lnTo>
                      <a:lnTo>
                        <a:pt x="12" y="1146"/>
                      </a:lnTo>
                      <a:lnTo>
                        <a:pt x="20" y="1109"/>
                      </a:lnTo>
                      <a:lnTo>
                        <a:pt x="29" y="1071"/>
                      </a:lnTo>
                      <a:lnTo>
                        <a:pt x="38" y="1035"/>
                      </a:lnTo>
                      <a:lnTo>
                        <a:pt x="49" y="1000"/>
                      </a:lnTo>
                      <a:lnTo>
                        <a:pt x="62" y="963"/>
                      </a:lnTo>
                      <a:lnTo>
                        <a:pt x="77" y="925"/>
                      </a:lnTo>
                      <a:lnTo>
                        <a:pt x="92" y="887"/>
                      </a:lnTo>
                      <a:lnTo>
                        <a:pt x="109" y="849"/>
                      </a:lnTo>
                      <a:lnTo>
                        <a:pt x="128" y="810"/>
                      </a:lnTo>
                      <a:lnTo>
                        <a:pt x="148" y="773"/>
                      </a:lnTo>
                      <a:lnTo>
                        <a:pt x="169" y="734"/>
                      </a:lnTo>
                      <a:lnTo>
                        <a:pt x="191" y="695"/>
                      </a:lnTo>
                      <a:lnTo>
                        <a:pt x="215" y="657"/>
                      </a:lnTo>
                      <a:lnTo>
                        <a:pt x="239" y="619"/>
                      </a:lnTo>
                      <a:lnTo>
                        <a:pt x="265" y="581"/>
                      </a:lnTo>
                      <a:lnTo>
                        <a:pt x="291" y="544"/>
                      </a:lnTo>
                      <a:lnTo>
                        <a:pt x="319" y="509"/>
                      </a:lnTo>
                      <a:lnTo>
                        <a:pt x="347" y="473"/>
                      </a:lnTo>
                      <a:lnTo>
                        <a:pt x="376" y="438"/>
                      </a:lnTo>
                      <a:lnTo>
                        <a:pt x="407" y="404"/>
                      </a:lnTo>
                      <a:lnTo>
                        <a:pt x="437" y="372"/>
                      </a:lnTo>
                      <a:lnTo>
                        <a:pt x="470" y="341"/>
                      </a:lnTo>
                      <a:lnTo>
                        <a:pt x="502" y="311"/>
                      </a:lnTo>
                      <a:lnTo>
                        <a:pt x="534" y="282"/>
                      </a:lnTo>
                      <a:lnTo>
                        <a:pt x="567" y="254"/>
                      </a:lnTo>
                      <a:lnTo>
                        <a:pt x="602" y="228"/>
                      </a:lnTo>
                      <a:lnTo>
                        <a:pt x="637" y="205"/>
                      </a:lnTo>
                      <a:lnTo>
                        <a:pt x="671" y="183"/>
                      </a:lnTo>
                      <a:lnTo>
                        <a:pt x="706" y="163"/>
                      </a:lnTo>
                      <a:lnTo>
                        <a:pt x="741" y="145"/>
                      </a:lnTo>
                      <a:lnTo>
                        <a:pt x="777" y="128"/>
                      </a:lnTo>
                      <a:lnTo>
                        <a:pt x="813" y="115"/>
                      </a:lnTo>
                      <a:lnTo>
                        <a:pt x="849" y="104"/>
                      </a:lnTo>
                      <a:lnTo>
                        <a:pt x="886" y="95"/>
                      </a:lnTo>
                      <a:lnTo>
                        <a:pt x="967" y="79"/>
                      </a:lnTo>
                      <a:lnTo>
                        <a:pt x="1052" y="66"/>
                      </a:lnTo>
                      <a:lnTo>
                        <a:pt x="1137" y="53"/>
                      </a:lnTo>
                      <a:lnTo>
                        <a:pt x="1224" y="41"/>
                      </a:lnTo>
                      <a:lnTo>
                        <a:pt x="1313" y="33"/>
                      </a:lnTo>
                      <a:lnTo>
                        <a:pt x="1403" y="24"/>
                      </a:lnTo>
                      <a:lnTo>
                        <a:pt x="1494" y="17"/>
                      </a:lnTo>
                      <a:lnTo>
                        <a:pt x="1585" y="11"/>
                      </a:lnTo>
                      <a:lnTo>
                        <a:pt x="1676" y="7"/>
                      </a:lnTo>
                      <a:lnTo>
                        <a:pt x="1768" y="4"/>
                      </a:lnTo>
                      <a:lnTo>
                        <a:pt x="1860" y="1"/>
                      </a:lnTo>
                      <a:lnTo>
                        <a:pt x="1951" y="0"/>
                      </a:lnTo>
                      <a:lnTo>
                        <a:pt x="2042" y="0"/>
                      </a:lnTo>
                      <a:lnTo>
                        <a:pt x="2132" y="1"/>
                      </a:lnTo>
                      <a:lnTo>
                        <a:pt x="2221" y="4"/>
                      </a:lnTo>
                      <a:lnTo>
                        <a:pt x="2308" y="6"/>
                      </a:lnTo>
                      <a:lnTo>
                        <a:pt x="2395" y="9"/>
                      </a:lnTo>
                      <a:lnTo>
                        <a:pt x="2479" y="14"/>
                      </a:lnTo>
                      <a:lnTo>
                        <a:pt x="2561" y="18"/>
                      </a:lnTo>
                      <a:lnTo>
                        <a:pt x="2641" y="24"/>
                      </a:lnTo>
                      <a:lnTo>
                        <a:pt x="2719" y="30"/>
                      </a:lnTo>
                      <a:lnTo>
                        <a:pt x="2793" y="37"/>
                      </a:lnTo>
                      <a:lnTo>
                        <a:pt x="2866" y="44"/>
                      </a:lnTo>
                      <a:lnTo>
                        <a:pt x="2934" y="51"/>
                      </a:lnTo>
                      <a:lnTo>
                        <a:pt x="2999" y="59"/>
                      </a:lnTo>
                      <a:lnTo>
                        <a:pt x="3061" y="67"/>
                      </a:lnTo>
                      <a:lnTo>
                        <a:pt x="3117" y="76"/>
                      </a:lnTo>
                      <a:lnTo>
                        <a:pt x="3171" y="85"/>
                      </a:lnTo>
                      <a:lnTo>
                        <a:pt x="3220" y="94"/>
                      </a:lnTo>
                      <a:lnTo>
                        <a:pt x="3264" y="103"/>
                      </a:lnTo>
                      <a:lnTo>
                        <a:pt x="3303" y="112"/>
                      </a:lnTo>
                      <a:lnTo>
                        <a:pt x="3338" y="120"/>
                      </a:lnTo>
                      <a:lnTo>
                        <a:pt x="3367" y="129"/>
                      </a:lnTo>
                      <a:lnTo>
                        <a:pt x="3393" y="140"/>
                      </a:lnTo>
                      <a:lnTo>
                        <a:pt x="3418" y="153"/>
                      </a:lnTo>
                      <a:lnTo>
                        <a:pt x="3440" y="166"/>
                      </a:lnTo>
                      <a:lnTo>
                        <a:pt x="3460" y="181"/>
                      </a:lnTo>
                      <a:lnTo>
                        <a:pt x="3479" y="197"/>
                      </a:lnTo>
                      <a:lnTo>
                        <a:pt x="3496" y="214"/>
                      </a:lnTo>
                      <a:lnTo>
                        <a:pt x="3511" y="233"/>
                      </a:lnTo>
                      <a:lnTo>
                        <a:pt x="3525" y="252"/>
                      </a:lnTo>
                      <a:lnTo>
                        <a:pt x="3537" y="273"/>
                      </a:lnTo>
                      <a:lnTo>
                        <a:pt x="3547" y="294"/>
                      </a:lnTo>
                      <a:lnTo>
                        <a:pt x="3556" y="317"/>
                      </a:lnTo>
                      <a:lnTo>
                        <a:pt x="3564" y="341"/>
                      </a:lnTo>
                      <a:lnTo>
                        <a:pt x="3570" y="365"/>
                      </a:lnTo>
                      <a:lnTo>
                        <a:pt x="3575" y="390"/>
                      </a:lnTo>
                      <a:lnTo>
                        <a:pt x="3578" y="416"/>
                      </a:lnTo>
                      <a:lnTo>
                        <a:pt x="3570" y="405"/>
                      </a:lnTo>
                      <a:lnTo>
                        <a:pt x="3563" y="395"/>
                      </a:lnTo>
                      <a:lnTo>
                        <a:pt x="3554" y="385"/>
                      </a:lnTo>
                      <a:lnTo>
                        <a:pt x="3545" y="375"/>
                      </a:lnTo>
                      <a:lnTo>
                        <a:pt x="3536" y="366"/>
                      </a:lnTo>
                      <a:lnTo>
                        <a:pt x="3526" y="357"/>
                      </a:lnTo>
                      <a:lnTo>
                        <a:pt x="3515" y="349"/>
                      </a:lnTo>
                      <a:lnTo>
                        <a:pt x="3504" y="341"/>
                      </a:lnTo>
                      <a:lnTo>
                        <a:pt x="3492" y="333"/>
                      </a:lnTo>
                      <a:lnTo>
                        <a:pt x="3480" y="326"/>
                      </a:lnTo>
                      <a:lnTo>
                        <a:pt x="3467" y="319"/>
                      </a:lnTo>
                      <a:lnTo>
                        <a:pt x="3454" y="312"/>
                      </a:lnTo>
                      <a:lnTo>
                        <a:pt x="3440" y="306"/>
                      </a:lnTo>
                      <a:lnTo>
                        <a:pt x="3426" y="301"/>
                      </a:lnTo>
                      <a:lnTo>
                        <a:pt x="3410" y="295"/>
                      </a:lnTo>
                      <a:lnTo>
                        <a:pt x="3395" y="291"/>
                      </a:lnTo>
                      <a:close/>
                    </a:path>
                  </a:pathLst>
                </a:custGeom>
                <a:solidFill>
                  <a:srgbClr val="1B457C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23" name="Freeform 214"/>
                <p:cNvSpPr>
                  <a:spLocks/>
                </p:cNvSpPr>
                <p:nvPr/>
              </p:nvSpPr>
              <p:spPr bwMode="auto">
                <a:xfrm>
                  <a:off x="2950" y="2489"/>
                  <a:ext cx="984" cy="575"/>
                </a:xfrm>
                <a:custGeom>
                  <a:avLst/>
                  <a:gdLst>
                    <a:gd name="T0" fmla="*/ 0 w 6882"/>
                    <a:gd name="T1" fmla="*/ 0 h 4066"/>
                    <a:gd name="T2" fmla="*/ 0 w 6882"/>
                    <a:gd name="T3" fmla="*/ 0 h 4066"/>
                    <a:gd name="T4" fmla="*/ 0 w 6882"/>
                    <a:gd name="T5" fmla="*/ 0 h 4066"/>
                    <a:gd name="T6" fmla="*/ 0 w 6882"/>
                    <a:gd name="T7" fmla="*/ 0 h 4066"/>
                    <a:gd name="T8" fmla="*/ 0 w 6882"/>
                    <a:gd name="T9" fmla="*/ 0 h 4066"/>
                    <a:gd name="T10" fmla="*/ 0 w 6882"/>
                    <a:gd name="T11" fmla="*/ 0 h 4066"/>
                    <a:gd name="T12" fmla="*/ 0 w 6882"/>
                    <a:gd name="T13" fmla="*/ 0 h 4066"/>
                    <a:gd name="T14" fmla="*/ 0 w 6882"/>
                    <a:gd name="T15" fmla="*/ 0 h 4066"/>
                    <a:gd name="T16" fmla="*/ 0 w 6882"/>
                    <a:gd name="T17" fmla="*/ 0 h 4066"/>
                    <a:gd name="T18" fmla="*/ 0 w 6882"/>
                    <a:gd name="T19" fmla="*/ 0 h 4066"/>
                    <a:gd name="T20" fmla="*/ 0 w 6882"/>
                    <a:gd name="T21" fmla="*/ 0 h 4066"/>
                    <a:gd name="T22" fmla="*/ 0 w 6882"/>
                    <a:gd name="T23" fmla="*/ 0 h 4066"/>
                    <a:gd name="T24" fmla="*/ 0 w 6882"/>
                    <a:gd name="T25" fmla="*/ 0 h 4066"/>
                    <a:gd name="T26" fmla="*/ 0 w 6882"/>
                    <a:gd name="T27" fmla="*/ 0 h 4066"/>
                    <a:gd name="T28" fmla="*/ 0 w 6882"/>
                    <a:gd name="T29" fmla="*/ 0 h 4066"/>
                    <a:gd name="T30" fmla="*/ 0 w 6882"/>
                    <a:gd name="T31" fmla="*/ 0 h 4066"/>
                    <a:gd name="T32" fmla="*/ 0 w 6882"/>
                    <a:gd name="T33" fmla="*/ 0 h 4066"/>
                    <a:gd name="T34" fmla="*/ 0 w 6882"/>
                    <a:gd name="T35" fmla="*/ 0 h 4066"/>
                    <a:gd name="T36" fmla="*/ 0 w 6882"/>
                    <a:gd name="T37" fmla="*/ 0 h 4066"/>
                    <a:gd name="T38" fmla="*/ 0 w 6882"/>
                    <a:gd name="T39" fmla="*/ 0 h 4066"/>
                    <a:gd name="T40" fmla="*/ 0 w 6882"/>
                    <a:gd name="T41" fmla="*/ 0 h 4066"/>
                    <a:gd name="T42" fmla="*/ 0 w 6882"/>
                    <a:gd name="T43" fmla="*/ 0 h 4066"/>
                    <a:gd name="T44" fmla="*/ 0 w 6882"/>
                    <a:gd name="T45" fmla="*/ 0 h 4066"/>
                    <a:gd name="T46" fmla="*/ 0 w 6882"/>
                    <a:gd name="T47" fmla="*/ 0 h 4066"/>
                    <a:gd name="T48" fmla="*/ 0 w 6882"/>
                    <a:gd name="T49" fmla="*/ 0 h 4066"/>
                    <a:gd name="T50" fmla="*/ 0 w 6882"/>
                    <a:gd name="T51" fmla="*/ 0 h 4066"/>
                    <a:gd name="T52" fmla="*/ 0 w 6882"/>
                    <a:gd name="T53" fmla="*/ 0 h 4066"/>
                    <a:gd name="T54" fmla="*/ 0 w 6882"/>
                    <a:gd name="T55" fmla="*/ 0 h 4066"/>
                    <a:gd name="T56" fmla="*/ 0 w 6882"/>
                    <a:gd name="T57" fmla="*/ 0 h 4066"/>
                    <a:gd name="T58" fmla="*/ 0 w 6882"/>
                    <a:gd name="T59" fmla="*/ 0 h 4066"/>
                    <a:gd name="T60" fmla="*/ 0 w 6882"/>
                    <a:gd name="T61" fmla="*/ 0 h 4066"/>
                    <a:gd name="T62" fmla="*/ 0 w 6882"/>
                    <a:gd name="T63" fmla="*/ 0 h 4066"/>
                    <a:gd name="T64" fmla="*/ 0 w 6882"/>
                    <a:gd name="T65" fmla="*/ 0 h 4066"/>
                    <a:gd name="T66" fmla="*/ 0 w 6882"/>
                    <a:gd name="T67" fmla="*/ 0 h 4066"/>
                    <a:gd name="T68" fmla="*/ 0 w 6882"/>
                    <a:gd name="T69" fmla="*/ 0 h 4066"/>
                    <a:gd name="T70" fmla="*/ 0 w 6882"/>
                    <a:gd name="T71" fmla="*/ 0 h 4066"/>
                    <a:gd name="T72" fmla="*/ 0 w 6882"/>
                    <a:gd name="T73" fmla="*/ 0 h 4066"/>
                    <a:gd name="T74" fmla="*/ 0 w 6882"/>
                    <a:gd name="T75" fmla="*/ 0 h 4066"/>
                    <a:gd name="T76" fmla="*/ 0 w 6882"/>
                    <a:gd name="T77" fmla="*/ 0 h 4066"/>
                    <a:gd name="T78" fmla="*/ 0 w 6882"/>
                    <a:gd name="T79" fmla="*/ 0 h 4066"/>
                    <a:gd name="T80" fmla="*/ 0 w 6882"/>
                    <a:gd name="T81" fmla="*/ 0 h 4066"/>
                    <a:gd name="T82" fmla="*/ 0 w 6882"/>
                    <a:gd name="T83" fmla="*/ 0 h 4066"/>
                    <a:gd name="T84" fmla="*/ 0 w 6882"/>
                    <a:gd name="T85" fmla="*/ 0 h 4066"/>
                    <a:gd name="T86" fmla="*/ 0 w 6882"/>
                    <a:gd name="T87" fmla="*/ 0 h 4066"/>
                    <a:gd name="T88" fmla="*/ 0 w 6882"/>
                    <a:gd name="T89" fmla="*/ 0 h 4066"/>
                    <a:gd name="T90" fmla="*/ 0 w 6882"/>
                    <a:gd name="T91" fmla="*/ 0 h 4066"/>
                    <a:gd name="T92" fmla="*/ 0 w 6882"/>
                    <a:gd name="T93" fmla="*/ 0 h 4066"/>
                    <a:gd name="T94" fmla="*/ 0 w 6882"/>
                    <a:gd name="T95" fmla="*/ 0 h 406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6882"/>
                    <a:gd name="T145" fmla="*/ 0 h 4066"/>
                    <a:gd name="T146" fmla="*/ 6882 w 6882"/>
                    <a:gd name="T147" fmla="*/ 4066 h 406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6882" h="4066">
                      <a:moveTo>
                        <a:pt x="6852" y="4060"/>
                      </a:moveTo>
                      <a:lnTo>
                        <a:pt x="6873" y="3833"/>
                      </a:lnTo>
                      <a:lnTo>
                        <a:pt x="6882" y="3612"/>
                      </a:lnTo>
                      <a:lnTo>
                        <a:pt x="6877" y="3395"/>
                      </a:lnTo>
                      <a:lnTo>
                        <a:pt x="6863" y="3183"/>
                      </a:lnTo>
                      <a:lnTo>
                        <a:pt x="6836" y="2978"/>
                      </a:lnTo>
                      <a:lnTo>
                        <a:pt x="6799" y="2777"/>
                      </a:lnTo>
                      <a:lnTo>
                        <a:pt x="6752" y="2582"/>
                      </a:lnTo>
                      <a:lnTo>
                        <a:pt x="6694" y="2394"/>
                      </a:lnTo>
                      <a:lnTo>
                        <a:pt x="6627" y="2211"/>
                      </a:lnTo>
                      <a:lnTo>
                        <a:pt x="6551" y="2035"/>
                      </a:lnTo>
                      <a:lnTo>
                        <a:pt x="6467" y="1865"/>
                      </a:lnTo>
                      <a:lnTo>
                        <a:pt x="6373" y="1701"/>
                      </a:lnTo>
                      <a:lnTo>
                        <a:pt x="6273" y="1543"/>
                      </a:lnTo>
                      <a:lnTo>
                        <a:pt x="6165" y="1393"/>
                      </a:lnTo>
                      <a:lnTo>
                        <a:pt x="6050" y="1249"/>
                      </a:lnTo>
                      <a:lnTo>
                        <a:pt x="5929" y="1112"/>
                      </a:lnTo>
                      <a:lnTo>
                        <a:pt x="5801" y="983"/>
                      </a:lnTo>
                      <a:lnTo>
                        <a:pt x="5669" y="861"/>
                      </a:lnTo>
                      <a:lnTo>
                        <a:pt x="5531" y="746"/>
                      </a:lnTo>
                      <a:lnTo>
                        <a:pt x="5387" y="639"/>
                      </a:lnTo>
                      <a:lnTo>
                        <a:pt x="5240" y="540"/>
                      </a:lnTo>
                      <a:lnTo>
                        <a:pt x="5089" y="449"/>
                      </a:lnTo>
                      <a:lnTo>
                        <a:pt x="4934" y="366"/>
                      </a:lnTo>
                      <a:lnTo>
                        <a:pt x="4777" y="290"/>
                      </a:lnTo>
                      <a:lnTo>
                        <a:pt x="4617" y="223"/>
                      </a:lnTo>
                      <a:lnTo>
                        <a:pt x="4454" y="164"/>
                      </a:lnTo>
                      <a:lnTo>
                        <a:pt x="4290" y="114"/>
                      </a:lnTo>
                      <a:lnTo>
                        <a:pt x="4125" y="73"/>
                      </a:lnTo>
                      <a:lnTo>
                        <a:pt x="3958" y="42"/>
                      </a:lnTo>
                      <a:lnTo>
                        <a:pt x="3792" y="18"/>
                      </a:lnTo>
                      <a:lnTo>
                        <a:pt x="3625" y="4"/>
                      </a:lnTo>
                      <a:lnTo>
                        <a:pt x="3459" y="0"/>
                      </a:lnTo>
                      <a:lnTo>
                        <a:pt x="3292" y="4"/>
                      </a:lnTo>
                      <a:lnTo>
                        <a:pt x="3124" y="20"/>
                      </a:lnTo>
                      <a:lnTo>
                        <a:pt x="2956" y="43"/>
                      </a:lnTo>
                      <a:lnTo>
                        <a:pt x="2789" y="77"/>
                      </a:lnTo>
                      <a:lnTo>
                        <a:pt x="2622" y="121"/>
                      </a:lnTo>
                      <a:lnTo>
                        <a:pt x="2456" y="172"/>
                      </a:lnTo>
                      <a:lnTo>
                        <a:pt x="2292" y="233"/>
                      </a:lnTo>
                      <a:lnTo>
                        <a:pt x="2130" y="302"/>
                      </a:lnTo>
                      <a:lnTo>
                        <a:pt x="1970" y="381"/>
                      </a:lnTo>
                      <a:lnTo>
                        <a:pt x="1813" y="467"/>
                      </a:lnTo>
                      <a:lnTo>
                        <a:pt x="1660" y="562"/>
                      </a:lnTo>
                      <a:lnTo>
                        <a:pt x="1510" y="664"/>
                      </a:lnTo>
                      <a:lnTo>
                        <a:pt x="1365" y="773"/>
                      </a:lnTo>
                      <a:lnTo>
                        <a:pt x="1224" y="891"/>
                      </a:lnTo>
                      <a:lnTo>
                        <a:pt x="1089" y="1016"/>
                      </a:lnTo>
                      <a:lnTo>
                        <a:pt x="959" y="1147"/>
                      </a:lnTo>
                      <a:lnTo>
                        <a:pt x="836" y="1286"/>
                      </a:lnTo>
                      <a:lnTo>
                        <a:pt x="719" y="1432"/>
                      </a:lnTo>
                      <a:lnTo>
                        <a:pt x="609" y="1583"/>
                      </a:lnTo>
                      <a:lnTo>
                        <a:pt x="506" y="1742"/>
                      </a:lnTo>
                      <a:lnTo>
                        <a:pt x="413" y="1906"/>
                      </a:lnTo>
                      <a:lnTo>
                        <a:pt x="327" y="2077"/>
                      </a:lnTo>
                      <a:lnTo>
                        <a:pt x="250" y="2253"/>
                      </a:lnTo>
                      <a:lnTo>
                        <a:pt x="183" y="2434"/>
                      </a:lnTo>
                      <a:lnTo>
                        <a:pt x="125" y="2621"/>
                      </a:lnTo>
                      <a:lnTo>
                        <a:pt x="77" y="2814"/>
                      </a:lnTo>
                      <a:lnTo>
                        <a:pt x="40" y="3011"/>
                      </a:lnTo>
                      <a:lnTo>
                        <a:pt x="16" y="3213"/>
                      </a:lnTo>
                      <a:lnTo>
                        <a:pt x="1" y="3420"/>
                      </a:lnTo>
                      <a:lnTo>
                        <a:pt x="0" y="3631"/>
                      </a:lnTo>
                      <a:lnTo>
                        <a:pt x="10" y="3847"/>
                      </a:lnTo>
                      <a:lnTo>
                        <a:pt x="35" y="4066"/>
                      </a:lnTo>
                      <a:lnTo>
                        <a:pt x="101" y="4016"/>
                      </a:lnTo>
                      <a:lnTo>
                        <a:pt x="181" y="3959"/>
                      </a:lnTo>
                      <a:lnTo>
                        <a:pt x="274" y="3897"/>
                      </a:lnTo>
                      <a:lnTo>
                        <a:pt x="378" y="3829"/>
                      </a:lnTo>
                      <a:lnTo>
                        <a:pt x="494" y="3757"/>
                      </a:lnTo>
                      <a:lnTo>
                        <a:pt x="622" y="3681"/>
                      </a:lnTo>
                      <a:lnTo>
                        <a:pt x="761" y="3604"/>
                      </a:lnTo>
                      <a:lnTo>
                        <a:pt x="912" y="3525"/>
                      </a:lnTo>
                      <a:lnTo>
                        <a:pt x="1072" y="3447"/>
                      </a:lnTo>
                      <a:lnTo>
                        <a:pt x="1243" y="3369"/>
                      </a:lnTo>
                      <a:lnTo>
                        <a:pt x="1424" y="3295"/>
                      </a:lnTo>
                      <a:lnTo>
                        <a:pt x="1613" y="3222"/>
                      </a:lnTo>
                      <a:lnTo>
                        <a:pt x="1812" y="3154"/>
                      </a:lnTo>
                      <a:lnTo>
                        <a:pt x="2019" y="3092"/>
                      </a:lnTo>
                      <a:lnTo>
                        <a:pt x="2235" y="3037"/>
                      </a:lnTo>
                      <a:lnTo>
                        <a:pt x="2460" y="2988"/>
                      </a:lnTo>
                      <a:lnTo>
                        <a:pt x="2691" y="2946"/>
                      </a:lnTo>
                      <a:lnTo>
                        <a:pt x="2931" y="2916"/>
                      </a:lnTo>
                      <a:lnTo>
                        <a:pt x="3177" y="2895"/>
                      </a:lnTo>
                      <a:lnTo>
                        <a:pt x="3429" y="2886"/>
                      </a:lnTo>
                      <a:lnTo>
                        <a:pt x="3687" y="2891"/>
                      </a:lnTo>
                      <a:lnTo>
                        <a:pt x="3952" y="2907"/>
                      </a:lnTo>
                      <a:lnTo>
                        <a:pt x="4223" y="2940"/>
                      </a:lnTo>
                      <a:lnTo>
                        <a:pt x="4499" y="2988"/>
                      </a:lnTo>
                      <a:lnTo>
                        <a:pt x="4779" y="3052"/>
                      </a:lnTo>
                      <a:lnTo>
                        <a:pt x="5064" y="3134"/>
                      </a:lnTo>
                      <a:lnTo>
                        <a:pt x="5354" y="3236"/>
                      </a:lnTo>
                      <a:lnTo>
                        <a:pt x="5647" y="3356"/>
                      </a:lnTo>
                      <a:lnTo>
                        <a:pt x="5943" y="3498"/>
                      </a:lnTo>
                      <a:lnTo>
                        <a:pt x="6244" y="3662"/>
                      </a:lnTo>
                      <a:lnTo>
                        <a:pt x="6547" y="3849"/>
                      </a:lnTo>
                      <a:lnTo>
                        <a:pt x="6852" y="4060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24" name="Freeform 215"/>
                <p:cNvSpPr>
                  <a:spLocks/>
                </p:cNvSpPr>
                <p:nvPr/>
              </p:nvSpPr>
              <p:spPr bwMode="auto">
                <a:xfrm>
                  <a:off x="2950" y="2628"/>
                  <a:ext cx="984" cy="436"/>
                </a:xfrm>
                <a:custGeom>
                  <a:avLst/>
                  <a:gdLst>
                    <a:gd name="T0" fmla="*/ 0 w 6883"/>
                    <a:gd name="T1" fmla="*/ 0 h 3057"/>
                    <a:gd name="T2" fmla="*/ 0 w 6883"/>
                    <a:gd name="T3" fmla="*/ 0 h 3057"/>
                    <a:gd name="T4" fmla="*/ 0 w 6883"/>
                    <a:gd name="T5" fmla="*/ 0 h 3057"/>
                    <a:gd name="T6" fmla="*/ 0 w 6883"/>
                    <a:gd name="T7" fmla="*/ 0 h 3057"/>
                    <a:gd name="T8" fmla="*/ 0 w 6883"/>
                    <a:gd name="T9" fmla="*/ 0 h 3057"/>
                    <a:gd name="T10" fmla="*/ 0 w 6883"/>
                    <a:gd name="T11" fmla="*/ 0 h 3057"/>
                    <a:gd name="T12" fmla="*/ 0 w 6883"/>
                    <a:gd name="T13" fmla="*/ 0 h 3057"/>
                    <a:gd name="T14" fmla="*/ 0 w 6883"/>
                    <a:gd name="T15" fmla="*/ 0 h 3057"/>
                    <a:gd name="T16" fmla="*/ 0 w 6883"/>
                    <a:gd name="T17" fmla="*/ 0 h 3057"/>
                    <a:gd name="T18" fmla="*/ 0 w 6883"/>
                    <a:gd name="T19" fmla="*/ 0 h 3057"/>
                    <a:gd name="T20" fmla="*/ 0 w 6883"/>
                    <a:gd name="T21" fmla="*/ 0 h 3057"/>
                    <a:gd name="T22" fmla="*/ 0 w 6883"/>
                    <a:gd name="T23" fmla="*/ 0 h 3057"/>
                    <a:gd name="T24" fmla="*/ 0 w 6883"/>
                    <a:gd name="T25" fmla="*/ 0 h 3057"/>
                    <a:gd name="T26" fmla="*/ 0 w 6883"/>
                    <a:gd name="T27" fmla="*/ 0 h 3057"/>
                    <a:gd name="T28" fmla="*/ 0 w 6883"/>
                    <a:gd name="T29" fmla="*/ 0 h 3057"/>
                    <a:gd name="T30" fmla="*/ 0 w 6883"/>
                    <a:gd name="T31" fmla="*/ 0 h 3057"/>
                    <a:gd name="T32" fmla="*/ 0 w 6883"/>
                    <a:gd name="T33" fmla="*/ 0 h 3057"/>
                    <a:gd name="T34" fmla="*/ 0 w 6883"/>
                    <a:gd name="T35" fmla="*/ 0 h 3057"/>
                    <a:gd name="T36" fmla="*/ 0 w 6883"/>
                    <a:gd name="T37" fmla="*/ 0 h 3057"/>
                    <a:gd name="T38" fmla="*/ 0 w 6883"/>
                    <a:gd name="T39" fmla="*/ 0 h 3057"/>
                    <a:gd name="T40" fmla="*/ 0 w 6883"/>
                    <a:gd name="T41" fmla="*/ 0 h 3057"/>
                    <a:gd name="T42" fmla="*/ 0 w 6883"/>
                    <a:gd name="T43" fmla="*/ 0 h 3057"/>
                    <a:gd name="T44" fmla="*/ 0 w 6883"/>
                    <a:gd name="T45" fmla="*/ 0 h 3057"/>
                    <a:gd name="T46" fmla="*/ 0 w 6883"/>
                    <a:gd name="T47" fmla="*/ 0 h 3057"/>
                    <a:gd name="T48" fmla="*/ 0 w 6883"/>
                    <a:gd name="T49" fmla="*/ 0 h 3057"/>
                    <a:gd name="T50" fmla="*/ 0 w 6883"/>
                    <a:gd name="T51" fmla="*/ 0 h 3057"/>
                    <a:gd name="T52" fmla="*/ 0 w 6883"/>
                    <a:gd name="T53" fmla="*/ 0 h 3057"/>
                    <a:gd name="T54" fmla="*/ 0 w 6883"/>
                    <a:gd name="T55" fmla="*/ 0 h 3057"/>
                    <a:gd name="T56" fmla="*/ 0 w 6883"/>
                    <a:gd name="T57" fmla="*/ 0 h 3057"/>
                    <a:gd name="T58" fmla="*/ 0 w 6883"/>
                    <a:gd name="T59" fmla="*/ 0 h 3057"/>
                    <a:gd name="T60" fmla="*/ 0 w 6883"/>
                    <a:gd name="T61" fmla="*/ 0 h 3057"/>
                    <a:gd name="T62" fmla="*/ 0 w 6883"/>
                    <a:gd name="T63" fmla="*/ 0 h 3057"/>
                    <a:gd name="T64" fmla="*/ 0 w 6883"/>
                    <a:gd name="T65" fmla="*/ 0 h 3057"/>
                    <a:gd name="T66" fmla="*/ 0 w 6883"/>
                    <a:gd name="T67" fmla="*/ 0 h 3057"/>
                    <a:gd name="T68" fmla="*/ 0 w 6883"/>
                    <a:gd name="T69" fmla="*/ 0 h 3057"/>
                    <a:gd name="T70" fmla="*/ 0 w 6883"/>
                    <a:gd name="T71" fmla="*/ 0 h 3057"/>
                    <a:gd name="T72" fmla="*/ 0 w 6883"/>
                    <a:gd name="T73" fmla="*/ 0 h 3057"/>
                    <a:gd name="T74" fmla="*/ 0 w 6883"/>
                    <a:gd name="T75" fmla="*/ 0 h 3057"/>
                    <a:gd name="T76" fmla="*/ 0 w 6883"/>
                    <a:gd name="T77" fmla="*/ 0 h 3057"/>
                    <a:gd name="T78" fmla="*/ 0 w 6883"/>
                    <a:gd name="T79" fmla="*/ 0 h 3057"/>
                    <a:gd name="T80" fmla="*/ 0 w 6883"/>
                    <a:gd name="T81" fmla="*/ 0 h 3057"/>
                    <a:gd name="T82" fmla="*/ 0 w 6883"/>
                    <a:gd name="T83" fmla="*/ 0 h 3057"/>
                    <a:gd name="T84" fmla="*/ 0 w 6883"/>
                    <a:gd name="T85" fmla="*/ 0 h 3057"/>
                    <a:gd name="T86" fmla="*/ 0 w 6883"/>
                    <a:gd name="T87" fmla="*/ 0 h 3057"/>
                    <a:gd name="T88" fmla="*/ 0 w 6883"/>
                    <a:gd name="T89" fmla="*/ 0 h 3057"/>
                    <a:gd name="T90" fmla="*/ 0 w 6883"/>
                    <a:gd name="T91" fmla="*/ 0 h 3057"/>
                    <a:gd name="T92" fmla="*/ 0 w 6883"/>
                    <a:gd name="T93" fmla="*/ 0 h 3057"/>
                    <a:gd name="T94" fmla="*/ 0 w 6883"/>
                    <a:gd name="T95" fmla="*/ 0 h 3057"/>
                    <a:gd name="T96" fmla="*/ 0 w 6883"/>
                    <a:gd name="T97" fmla="*/ 0 h 3057"/>
                    <a:gd name="T98" fmla="*/ 0 w 6883"/>
                    <a:gd name="T99" fmla="*/ 0 h 3057"/>
                    <a:gd name="T100" fmla="*/ 0 w 6883"/>
                    <a:gd name="T101" fmla="*/ 0 h 3057"/>
                    <a:gd name="T102" fmla="*/ 0 w 6883"/>
                    <a:gd name="T103" fmla="*/ 0 h 3057"/>
                    <a:gd name="T104" fmla="*/ 0 w 6883"/>
                    <a:gd name="T105" fmla="*/ 0 h 3057"/>
                    <a:gd name="T106" fmla="*/ 0 w 6883"/>
                    <a:gd name="T107" fmla="*/ 0 h 3057"/>
                    <a:gd name="T108" fmla="*/ 0 w 6883"/>
                    <a:gd name="T109" fmla="*/ 0 h 3057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883"/>
                    <a:gd name="T166" fmla="*/ 0 h 3057"/>
                    <a:gd name="T167" fmla="*/ 6883 w 6883"/>
                    <a:gd name="T168" fmla="*/ 3057 h 3057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883" h="3057">
                      <a:moveTo>
                        <a:pt x="5829" y="0"/>
                      </a:moveTo>
                      <a:lnTo>
                        <a:pt x="5815" y="20"/>
                      </a:lnTo>
                      <a:lnTo>
                        <a:pt x="5804" y="39"/>
                      </a:lnTo>
                      <a:lnTo>
                        <a:pt x="5793" y="58"/>
                      </a:lnTo>
                      <a:lnTo>
                        <a:pt x="5782" y="75"/>
                      </a:lnTo>
                      <a:lnTo>
                        <a:pt x="5760" y="113"/>
                      </a:lnTo>
                      <a:lnTo>
                        <a:pt x="5736" y="150"/>
                      </a:lnTo>
                      <a:lnTo>
                        <a:pt x="5714" y="186"/>
                      </a:lnTo>
                      <a:lnTo>
                        <a:pt x="5691" y="220"/>
                      </a:lnTo>
                      <a:lnTo>
                        <a:pt x="5667" y="252"/>
                      </a:lnTo>
                      <a:lnTo>
                        <a:pt x="5644" y="285"/>
                      </a:lnTo>
                      <a:lnTo>
                        <a:pt x="5619" y="315"/>
                      </a:lnTo>
                      <a:lnTo>
                        <a:pt x="5595" y="345"/>
                      </a:lnTo>
                      <a:lnTo>
                        <a:pt x="5571" y="374"/>
                      </a:lnTo>
                      <a:lnTo>
                        <a:pt x="5546" y="401"/>
                      </a:lnTo>
                      <a:lnTo>
                        <a:pt x="5520" y="428"/>
                      </a:lnTo>
                      <a:lnTo>
                        <a:pt x="5495" y="454"/>
                      </a:lnTo>
                      <a:lnTo>
                        <a:pt x="5469" y="478"/>
                      </a:lnTo>
                      <a:lnTo>
                        <a:pt x="5443" y="503"/>
                      </a:lnTo>
                      <a:lnTo>
                        <a:pt x="5416" y="526"/>
                      </a:lnTo>
                      <a:lnTo>
                        <a:pt x="5388" y="549"/>
                      </a:lnTo>
                      <a:lnTo>
                        <a:pt x="5360" y="572"/>
                      </a:lnTo>
                      <a:lnTo>
                        <a:pt x="5331" y="593"/>
                      </a:lnTo>
                      <a:lnTo>
                        <a:pt x="5302" y="614"/>
                      </a:lnTo>
                      <a:lnTo>
                        <a:pt x="5272" y="635"/>
                      </a:lnTo>
                      <a:lnTo>
                        <a:pt x="5242" y="655"/>
                      </a:lnTo>
                      <a:lnTo>
                        <a:pt x="5212" y="674"/>
                      </a:lnTo>
                      <a:lnTo>
                        <a:pt x="5180" y="693"/>
                      </a:lnTo>
                      <a:lnTo>
                        <a:pt x="5149" y="712"/>
                      </a:lnTo>
                      <a:lnTo>
                        <a:pt x="5082" y="749"/>
                      </a:lnTo>
                      <a:lnTo>
                        <a:pt x="5013" y="784"/>
                      </a:lnTo>
                      <a:lnTo>
                        <a:pt x="4942" y="820"/>
                      </a:lnTo>
                      <a:lnTo>
                        <a:pt x="4866" y="856"/>
                      </a:lnTo>
                      <a:lnTo>
                        <a:pt x="4803" y="883"/>
                      </a:lnTo>
                      <a:lnTo>
                        <a:pt x="4739" y="910"/>
                      </a:lnTo>
                      <a:lnTo>
                        <a:pt x="4677" y="935"/>
                      </a:lnTo>
                      <a:lnTo>
                        <a:pt x="4613" y="958"/>
                      </a:lnTo>
                      <a:lnTo>
                        <a:pt x="4551" y="979"/>
                      </a:lnTo>
                      <a:lnTo>
                        <a:pt x="4489" y="999"/>
                      </a:lnTo>
                      <a:lnTo>
                        <a:pt x="4427" y="1017"/>
                      </a:lnTo>
                      <a:lnTo>
                        <a:pt x="4365" y="1034"/>
                      </a:lnTo>
                      <a:lnTo>
                        <a:pt x="4304" y="1049"/>
                      </a:lnTo>
                      <a:lnTo>
                        <a:pt x="4243" y="1064"/>
                      </a:lnTo>
                      <a:lnTo>
                        <a:pt x="4180" y="1076"/>
                      </a:lnTo>
                      <a:lnTo>
                        <a:pt x="4119" y="1087"/>
                      </a:lnTo>
                      <a:lnTo>
                        <a:pt x="4058" y="1098"/>
                      </a:lnTo>
                      <a:lnTo>
                        <a:pt x="3997" y="1107"/>
                      </a:lnTo>
                      <a:lnTo>
                        <a:pt x="3934" y="1115"/>
                      </a:lnTo>
                      <a:lnTo>
                        <a:pt x="3873" y="1123"/>
                      </a:lnTo>
                      <a:lnTo>
                        <a:pt x="3812" y="1128"/>
                      </a:lnTo>
                      <a:lnTo>
                        <a:pt x="3750" y="1134"/>
                      </a:lnTo>
                      <a:lnTo>
                        <a:pt x="3687" y="1139"/>
                      </a:lnTo>
                      <a:lnTo>
                        <a:pt x="3625" y="1143"/>
                      </a:lnTo>
                      <a:lnTo>
                        <a:pt x="3563" y="1146"/>
                      </a:lnTo>
                      <a:lnTo>
                        <a:pt x="3500" y="1148"/>
                      </a:lnTo>
                      <a:lnTo>
                        <a:pt x="3437" y="1150"/>
                      </a:lnTo>
                      <a:lnTo>
                        <a:pt x="3373" y="1153"/>
                      </a:lnTo>
                      <a:lnTo>
                        <a:pt x="3245" y="1155"/>
                      </a:lnTo>
                      <a:lnTo>
                        <a:pt x="3115" y="1155"/>
                      </a:lnTo>
                      <a:lnTo>
                        <a:pt x="2983" y="1156"/>
                      </a:lnTo>
                      <a:lnTo>
                        <a:pt x="2848" y="1156"/>
                      </a:lnTo>
                      <a:lnTo>
                        <a:pt x="2790" y="1157"/>
                      </a:lnTo>
                      <a:lnTo>
                        <a:pt x="2729" y="1159"/>
                      </a:lnTo>
                      <a:lnTo>
                        <a:pt x="2663" y="1165"/>
                      </a:lnTo>
                      <a:lnTo>
                        <a:pt x="2594" y="1172"/>
                      </a:lnTo>
                      <a:lnTo>
                        <a:pt x="2521" y="1182"/>
                      </a:lnTo>
                      <a:lnTo>
                        <a:pt x="2445" y="1193"/>
                      </a:lnTo>
                      <a:lnTo>
                        <a:pt x="2366" y="1207"/>
                      </a:lnTo>
                      <a:lnTo>
                        <a:pt x="2285" y="1223"/>
                      </a:lnTo>
                      <a:lnTo>
                        <a:pt x="2200" y="1241"/>
                      </a:lnTo>
                      <a:lnTo>
                        <a:pt x="2114" y="1262"/>
                      </a:lnTo>
                      <a:lnTo>
                        <a:pt x="2024" y="1284"/>
                      </a:lnTo>
                      <a:lnTo>
                        <a:pt x="1934" y="1310"/>
                      </a:lnTo>
                      <a:lnTo>
                        <a:pt x="1841" y="1337"/>
                      </a:lnTo>
                      <a:lnTo>
                        <a:pt x="1747" y="1367"/>
                      </a:lnTo>
                      <a:lnTo>
                        <a:pt x="1652" y="1400"/>
                      </a:lnTo>
                      <a:lnTo>
                        <a:pt x="1555" y="1434"/>
                      </a:lnTo>
                      <a:lnTo>
                        <a:pt x="1457" y="1472"/>
                      </a:lnTo>
                      <a:lnTo>
                        <a:pt x="1358" y="1512"/>
                      </a:lnTo>
                      <a:lnTo>
                        <a:pt x="1259" y="1554"/>
                      </a:lnTo>
                      <a:lnTo>
                        <a:pt x="1159" y="1600"/>
                      </a:lnTo>
                      <a:lnTo>
                        <a:pt x="1058" y="1648"/>
                      </a:lnTo>
                      <a:lnTo>
                        <a:pt x="959" y="1698"/>
                      </a:lnTo>
                      <a:lnTo>
                        <a:pt x="859" y="1751"/>
                      </a:lnTo>
                      <a:lnTo>
                        <a:pt x="760" y="1807"/>
                      </a:lnTo>
                      <a:lnTo>
                        <a:pt x="661" y="1866"/>
                      </a:lnTo>
                      <a:lnTo>
                        <a:pt x="563" y="1928"/>
                      </a:lnTo>
                      <a:lnTo>
                        <a:pt x="466" y="1992"/>
                      </a:lnTo>
                      <a:lnTo>
                        <a:pt x="372" y="2060"/>
                      </a:lnTo>
                      <a:lnTo>
                        <a:pt x="277" y="2130"/>
                      </a:lnTo>
                      <a:lnTo>
                        <a:pt x="185" y="2203"/>
                      </a:lnTo>
                      <a:lnTo>
                        <a:pt x="93" y="2279"/>
                      </a:lnTo>
                      <a:lnTo>
                        <a:pt x="6" y="2358"/>
                      </a:lnTo>
                      <a:lnTo>
                        <a:pt x="2" y="2442"/>
                      </a:lnTo>
                      <a:lnTo>
                        <a:pt x="0" y="2528"/>
                      </a:lnTo>
                      <a:lnTo>
                        <a:pt x="1" y="2615"/>
                      </a:lnTo>
                      <a:lnTo>
                        <a:pt x="3" y="2702"/>
                      </a:lnTo>
                      <a:lnTo>
                        <a:pt x="8" y="2790"/>
                      </a:lnTo>
                      <a:lnTo>
                        <a:pt x="16" y="2878"/>
                      </a:lnTo>
                      <a:lnTo>
                        <a:pt x="24" y="2968"/>
                      </a:lnTo>
                      <a:lnTo>
                        <a:pt x="36" y="3057"/>
                      </a:lnTo>
                      <a:lnTo>
                        <a:pt x="102" y="3008"/>
                      </a:lnTo>
                      <a:lnTo>
                        <a:pt x="182" y="2951"/>
                      </a:lnTo>
                      <a:lnTo>
                        <a:pt x="275" y="2888"/>
                      </a:lnTo>
                      <a:lnTo>
                        <a:pt x="379" y="2820"/>
                      </a:lnTo>
                      <a:lnTo>
                        <a:pt x="495" y="2747"/>
                      </a:lnTo>
                      <a:lnTo>
                        <a:pt x="623" y="2672"/>
                      </a:lnTo>
                      <a:lnTo>
                        <a:pt x="762" y="2595"/>
                      </a:lnTo>
                      <a:lnTo>
                        <a:pt x="913" y="2516"/>
                      </a:lnTo>
                      <a:lnTo>
                        <a:pt x="1073" y="2438"/>
                      </a:lnTo>
                      <a:lnTo>
                        <a:pt x="1244" y="2360"/>
                      </a:lnTo>
                      <a:lnTo>
                        <a:pt x="1425" y="2286"/>
                      </a:lnTo>
                      <a:lnTo>
                        <a:pt x="1614" y="2213"/>
                      </a:lnTo>
                      <a:lnTo>
                        <a:pt x="1813" y="2145"/>
                      </a:lnTo>
                      <a:lnTo>
                        <a:pt x="2020" y="2083"/>
                      </a:lnTo>
                      <a:lnTo>
                        <a:pt x="2236" y="2027"/>
                      </a:lnTo>
                      <a:lnTo>
                        <a:pt x="2461" y="1978"/>
                      </a:lnTo>
                      <a:lnTo>
                        <a:pt x="2692" y="1938"/>
                      </a:lnTo>
                      <a:lnTo>
                        <a:pt x="2932" y="1907"/>
                      </a:lnTo>
                      <a:lnTo>
                        <a:pt x="3178" y="1887"/>
                      </a:lnTo>
                      <a:lnTo>
                        <a:pt x="3430" y="1878"/>
                      </a:lnTo>
                      <a:lnTo>
                        <a:pt x="3688" y="1882"/>
                      </a:lnTo>
                      <a:lnTo>
                        <a:pt x="3953" y="1898"/>
                      </a:lnTo>
                      <a:lnTo>
                        <a:pt x="4224" y="1931"/>
                      </a:lnTo>
                      <a:lnTo>
                        <a:pt x="4500" y="1978"/>
                      </a:lnTo>
                      <a:lnTo>
                        <a:pt x="4780" y="2043"/>
                      </a:lnTo>
                      <a:lnTo>
                        <a:pt x="5065" y="2125"/>
                      </a:lnTo>
                      <a:lnTo>
                        <a:pt x="5355" y="2227"/>
                      </a:lnTo>
                      <a:lnTo>
                        <a:pt x="5648" y="2348"/>
                      </a:lnTo>
                      <a:lnTo>
                        <a:pt x="5946" y="2489"/>
                      </a:lnTo>
                      <a:lnTo>
                        <a:pt x="6245" y="2654"/>
                      </a:lnTo>
                      <a:lnTo>
                        <a:pt x="6548" y="2841"/>
                      </a:lnTo>
                      <a:lnTo>
                        <a:pt x="6853" y="3051"/>
                      </a:lnTo>
                      <a:lnTo>
                        <a:pt x="6866" y="2932"/>
                      </a:lnTo>
                      <a:lnTo>
                        <a:pt x="6875" y="2813"/>
                      </a:lnTo>
                      <a:lnTo>
                        <a:pt x="6881" y="2696"/>
                      </a:lnTo>
                      <a:lnTo>
                        <a:pt x="6883" y="2582"/>
                      </a:lnTo>
                      <a:lnTo>
                        <a:pt x="6882" y="2467"/>
                      </a:lnTo>
                      <a:lnTo>
                        <a:pt x="6877" y="2355"/>
                      </a:lnTo>
                      <a:lnTo>
                        <a:pt x="6869" y="2243"/>
                      </a:lnTo>
                      <a:lnTo>
                        <a:pt x="6859" y="2133"/>
                      </a:lnTo>
                      <a:lnTo>
                        <a:pt x="6846" y="2025"/>
                      </a:lnTo>
                      <a:lnTo>
                        <a:pt x="6829" y="1918"/>
                      </a:lnTo>
                      <a:lnTo>
                        <a:pt x="6809" y="1814"/>
                      </a:lnTo>
                      <a:lnTo>
                        <a:pt x="6787" y="1709"/>
                      </a:lnTo>
                      <a:lnTo>
                        <a:pt x="6761" y="1608"/>
                      </a:lnTo>
                      <a:lnTo>
                        <a:pt x="6734" y="1508"/>
                      </a:lnTo>
                      <a:lnTo>
                        <a:pt x="6702" y="1409"/>
                      </a:lnTo>
                      <a:lnTo>
                        <a:pt x="6669" y="1312"/>
                      </a:lnTo>
                      <a:lnTo>
                        <a:pt x="6633" y="1216"/>
                      </a:lnTo>
                      <a:lnTo>
                        <a:pt x="6594" y="1123"/>
                      </a:lnTo>
                      <a:lnTo>
                        <a:pt x="6554" y="1030"/>
                      </a:lnTo>
                      <a:lnTo>
                        <a:pt x="6511" y="940"/>
                      </a:lnTo>
                      <a:lnTo>
                        <a:pt x="6465" y="851"/>
                      </a:lnTo>
                      <a:lnTo>
                        <a:pt x="6418" y="765"/>
                      </a:lnTo>
                      <a:lnTo>
                        <a:pt x="6367" y="680"/>
                      </a:lnTo>
                      <a:lnTo>
                        <a:pt x="6315" y="596"/>
                      </a:lnTo>
                      <a:lnTo>
                        <a:pt x="6261" y="515"/>
                      </a:lnTo>
                      <a:lnTo>
                        <a:pt x="6205" y="436"/>
                      </a:lnTo>
                      <a:lnTo>
                        <a:pt x="6146" y="358"/>
                      </a:lnTo>
                      <a:lnTo>
                        <a:pt x="6086" y="282"/>
                      </a:lnTo>
                      <a:lnTo>
                        <a:pt x="6025" y="209"/>
                      </a:lnTo>
                      <a:lnTo>
                        <a:pt x="5961" y="138"/>
                      </a:lnTo>
                      <a:lnTo>
                        <a:pt x="5896" y="68"/>
                      </a:lnTo>
                      <a:lnTo>
                        <a:pt x="5829" y="0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25" name="Freeform 216"/>
                <p:cNvSpPr>
                  <a:spLocks/>
                </p:cNvSpPr>
                <p:nvPr/>
              </p:nvSpPr>
              <p:spPr bwMode="auto">
                <a:xfrm>
                  <a:off x="3077" y="2487"/>
                  <a:ext cx="441" cy="208"/>
                </a:xfrm>
                <a:custGeom>
                  <a:avLst/>
                  <a:gdLst>
                    <a:gd name="T0" fmla="*/ 0 w 3086"/>
                    <a:gd name="T1" fmla="*/ 0 h 1483"/>
                    <a:gd name="T2" fmla="*/ 0 w 3086"/>
                    <a:gd name="T3" fmla="*/ 0 h 1483"/>
                    <a:gd name="T4" fmla="*/ 0 w 3086"/>
                    <a:gd name="T5" fmla="*/ 0 h 1483"/>
                    <a:gd name="T6" fmla="*/ 0 w 3086"/>
                    <a:gd name="T7" fmla="*/ 0 h 1483"/>
                    <a:gd name="T8" fmla="*/ 0 w 3086"/>
                    <a:gd name="T9" fmla="*/ 0 h 1483"/>
                    <a:gd name="T10" fmla="*/ 0 w 3086"/>
                    <a:gd name="T11" fmla="*/ 0 h 1483"/>
                    <a:gd name="T12" fmla="*/ 0 w 3086"/>
                    <a:gd name="T13" fmla="*/ 0 h 1483"/>
                    <a:gd name="T14" fmla="*/ 0 w 3086"/>
                    <a:gd name="T15" fmla="*/ 0 h 1483"/>
                    <a:gd name="T16" fmla="*/ 0 w 3086"/>
                    <a:gd name="T17" fmla="*/ 0 h 1483"/>
                    <a:gd name="T18" fmla="*/ 0 w 3086"/>
                    <a:gd name="T19" fmla="*/ 0 h 1483"/>
                    <a:gd name="T20" fmla="*/ 0 w 3086"/>
                    <a:gd name="T21" fmla="*/ 0 h 1483"/>
                    <a:gd name="T22" fmla="*/ 0 w 3086"/>
                    <a:gd name="T23" fmla="*/ 0 h 1483"/>
                    <a:gd name="T24" fmla="*/ 0 w 3086"/>
                    <a:gd name="T25" fmla="*/ 0 h 1483"/>
                    <a:gd name="T26" fmla="*/ 0 w 3086"/>
                    <a:gd name="T27" fmla="*/ 0 h 1483"/>
                    <a:gd name="T28" fmla="*/ 0 w 3086"/>
                    <a:gd name="T29" fmla="*/ 0 h 1483"/>
                    <a:gd name="T30" fmla="*/ 0 w 3086"/>
                    <a:gd name="T31" fmla="*/ 0 h 1483"/>
                    <a:gd name="T32" fmla="*/ 0 w 3086"/>
                    <a:gd name="T33" fmla="*/ 0 h 1483"/>
                    <a:gd name="T34" fmla="*/ 0 w 3086"/>
                    <a:gd name="T35" fmla="*/ 0 h 1483"/>
                    <a:gd name="T36" fmla="*/ 0 w 3086"/>
                    <a:gd name="T37" fmla="*/ 0 h 1483"/>
                    <a:gd name="T38" fmla="*/ 0 w 3086"/>
                    <a:gd name="T39" fmla="*/ 0 h 1483"/>
                    <a:gd name="T40" fmla="*/ 0 w 3086"/>
                    <a:gd name="T41" fmla="*/ 0 h 1483"/>
                    <a:gd name="T42" fmla="*/ 0 w 3086"/>
                    <a:gd name="T43" fmla="*/ 0 h 1483"/>
                    <a:gd name="T44" fmla="*/ 0 w 3086"/>
                    <a:gd name="T45" fmla="*/ 0 h 1483"/>
                    <a:gd name="T46" fmla="*/ 0 w 3086"/>
                    <a:gd name="T47" fmla="*/ 0 h 1483"/>
                    <a:gd name="T48" fmla="*/ 0 w 3086"/>
                    <a:gd name="T49" fmla="*/ 0 h 1483"/>
                    <a:gd name="T50" fmla="*/ 0 w 3086"/>
                    <a:gd name="T51" fmla="*/ 0 h 1483"/>
                    <a:gd name="T52" fmla="*/ 0 w 3086"/>
                    <a:gd name="T53" fmla="*/ 0 h 1483"/>
                    <a:gd name="T54" fmla="*/ 0 w 3086"/>
                    <a:gd name="T55" fmla="*/ 0 h 1483"/>
                    <a:gd name="T56" fmla="*/ 0 w 3086"/>
                    <a:gd name="T57" fmla="*/ 0 h 1483"/>
                    <a:gd name="T58" fmla="*/ 0 w 3086"/>
                    <a:gd name="T59" fmla="*/ 0 h 1483"/>
                    <a:gd name="T60" fmla="*/ 0 w 3086"/>
                    <a:gd name="T61" fmla="*/ 0 h 1483"/>
                    <a:gd name="T62" fmla="*/ 0 w 3086"/>
                    <a:gd name="T63" fmla="*/ 0 h 1483"/>
                    <a:gd name="T64" fmla="*/ 0 w 3086"/>
                    <a:gd name="T65" fmla="*/ 0 h 1483"/>
                    <a:gd name="T66" fmla="*/ 0 w 3086"/>
                    <a:gd name="T67" fmla="*/ 0 h 1483"/>
                    <a:gd name="T68" fmla="*/ 0 w 3086"/>
                    <a:gd name="T69" fmla="*/ 0 h 1483"/>
                    <a:gd name="T70" fmla="*/ 0 w 3086"/>
                    <a:gd name="T71" fmla="*/ 0 h 1483"/>
                    <a:gd name="T72" fmla="*/ 0 w 3086"/>
                    <a:gd name="T73" fmla="*/ 0 h 1483"/>
                    <a:gd name="T74" fmla="*/ 0 w 3086"/>
                    <a:gd name="T75" fmla="*/ 0 h 1483"/>
                    <a:gd name="T76" fmla="*/ 0 w 3086"/>
                    <a:gd name="T77" fmla="*/ 0 h 1483"/>
                    <a:gd name="T78" fmla="*/ 0 w 3086"/>
                    <a:gd name="T79" fmla="*/ 0 h 1483"/>
                    <a:gd name="T80" fmla="*/ 0 w 3086"/>
                    <a:gd name="T81" fmla="*/ 0 h 1483"/>
                    <a:gd name="T82" fmla="*/ 0 w 3086"/>
                    <a:gd name="T83" fmla="*/ 0 h 1483"/>
                    <a:gd name="T84" fmla="*/ 0 w 3086"/>
                    <a:gd name="T85" fmla="*/ 0 h 1483"/>
                    <a:gd name="T86" fmla="*/ 0 w 3086"/>
                    <a:gd name="T87" fmla="*/ 0 h 1483"/>
                    <a:gd name="T88" fmla="*/ 0 w 3086"/>
                    <a:gd name="T89" fmla="*/ 0 h 1483"/>
                    <a:gd name="T90" fmla="*/ 0 w 3086"/>
                    <a:gd name="T91" fmla="*/ 0 h 1483"/>
                    <a:gd name="T92" fmla="*/ 0 w 3086"/>
                    <a:gd name="T93" fmla="*/ 0 h 1483"/>
                    <a:gd name="T94" fmla="*/ 0 w 3086"/>
                    <a:gd name="T95" fmla="*/ 0 h 1483"/>
                    <a:gd name="T96" fmla="*/ 0 w 3086"/>
                    <a:gd name="T97" fmla="*/ 0 h 1483"/>
                    <a:gd name="T98" fmla="*/ 0 w 3086"/>
                    <a:gd name="T99" fmla="*/ 0 h 1483"/>
                    <a:gd name="T100" fmla="*/ 0 w 3086"/>
                    <a:gd name="T101" fmla="*/ 0 h 1483"/>
                    <a:gd name="T102" fmla="*/ 0 w 3086"/>
                    <a:gd name="T103" fmla="*/ 0 h 148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3086"/>
                    <a:gd name="T157" fmla="*/ 0 h 1483"/>
                    <a:gd name="T158" fmla="*/ 3086 w 3086"/>
                    <a:gd name="T159" fmla="*/ 1483 h 1483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3086" h="1483">
                      <a:moveTo>
                        <a:pt x="1769" y="1302"/>
                      </a:moveTo>
                      <a:lnTo>
                        <a:pt x="1826" y="1278"/>
                      </a:lnTo>
                      <a:lnTo>
                        <a:pt x="1881" y="1252"/>
                      </a:lnTo>
                      <a:lnTo>
                        <a:pt x="1937" y="1224"/>
                      </a:lnTo>
                      <a:lnTo>
                        <a:pt x="1990" y="1196"/>
                      </a:lnTo>
                      <a:lnTo>
                        <a:pt x="2043" y="1167"/>
                      </a:lnTo>
                      <a:lnTo>
                        <a:pt x="2094" y="1138"/>
                      </a:lnTo>
                      <a:lnTo>
                        <a:pt x="2145" y="1107"/>
                      </a:lnTo>
                      <a:lnTo>
                        <a:pt x="2194" y="1075"/>
                      </a:lnTo>
                      <a:lnTo>
                        <a:pt x="2242" y="1043"/>
                      </a:lnTo>
                      <a:lnTo>
                        <a:pt x="2289" y="1008"/>
                      </a:lnTo>
                      <a:lnTo>
                        <a:pt x="2335" y="974"/>
                      </a:lnTo>
                      <a:lnTo>
                        <a:pt x="2380" y="938"/>
                      </a:lnTo>
                      <a:lnTo>
                        <a:pt x="2424" y="901"/>
                      </a:lnTo>
                      <a:lnTo>
                        <a:pt x="2467" y="864"/>
                      </a:lnTo>
                      <a:lnTo>
                        <a:pt x="2509" y="825"/>
                      </a:lnTo>
                      <a:lnTo>
                        <a:pt x="2550" y="786"/>
                      </a:lnTo>
                      <a:lnTo>
                        <a:pt x="2590" y="744"/>
                      </a:lnTo>
                      <a:lnTo>
                        <a:pt x="2629" y="703"/>
                      </a:lnTo>
                      <a:lnTo>
                        <a:pt x="2667" y="661"/>
                      </a:lnTo>
                      <a:lnTo>
                        <a:pt x="2704" y="617"/>
                      </a:lnTo>
                      <a:lnTo>
                        <a:pt x="2741" y="573"/>
                      </a:lnTo>
                      <a:lnTo>
                        <a:pt x="2776" y="527"/>
                      </a:lnTo>
                      <a:lnTo>
                        <a:pt x="2811" y="481"/>
                      </a:lnTo>
                      <a:lnTo>
                        <a:pt x="2844" y="433"/>
                      </a:lnTo>
                      <a:lnTo>
                        <a:pt x="2877" y="385"/>
                      </a:lnTo>
                      <a:lnTo>
                        <a:pt x="2910" y="336"/>
                      </a:lnTo>
                      <a:lnTo>
                        <a:pt x="2941" y="286"/>
                      </a:lnTo>
                      <a:lnTo>
                        <a:pt x="2971" y="235"/>
                      </a:lnTo>
                      <a:lnTo>
                        <a:pt x="3001" y="182"/>
                      </a:lnTo>
                      <a:lnTo>
                        <a:pt x="3030" y="129"/>
                      </a:lnTo>
                      <a:lnTo>
                        <a:pt x="3058" y="76"/>
                      </a:lnTo>
                      <a:lnTo>
                        <a:pt x="3086" y="20"/>
                      </a:lnTo>
                      <a:lnTo>
                        <a:pt x="3042" y="16"/>
                      </a:lnTo>
                      <a:lnTo>
                        <a:pt x="2999" y="11"/>
                      </a:lnTo>
                      <a:lnTo>
                        <a:pt x="2955" y="8"/>
                      </a:lnTo>
                      <a:lnTo>
                        <a:pt x="2913" y="6"/>
                      </a:lnTo>
                      <a:lnTo>
                        <a:pt x="2870" y="3"/>
                      </a:lnTo>
                      <a:lnTo>
                        <a:pt x="2826" y="1"/>
                      </a:lnTo>
                      <a:lnTo>
                        <a:pt x="2783" y="0"/>
                      </a:lnTo>
                      <a:lnTo>
                        <a:pt x="2739" y="0"/>
                      </a:lnTo>
                      <a:lnTo>
                        <a:pt x="2646" y="1"/>
                      </a:lnTo>
                      <a:lnTo>
                        <a:pt x="2552" y="7"/>
                      </a:lnTo>
                      <a:lnTo>
                        <a:pt x="2458" y="14"/>
                      </a:lnTo>
                      <a:lnTo>
                        <a:pt x="2363" y="24"/>
                      </a:lnTo>
                      <a:lnTo>
                        <a:pt x="2270" y="39"/>
                      </a:lnTo>
                      <a:lnTo>
                        <a:pt x="2175" y="56"/>
                      </a:lnTo>
                      <a:lnTo>
                        <a:pt x="2081" y="76"/>
                      </a:lnTo>
                      <a:lnTo>
                        <a:pt x="1987" y="98"/>
                      </a:lnTo>
                      <a:lnTo>
                        <a:pt x="1892" y="124"/>
                      </a:lnTo>
                      <a:lnTo>
                        <a:pt x="1800" y="152"/>
                      </a:lnTo>
                      <a:lnTo>
                        <a:pt x="1707" y="184"/>
                      </a:lnTo>
                      <a:lnTo>
                        <a:pt x="1614" y="218"/>
                      </a:lnTo>
                      <a:lnTo>
                        <a:pt x="1522" y="255"/>
                      </a:lnTo>
                      <a:lnTo>
                        <a:pt x="1432" y="294"/>
                      </a:lnTo>
                      <a:lnTo>
                        <a:pt x="1340" y="336"/>
                      </a:lnTo>
                      <a:lnTo>
                        <a:pt x="1251" y="381"/>
                      </a:lnTo>
                      <a:lnTo>
                        <a:pt x="1162" y="428"/>
                      </a:lnTo>
                      <a:lnTo>
                        <a:pt x="1076" y="479"/>
                      </a:lnTo>
                      <a:lnTo>
                        <a:pt x="989" y="532"/>
                      </a:lnTo>
                      <a:lnTo>
                        <a:pt x="903" y="586"/>
                      </a:lnTo>
                      <a:lnTo>
                        <a:pt x="820" y="644"/>
                      </a:lnTo>
                      <a:lnTo>
                        <a:pt x="736" y="704"/>
                      </a:lnTo>
                      <a:lnTo>
                        <a:pt x="655" y="767"/>
                      </a:lnTo>
                      <a:lnTo>
                        <a:pt x="576" y="831"/>
                      </a:lnTo>
                      <a:lnTo>
                        <a:pt x="497" y="898"/>
                      </a:lnTo>
                      <a:lnTo>
                        <a:pt x="421" y="968"/>
                      </a:lnTo>
                      <a:lnTo>
                        <a:pt x="345" y="1039"/>
                      </a:lnTo>
                      <a:lnTo>
                        <a:pt x="273" y="1114"/>
                      </a:lnTo>
                      <a:lnTo>
                        <a:pt x="202" y="1190"/>
                      </a:lnTo>
                      <a:lnTo>
                        <a:pt x="133" y="1269"/>
                      </a:lnTo>
                      <a:lnTo>
                        <a:pt x="66" y="1349"/>
                      </a:lnTo>
                      <a:lnTo>
                        <a:pt x="0" y="1431"/>
                      </a:lnTo>
                      <a:lnTo>
                        <a:pt x="58" y="1440"/>
                      </a:lnTo>
                      <a:lnTo>
                        <a:pt x="116" y="1449"/>
                      </a:lnTo>
                      <a:lnTo>
                        <a:pt x="175" y="1457"/>
                      </a:lnTo>
                      <a:lnTo>
                        <a:pt x="234" y="1462"/>
                      </a:lnTo>
                      <a:lnTo>
                        <a:pt x="294" y="1468"/>
                      </a:lnTo>
                      <a:lnTo>
                        <a:pt x="353" y="1473"/>
                      </a:lnTo>
                      <a:lnTo>
                        <a:pt x="413" y="1477"/>
                      </a:lnTo>
                      <a:lnTo>
                        <a:pt x="474" y="1480"/>
                      </a:lnTo>
                      <a:lnTo>
                        <a:pt x="535" y="1482"/>
                      </a:lnTo>
                      <a:lnTo>
                        <a:pt x="595" y="1483"/>
                      </a:lnTo>
                      <a:lnTo>
                        <a:pt x="655" y="1483"/>
                      </a:lnTo>
                      <a:lnTo>
                        <a:pt x="715" y="1483"/>
                      </a:lnTo>
                      <a:lnTo>
                        <a:pt x="775" y="1481"/>
                      </a:lnTo>
                      <a:lnTo>
                        <a:pt x="835" y="1480"/>
                      </a:lnTo>
                      <a:lnTo>
                        <a:pt x="894" y="1477"/>
                      </a:lnTo>
                      <a:lnTo>
                        <a:pt x="953" y="1472"/>
                      </a:lnTo>
                      <a:lnTo>
                        <a:pt x="1012" y="1468"/>
                      </a:lnTo>
                      <a:lnTo>
                        <a:pt x="1069" y="1462"/>
                      </a:lnTo>
                      <a:lnTo>
                        <a:pt x="1127" y="1457"/>
                      </a:lnTo>
                      <a:lnTo>
                        <a:pt x="1182" y="1449"/>
                      </a:lnTo>
                      <a:lnTo>
                        <a:pt x="1238" y="1441"/>
                      </a:lnTo>
                      <a:lnTo>
                        <a:pt x="1293" y="1432"/>
                      </a:lnTo>
                      <a:lnTo>
                        <a:pt x="1346" y="1423"/>
                      </a:lnTo>
                      <a:lnTo>
                        <a:pt x="1398" y="1413"/>
                      </a:lnTo>
                      <a:lnTo>
                        <a:pt x="1449" y="1402"/>
                      </a:lnTo>
                      <a:lnTo>
                        <a:pt x="1500" y="1390"/>
                      </a:lnTo>
                      <a:lnTo>
                        <a:pt x="1547" y="1378"/>
                      </a:lnTo>
                      <a:lnTo>
                        <a:pt x="1595" y="1363"/>
                      </a:lnTo>
                      <a:lnTo>
                        <a:pt x="1641" y="1350"/>
                      </a:lnTo>
                      <a:lnTo>
                        <a:pt x="1685" y="1334"/>
                      </a:lnTo>
                      <a:lnTo>
                        <a:pt x="1728" y="1319"/>
                      </a:lnTo>
                      <a:lnTo>
                        <a:pt x="1769" y="1302"/>
                      </a:lnTo>
                      <a:close/>
                    </a:path>
                  </a:pathLst>
                </a:custGeom>
                <a:solidFill>
                  <a:srgbClr val="243D6A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</p:grpSp>
          <p:grpSp>
            <p:nvGrpSpPr>
              <p:cNvPr id="465" name="Group 166"/>
              <p:cNvGrpSpPr>
                <a:grpSpLocks/>
              </p:cNvGrpSpPr>
              <p:nvPr/>
            </p:nvGrpSpPr>
            <p:grpSpPr bwMode="auto">
              <a:xfrm>
                <a:off x="7587042" y="2442935"/>
                <a:ext cx="486034" cy="903881"/>
                <a:chOff x="192" y="480"/>
                <a:chExt cx="1038" cy="1824"/>
              </a:xfrm>
            </p:grpSpPr>
            <p:pic>
              <p:nvPicPr>
                <p:cNvPr id="478" name="Picture 167" descr="j041746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92" y="480"/>
                  <a:ext cx="1038" cy="16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479" name="Group 168"/>
                <p:cNvGrpSpPr>
                  <a:grpSpLocks/>
                </p:cNvGrpSpPr>
                <p:nvPr/>
              </p:nvGrpSpPr>
              <p:grpSpPr bwMode="auto">
                <a:xfrm>
                  <a:off x="279" y="1545"/>
                  <a:ext cx="885" cy="759"/>
                  <a:chOff x="3160" y="3505"/>
                  <a:chExt cx="602" cy="660"/>
                </a:xfrm>
              </p:grpSpPr>
              <p:sp>
                <p:nvSpPr>
                  <p:cNvPr id="480" name="Freeform 169"/>
                  <p:cNvSpPr>
                    <a:spLocks/>
                  </p:cNvSpPr>
                  <p:nvPr/>
                </p:nvSpPr>
                <p:spPr bwMode="auto">
                  <a:xfrm>
                    <a:off x="3292" y="3975"/>
                    <a:ext cx="136" cy="177"/>
                  </a:xfrm>
                  <a:custGeom>
                    <a:avLst/>
                    <a:gdLst>
                      <a:gd name="T0" fmla="*/ 0 w 955"/>
                      <a:gd name="T1" fmla="*/ 0 h 1249"/>
                      <a:gd name="T2" fmla="*/ 0 w 955"/>
                      <a:gd name="T3" fmla="*/ 0 h 1249"/>
                      <a:gd name="T4" fmla="*/ 0 w 955"/>
                      <a:gd name="T5" fmla="*/ 0 h 1249"/>
                      <a:gd name="T6" fmla="*/ 0 w 955"/>
                      <a:gd name="T7" fmla="*/ 0 h 1249"/>
                      <a:gd name="T8" fmla="*/ 0 w 955"/>
                      <a:gd name="T9" fmla="*/ 0 h 1249"/>
                      <a:gd name="T10" fmla="*/ 0 w 955"/>
                      <a:gd name="T11" fmla="*/ 0 h 1249"/>
                      <a:gd name="T12" fmla="*/ 0 w 955"/>
                      <a:gd name="T13" fmla="*/ 0 h 1249"/>
                      <a:gd name="T14" fmla="*/ 0 w 955"/>
                      <a:gd name="T15" fmla="*/ 0 h 1249"/>
                      <a:gd name="T16" fmla="*/ 0 w 955"/>
                      <a:gd name="T17" fmla="*/ 0 h 1249"/>
                      <a:gd name="T18" fmla="*/ 0 w 955"/>
                      <a:gd name="T19" fmla="*/ 0 h 1249"/>
                      <a:gd name="T20" fmla="*/ 0 w 955"/>
                      <a:gd name="T21" fmla="*/ 0 h 1249"/>
                      <a:gd name="T22" fmla="*/ 0 w 955"/>
                      <a:gd name="T23" fmla="*/ 0 h 1249"/>
                      <a:gd name="T24" fmla="*/ 0 w 955"/>
                      <a:gd name="T25" fmla="*/ 0 h 1249"/>
                      <a:gd name="T26" fmla="*/ 0 w 955"/>
                      <a:gd name="T27" fmla="*/ 0 h 1249"/>
                      <a:gd name="T28" fmla="*/ 0 w 955"/>
                      <a:gd name="T29" fmla="*/ 0 h 1249"/>
                      <a:gd name="T30" fmla="*/ 0 w 955"/>
                      <a:gd name="T31" fmla="*/ 0 h 1249"/>
                      <a:gd name="T32" fmla="*/ 0 w 955"/>
                      <a:gd name="T33" fmla="*/ 0 h 1249"/>
                      <a:gd name="T34" fmla="*/ 0 w 955"/>
                      <a:gd name="T35" fmla="*/ 0 h 1249"/>
                      <a:gd name="T36" fmla="*/ 0 w 955"/>
                      <a:gd name="T37" fmla="*/ 0 h 1249"/>
                      <a:gd name="T38" fmla="*/ 0 w 955"/>
                      <a:gd name="T39" fmla="*/ 0 h 1249"/>
                      <a:gd name="T40" fmla="*/ 0 w 955"/>
                      <a:gd name="T41" fmla="*/ 0 h 1249"/>
                      <a:gd name="T42" fmla="*/ 0 w 955"/>
                      <a:gd name="T43" fmla="*/ 0 h 1249"/>
                      <a:gd name="T44" fmla="*/ 0 w 955"/>
                      <a:gd name="T45" fmla="*/ 0 h 1249"/>
                      <a:gd name="T46" fmla="*/ 0 w 955"/>
                      <a:gd name="T47" fmla="*/ 0 h 1249"/>
                      <a:gd name="T48" fmla="*/ 0 w 955"/>
                      <a:gd name="T49" fmla="*/ 0 h 1249"/>
                      <a:gd name="T50" fmla="*/ 0 w 955"/>
                      <a:gd name="T51" fmla="*/ 0 h 1249"/>
                      <a:gd name="T52" fmla="*/ 0 w 955"/>
                      <a:gd name="T53" fmla="*/ 0 h 1249"/>
                      <a:gd name="T54" fmla="*/ 0 w 955"/>
                      <a:gd name="T55" fmla="*/ 0 h 1249"/>
                      <a:gd name="T56" fmla="*/ 0 w 955"/>
                      <a:gd name="T57" fmla="*/ 0 h 1249"/>
                      <a:gd name="T58" fmla="*/ 0 w 955"/>
                      <a:gd name="T59" fmla="*/ 0 h 1249"/>
                      <a:gd name="T60" fmla="*/ 0 w 955"/>
                      <a:gd name="T61" fmla="*/ 0 h 1249"/>
                      <a:gd name="T62" fmla="*/ 0 w 955"/>
                      <a:gd name="T63" fmla="*/ 0 h 1249"/>
                      <a:gd name="T64" fmla="*/ 0 w 955"/>
                      <a:gd name="T65" fmla="*/ 0 h 1249"/>
                      <a:gd name="T66" fmla="*/ 0 w 955"/>
                      <a:gd name="T67" fmla="*/ 0 h 1249"/>
                      <a:gd name="T68" fmla="*/ 0 w 955"/>
                      <a:gd name="T69" fmla="*/ 0 h 1249"/>
                      <a:gd name="T70" fmla="*/ 0 w 955"/>
                      <a:gd name="T71" fmla="*/ 0 h 1249"/>
                      <a:gd name="T72" fmla="*/ 0 w 955"/>
                      <a:gd name="T73" fmla="*/ 0 h 1249"/>
                      <a:gd name="T74" fmla="*/ 0 w 955"/>
                      <a:gd name="T75" fmla="*/ 0 h 1249"/>
                      <a:gd name="T76" fmla="*/ 0 w 955"/>
                      <a:gd name="T77" fmla="*/ 0 h 1249"/>
                      <a:gd name="T78" fmla="*/ 0 w 955"/>
                      <a:gd name="T79" fmla="*/ 0 h 1249"/>
                      <a:gd name="T80" fmla="*/ 0 w 955"/>
                      <a:gd name="T81" fmla="*/ 0 h 1249"/>
                      <a:gd name="T82" fmla="*/ 0 w 955"/>
                      <a:gd name="T83" fmla="*/ 0 h 1249"/>
                      <a:gd name="T84" fmla="*/ 0 w 955"/>
                      <a:gd name="T85" fmla="*/ 0 h 1249"/>
                      <a:gd name="T86" fmla="*/ 0 w 955"/>
                      <a:gd name="T87" fmla="*/ 0 h 1249"/>
                      <a:gd name="T88" fmla="*/ 0 w 955"/>
                      <a:gd name="T89" fmla="*/ 0 h 1249"/>
                      <a:gd name="T90" fmla="*/ 0 w 955"/>
                      <a:gd name="T91" fmla="*/ 0 h 1249"/>
                      <a:gd name="T92" fmla="*/ 0 w 955"/>
                      <a:gd name="T93" fmla="*/ 0 h 1249"/>
                      <a:gd name="T94" fmla="*/ 0 w 955"/>
                      <a:gd name="T95" fmla="*/ 0 h 1249"/>
                      <a:gd name="T96" fmla="*/ 0 w 955"/>
                      <a:gd name="T97" fmla="*/ 0 h 1249"/>
                      <a:gd name="T98" fmla="*/ 0 w 955"/>
                      <a:gd name="T99" fmla="*/ 0 h 1249"/>
                      <a:gd name="T100" fmla="*/ 0 w 955"/>
                      <a:gd name="T101" fmla="*/ 0 h 124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955"/>
                      <a:gd name="T154" fmla="*/ 0 h 1249"/>
                      <a:gd name="T155" fmla="*/ 955 w 955"/>
                      <a:gd name="T156" fmla="*/ 1249 h 124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955" h="1249">
                        <a:moveTo>
                          <a:pt x="953" y="531"/>
                        </a:moveTo>
                        <a:lnTo>
                          <a:pt x="955" y="463"/>
                        </a:lnTo>
                        <a:lnTo>
                          <a:pt x="951" y="401"/>
                        </a:lnTo>
                        <a:lnTo>
                          <a:pt x="942" y="344"/>
                        </a:lnTo>
                        <a:lnTo>
                          <a:pt x="929" y="292"/>
                        </a:lnTo>
                        <a:lnTo>
                          <a:pt x="911" y="245"/>
                        </a:lnTo>
                        <a:lnTo>
                          <a:pt x="889" y="202"/>
                        </a:lnTo>
                        <a:lnTo>
                          <a:pt x="863" y="164"/>
                        </a:lnTo>
                        <a:lnTo>
                          <a:pt x="834" y="130"/>
                        </a:lnTo>
                        <a:lnTo>
                          <a:pt x="802" y="100"/>
                        </a:lnTo>
                        <a:lnTo>
                          <a:pt x="768" y="75"/>
                        </a:lnTo>
                        <a:lnTo>
                          <a:pt x="731" y="54"/>
                        </a:lnTo>
                        <a:lnTo>
                          <a:pt x="692" y="36"/>
                        </a:lnTo>
                        <a:lnTo>
                          <a:pt x="652" y="23"/>
                        </a:lnTo>
                        <a:lnTo>
                          <a:pt x="611" y="11"/>
                        </a:lnTo>
                        <a:lnTo>
                          <a:pt x="567" y="5"/>
                        </a:lnTo>
                        <a:lnTo>
                          <a:pt x="524" y="0"/>
                        </a:lnTo>
                        <a:lnTo>
                          <a:pt x="480" y="0"/>
                        </a:lnTo>
                        <a:lnTo>
                          <a:pt x="437" y="2"/>
                        </a:lnTo>
                        <a:lnTo>
                          <a:pt x="395" y="7"/>
                        </a:lnTo>
                        <a:lnTo>
                          <a:pt x="352" y="15"/>
                        </a:lnTo>
                        <a:lnTo>
                          <a:pt x="311" y="25"/>
                        </a:lnTo>
                        <a:lnTo>
                          <a:pt x="272" y="37"/>
                        </a:lnTo>
                        <a:lnTo>
                          <a:pt x="234" y="53"/>
                        </a:lnTo>
                        <a:lnTo>
                          <a:pt x="199" y="69"/>
                        </a:lnTo>
                        <a:lnTo>
                          <a:pt x="165" y="88"/>
                        </a:lnTo>
                        <a:lnTo>
                          <a:pt x="135" y="109"/>
                        </a:lnTo>
                        <a:lnTo>
                          <a:pt x="109" y="132"/>
                        </a:lnTo>
                        <a:lnTo>
                          <a:pt x="85" y="155"/>
                        </a:lnTo>
                        <a:lnTo>
                          <a:pt x="66" y="181"/>
                        </a:lnTo>
                        <a:lnTo>
                          <a:pt x="51" y="207"/>
                        </a:lnTo>
                        <a:lnTo>
                          <a:pt x="41" y="235"/>
                        </a:lnTo>
                        <a:lnTo>
                          <a:pt x="35" y="264"/>
                        </a:lnTo>
                        <a:lnTo>
                          <a:pt x="25" y="352"/>
                        </a:lnTo>
                        <a:lnTo>
                          <a:pt x="14" y="448"/>
                        </a:lnTo>
                        <a:lnTo>
                          <a:pt x="10" y="497"/>
                        </a:lnTo>
                        <a:lnTo>
                          <a:pt x="5" y="547"/>
                        </a:lnTo>
                        <a:lnTo>
                          <a:pt x="2" y="596"/>
                        </a:lnTo>
                        <a:lnTo>
                          <a:pt x="1" y="645"/>
                        </a:lnTo>
                        <a:lnTo>
                          <a:pt x="0" y="692"/>
                        </a:lnTo>
                        <a:lnTo>
                          <a:pt x="2" y="738"/>
                        </a:lnTo>
                        <a:lnTo>
                          <a:pt x="3" y="760"/>
                        </a:lnTo>
                        <a:lnTo>
                          <a:pt x="5" y="781"/>
                        </a:lnTo>
                        <a:lnTo>
                          <a:pt x="8" y="803"/>
                        </a:lnTo>
                        <a:lnTo>
                          <a:pt x="12" y="823"/>
                        </a:lnTo>
                        <a:lnTo>
                          <a:pt x="15" y="843"/>
                        </a:lnTo>
                        <a:lnTo>
                          <a:pt x="21" y="860"/>
                        </a:lnTo>
                        <a:lnTo>
                          <a:pt x="26" y="878"/>
                        </a:lnTo>
                        <a:lnTo>
                          <a:pt x="33" y="895"/>
                        </a:lnTo>
                        <a:lnTo>
                          <a:pt x="40" y="911"/>
                        </a:lnTo>
                        <a:lnTo>
                          <a:pt x="47" y="926"/>
                        </a:lnTo>
                        <a:lnTo>
                          <a:pt x="57" y="939"/>
                        </a:lnTo>
                        <a:lnTo>
                          <a:pt x="67" y="952"/>
                        </a:lnTo>
                        <a:lnTo>
                          <a:pt x="79" y="963"/>
                        </a:lnTo>
                        <a:lnTo>
                          <a:pt x="91" y="975"/>
                        </a:lnTo>
                        <a:lnTo>
                          <a:pt x="104" y="987"/>
                        </a:lnTo>
                        <a:lnTo>
                          <a:pt x="120" y="1001"/>
                        </a:lnTo>
                        <a:lnTo>
                          <a:pt x="153" y="1026"/>
                        </a:lnTo>
                        <a:lnTo>
                          <a:pt x="190" y="1052"/>
                        </a:lnTo>
                        <a:lnTo>
                          <a:pt x="231" y="1079"/>
                        </a:lnTo>
                        <a:lnTo>
                          <a:pt x="274" y="1104"/>
                        </a:lnTo>
                        <a:lnTo>
                          <a:pt x="320" y="1129"/>
                        </a:lnTo>
                        <a:lnTo>
                          <a:pt x="368" y="1152"/>
                        </a:lnTo>
                        <a:lnTo>
                          <a:pt x="416" y="1174"/>
                        </a:lnTo>
                        <a:lnTo>
                          <a:pt x="465" y="1194"/>
                        </a:lnTo>
                        <a:lnTo>
                          <a:pt x="489" y="1203"/>
                        </a:lnTo>
                        <a:lnTo>
                          <a:pt x="514" y="1212"/>
                        </a:lnTo>
                        <a:lnTo>
                          <a:pt x="538" y="1220"/>
                        </a:lnTo>
                        <a:lnTo>
                          <a:pt x="563" y="1227"/>
                        </a:lnTo>
                        <a:lnTo>
                          <a:pt x="586" y="1232"/>
                        </a:lnTo>
                        <a:lnTo>
                          <a:pt x="609" y="1238"/>
                        </a:lnTo>
                        <a:lnTo>
                          <a:pt x="633" y="1242"/>
                        </a:lnTo>
                        <a:lnTo>
                          <a:pt x="655" y="1246"/>
                        </a:lnTo>
                        <a:lnTo>
                          <a:pt x="676" y="1248"/>
                        </a:lnTo>
                        <a:lnTo>
                          <a:pt x="697" y="1249"/>
                        </a:lnTo>
                        <a:lnTo>
                          <a:pt x="719" y="1249"/>
                        </a:lnTo>
                        <a:lnTo>
                          <a:pt x="737" y="1248"/>
                        </a:lnTo>
                        <a:lnTo>
                          <a:pt x="762" y="1244"/>
                        </a:lnTo>
                        <a:lnTo>
                          <a:pt x="784" y="1239"/>
                        </a:lnTo>
                        <a:lnTo>
                          <a:pt x="805" y="1231"/>
                        </a:lnTo>
                        <a:lnTo>
                          <a:pt x="824" y="1221"/>
                        </a:lnTo>
                        <a:lnTo>
                          <a:pt x="841" y="1210"/>
                        </a:lnTo>
                        <a:lnTo>
                          <a:pt x="858" y="1197"/>
                        </a:lnTo>
                        <a:lnTo>
                          <a:pt x="871" y="1181"/>
                        </a:lnTo>
                        <a:lnTo>
                          <a:pt x="883" y="1164"/>
                        </a:lnTo>
                        <a:lnTo>
                          <a:pt x="894" y="1146"/>
                        </a:lnTo>
                        <a:lnTo>
                          <a:pt x="904" y="1126"/>
                        </a:lnTo>
                        <a:lnTo>
                          <a:pt x="913" y="1105"/>
                        </a:lnTo>
                        <a:lnTo>
                          <a:pt x="921" y="1083"/>
                        </a:lnTo>
                        <a:lnTo>
                          <a:pt x="928" y="1060"/>
                        </a:lnTo>
                        <a:lnTo>
                          <a:pt x="932" y="1035"/>
                        </a:lnTo>
                        <a:lnTo>
                          <a:pt x="937" y="1010"/>
                        </a:lnTo>
                        <a:lnTo>
                          <a:pt x="941" y="984"/>
                        </a:lnTo>
                        <a:lnTo>
                          <a:pt x="943" y="957"/>
                        </a:lnTo>
                        <a:lnTo>
                          <a:pt x="946" y="929"/>
                        </a:lnTo>
                        <a:lnTo>
                          <a:pt x="948" y="902"/>
                        </a:lnTo>
                        <a:lnTo>
                          <a:pt x="949" y="873"/>
                        </a:lnTo>
                        <a:lnTo>
                          <a:pt x="950" y="815"/>
                        </a:lnTo>
                        <a:lnTo>
                          <a:pt x="950" y="756"/>
                        </a:lnTo>
                        <a:lnTo>
                          <a:pt x="950" y="698"/>
                        </a:lnTo>
                        <a:lnTo>
                          <a:pt x="950" y="640"/>
                        </a:lnTo>
                        <a:lnTo>
                          <a:pt x="951" y="584"/>
                        </a:lnTo>
                        <a:lnTo>
                          <a:pt x="953" y="531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81" name="Freeform 170"/>
                  <p:cNvSpPr>
                    <a:spLocks/>
                  </p:cNvSpPr>
                  <p:nvPr/>
                </p:nvSpPr>
                <p:spPr bwMode="auto">
                  <a:xfrm>
                    <a:off x="3357" y="3975"/>
                    <a:ext cx="71" cy="138"/>
                  </a:xfrm>
                  <a:custGeom>
                    <a:avLst/>
                    <a:gdLst>
                      <a:gd name="T0" fmla="*/ 0 w 502"/>
                      <a:gd name="T1" fmla="*/ 0 h 967"/>
                      <a:gd name="T2" fmla="*/ 0 w 502"/>
                      <a:gd name="T3" fmla="*/ 0 h 967"/>
                      <a:gd name="T4" fmla="*/ 0 w 502"/>
                      <a:gd name="T5" fmla="*/ 0 h 967"/>
                      <a:gd name="T6" fmla="*/ 0 w 502"/>
                      <a:gd name="T7" fmla="*/ 0 h 967"/>
                      <a:gd name="T8" fmla="*/ 0 w 502"/>
                      <a:gd name="T9" fmla="*/ 0 h 967"/>
                      <a:gd name="T10" fmla="*/ 0 w 502"/>
                      <a:gd name="T11" fmla="*/ 0 h 967"/>
                      <a:gd name="T12" fmla="*/ 0 w 502"/>
                      <a:gd name="T13" fmla="*/ 0 h 967"/>
                      <a:gd name="T14" fmla="*/ 0 w 502"/>
                      <a:gd name="T15" fmla="*/ 0 h 967"/>
                      <a:gd name="T16" fmla="*/ 0 w 502"/>
                      <a:gd name="T17" fmla="*/ 0 h 967"/>
                      <a:gd name="T18" fmla="*/ 0 w 502"/>
                      <a:gd name="T19" fmla="*/ 0 h 967"/>
                      <a:gd name="T20" fmla="*/ 0 w 502"/>
                      <a:gd name="T21" fmla="*/ 0 h 967"/>
                      <a:gd name="T22" fmla="*/ 0 w 502"/>
                      <a:gd name="T23" fmla="*/ 0 h 967"/>
                      <a:gd name="T24" fmla="*/ 0 w 502"/>
                      <a:gd name="T25" fmla="*/ 0 h 967"/>
                      <a:gd name="T26" fmla="*/ 0 w 502"/>
                      <a:gd name="T27" fmla="*/ 0 h 967"/>
                      <a:gd name="T28" fmla="*/ 0 w 502"/>
                      <a:gd name="T29" fmla="*/ 0 h 967"/>
                      <a:gd name="T30" fmla="*/ 0 w 502"/>
                      <a:gd name="T31" fmla="*/ 0 h 967"/>
                      <a:gd name="T32" fmla="*/ 0 w 502"/>
                      <a:gd name="T33" fmla="*/ 0 h 967"/>
                      <a:gd name="T34" fmla="*/ 0 w 502"/>
                      <a:gd name="T35" fmla="*/ 0 h 967"/>
                      <a:gd name="T36" fmla="*/ 0 w 502"/>
                      <a:gd name="T37" fmla="*/ 0 h 967"/>
                      <a:gd name="T38" fmla="*/ 0 w 502"/>
                      <a:gd name="T39" fmla="*/ 0 h 967"/>
                      <a:gd name="T40" fmla="*/ 0 w 502"/>
                      <a:gd name="T41" fmla="*/ 0 h 967"/>
                      <a:gd name="T42" fmla="*/ 0 w 502"/>
                      <a:gd name="T43" fmla="*/ 0 h 967"/>
                      <a:gd name="T44" fmla="*/ 0 w 502"/>
                      <a:gd name="T45" fmla="*/ 0 h 967"/>
                      <a:gd name="T46" fmla="*/ 0 w 502"/>
                      <a:gd name="T47" fmla="*/ 0 h 967"/>
                      <a:gd name="T48" fmla="*/ 0 w 502"/>
                      <a:gd name="T49" fmla="*/ 0 h 967"/>
                      <a:gd name="T50" fmla="*/ 0 w 502"/>
                      <a:gd name="T51" fmla="*/ 0 h 967"/>
                      <a:gd name="T52" fmla="*/ 0 w 502"/>
                      <a:gd name="T53" fmla="*/ 0 h 967"/>
                      <a:gd name="T54" fmla="*/ 0 w 502"/>
                      <a:gd name="T55" fmla="*/ 0 h 967"/>
                      <a:gd name="T56" fmla="*/ 0 w 502"/>
                      <a:gd name="T57" fmla="*/ 0 h 967"/>
                      <a:gd name="T58" fmla="*/ 0 w 502"/>
                      <a:gd name="T59" fmla="*/ 0 h 967"/>
                      <a:gd name="T60" fmla="*/ 0 w 502"/>
                      <a:gd name="T61" fmla="*/ 0 h 967"/>
                      <a:gd name="T62" fmla="*/ 0 w 502"/>
                      <a:gd name="T63" fmla="*/ 0 h 967"/>
                      <a:gd name="T64" fmla="*/ 0 w 502"/>
                      <a:gd name="T65" fmla="*/ 0 h 967"/>
                      <a:gd name="T66" fmla="*/ 0 w 502"/>
                      <a:gd name="T67" fmla="*/ 0 h 967"/>
                      <a:gd name="T68" fmla="*/ 0 w 502"/>
                      <a:gd name="T69" fmla="*/ 0 h 967"/>
                      <a:gd name="T70" fmla="*/ 0 w 502"/>
                      <a:gd name="T71" fmla="*/ 0 h 967"/>
                      <a:gd name="T72" fmla="*/ 0 w 502"/>
                      <a:gd name="T73" fmla="*/ 0 h 967"/>
                      <a:gd name="T74" fmla="*/ 0 w 502"/>
                      <a:gd name="T75" fmla="*/ 0 h 967"/>
                      <a:gd name="T76" fmla="*/ 0 w 502"/>
                      <a:gd name="T77" fmla="*/ 0 h 967"/>
                      <a:gd name="T78" fmla="*/ 0 w 502"/>
                      <a:gd name="T79" fmla="*/ 0 h 967"/>
                      <a:gd name="T80" fmla="*/ 0 w 502"/>
                      <a:gd name="T81" fmla="*/ 0 h 967"/>
                      <a:gd name="T82" fmla="*/ 0 w 502"/>
                      <a:gd name="T83" fmla="*/ 0 h 967"/>
                      <a:gd name="T84" fmla="*/ 0 w 502"/>
                      <a:gd name="T85" fmla="*/ 0 h 967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502"/>
                      <a:gd name="T130" fmla="*/ 0 h 967"/>
                      <a:gd name="T131" fmla="*/ 502 w 502"/>
                      <a:gd name="T132" fmla="*/ 967 h 967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502" h="967">
                        <a:moveTo>
                          <a:pt x="499" y="379"/>
                        </a:moveTo>
                        <a:lnTo>
                          <a:pt x="496" y="358"/>
                        </a:lnTo>
                        <a:lnTo>
                          <a:pt x="492" y="337"/>
                        </a:lnTo>
                        <a:lnTo>
                          <a:pt x="485" y="315"/>
                        </a:lnTo>
                        <a:lnTo>
                          <a:pt x="478" y="291"/>
                        </a:lnTo>
                        <a:lnTo>
                          <a:pt x="469" y="269"/>
                        </a:lnTo>
                        <a:lnTo>
                          <a:pt x="458" y="246"/>
                        </a:lnTo>
                        <a:lnTo>
                          <a:pt x="447" y="224"/>
                        </a:lnTo>
                        <a:lnTo>
                          <a:pt x="434" y="200"/>
                        </a:lnTo>
                        <a:lnTo>
                          <a:pt x="420" y="179"/>
                        </a:lnTo>
                        <a:lnTo>
                          <a:pt x="405" y="157"/>
                        </a:lnTo>
                        <a:lnTo>
                          <a:pt x="389" y="137"/>
                        </a:lnTo>
                        <a:lnTo>
                          <a:pt x="373" y="118"/>
                        </a:lnTo>
                        <a:lnTo>
                          <a:pt x="355" y="100"/>
                        </a:lnTo>
                        <a:lnTo>
                          <a:pt x="337" y="83"/>
                        </a:lnTo>
                        <a:lnTo>
                          <a:pt x="318" y="69"/>
                        </a:lnTo>
                        <a:lnTo>
                          <a:pt x="298" y="55"/>
                        </a:lnTo>
                        <a:lnTo>
                          <a:pt x="288" y="50"/>
                        </a:lnTo>
                        <a:lnTo>
                          <a:pt x="272" y="43"/>
                        </a:lnTo>
                        <a:lnTo>
                          <a:pt x="255" y="37"/>
                        </a:lnTo>
                        <a:lnTo>
                          <a:pt x="233" y="30"/>
                        </a:lnTo>
                        <a:lnTo>
                          <a:pt x="210" y="22"/>
                        </a:lnTo>
                        <a:lnTo>
                          <a:pt x="186" y="15"/>
                        </a:lnTo>
                        <a:lnTo>
                          <a:pt x="160" y="10"/>
                        </a:lnTo>
                        <a:lnTo>
                          <a:pt x="134" y="5"/>
                        </a:lnTo>
                        <a:lnTo>
                          <a:pt x="110" y="2"/>
                        </a:lnTo>
                        <a:lnTo>
                          <a:pt x="86" y="0"/>
                        </a:lnTo>
                        <a:lnTo>
                          <a:pt x="75" y="0"/>
                        </a:lnTo>
                        <a:lnTo>
                          <a:pt x="65" y="1"/>
                        </a:lnTo>
                        <a:lnTo>
                          <a:pt x="55" y="2"/>
                        </a:lnTo>
                        <a:lnTo>
                          <a:pt x="46" y="3"/>
                        </a:lnTo>
                        <a:lnTo>
                          <a:pt x="39" y="5"/>
                        </a:lnTo>
                        <a:lnTo>
                          <a:pt x="32" y="9"/>
                        </a:lnTo>
                        <a:lnTo>
                          <a:pt x="25" y="13"/>
                        </a:lnTo>
                        <a:lnTo>
                          <a:pt x="21" y="18"/>
                        </a:lnTo>
                        <a:lnTo>
                          <a:pt x="17" y="23"/>
                        </a:lnTo>
                        <a:lnTo>
                          <a:pt x="15" y="30"/>
                        </a:lnTo>
                        <a:lnTo>
                          <a:pt x="14" y="38"/>
                        </a:lnTo>
                        <a:lnTo>
                          <a:pt x="14" y="45"/>
                        </a:lnTo>
                        <a:lnTo>
                          <a:pt x="14" y="62"/>
                        </a:lnTo>
                        <a:lnTo>
                          <a:pt x="13" y="107"/>
                        </a:lnTo>
                        <a:lnTo>
                          <a:pt x="12" y="172"/>
                        </a:lnTo>
                        <a:lnTo>
                          <a:pt x="10" y="252"/>
                        </a:lnTo>
                        <a:lnTo>
                          <a:pt x="7" y="341"/>
                        </a:lnTo>
                        <a:lnTo>
                          <a:pt x="6" y="433"/>
                        </a:lnTo>
                        <a:lnTo>
                          <a:pt x="5" y="520"/>
                        </a:lnTo>
                        <a:lnTo>
                          <a:pt x="5" y="596"/>
                        </a:lnTo>
                        <a:lnTo>
                          <a:pt x="4" y="630"/>
                        </a:lnTo>
                        <a:lnTo>
                          <a:pt x="2" y="664"/>
                        </a:lnTo>
                        <a:lnTo>
                          <a:pt x="0" y="700"/>
                        </a:lnTo>
                        <a:lnTo>
                          <a:pt x="0" y="737"/>
                        </a:lnTo>
                        <a:lnTo>
                          <a:pt x="1" y="754"/>
                        </a:lnTo>
                        <a:lnTo>
                          <a:pt x="3" y="771"/>
                        </a:lnTo>
                        <a:lnTo>
                          <a:pt x="6" y="788"/>
                        </a:lnTo>
                        <a:lnTo>
                          <a:pt x="12" y="803"/>
                        </a:lnTo>
                        <a:lnTo>
                          <a:pt x="17" y="819"/>
                        </a:lnTo>
                        <a:lnTo>
                          <a:pt x="25" y="833"/>
                        </a:lnTo>
                        <a:lnTo>
                          <a:pt x="30" y="840"/>
                        </a:lnTo>
                        <a:lnTo>
                          <a:pt x="35" y="847"/>
                        </a:lnTo>
                        <a:lnTo>
                          <a:pt x="41" y="853"/>
                        </a:lnTo>
                        <a:lnTo>
                          <a:pt x="48" y="859"/>
                        </a:lnTo>
                        <a:lnTo>
                          <a:pt x="56" y="867"/>
                        </a:lnTo>
                        <a:lnTo>
                          <a:pt x="68" y="875"/>
                        </a:lnTo>
                        <a:lnTo>
                          <a:pt x="78" y="882"/>
                        </a:lnTo>
                        <a:lnTo>
                          <a:pt x="90" y="888"/>
                        </a:lnTo>
                        <a:lnTo>
                          <a:pt x="113" y="900"/>
                        </a:lnTo>
                        <a:lnTo>
                          <a:pt x="140" y="910"/>
                        </a:lnTo>
                        <a:lnTo>
                          <a:pt x="167" y="919"/>
                        </a:lnTo>
                        <a:lnTo>
                          <a:pt x="196" y="927"/>
                        </a:lnTo>
                        <a:lnTo>
                          <a:pt x="224" y="933"/>
                        </a:lnTo>
                        <a:lnTo>
                          <a:pt x="255" y="939"/>
                        </a:lnTo>
                        <a:lnTo>
                          <a:pt x="316" y="947"/>
                        </a:lnTo>
                        <a:lnTo>
                          <a:pt x="376" y="954"/>
                        </a:lnTo>
                        <a:lnTo>
                          <a:pt x="433" y="960"/>
                        </a:lnTo>
                        <a:lnTo>
                          <a:pt x="485" y="967"/>
                        </a:lnTo>
                        <a:lnTo>
                          <a:pt x="483" y="946"/>
                        </a:lnTo>
                        <a:lnTo>
                          <a:pt x="482" y="918"/>
                        </a:lnTo>
                        <a:lnTo>
                          <a:pt x="482" y="886"/>
                        </a:lnTo>
                        <a:lnTo>
                          <a:pt x="483" y="850"/>
                        </a:lnTo>
                        <a:lnTo>
                          <a:pt x="486" y="768"/>
                        </a:lnTo>
                        <a:lnTo>
                          <a:pt x="492" y="679"/>
                        </a:lnTo>
                        <a:lnTo>
                          <a:pt x="496" y="589"/>
                        </a:lnTo>
                        <a:lnTo>
                          <a:pt x="501" y="505"/>
                        </a:lnTo>
                        <a:lnTo>
                          <a:pt x="501" y="467"/>
                        </a:lnTo>
                        <a:lnTo>
                          <a:pt x="502" y="433"/>
                        </a:lnTo>
                        <a:lnTo>
                          <a:pt x="501" y="404"/>
                        </a:lnTo>
                        <a:lnTo>
                          <a:pt x="499" y="379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82" name="Freeform 171"/>
                  <p:cNvSpPr>
                    <a:spLocks/>
                  </p:cNvSpPr>
                  <p:nvPr/>
                </p:nvSpPr>
                <p:spPr bwMode="auto">
                  <a:xfrm>
                    <a:off x="3254" y="4059"/>
                    <a:ext cx="170" cy="105"/>
                  </a:xfrm>
                  <a:custGeom>
                    <a:avLst/>
                    <a:gdLst>
                      <a:gd name="T0" fmla="*/ 0 w 1192"/>
                      <a:gd name="T1" fmla="*/ 0 h 736"/>
                      <a:gd name="T2" fmla="*/ 0 w 1192"/>
                      <a:gd name="T3" fmla="*/ 0 h 736"/>
                      <a:gd name="T4" fmla="*/ 0 w 1192"/>
                      <a:gd name="T5" fmla="*/ 0 h 736"/>
                      <a:gd name="T6" fmla="*/ 0 w 1192"/>
                      <a:gd name="T7" fmla="*/ 0 h 736"/>
                      <a:gd name="T8" fmla="*/ 0 w 1192"/>
                      <a:gd name="T9" fmla="*/ 0 h 736"/>
                      <a:gd name="T10" fmla="*/ 0 w 1192"/>
                      <a:gd name="T11" fmla="*/ 0 h 736"/>
                      <a:gd name="T12" fmla="*/ 0 w 1192"/>
                      <a:gd name="T13" fmla="*/ 0 h 736"/>
                      <a:gd name="T14" fmla="*/ 0 w 1192"/>
                      <a:gd name="T15" fmla="*/ 0 h 736"/>
                      <a:gd name="T16" fmla="*/ 0 w 1192"/>
                      <a:gd name="T17" fmla="*/ 0 h 736"/>
                      <a:gd name="T18" fmla="*/ 0 w 1192"/>
                      <a:gd name="T19" fmla="*/ 0 h 736"/>
                      <a:gd name="T20" fmla="*/ 0 w 1192"/>
                      <a:gd name="T21" fmla="*/ 0 h 736"/>
                      <a:gd name="T22" fmla="*/ 0 w 1192"/>
                      <a:gd name="T23" fmla="*/ 0 h 736"/>
                      <a:gd name="T24" fmla="*/ 0 w 1192"/>
                      <a:gd name="T25" fmla="*/ 0 h 736"/>
                      <a:gd name="T26" fmla="*/ 0 w 1192"/>
                      <a:gd name="T27" fmla="*/ 0 h 736"/>
                      <a:gd name="T28" fmla="*/ 0 w 1192"/>
                      <a:gd name="T29" fmla="*/ 0 h 736"/>
                      <a:gd name="T30" fmla="*/ 0 w 1192"/>
                      <a:gd name="T31" fmla="*/ 0 h 736"/>
                      <a:gd name="T32" fmla="*/ 0 w 1192"/>
                      <a:gd name="T33" fmla="*/ 0 h 736"/>
                      <a:gd name="T34" fmla="*/ 0 w 1192"/>
                      <a:gd name="T35" fmla="*/ 0 h 736"/>
                      <a:gd name="T36" fmla="*/ 0 w 1192"/>
                      <a:gd name="T37" fmla="*/ 0 h 736"/>
                      <a:gd name="T38" fmla="*/ 0 w 1192"/>
                      <a:gd name="T39" fmla="*/ 0 h 736"/>
                      <a:gd name="T40" fmla="*/ 0 w 1192"/>
                      <a:gd name="T41" fmla="*/ 0 h 736"/>
                      <a:gd name="T42" fmla="*/ 0 w 1192"/>
                      <a:gd name="T43" fmla="*/ 0 h 736"/>
                      <a:gd name="T44" fmla="*/ 0 w 1192"/>
                      <a:gd name="T45" fmla="*/ 0 h 736"/>
                      <a:gd name="T46" fmla="*/ 0 w 1192"/>
                      <a:gd name="T47" fmla="*/ 0 h 736"/>
                      <a:gd name="T48" fmla="*/ 0 w 1192"/>
                      <a:gd name="T49" fmla="*/ 0 h 736"/>
                      <a:gd name="T50" fmla="*/ 0 w 1192"/>
                      <a:gd name="T51" fmla="*/ 0 h 736"/>
                      <a:gd name="T52" fmla="*/ 0 w 1192"/>
                      <a:gd name="T53" fmla="*/ 0 h 736"/>
                      <a:gd name="T54" fmla="*/ 0 w 1192"/>
                      <a:gd name="T55" fmla="*/ 0 h 736"/>
                      <a:gd name="T56" fmla="*/ 0 w 1192"/>
                      <a:gd name="T57" fmla="*/ 0 h 736"/>
                      <a:gd name="T58" fmla="*/ 0 w 1192"/>
                      <a:gd name="T59" fmla="*/ 0 h 736"/>
                      <a:gd name="T60" fmla="*/ 0 w 1192"/>
                      <a:gd name="T61" fmla="*/ 0 h 736"/>
                      <a:gd name="T62" fmla="*/ 0 w 1192"/>
                      <a:gd name="T63" fmla="*/ 0 h 736"/>
                      <a:gd name="T64" fmla="*/ 0 w 1192"/>
                      <a:gd name="T65" fmla="*/ 0 h 736"/>
                      <a:gd name="T66" fmla="*/ 0 w 1192"/>
                      <a:gd name="T67" fmla="*/ 0 h 736"/>
                      <a:gd name="T68" fmla="*/ 0 w 1192"/>
                      <a:gd name="T69" fmla="*/ 0 h 736"/>
                      <a:gd name="T70" fmla="*/ 0 w 1192"/>
                      <a:gd name="T71" fmla="*/ 0 h 736"/>
                      <a:gd name="T72" fmla="*/ 0 w 1192"/>
                      <a:gd name="T73" fmla="*/ 0 h 736"/>
                      <a:gd name="T74" fmla="*/ 0 w 1192"/>
                      <a:gd name="T75" fmla="*/ 0 h 736"/>
                      <a:gd name="T76" fmla="*/ 0 w 1192"/>
                      <a:gd name="T77" fmla="*/ 0 h 736"/>
                      <a:gd name="T78" fmla="*/ 0 w 1192"/>
                      <a:gd name="T79" fmla="*/ 0 h 736"/>
                      <a:gd name="T80" fmla="*/ 0 w 1192"/>
                      <a:gd name="T81" fmla="*/ 0 h 736"/>
                      <a:gd name="T82" fmla="*/ 0 w 1192"/>
                      <a:gd name="T83" fmla="*/ 0 h 736"/>
                      <a:gd name="T84" fmla="*/ 0 w 1192"/>
                      <a:gd name="T85" fmla="*/ 0 h 736"/>
                      <a:gd name="T86" fmla="*/ 0 w 1192"/>
                      <a:gd name="T87" fmla="*/ 0 h 736"/>
                      <a:gd name="T88" fmla="*/ 0 w 1192"/>
                      <a:gd name="T89" fmla="*/ 0 h 736"/>
                      <a:gd name="T90" fmla="*/ 0 w 1192"/>
                      <a:gd name="T91" fmla="*/ 0 h 736"/>
                      <a:gd name="T92" fmla="*/ 0 w 1192"/>
                      <a:gd name="T93" fmla="*/ 0 h 736"/>
                      <a:gd name="T94" fmla="*/ 0 w 1192"/>
                      <a:gd name="T95" fmla="*/ 0 h 736"/>
                      <a:gd name="T96" fmla="*/ 0 w 1192"/>
                      <a:gd name="T97" fmla="*/ 0 h 736"/>
                      <a:gd name="T98" fmla="*/ 0 w 1192"/>
                      <a:gd name="T99" fmla="*/ 0 h 736"/>
                      <a:gd name="T100" fmla="*/ 0 w 1192"/>
                      <a:gd name="T101" fmla="*/ 0 h 736"/>
                      <a:gd name="T102" fmla="*/ 0 w 1192"/>
                      <a:gd name="T103" fmla="*/ 0 h 736"/>
                      <a:gd name="T104" fmla="*/ 0 w 1192"/>
                      <a:gd name="T105" fmla="*/ 0 h 736"/>
                      <a:gd name="T106" fmla="*/ 0 w 1192"/>
                      <a:gd name="T107" fmla="*/ 0 h 736"/>
                      <a:gd name="T108" fmla="*/ 0 w 1192"/>
                      <a:gd name="T109" fmla="*/ 0 h 736"/>
                      <a:gd name="T110" fmla="*/ 0 w 1192"/>
                      <a:gd name="T111" fmla="*/ 0 h 736"/>
                      <a:gd name="T112" fmla="*/ 0 w 1192"/>
                      <a:gd name="T113" fmla="*/ 0 h 736"/>
                      <a:gd name="T114" fmla="*/ 0 w 1192"/>
                      <a:gd name="T115" fmla="*/ 0 h 736"/>
                      <a:gd name="T116" fmla="*/ 0 w 1192"/>
                      <a:gd name="T117" fmla="*/ 0 h 736"/>
                      <a:gd name="T118" fmla="*/ 0 w 1192"/>
                      <a:gd name="T119" fmla="*/ 0 h 736"/>
                      <a:gd name="T120" fmla="*/ 0 w 1192"/>
                      <a:gd name="T121" fmla="*/ 0 h 736"/>
                      <a:gd name="T122" fmla="*/ 0 w 1192"/>
                      <a:gd name="T123" fmla="*/ 0 h 736"/>
                      <a:gd name="T124" fmla="*/ 0 w 1192"/>
                      <a:gd name="T125" fmla="*/ 0 h 7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192"/>
                      <a:gd name="T190" fmla="*/ 0 h 736"/>
                      <a:gd name="T191" fmla="*/ 1192 w 1192"/>
                      <a:gd name="T192" fmla="*/ 736 h 7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192" h="736">
                        <a:moveTo>
                          <a:pt x="1192" y="368"/>
                        </a:moveTo>
                        <a:lnTo>
                          <a:pt x="1192" y="387"/>
                        </a:lnTo>
                        <a:lnTo>
                          <a:pt x="1191" y="405"/>
                        </a:lnTo>
                        <a:lnTo>
                          <a:pt x="1190" y="424"/>
                        </a:lnTo>
                        <a:lnTo>
                          <a:pt x="1187" y="442"/>
                        </a:lnTo>
                        <a:lnTo>
                          <a:pt x="1184" y="460"/>
                        </a:lnTo>
                        <a:lnTo>
                          <a:pt x="1181" y="478"/>
                        </a:lnTo>
                        <a:lnTo>
                          <a:pt x="1176" y="495"/>
                        </a:lnTo>
                        <a:lnTo>
                          <a:pt x="1171" y="511"/>
                        </a:lnTo>
                        <a:lnTo>
                          <a:pt x="1164" y="528"/>
                        </a:lnTo>
                        <a:lnTo>
                          <a:pt x="1156" y="543"/>
                        </a:lnTo>
                        <a:lnTo>
                          <a:pt x="1147" y="559"/>
                        </a:lnTo>
                        <a:lnTo>
                          <a:pt x="1137" y="574"/>
                        </a:lnTo>
                        <a:lnTo>
                          <a:pt x="1126" y="588"/>
                        </a:lnTo>
                        <a:lnTo>
                          <a:pt x="1114" y="602"/>
                        </a:lnTo>
                        <a:lnTo>
                          <a:pt x="1101" y="616"/>
                        </a:lnTo>
                        <a:lnTo>
                          <a:pt x="1085" y="628"/>
                        </a:lnTo>
                        <a:lnTo>
                          <a:pt x="1068" y="640"/>
                        </a:lnTo>
                        <a:lnTo>
                          <a:pt x="1051" y="653"/>
                        </a:lnTo>
                        <a:lnTo>
                          <a:pt x="1031" y="664"/>
                        </a:lnTo>
                        <a:lnTo>
                          <a:pt x="1008" y="674"/>
                        </a:lnTo>
                        <a:lnTo>
                          <a:pt x="985" y="683"/>
                        </a:lnTo>
                        <a:lnTo>
                          <a:pt x="960" y="691"/>
                        </a:lnTo>
                        <a:lnTo>
                          <a:pt x="934" y="700"/>
                        </a:lnTo>
                        <a:lnTo>
                          <a:pt x="905" y="707"/>
                        </a:lnTo>
                        <a:lnTo>
                          <a:pt x="874" y="714"/>
                        </a:lnTo>
                        <a:lnTo>
                          <a:pt x="840" y="719"/>
                        </a:lnTo>
                        <a:lnTo>
                          <a:pt x="806" y="725"/>
                        </a:lnTo>
                        <a:lnTo>
                          <a:pt x="768" y="728"/>
                        </a:lnTo>
                        <a:lnTo>
                          <a:pt x="729" y="732"/>
                        </a:lnTo>
                        <a:lnTo>
                          <a:pt x="687" y="734"/>
                        </a:lnTo>
                        <a:lnTo>
                          <a:pt x="642" y="736"/>
                        </a:lnTo>
                        <a:lnTo>
                          <a:pt x="595" y="736"/>
                        </a:lnTo>
                        <a:lnTo>
                          <a:pt x="544" y="736"/>
                        </a:lnTo>
                        <a:lnTo>
                          <a:pt x="495" y="734"/>
                        </a:lnTo>
                        <a:lnTo>
                          <a:pt x="450" y="732"/>
                        </a:lnTo>
                        <a:lnTo>
                          <a:pt x="407" y="728"/>
                        </a:lnTo>
                        <a:lnTo>
                          <a:pt x="367" y="725"/>
                        </a:lnTo>
                        <a:lnTo>
                          <a:pt x="329" y="719"/>
                        </a:lnTo>
                        <a:lnTo>
                          <a:pt x="295" y="714"/>
                        </a:lnTo>
                        <a:lnTo>
                          <a:pt x="263" y="707"/>
                        </a:lnTo>
                        <a:lnTo>
                          <a:pt x="234" y="700"/>
                        </a:lnTo>
                        <a:lnTo>
                          <a:pt x="206" y="691"/>
                        </a:lnTo>
                        <a:lnTo>
                          <a:pt x="180" y="683"/>
                        </a:lnTo>
                        <a:lnTo>
                          <a:pt x="158" y="674"/>
                        </a:lnTo>
                        <a:lnTo>
                          <a:pt x="137" y="664"/>
                        </a:lnTo>
                        <a:lnTo>
                          <a:pt x="118" y="653"/>
                        </a:lnTo>
                        <a:lnTo>
                          <a:pt x="100" y="640"/>
                        </a:lnTo>
                        <a:lnTo>
                          <a:pt x="84" y="628"/>
                        </a:lnTo>
                        <a:lnTo>
                          <a:pt x="71" y="616"/>
                        </a:lnTo>
                        <a:lnTo>
                          <a:pt x="59" y="602"/>
                        </a:lnTo>
                        <a:lnTo>
                          <a:pt x="48" y="588"/>
                        </a:lnTo>
                        <a:lnTo>
                          <a:pt x="39" y="574"/>
                        </a:lnTo>
                        <a:lnTo>
                          <a:pt x="30" y="559"/>
                        </a:lnTo>
                        <a:lnTo>
                          <a:pt x="23" y="543"/>
                        </a:lnTo>
                        <a:lnTo>
                          <a:pt x="18" y="528"/>
                        </a:lnTo>
                        <a:lnTo>
                          <a:pt x="13" y="511"/>
                        </a:lnTo>
                        <a:lnTo>
                          <a:pt x="9" y="495"/>
                        </a:lnTo>
                        <a:lnTo>
                          <a:pt x="5" y="478"/>
                        </a:lnTo>
                        <a:lnTo>
                          <a:pt x="3" y="460"/>
                        </a:lnTo>
                        <a:lnTo>
                          <a:pt x="2" y="442"/>
                        </a:lnTo>
                        <a:lnTo>
                          <a:pt x="0" y="405"/>
                        </a:lnTo>
                        <a:lnTo>
                          <a:pt x="0" y="368"/>
                        </a:lnTo>
                        <a:lnTo>
                          <a:pt x="0" y="349"/>
                        </a:lnTo>
                        <a:lnTo>
                          <a:pt x="2" y="331"/>
                        </a:lnTo>
                        <a:lnTo>
                          <a:pt x="7" y="312"/>
                        </a:lnTo>
                        <a:lnTo>
                          <a:pt x="12" y="294"/>
                        </a:lnTo>
                        <a:lnTo>
                          <a:pt x="19" y="276"/>
                        </a:lnTo>
                        <a:lnTo>
                          <a:pt x="27" y="259"/>
                        </a:lnTo>
                        <a:lnTo>
                          <a:pt x="36" y="242"/>
                        </a:lnTo>
                        <a:lnTo>
                          <a:pt x="47" y="225"/>
                        </a:lnTo>
                        <a:lnTo>
                          <a:pt x="59" y="209"/>
                        </a:lnTo>
                        <a:lnTo>
                          <a:pt x="71" y="193"/>
                        </a:lnTo>
                        <a:lnTo>
                          <a:pt x="86" y="177"/>
                        </a:lnTo>
                        <a:lnTo>
                          <a:pt x="101" y="163"/>
                        </a:lnTo>
                        <a:lnTo>
                          <a:pt x="118" y="148"/>
                        </a:lnTo>
                        <a:lnTo>
                          <a:pt x="136" y="134"/>
                        </a:lnTo>
                        <a:lnTo>
                          <a:pt x="155" y="121"/>
                        </a:lnTo>
                        <a:lnTo>
                          <a:pt x="175" y="108"/>
                        </a:lnTo>
                        <a:lnTo>
                          <a:pt x="195" y="96"/>
                        </a:lnTo>
                        <a:lnTo>
                          <a:pt x="217" y="84"/>
                        </a:lnTo>
                        <a:lnTo>
                          <a:pt x="239" y="73"/>
                        </a:lnTo>
                        <a:lnTo>
                          <a:pt x="263" y="63"/>
                        </a:lnTo>
                        <a:lnTo>
                          <a:pt x="287" y="54"/>
                        </a:lnTo>
                        <a:lnTo>
                          <a:pt x="312" y="45"/>
                        </a:lnTo>
                        <a:lnTo>
                          <a:pt x="337" y="36"/>
                        </a:lnTo>
                        <a:lnTo>
                          <a:pt x="364" y="29"/>
                        </a:lnTo>
                        <a:lnTo>
                          <a:pt x="391" y="23"/>
                        </a:lnTo>
                        <a:lnTo>
                          <a:pt x="418" y="17"/>
                        </a:lnTo>
                        <a:lnTo>
                          <a:pt x="446" y="12"/>
                        </a:lnTo>
                        <a:lnTo>
                          <a:pt x="475" y="7"/>
                        </a:lnTo>
                        <a:lnTo>
                          <a:pt x="505" y="5"/>
                        </a:lnTo>
                        <a:lnTo>
                          <a:pt x="535" y="2"/>
                        </a:lnTo>
                        <a:lnTo>
                          <a:pt x="565" y="0"/>
                        </a:lnTo>
                        <a:lnTo>
                          <a:pt x="595" y="0"/>
                        </a:lnTo>
                        <a:lnTo>
                          <a:pt x="627" y="0"/>
                        </a:lnTo>
                        <a:lnTo>
                          <a:pt x="657" y="2"/>
                        </a:lnTo>
                        <a:lnTo>
                          <a:pt x="687" y="5"/>
                        </a:lnTo>
                        <a:lnTo>
                          <a:pt x="716" y="7"/>
                        </a:lnTo>
                        <a:lnTo>
                          <a:pt x="744" y="12"/>
                        </a:lnTo>
                        <a:lnTo>
                          <a:pt x="773" y="17"/>
                        </a:lnTo>
                        <a:lnTo>
                          <a:pt x="800" y="23"/>
                        </a:lnTo>
                        <a:lnTo>
                          <a:pt x="828" y="29"/>
                        </a:lnTo>
                        <a:lnTo>
                          <a:pt x="855" y="36"/>
                        </a:lnTo>
                        <a:lnTo>
                          <a:pt x="880" y="45"/>
                        </a:lnTo>
                        <a:lnTo>
                          <a:pt x="905" y="54"/>
                        </a:lnTo>
                        <a:lnTo>
                          <a:pt x="929" y="63"/>
                        </a:lnTo>
                        <a:lnTo>
                          <a:pt x="953" y="73"/>
                        </a:lnTo>
                        <a:lnTo>
                          <a:pt x="975" y="84"/>
                        </a:lnTo>
                        <a:lnTo>
                          <a:pt x="996" y="96"/>
                        </a:lnTo>
                        <a:lnTo>
                          <a:pt x="1017" y="108"/>
                        </a:lnTo>
                        <a:lnTo>
                          <a:pt x="1037" y="121"/>
                        </a:lnTo>
                        <a:lnTo>
                          <a:pt x="1056" y="134"/>
                        </a:lnTo>
                        <a:lnTo>
                          <a:pt x="1073" y="148"/>
                        </a:lnTo>
                        <a:lnTo>
                          <a:pt x="1090" y="163"/>
                        </a:lnTo>
                        <a:lnTo>
                          <a:pt x="1105" y="177"/>
                        </a:lnTo>
                        <a:lnTo>
                          <a:pt x="1120" y="193"/>
                        </a:lnTo>
                        <a:lnTo>
                          <a:pt x="1133" y="209"/>
                        </a:lnTo>
                        <a:lnTo>
                          <a:pt x="1145" y="225"/>
                        </a:lnTo>
                        <a:lnTo>
                          <a:pt x="1155" y="242"/>
                        </a:lnTo>
                        <a:lnTo>
                          <a:pt x="1165" y="259"/>
                        </a:lnTo>
                        <a:lnTo>
                          <a:pt x="1173" y="276"/>
                        </a:lnTo>
                        <a:lnTo>
                          <a:pt x="1180" y="294"/>
                        </a:lnTo>
                        <a:lnTo>
                          <a:pt x="1185" y="312"/>
                        </a:lnTo>
                        <a:lnTo>
                          <a:pt x="1189" y="331"/>
                        </a:lnTo>
                        <a:lnTo>
                          <a:pt x="1191" y="349"/>
                        </a:lnTo>
                        <a:lnTo>
                          <a:pt x="1192" y="368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83" name="Freeform 172"/>
                  <p:cNvSpPr>
                    <a:spLocks/>
                  </p:cNvSpPr>
                  <p:nvPr/>
                </p:nvSpPr>
                <p:spPr bwMode="auto">
                  <a:xfrm>
                    <a:off x="3295" y="4059"/>
                    <a:ext cx="85" cy="29"/>
                  </a:xfrm>
                  <a:custGeom>
                    <a:avLst/>
                    <a:gdLst>
                      <a:gd name="T0" fmla="*/ 0 w 593"/>
                      <a:gd name="T1" fmla="*/ 0 h 194"/>
                      <a:gd name="T2" fmla="*/ 0 w 593"/>
                      <a:gd name="T3" fmla="*/ 0 h 194"/>
                      <a:gd name="T4" fmla="*/ 0 w 593"/>
                      <a:gd name="T5" fmla="*/ 0 h 194"/>
                      <a:gd name="T6" fmla="*/ 0 w 593"/>
                      <a:gd name="T7" fmla="*/ 0 h 194"/>
                      <a:gd name="T8" fmla="*/ 0 w 593"/>
                      <a:gd name="T9" fmla="*/ 0 h 194"/>
                      <a:gd name="T10" fmla="*/ 0 w 593"/>
                      <a:gd name="T11" fmla="*/ 0 h 194"/>
                      <a:gd name="T12" fmla="*/ 0 w 593"/>
                      <a:gd name="T13" fmla="*/ 0 h 194"/>
                      <a:gd name="T14" fmla="*/ 0 w 593"/>
                      <a:gd name="T15" fmla="*/ 0 h 194"/>
                      <a:gd name="T16" fmla="*/ 0 w 593"/>
                      <a:gd name="T17" fmla="*/ 0 h 194"/>
                      <a:gd name="T18" fmla="*/ 0 w 593"/>
                      <a:gd name="T19" fmla="*/ 0 h 194"/>
                      <a:gd name="T20" fmla="*/ 0 w 593"/>
                      <a:gd name="T21" fmla="*/ 0 h 194"/>
                      <a:gd name="T22" fmla="*/ 0 w 593"/>
                      <a:gd name="T23" fmla="*/ 0 h 194"/>
                      <a:gd name="T24" fmla="*/ 0 w 593"/>
                      <a:gd name="T25" fmla="*/ 0 h 194"/>
                      <a:gd name="T26" fmla="*/ 0 w 593"/>
                      <a:gd name="T27" fmla="*/ 0 h 194"/>
                      <a:gd name="T28" fmla="*/ 0 w 593"/>
                      <a:gd name="T29" fmla="*/ 0 h 194"/>
                      <a:gd name="T30" fmla="*/ 0 w 593"/>
                      <a:gd name="T31" fmla="*/ 0 h 194"/>
                      <a:gd name="T32" fmla="*/ 0 w 593"/>
                      <a:gd name="T33" fmla="*/ 0 h 194"/>
                      <a:gd name="T34" fmla="*/ 0 w 593"/>
                      <a:gd name="T35" fmla="*/ 0 h 194"/>
                      <a:gd name="T36" fmla="*/ 0 w 593"/>
                      <a:gd name="T37" fmla="*/ 0 h 194"/>
                      <a:gd name="T38" fmla="*/ 0 w 593"/>
                      <a:gd name="T39" fmla="*/ 0 h 194"/>
                      <a:gd name="T40" fmla="*/ 0 w 593"/>
                      <a:gd name="T41" fmla="*/ 0 h 194"/>
                      <a:gd name="T42" fmla="*/ 0 w 593"/>
                      <a:gd name="T43" fmla="*/ 0 h 194"/>
                      <a:gd name="T44" fmla="*/ 0 w 593"/>
                      <a:gd name="T45" fmla="*/ 0 h 194"/>
                      <a:gd name="T46" fmla="*/ 0 w 593"/>
                      <a:gd name="T47" fmla="*/ 0 h 194"/>
                      <a:gd name="T48" fmla="*/ 0 w 593"/>
                      <a:gd name="T49" fmla="*/ 0 h 194"/>
                      <a:gd name="T50" fmla="*/ 0 w 593"/>
                      <a:gd name="T51" fmla="*/ 0 h 194"/>
                      <a:gd name="T52" fmla="*/ 0 w 593"/>
                      <a:gd name="T53" fmla="*/ 0 h 194"/>
                      <a:gd name="T54" fmla="*/ 0 w 593"/>
                      <a:gd name="T55" fmla="*/ 0 h 194"/>
                      <a:gd name="T56" fmla="*/ 0 w 593"/>
                      <a:gd name="T57" fmla="*/ 0 h 194"/>
                      <a:gd name="T58" fmla="*/ 0 w 593"/>
                      <a:gd name="T59" fmla="*/ 0 h 194"/>
                      <a:gd name="T60" fmla="*/ 0 w 593"/>
                      <a:gd name="T61" fmla="*/ 0 h 194"/>
                      <a:gd name="T62" fmla="*/ 0 w 593"/>
                      <a:gd name="T63" fmla="*/ 0 h 194"/>
                      <a:gd name="T64" fmla="*/ 0 w 593"/>
                      <a:gd name="T65" fmla="*/ 0 h 194"/>
                      <a:gd name="T66" fmla="*/ 0 w 593"/>
                      <a:gd name="T67" fmla="*/ 0 h 194"/>
                      <a:gd name="T68" fmla="*/ 0 w 593"/>
                      <a:gd name="T69" fmla="*/ 0 h 194"/>
                      <a:gd name="T70" fmla="*/ 0 w 593"/>
                      <a:gd name="T71" fmla="*/ 0 h 194"/>
                      <a:gd name="T72" fmla="*/ 0 w 593"/>
                      <a:gd name="T73" fmla="*/ 0 h 19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593"/>
                      <a:gd name="T112" fmla="*/ 0 h 194"/>
                      <a:gd name="T113" fmla="*/ 593 w 593"/>
                      <a:gd name="T114" fmla="*/ 194 h 19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593" h="194">
                        <a:moveTo>
                          <a:pt x="593" y="98"/>
                        </a:moveTo>
                        <a:lnTo>
                          <a:pt x="593" y="102"/>
                        </a:lnTo>
                        <a:lnTo>
                          <a:pt x="592" y="108"/>
                        </a:lnTo>
                        <a:lnTo>
                          <a:pt x="590" y="112"/>
                        </a:lnTo>
                        <a:lnTo>
                          <a:pt x="588" y="117"/>
                        </a:lnTo>
                        <a:lnTo>
                          <a:pt x="580" y="127"/>
                        </a:lnTo>
                        <a:lnTo>
                          <a:pt x="570" y="136"/>
                        </a:lnTo>
                        <a:lnTo>
                          <a:pt x="558" y="143"/>
                        </a:lnTo>
                        <a:lnTo>
                          <a:pt x="543" y="152"/>
                        </a:lnTo>
                        <a:lnTo>
                          <a:pt x="525" y="159"/>
                        </a:lnTo>
                        <a:lnTo>
                          <a:pt x="506" y="167"/>
                        </a:lnTo>
                        <a:lnTo>
                          <a:pt x="485" y="172"/>
                        </a:lnTo>
                        <a:lnTo>
                          <a:pt x="463" y="178"/>
                        </a:lnTo>
                        <a:lnTo>
                          <a:pt x="438" y="183"/>
                        </a:lnTo>
                        <a:lnTo>
                          <a:pt x="412" y="187"/>
                        </a:lnTo>
                        <a:lnTo>
                          <a:pt x="385" y="190"/>
                        </a:lnTo>
                        <a:lnTo>
                          <a:pt x="356" y="192"/>
                        </a:lnTo>
                        <a:lnTo>
                          <a:pt x="327" y="194"/>
                        </a:lnTo>
                        <a:lnTo>
                          <a:pt x="297" y="194"/>
                        </a:lnTo>
                        <a:lnTo>
                          <a:pt x="266" y="194"/>
                        </a:lnTo>
                        <a:lnTo>
                          <a:pt x="237" y="192"/>
                        </a:lnTo>
                        <a:lnTo>
                          <a:pt x="208" y="190"/>
                        </a:lnTo>
                        <a:lnTo>
                          <a:pt x="181" y="187"/>
                        </a:lnTo>
                        <a:lnTo>
                          <a:pt x="156" y="183"/>
                        </a:lnTo>
                        <a:lnTo>
                          <a:pt x="131" y="178"/>
                        </a:lnTo>
                        <a:lnTo>
                          <a:pt x="108" y="172"/>
                        </a:lnTo>
                        <a:lnTo>
                          <a:pt x="87" y="167"/>
                        </a:lnTo>
                        <a:lnTo>
                          <a:pt x="68" y="159"/>
                        </a:lnTo>
                        <a:lnTo>
                          <a:pt x="51" y="152"/>
                        </a:lnTo>
                        <a:lnTo>
                          <a:pt x="36" y="143"/>
                        </a:lnTo>
                        <a:lnTo>
                          <a:pt x="23" y="136"/>
                        </a:lnTo>
                        <a:lnTo>
                          <a:pt x="18" y="131"/>
                        </a:lnTo>
                        <a:lnTo>
                          <a:pt x="13" y="127"/>
                        </a:lnTo>
                        <a:lnTo>
                          <a:pt x="9" y="122"/>
                        </a:lnTo>
                        <a:lnTo>
                          <a:pt x="5" y="117"/>
                        </a:lnTo>
                        <a:lnTo>
                          <a:pt x="3" y="112"/>
                        </a:lnTo>
                        <a:lnTo>
                          <a:pt x="1" y="108"/>
                        </a:lnTo>
                        <a:lnTo>
                          <a:pt x="0" y="102"/>
                        </a:lnTo>
                        <a:lnTo>
                          <a:pt x="0" y="98"/>
                        </a:lnTo>
                        <a:lnTo>
                          <a:pt x="0" y="92"/>
                        </a:lnTo>
                        <a:lnTo>
                          <a:pt x="1" y="88"/>
                        </a:lnTo>
                        <a:lnTo>
                          <a:pt x="3" y="82"/>
                        </a:lnTo>
                        <a:lnTo>
                          <a:pt x="5" y="78"/>
                        </a:lnTo>
                        <a:lnTo>
                          <a:pt x="13" y="69"/>
                        </a:lnTo>
                        <a:lnTo>
                          <a:pt x="23" y="60"/>
                        </a:lnTo>
                        <a:lnTo>
                          <a:pt x="36" y="51"/>
                        </a:lnTo>
                        <a:lnTo>
                          <a:pt x="51" y="43"/>
                        </a:lnTo>
                        <a:lnTo>
                          <a:pt x="68" y="35"/>
                        </a:lnTo>
                        <a:lnTo>
                          <a:pt x="87" y="29"/>
                        </a:lnTo>
                        <a:lnTo>
                          <a:pt x="108" y="22"/>
                        </a:lnTo>
                        <a:lnTo>
                          <a:pt x="131" y="16"/>
                        </a:lnTo>
                        <a:lnTo>
                          <a:pt x="156" y="12"/>
                        </a:lnTo>
                        <a:lnTo>
                          <a:pt x="181" y="8"/>
                        </a:lnTo>
                        <a:lnTo>
                          <a:pt x="208" y="4"/>
                        </a:lnTo>
                        <a:lnTo>
                          <a:pt x="237" y="2"/>
                        </a:lnTo>
                        <a:lnTo>
                          <a:pt x="266" y="1"/>
                        </a:lnTo>
                        <a:lnTo>
                          <a:pt x="297" y="0"/>
                        </a:lnTo>
                        <a:lnTo>
                          <a:pt x="327" y="1"/>
                        </a:lnTo>
                        <a:lnTo>
                          <a:pt x="356" y="2"/>
                        </a:lnTo>
                        <a:lnTo>
                          <a:pt x="385" y="4"/>
                        </a:lnTo>
                        <a:lnTo>
                          <a:pt x="412" y="8"/>
                        </a:lnTo>
                        <a:lnTo>
                          <a:pt x="438" y="12"/>
                        </a:lnTo>
                        <a:lnTo>
                          <a:pt x="463" y="16"/>
                        </a:lnTo>
                        <a:lnTo>
                          <a:pt x="485" y="22"/>
                        </a:lnTo>
                        <a:lnTo>
                          <a:pt x="506" y="29"/>
                        </a:lnTo>
                        <a:lnTo>
                          <a:pt x="525" y="35"/>
                        </a:lnTo>
                        <a:lnTo>
                          <a:pt x="543" y="43"/>
                        </a:lnTo>
                        <a:lnTo>
                          <a:pt x="558" y="51"/>
                        </a:lnTo>
                        <a:lnTo>
                          <a:pt x="570" y="60"/>
                        </a:lnTo>
                        <a:lnTo>
                          <a:pt x="580" y="69"/>
                        </a:lnTo>
                        <a:lnTo>
                          <a:pt x="588" y="78"/>
                        </a:lnTo>
                        <a:lnTo>
                          <a:pt x="590" y="82"/>
                        </a:lnTo>
                        <a:lnTo>
                          <a:pt x="592" y="88"/>
                        </a:lnTo>
                        <a:lnTo>
                          <a:pt x="593" y="92"/>
                        </a:lnTo>
                        <a:lnTo>
                          <a:pt x="593" y="98"/>
                        </a:lnTo>
                        <a:close/>
                      </a:path>
                    </a:pathLst>
                  </a:custGeom>
                  <a:solidFill>
                    <a:srgbClr val="2E5592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84" name="Freeform 173"/>
                  <p:cNvSpPr>
                    <a:spLocks/>
                  </p:cNvSpPr>
                  <p:nvPr/>
                </p:nvSpPr>
                <p:spPr bwMode="auto">
                  <a:xfrm>
                    <a:off x="3255" y="4078"/>
                    <a:ext cx="169" cy="86"/>
                  </a:xfrm>
                  <a:custGeom>
                    <a:avLst/>
                    <a:gdLst>
                      <a:gd name="T0" fmla="*/ 0 w 1184"/>
                      <a:gd name="T1" fmla="*/ 0 h 605"/>
                      <a:gd name="T2" fmla="*/ 0 w 1184"/>
                      <a:gd name="T3" fmla="*/ 0 h 605"/>
                      <a:gd name="T4" fmla="*/ 0 w 1184"/>
                      <a:gd name="T5" fmla="*/ 0 h 605"/>
                      <a:gd name="T6" fmla="*/ 0 w 1184"/>
                      <a:gd name="T7" fmla="*/ 0 h 605"/>
                      <a:gd name="T8" fmla="*/ 0 w 1184"/>
                      <a:gd name="T9" fmla="*/ 0 h 605"/>
                      <a:gd name="T10" fmla="*/ 0 w 1184"/>
                      <a:gd name="T11" fmla="*/ 0 h 605"/>
                      <a:gd name="T12" fmla="*/ 0 w 1184"/>
                      <a:gd name="T13" fmla="*/ 0 h 605"/>
                      <a:gd name="T14" fmla="*/ 0 w 1184"/>
                      <a:gd name="T15" fmla="*/ 0 h 605"/>
                      <a:gd name="T16" fmla="*/ 0 w 1184"/>
                      <a:gd name="T17" fmla="*/ 0 h 605"/>
                      <a:gd name="T18" fmla="*/ 0 w 1184"/>
                      <a:gd name="T19" fmla="*/ 0 h 605"/>
                      <a:gd name="T20" fmla="*/ 0 w 1184"/>
                      <a:gd name="T21" fmla="*/ 0 h 605"/>
                      <a:gd name="T22" fmla="*/ 0 w 1184"/>
                      <a:gd name="T23" fmla="*/ 0 h 605"/>
                      <a:gd name="T24" fmla="*/ 0 w 1184"/>
                      <a:gd name="T25" fmla="*/ 0 h 605"/>
                      <a:gd name="T26" fmla="*/ 0 w 1184"/>
                      <a:gd name="T27" fmla="*/ 0 h 605"/>
                      <a:gd name="T28" fmla="*/ 0 w 1184"/>
                      <a:gd name="T29" fmla="*/ 0 h 605"/>
                      <a:gd name="T30" fmla="*/ 0 w 1184"/>
                      <a:gd name="T31" fmla="*/ 0 h 605"/>
                      <a:gd name="T32" fmla="*/ 0 w 1184"/>
                      <a:gd name="T33" fmla="*/ 0 h 605"/>
                      <a:gd name="T34" fmla="*/ 0 w 1184"/>
                      <a:gd name="T35" fmla="*/ 0 h 605"/>
                      <a:gd name="T36" fmla="*/ 0 w 1184"/>
                      <a:gd name="T37" fmla="*/ 0 h 605"/>
                      <a:gd name="T38" fmla="*/ 0 w 1184"/>
                      <a:gd name="T39" fmla="*/ 0 h 605"/>
                      <a:gd name="T40" fmla="*/ 0 w 1184"/>
                      <a:gd name="T41" fmla="*/ 0 h 605"/>
                      <a:gd name="T42" fmla="*/ 0 w 1184"/>
                      <a:gd name="T43" fmla="*/ 0 h 605"/>
                      <a:gd name="T44" fmla="*/ 0 w 1184"/>
                      <a:gd name="T45" fmla="*/ 0 h 605"/>
                      <a:gd name="T46" fmla="*/ 0 w 1184"/>
                      <a:gd name="T47" fmla="*/ 0 h 605"/>
                      <a:gd name="T48" fmla="*/ 0 w 1184"/>
                      <a:gd name="T49" fmla="*/ 0 h 605"/>
                      <a:gd name="T50" fmla="*/ 0 w 1184"/>
                      <a:gd name="T51" fmla="*/ 0 h 605"/>
                      <a:gd name="T52" fmla="*/ 0 w 1184"/>
                      <a:gd name="T53" fmla="*/ 0 h 605"/>
                      <a:gd name="T54" fmla="*/ 0 w 1184"/>
                      <a:gd name="T55" fmla="*/ 0 h 605"/>
                      <a:gd name="T56" fmla="*/ 0 w 1184"/>
                      <a:gd name="T57" fmla="*/ 0 h 605"/>
                      <a:gd name="T58" fmla="*/ 0 w 1184"/>
                      <a:gd name="T59" fmla="*/ 0 h 605"/>
                      <a:gd name="T60" fmla="*/ 0 w 1184"/>
                      <a:gd name="T61" fmla="*/ 0 h 605"/>
                      <a:gd name="T62" fmla="*/ 0 w 1184"/>
                      <a:gd name="T63" fmla="*/ 0 h 605"/>
                      <a:gd name="T64" fmla="*/ 0 w 1184"/>
                      <a:gd name="T65" fmla="*/ 0 h 605"/>
                      <a:gd name="T66" fmla="*/ 0 w 1184"/>
                      <a:gd name="T67" fmla="*/ 0 h 605"/>
                      <a:gd name="T68" fmla="*/ 0 w 1184"/>
                      <a:gd name="T69" fmla="*/ 0 h 605"/>
                      <a:gd name="T70" fmla="*/ 0 w 1184"/>
                      <a:gd name="T71" fmla="*/ 0 h 605"/>
                      <a:gd name="T72" fmla="*/ 0 w 1184"/>
                      <a:gd name="T73" fmla="*/ 0 h 605"/>
                      <a:gd name="T74" fmla="*/ 0 w 1184"/>
                      <a:gd name="T75" fmla="*/ 0 h 605"/>
                      <a:gd name="T76" fmla="*/ 0 w 1184"/>
                      <a:gd name="T77" fmla="*/ 0 h 605"/>
                      <a:gd name="T78" fmla="*/ 0 w 1184"/>
                      <a:gd name="T79" fmla="*/ 0 h 605"/>
                      <a:gd name="T80" fmla="*/ 0 w 1184"/>
                      <a:gd name="T81" fmla="*/ 0 h 605"/>
                      <a:gd name="T82" fmla="*/ 0 w 1184"/>
                      <a:gd name="T83" fmla="*/ 0 h 605"/>
                      <a:gd name="T84" fmla="*/ 0 w 1184"/>
                      <a:gd name="T85" fmla="*/ 0 h 605"/>
                      <a:gd name="T86" fmla="*/ 0 w 1184"/>
                      <a:gd name="T87" fmla="*/ 0 h 605"/>
                      <a:gd name="T88" fmla="*/ 0 w 1184"/>
                      <a:gd name="T89" fmla="*/ 0 h 605"/>
                      <a:gd name="T90" fmla="*/ 0 w 1184"/>
                      <a:gd name="T91" fmla="*/ 0 h 605"/>
                      <a:gd name="T92" fmla="*/ 0 w 1184"/>
                      <a:gd name="T93" fmla="*/ 0 h 605"/>
                      <a:gd name="T94" fmla="*/ 0 w 1184"/>
                      <a:gd name="T95" fmla="*/ 0 h 605"/>
                      <a:gd name="T96" fmla="*/ 0 w 1184"/>
                      <a:gd name="T97" fmla="*/ 0 h 605"/>
                      <a:gd name="T98" fmla="*/ 0 w 1184"/>
                      <a:gd name="T99" fmla="*/ 0 h 605"/>
                      <a:gd name="T100" fmla="*/ 0 w 1184"/>
                      <a:gd name="T101" fmla="*/ 0 h 605"/>
                      <a:gd name="T102" fmla="*/ 0 w 1184"/>
                      <a:gd name="T103" fmla="*/ 0 h 605"/>
                      <a:gd name="T104" fmla="*/ 0 w 1184"/>
                      <a:gd name="T105" fmla="*/ 0 h 605"/>
                      <a:gd name="T106" fmla="*/ 0 w 1184"/>
                      <a:gd name="T107" fmla="*/ 0 h 605"/>
                      <a:gd name="T108" fmla="*/ 0 w 1184"/>
                      <a:gd name="T109" fmla="*/ 0 h 605"/>
                      <a:gd name="T110" fmla="*/ 0 w 1184"/>
                      <a:gd name="T111" fmla="*/ 0 h 605"/>
                      <a:gd name="T112" fmla="*/ 0 w 1184"/>
                      <a:gd name="T113" fmla="*/ 0 h 605"/>
                      <a:gd name="T114" fmla="*/ 0 w 1184"/>
                      <a:gd name="T115" fmla="*/ 0 h 60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184"/>
                      <a:gd name="T175" fmla="*/ 0 h 605"/>
                      <a:gd name="T176" fmla="*/ 1184 w 1184"/>
                      <a:gd name="T177" fmla="*/ 605 h 60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184" h="605">
                        <a:moveTo>
                          <a:pt x="1079" y="0"/>
                        </a:moveTo>
                        <a:lnTo>
                          <a:pt x="1086" y="20"/>
                        </a:lnTo>
                        <a:lnTo>
                          <a:pt x="1092" y="40"/>
                        </a:lnTo>
                        <a:lnTo>
                          <a:pt x="1096" y="57"/>
                        </a:lnTo>
                        <a:lnTo>
                          <a:pt x="1098" y="75"/>
                        </a:lnTo>
                        <a:lnTo>
                          <a:pt x="1099" y="92"/>
                        </a:lnTo>
                        <a:lnTo>
                          <a:pt x="1099" y="106"/>
                        </a:lnTo>
                        <a:lnTo>
                          <a:pt x="1097" y="121"/>
                        </a:lnTo>
                        <a:lnTo>
                          <a:pt x="1095" y="134"/>
                        </a:lnTo>
                        <a:lnTo>
                          <a:pt x="1090" y="148"/>
                        </a:lnTo>
                        <a:lnTo>
                          <a:pt x="1085" y="159"/>
                        </a:lnTo>
                        <a:lnTo>
                          <a:pt x="1078" y="170"/>
                        </a:lnTo>
                        <a:lnTo>
                          <a:pt x="1071" y="181"/>
                        </a:lnTo>
                        <a:lnTo>
                          <a:pt x="1063" y="191"/>
                        </a:lnTo>
                        <a:lnTo>
                          <a:pt x="1054" y="200"/>
                        </a:lnTo>
                        <a:lnTo>
                          <a:pt x="1044" y="209"/>
                        </a:lnTo>
                        <a:lnTo>
                          <a:pt x="1033" y="217"/>
                        </a:lnTo>
                        <a:lnTo>
                          <a:pt x="1020" y="224"/>
                        </a:lnTo>
                        <a:lnTo>
                          <a:pt x="1008" y="231"/>
                        </a:lnTo>
                        <a:lnTo>
                          <a:pt x="995" y="239"/>
                        </a:lnTo>
                        <a:lnTo>
                          <a:pt x="981" y="246"/>
                        </a:lnTo>
                        <a:lnTo>
                          <a:pt x="952" y="258"/>
                        </a:lnTo>
                        <a:lnTo>
                          <a:pt x="921" y="269"/>
                        </a:lnTo>
                        <a:lnTo>
                          <a:pt x="857" y="292"/>
                        </a:lnTo>
                        <a:lnTo>
                          <a:pt x="790" y="316"/>
                        </a:lnTo>
                        <a:lnTo>
                          <a:pt x="770" y="323"/>
                        </a:lnTo>
                        <a:lnTo>
                          <a:pt x="749" y="330"/>
                        </a:lnTo>
                        <a:lnTo>
                          <a:pt x="728" y="337"/>
                        </a:lnTo>
                        <a:lnTo>
                          <a:pt x="705" y="342"/>
                        </a:lnTo>
                        <a:lnTo>
                          <a:pt x="659" y="353"/>
                        </a:lnTo>
                        <a:lnTo>
                          <a:pt x="608" y="362"/>
                        </a:lnTo>
                        <a:lnTo>
                          <a:pt x="557" y="369"/>
                        </a:lnTo>
                        <a:lnTo>
                          <a:pt x="505" y="375"/>
                        </a:lnTo>
                        <a:lnTo>
                          <a:pt x="450" y="379"/>
                        </a:lnTo>
                        <a:lnTo>
                          <a:pt x="397" y="381"/>
                        </a:lnTo>
                        <a:lnTo>
                          <a:pt x="342" y="382"/>
                        </a:lnTo>
                        <a:lnTo>
                          <a:pt x="288" y="382"/>
                        </a:lnTo>
                        <a:lnTo>
                          <a:pt x="236" y="381"/>
                        </a:lnTo>
                        <a:lnTo>
                          <a:pt x="183" y="379"/>
                        </a:lnTo>
                        <a:lnTo>
                          <a:pt x="133" y="376"/>
                        </a:lnTo>
                        <a:lnTo>
                          <a:pt x="86" y="370"/>
                        </a:lnTo>
                        <a:lnTo>
                          <a:pt x="42" y="366"/>
                        </a:lnTo>
                        <a:lnTo>
                          <a:pt x="0" y="359"/>
                        </a:lnTo>
                        <a:lnTo>
                          <a:pt x="3" y="372"/>
                        </a:lnTo>
                        <a:lnTo>
                          <a:pt x="6" y="386"/>
                        </a:lnTo>
                        <a:lnTo>
                          <a:pt x="10" y="398"/>
                        </a:lnTo>
                        <a:lnTo>
                          <a:pt x="15" y="410"/>
                        </a:lnTo>
                        <a:lnTo>
                          <a:pt x="20" y="422"/>
                        </a:lnTo>
                        <a:lnTo>
                          <a:pt x="26" y="435"/>
                        </a:lnTo>
                        <a:lnTo>
                          <a:pt x="33" y="447"/>
                        </a:lnTo>
                        <a:lnTo>
                          <a:pt x="41" y="458"/>
                        </a:lnTo>
                        <a:lnTo>
                          <a:pt x="49" y="469"/>
                        </a:lnTo>
                        <a:lnTo>
                          <a:pt x="58" y="479"/>
                        </a:lnTo>
                        <a:lnTo>
                          <a:pt x="69" y="490"/>
                        </a:lnTo>
                        <a:lnTo>
                          <a:pt x="80" y="500"/>
                        </a:lnTo>
                        <a:lnTo>
                          <a:pt x="92" y="509"/>
                        </a:lnTo>
                        <a:lnTo>
                          <a:pt x="105" y="518"/>
                        </a:lnTo>
                        <a:lnTo>
                          <a:pt x="120" y="527"/>
                        </a:lnTo>
                        <a:lnTo>
                          <a:pt x="135" y="536"/>
                        </a:lnTo>
                        <a:lnTo>
                          <a:pt x="153" y="544"/>
                        </a:lnTo>
                        <a:lnTo>
                          <a:pt x="171" y="552"/>
                        </a:lnTo>
                        <a:lnTo>
                          <a:pt x="191" y="558"/>
                        </a:lnTo>
                        <a:lnTo>
                          <a:pt x="212" y="565"/>
                        </a:lnTo>
                        <a:lnTo>
                          <a:pt x="235" y="572"/>
                        </a:lnTo>
                        <a:lnTo>
                          <a:pt x="258" y="577"/>
                        </a:lnTo>
                        <a:lnTo>
                          <a:pt x="283" y="583"/>
                        </a:lnTo>
                        <a:lnTo>
                          <a:pt x="310" y="587"/>
                        </a:lnTo>
                        <a:lnTo>
                          <a:pt x="339" y="592"/>
                        </a:lnTo>
                        <a:lnTo>
                          <a:pt x="369" y="595"/>
                        </a:lnTo>
                        <a:lnTo>
                          <a:pt x="401" y="598"/>
                        </a:lnTo>
                        <a:lnTo>
                          <a:pt x="435" y="601"/>
                        </a:lnTo>
                        <a:lnTo>
                          <a:pt x="470" y="603"/>
                        </a:lnTo>
                        <a:lnTo>
                          <a:pt x="507" y="604"/>
                        </a:lnTo>
                        <a:lnTo>
                          <a:pt x="546" y="605"/>
                        </a:lnTo>
                        <a:lnTo>
                          <a:pt x="587" y="605"/>
                        </a:lnTo>
                        <a:lnTo>
                          <a:pt x="634" y="605"/>
                        </a:lnTo>
                        <a:lnTo>
                          <a:pt x="679" y="603"/>
                        </a:lnTo>
                        <a:lnTo>
                          <a:pt x="721" y="601"/>
                        </a:lnTo>
                        <a:lnTo>
                          <a:pt x="760" y="597"/>
                        </a:lnTo>
                        <a:lnTo>
                          <a:pt x="798" y="594"/>
                        </a:lnTo>
                        <a:lnTo>
                          <a:pt x="832" y="588"/>
                        </a:lnTo>
                        <a:lnTo>
                          <a:pt x="866" y="583"/>
                        </a:lnTo>
                        <a:lnTo>
                          <a:pt x="897" y="576"/>
                        </a:lnTo>
                        <a:lnTo>
                          <a:pt x="926" y="569"/>
                        </a:lnTo>
                        <a:lnTo>
                          <a:pt x="952" y="560"/>
                        </a:lnTo>
                        <a:lnTo>
                          <a:pt x="977" y="552"/>
                        </a:lnTo>
                        <a:lnTo>
                          <a:pt x="1000" y="543"/>
                        </a:lnTo>
                        <a:lnTo>
                          <a:pt x="1023" y="533"/>
                        </a:lnTo>
                        <a:lnTo>
                          <a:pt x="1043" y="522"/>
                        </a:lnTo>
                        <a:lnTo>
                          <a:pt x="1060" y="509"/>
                        </a:lnTo>
                        <a:lnTo>
                          <a:pt x="1077" y="497"/>
                        </a:lnTo>
                        <a:lnTo>
                          <a:pt x="1093" y="485"/>
                        </a:lnTo>
                        <a:lnTo>
                          <a:pt x="1106" y="471"/>
                        </a:lnTo>
                        <a:lnTo>
                          <a:pt x="1118" y="457"/>
                        </a:lnTo>
                        <a:lnTo>
                          <a:pt x="1129" y="443"/>
                        </a:lnTo>
                        <a:lnTo>
                          <a:pt x="1139" y="428"/>
                        </a:lnTo>
                        <a:lnTo>
                          <a:pt x="1148" y="412"/>
                        </a:lnTo>
                        <a:lnTo>
                          <a:pt x="1156" y="397"/>
                        </a:lnTo>
                        <a:lnTo>
                          <a:pt x="1163" y="380"/>
                        </a:lnTo>
                        <a:lnTo>
                          <a:pt x="1168" y="364"/>
                        </a:lnTo>
                        <a:lnTo>
                          <a:pt x="1173" y="347"/>
                        </a:lnTo>
                        <a:lnTo>
                          <a:pt x="1176" y="329"/>
                        </a:lnTo>
                        <a:lnTo>
                          <a:pt x="1179" y="311"/>
                        </a:lnTo>
                        <a:lnTo>
                          <a:pt x="1182" y="293"/>
                        </a:lnTo>
                        <a:lnTo>
                          <a:pt x="1183" y="274"/>
                        </a:lnTo>
                        <a:lnTo>
                          <a:pt x="1184" y="256"/>
                        </a:lnTo>
                        <a:lnTo>
                          <a:pt x="1184" y="237"/>
                        </a:lnTo>
                        <a:lnTo>
                          <a:pt x="1183" y="226"/>
                        </a:lnTo>
                        <a:lnTo>
                          <a:pt x="1181" y="212"/>
                        </a:lnTo>
                        <a:lnTo>
                          <a:pt x="1177" y="198"/>
                        </a:lnTo>
                        <a:lnTo>
                          <a:pt x="1173" y="182"/>
                        </a:lnTo>
                        <a:lnTo>
                          <a:pt x="1161" y="150"/>
                        </a:lnTo>
                        <a:lnTo>
                          <a:pt x="1146" y="115"/>
                        </a:lnTo>
                        <a:lnTo>
                          <a:pt x="1129" y="81"/>
                        </a:lnTo>
                        <a:lnTo>
                          <a:pt x="1112" y="49"/>
                        </a:lnTo>
                        <a:lnTo>
                          <a:pt x="1095" y="21"/>
                        </a:lnTo>
                        <a:lnTo>
                          <a:pt x="1079" y="0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85" name="Freeform 174"/>
                  <p:cNvSpPr>
                    <a:spLocks/>
                  </p:cNvSpPr>
                  <p:nvPr/>
                </p:nvSpPr>
                <p:spPr bwMode="auto">
                  <a:xfrm>
                    <a:off x="3255" y="4127"/>
                    <a:ext cx="168" cy="38"/>
                  </a:xfrm>
                  <a:custGeom>
                    <a:avLst/>
                    <a:gdLst>
                      <a:gd name="T0" fmla="*/ 0 w 1173"/>
                      <a:gd name="T1" fmla="*/ 0 h 264"/>
                      <a:gd name="T2" fmla="*/ 0 w 1173"/>
                      <a:gd name="T3" fmla="*/ 0 h 264"/>
                      <a:gd name="T4" fmla="*/ 0 w 1173"/>
                      <a:gd name="T5" fmla="*/ 0 h 264"/>
                      <a:gd name="T6" fmla="*/ 0 w 1173"/>
                      <a:gd name="T7" fmla="*/ 0 h 264"/>
                      <a:gd name="T8" fmla="*/ 0 w 1173"/>
                      <a:gd name="T9" fmla="*/ 0 h 264"/>
                      <a:gd name="T10" fmla="*/ 0 w 1173"/>
                      <a:gd name="T11" fmla="*/ 0 h 264"/>
                      <a:gd name="T12" fmla="*/ 0 w 1173"/>
                      <a:gd name="T13" fmla="*/ 0 h 264"/>
                      <a:gd name="T14" fmla="*/ 0 w 1173"/>
                      <a:gd name="T15" fmla="*/ 0 h 264"/>
                      <a:gd name="T16" fmla="*/ 0 w 1173"/>
                      <a:gd name="T17" fmla="*/ 0 h 264"/>
                      <a:gd name="T18" fmla="*/ 0 w 1173"/>
                      <a:gd name="T19" fmla="*/ 0 h 264"/>
                      <a:gd name="T20" fmla="*/ 0 w 1173"/>
                      <a:gd name="T21" fmla="*/ 0 h 264"/>
                      <a:gd name="T22" fmla="*/ 0 w 1173"/>
                      <a:gd name="T23" fmla="*/ 0 h 264"/>
                      <a:gd name="T24" fmla="*/ 0 w 1173"/>
                      <a:gd name="T25" fmla="*/ 0 h 264"/>
                      <a:gd name="T26" fmla="*/ 0 w 1173"/>
                      <a:gd name="T27" fmla="*/ 0 h 264"/>
                      <a:gd name="T28" fmla="*/ 0 w 1173"/>
                      <a:gd name="T29" fmla="*/ 0 h 264"/>
                      <a:gd name="T30" fmla="*/ 0 w 1173"/>
                      <a:gd name="T31" fmla="*/ 0 h 264"/>
                      <a:gd name="T32" fmla="*/ 0 w 1173"/>
                      <a:gd name="T33" fmla="*/ 0 h 264"/>
                      <a:gd name="T34" fmla="*/ 0 w 1173"/>
                      <a:gd name="T35" fmla="*/ 0 h 264"/>
                      <a:gd name="T36" fmla="*/ 0 w 1173"/>
                      <a:gd name="T37" fmla="*/ 0 h 264"/>
                      <a:gd name="T38" fmla="*/ 0 w 1173"/>
                      <a:gd name="T39" fmla="*/ 0 h 264"/>
                      <a:gd name="T40" fmla="*/ 0 w 1173"/>
                      <a:gd name="T41" fmla="*/ 0 h 264"/>
                      <a:gd name="T42" fmla="*/ 0 w 1173"/>
                      <a:gd name="T43" fmla="*/ 0 h 264"/>
                      <a:gd name="T44" fmla="*/ 0 w 1173"/>
                      <a:gd name="T45" fmla="*/ 0 h 264"/>
                      <a:gd name="T46" fmla="*/ 0 w 1173"/>
                      <a:gd name="T47" fmla="*/ 0 h 264"/>
                      <a:gd name="T48" fmla="*/ 0 w 1173"/>
                      <a:gd name="T49" fmla="*/ 0 h 264"/>
                      <a:gd name="T50" fmla="*/ 0 w 1173"/>
                      <a:gd name="T51" fmla="*/ 0 h 264"/>
                      <a:gd name="T52" fmla="*/ 0 w 1173"/>
                      <a:gd name="T53" fmla="*/ 0 h 264"/>
                      <a:gd name="T54" fmla="*/ 0 w 1173"/>
                      <a:gd name="T55" fmla="*/ 0 h 264"/>
                      <a:gd name="T56" fmla="*/ 0 w 1173"/>
                      <a:gd name="T57" fmla="*/ 0 h 264"/>
                      <a:gd name="T58" fmla="*/ 0 w 1173"/>
                      <a:gd name="T59" fmla="*/ 0 h 264"/>
                      <a:gd name="T60" fmla="*/ 0 w 1173"/>
                      <a:gd name="T61" fmla="*/ 0 h 264"/>
                      <a:gd name="T62" fmla="*/ 0 w 1173"/>
                      <a:gd name="T63" fmla="*/ 0 h 264"/>
                      <a:gd name="T64" fmla="*/ 0 w 1173"/>
                      <a:gd name="T65" fmla="*/ 0 h 264"/>
                      <a:gd name="T66" fmla="*/ 0 w 1173"/>
                      <a:gd name="T67" fmla="*/ 0 h 264"/>
                      <a:gd name="T68" fmla="*/ 0 w 1173"/>
                      <a:gd name="T69" fmla="*/ 0 h 264"/>
                      <a:gd name="T70" fmla="*/ 0 w 1173"/>
                      <a:gd name="T71" fmla="*/ 0 h 264"/>
                      <a:gd name="T72" fmla="*/ 0 w 1173"/>
                      <a:gd name="T73" fmla="*/ 0 h 264"/>
                      <a:gd name="T74" fmla="*/ 0 w 1173"/>
                      <a:gd name="T75" fmla="*/ 0 h 264"/>
                      <a:gd name="T76" fmla="*/ 0 w 1173"/>
                      <a:gd name="T77" fmla="*/ 0 h 264"/>
                      <a:gd name="T78" fmla="*/ 0 w 1173"/>
                      <a:gd name="T79" fmla="*/ 0 h 264"/>
                      <a:gd name="T80" fmla="*/ 0 w 1173"/>
                      <a:gd name="T81" fmla="*/ 0 h 264"/>
                      <a:gd name="T82" fmla="*/ 0 w 1173"/>
                      <a:gd name="T83" fmla="*/ 0 h 264"/>
                      <a:gd name="T84" fmla="*/ 0 w 1173"/>
                      <a:gd name="T85" fmla="*/ 0 h 264"/>
                      <a:gd name="T86" fmla="*/ 0 w 1173"/>
                      <a:gd name="T87" fmla="*/ 0 h 264"/>
                      <a:gd name="T88" fmla="*/ 0 w 1173"/>
                      <a:gd name="T89" fmla="*/ 0 h 264"/>
                      <a:gd name="T90" fmla="*/ 0 w 1173"/>
                      <a:gd name="T91" fmla="*/ 0 h 264"/>
                      <a:gd name="T92" fmla="*/ 0 w 1173"/>
                      <a:gd name="T93" fmla="*/ 0 h 264"/>
                      <a:gd name="T94" fmla="*/ 0 w 1173"/>
                      <a:gd name="T95" fmla="*/ 0 h 26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173"/>
                      <a:gd name="T145" fmla="*/ 0 h 264"/>
                      <a:gd name="T146" fmla="*/ 1173 w 1173"/>
                      <a:gd name="T147" fmla="*/ 264 h 26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173" h="264">
                        <a:moveTo>
                          <a:pt x="586" y="142"/>
                        </a:moveTo>
                        <a:lnTo>
                          <a:pt x="525" y="142"/>
                        </a:lnTo>
                        <a:lnTo>
                          <a:pt x="467" y="139"/>
                        </a:lnTo>
                        <a:lnTo>
                          <a:pt x="414" y="137"/>
                        </a:lnTo>
                        <a:lnTo>
                          <a:pt x="364" y="133"/>
                        </a:lnTo>
                        <a:lnTo>
                          <a:pt x="316" y="128"/>
                        </a:lnTo>
                        <a:lnTo>
                          <a:pt x="274" y="123"/>
                        </a:lnTo>
                        <a:lnTo>
                          <a:pt x="234" y="116"/>
                        </a:lnTo>
                        <a:lnTo>
                          <a:pt x="197" y="108"/>
                        </a:lnTo>
                        <a:lnTo>
                          <a:pt x="162" y="100"/>
                        </a:lnTo>
                        <a:lnTo>
                          <a:pt x="131" y="90"/>
                        </a:lnTo>
                        <a:lnTo>
                          <a:pt x="103" y="80"/>
                        </a:lnTo>
                        <a:lnTo>
                          <a:pt x="78" y="70"/>
                        </a:lnTo>
                        <a:lnTo>
                          <a:pt x="54" y="58"/>
                        </a:lnTo>
                        <a:lnTo>
                          <a:pt x="34" y="46"/>
                        </a:lnTo>
                        <a:lnTo>
                          <a:pt x="15" y="33"/>
                        </a:lnTo>
                        <a:lnTo>
                          <a:pt x="0" y="19"/>
                        </a:lnTo>
                        <a:lnTo>
                          <a:pt x="2" y="33"/>
                        </a:lnTo>
                        <a:lnTo>
                          <a:pt x="5" y="46"/>
                        </a:lnTo>
                        <a:lnTo>
                          <a:pt x="10" y="58"/>
                        </a:lnTo>
                        <a:lnTo>
                          <a:pt x="14" y="70"/>
                        </a:lnTo>
                        <a:lnTo>
                          <a:pt x="20" y="83"/>
                        </a:lnTo>
                        <a:lnTo>
                          <a:pt x="25" y="95"/>
                        </a:lnTo>
                        <a:lnTo>
                          <a:pt x="32" y="106"/>
                        </a:lnTo>
                        <a:lnTo>
                          <a:pt x="40" y="117"/>
                        </a:lnTo>
                        <a:lnTo>
                          <a:pt x="48" y="128"/>
                        </a:lnTo>
                        <a:lnTo>
                          <a:pt x="58" y="139"/>
                        </a:lnTo>
                        <a:lnTo>
                          <a:pt x="68" y="149"/>
                        </a:lnTo>
                        <a:lnTo>
                          <a:pt x="79" y="159"/>
                        </a:lnTo>
                        <a:lnTo>
                          <a:pt x="91" y="169"/>
                        </a:lnTo>
                        <a:lnTo>
                          <a:pt x="106" y="178"/>
                        </a:lnTo>
                        <a:lnTo>
                          <a:pt x="120" y="187"/>
                        </a:lnTo>
                        <a:lnTo>
                          <a:pt x="136" y="195"/>
                        </a:lnTo>
                        <a:lnTo>
                          <a:pt x="152" y="203"/>
                        </a:lnTo>
                        <a:lnTo>
                          <a:pt x="171" y="211"/>
                        </a:lnTo>
                        <a:lnTo>
                          <a:pt x="190" y="218"/>
                        </a:lnTo>
                        <a:lnTo>
                          <a:pt x="211" y="224"/>
                        </a:lnTo>
                        <a:lnTo>
                          <a:pt x="234" y="231"/>
                        </a:lnTo>
                        <a:lnTo>
                          <a:pt x="258" y="236"/>
                        </a:lnTo>
                        <a:lnTo>
                          <a:pt x="284" y="242"/>
                        </a:lnTo>
                        <a:lnTo>
                          <a:pt x="310" y="246"/>
                        </a:lnTo>
                        <a:lnTo>
                          <a:pt x="338" y="251"/>
                        </a:lnTo>
                        <a:lnTo>
                          <a:pt x="368" y="254"/>
                        </a:lnTo>
                        <a:lnTo>
                          <a:pt x="400" y="257"/>
                        </a:lnTo>
                        <a:lnTo>
                          <a:pt x="434" y="260"/>
                        </a:lnTo>
                        <a:lnTo>
                          <a:pt x="469" y="262"/>
                        </a:lnTo>
                        <a:lnTo>
                          <a:pt x="506" y="263"/>
                        </a:lnTo>
                        <a:lnTo>
                          <a:pt x="545" y="264"/>
                        </a:lnTo>
                        <a:lnTo>
                          <a:pt x="586" y="264"/>
                        </a:lnTo>
                        <a:lnTo>
                          <a:pt x="625" y="264"/>
                        </a:lnTo>
                        <a:lnTo>
                          <a:pt x="662" y="263"/>
                        </a:lnTo>
                        <a:lnTo>
                          <a:pt x="698" y="262"/>
                        </a:lnTo>
                        <a:lnTo>
                          <a:pt x="731" y="260"/>
                        </a:lnTo>
                        <a:lnTo>
                          <a:pt x="763" y="256"/>
                        </a:lnTo>
                        <a:lnTo>
                          <a:pt x="793" y="253"/>
                        </a:lnTo>
                        <a:lnTo>
                          <a:pt x="823" y="250"/>
                        </a:lnTo>
                        <a:lnTo>
                          <a:pt x="851" y="245"/>
                        </a:lnTo>
                        <a:lnTo>
                          <a:pt x="877" y="240"/>
                        </a:lnTo>
                        <a:lnTo>
                          <a:pt x="902" y="234"/>
                        </a:lnTo>
                        <a:lnTo>
                          <a:pt x="926" y="227"/>
                        </a:lnTo>
                        <a:lnTo>
                          <a:pt x="948" y="221"/>
                        </a:lnTo>
                        <a:lnTo>
                          <a:pt x="969" y="214"/>
                        </a:lnTo>
                        <a:lnTo>
                          <a:pt x="988" y="206"/>
                        </a:lnTo>
                        <a:lnTo>
                          <a:pt x="1007" y="198"/>
                        </a:lnTo>
                        <a:lnTo>
                          <a:pt x="1025" y="189"/>
                        </a:lnTo>
                        <a:lnTo>
                          <a:pt x="1040" y="181"/>
                        </a:lnTo>
                        <a:lnTo>
                          <a:pt x="1056" y="172"/>
                        </a:lnTo>
                        <a:lnTo>
                          <a:pt x="1070" y="162"/>
                        </a:lnTo>
                        <a:lnTo>
                          <a:pt x="1083" y="150"/>
                        </a:lnTo>
                        <a:lnTo>
                          <a:pt x="1095" y="140"/>
                        </a:lnTo>
                        <a:lnTo>
                          <a:pt x="1106" y="129"/>
                        </a:lnTo>
                        <a:lnTo>
                          <a:pt x="1116" y="118"/>
                        </a:lnTo>
                        <a:lnTo>
                          <a:pt x="1126" y="106"/>
                        </a:lnTo>
                        <a:lnTo>
                          <a:pt x="1134" y="94"/>
                        </a:lnTo>
                        <a:lnTo>
                          <a:pt x="1142" y="81"/>
                        </a:lnTo>
                        <a:lnTo>
                          <a:pt x="1148" y="68"/>
                        </a:lnTo>
                        <a:lnTo>
                          <a:pt x="1155" y="56"/>
                        </a:lnTo>
                        <a:lnTo>
                          <a:pt x="1161" y="43"/>
                        </a:lnTo>
                        <a:lnTo>
                          <a:pt x="1165" y="28"/>
                        </a:lnTo>
                        <a:lnTo>
                          <a:pt x="1170" y="15"/>
                        </a:lnTo>
                        <a:lnTo>
                          <a:pt x="1173" y="0"/>
                        </a:lnTo>
                        <a:lnTo>
                          <a:pt x="1156" y="16"/>
                        </a:lnTo>
                        <a:lnTo>
                          <a:pt x="1136" y="31"/>
                        </a:lnTo>
                        <a:lnTo>
                          <a:pt x="1115" y="45"/>
                        </a:lnTo>
                        <a:lnTo>
                          <a:pt x="1092" y="58"/>
                        </a:lnTo>
                        <a:lnTo>
                          <a:pt x="1066" y="71"/>
                        </a:lnTo>
                        <a:lnTo>
                          <a:pt x="1037" y="83"/>
                        </a:lnTo>
                        <a:lnTo>
                          <a:pt x="1006" y="94"/>
                        </a:lnTo>
                        <a:lnTo>
                          <a:pt x="971" y="103"/>
                        </a:lnTo>
                        <a:lnTo>
                          <a:pt x="935" y="112"/>
                        </a:lnTo>
                        <a:lnTo>
                          <a:pt x="895" y="119"/>
                        </a:lnTo>
                        <a:lnTo>
                          <a:pt x="851" y="126"/>
                        </a:lnTo>
                        <a:lnTo>
                          <a:pt x="806" y="132"/>
                        </a:lnTo>
                        <a:lnTo>
                          <a:pt x="757" y="136"/>
                        </a:lnTo>
                        <a:lnTo>
                          <a:pt x="703" y="139"/>
                        </a:lnTo>
                        <a:lnTo>
                          <a:pt x="646" y="140"/>
                        </a:lnTo>
                        <a:lnTo>
                          <a:pt x="586" y="14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86" name="Freeform 175"/>
                  <p:cNvSpPr>
                    <a:spLocks/>
                  </p:cNvSpPr>
                  <p:nvPr/>
                </p:nvSpPr>
                <p:spPr bwMode="auto">
                  <a:xfrm>
                    <a:off x="3437" y="3975"/>
                    <a:ext cx="138" cy="177"/>
                  </a:xfrm>
                  <a:custGeom>
                    <a:avLst/>
                    <a:gdLst>
                      <a:gd name="T0" fmla="*/ 0 w 955"/>
                      <a:gd name="T1" fmla="*/ 0 h 1249"/>
                      <a:gd name="T2" fmla="*/ 0 w 955"/>
                      <a:gd name="T3" fmla="*/ 0 h 1249"/>
                      <a:gd name="T4" fmla="*/ 0 w 955"/>
                      <a:gd name="T5" fmla="*/ 0 h 1249"/>
                      <a:gd name="T6" fmla="*/ 0 w 955"/>
                      <a:gd name="T7" fmla="*/ 0 h 1249"/>
                      <a:gd name="T8" fmla="*/ 0 w 955"/>
                      <a:gd name="T9" fmla="*/ 0 h 1249"/>
                      <a:gd name="T10" fmla="*/ 0 w 955"/>
                      <a:gd name="T11" fmla="*/ 0 h 1249"/>
                      <a:gd name="T12" fmla="*/ 0 w 955"/>
                      <a:gd name="T13" fmla="*/ 0 h 1249"/>
                      <a:gd name="T14" fmla="*/ 0 w 955"/>
                      <a:gd name="T15" fmla="*/ 0 h 1249"/>
                      <a:gd name="T16" fmla="*/ 0 w 955"/>
                      <a:gd name="T17" fmla="*/ 0 h 1249"/>
                      <a:gd name="T18" fmla="*/ 0 w 955"/>
                      <a:gd name="T19" fmla="*/ 0 h 1249"/>
                      <a:gd name="T20" fmla="*/ 0 w 955"/>
                      <a:gd name="T21" fmla="*/ 0 h 1249"/>
                      <a:gd name="T22" fmla="*/ 0 w 955"/>
                      <a:gd name="T23" fmla="*/ 0 h 1249"/>
                      <a:gd name="T24" fmla="*/ 0 w 955"/>
                      <a:gd name="T25" fmla="*/ 0 h 1249"/>
                      <a:gd name="T26" fmla="*/ 0 w 955"/>
                      <a:gd name="T27" fmla="*/ 0 h 1249"/>
                      <a:gd name="T28" fmla="*/ 0 w 955"/>
                      <a:gd name="T29" fmla="*/ 0 h 1249"/>
                      <a:gd name="T30" fmla="*/ 0 w 955"/>
                      <a:gd name="T31" fmla="*/ 0 h 1249"/>
                      <a:gd name="T32" fmla="*/ 0 w 955"/>
                      <a:gd name="T33" fmla="*/ 0 h 1249"/>
                      <a:gd name="T34" fmla="*/ 0 w 955"/>
                      <a:gd name="T35" fmla="*/ 0 h 1249"/>
                      <a:gd name="T36" fmla="*/ 0 w 955"/>
                      <a:gd name="T37" fmla="*/ 0 h 1249"/>
                      <a:gd name="T38" fmla="*/ 0 w 955"/>
                      <a:gd name="T39" fmla="*/ 0 h 1249"/>
                      <a:gd name="T40" fmla="*/ 0 w 955"/>
                      <a:gd name="T41" fmla="*/ 0 h 1249"/>
                      <a:gd name="T42" fmla="*/ 0 w 955"/>
                      <a:gd name="T43" fmla="*/ 0 h 1249"/>
                      <a:gd name="T44" fmla="*/ 0 w 955"/>
                      <a:gd name="T45" fmla="*/ 0 h 1249"/>
                      <a:gd name="T46" fmla="*/ 0 w 955"/>
                      <a:gd name="T47" fmla="*/ 0 h 1249"/>
                      <a:gd name="T48" fmla="*/ 0 w 955"/>
                      <a:gd name="T49" fmla="*/ 0 h 1249"/>
                      <a:gd name="T50" fmla="*/ 0 w 955"/>
                      <a:gd name="T51" fmla="*/ 0 h 1249"/>
                      <a:gd name="T52" fmla="*/ 0 w 955"/>
                      <a:gd name="T53" fmla="*/ 0 h 1249"/>
                      <a:gd name="T54" fmla="*/ 0 w 955"/>
                      <a:gd name="T55" fmla="*/ 0 h 1249"/>
                      <a:gd name="T56" fmla="*/ 0 w 955"/>
                      <a:gd name="T57" fmla="*/ 0 h 1249"/>
                      <a:gd name="T58" fmla="*/ 0 w 955"/>
                      <a:gd name="T59" fmla="*/ 0 h 1249"/>
                      <a:gd name="T60" fmla="*/ 0 w 955"/>
                      <a:gd name="T61" fmla="*/ 0 h 1249"/>
                      <a:gd name="T62" fmla="*/ 0 w 955"/>
                      <a:gd name="T63" fmla="*/ 0 h 1249"/>
                      <a:gd name="T64" fmla="*/ 0 w 955"/>
                      <a:gd name="T65" fmla="*/ 0 h 1249"/>
                      <a:gd name="T66" fmla="*/ 0 w 955"/>
                      <a:gd name="T67" fmla="*/ 0 h 1249"/>
                      <a:gd name="T68" fmla="*/ 0 w 955"/>
                      <a:gd name="T69" fmla="*/ 0 h 1249"/>
                      <a:gd name="T70" fmla="*/ 0 w 955"/>
                      <a:gd name="T71" fmla="*/ 0 h 1249"/>
                      <a:gd name="T72" fmla="*/ 0 w 955"/>
                      <a:gd name="T73" fmla="*/ 0 h 1249"/>
                      <a:gd name="T74" fmla="*/ 0 w 955"/>
                      <a:gd name="T75" fmla="*/ 0 h 1249"/>
                      <a:gd name="T76" fmla="*/ 0 w 955"/>
                      <a:gd name="T77" fmla="*/ 0 h 1249"/>
                      <a:gd name="T78" fmla="*/ 0 w 955"/>
                      <a:gd name="T79" fmla="*/ 0 h 1249"/>
                      <a:gd name="T80" fmla="*/ 0 w 955"/>
                      <a:gd name="T81" fmla="*/ 0 h 1249"/>
                      <a:gd name="T82" fmla="*/ 0 w 955"/>
                      <a:gd name="T83" fmla="*/ 0 h 1249"/>
                      <a:gd name="T84" fmla="*/ 0 w 955"/>
                      <a:gd name="T85" fmla="*/ 0 h 1249"/>
                      <a:gd name="T86" fmla="*/ 0 w 955"/>
                      <a:gd name="T87" fmla="*/ 0 h 1249"/>
                      <a:gd name="T88" fmla="*/ 0 w 955"/>
                      <a:gd name="T89" fmla="*/ 0 h 1249"/>
                      <a:gd name="T90" fmla="*/ 0 w 955"/>
                      <a:gd name="T91" fmla="*/ 0 h 1249"/>
                      <a:gd name="T92" fmla="*/ 0 w 955"/>
                      <a:gd name="T93" fmla="*/ 0 h 1249"/>
                      <a:gd name="T94" fmla="*/ 0 w 955"/>
                      <a:gd name="T95" fmla="*/ 0 h 1249"/>
                      <a:gd name="T96" fmla="*/ 0 w 955"/>
                      <a:gd name="T97" fmla="*/ 0 h 1249"/>
                      <a:gd name="T98" fmla="*/ 0 w 955"/>
                      <a:gd name="T99" fmla="*/ 0 h 1249"/>
                      <a:gd name="T100" fmla="*/ 0 w 955"/>
                      <a:gd name="T101" fmla="*/ 0 h 124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955"/>
                      <a:gd name="T154" fmla="*/ 0 h 1249"/>
                      <a:gd name="T155" fmla="*/ 955 w 955"/>
                      <a:gd name="T156" fmla="*/ 1249 h 124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955" h="1249">
                        <a:moveTo>
                          <a:pt x="1" y="531"/>
                        </a:moveTo>
                        <a:lnTo>
                          <a:pt x="0" y="463"/>
                        </a:lnTo>
                        <a:lnTo>
                          <a:pt x="3" y="401"/>
                        </a:lnTo>
                        <a:lnTo>
                          <a:pt x="12" y="344"/>
                        </a:lnTo>
                        <a:lnTo>
                          <a:pt x="25" y="292"/>
                        </a:lnTo>
                        <a:lnTo>
                          <a:pt x="43" y="245"/>
                        </a:lnTo>
                        <a:lnTo>
                          <a:pt x="66" y="202"/>
                        </a:lnTo>
                        <a:lnTo>
                          <a:pt x="91" y="164"/>
                        </a:lnTo>
                        <a:lnTo>
                          <a:pt x="120" y="130"/>
                        </a:lnTo>
                        <a:lnTo>
                          <a:pt x="152" y="100"/>
                        </a:lnTo>
                        <a:lnTo>
                          <a:pt x="187" y="75"/>
                        </a:lnTo>
                        <a:lnTo>
                          <a:pt x="224" y="54"/>
                        </a:lnTo>
                        <a:lnTo>
                          <a:pt x="263" y="36"/>
                        </a:lnTo>
                        <a:lnTo>
                          <a:pt x="303" y="23"/>
                        </a:lnTo>
                        <a:lnTo>
                          <a:pt x="345" y="11"/>
                        </a:lnTo>
                        <a:lnTo>
                          <a:pt x="387" y="5"/>
                        </a:lnTo>
                        <a:lnTo>
                          <a:pt x="431" y="0"/>
                        </a:lnTo>
                        <a:lnTo>
                          <a:pt x="474" y="0"/>
                        </a:lnTo>
                        <a:lnTo>
                          <a:pt x="517" y="2"/>
                        </a:lnTo>
                        <a:lnTo>
                          <a:pt x="560" y="7"/>
                        </a:lnTo>
                        <a:lnTo>
                          <a:pt x="602" y="15"/>
                        </a:lnTo>
                        <a:lnTo>
                          <a:pt x="643" y="25"/>
                        </a:lnTo>
                        <a:lnTo>
                          <a:pt x="683" y="37"/>
                        </a:lnTo>
                        <a:lnTo>
                          <a:pt x="720" y="53"/>
                        </a:lnTo>
                        <a:lnTo>
                          <a:pt x="756" y="69"/>
                        </a:lnTo>
                        <a:lnTo>
                          <a:pt x="789" y="88"/>
                        </a:lnTo>
                        <a:lnTo>
                          <a:pt x="819" y="109"/>
                        </a:lnTo>
                        <a:lnTo>
                          <a:pt x="846" y="132"/>
                        </a:lnTo>
                        <a:lnTo>
                          <a:pt x="869" y="155"/>
                        </a:lnTo>
                        <a:lnTo>
                          <a:pt x="888" y="181"/>
                        </a:lnTo>
                        <a:lnTo>
                          <a:pt x="904" y="207"/>
                        </a:lnTo>
                        <a:lnTo>
                          <a:pt x="914" y="235"/>
                        </a:lnTo>
                        <a:lnTo>
                          <a:pt x="919" y="264"/>
                        </a:lnTo>
                        <a:lnTo>
                          <a:pt x="929" y="352"/>
                        </a:lnTo>
                        <a:lnTo>
                          <a:pt x="940" y="448"/>
                        </a:lnTo>
                        <a:lnTo>
                          <a:pt x="945" y="497"/>
                        </a:lnTo>
                        <a:lnTo>
                          <a:pt x="949" y="547"/>
                        </a:lnTo>
                        <a:lnTo>
                          <a:pt x="953" y="596"/>
                        </a:lnTo>
                        <a:lnTo>
                          <a:pt x="954" y="645"/>
                        </a:lnTo>
                        <a:lnTo>
                          <a:pt x="955" y="692"/>
                        </a:lnTo>
                        <a:lnTo>
                          <a:pt x="953" y="738"/>
                        </a:lnTo>
                        <a:lnTo>
                          <a:pt x="951" y="760"/>
                        </a:lnTo>
                        <a:lnTo>
                          <a:pt x="949" y="781"/>
                        </a:lnTo>
                        <a:lnTo>
                          <a:pt x="946" y="803"/>
                        </a:lnTo>
                        <a:lnTo>
                          <a:pt x="943" y="823"/>
                        </a:lnTo>
                        <a:lnTo>
                          <a:pt x="939" y="843"/>
                        </a:lnTo>
                        <a:lnTo>
                          <a:pt x="934" y="860"/>
                        </a:lnTo>
                        <a:lnTo>
                          <a:pt x="928" y="878"/>
                        </a:lnTo>
                        <a:lnTo>
                          <a:pt x="923" y="895"/>
                        </a:lnTo>
                        <a:lnTo>
                          <a:pt x="915" y="911"/>
                        </a:lnTo>
                        <a:lnTo>
                          <a:pt x="907" y="926"/>
                        </a:lnTo>
                        <a:lnTo>
                          <a:pt x="898" y="939"/>
                        </a:lnTo>
                        <a:lnTo>
                          <a:pt x="888" y="952"/>
                        </a:lnTo>
                        <a:lnTo>
                          <a:pt x="877" y="963"/>
                        </a:lnTo>
                        <a:lnTo>
                          <a:pt x="864" y="975"/>
                        </a:lnTo>
                        <a:lnTo>
                          <a:pt x="850" y="987"/>
                        </a:lnTo>
                        <a:lnTo>
                          <a:pt x="835" y="1001"/>
                        </a:lnTo>
                        <a:lnTo>
                          <a:pt x="801" y="1026"/>
                        </a:lnTo>
                        <a:lnTo>
                          <a:pt x="764" y="1052"/>
                        </a:lnTo>
                        <a:lnTo>
                          <a:pt x="723" y="1079"/>
                        </a:lnTo>
                        <a:lnTo>
                          <a:pt x="680" y="1104"/>
                        </a:lnTo>
                        <a:lnTo>
                          <a:pt x="634" y="1129"/>
                        </a:lnTo>
                        <a:lnTo>
                          <a:pt x="586" y="1152"/>
                        </a:lnTo>
                        <a:lnTo>
                          <a:pt x="539" y="1174"/>
                        </a:lnTo>
                        <a:lnTo>
                          <a:pt x="490" y="1194"/>
                        </a:lnTo>
                        <a:lnTo>
                          <a:pt x="464" y="1203"/>
                        </a:lnTo>
                        <a:lnTo>
                          <a:pt x="441" y="1212"/>
                        </a:lnTo>
                        <a:lnTo>
                          <a:pt x="416" y="1220"/>
                        </a:lnTo>
                        <a:lnTo>
                          <a:pt x="392" y="1227"/>
                        </a:lnTo>
                        <a:lnTo>
                          <a:pt x="368" y="1232"/>
                        </a:lnTo>
                        <a:lnTo>
                          <a:pt x="345" y="1238"/>
                        </a:lnTo>
                        <a:lnTo>
                          <a:pt x="322" y="1242"/>
                        </a:lnTo>
                        <a:lnTo>
                          <a:pt x="299" y="1246"/>
                        </a:lnTo>
                        <a:lnTo>
                          <a:pt x="278" y="1248"/>
                        </a:lnTo>
                        <a:lnTo>
                          <a:pt x="257" y="1249"/>
                        </a:lnTo>
                        <a:lnTo>
                          <a:pt x="237" y="1249"/>
                        </a:lnTo>
                        <a:lnTo>
                          <a:pt x="217" y="1248"/>
                        </a:lnTo>
                        <a:lnTo>
                          <a:pt x="192" y="1244"/>
                        </a:lnTo>
                        <a:lnTo>
                          <a:pt x="170" y="1239"/>
                        </a:lnTo>
                        <a:lnTo>
                          <a:pt x="149" y="1231"/>
                        </a:lnTo>
                        <a:lnTo>
                          <a:pt x="130" y="1221"/>
                        </a:lnTo>
                        <a:lnTo>
                          <a:pt x="112" y="1210"/>
                        </a:lnTo>
                        <a:lnTo>
                          <a:pt x="97" y="1197"/>
                        </a:lnTo>
                        <a:lnTo>
                          <a:pt x="83" y="1181"/>
                        </a:lnTo>
                        <a:lnTo>
                          <a:pt x="71" y="1164"/>
                        </a:lnTo>
                        <a:lnTo>
                          <a:pt x="60" y="1146"/>
                        </a:lnTo>
                        <a:lnTo>
                          <a:pt x="50" y="1126"/>
                        </a:lnTo>
                        <a:lnTo>
                          <a:pt x="41" y="1105"/>
                        </a:lnTo>
                        <a:lnTo>
                          <a:pt x="33" y="1083"/>
                        </a:lnTo>
                        <a:lnTo>
                          <a:pt x="27" y="1060"/>
                        </a:lnTo>
                        <a:lnTo>
                          <a:pt x="22" y="1035"/>
                        </a:lnTo>
                        <a:lnTo>
                          <a:pt x="17" y="1010"/>
                        </a:lnTo>
                        <a:lnTo>
                          <a:pt x="13" y="984"/>
                        </a:lnTo>
                        <a:lnTo>
                          <a:pt x="11" y="957"/>
                        </a:lnTo>
                        <a:lnTo>
                          <a:pt x="8" y="929"/>
                        </a:lnTo>
                        <a:lnTo>
                          <a:pt x="7" y="902"/>
                        </a:lnTo>
                        <a:lnTo>
                          <a:pt x="5" y="873"/>
                        </a:lnTo>
                        <a:lnTo>
                          <a:pt x="4" y="815"/>
                        </a:lnTo>
                        <a:lnTo>
                          <a:pt x="4" y="756"/>
                        </a:lnTo>
                        <a:lnTo>
                          <a:pt x="4" y="698"/>
                        </a:lnTo>
                        <a:lnTo>
                          <a:pt x="4" y="640"/>
                        </a:lnTo>
                        <a:lnTo>
                          <a:pt x="3" y="584"/>
                        </a:lnTo>
                        <a:lnTo>
                          <a:pt x="1" y="531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87" name="Freeform 176"/>
                  <p:cNvSpPr>
                    <a:spLocks/>
                  </p:cNvSpPr>
                  <p:nvPr/>
                </p:nvSpPr>
                <p:spPr bwMode="auto">
                  <a:xfrm>
                    <a:off x="3437" y="3975"/>
                    <a:ext cx="74" cy="138"/>
                  </a:xfrm>
                  <a:custGeom>
                    <a:avLst/>
                    <a:gdLst>
                      <a:gd name="T0" fmla="*/ 0 w 502"/>
                      <a:gd name="T1" fmla="*/ 0 h 967"/>
                      <a:gd name="T2" fmla="*/ 0 w 502"/>
                      <a:gd name="T3" fmla="*/ 0 h 967"/>
                      <a:gd name="T4" fmla="*/ 0 w 502"/>
                      <a:gd name="T5" fmla="*/ 0 h 967"/>
                      <a:gd name="T6" fmla="*/ 0 w 502"/>
                      <a:gd name="T7" fmla="*/ 0 h 967"/>
                      <a:gd name="T8" fmla="*/ 0 w 502"/>
                      <a:gd name="T9" fmla="*/ 0 h 967"/>
                      <a:gd name="T10" fmla="*/ 0 w 502"/>
                      <a:gd name="T11" fmla="*/ 0 h 967"/>
                      <a:gd name="T12" fmla="*/ 0 w 502"/>
                      <a:gd name="T13" fmla="*/ 0 h 967"/>
                      <a:gd name="T14" fmla="*/ 0 w 502"/>
                      <a:gd name="T15" fmla="*/ 0 h 967"/>
                      <a:gd name="T16" fmla="*/ 0 w 502"/>
                      <a:gd name="T17" fmla="*/ 0 h 967"/>
                      <a:gd name="T18" fmla="*/ 0 w 502"/>
                      <a:gd name="T19" fmla="*/ 0 h 967"/>
                      <a:gd name="T20" fmla="*/ 0 w 502"/>
                      <a:gd name="T21" fmla="*/ 0 h 967"/>
                      <a:gd name="T22" fmla="*/ 0 w 502"/>
                      <a:gd name="T23" fmla="*/ 0 h 967"/>
                      <a:gd name="T24" fmla="*/ 0 w 502"/>
                      <a:gd name="T25" fmla="*/ 0 h 967"/>
                      <a:gd name="T26" fmla="*/ 0 w 502"/>
                      <a:gd name="T27" fmla="*/ 0 h 967"/>
                      <a:gd name="T28" fmla="*/ 0 w 502"/>
                      <a:gd name="T29" fmla="*/ 0 h 967"/>
                      <a:gd name="T30" fmla="*/ 0 w 502"/>
                      <a:gd name="T31" fmla="*/ 0 h 967"/>
                      <a:gd name="T32" fmla="*/ 0 w 502"/>
                      <a:gd name="T33" fmla="*/ 0 h 967"/>
                      <a:gd name="T34" fmla="*/ 0 w 502"/>
                      <a:gd name="T35" fmla="*/ 0 h 967"/>
                      <a:gd name="T36" fmla="*/ 0 w 502"/>
                      <a:gd name="T37" fmla="*/ 0 h 967"/>
                      <a:gd name="T38" fmla="*/ 0 w 502"/>
                      <a:gd name="T39" fmla="*/ 0 h 967"/>
                      <a:gd name="T40" fmla="*/ 0 w 502"/>
                      <a:gd name="T41" fmla="*/ 0 h 967"/>
                      <a:gd name="T42" fmla="*/ 0 w 502"/>
                      <a:gd name="T43" fmla="*/ 0 h 967"/>
                      <a:gd name="T44" fmla="*/ 0 w 502"/>
                      <a:gd name="T45" fmla="*/ 0 h 967"/>
                      <a:gd name="T46" fmla="*/ 0 w 502"/>
                      <a:gd name="T47" fmla="*/ 0 h 967"/>
                      <a:gd name="T48" fmla="*/ 0 w 502"/>
                      <a:gd name="T49" fmla="*/ 0 h 967"/>
                      <a:gd name="T50" fmla="*/ 0 w 502"/>
                      <a:gd name="T51" fmla="*/ 0 h 967"/>
                      <a:gd name="T52" fmla="*/ 0 w 502"/>
                      <a:gd name="T53" fmla="*/ 0 h 967"/>
                      <a:gd name="T54" fmla="*/ 0 w 502"/>
                      <a:gd name="T55" fmla="*/ 0 h 967"/>
                      <a:gd name="T56" fmla="*/ 0 w 502"/>
                      <a:gd name="T57" fmla="*/ 0 h 967"/>
                      <a:gd name="T58" fmla="*/ 0 w 502"/>
                      <a:gd name="T59" fmla="*/ 0 h 967"/>
                      <a:gd name="T60" fmla="*/ 0 w 502"/>
                      <a:gd name="T61" fmla="*/ 0 h 967"/>
                      <a:gd name="T62" fmla="*/ 0 w 502"/>
                      <a:gd name="T63" fmla="*/ 0 h 967"/>
                      <a:gd name="T64" fmla="*/ 0 w 502"/>
                      <a:gd name="T65" fmla="*/ 0 h 967"/>
                      <a:gd name="T66" fmla="*/ 0 w 502"/>
                      <a:gd name="T67" fmla="*/ 0 h 967"/>
                      <a:gd name="T68" fmla="*/ 0 w 502"/>
                      <a:gd name="T69" fmla="*/ 0 h 967"/>
                      <a:gd name="T70" fmla="*/ 0 w 502"/>
                      <a:gd name="T71" fmla="*/ 0 h 967"/>
                      <a:gd name="T72" fmla="*/ 0 w 502"/>
                      <a:gd name="T73" fmla="*/ 0 h 967"/>
                      <a:gd name="T74" fmla="*/ 0 w 502"/>
                      <a:gd name="T75" fmla="*/ 0 h 967"/>
                      <a:gd name="T76" fmla="*/ 0 w 502"/>
                      <a:gd name="T77" fmla="*/ 0 h 967"/>
                      <a:gd name="T78" fmla="*/ 0 w 502"/>
                      <a:gd name="T79" fmla="*/ 0 h 967"/>
                      <a:gd name="T80" fmla="*/ 0 w 502"/>
                      <a:gd name="T81" fmla="*/ 0 h 967"/>
                      <a:gd name="T82" fmla="*/ 0 w 502"/>
                      <a:gd name="T83" fmla="*/ 0 h 967"/>
                      <a:gd name="T84" fmla="*/ 0 w 502"/>
                      <a:gd name="T85" fmla="*/ 0 h 967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502"/>
                      <a:gd name="T130" fmla="*/ 0 h 967"/>
                      <a:gd name="T131" fmla="*/ 502 w 502"/>
                      <a:gd name="T132" fmla="*/ 967 h 967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502" h="967">
                        <a:moveTo>
                          <a:pt x="2" y="379"/>
                        </a:moveTo>
                        <a:lnTo>
                          <a:pt x="5" y="358"/>
                        </a:lnTo>
                        <a:lnTo>
                          <a:pt x="10" y="337"/>
                        </a:lnTo>
                        <a:lnTo>
                          <a:pt x="16" y="315"/>
                        </a:lnTo>
                        <a:lnTo>
                          <a:pt x="23" y="291"/>
                        </a:lnTo>
                        <a:lnTo>
                          <a:pt x="32" y="269"/>
                        </a:lnTo>
                        <a:lnTo>
                          <a:pt x="43" y="246"/>
                        </a:lnTo>
                        <a:lnTo>
                          <a:pt x="54" y="224"/>
                        </a:lnTo>
                        <a:lnTo>
                          <a:pt x="68" y="200"/>
                        </a:lnTo>
                        <a:lnTo>
                          <a:pt x="81" y="179"/>
                        </a:lnTo>
                        <a:lnTo>
                          <a:pt x="97" y="157"/>
                        </a:lnTo>
                        <a:lnTo>
                          <a:pt x="112" y="137"/>
                        </a:lnTo>
                        <a:lnTo>
                          <a:pt x="129" y="118"/>
                        </a:lnTo>
                        <a:lnTo>
                          <a:pt x="147" y="100"/>
                        </a:lnTo>
                        <a:lnTo>
                          <a:pt x="164" y="83"/>
                        </a:lnTo>
                        <a:lnTo>
                          <a:pt x="183" y="69"/>
                        </a:lnTo>
                        <a:lnTo>
                          <a:pt x="203" y="55"/>
                        </a:lnTo>
                        <a:lnTo>
                          <a:pt x="213" y="50"/>
                        </a:lnTo>
                        <a:lnTo>
                          <a:pt x="229" y="43"/>
                        </a:lnTo>
                        <a:lnTo>
                          <a:pt x="247" y="37"/>
                        </a:lnTo>
                        <a:lnTo>
                          <a:pt x="268" y="30"/>
                        </a:lnTo>
                        <a:lnTo>
                          <a:pt x="291" y="22"/>
                        </a:lnTo>
                        <a:lnTo>
                          <a:pt x="316" y="15"/>
                        </a:lnTo>
                        <a:lnTo>
                          <a:pt x="341" y="10"/>
                        </a:lnTo>
                        <a:lnTo>
                          <a:pt x="367" y="5"/>
                        </a:lnTo>
                        <a:lnTo>
                          <a:pt x="392" y="2"/>
                        </a:lnTo>
                        <a:lnTo>
                          <a:pt x="415" y="0"/>
                        </a:lnTo>
                        <a:lnTo>
                          <a:pt x="426" y="0"/>
                        </a:lnTo>
                        <a:lnTo>
                          <a:pt x="436" y="1"/>
                        </a:lnTo>
                        <a:lnTo>
                          <a:pt x="446" y="2"/>
                        </a:lnTo>
                        <a:lnTo>
                          <a:pt x="455" y="3"/>
                        </a:lnTo>
                        <a:lnTo>
                          <a:pt x="463" y="5"/>
                        </a:lnTo>
                        <a:lnTo>
                          <a:pt x="471" y="9"/>
                        </a:lnTo>
                        <a:lnTo>
                          <a:pt x="476" y="13"/>
                        </a:lnTo>
                        <a:lnTo>
                          <a:pt x="481" y="18"/>
                        </a:lnTo>
                        <a:lnTo>
                          <a:pt x="484" y="23"/>
                        </a:lnTo>
                        <a:lnTo>
                          <a:pt x="487" y="30"/>
                        </a:lnTo>
                        <a:lnTo>
                          <a:pt x="487" y="38"/>
                        </a:lnTo>
                        <a:lnTo>
                          <a:pt x="487" y="45"/>
                        </a:lnTo>
                        <a:lnTo>
                          <a:pt x="487" y="62"/>
                        </a:lnTo>
                        <a:lnTo>
                          <a:pt x="488" y="107"/>
                        </a:lnTo>
                        <a:lnTo>
                          <a:pt x="491" y="172"/>
                        </a:lnTo>
                        <a:lnTo>
                          <a:pt x="492" y="252"/>
                        </a:lnTo>
                        <a:lnTo>
                          <a:pt x="494" y="341"/>
                        </a:lnTo>
                        <a:lnTo>
                          <a:pt x="495" y="433"/>
                        </a:lnTo>
                        <a:lnTo>
                          <a:pt x="496" y="520"/>
                        </a:lnTo>
                        <a:lnTo>
                          <a:pt x="496" y="596"/>
                        </a:lnTo>
                        <a:lnTo>
                          <a:pt x="497" y="630"/>
                        </a:lnTo>
                        <a:lnTo>
                          <a:pt x="499" y="664"/>
                        </a:lnTo>
                        <a:lnTo>
                          <a:pt x="502" y="700"/>
                        </a:lnTo>
                        <a:lnTo>
                          <a:pt x="502" y="737"/>
                        </a:lnTo>
                        <a:lnTo>
                          <a:pt x="501" y="754"/>
                        </a:lnTo>
                        <a:lnTo>
                          <a:pt x="498" y="771"/>
                        </a:lnTo>
                        <a:lnTo>
                          <a:pt x="495" y="788"/>
                        </a:lnTo>
                        <a:lnTo>
                          <a:pt x="491" y="803"/>
                        </a:lnTo>
                        <a:lnTo>
                          <a:pt x="484" y="819"/>
                        </a:lnTo>
                        <a:lnTo>
                          <a:pt x="476" y="833"/>
                        </a:lnTo>
                        <a:lnTo>
                          <a:pt x="472" y="840"/>
                        </a:lnTo>
                        <a:lnTo>
                          <a:pt x="466" y="847"/>
                        </a:lnTo>
                        <a:lnTo>
                          <a:pt x="461" y="853"/>
                        </a:lnTo>
                        <a:lnTo>
                          <a:pt x="454" y="859"/>
                        </a:lnTo>
                        <a:lnTo>
                          <a:pt x="445" y="867"/>
                        </a:lnTo>
                        <a:lnTo>
                          <a:pt x="434" y="875"/>
                        </a:lnTo>
                        <a:lnTo>
                          <a:pt x="424" y="882"/>
                        </a:lnTo>
                        <a:lnTo>
                          <a:pt x="412" y="888"/>
                        </a:lnTo>
                        <a:lnTo>
                          <a:pt x="388" y="900"/>
                        </a:lnTo>
                        <a:lnTo>
                          <a:pt x="361" y="910"/>
                        </a:lnTo>
                        <a:lnTo>
                          <a:pt x="335" y="919"/>
                        </a:lnTo>
                        <a:lnTo>
                          <a:pt x="306" y="927"/>
                        </a:lnTo>
                        <a:lnTo>
                          <a:pt x="277" y="933"/>
                        </a:lnTo>
                        <a:lnTo>
                          <a:pt x="247" y="939"/>
                        </a:lnTo>
                        <a:lnTo>
                          <a:pt x="186" y="947"/>
                        </a:lnTo>
                        <a:lnTo>
                          <a:pt x="126" y="954"/>
                        </a:lnTo>
                        <a:lnTo>
                          <a:pt x="69" y="960"/>
                        </a:lnTo>
                        <a:lnTo>
                          <a:pt x="16" y="967"/>
                        </a:lnTo>
                        <a:lnTo>
                          <a:pt x="19" y="946"/>
                        </a:lnTo>
                        <a:lnTo>
                          <a:pt x="20" y="918"/>
                        </a:lnTo>
                        <a:lnTo>
                          <a:pt x="20" y="886"/>
                        </a:lnTo>
                        <a:lnTo>
                          <a:pt x="19" y="850"/>
                        </a:lnTo>
                        <a:lnTo>
                          <a:pt x="15" y="768"/>
                        </a:lnTo>
                        <a:lnTo>
                          <a:pt x="10" y="679"/>
                        </a:lnTo>
                        <a:lnTo>
                          <a:pt x="5" y="589"/>
                        </a:lnTo>
                        <a:lnTo>
                          <a:pt x="2" y="505"/>
                        </a:lnTo>
                        <a:lnTo>
                          <a:pt x="1" y="467"/>
                        </a:lnTo>
                        <a:lnTo>
                          <a:pt x="0" y="433"/>
                        </a:lnTo>
                        <a:lnTo>
                          <a:pt x="1" y="404"/>
                        </a:lnTo>
                        <a:lnTo>
                          <a:pt x="2" y="379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88" name="Freeform 177"/>
                  <p:cNvSpPr>
                    <a:spLocks/>
                  </p:cNvSpPr>
                  <p:nvPr/>
                </p:nvSpPr>
                <p:spPr bwMode="auto">
                  <a:xfrm>
                    <a:off x="3442" y="4059"/>
                    <a:ext cx="170" cy="105"/>
                  </a:xfrm>
                  <a:custGeom>
                    <a:avLst/>
                    <a:gdLst>
                      <a:gd name="T0" fmla="*/ 0 w 1192"/>
                      <a:gd name="T1" fmla="*/ 0 h 736"/>
                      <a:gd name="T2" fmla="*/ 0 w 1192"/>
                      <a:gd name="T3" fmla="*/ 0 h 736"/>
                      <a:gd name="T4" fmla="*/ 0 w 1192"/>
                      <a:gd name="T5" fmla="*/ 0 h 736"/>
                      <a:gd name="T6" fmla="*/ 0 w 1192"/>
                      <a:gd name="T7" fmla="*/ 0 h 736"/>
                      <a:gd name="T8" fmla="*/ 0 w 1192"/>
                      <a:gd name="T9" fmla="*/ 0 h 736"/>
                      <a:gd name="T10" fmla="*/ 0 w 1192"/>
                      <a:gd name="T11" fmla="*/ 0 h 736"/>
                      <a:gd name="T12" fmla="*/ 0 w 1192"/>
                      <a:gd name="T13" fmla="*/ 0 h 736"/>
                      <a:gd name="T14" fmla="*/ 0 w 1192"/>
                      <a:gd name="T15" fmla="*/ 0 h 736"/>
                      <a:gd name="T16" fmla="*/ 0 w 1192"/>
                      <a:gd name="T17" fmla="*/ 0 h 736"/>
                      <a:gd name="T18" fmla="*/ 0 w 1192"/>
                      <a:gd name="T19" fmla="*/ 0 h 736"/>
                      <a:gd name="T20" fmla="*/ 0 w 1192"/>
                      <a:gd name="T21" fmla="*/ 0 h 736"/>
                      <a:gd name="T22" fmla="*/ 0 w 1192"/>
                      <a:gd name="T23" fmla="*/ 0 h 736"/>
                      <a:gd name="T24" fmla="*/ 0 w 1192"/>
                      <a:gd name="T25" fmla="*/ 0 h 736"/>
                      <a:gd name="T26" fmla="*/ 0 w 1192"/>
                      <a:gd name="T27" fmla="*/ 0 h 736"/>
                      <a:gd name="T28" fmla="*/ 0 w 1192"/>
                      <a:gd name="T29" fmla="*/ 0 h 736"/>
                      <a:gd name="T30" fmla="*/ 0 w 1192"/>
                      <a:gd name="T31" fmla="*/ 0 h 736"/>
                      <a:gd name="T32" fmla="*/ 0 w 1192"/>
                      <a:gd name="T33" fmla="*/ 0 h 736"/>
                      <a:gd name="T34" fmla="*/ 0 w 1192"/>
                      <a:gd name="T35" fmla="*/ 0 h 736"/>
                      <a:gd name="T36" fmla="*/ 0 w 1192"/>
                      <a:gd name="T37" fmla="*/ 0 h 736"/>
                      <a:gd name="T38" fmla="*/ 0 w 1192"/>
                      <a:gd name="T39" fmla="*/ 0 h 736"/>
                      <a:gd name="T40" fmla="*/ 0 w 1192"/>
                      <a:gd name="T41" fmla="*/ 0 h 736"/>
                      <a:gd name="T42" fmla="*/ 0 w 1192"/>
                      <a:gd name="T43" fmla="*/ 0 h 736"/>
                      <a:gd name="T44" fmla="*/ 0 w 1192"/>
                      <a:gd name="T45" fmla="*/ 0 h 736"/>
                      <a:gd name="T46" fmla="*/ 0 w 1192"/>
                      <a:gd name="T47" fmla="*/ 0 h 736"/>
                      <a:gd name="T48" fmla="*/ 0 w 1192"/>
                      <a:gd name="T49" fmla="*/ 0 h 736"/>
                      <a:gd name="T50" fmla="*/ 0 w 1192"/>
                      <a:gd name="T51" fmla="*/ 0 h 736"/>
                      <a:gd name="T52" fmla="*/ 0 w 1192"/>
                      <a:gd name="T53" fmla="*/ 0 h 736"/>
                      <a:gd name="T54" fmla="*/ 0 w 1192"/>
                      <a:gd name="T55" fmla="*/ 0 h 736"/>
                      <a:gd name="T56" fmla="*/ 0 w 1192"/>
                      <a:gd name="T57" fmla="*/ 0 h 736"/>
                      <a:gd name="T58" fmla="*/ 0 w 1192"/>
                      <a:gd name="T59" fmla="*/ 0 h 736"/>
                      <a:gd name="T60" fmla="*/ 0 w 1192"/>
                      <a:gd name="T61" fmla="*/ 0 h 736"/>
                      <a:gd name="T62" fmla="*/ 0 w 1192"/>
                      <a:gd name="T63" fmla="*/ 0 h 736"/>
                      <a:gd name="T64" fmla="*/ 0 w 1192"/>
                      <a:gd name="T65" fmla="*/ 0 h 736"/>
                      <a:gd name="T66" fmla="*/ 0 w 1192"/>
                      <a:gd name="T67" fmla="*/ 0 h 736"/>
                      <a:gd name="T68" fmla="*/ 0 w 1192"/>
                      <a:gd name="T69" fmla="*/ 0 h 736"/>
                      <a:gd name="T70" fmla="*/ 0 w 1192"/>
                      <a:gd name="T71" fmla="*/ 0 h 736"/>
                      <a:gd name="T72" fmla="*/ 0 w 1192"/>
                      <a:gd name="T73" fmla="*/ 0 h 736"/>
                      <a:gd name="T74" fmla="*/ 0 w 1192"/>
                      <a:gd name="T75" fmla="*/ 0 h 736"/>
                      <a:gd name="T76" fmla="*/ 0 w 1192"/>
                      <a:gd name="T77" fmla="*/ 0 h 736"/>
                      <a:gd name="T78" fmla="*/ 0 w 1192"/>
                      <a:gd name="T79" fmla="*/ 0 h 736"/>
                      <a:gd name="T80" fmla="*/ 0 w 1192"/>
                      <a:gd name="T81" fmla="*/ 0 h 736"/>
                      <a:gd name="T82" fmla="*/ 0 w 1192"/>
                      <a:gd name="T83" fmla="*/ 0 h 736"/>
                      <a:gd name="T84" fmla="*/ 0 w 1192"/>
                      <a:gd name="T85" fmla="*/ 0 h 736"/>
                      <a:gd name="T86" fmla="*/ 0 w 1192"/>
                      <a:gd name="T87" fmla="*/ 0 h 736"/>
                      <a:gd name="T88" fmla="*/ 0 w 1192"/>
                      <a:gd name="T89" fmla="*/ 0 h 736"/>
                      <a:gd name="T90" fmla="*/ 0 w 1192"/>
                      <a:gd name="T91" fmla="*/ 0 h 736"/>
                      <a:gd name="T92" fmla="*/ 0 w 1192"/>
                      <a:gd name="T93" fmla="*/ 0 h 736"/>
                      <a:gd name="T94" fmla="*/ 0 w 1192"/>
                      <a:gd name="T95" fmla="*/ 0 h 736"/>
                      <a:gd name="T96" fmla="*/ 0 w 1192"/>
                      <a:gd name="T97" fmla="*/ 0 h 736"/>
                      <a:gd name="T98" fmla="*/ 0 w 1192"/>
                      <a:gd name="T99" fmla="*/ 0 h 736"/>
                      <a:gd name="T100" fmla="*/ 0 w 1192"/>
                      <a:gd name="T101" fmla="*/ 0 h 736"/>
                      <a:gd name="T102" fmla="*/ 0 w 1192"/>
                      <a:gd name="T103" fmla="*/ 0 h 736"/>
                      <a:gd name="T104" fmla="*/ 0 w 1192"/>
                      <a:gd name="T105" fmla="*/ 0 h 736"/>
                      <a:gd name="T106" fmla="*/ 0 w 1192"/>
                      <a:gd name="T107" fmla="*/ 0 h 736"/>
                      <a:gd name="T108" fmla="*/ 0 w 1192"/>
                      <a:gd name="T109" fmla="*/ 0 h 736"/>
                      <a:gd name="T110" fmla="*/ 0 w 1192"/>
                      <a:gd name="T111" fmla="*/ 0 h 736"/>
                      <a:gd name="T112" fmla="*/ 0 w 1192"/>
                      <a:gd name="T113" fmla="*/ 0 h 736"/>
                      <a:gd name="T114" fmla="*/ 0 w 1192"/>
                      <a:gd name="T115" fmla="*/ 0 h 736"/>
                      <a:gd name="T116" fmla="*/ 0 w 1192"/>
                      <a:gd name="T117" fmla="*/ 0 h 736"/>
                      <a:gd name="T118" fmla="*/ 0 w 1192"/>
                      <a:gd name="T119" fmla="*/ 0 h 736"/>
                      <a:gd name="T120" fmla="*/ 0 w 1192"/>
                      <a:gd name="T121" fmla="*/ 0 h 736"/>
                      <a:gd name="T122" fmla="*/ 0 w 1192"/>
                      <a:gd name="T123" fmla="*/ 0 h 736"/>
                      <a:gd name="T124" fmla="*/ 0 w 1192"/>
                      <a:gd name="T125" fmla="*/ 0 h 7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192"/>
                      <a:gd name="T190" fmla="*/ 0 h 736"/>
                      <a:gd name="T191" fmla="*/ 1192 w 1192"/>
                      <a:gd name="T192" fmla="*/ 736 h 7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192" h="736">
                        <a:moveTo>
                          <a:pt x="0" y="368"/>
                        </a:moveTo>
                        <a:lnTo>
                          <a:pt x="0" y="387"/>
                        </a:lnTo>
                        <a:lnTo>
                          <a:pt x="2" y="405"/>
                        </a:lnTo>
                        <a:lnTo>
                          <a:pt x="3" y="424"/>
                        </a:lnTo>
                        <a:lnTo>
                          <a:pt x="5" y="442"/>
                        </a:lnTo>
                        <a:lnTo>
                          <a:pt x="8" y="460"/>
                        </a:lnTo>
                        <a:lnTo>
                          <a:pt x="12" y="478"/>
                        </a:lnTo>
                        <a:lnTo>
                          <a:pt x="16" y="495"/>
                        </a:lnTo>
                        <a:lnTo>
                          <a:pt x="22" y="511"/>
                        </a:lnTo>
                        <a:lnTo>
                          <a:pt x="28" y="528"/>
                        </a:lnTo>
                        <a:lnTo>
                          <a:pt x="36" y="543"/>
                        </a:lnTo>
                        <a:lnTo>
                          <a:pt x="45" y="559"/>
                        </a:lnTo>
                        <a:lnTo>
                          <a:pt x="55" y="574"/>
                        </a:lnTo>
                        <a:lnTo>
                          <a:pt x="66" y="588"/>
                        </a:lnTo>
                        <a:lnTo>
                          <a:pt x="78" y="602"/>
                        </a:lnTo>
                        <a:lnTo>
                          <a:pt x="92" y="616"/>
                        </a:lnTo>
                        <a:lnTo>
                          <a:pt x="107" y="628"/>
                        </a:lnTo>
                        <a:lnTo>
                          <a:pt x="124" y="640"/>
                        </a:lnTo>
                        <a:lnTo>
                          <a:pt x="142" y="653"/>
                        </a:lnTo>
                        <a:lnTo>
                          <a:pt x="162" y="664"/>
                        </a:lnTo>
                        <a:lnTo>
                          <a:pt x="184" y="674"/>
                        </a:lnTo>
                        <a:lnTo>
                          <a:pt x="206" y="683"/>
                        </a:lnTo>
                        <a:lnTo>
                          <a:pt x="232" y="691"/>
                        </a:lnTo>
                        <a:lnTo>
                          <a:pt x="259" y="700"/>
                        </a:lnTo>
                        <a:lnTo>
                          <a:pt x="288" y="707"/>
                        </a:lnTo>
                        <a:lnTo>
                          <a:pt x="319" y="714"/>
                        </a:lnTo>
                        <a:lnTo>
                          <a:pt x="352" y="719"/>
                        </a:lnTo>
                        <a:lnTo>
                          <a:pt x="387" y="725"/>
                        </a:lnTo>
                        <a:lnTo>
                          <a:pt x="425" y="728"/>
                        </a:lnTo>
                        <a:lnTo>
                          <a:pt x="463" y="732"/>
                        </a:lnTo>
                        <a:lnTo>
                          <a:pt x="506" y="734"/>
                        </a:lnTo>
                        <a:lnTo>
                          <a:pt x="550" y="736"/>
                        </a:lnTo>
                        <a:lnTo>
                          <a:pt x="597" y="736"/>
                        </a:lnTo>
                        <a:lnTo>
                          <a:pt x="648" y="736"/>
                        </a:lnTo>
                        <a:lnTo>
                          <a:pt x="697" y="734"/>
                        </a:lnTo>
                        <a:lnTo>
                          <a:pt x="743" y="732"/>
                        </a:lnTo>
                        <a:lnTo>
                          <a:pt x="785" y="728"/>
                        </a:lnTo>
                        <a:lnTo>
                          <a:pt x="825" y="725"/>
                        </a:lnTo>
                        <a:lnTo>
                          <a:pt x="863" y="719"/>
                        </a:lnTo>
                        <a:lnTo>
                          <a:pt x="898" y="714"/>
                        </a:lnTo>
                        <a:lnTo>
                          <a:pt x="930" y="707"/>
                        </a:lnTo>
                        <a:lnTo>
                          <a:pt x="959" y="700"/>
                        </a:lnTo>
                        <a:lnTo>
                          <a:pt x="987" y="691"/>
                        </a:lnTo>
                        <a:lnTo>
                          <a:pt x="1012" y="683"/>
                        </a:lnTo>
                        <a:lnTo>
                          <a:pt x="1034" y="674"/>
                        </a:lnTo>
                        <a:lnTo>
                          <a:pt x="1056" y="664"/>
                        </a:lnTo>
                        <a:lnTo>
                          <a:pt x="1075" y="653"/>
                        </a:lnTo>
                        <a:lnTo>
                          <a:pt x="1092" y="640"/>
                        </a:lnTo>
                        <a:lnTo>
                          <a:pt x="1108" y="628"/>
                        </a:lnTo>
                        <a:lnTo>
                          <a:pt x="1121" y="616"/>
                        </a:lnTo>
                        <a:lnTo>
                          <a:pt x="1133" y="602"/>
                        </a:lnTo>
                        <a:lnTo>
                          <a:pt x="1145" y="588"/>
                        </a:lnTo>
                        <a:lnTo>
                          <a:pt x="1154" y="574"/>
                        </a:lnTo>
                        <a:lnTo>
                          <a:pt x="1162" y="559"/>
                        </a:lnTo>
                        <a:lnTo>
                          <a:pt x="1169" y="543"/>
                        </a:lnTo>
                        <a:lnTo>
                          <a:pt x="1175" y="528"/>
                        </a:lnTo>
                        <a:lnTo>
                          <a:pt x="1179" y="511"/>
                        </a:lnTo>
                        <a:lnTo>
                          <a:pt x="1184" y="495"/>
                        </a:lnTo>
                        <a:lnTo>
                          <a:pt x="1187" y="478"/>
                        </a:lnTo>
                        <a:lnTo>
                          <a:pt x="1189" y="460"/>
                        </a:lnTo>
                        <a:lnTo>
                          <a:pt x="1190" y="442"/>
                        </a:lnTo>
                        <a:lnTo>
                          <a:pt x="1192" y="405"/>
                        </a:lnTo>
                        <a:lnTo>
                          <a:pt x="1192" y="368"/>
                        </a:lnTo>
                        <a:lnTo>
                          <a:pt x="1192" y="349"/>
                        </a:lnTo>
                        <a:lnTo>
                          <a:pt x="1190" y="331"/>
                        </a:lnTo>
                        <a:lnTo>
                          <a:pt x="1186" y="312"/>
                        </a:lnTo>
                        <a:lnTo>
                          <a:pt x="1180" y="294"/>
                        </a:lnTo>
                        <a:lnTo>
                          <a:pt x="1174" y="276"/>
                        </a:lnTo>
                        <a:lnTo>
                          <a:pt x="1166" y="259"/>
                        </a:lnTo>
                        <a:lnTo>
                          <a:pt x="1157" y="242"/>
                        </a:lnTo>
                        <a:lnTo>
                          <a:pt x="1146" y="225"/>
                        </a:lnTo>
                        <a:lnTo>
                          <a:pt x="1133" y="209"/>
                        </a:lnTo>
                        <a:lnTo>
                          <a:pt x="1121" y="193"/>
                        </a:lnTo>
                        <a:lnTo>
                          <a:pt x="1107" y="177"/>
                        </a:lnTo>
                        <a:lnTo>
                          <a:pt x="1091" y="163"/>
                        </a:lnTo>
                        <a:lnTo>
                          <a:pt x="1075" y="148"/>
                        </a:lnTo>
                        <a:lnTo>
                          <a:pt x="1057" y="134"/>
                        </a:lnTo>
                        <a:lnTo>
                          <a:pt x="1038" y="121"/>
                        </a:lnTo>
                        <a:lnTo>
                          <a:pt x="1018" y="108"/>
                        </a:lnTo>
                        <a:lnTo>
                          <a:pt x="998" y="96"/>
                        </a:lnTo>
                        <a:lnTo>
                          <a:pt x="975" y="84"/>
                        </a:lnTo>
                        <a:lnTo>
                          <a:pt x="953" y="73"/>
                        </a:lnTo>
                        <a:lnTo>
                          <a:pt x="930" y="63"/>
                        </a:lnTo>
                        <a:lnTo>
                          <a:pt x="905" y="54"/>
                        </a:lnTo>
                        <a:lnTo>
                          <a:pt x="881" y="45"/>
                        </a:lnTo>
                        <a:lnTo>
                          <a:pt x="855" y="36"/>
                        </a:lnTo>
                        <a:lnTo>
                          <a:pt x="829" y="29"/>
                        </a:lnTo>
                        <a:lnTo>
                          <a:pt x="802" y="23"/>
                        </a:lnTo>
                        <a:lnTo>
                          <a:pt x="774" y="17"/>
                        </a:lnTo>
                        <a:lnTo>
                          <a:pt x="746" y="12"/>
                        </a:lnTo>
                        <a:lnTo>
                          <a:pt x="717" y="7"/>
                        </a:lnTo>
                        <a:lnTo>
                          <a:pt x="687" y="5"/>
                        </a:lnTo>
                        <a:lnTo>
                          <a:pt x="658" y="2"/>
                        </a:lnTo>
                        <a:lnTo>
                          <a:pt x="627" y="0"/>
                        </a:lnTo>
                        <a:lnTo>
                          <a:pt x="597" y="0"/>
                        </a:lnTo>
                        <a:lnTo>
                          <a:pt x="566" y="0"/>
                        </a:lnTo>
                        <a:lnTo>
                          <a:pt x="536" y="2"/>
                        </a:lnTo>
                        <a:lnTo>
                          <a:pt x="506" y="5"/>
                        </a:lnTo>
                        <a:lnTo>
                          <a:pt x="477" y="7"/>
                        </a:lnTo>
                        <a:lnTo>
                          <a:pt x="448" y="12"/>
                        </a:lnTo>
                        <a:lnTo>
                          <a:pt x="419" y="17"/>
                        </a:lnTo>
                        <a:lnTo>
                          <a:pt x="392" y="23"/>
                        </a:lnTo>
                        <a:lnTo>
                          <a:pt x="364" y="29"/>
                        </a:lnTo>
                        <a:lnTo>
                          <a:pt x="339" y="36"/>
                        </a:lnTo>
                        <a:lnTo>
                          <a:pt x="312" y="45"/>
                        </a:lnTo>
                        <a:lnTo>
                          <a:pt x="288" y="54"/>
                        </a:lnTo>
                        <a:lnTo>
                          <a:pt x="263" y="63"/>
                        </a:lnTo>
                        <a:lnTo>
                          <a:pt x="240" y="73"/>
                        </a:lnTo>
                        <a:lnTo>
                          <a:pt x="217" y="84"/>
                        </a:lnTo>
                        <a:lnTo>
                          <a:pt x="196" y="96"/>
                        </a:lnTo>
                        <a:lnTo>
                          <a:pt x="175" y="108"/>
                        </a:lnTo>
                        <a:lnTo>
                          <a:pt x="155" y="121"/>
                        </a:lnTo>
                        <a:lnTo>
                          <a:pt x="136" y="134"/>
                        </a:lnTo>
                        <a:lnTo>
                          <a:pt x="120" y="148"/>
                        </a:lnTo>
                        <a:lnTo>
                          <a:pt x="103" y="163"/>
                        </a:lnTo>
                        <a:lnTo>
                          <a:pt x="87" y="177"/>
                        </a:lnTo>
                        <a:lnTo>
                          <a:pt x="73" y="193"/>
                        </a:lnTo>
                        <a:lnTo>
                          <a:pt x="59" y="209"/>
                        </a:lnTo>
                        <a:lnTo>
                          <a:pt x="47" y="225"/>
                        </a:lnTo>
                        <a:lnTo>
                          <a:pt x="37" y="242"/>
                        </a:lnTo>
                        <a:lnTo>
                          <a:pt x="27" y="259"/>
                        </a:lnTo>
                        <a:lnTo>
                          <a:pt x="19" y="276"/>
                        </a:lnTo>
                        <a:lnTo>
                          <a:pt x="13" y="294"/>
                        </a:lnTo>
                        <a:lnTo>
                          <a:pt x="7" y="312"/>
                        </a:lnTo>
                        <a:lnTo>
                          <a:pt x="4" y="331"/>
                        </a:lnTo>
                        <a:lnTo>
                          <a:pt x="2" y="349"/>
                        </a:lnTo>
                        <a:lnTo>
                          <a:pt x="0" y="368"/>
                        </a:lnTo>
                        <a:close/>
                      </a:path>
                    </a:pathLst>
                  </a:custGeom>
                  <a:solidFill>
                    <a:srgbClr val="27366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89" name="Freeform 178"/>
                  <p:cNvSpPr>
                    <a:spLocks/>
                  </p:cNvSpPr>
                  <p:nvPr/>
                </p:nvSpPr>
                <p:spPr bwMode="auto">
                  <a:xfrm>
                    <a:off x="3487" y="4059"/>
                    <a:ext cx="84" cy="29"/>
                  </a:xfrm>
                  <a:custGeom>
                    <a:avLst/>
                    <a:gdLst>
                      <a:gd name="T0" fmla="*/ 0 w 593"/>
                      <a:gd name="T1" fmla="*/ 0 h 194"/>
                      <a:gd name="T2" fmla="*/ 0 w 593"/>
                      <a:gd name="T3" fmla="*/ 0 h 194"/>
                      <a:gd name="T4" fmla="*/ 0 w 593"/>
                      <a:gd name="T5" fmla="*/ 0 h 194"/>
                      <a:gd name="T6" fmla="*/ 0 w 593"/>
                      <a:gd name="T7" fmla="*/ 0 h 194"/>
                      <a:gd name="T8" fmla="*/ 0 w 593"/>
                      <a:gd name="T9" fmla="*/ 0 h 194"/>
                      <a:gd name="T10" fmla="*/ 0 w 593"/>
                      <a:gd name="T11" fmla="*/ 0 h 194"/>
                      <a:gd name="T12" fmla="*/ 0 w 593"/>
                      <a:gd name="T13" fmla="*/ 0 h 194"/>
                      <a:gd name="T14" fmla="*/ 0 w 593"/>
                      <a:gd name="T15" fmla="*/ 0 h 194"/>
                      <a:gd name="T16" fmla="*/ 0 w 593"/>
                      <a:gd name="T17" fmla="*/ 0 h 194"/>
                      <a:gd name="T18" fmla="*/ 0 w 593"/>
                      <a:gd name="T19" fmla="*/ 0 h 194"/>
                      <a:gd name="T20" fmla="*/ 0 w 593"/>
                      <a:gd name="T21" fmla="*/ 0 h 194"/>
                      <a:gd name="T22" fmla="*/ 0 w 593"/>
                      <a:gd name="T23" fmla="*/ 0 h 194"/>
                      <a:gd name="T24" fmla="*/ 0 w 593"/>
                      <a:gd name="T25" fmla="*/ 0 h 194"/>
                      <a:gd name="T26" fmla="*/ 0 w 593"/>
                      <a:gd name="T27" fmla="*/ 0 h 194"/>
                      <a:gd name="T28" fmla="*/ 0 w 593"/>
                      <a:gd name="T29" fmla="*/ 0 h 194"/>
                      <a:gd name="T30" fmla="*/ 0 w 593"/>
                      <a:gd name="T31" fmla="*/ 0 h 194"/>
                      <a:gd name="T32" fmla="*/ 0 w 593"/>
                      <a:gd name="T33" fmla="*/ 0 h 194"/>
                      <a:gd name="T34" fmla="*/ 0 w 593"/>
                      <a:gd name="T35" fmla="*/ 0 h 194"/>
                      <a:gd name="T36" fmla="*/ 0 w 593"/>
                      <a:gd name="T37" fmla="*/ 0 h 194"/>
                      <a:gd name="T38" fmla="*/ 0 w 593"/>
                      <a:gd name="T39" fmla="*/ 0 h 194"/>
                      <a:gd name="T40" fmla="*/ 0 w 593"/>
                      <a:gd name="T41" fmla="*/ 0 h 194"/>
                      <a:gd name="T42" fmla="*/ 0 w 593"/>
                      <a:gd name="T43" fmla="*/ 0 h 194"/>
                      <a:gd name="T44" fmla="*/ 0 w 593"/>
                      <a:gd name="T45" fmla="*/ 0 h 194"/>
                      <a:gd name="T46" fmla="*/ 0 w 593"/>
                      <a:gd name="T47" fmla="*/ 0 h 194"/>
                      <a:gd name="T48" fmla="*/ 0 w 593"/>
                      <a:gd name="T49" fmla="*/ 0 h 194"/>
                      <a:gd name="T50" fmla="*/ 0 w 593"/>
                      <a:gd name="T51" fmla="*/ 0 h 194"/>
                      <a:gd name="T52" fmla="*/ 0 w 593"/>
                      <a:gd name="T53" fmla="*/ 0 h 194"/>
                      <a:gd name="T54" fmla="*/ 0 w 593"/>
                      <a:gd name="T55" fmla="*/ 0 h 194"/>
                      <a:gd name="T56" fmla="*/ 0 w 593"/>
                      <a:gd name="T57" fmla="*/ 0 h 194"/>
                      <a:gd name="T58" fmla="*/ 0 w 593"/>
                      <a:gd name="T59" fmla="*/ 0 h 194"/>
                      <a:gd name="T60" fmla="*/ 0 w 593"/>
                      <a:gd name="T61" fmla="*/ 0 h 194"/>
                      <a:gd name="T62" fmla="*/ 0 w 593"/>
                      <a:gd name="T63" fmla="*/ 0 h 194"/>
                      <a:gd name="T64" fmla="*/ 0 w 593"/>
                      <a:gd name="T65" fmla="*/ 0 h 194"/>
                      <a:gd name="T66" fmla="*/ 0 w 593"/>
                      <a:gd name="T67" fmla="*/ 0 h 194"/>
                      <a:gd name="T68" fmla="*/ 0 w 593"/>
                      <a:gd name="T69" fmla="*/ 0 h 194"/>
                      <a:gd name="T70" fmla="*/ 0 w 593"/>
                      <a:gd name="T71" fmla="*/ 0 h 194"/>
                      <a:gd name="T72" fmla="*/ 0 w 593"/>
                      <a:gd name="T73" fmla="*/ 0 h 194"/>
                      <a:gd name="T74" fmla="*/ 0 w 593"/>
                      <a:gd name="T75" fmla="*/ 0 h 194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593"/>
                      <a:gd name="T115" fmla="*/ 0 h 194"/>
                      <a:gd name="T116" fmla="*/ 593 w 593"/>
                      <a:gd name="T117" fmla="*/ 194 h 194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593" h="194">
                        <a:moveTo>
                          <a:pt x="0" y="98"/>
                        </a:moveTo>
                        <a:lnTo>
                          <a:pt x="0" y="102"/>
                        </a:lnTo>
                        <a:lnTo>
                          <a:pt x="1" y="108"/>
                        </a:lnTo>
                        <a:lnTo>
                          <a:pt x="4" y="112"/>
                        </a:lnTo>
                        <a:lnTo>
                          <a:pt x="6" y="117"/>
                        </a:lnTo>
                        <a:lnTo>
                          <a:pt x="9" y="122"/>
                        </a:lnTo>
                        <a:lnTo>
                          <a:pt x="14" y="127"/>
                        </a:lnTo>
                        <a:lnTo>
                          <a:pt x="18" y="131"/>
                        </a:lnTo>
                        <a:lnTo>
                          <a:pt x="24" y="136"/>
                        </a:lnTo>
                        <a:lnTo>
                          <a:pt x="36" y="143"/>
                        </a:lnTo>
                        <a:lnTo>
                          <a:pt x="50" y="152"/>
                        </a:lnTo>
                        <a:lnTo>
                          <a:pt x="68" y="159"/>
                        </a:lnTo>
                        <a:lnTo>
                          <a:pt x="87" y="167"/>
                        </a:lnTo>
                        <a:lnTo>
                          <a:pt x="108" y="172"/>
                        </a:lnTo>
                        <a:lnTo>
                          <a:pt x="130" y="178"/>
                        </a:lnTo>
                        <a:lnTo>
                          <a:pt x="155" y="183"/>
                        </a:lnTo>
                        <a:lnTo>
                          <a:pt x="182" y="187"/>
                        </a:lnTo>
                        <a:lnTo>
                          <a:pt x="208" y="190"/>
                        </a:lnTo>
                        <a:lnTo>
                          <a:pt x="237" y="192"/>
                        </a:lnTo>
                        <a:lnTo>
                          <a:pt x="266" y="194"/>
                        </a:lnTo>
                        <a:lnTo>
                          <a:pt x="296" y="194"/>
                        </a:lnTo>
                        <a:lnTo>
                          <a:pt x="327" y="194"/>
                        </a:lnTo>
                        <a:lnTo>
                          <a:pt x="356" y="192"/>
                        </a:lnTo>
                        <a:lnTo>
                          <a:pt x="385" y="190"/>
                        </a:lnTo>
                        <a:lnTo>
                          <a:pt x="412" y="187"/>
                        </a:lnTo>
                        <a:lnTo>
                          <a:pt x="438" y="183"/>
                        </a:lnTo>
                        <a:lnTo>
                          <a:pt x="462" y="178"/>
                        </a:lnTo>
                        <a:lnTo>
                          <a:pt x="485" y="172"/>
                        </a:lnTo>
                        <a:lnTo>
                          <a:pt x="507" y="167"/>
                        </a:lnTo>
                        <a:lnTo>
                          <a:pt x="526" y="159"/>
                        </a:lnTo>
                        <a:lnTo>
                          <a:pt x="542" y="152"/>
                        </a:lnTo>
                        <a:lnTo>
                          <a:pt x="558" y="143"/>
                        </a:lnTo>
                        <a:lnTo>
                          <a:pt x="570" y="136"/>
                        </a:lnTo>
                        <a:lnTo>
                          <a:pt x="576" y="131"/>
                        </a:lnTo>
                        <a:lnTo>
                          <a:pt x="580" y="127"/>
                        </a:lnTo>
                        <a:lnTo>
                          <a:pt x="585" y="122"/>
                        </a:lnTo>
                        <a:lnTo>
                          <a:pt x="588" y="117"/>
                        </a:lnTo>
                        <a:lnTo>
                          <a:pt x="590" y="112"/>
                        </a:lnTo>
                        <a:lnTo>
                          <a:pt x="592" y="108"/>
                        </a:lnTo>
                        <a:lnTo>
                          <a:pt x="593" y="102"/>
                        </a:lnTo>
                        <a:lnTo>
                          <a:pt x="593" y="98"/>
                        </a:lnTo>
                        <a:lnTo>
                          <a:pt x="593" y="92"/>
                        </a:lnTo>
                        <a:lnTo>
                          <a:pt x="592" y="88"/>
                        </a:lnTo>
                        <a:lnTo>
                          <a:pt x="590" y="82"/>
                        </a:lnTo>
                        <a:lnTo>
                          <a:pt x="588" y="78"/>
                        </a:lnTo>
                        <a:lnTo>
                          <a:pt x="580" y="69"/>
                        </a:lnTo>
                        <a:lnTo>
                          <a:pt x="570" y="60"/>
                        </a:lnTo>
                        <a:lnTo>
                          <a:pt x="558" y="51"/>
                        </a:lnTo>
                        <a:lnTo>
                          <a:pt x="542" y="43"/>
                        </a:lnTo>
                        <a:lnTo>
                          <a:pt x="526" y="35"/>
                        </a:lnTo>
                        <a:lnTo>
                          <a:pt x="507" y="29"/>
                        </a:lnTo>
                        <a:lnTo>
                          <a:pt x="485" y="22"/>
                        </a:lnTo>
                        <a:lnTo>
                          <a:pt x="462" y="16"/>
                        </a:lnTo>
                        <a:lnTo>
                          <a:pt x="438" y="12"/>
                        </a:lnTo>
                        <a:lnTo>
                          <a:pt x="412" y="8"/>
                        </a:lnTo>
                        <a:lnTo>
                          <a:pt x="385" y="4"/>
                        </a:lnTo>
                        <a:lnTo>
                          <a:pt x="356" y="2"/>
                        </a:lnTo>
                        <a:lnTo>
                          <a:pt x="327" y="1"/>
                        </a:lnTo>
                        <a:lnTo>
                          <a:pt x="296" y="0"/>
                        </a:lnTo>
                        <a:lnTo>
                          <a:pt x="266" y="1"/>
                        </a:lnTo>
                        <a:lnTo>
                          <a:pt x="237" y="2"/>
                        </a:lnTo>
                        <a:lnTo>
                          <a:pt x="208" y="4"/>
                        </a:lnTo>
                        <a:lnTo>
                          <a:pt x="182" y="8"/>
                        </a:lnTo>
                        <a:lnTo>
                          <a:pt x="155" y="12"/>
                        </a:lnTo>
                        <a:lnTo>
                          <a:pt x="130" y="16"/>
                        </a:lnTo>
                        <a:lnTo>
                          <a:pt x="108" y="22"/>
                        </a:lnTo>
                        <a:lnTo>
                          <a:pt x="87" y="29"/>
                        </a:lnTo>
                        <a:lnTo>
                          <a:pt x="68" y="35"/>
                        </a:lnTo>
                        <a:lnTo>
                          <a:pt x="50" y="43"/>
                        </a:lnTo>
                        <a:lnTo>
                          <a:pt x="36" y="51"/>
                        </a:lnTo>
                        <a:lnTo>
                          <a:pt x="24" y="60"/>
                        </a:lnTo>
                        <a:lnTo>
                          <a:pt x="14" y="69"/>
                        </a:lnTo>
                        <a:lnTo>
                          <a:pt x="6" y="78"/>
                        </a:lnTo>
                        <a:lnTo>
                          <a:pt x="4" y="82"/>
                        </a:lnTo>
                        <a:lnTo>
                          <a:pt x="1" y="88"/>
                        </a:lnTo>
                        <a:lnTo>
                          <a:pt x="0" y="92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2E5592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90" name="Freeform 179"/>
                  <p:cNvSpPr>
                    <a:spLocks/>
                  </p:cNvSpPr>
                  <p:nvPr/>
                </p:nvSpPr>
                <p:spPr bwMode="auto">
                  <a:xfrm>
                    <a:off x="3442" y="4078"/>
                    <a:ext cx="169" cy="86"/>
                  </a:xfrm>
                  <a:custGeom>
                    <a:avLst/>
                    <a:gdLst>
                      <a:gd name="T0" fmla="*/ 0 w 1185"/>
                      <a:gd name="T1" fmla="*/ 0 h 605"/>
                      <a:gd name="T2" fmla="*/ 0 w 1185"/>
                      <a:gd name="T3" fmla="*/ 0 h 605"/>
                      <a:gd name="T4" fmla="*/ 0 w 1185"/>
                      <a:gd name="T5" fmla="*/ 0 h 605"/>
                      <a:gd name="T6" fmla="*/ 0 w 1185"/>
                      <a:gd name="T7" fmla="*/ 0 h 605"/>
                      <a:gd name="T8" fmla="*/ 0 w 1185"/>
                      <a:gd name="T9" fmla="*/ 0 h 605"/>
                      <a:gd name="T10" fmla="*/ 0 w 1185"/>
                      <a:gd name="T11" fmla="*/ 0 h 605"/>
                      <a:gd name="T12" fmla="*/ 0 w 1185"/>
                      <a:gd name="T13" fmla="*/ 0 h 605"/>
                      <a:gd name="T14" fmla="*/ 0 w 1185"/>
                      <a:gd name="T15" fmla="*/ 0 h 605"/>
                      <a:gd name="T16" fmla="*/ 0 w 1185"/>
                      <a:gd name="T17" fmla="*/ 0 h 605"/>
                      <a:gd name="T18" fmla="*/ 0 w 1185"/>
                      <a:gd name="T19" fmla="*/ 0 h 605"/>
                      <a:gd name="T20" fmla="*/ 0 w 1185"/>
                      <a:gd name="T21" fmla="*/ 0 h 605"/>
                      <a:gd name="T22" fmla="*/ 0 w 1185"/>
                      <a:gd name="T23" fmla="*/ 0 h 605"/>
                      <a:gd name="T24" fmla="*/ 0 w 1185"/>
                      <a:gd name="T25" fmla="*/ 0 h 605"/>
                      <a:gd name="T26" fmla="*/ 0 w 1185"/>
                      <a:gd name="T27" fmla="*/ 0 h 605"/>
                      <a:gd name="T28" fmla="*/ 0 w 1185"/>
                      <a:gd name="T29" fmla="*/ 0 h 605"/>
                      <a:gd name="T30" fmla="*/ 0 w 1185"/>
                      <a:gd name="T31" fmla="*/ 0 h 605"/>
                      <a:gd name="T32" fmla="*/ 0 w 1185"/>
                      <a:gd name="T33" fmla="*/ 0 h 605"/>
                      <a:gd name="T34" fmla="*/ 0 w 1185"/>
                      <a:gd name="T35" fmla="*/ 0 h 605"/>
                      <a:gd name="T36" fmla="*/ 0 w 1185"/>
                      <a:gd name="T37" fmla="*/ 0 h 605"/>
                      <a:gd name="T38" fmla="*/ 0 w 1185"/>
                      <a:gd name="T39" fmla="*/ 0 h 605"/>
                      <a:gd name="T40" fmla="*/ 0 w 1185"/>
                      <a:gd name="T41" fmla="*/ 0 h 605"/>
                      <a:gd name="T42" fmla="*/ 0 w 1185"/>
                      <a:gd name="T43" fmla="*/ 0 h 605"/>
                      <a:gd name="T44" fmla="*/ 0 w 1185"/>
                      <a:gd name="T45" fmla="*/ 0 h 605"/>
                      <a:gd name="T46" fmla="*/ 0 w 1185"/>
                      <a:gd name="T47" fmla="*/ 0 h 605"/>
                      <a:gd name="T48" fmla="*/ 0 w 1185"/>
                      <a:gd name="T49" fmla="*/ 0 h 605"/>
                      <a:gd name="T50" fmla="*/ 0 w 1185"/>
                      <a:gd name="T51" fmla="*/ 0 h 605"/>
                      <a:gd name="T52" fmla="*/ 0 w 1185"/>
                      <a:gd name="T53" fmla="*/ 0 h 605"/>
                      <a:gd name="T54" fmla="*/ 0 w 1185"/>
                      <a:gd name="T55" fmla="*/ 0 h 605"/>
                      <a:gd name="T56" fmla="*/ 0 w 1185"/>
                      <a:gd name="T57" fmla="*/ 0 h 605"/>
                      <a:gd name="T58" fmla="*/ 0 w 1185"/>
                      <a:gd name="T59" fmla="*/ 0 h 605"/>
                      <a:gd name="T60" fmla="*/ 0 w 1185"/>
                      <a:gd name="T61" fmla="*/ 0 h 605"/>
                      <a:gd name="T62" fmla="*/ 0 w 1185"/>
                      <a:gd name="T63" fmla="*/ 0 h 605"/>
                      <a:gd name="T64" fmla="*/ 0 w 1185"/>
                      <a:gd name="T65" fmla="*/ 0 h 605"/>
                      <a:gd name="T66" fmla="*/ 0 w 1185"/>
                      <a:gd name="T67" fmla="*/ 0 h 605"/>
                      <a:gd name="T68" fmla="*/ 0 w 1185"/>
                      <a:gd name="T69" fmla="*/ 0 h 605"/>
                      <a:gd name="T70" fmla="*/ 0 w 1185"/>
                      <a:gd name="T71" fmla="*/ 0 h 605"/>
                      <a:gd name="T72" fmla="*/ 0 w 1185"/>
                      <a:gd name="T73" fmla="*/ 0 h 605"/>
                      <a:gd name="T74" fmla="*/ 0 w 1185"/>
                      <a:gd name="T75" fmla="*/ 0 h 605"/>
                      <a:gd name="T76" fmla="*/ 0 w 1185"/>
                      <a:gd name="T77" fmla="*/ 0 h 605"/>
                      <a:gd name="T78" fmla="*/ 0 w 1185"/>
                      <a:gd name="T79" fmla="*/ 0 h 605"/>
                      <a:gd name="T80" fmla="*/ 0 w 1185"/>
                      <a:gd name="T81" fmla="*/ 0 h 605"/>
                      <a:gd name="T82" fmla="*/ 0 w 1185"/>
                      <a:gd name="T83" fmla="*/ 0 h 605"/>
                      <a:gd name="T84" fmla="*/ 0 w 1185"/>
                      <a:gd name="T85" fmla="*/ 0 h 605"/>
                      <a:gd name="T86" fmla="*/ 0 w 1185"/>
                      <a:gd name="T87" fmla="*/ 0 h 605"/>
                      <a:gd name="T88" fmla="*/ 0 w 1185"/>
                      <a:gd name="T89" fmla="*/ 0 h 605"/>
                      <a:gd name="T90" fmla="*/ 0 w 1185"/>
                      <a:gd name="T91" fmla="*/ 0 h 605"/>
                      <a:gd name="T92" fmla="*/ 0 w 1185"/>
                      <a:gd name="T93" fmla="*/ 0 h 605"/>
                      <a:gd name="T94" fmla="*/ 0 w 1185"/>
                      <a:gd name="T95" fmla="*/ 0 h 605"/>
                      <a:gd name="T96" fmla="*/ 0 w 1185"/>
                      <a:gd name="T97" fmla="*/ 0 h 605"/>
                      <a:gd name="T98" fmla="*/ 0 w 1185"/>
                      <a:gd name="T99" fmla="*/ 0 h 605"/>
                      <a:gd name="T100" fmla="*/ 0 w 1185"/>
                      <a:gd name="T101" fmla="*/ 0 h 605"/>
                      <a:gd name="T102" fmla="*/ 0 w 1185"/>
                      <a:gd name="T103" fmla="*/ 0 h 605"/>
                      <a:gd name="T104" fmla="*/ 0 w 1185"/>
                      <a:gd name="T105" fmla="*/ 0 h 605"/>
                      <a:gd name="T106" fmla="*/ 0 w 1185"/>
                      <a:gd name="T107" fmla="*/ 0 h 605"/>
                      <a:gd name="T108" fmla="*/ 0 w 1185"/>
                      <a:gd name="T109" fmla="*/ 0 h 605"/>
                      <a:gd name="T110" fmla="*/ 0 w 1185"/>
                      <a:gd name="T111" fmla="*/ 0 h 605"/>
                      <a:gd name="T112" fmla="*/ 0 w 1185"/>
                      <a:gd name="T113" fmla="*/ 0 h 605"/>
                      <a:gd name="T114" fmla="*/ 0 w 1185"/>
                      <a:gd name="T115" fmla="*/ 0 h 60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185"/>
                      <a:gd name="T175" fmla="*/ 0 h 605"/>
                      <a:gd name="T176" fmla="*/ 1185 w 1185"/>
                      <a:gd name="T177" fmla="*/ 605 h 60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185" h="605">
                        <a:moveTo>
                          <a:pt x="105" y="0"/>
                        </a:moveTo>
                        <a:lnTo>
                          <a:pt x="98" y="20"/>
                        </a:lnTo>
                        <a:lnTo>
                          <a:pt x="93" y="40"/>
                        </a:lnTo>
                        <a:lnTo>
                          <a:pt x="88" y="57"/>
                        </a:lnTo>
                        <a:lnTo>
                          <a:pt x="86" y="75"/>
                        </a:lnTo>
                        <a:lnTo>
                          <a:pt x="85" y="92"/>
                        </a:lnTo>
                        <a:lnTo>
                          <a:pt x="85" y="106"/>
                        </a:lnTo>
                        <a:lnTo>
                          <a:pt x="87" y="121"/>
                        </a:lnTo>
                        <a:lnTo>
                          <a:pt x="89" y="134"/>
                        </a:lnTo>
                        <a:lnTo>
                          <a:pt x="94" y="148"/>
                        </a:lnTo>
                        <a:lnTo>
                          <a:pt x="100" y="159"/>
                        </a:lnTo>
                        <a:lnTo>
                          <a:pt x="106" y="170"/>
                        </a:lnTo>
                        <a:lnTo>
                          <a:pt x="113" y="181"/>
                        </a:lnTo>
                        <a:lnTo>
                          <a:pt x="122" y="191"/>
                        </a:lnTo>
                        <a:lnTo>
                          <a:pt x="131" y="200"/>
                        </a:lnTo>
                        <a:lnTo>
                          <a:pt x="141" y="209"/>
                        </a:lnTo>
                        <a:lnTo>
                          <a:pt x="152" y="217"/>
                        </a:lnTo>
                        <a:lnTo>
                          <a:pt x="164" y="224"/>
                        </a:lnTo>
                        <a:lnTo>
                          <a:pt x="176" y="231"/>
                        </a:lnTo>
                        <a:lnTo>
                          <a:pt x="190" y="239"/>
                        </a:lnTo>
                        <a:lnTo>
                          <a:pt x="203" y="246"/>
                        </a:lnTo>
                        <a:lnTo>
                          <a:pt x="232" y="258"/>
                        </a:lnTo>
                        <a:lnTo>
                          <a:pt x="263" y="269"/>
                        </a:lnTo>
                        <a:lnTo>
                          <a:pt x="328" y="292"/>
                        </a:lnTo>
                        <a:lnTo>
                          <a:pt x="394" y="316"/>
                        </a:lnTo>
                        <a:lnTo>
                          <a:pt x="414" y="323"/>
                        </a:lnTo>
                        <a:lnTo>
                          <a:pt x="436" y="330"/>
                        </a:lnTo>
                        <a:lnTo>
                          <a:pt x="457" y="337"/>
                        </a:lnTo>
                        <a:lnTo>
                          <a:pt x="479" y="342"/>
                        </a:lnTo>
                        <a:lnTo>
                          <a:pt x="526" y="353"/>
                        </a:lnTo>
                        <a:lnTo>
                          <a:pt x="576" y="362"/>
                        </a:lnTo>
                        <a:lnTo>
                          <a:pt x="627" y="369"/>
                        </a:lnTo>
                        <a:lnTo>
                          <a:pt x="679" y="375"/>
                        </a:lnTo>
                        <a:lnTo>
                          <a:pt x="734" y="379"/>
                        </a:lnTo>
                        <a:lnTo>
                          <a:pt x="787" y="381"/>
                        </a:lnTo>
                        <a:lnTo>
                          <a:pt x="842" y="382"/>
                        </a:lnTo>
                        <a:lnTo>
                          <a:pt x="896" y="382"/>
                        </a:lnTo>
                        <a:lnTo>
                          <a:pt x="949" y="381"/>
                        </a:lnTo>
                        <a:lnTo>
                          <a:pt x="1001" y="379"/>
                        </a:lnTo>
                        <a:lnTo>
                          <a:pt x="1051" y="376"/>
                        </a:lnTo>
                        <a:lnTo>
                          <a:pt x="1098" y="370"/>
                        </a:lnTo>
                        <a:lnTo>
                          <a:pt x="1142" y="366"/>
                        </a:lnTo>
                        <a:lnTo>
                          <a:pt x="1185" y="359"/>
                        </a:lnTo>
                        <a:lnTo>
                          <a:pt x="1181" y="372"/>
                        </a:lnTo>
                        <a:lnTo>
                          <a:pt x="1178" y="386"/>
                        </a:lnTo>
                        <a:lnTo>
                          <a:pt x="1175" y="398"/>
                        </a:lnTo>
                        <a:lnTo>
                          <a:pt x="1169" y="410"/>
                        </a:lnTo>
                        <a:lnTo>
                          <a:pt x="1165" y="422"/>
                        </a:lnTo>
                        <a:lnTo>
                          <a:pt x="1158" y="435"/>
                        </a:lnTo>
                        <a:lnTo>
                          <a:pt x="1151" y="447"/>
                        </a:lnTo>
                        <a:lnTo>
                          <a:pt x="1145" y="458"/>
                        </a:lnTo>
                        <a:lnTo>
                          <a:pt x="1136" y="469"/>
                        </a:lnTo>
                        <a:lnTo>
                          <a:pt x="1127" y="479"/>
                        </a:lnTo>
                        <a:lnTo>
                          <a:pt x="1116" y="490"/>
                        </a:lnTo>
                        <a:lnTo>
                          <a:pt x="1105" y="500"/>
                        </a:lnTo>
                        <a:lnTo>
                          <a:pt x="1092" y="509"/>
                        </a:lnTo>
                        <a:lnTo>
                          <a:pt x="1079" y="518"/>
                        </a:lnTo>
                        <a:lnTo>
                          <a:pt x="1064" y="527"/>
                        </a:lnTo>
                        <a:lnTo>
                          <a:pt x="1049" y="536"/>
                        </a:lnTo>
                        <a:lnTo>
                          <a:pt x="1031" y="544"/>
                        </a:lnTo>
                        <a:lnTo>
                          <a:pt x="1013" y="552"/>
                        </a:lnTo>
                        <a:lnTo>
                          <a:pt x="993" y="558"/>
                        </a:lnTo>
                        <a:lnTo>
                          <a:pt x="972" y="565"/>
                        </a:lnTo>
                        <a:lnTo>
                          <a:pt x="950" y="572"/>
                        </a:lnTo>
                        <a:lnTo>
                          <a:pt x="926" y="577"/>
                        </a:lnTo>
                        <a:lnTo>
                          <a:pt x="901" y="583"/>
                        </a:lnTo>
                        <a:lnTo>
                          <a:pt x="874" y="587"/>
                        </a:lnTo>
                        <a:lnTo>
                          <a:pt x="845" y="592"/>
                        </a:lnTo>
                        <a:lnTo>
                          <a:pt x="815" y="595"/>
                        </a:lnTo>
                        <a:lnTo>
                          <a:pt x="783" y="598"/>
                        </a:lnTo>
                        <a:lnTo>
                          <a:pt x="750" y="601"/>
                        </a:lnTo>
                        <a:lnTo>
                          <a:pt x="714" y="603"/>
                        </a:lnTo>
                        <a:lnTo>
                          <a:pt x="677" y="604"/>
                        </a:lnTo>
                        <a:lnTo>
                          <a:pt x="638" y="605"/>
                        </a:lnTo>
                        <a:lnTo>
                          <a:pt x="597" y="605"/>
                        </a:lnTo>
                        <a:lnTo>
                          <a:pt x="550" y="605"/>
                        </a:lnTo>
                        <a:lnTo>
                          <a:pt x="506" y="603"/>
                        </a:lnTo>
                        <a:lnTo>
                          <a:pt x="463" y="601"/>
                        </a:lnTo>
                        <a:lnTo>
                          <a:pt x="425" y="597"/>
                        </a:lnTo>
                        <a:lnTo>
                          <a:pt x="387" y="594"/>
                        </a:lnTo>
                        <a:lnTo>
                          <a:pt x="352" y="588"/>
                        </a:lnTo>
                        <a:lnTo>
                          <a:pt x="319" y="583"/>
                        </a:lnTo>
                        <a:lnTo>
                          <a:pt x="288" y="576"/>
                        </a:lnTo>
                        <a:lnTo>
                          <a:pt x="259" y="569"/>
                        </a:lnTo>
                        <a:lnTo>
                          <a:pt x="232" y="560"/>
                        </a:lnTo>
                        <a:lnTo>
                          <a:pt x="206" y="552"/>
                        </a:lnTo>
                        <a:lnTo>
                          <a:pt x="184" y="543"/>
                        </a:lnTo>
                        <a:lnTo>
                          <a:pt x="162" y="533"/>
                        </a:lnTo>
                        <a:lnTo>
                          <a:pt x="142" y="522"/>
                        </a:lnTo>
                        <a:lnTo>
                          <a:pt x="124" y="509"/>
                        </a:lnTo>
                        <a:lnTo>
                          <a:pt x="107" y="497"/>
                        </a:lnTo>
                        <a:lnTo>
                          <a:pt x="92" y="485"/>
                        </a:lnTo>
                        <a:lnTo>
                          <a:pt x="78" y="471"/>
                        </a:lnTo>
                        <a:lnTo>
                          <a:pt x="66" y="457"/>
                        </a:lnTo>
                        <a:lnTo>
                          <a:pt x="55" y="443"/>
                        </a:lnTo>
                        <a:lnTo>
                          <a:pt x="45" y="428"/>
                        </a:lnTo>
                        <a:lnTo>
                          <a:pt x="36" y="412"/>
                        </a:lnTo>
                        <a:lnTo>
                          <a:pt x="28" y="397"/>
                        </a:lnTo>
                        <a:lnTo>
                          <a:pt x="22" y="380"/>
                        </a:lnTo>
                        <a:lnTo>
                          <a:pt x="16" y="364"/>
                        </a:lnTo>
                        <a:lnTo>
                          <a:pt x="12" y="347"/>
                        </a:lnTo>
                        <a:lnTo>
                          <a:pt x="8" y="329"/>
                        </a:lnTo>
                        <a:lnTo>
                          <a:pt x="5" y="311"/>
                        </a:lnTo>
                        <a:lnTo>
                          <a:pt x="3" y="293"/>
                        </a:lnTo>
                        <a:lnTo>
                          <a:pt x="2" y="274"/>
                        </a:lnTo>
                        <a:lnTo>
                          <a:pt x="0" y="256"/>
                        </a:lnTo>
                        <a:lnTo>
                          <a:pt x="0" y="237"/>
                        </a:lnTo>
                        <a:lnTo>
                          <a:pt x="2" y="226"/>
                        </a:lnTo>
                        <a:lnTo>
                          <a:pt x="4" y="212"/>
                        </a:lnTo>
                        <a:lnTo>
                          <a:pt x="7" y="198"/>
                        </a:lnTo>
                        <a:lnTo>
                          <a:pt x="12" y="182"/>
                        </a:lnTo>
                        <a:lnTo>
                          <a:pt x="24" y="150"/>
                        </a:lnTo>
                        <a:lnTo>
                          <a:pt x="38" y="115"/>
                        </a:lnTo>
                        <a:lnTo>
                          <a:pt x="55" y="81"/>
                        </a:lnTo>
                        <a:lnTo>
                          <a:pt x="73" y="49"/>
                        </a:lnTo>
                        <a:lnTo>
                          <a:pt x="89" y="21"/>
                        </a:lnTo>
                        <a:lnTo>
                          <a:pt x="105" y="0"/>
                        </a:lnTo>
                        <a:close/>
                      </a:path>
                    </a:pathLst>
                  </a:custGeom>
                  <a:solidFill>
                    <a:srgbClr val="242B53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91" name="Freeform 180"/>
                  <p:cNvSpPr>
                    <a:spLocks/>
                  </p:cNvSpPr>
                  <p:nvPr/>
                </p:nvSpPr>
                <p:spPr bwMode="auto">
                  <a:xfrm>
                    <a:off x="3443" y="4127"/>
                    <a:ext cx="168" cy="38"/>
                  </a:xfrm>
                  <a:custGeom>
                    <a:avLst/>
                    <a:gdLst>
                      <a:gd name="T0" fmla="*/ 0 w 1174"/>
                      <a:gd name="T1" fmla="*/ 0 h 264"/>
                      <a:gd name="T2" fmla="*/ 0 w 1174"/>
                      <a:gd name="T3" fmla="*/ 0 h 264"/>
                      <a:gd name="T4" fmla="*/ 0 w 1174"/>
                      <a:gd name="T5" fmla="*/ 0 h 264"/>
                      <a:gd name="T6" fmla="*/ 0 w 1174"/>
                      <a:gd name="T7" fmla="*/ 0 h 264"/>
                      <a:gd name="T8" fmla="*/ 0 w 1174"/>
                      <a:gd name="T9" fmla="*/ 0 h 264"/>
                      <a:gd name="T10" fmla="*/ 0 w 1174"/>
                      <a:gd name="T11" fmla="*/ 0 h 264"/>
                      <a:gd name="T12" fmla="*/ 0 w 1174"/>
                      <a:gd name="T13" fmla="*/ 0 h 264"/>
                      <a:gd name="T14" fmla="*/ 0 w 1174"/>
                      <a:gd name="T15" fmla="*/ 0 h 264"/>
                      <a:gd name="T16" fmla="*/ 0 w 1174"/>
                      <a:gd name="T17" fmla="*/ 0 h 264"/>
                      <a:gd name="T18" fmla="*/ 0 w 1174"/>
                      <a:gd name="T19" fmla="*/ 0 h 264"/>
                      <a:gd name="T20" fmla="*/ 0 w 1174"/>
                      <a:gd name="T21" fmla="*/ 0 h 264"/>
                      <a:gd name="T22" fmla="*/ 0 w 1174"/>
                      <a:gd name="T23" fmla="*/ 0 h 264"/>
                      <a:gd name="T24" fmla="*/ 0 w 1174"/>
                      <a:gd name="T25" fmla="*/ 0 h 264"/>
                      <a:gd name="T26" fmla="*/ 0 w 1174"/>
                      <a:gd name="T27" fmla="*/ 0 h 264"/>
                      <a:gd name="T28" fmla="*/ 0 w 1174"/>
                      <a:gd name="T29" fmla="*/ 0 h 264"/>
                      <a:gd name="T30" fmla="*/ 0 w 1174"/>
                      <a:gd name="T31" fmla="*/ 0 h 264"/>
                      <a:gd name="T32" fmla="*/ 0 w 1174"/>
                      <a:gd name="T33" fmla="*/ 0 h 264"/>
                      <a:gd name="T34" fmla="*/ 0 w 1174"/>
                      <a:gd name="T35" fmla="*/ 0 h 264"/>
                      <a:gd name="T36" fmla="*/ 0 w 1174"/>
                      <a:gd name="T37" fmla="*/ 0 h 264"/>
                      <a:gd name="T38" fmla="*/ 0 w 1174"/>
                      <a:gd name="T39" fmla="*/ 0 h 264"/>
                      <a:gd name="T40" fmla="*/ 0 w 1174"/>
                      <a:gd name="T41" fmla="*/ 0 h 264"/>
                      <a:gd name="T42" fmla="*/ 0 w 1174"/>
                      <a:gd name="T43" fmla="*/ 0 h 264"/>
                      <a:gd name="T44" fmla="*/ 0 w 1174"/>
                      <a:gd name="T45" fmla="*/ 0 h 264"/>
                      <a:gd name="T46" fmla="*/ 0 w 1174"/>
                      <a:gd name="T47" fmla="*/ 0 h 264"/>
                      <a:gd name="T48" fmla="*/ 0 w 1174"/>
                      <a:gd name="T49" fmla="*/ 0 h 264"/>
                      <a:gd name="T50" fmla="*/ 0 w 1174"/>
                      <a:gd name="T51" fmla="*/ 0 h 264"/>
                      <a:gd name="T52" fmla="*/ 0 w 1174"/>
                      <a:gd name="T53" fmla="*/ 0 h 264"/>
                      <a:gd name="T54" fmla="*/ 0 w 1174"/>
                      <a:gd name="T55" fmla="*/ 0 h 264"/>
                      <a:gd name="T56" fmla="*/ 0 w 1174"/>
                      <a:gd name="T57" fmla="*/ 0 h 264"/>
                      <a:gd name="T58" fmla="*/ 0 w 1174"/>
                      <a:gd name="T59" fmla="*/ 0 h 264"/>
                      <a:gd name="T60" fmla="*/ 0 w 1174"/>
                      <a:gd name="T61" fmla="*/ 0 h 264"/>
                      <a:gd name="T62" fmla="*/ 0 w 1174"/>
                      <a:gd name="T63" fmla="*/ 0 h 264"/>
                      <a:gd name="T64" fmla="*/ 0 w 1174"/>
                      <a:gd name="T65" fmla="*/ 0 h 264"/>
                      <a:gd name="T66" fmla="*/ 0 w 1174"/>
                      <a:gd name="T67" fmla="*/ 0 h 264"/>
                      <a:gd name="T68" fmla="*/ 0 w 1174"/>
                      <a:gd name="T69" fmla="*/ 0 h 264"/>
                      <a:gd name="T70" fmla="*/ 0 w 1174"/>
                      <a:gd name="T71" fmla="*/ 0 h 264"/>
                      <a:gd name="T72" fmla="*/ 0 w 1174"/>
                      <a:gd name="T73" fmla="*/ 0 h 264"/>
                      <a:gd name="T74" fmla="*/ 0 w 1174"/>
                      <a:gd name="T75" fmla="*/ 0 h 264"/>
                      <a:gd name="T76" fmla="*/ 0 w 1174"/>
                      <a:gd name="T77" fmla="*/ 0 h 264"/>
                      <a:gd name="T78" fmla="*/ 0 w 1174"/>
                      <a:gd name="T79" fmla="*/ 0 h 264"/>
                      <a:gd name="T80" fmla="*/ 0 w 1174"/>
                      <a:gd name="T81" fmla="*/ 0 h 264"/>
                      <a:gd name="T82" fmla="*/ 0 w 1174"/>
                      <a:gd name="T83" fmla="*/ 0 h 264"/>
                      <a:gd name="T84" fmla="*/ 0 w 1174"/>
                      <a:gd name="T85" fmla="*/ 0 h 264"/>
                      <a:gd name="T86" fmla="*/ 0 w 1174"/>
                      <a:gd name="T87" fmla="*/ 0 h 264"/>
                      <a:gd name="T88" fmla="*/ 0 w 1174"/>
                      <a:gd name="T89" fmla="*/ 0 h 264"/>
                      <a:gd name="T90" fmla="*/ 0 w 1174"/>
                      <a:gd name="T91" fmla="*/ 0 h 264"/>
                      <a:gd name="T92" fmla="*/ 0 w 1174"/>
                      <a:gd name="T93" fmla="*/ 0 h 264"/>
                      <a:gd name="T94" fmla="*/ 0 w 1174"/>
                      <a:gd name="T95" fmla="*/ 0 h 264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174"/>
                      <a:gd name="T145" fmla="*/ 0 h 264"/>
                      <a:gd name="T146" fmla="*/ 1174 w 1174"/>
                      <a:gd name="T147" fmla="*/ 264 h 264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174" h="264">
                        <a:moveTo>
                          <a:pt x="587" y="142"/>
                        </a:moveTo>
                        <a:lnTo>
                          <a:pt x="648" y="142"/>
                        </a:lnTo>
                        <a:lnTo>
                          <a:pt x="706" y="139"/>
                        </a:lnTo>
                        <a:lnTo>
                          <a:pt x="760" y="137"/>
                        </a:lnTo>
                        <a:lnTo>
                          <a:pt x="811" y="133"/>
                        </a:lnTo>
                        <a:lnTo>
                          <a:pt x="857" y="128"/>
                        </a:lnTo>
                        <a:lnTo>
                          <a:pt x="900" y="123"/>
                        </a:lnTo>
                        <a:lnTo>
                          <a:pt x="940" y="116"/>
                        </a:lnTo>
                        <a:lnTo>
                          <a:pt x="978" y="108"/>
                        </a:lnTo>
                        <a:lnTo>
                          <a:pt x="1011" y="100"/>
                        </a:lnTo>
                        <a:lnTo>
                          <a:pt x="1042" y="90"/>
                        </a:lnTo>
                        <a:lnTo>
                          <a:pt x="1070" y="80"/>
                        </a:lnTo>
                        <a:lnTo>
                          <a:pt x="1096" y="70"/>
                        </a:lnTo>
                        <a:lnTo>
                          <a:pt x="1119" y="58"/>
                        </a:lnTo>
                        <a:lnTo>
                          <a:pt x="1139" y="46"/>
                        </a:lnTo>
                        <a:lnTo>
                          <a:pt x="1158" y="33"/>
                        </a:lnTo>
                        <a:lnTo>
                          <a:pt x="1174" y="19"/>
                        </a:lnTo>
                        <a:lnTo>
                          <a:pt x="1171" y="33"/>
                        </a:lnTo>
                        <a:lnTo>
                          <a:pt x="1168" y="46"/>
                        </a:lnTo>
                        <a:lnTo>
                          <a:pt x="1164" y="58"/>
                        </a:lnTo>
                        <a:lnTo>
                          <a:pt x="1159" y="70"/>
                        </a:lnTo>
                        <a:lnTo>
                          <a:pt x="1154" y="83"/>
                        </a:lnTo>
                        <a:lnTo>
                          <a:pt x="1148" y="95"/>
                        </a:lnTo>
                        <a:lnTo>
                          <a:pt x="1141" y="106"/>
                        </a:lnTo>
                        <a:lnTo>
                          <a:pt x="1134" y="117"/>
                        </a:lnTo>
                        <a:lnTo>
                          <a:pt x="1125" y="128"/>
                        </a:lnTo>
                        <a:lnTo>
                          <a:pt x="1116" y="139"/>
                        </a:lnTo>
                        <a:lnTo>
                          <a:pt x="1106" y="149"/>
                        </a:lnTo>
                        <a:lnTo>
                          <a:pt x="1095" y="159"/>
                        </a:lnTo>
                        <a:lnTo>
                          <a:pt x="1081" y="169"/>
                        </a:lnTo>
                        <a:lnTo>
                          <a:pt x="1068" y="178"/>
                        </a:lnTo>
                        <a:lnTo>
                          <a:pt x="1053" y="187"/>
                        </a:lnTo>
                        <a:lnTo>
                          <a:pt x="1038" y="195"/>
                        </a:lnTo>
                        <a:lnTo>
                          <a:pt x="1021" y="203"/>
                        </a:lnTo>
                        <a:lnTo>
                          <a:pt x="1002" y="211"/>
                        </a:lnTo>
                        <a:lnTo>
                          <a:pt x="983" y="218"/>
                        </a:lnTo>
                        <a:lnTo>
                          <a:pt x="962" y="224"/>
                        </a:lnTo>
                        <a:lnTo>
                          <a:pt x="940" y="231"/>
                        </a:lnTo>
                        <a:lnTo>
                          <a:pt x="915" y="236"/>
                        </a:lnTo>
                        <a:lnTo>
                          <a:pt x="890" y="242"/>
                        </a:lnTo>
                        <a:lnTo>
                          <a:pt x="863" y="246"/>
                        </a:lnTo>
                        <a:lnTo>
                          <a:pt x="835" y="251"/>
                        </a:lnTo>
                        <a:lnTo>
                          <a:pt x="805" y="254"/>
                        </a:lnTo>
                        <a:lnTo>
                          <a:pt x="773" y="257"/>
                        </a:lnTo>
                        <a:lnTo>
                          <a:pt x="740" y="260"/>
                        </a:lnTo>
                        <a:lnTo>
                          <a:pt x="704" y="262"/>
                        </a:lnTo>
                        <a:lnTo>
                          <a:pt x="667" y="263"/>
                        </a:lnTo>
                        <a:lnTo>
                          <a:pt x="628" y="264"/>
                        </a:lnTo>
                        <a:lnTo>
                          <a:pt x="587" y="264"/>
                        </a:lnTo>
                        <a:lnTo>
                          <a:pt x="548" y="264"/>
                        </a:lnTo>
                        <a:lnTo>
                          <a:pt x="511" y="263"/>
                        </a:lnTo>
                        <a:lnTo>
                          <a:pt x="476" y="262"/>
                        </a:lnTo>
                        <a:lnTo>
                          <a:pt x="442" y="260"/>
                        </a:lnTo>
                        <a:lnTo>
                          <a:pt x="410" y="256"/>
                        </a:lnTo>
                        <a:lnTo>
                          <a:pt x="380" y="253"/>
                        </a:lnTo>
                        <a:lnTo>
                          <a:pt x="350" y="250"/>
                        </a:lnTo>
                        <a:lnTo>
                          <a:pt x="323" y="245"/>
                        </a:lnTo>
                        <a:lnTo>
                          <a:pt x="297" y="240"/>
                        </a:lnTo>
                        <a:lnTo>
                          <a:pt x="271" y="234"/>
                        </a:lnTo>
                        <a:lnTo>
                          <a:pt x="248" y="227"/>
                        </a:lnTo>
                        <a:lnTo>
                          <a:pt x="225" y="221"/>
                        </a:lnTo>
                        <a:lnTo>
                          <a:pt x="204" y="214"/>
                        </a:lnTo>
                        <a:lnTo>
                          <a:pt x="185" y="206"/>
                        </a:lnTo>
                        <a:lnTo>
                          <a:pt x="166" y="198"/>
                        </a:lnTo>
                        <a:lnTo>
                          <a:pt x="149" y="189"/>
                        </a:lnTo>
                        <a:lnTo>
                          <a:pt x="133" y="181"/>
                        </a:lnTo>
                        <a:lnTo>
                          <a:pt x="117" y="172"/>
                        </a:lnTo>
                        <a:lnTo>
                          <a:pt x="103" y="162"/>
                        </a:lnTo>
                        <a:lnTo>
                          <a:pt x="91" y="150"/>
                        </a:lnTo>
                        <a:lnTo>
                          <a:pt x="78" y="140"/>
                        </a:lnTo>
                        <a:lnTo>
                          <a:pt x="67" y="129"/>
                        </a:lnTo>
                        <a:lnTo>
                          <a:pt x="57" y="118"/>
                        </a:lnTo>
                        <a:lnTo>
                          <a:pt x="47" y="106"/>
                        </a:lnTo>
                        <a:lnTo>
                          <a:pt x="39" y="94"/>
                        </a:lnTo>
                        <a:lnTo>
                          <a:pt x="32" y="81"/>
                        </a:lnTo>
                        <a:lnTo>
                          <a:pt x="25" y="68"/>
                        </a:lnTo>
                        <a:lnTo>
                          <a:pt x="18" y="56"/>
                        </a:lnTo>
                        <a:lnTo>
                          <a:pt x="13" y="43"/>
                        </a:lnTo>
                        <a:lnTo>
                          <a:pt x="8" y="28"/>
                        </a:lnTo>
                        <a:lnTo>
                          <a:pt x="4" y="15"/>
                        </a:lnTo>
                        <a:lnTo>
                          <a:pt x="0" y="0"/>
                        </a:lnTo>
                        <a:lnTo>
                          <a:pt x="18" y="16"/>
                        </a:lnTo>
                        <a:lnTo>
                          <a:pt x="37" y="31"/>
                        </a:lnTo>
                        <a:lnTo>
                          <a:pt x="58" y="45"/>
                        </a:lnTo>
                        <a:lnTo>
                          <a:pt x="82" y="58"/>
                        </a:lnTo>
                        <a:lnTo>
                          <a:pt x="107" y="71"/>
                        </a:lnTo>
                        <a:lnTo>
                          <a:pt x="136" y="83"/>
                        </a:lnTo>
                        <a:lnTo>
                          <a:pt x="167" y="94"/>
                        </a:lnTo>
                        <a:lnTo>
                          <a:pt x="202" y="103"/>
                        </a:lnTo>
                        <a:lnTo>
                          <a:pt x="239" y="112"/>
                        </a:lnTo>
                        <a:lnTo>
                          <a:pt x="279" y="119"/>
                        </a:lnTo>
                        <a:lnTo>
                          <a:pt x="322" y="126"/>
                        </a:lnTo>
                        <a:lnTo>
                          <a:pt x="368" y="132"/>
                        </a:lnTo>
                        <a:lnTo>
                          <a:pt x="418" y="136"/>
                        </a:lnTo>
                        <a:lnTo>
                          <a:pt x="470" y="139"/>
                        </a:lnTo>
                        <a:lnTo>
                          <a:pt x="527" y="140"/>
                        </a:lnTo>
                        <a:lnTo>
                          <a:pt x="587" y="14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92" name="Freeform 181"/>
                  <p:cNvSpPr>
                    <a:spLocks/>
                  </p:cNvSpPr>
                  <p:nvPr/>
                </p:nvSpPr>
                <p:spPr bwMode="auto">
                  <a:xfrm>
                    <a:off x="3160" y="3573"/>
                    <a:ext cx="570" cy="481"/>
                  </a:xfrm>
                  <a:custGeom>
                    <a:avLst/>
                    <a:gdLst>
                      <a:gd name="T0" fmla="*/ 0 w 3992"/>
                      <a:gd name="T1" fmla="*/ 0 h 3371"/>
                      <a:gd name="T2" fmla="*/ 0 w 3992"/>
                      <a:gd name="T3" fmla="*/ 0 h 3371"/>
                      <a:gd name="T4" fmla="*/ 0 w 3992"/>
                      <a:gd name="T5" fmla="*/ 0 h 3371"/>
                      <a:gd name="T6" fmla="*/ 0 w 3992"/>
                      <a:gd name="T7" fmla="*/ 0 h 3371"/>
                      <a:gd name="T8" fmla="*/ 0 w 3992"/>
                      <a:gd name="T9" fmla="*/ 0 h 3371"/>
                      <a:gd name="T10" fmla="*/ 0 w 3992"/>
                      <a:gd name="T11" fmla="*/ 0 h 3371"/>
                      <a:gd name="T12" fmla="*/ 0 w 3992"/>
                      <a:gd name="T13" fmla="*/ 0 h 3371"/>
                      <a:gd name="T14" fmla="*/ 0 w 3992"/>
                      <a:gd name="T15" fmla="*/ 0 h 3371"/>
                      <a:gd name="T16" fmla="*/ 0 w 3992"/>
                      <a:gd name="T17" fmla="*/ 0 h 3371"/>
                      <a:gd name="T18" fmla="*/ 0 w 3992"/>
                      <a:gd name="T19" fmla="*/ 0 h 3371"/>
                      <a:gd name="T20" fmla="*/ 0 w 3992"/>
                      <a:gd name="T21" fmla="*/ 0 h 3371"/>
                      <a:gd name="T22" fmla="*/ 0 w 3992"/>
                      <a:gd name="T23" fmla="*/ 0 h 3371"/>
                      <a:gd name="T24" fmla="*/ 0 w 3992"/>
                      <a:gd name="T25" fmla="*/ 0 h 3371"/>
                      <a:gd name="T26" fmla="*/ 0 w 3992"/>
                      <a:gd name="T27" fmla="*/ 0 h 3371"/>
                      <a:gd name="T28" fmla="*/ 0 w 3992"/>
                      <a:gd name="T29" fmla="*/ 0 h 3371"/>
                      <a:gd name="T30" fmla="*/ 0 w 3992"/>
                      <a:gd name="T31" fmla="*/ 0 h 3371"/>
                      <a:gd name="T32" fmla="*/ 0 w 3992"/>
                      <a:gd name="T33" fmla="*/ 0 h 3371"/>
                      <a:gd name="T34" fmla="*/ 0 w 3992"/>
                      <a:gd name="T35" fmla="*/ 0 h 3371"/>
                      <a:gd name="T36" fmla="*/ 0 w 3992"/>
                      <a:gd name="T37" fmla="*/ 0 h 3371"/>
                      <a:gd name="T38" fmla="*/ 0 w 3992"/>
                      <a:gd name="T39" fmla="*/ 0 h 3371"/>
                      <a:gd name="T40" fmla="*/ 0 w 3992"/>
                      <a:gd name="T41" fmla="*/ 0 h 3371"/>
                      <a:gd name="T42" fmla="*/ 0 w 3992"/>
                      <a:gd name="T43" fmla="*/ 0 h 3371"/>
                      <a:gd name="T44" fmla="*/ 0 w 3992"/>
                      <a:gd name="T45" fmla="*/ 0 h 3371"/>
                      <a:gd name="T46" fmla="*/ 0 w 3992"/>
                      <a:gd name="T47" fmla="*/ 0 h 3371"/>
                      <a:gd name="T48" fmla="*/ 0 w 3992"/>
                      <a:gd name="T49" fmla="*/ 0 h 3371"/>
                      <a:gd name="T50" fmla="*/ 0 w 3992"/>
                      <a:gd name="T51" fmla="*/ 0 h 3371"/>
                      <a:gd name="T52" fmla="*/ 0 w 3992"/>
                      <a:gd name="T53" fmla="*/ 0 h 3371"/>
                      <a:gd name="T54" fmla="*/ 0 w 3992"/>
                      <a:gd name="T55" fmla="*/ 0 h 3371"/>
                      <a:gd name="T56" fmla="*/ 0 w 3992"/>
                      <a:gd name="T57" fmla="*/ 0 h 3371"/>
                      <a:gd name="T58" fmla="*/ 0 w 3992"/>
                      <a:gd name="T59" fmla="*/ 0 h 3371"/>
                      <a:gd name="T60" fmla="*/ 0 w 3992"/>
                      <a:gd name="T61" fmla="*/ 0 h 3371"/>
                      <a:gd name="T62" fmla="*/ 0 w 3992"/>
                      <a:gd name="T63" fmla="*/ 0 h 3371"/>
                      <a:gd name="T64" fmla="*/ 0 w 3992"/>
                      <a:gd name="T65" fmla="*/ 0 h 3371"/>
                      <a:gd name="T66" fmla="*/ 0 w 3992"/>
                      <a:gd name="T67" fmla="*/ 0 h 3371"/>
                      <a:gd name="T68" fmla="*/ 0 w 3992"/>
                      <a:gd name="T69" fmla="*/ 0 h 3371"/>
                      <a:gd name="T70" fmla="*/ 0 w 3992"/>
                      <a:gd name="T71" fmla="*/ 0 h 3371"/>
                      <a:gd name="T72" fmla="*/ 0 w 3992"/>
                      <a:gd name="T73" fmla="*/ 0 h 3371"/>
                      <a:gd name="T74" fmla="*/ 0 w 3992"/>
                      <a:gd name="T75" fmla="*/ 0 h 3371"/>
                      <a:gd name="T76" fmla="*/ 0 w 3992"/>
                      <a:gd name="T77" fmla="*/ 0 h 3371"/>
                      <a:gd name="T78" fmla="*/ 0 w 3992"/>
                      <a:gd name="T79" fmla="*/ 0 h 3371"/>
                      <a:gd name="T80" fmla="*/ 0 w 3992"/>
                      <a:gd name="T81" fmla="*/ 0 h 3371"/>
                      <a:gd name="T82" fmla="*/ 0 w 3992"/>
                      <a:gd name="T83" fmla="*/ 0 h 3371"/>
                      <a:gd name="T84" fmla="*/ 0 w 3992"/>
                      <a:gd name="T85" fmla="*/ 0 h 3371"/>
                      <a:gd name="T86" fmla="*/ 0 w 3992"/>
                      <a:gd name="T87" fmla="*/ 0 h 3371"/>
                      <a:gd name="T88" fmla="*/ 0 w 3992"/>
                      <a:gd name="T89" fmla="*/ 0 h 3371"/>
                      <a:gd name="T90" fmla="*/ 0 w 3992"/>
                      <a:gd name="T91" fmla="*/ 0 h 3371"/>
                      <a:gd name="T92" fmla="*/ 0 w 3992"/>
                      <a:gd name="T93" fmla="*/ 0 h 3371"/>
                      <a:gd name="T94" fmla="*/ 0 w 3992"/>
                      <a:gd name="T95" fmla="*/ 0 h 3371"/>
                      <a:gd name="T96" fmla="*/ 0 w 3992"/>
                      <a:gd name="T97" fmla="*/ 0 h 3371"/>
                      <a:gd name="T98" fmla="*/ 0 w 3992"/>
                      <a:gd name="T99" fmla="*/ 0 h 3371"/>
                      <a:gd name="T100" fmla="*/ 0 w 3992"/>
                      <a:gd name="T101" fmla="*/ 0 h 33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3992"/>
                      <a:gd name="T154" fmla="*/ 0 h 3371"/>
                      <a:gd name="T155" fmla="*/ 3992 w 3992"/>
                      <a:gd name="T156" fmla="*/ 3371 h 33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3992" h="3371">
                        <a:moveTo>
                          <a:pt x="2681" y="32"/>
                        </a:moveTo>
                        <a:lnTo>
                          <a:pt x="2664" y="27"/>
                        </a:lnTo>
                        <a:lnTo>
                          <a:pt x="2647" y="21"/>
                        </a:lnTo>
                        <a:lnTo>
                          <a:pt x="2629" y="17"/>
                        </a:lnTo>
                        <a:lnTo>
                          <a:pt x="2611" y="12"/>
                        </a:lnTo>
                        <a:lnTo>
                          <a:pt x="2574" y="7"/>
                        </a:lnTo>
                        <a:lnTo>
                          <a:pt x="2539" y="3"/>
                        </a:lnTo>
                        <a:lnTo>
                          <a:pt x="2502" y="1"/>
                        </a:lnTo>
                        <a:lnTo>
                          <a:pt x="2464" y="0"/>
                        </a:lnTo>
                        <a:lnTo>
                          <a:pt x="2428" y="1"/>
                        </a:lnTo>
                        <a:lnTo>
                          <a:pt x="2390" y="3"/>
                        </a:lnTo>
                        <a:lnTo>
                          <a:pt x="2315" y="8"/>
                        </a:lnTo>
                        <a:lnTo>
                          <a:pt x="2241" y="13"/>
                        </a:lnTo>
                        <a:lnTo>
                          <a:pt x="2204" y="16"/>
                        </a:lnTo>
                        <a:lnTo>
                          <a:pt x="2166" y="17"/>
                        </a:lnTo>
                        <a:lnTo>
                          <a:pt x="2129" y="17"/>
                        </a:lnTo>
                        <a:lnTo>
                          <a:pt x="2094" y="16"/>
                        </a:lnTo>
                        <a:lnTo>
                          <a:pt x="2027" y="12"/>
                        </a:lnTo>
                        <a:lnTo>
                          <a:pt x="1961" y="9"/>
                        </a:lnTo>
                        <a:lnTo>
                          <a:pt x="1894" y="7"/>
                        </a:lnTo>
                        <a:lnTo>
                          <a:pt x="1829" y="6"/>
                        </a:lnTo>
                        <a:lnTo>
                          <a:pt x="1763" y="7"/>
                        </a:lnTo>
                        <a:lnTo>
                          <a:pt x="1696" y="9"/>
                        </a:lnTo>
                        <a:lnTo>
                          <a:pt x="1664" y="11"/>
                        </a:lnTo>
                        <a:lnTo>
                          <a:pt x="1631" y="14"/>
                        </a:lnTo>
                        <a:lnTo>
                          <a:pt x="1598" y="18"/>
                        </a:lnTo>
                        <a:lnTo>
                          <a:pt x="1566" y="22"/>
                        </a:lnTo>
                        <a:lnTo>
                          <a:pt x="1534" y="27"/>
                        </a:lnTo>
                        <a:lnTo>
                          <a:pt x="1502" y="32"/>
                        </a:lnTo>
                        <a:lnTo>
                          <a:pt x="1469" y="39"/>
                        </a:lnTo>
                        <a:lnTo>
                          <a:pt x="1437" y="46"/>
                        </a:lnTo>
                        <a:lnTo>
                          <a:pt x="1405" y="55"/>
                        </a:lnTo>
                        <a:lnTo>
                          <a:pt x="1374" y="63"/>
                        </a:lnTo>
                        <a:lnTo>
                          <a:pt x="1342" y="73"/>
                        </a:lnTo>
                        <a:lnTo>
                          <a:pt x="1311" y="85"/>
                        </a:lnTo>
                        <a:lnTo>
                          <a:pt x="1280" y="97"/>
                        </a:lnTo>
                        <a:lnTo>
                          <a:pt x="1249" y="110"/>
                        </a:lnTo>
                        <a:lnTo>
                          <a:pt x="1219" y="125"/>
                        </a:lnTo>
                        <a:lnTo>
                          <a:pt x="1189" y="140"/>
                        </a:lnTo>
                        <a:lnTo>
                          <a:pt x="1159" y="157"/>
                        </a:lnTo>
                        <a:lnTo>
                          <a:pt x="1129" y="175"/>
                        </a:lnTo>
                        <a:lnTo>
                          <a:pt x="1100" y="194"/>
                        </a:lnTo>
                        <a:lnTo>
                          <a:pt x="1071" y="215"/>
                        </a:lnTo>
                        <a:lnTo>
                          <a:pt x="990" y="278"/>
                        </a:lnTo>
                        <a:lnTo>
                          <a:pt x="913" y="348"/>
                        </a:lnTo>
                        <a:lnTo>
                          <a:pt x="839" y="422"/>
                        </a:lnTo>
                        <a:lnTo>
                          <a:pt x="769" y="501"/>
                        </a:lnTo>
                        <a:lnTo>
                          <a:pt x="702" y="583"/>
                        </a:lnTo>
                        <a:lnTo>
                          <a:pt x="640" y="669"/>
                        </a:lnTo>
                        <a:lnTo>
                          <a:pt x="580" y="758"/>
                        </a:lnTo>
                        <a:lnTo>
                          <a:pt x="524" y="849"/>
                        </a:lnTo>
                        <a:lnTo>
                          <a:pt x="471" y="943"/>
                        </a:lnTo>
                        <a:lnTo>
                          <a:pt x="422" y="1038"/>
                        </a:lnTo>
                        <a:lnTo>
                          <a:pt x="375" y="1134"/>
                        </a:lnTo>
                        <a:lnTo>
                          <a:pt x="332" y="1232"/>
                        </a:lnTo>
                        <a:lnTo>
                          <a:pt x="291" y="1329"/>
                        </a:lnTo>
                        <a:lnTo>
                          <a:pt x="254" y="1427"/>
                        </a:lnTo>
                        <a:lnTo>
                          <a:pt x="219" y="1522"/>
                        </a:lnTo>
                        <a:lnTo>
                          <a:pt x="187" y="1618"/>
                        </a:lnTo>
                        <a:lnTo>
                          <a:pt x="158" y="1713"/>
                        </a:lnTo>
                        <a:lnTo>
                          <a:pt x="131" y="1804"/>
                        </a:lnTo>
                        <a:lnTo>
                          <a:pt x="108" y="1894"/>
                        </a:lnTo>
                        <a:lnTo>
                          <a:pt x="87" y="1981"/>
                        </a:lnTo>
                        <a:lnTo>
                          <a:pt x="68" y="2063"/>
                        </a:lnTo>
                        <a:lnTo>
                          <a:pt x="51" y="2143"/>
                        </a:lnTo>
                        <a:lnTo>
                          <a:pt x="38" y="2218"/>
                        </a:lnTo>
                        <a:lnTo>
                          <a:pt x="26" y="2288"/>
                        </a:lnTo>
                        <a:lnTo>
                          <a:pt x="17" y="2354"/>
                        </a:lnTo>
                        <a:lnTo>
                          <a:pt x="9" y="2413"/>
                        </a:lnTo>
                        <a:lnTo>
                          <a:pt x="5" y="2466"/>
                        </a:lnTo>
                        <a:lnTo>
                          <a:pt x="1" y="2513"/>
                        </a:lnTo>
                        <a:lnTo>
                          <a:pt x="0" y="2553"/>
                        </a:lnTo>
                        <a:lnTo>
                          <a:pt x="0" y="2585"/>
                        </a:lnTo>
                        <a:lnTo>
                          <a:pt x="2" y="2610"/>
                        </a:lnTo>
                        <a:lnTo>
                          <a:pt x="7" y="2625"/>
                        </a:lnTo>
                        <a:lnTo>
                          <a:pt x="20" y="2652"/>
                        </a:lnTo>
                        <a:lnTo>
                          <a:pt x="32" y="2679"/>
                        </a:lnTo>
                        <a:lnTo>
                          <a:pt x="46" y="2704"/>
                        </a:lnTo>
                        <a:lnTo>
                          <a:pt x="60" y="2729"/>
                        </a:lnTo>
                        <a:lnTo>
                          <a:pt x="75" y="2752"/>
                        </a:lnTo>
                        <a:lnTo>
                          <a:pt x="89" y="2774"/>
                        </a:lnTo>
                        <a:lnTo>
                          <a:pt x="105" y="2797"/>
                        </a:lnTo>
                        <a:lnTo>
                          <a:pt x="120" y="2817"/>
                        </a:lnTo>
                        <a:lnTo>
                          <a:pt x="136" y="2837"/>
                        </a:lnTo>
                        <a:lnTo>
                          <a:pt x="153" y="2856"/>
                        </a:lnTo>
                        <a:lnTo>
                          <a:pt x="169" y="2873"/>
                        </a:lnTo>
                        <a:lnTo>
                          <a:pt x="186" y="2891"/>
                        </a:lnTo>
                        <a:lnTo>
                          <a:pt x="203" y="2908"/>
                        </a:lnTo>
                        <a:lnTo>
                          <a:pt x="219" y="2923"/>
                        </a:lnTo>
                        <a:lnTo>
                          <a:pt x="236" y="2938"/>
                        </a:lnTo>
                        <a:lnTo>
                          <a:pt x="254" y="2952"/>
                        </a:lnTo>
                        <a:lnTo>
                          <a:pt x="271" y="2966"/>
                        </a:lnTo>
                        <a:lnTo>
                          <a:pt x="288" y="2979"/>
                        </a:lnTo>
                        <a:lnTo>
                          <a:pt x="305" y="2991"/>
                        </a:lnTo>
                        <a:lnTo>
                          <a:pt x="323" y="3002"/>
                        </a:lnTo>
                        <a:lnTo>
                          <a:pt x="357" y="3022"/>
                        </a:lnTo>
                        <a:lnTo>
                          <a:pt x="391" y="3041"/>
                        </a:lnTo>
                        <a:lnTo>
                          <a:pt x="424" y="3057"/>
                        </a:lnTo>
                        <a:lnTo>
                          <a:pt x="456" y="3070"/>
                        </a:lnTo>
                        <a:lnTo>
                          <a:pt x="486" y="3081"/>
                        </a:lnTo>
                        <a:lnTo>
                          <a:pt x="517" y="3090"/>
                        </a:lnTo>
                        <a:lnTo>
                          <a:pt x="550" y="3100"/>
                        </a:lnTo>
                        <a:lnTo>
                          <a:pt x="586" y="3111"/>
                        </a:lnTo>
                        <a:lnTo>
                          <a:pt x="622" y="3125"/>
                        </a:lnTo>
                        <a:lnTo>
                          <a:pt x="660" y="3138"/>
                        </a:lnTo>
                        <a:lnTo>
                          <a:pt x="740" y="3169"/>
                        </a:lnTo>
                        <a:lnTo>
                          <a:pt x="825" y="3201"/>
                        </a:lnTo>
                        <a:lnTo>
                          <a:pt x="868" y="3216"/>
                        </a:lnTo>
                        <a:lnTo>
                          <a:pt x="913" y="3232"/>
                        </a:lnTo>
                        <a:lnTo>
                          <a:pt x="957" y="3246"/>
                        </a:lnTo>
                        <a:lnTo>
                          <a:pt x="1003" y="3260"/>
                        </a:lnTo>
                        <a:lnTo>
                          <a:pt x="1049" y="3272"/>
                        </a:lnTo>
                        <a:lnTo>
                          <a:pt x="1094" y="3282"/>
                        </a:lnTo>
                        <a:lnTo>
                          <a:pt x="1140" y="3291"/>
                        </a:lnTo>
                        <a:lnTo>
                          <a:pt x="1185" y="3296"/>
                        </a:lnTo>
                        <a:lnTo>
                          <a:pt x="1264" y="3306"/>
                        </a:lnTo>
                        <a:lnTo>
                          <a:pt x="1350" y="3316"/>
                        </a:lnTo>
                        <a:lnTo>
                          <a:pt x="1439" y="3327"/>
                        </a:lnTo>
                        <a:lnTo>
                          <a:pt x="1532" y="3339"/>
                        </a:lnTo>
                        <a:lnTo>
                          <a:pt x="1624" y="3350"/>
                        </a:lnTo>
                        <a:lnTo>
                          <a:pt x="1716" y="3359"/>
                        </a:lnTo>
                        <a:lnTo>
                          <a:pt x="1761" y="3363"/>
                        </a:lnTo>
                        <a:lnTo>
                          <a:pt x="1805" y="3366"/>
                        </a:lnTo>
                        <a:lnTo>
                          <a:pt x="1849" y="3369"/>
                        </a:lnTo>
                        <a:lnTo>
                          <a:pt x="1890" y="3371"/>
                        </a:lnTo>
                        <a:lnTo>
                          <a:pt x="1933" y="3371"/>
                        </a:lnTo>
                        <a:lnTo>
                          <a:pt x="1978" y="3370"/>
                        </a:lnTo>
                        <a:lnTo>
                          <a:pt x="2021" y="3367"/>
                        </a:lnTo>
                        <a:lnTo>
                          <a:pt x="2065" y="3364"/>
                        </a:lnTo>
                        <a:lnTo>
                          <a:pt x="2108" y="3359"/>
                        </a:lnTo>
                        <a:lnTo>
                          <a:pt x="2152" y="3353"/>
                        </a:lnTo>
                        <a:lnTo>
                          <a:pt x="2195" y="3346"/>
                        </a:lnTo>
                        <a:lnTo>
                          <a:pt x="2238" y="3340"/>
                        </a:lnTo>
                        <a:lnTo>
                          <a:pt x="2324" y="3325"/>
                        </a:lnTo>
                        <a:lnTo>
                          <a:pt x="2410" y="3313"/>
                        </a:lnTo>
                        <a:lnTo>
                          <a:pt x="2452" y="3307"/>
                        </a:lnTo>
                        <a:lnTo>
                          <a:pt x="2494" y="3302"/>
                        </a:lnTo>
                        <a:lnTo>
                          <a:pt x="2536" y="3298"/>
                        </a:lnTo>
                        <a:lnTo>
                          <a:pt x="2578" y="3296"/>
                        </a:lnTo>
                        <a:lnTo>
                          <a:pt x="2615" y="3294"/>
                        </a:lnTo>
                        <a:lnTo>
                          <a:pt x="2655" y="3291"/>
                        </a:lnTo>
                        <a:lnTo>
                          <a:pt x="2698" y="3285"/>
                        </a:lnTo>
                        <a:lnTo>
                          <a:pt x="2745" y="3278"/>
                        </a:lnTo>
                        <a:lnTo>
                          <a:pt x="2793" y="3270"/>
                        </a:lnTo>
                        <a:lnTo>
                          <a:pt x="2842" y="3261"/>
                        </a:lnTo>
                        <a:lnTo>
                          <a:pt x="2892" y="3251"/>
                        </a:lnTo>
                        <a:lnTo>
                          <a:pt x="2942" y="3239"/>
                        </a:lnTo>
                        <a:lnTo>
                          <a:pt x="3040" y="3218"/>
                        </a:lnTo>
                        <a:lnTo>
                          <a:pt x="3133" y="3196"/>
                        </a:lnTo>
                        <a:lnTo>
                          <a:pt x="3214" y="3175"/>
                        </a:lnTo>
                        <a:lnTo>
                          <a:pt x="3282" y="3158"/>
                        </a:lnTo>
                        <a:lnTo>
                          <a:pt x="3327" y="3146"/>
                        </a:lnTo>
                        <a:lnTo>
                          <a:pt x="3375" y="3132"/>
                        </a:lnTo>
                        <a:lnTo>
                          <a:pt x="3425" y="3115"/>
                        </a:lnTo>
                        <a:lnTo>
                          <a:pt x="3477" y="3096"/>
                        </a:lnTo>
                        <a:lnTo>
                          <a:pt x="3531" y="3075"/>
                        </a:lnTo>
                        <a:lnTo>
                          <a:pt x="3584" y="3053"/>
                        </a:lnTo>
                        <a:lnTo>
                          <a:pt x="3637" y="3027"/>
                        </a:lnTo>
                        <a:lnTo>
                          <a:pt x="3689" y="3000"/>
                        </a:lnTo>
                        <a:lnTo>
                          <a:pt x="3714" y="2986"/>
                        </a:lnTo>
                        <a:lnTo>
                          <a:pt x="3740" y="2971"/>
                        </a:lnTo>
                        <a:lnTo>
                          <a:pt x="3764" y="2957"/>
                        </a:lnTo>
                        <a:lnTo>
                          <a:pt x="3788" y="2941"/>
                        </a:lnTo>
                        <a:lnTo>
                          <a:pt x="3810" y="2926"/>
                        </a:lnTo>
                        <a:lnTo>
                          <a:pt x="3832" y="2909"/>
                        </a:lnTo>
                        <a:lnTo>
                          <a:pt x="3853" y="2892"/>
                        </a:lnTo>
                        <a:lnTo>
                          <a:pt x="3873" y="2874"/>
                        </a:lnTo>
                        <a:lnTo>
                          <a:pt x="3892" y="2858"/>
                        </a:lnTo>
                        <a:lnTo>
                          <a:pt x="3910" y="2840"/>
                        </a:lnTo>
                        <a:lnTo>
                          <a:pt x="3927" y="2821"/>
                        </a:lnTo>
                        <a:lnTo>
                          <a:pt x="3941" y="2802"/>
                        </a:lnTo>
                        <a:lnTo>
                          <a:pt x="3955" y="2783"/>
                        </a:lnTo>
                        <a:lnTo>
                          <a:pt x="3967" y="2764"/>
                        </a:lnTo>
                        <a:lnTo>
                          <a:pt x="3977" y="2744"/>
                        </a:lnTo>
                        <a:lnTo>
                          <a:pt x="3986" y="2724"/>
                        </a:lnTo>
                        <a:lnTo>
                          <a:pt x="3990" y="2703"/>
                        </a:lnTo>
                        <a:lnTo>
                          <a:pt x="3992" y="2671"/>
                        </a:lnTo>
                        <a:lnTo>
                          <a:pt x="3991" y="2627"/>
                        </a:lnTo>
                        <a:lnTo>
                          <a:pt x="3988" y="2575"/>
                        </a:lnTo>
                        <a:lnTo>
                          <a:pt x="3982" y="2514"/>
                        </a:lnTo>
                        <a:lnTo>
                          <a:pt x="3974" y="2445"/>
                        </a:lnTo>
                        <a:lnTo>
                          <a:pt x="3962" y="2368"/>
                        </a:lnTo>
                        <a:lnTo>
                          <a:pt x="3948" y="2284"/>
                        </a:lnTo>
                        <a:lnTo>
                          <a:pt x="3931" y="2195"/>
                        </a:lnTo>
                        <a:lnTo>
                          <a:pt x="3911" y="2099"/>
                        </a:lnTo>
                        <a:lnTo>
                          <a:pt x="3888" y="1999"/>
                        </a:lnTo>
                        <a:lnTo>
                          <a:pt x="3862" y="1894"/>
                        </a:lnTo>
                        <a:lnTo>
                          <a:pt x="3833" y="1787"/>
                        </a:lnTo>
                        <a:lnTo>
                          <a:pt x="3802" y="1677"/>
                        </a:lnTo>
                        <a:lnTo>
                          <a:pt x="3768" y="1565"/>
                        </a:lnTo>
                        <a:lnTo>
                          <a:pt x="3730" y="1451"/>
                        </a:lnTo>
                        <a:lnTo>
                          <a:pt x="3689" y="1338"/>
                        </a:lnTo>
                        <a:lnTo>
                          <a:pt x="3644" y="1223"/>
                        </a:lnTo>
                        <a:lnTo>
                          <a:pt x="3597" y="1111"/>
                        </a:lnTo>
                        <a:lnTo>
                          <a:pt x="3547" y="999"/>
                        </a:lnTo>
                        <a:lnTo>
                          <a:pt x="3494" y="889"/>
                        </a:lnTo>
                        <a:lnTo>
                          <a:pt x="3437" y="783"/>
                        </a:lnTo>
                        <a:lnTo>
                          <a:pt x="3377" y="680"/>
                        </a:lnTo>
                        <a:lnTo>
                          <a:pt x="3314" y="582"/>
                        </a:lnTo>
                        <a:lnTo>
                          <a:pt x="3247" y="489"/>
                        </a:lnTo>
                        <a:lnTo>
                          <a:pt x="3175" y="401"/>
                        </a:lnTo>
                        <a:lnTo>
                          <a:pt x="3102" y="319"/>
                        </a:lnTo>
                        <a:lnTo>
                          <a:pt x="3025" y="245"/>
                        </a:lnTo>
                        <a:lnTo>
                          <a:pt x="2945" y="178"/>
                        </a:lnTo>
                        <a:lnTo>
                          <a:pt x="2861" y="120"/>
                        </a:lnTo>
                        <a:lnTo>
                          <a:pt x="2773" y="71"/>
                        </a:lnTo>
                        <a:lnTo>
                          <a:pt x="2681" y="32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93" name="Freeform 182"/>
                  <p:cNvSpPr>
                    <a:spLocks noEditPoints="1"/>
                  </p:cNvSpPr>
                  <p:nvPr/>
                </p:nvSpPr>
                <p:spPr bwMode="auto">
                  <a:xfrm>
                    <a:off x="3333" y="3710"/>
                    <a:ext cx="230" cy="174"/>
                  </a:xfrm>
                  <a:custGeom>
                    <a:avLst/>
                    <a:gdLst>
                      <a:gd name="T0" fmla="*/ 0 w 1608"/>
                      <a:gd name="T1" fmla="*/ 0 h 1215"/>
                      <a:gd name="T2" fmla="*/ 0 w 1608"/>
                      <a:gd name="T3" fmla="*/ 0 h 1215"/>
                      <a:gd name="T4" fmla="*/ 0 w 1608"/>
                      <a:gd name="T5" fmla="*/ 0 h 1215"/>
                      <a:gd name="T6" fmla="*/ 0 w 1608"/>
                      <a:gd name="T7" fmla="*/ 0 h 1215"/>
                      <a:gd name="T8" fmla="*/ 0 w 1608"/>
                      <a:gd name="T9" fmla="*/ 0 h 1215"/>
                      <a:gd name="T10" fmla="*/ 0 w 1608"/>
                      <a:gd name="T11" fmla="*/ 0 h 1215"/>
                      <a:gd name="T12" fmla="*/ 0 w 1608"/>
                      <a:gd name="T13" fmla="*/ 0 h 1215"/>
                      <a:gd name="T14" fmla="*/ 0 w 1608"/>
                      <a:gd name="T15" fmla="*/ 0 h 1215"/>
                      <a:gd name="T16" fmla="*/ 0 w 1608"/>
                      <a:gd name="T17" fmla="*/ 0 h 1215"/>
                      <a:gd name="T18" fmla="*/ 0 w 1608"/>
                      <a:gd name="T19" fmla="*/ 0 h 1215"/>
                      <a:gd name="T20" fmla="*/ 0 w 1608"/>
                      <a:gd name="T21" fmla="*/ 0 h 1215"/>
                      <a:gd name="T22" fmla="*/ 0 w 1608"/>
                      <a:gd name="T23" fmla="*/ 0 h 1215"/>
                      <a:gd name="T24" fmla="*/ 0 w 1608"/>
                      <a:gd name="T25" fmla="*/ 0 h 1215"/>
                      <a:gd name="T26" fmla="*/ 0 w 1608"/>
                      <a:gd name="T27" fmla="*/ 0 h 1215"/>
                      <a:gd name="T28" fmla="*/ 0 w 1608"/>
                      <a:gd name="T29" fmla="*/ 0 h 1215"/>
                      <a:gd name="T30" fmla="*/ 0 w 1608"/>
                      <a:gd name="T31" fmla="*/ 0 h 1215"/>
                      <a:gd name="T32" fmla="*/ 0 w 1608"/>
                      <a:gd name="T33" fmla="*/ 0 h 1215"/>
                      <a:gd name="T34" fmla="*/ 0 w 1608"/>
                      <a:gd name="T35" fmla="*/ 0 h 1215"/>
                      <a:gd name="T36" fmla="*/ 0 w 1608"/>
                      <a:gd name="T37" fmla="*/ 0 h 1215"/>
                      <a:gd name="T38" fmla="*/ 0 w 1608"/>
                      <a:gd name="T39" fmla="*/ 0 h 1215"/>
                      <a:gd name="T40" fmla="*/ 0 w 1608"/>
                      <a:gd name="T41" fmla="*/ 0 h 1215"/>
                      <a:gd name="T42" fmla="*/ 0 w 1608"/>
                      <a:gd name="T43" fmla="*/ 0 h 1215"/>
                      <a:gd name="T44" fmla="*/ 0 w 1608"/>
                      <a:gd name="T45" fmla="*/ 0 h 1215"/>
                      <a:gd name="T46" fmla="*/ 0 w 1608"/>
                      <a:gd name="T47" fmla="*/ 0 h 1215"/>
                      <a:gd name="T48" fmla="*/ 0 w 1608"/>
                      <a:gd name="T49" fmla="*/ 0 h 1215"/>
                      <a:gd name="T50" fmla="*/ 0 w 1608"/>
                      <a:gd name="T51" fmla="*/ 0 h 1215"/>
                      <a:gd name="T52" fmla="*/ 0 w 1608"/>
                      <a:gd name="T53" fmla="*/ 0 h 1215"/>
                      <a:gd name="T54" fmla="*/ 0 w 1608"/>
                      <a:gd name="T55" fmla="*/ 0 h 1215"/>
                      <a:gd name="T56" fmla="*/ 0 w 1608"/>
                      <a:gd name="T57" fmla="*/ 0 h 1215"/>
                      <a:gd name="T58" fmla="*/ 0 w 1608"/>
                      <a:gd name="T59" fmla="*/ 0 h 1215"/>
                      <a:gd name="T60" fmla="*/ 0 w 1608"/>
                      <a:gd name="T61" fmla="*/ 0 h 1215"/>
                      <a:gd name="T62" fmla="*/ 0 w 1608"/>
                      <a:gd name="T63" fmla="*/ 0 h 1215"/>
                      <a:gd name="T64" fmla="*/ 0 w 1608"/>
                      <a:gd name="T65" fmla="*/ 0 h 1215"/>
                      <a:gd name="T66" fmla="*/ 0 w 1608"/>
                      <a:gd name="T67" fmla="*/ 0 h 1215"/>
                      <a:gd name="T68" fmla="*/ 0 w 1608"/>
                      <a:gd name="T69" fmla="*/ 0 h 1215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608"/>
                      <a:gd name="T106" fmla="*/ 0 h 1215"/>
                      <a:gd name="T107" fmla="*/ 1608 w 1608"/>
                      <a:gd name="T108" fmla="*/ 1215 h 1215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608" h="1215">
                        <a:moveTo>
                          <a:pt x="1573" y="0"/>
                        </a:moveTo>
                        <a:lnTo>
                          <a:pt x="0" y="0"/>
                        </a:lnTo>
                        <a:lnTo>
                          <a:pt x="1" y="1215"/>
                        </a:lnTo>
                        <a:lnTo>
                          <a:pt x="1596" y="1215"/>
                        </a:lnTo>
                        <a:lnTo>
                          <a:pt x="1608" y="0"/>
                        </a:lnTo>
                        <a:lnTo>
                          <a:pt x="1573" y="0"/>
                        </a:lnTo>
                        <a:close/>
                        <a:moveTo>
                          <a:pt x="1537" y="54"/>
                        </a:moveTo>
                        <a:lnTo>
                          <a:pt x="1537" y="75"/>
                        </a:lnTo>
                        <a:lnTo>
                          <a:pt x="1537" y="115"/>
                        </a:lnTo>
                        <a:lnTo>
                          <a:pt x="1536" y="171"/>
                        </a:lnTo>
                        <a:lnTo>
                          <a:pt x="1535" y="241"/>
                        </a:lnTo>
                        <a:lnTo>
                          <a:pt x="1535" y="324"/>
                        </a:lnTo>
                        <a:lnTo>
                          <a:pt x="1534" y="414"/>
                        </a:lnTo>
                        <a:lnTo>
                          <a:pt x="1533" y="510"/>
                        </a:lnTo>
                        <a:lnTo>
                          <a:pt x="1532" y="609"/>
                        </a:lnTo>
                        <a:lnTo>
                          <a:pt x="1530" y="708"/>
                        </a:lnTo>
                        <a:lnTo>
                          <a:pt x="1529" y="803"/>
                        </a:lnTo>
                        <a:lnTo>
                          <a:pt x="1529" y="894"/>
                        </a:lnTo>
                        <a:lnTo>
                          <a:pt x="1528" y="975"/>
                        </a:lnTo>
                        <a:lnTo>
                          <a:pt x="1527" y="1046"/>
                        </a:lnTo>
                        <a:lnTo>
                          <a:pt x="1527" y="1103"/>
                        </a:lnTo>
                        <a:lnTo>
                          <a:pt x="1526" y="1142"/>
                        </a:lnTo>
                        <a:lnTo>
                          <a:pt x="1526" y="1162"/>
                        </a:lnTo>
                        <a:lnTo>
                          <a:pt x="1500" y="1162"/>
                        </a:lnTo>
                        <a:lnTo>
                          <a:pt x="1448" y="1162"/>
                        </a:lnTo>
                        <a:lnTo>
                          <a:pt x="1373" y="1162"/>
                        </a:lnTo>
                        <a:lnTo>
                          <a:pt x="1281" y="1162"/>
                        </a:lnTo>
                        <a:lnTo>
                          <a:pt x="1173" y="1162"/>
                        </a:lnTo>
                        <a:lnTo>
                          <a:pt x="1054" y="1162"/>
                        </a:lnTo>
                        <a:lnTo>
                          <a:pt x="928" y="1162"/>
                        </a:lnTo>
                        <a:lnTo>
                          <a:pt x="799" y="1162"/>
                        </a:lnTo>
                        <a:lnTo>
                          <a:pt x="669" y="1162"/>
                        </a:lnTo>
                        <a:lnTo>
                          <a:pt x="543" y="1162"/>
                        </a:lnTo>
                        <a:lnTo>
                          <a:pt x="425" y="1162"/>
                        </a:lnTo>
                        <a:lnTo>
                          <a:pt x="317" y="1162"/>
                        </a:lnTo>
                        <a:lnTo>
                          <a:pt x="225" y="1162"/>
                        </a:lnTo>
                        <a:lnTo>
                          <a:pt x="150" y="1162"/>
                        </a:lnTo>
                        <a:lnTo>
                          <a:pt x="98" y="1162"/>
                        </a:lnTo>
                        <a:lnTo>
                          <a:pt x="71" y="1162"/>
                        </a:lnTo>
                        <a:lnTo>
                          <a:pt x="71" y="1142"/>
                        </a:lnTo>
                        <a:lnTo>
                          <a:pt x="71" y="1103"/>
                        </a:lnTo>
                        <a:lnTo>
                          <a:pt x="71" y="1046"/>
                        </a:lnTo>
                        <a:lnTo>
                          <a:pt x="71" y="975"/>
                        </a:lnTo>
                        <a:lnTo>
                          <a:pt x="71" y="894"/>
                        </a:lnTo>
                        <a:lnTo>
                          <a:pt x="71" y="803"/>
                        </a:lnTo>
                        <a:lnTo>
                          <a:pt x="71" y="708"/>
                        </a:lnTo>
                        <a:lnTo>
                          <a:pt x="71" y="609"/>
                        </a:lnTo>
                        <a:lnTo>
                          <a:pt x="71" y="510"/>
                        </a:lnTo>
                        <a:lnTo>
                          <a:pt x="71" y="414"/>
                        </a:lnTo>
                        <a:lnTo>
                          <a:pt x="71" y="324"/>
                        </a:lnTo>
                        <a:lnTo>
                          <a:pt x="71" y="241"/>
                        </a:lnTo>
                        <a:lnTo>
                          <a:pt x="71" y="171"/>
                        </a:lnTo>
                        <a:lnTo>
                          <a:pt x="71" y="115"/>
                        </a:lnTo>
                        <a:lnTo>
                          <a:pt x="71" y="75"/>
                        </a:lnTo>
                        <a:lnTo>
                          <a:pt x="71" y="54"/>
                        </a:lnTo>
                        <a:lnTo>
                          <a:pt x="98" y="54"/>
                        </a:lnTo>
                        <a:lnTo>
                          <a:pt x="150" y="54"/>
                        </a:lnTo>
                        <a:lnTo>
                          <a:pt x="225" y="54"/>
                        </a:lnTo>
                        <a:lnTo>
                          <a:pt x="318" y="54"/>
                        </a:lnTo>
                        <a:lnTo>
                          <a:pt x="427" y="54"/>
                        </a:lnTo>
                        <a:lnTo>
                          <a:pt x="547" y="54"/>
                        </a:lnTo>
                        <a:lnTo>
                          <a:pt x="673" y="54"/>
                        </a:lnTo>
                        <a:lnTo>
                          <a:pt x="804" y="54"/>
                        </a:lnTo>
                        <a:lnTo>
                          <a:pt x="935" y="54"/>
                        </a:lnTo>
                        <a:lnTo>
                          <a:pt x="1062" y="54"/>
                        </a:lnTo>
                        <a:lnTo>
                          <a:pt x="1181" y="54"/>
                        </a:lnTo>
                        <a:lnTo>
                          <a:pt x="1289" y="54"/>
                        </a:lnTo>
                        <a:lnTo>
                          <a:pt x="1382" y="54"/>
                        </a:lnTo>
                        <a:lnTo>
                          <a:pt x="1458" y="54"/>
                        </a:lnTo>
                        <a:lnTo>
                          <a:pt x="1510" y="54"/>
                        </a:lnTo>
                        <a:lnTo>
                          <a:pt x="1537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94" name="Freeform 183"/>
                  <p:cNvSpPr>
                    <a:spLocks noEditPoints="1"/>
                  </p:cNvSpPr>
                  <p:nvPr/>
                </p:nvSpPr>
                <p:spPr bwMode="auto">
                  <a:xfrm>
                    <a:off x="3359" y="3730"/>
                    <a:ext cx="178" cy="134"/>
                  </a:xfrm>
                  <a:custGeom>
                    <a:avLst/>
                    <a:gdLst>
                      <a:gd name="T0" fmla="*/ 0 w 1245"/>
                      <a:gd name="T1" fmla="*/ 0 h 941"/>
                      <a:gd name="T2" fmla="*/ 0 w 1245"/>
                      <a:gd name="T3" fmla="*/ 0 h 941"/>
                      <a:gd name="T4" fmla="*/ 0 w 1245"/>
                      <a:gd name="T5" fmla="*/ 0 h 941"/>
                      <a:gd name="T6" fmla="*/ 0 w 1245"/>
                      <a:gd name="T7" fmla="*/ 0 h 941"/>
                      <a:gd name="T8" fmla="*/ 0 w 1245"/>
                      <a:gd name="T9" fmla="*/ 0 h 941"/>
                      <a:gd name="T10" fmla="*/ 0 w 1245"/>
                      <a:gd name="T11" fmla="*/ 0 h 941"/>
                      <a:gd name="T12" fmla="*/ 0 w 1245"/>
                      <a:gd name="T13" fmla="*/ 0 h 941"/>
                      <a:gd name="T14" fmla="*/ 0 w 1245"/>
                      <a:gd name="T15" fmla="*/ 0 h 941"/>
                      <a:gd name="T16" fmla="*/ 0 w 1245"/>
                      <a:gd name="T17" fmla="*/ 0 h 941"/>
                      <a:gd name="T18" fmla="*/ 0 w 1245"/>
                      <a:gd name="T19" fmla="*/ 0 h 941"/>
                      <a:gd name="T20" fmla="*/ 0 w 1245"/>
                      <a:gd name="T21" fmla="*/ 0 h 941"/>
                      <a:gd name="T22" fmla="*/ 0 w 1245"/>
                      <a:gd name="T23" fmla="*/ 0 h 941"/>
                      <a:gd name="T24" fmla="*/ 0 w 1245"/>
                      <a:gd name="T25" fmla="*/ 0 h 941"/>
                      <a:gd name="T26" fmla="*/ 0 w 1245"/>
                      <a:gd name="T27" fmla="*/ 0 h 941"/>
                      <a:gd name="T28" fmla="*/ 0 w 1245"/>
                      <a:gd name="T29" fmla="*/ 0 h 941"/>
                      <a:gd name="T30" fmla="*/ 0 w 1245"/>
                      <a:gd name="T31" fmla="*/ 0 h 941"/>
                      <a:gd name="T32" fmla="*/ 0 w 1245"/>
                      <a:gd name="T33" fmla="*/ 0 h 941"/>
                      <a:gd name="T34" fmla="*/ 0 w 1245"/>
                      <a:gd name="T35" fmla="*/ 0 h 941"/>
                      <a:gd name="T36" fmla="*/ 0 w 1245"/>
                      <a:gd name="T37" fmla="*/ 0 h 941"/>
                      <a:gd name="T38" fmla="*/ 0 w 1245"/>
                      <a:gd name="T39" fmla="*/ 0 h 941"/>
                      <a:gd name="T40" fmla="*/ 0 w 1245"/>
                      <a:gd name="T41" fmla="*/ 0 h 941"/>
                      <a:gd name="T42" fmla="*/ 0 w 1245"/>
                      <a:gd name="T43" fmla="*/ 0 h 941"/>
                      <a:gd name="T44" fmla="*/ 0 w 1245"/>
                      <a:gd name="T45" fmla="*/ 0 h 941"/>
                      <a:gd name="T46" fmla="*/ 0 w 1245"/>
                      <a:gd name="T47" fmla="*/ 0 h 941"/>
                      <a:gd name="T48" fmla="*/ 0 w 1245"/>
                      <a:gd name="T49" fmla="*/ 0 h 941"/>
                      <a:gd name="T50" fmla="*/ 0 w 1245"/>
                      <a:gd name="T51" fmla="*/ 0 h 941"/>
                      <a:gd name="T52" fmla="*/ 0 w 1245"/>
                      <a:gd name="T53" fmla="*/ 0 h 941"/>
                      <a:gd name="T54" fmla="*/ 0 w 1245"/>
                      <a:gd name="T55" fmla="*/ 0 h 941"/>
                      <a:gd name="T56" fmla="*/ 0 w 1245"/>
                      <a:gd name="T57" fmla="*/ 0 h 941"/>
                      <a:gd name="T58" fmla="*/ 0 w 1245"/>
                      <a:gd name="T59" fmla="*/ 0 h 941"/>
                      <a:gd name="T60" fmla="*/ 0 w 1245"/>
                      <a:gd name="T61" fmla="*/ 0 h 941"/>
                      <a:gd name="T62" fmla="*/ 0 w 1245"/>
                      <a:gd name="T63" fmla="*/ 0 h 941"/>
                      <a:gd name="T64" fmla="*/ 0 w 1245"/>
                      <a:gd name="T65" fmla="*/ 0 h 941"/>
                      <a:gd name="T66" fmla="*/ 0 w 1245"/>
                      <a:gd name="T67" fmla="*/ 0 h 941"/>
                      <a:gd name="T68" fmla="*/ 0 w 1245"/>
                      <a:gd name="T69" fmla="*/ 0 h 94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245"/>
                      <a:gd name="T106" fmla="*/ 0 h 941"/>
                      <a:gd name="T107" fmla="*/ 1245 w 1245"/>
                      <a:gd name="T108" fmla="*/ 941 h 941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245" h="941">
                        <a:moveTo>
                          <a:pt x="1210" y="0"/>
                        </a:moveTo>
                        <a:lnTo>
                          <a:pt x="0" y="0"/>
                        </a:lnTo>
                        <a:lnTo>
                          <a:pt x="0" y="941"/>
                        </a:lnTo>
                        <a:lnTo>
                          <a:pt x="1237" y="941"/>
                        </a:lnTo>
                        <a:lnTo>
                          <a:pt x="1245" y="0"/>
                        </a:lnTo>
                        <a:lnTo>
                          <a:pt x="1210" y="0"/>
                        </a:lnTo>
                        <a:close/>
                        <a:moveTo>
                          <a:pt x="1174" y="54"/>
                        </a:moveTo>
                        <a:lnTo>
                          <a:pt x="1174" y="71"/>
                        </a:lnTo>
                        <a:lnTo>
                          <a:pt x="1174" y="102"/>
                        </a:lnTo>
                        <a:lnTo>
                          <a:pt x="1174" y="145"/>
                        </a:lnTo>
                        <a:lnTo>
                          <a:pt x="1172" y="198"/>
                        </a:lnTo>
                        <a:lnTo>
                          <a:pt x="1172" y="259"/>
                        </a:lnTo>
                        <a:lnTo>
                          <a:pt x="1171" y="327"/>
                        </a:lnTo>
                        <a:lnTo>
                          <a:pt x="1171" y="398"/>
                        </a:lnTo>
                        <a:lnTo>
                          <a:pt x="1170" y="472"/>
                        </a:lnTo>
                        <a:lnTo>
                          <a:pt x="1170" y="545"/>
                        </a:lnTo>
                        <a:lnTo>
                          <a:pt x="1169" y="616"/>
                        </a:lnTo>
                        <a:lnTo>
                          <a:pt x="1168" y="683"/>
                        </a:lnTo>
                        <a:lnTo>
                          <a:pt x="1168" y="744"/>
                        </a:lnTo>
                        <a:lnTo>
                          <a:pt x="1168" y="798"/>
                        </a:lnTo>
                        <a:lnTo>
                          <a:pt x="1167" y="840"/>
                        </a:lnTo>
                        <a:lnTo>
                          <a:pt x="1167" y="871"/>
                        </a:lnTo>
                        <a:lnTo>
                          <a:pt x="1167" y="888"/>
                        </a:lnTo>
                        <a:lnTo>
                          <a:pt x="1146" y="888"/>
                        </a:lnTo>
                        <a:lnTo>
                          <a:pt x="1106" y="888"/>
                        </a:lnTo>
                        <a:lnTo>
                          <a:pt x="1049" y="888"/>
                        </a:lnTo>
                        <a:lnTo>
                          <a:pt x="980" y="888"/>
                        </a:lnTo>
                        <a:lnTo>
                          <a:pt x="900" y="888"/>
                        </a:lnTo>
                        <a:lnTo>
                          <a:pt x="812" y="888"/>
                        </a:lnTo>
                        <a:lnTo>
                          <a:pt x="718" y="888"/>
                        </a:lnTo>
                        <a:lnTo>
                          <a:pt x="623" y="888"/>
                        </a:lnTo>
                        <a:lnTo>
                          <a:pt x="526" y="888"/>
                        </a:lnTo>
                        <a:lnTo>
                          <a:pt x="432" y="888"/>
                        </a:lnTo>
                        <a:lnTo>
                          <a:pt x="343" y="888"/>
                        </a:lnTo>
                        <a:lnTo>
                          <a:pt x="262" y="888"/>
                        </a:lnTo>
                        <a:lnTo>
                          <a:pt x="192" y="888"/>
                        </a:lnTo>
                        <a:lnTo>
                          <a:pt x="135" y="888"/>
                        </a:lnTo>
                        <a:lnTo>
                          <a:pt x="94" y="888"/>
                        </a:lnTo>
                        <a:lnTo>
                          <a:pt x="71" y="888"/>
                        </a:lnTo>
                        <a:lnTo>
                          <a:pt x="71" y="871"/>
                        </a:lnTo>
                        <a:lnTo>
                          <a:pt x="71" y="840"/>
                        </a:lnTo>
                        <a:lnTo>
                          <a:pt x="71" y="798"/>
                        </a:lnTo>
                        <a:lnTo>
                          <a:pt x="71" y="744"/>
                        </a:lnTo>
                        <a:lnTo>
                          <a:pt x="71" y="683"/>
                        </a:lnTo>
                        <a:lnTo>
                          <a:pt x="71" y="615"/>
                        </a:lnTo>
                        <a:lnTo>
                          <a:pt x="71" y="544"/>
                        </a:lnTo>
                        <a:lnTo>
                          <a:pt x="71" y="472"/>
                        </a:lnTo>
                        <a:lnTo>
                          <a:pt x="71" y="398"/>
                        </a:lnTo>
                        <a:lnTo>
                          <a:pt x="71" y="327"/>
                        </a:lnTo>
                        <a:lnTo>
                          <a:pt x="71" y="259"/>
                        </a:lnTo>
                        <a:lnTo>
                          <a:pt x="71" y="198"/>
                        </a:lnTo>
                        <a:lnTo>
                          <a:pt x="71" y="145"/>
                        </a:lnTo>
                        <a:lnTo>
                          <a:pt x="72" y="102"/>
                        </a:lnTo>
                        <a:lnTo>
                          <a:pt x="72" y="71"/>
                        </a:lnTo>
                        <a:lnTo>
                          <a:pt x="72" y="53"/>
                        </a:lnTo>
                        <a:lnTo>
                          <a:pt x="94" y="53"/>
                        </a:lnTo>
                        <a:lnTo>
                          <a:pt x="134" y="53"/>
                        </a:lnTo>
                        <a:lnTo>
                          <a:pt x="192" y="53"/>
                        </a:lnTo>
                        <a:lnTo>
                          <a:pt x="262" y="53"/>
                        </a:lnTo>
                        <a:lnTo>
                          <a:pt x="342" y="53"/>
                        </a:lnTo>
                        <a:lnTo>
                          <a:pt x="431" y="53"/>
                        </a:lnTo>
                        <a:lnTo>
                          <a:pt x="526" y="53"/>
                        </a:lnTo>
                        <a:lnTo>
                          <a:pt x="623" y="53"/>
                        </a:lnTo>
                        <a:lnTo>
                          <a:pt x="719" y="53"/>
                        </a:lnTo>
                        <a:lnTo>
                          <a:pt x="814" y="53"/>
                        </a:lnTo>
                        <a:lnTo>
                          <a:pt x="902" y="53"/>
                        </a:lnTo>
                        <a:lnTo>
                          <a:pt x="983" y="53"/>
                        </a:lnTo>
                        <a:lnTo>
                          <a:pt x="1053" y="54"/>
                        </a:lnTo>
                        <a:lnTo>
                          <a:pt x="1110" y="54"/>
                        </a:lnTo>
                        <a:lnTo>
                          <a:pt x="1151" y="54"/>
                        </a:lnTo>
                        <a:lnTo>
                          <a:pt x="1174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95" name="Freeform 184"/>
                  <p:cNvSpPr>
                    <a:spLocks noEditPoints="1"/>
                  </p:cNvSpPr>
                  <p:nvPr/>
                </p:nvSpPr>
                <p:spPr bwMode="auto">
                  <a:xfrm>
                    <a:off x="3382" y="3748"/>
                    <a:ext cx="132" cy="103"/>
                  </a:xfrm>
                  <a:custGeom>
                    <a:avLst/>
                    <a:gdLst>
                      <a:gd name="T0" fmla="*/ 0 w 926"/>
                      <a:gd name="T1" fmla="*/ 0 h 700"/>
                      <a:gd name="T2" fmla="*/ 0 w 926"/>
                      <a:gd name="T3" fmla="*/ 0 h 700"/>
                      <a:gd name="T4" fmla="*/ 0 w 926"/>
                      <a:gd name="T5" fmla="*/ 0 h 700"/>
                      <a:gd name="T6" fmla="*/ 0 w 926"/>
                      <a:gd name="T7" fmla="*/ 0 h 700"/>
                      <a:gd name="T8" fmla="*/ 0 w 926"/>
                      <a:gd name="T9" fmla="*/ 0 h 700"/>
                      <a:gd name="T10" fmla="*/ 0 w 926"/>
                      <a:gd name="T11" fmla="*/ 0 h 700"/>
                      <a:gd name="T12" fmla="*/ 0 w 926"/>
                      <a:gd name="T13" fmla="*/ 0 h 700"/>
                      <a:gd name="T14" fmla="*/ 0 w 926"/>
                      <a:gd name="T15" fmla="*/ 0 h 700"/>
                      <a:gd name="T16" fmla="*/ 0 w 926"/>
                      <a:gd name="T17" fmla="*/ 0 h 700"/>
                      <a:gd name="T18" fmla="*/ 0 w 926"/>
                      <a:gd name="T19" fmla="*/ 0 h 700"/>
                      <a:gd name="T20" fmla="*/ 0 w 926"/>
                      <a:gd name="T21" fmla="*/ 0 h 700"/>
                      <a:gd name="T22" fmla="*/ 0 w 926"/>
                      <a:gd name="T23" fmla="*/ 0 h 700"/>
                      <a:gd name="T24" fmla="*/ 0 w 926"/>
                      <a:gd name="T25" fmla="*/ 0 h 700"/>
                      <a:gd name="T26" fmla="*/ 0 w 926"/>
                      <a:gd name="T27" fmla="*/ 0 h 700"/>
                      <a:gd name="T28" fmla="*/ 0 w 926"/>
                      <a:gd name="T29" fmla="*/ 0 h 700"/>
                      <a:gd name="T30" fmla="*/ 0 w 926"/>
                      <a:gd name="T31" fmla="*/ 0 h 700"/>
                      <a:gd name="T32" fmla="*/ 0 w 926"/>
                      <a:gd name="T33" fmla="*/ 0 h 700"/>
                      <a:gd name="T34" fmla="*/ 0 w 926"/>
                      <a:gd name="T35" fmla="*/ 0 h 700"/>
                      <a:gd name="T36" fmla="*/ 0 w 926"/>
                      <a:gd name="T37" fmla="*/ 0 h 700"/>
                      <a:gd name="T38" fmla="*/ 0 w 926"/>
                      <a:gd name="T39" fmla="*/ 0 h 700"/>
                      <a:gd name="T40" fmla="*/ 0 w 926"/>
                      <a:gd name="T41" fmla="*/ 0 h 700"/>
                      <a:gd name="T42" fmla="*/ 0 w 926"/>
                      <a:gd name="T43" fmla="*/ 0 h 700"/>
                      <a:gd name="T44" fmla="*/ 0 w 926"/>
                      <a:gd name="T45" fmla="*/ 0 h 700"/>
                      <a:gd name="T46" fmla="*/ 0 w 926"/>
                      <a:gd name="T47" fmla="*/ 0 h 700"/>
                      <a:gd name="T48" fmla="*/ 0 w 926"/>
                      <a:gd name="T49" fmla="*/ 0 h 700"/>
                      <a:gd name="T50" fmla="*/ 0 w 926"/>
                      <a:gd name="T51" fmla="*/ 0 h 700"/>
                      <a:gd name="T52" fmla="*/ 0 w 926"/>
                      <a:gd name="T53" fmla="*/ 0 h 700"/>
                      <a:gd name="T54" fmla="*/ 0 w 926"/>
                      <a:gd name="T55" fmla="*/ 0 h 700"/>
                      <a:gd name="T56" fmla="*/ 0 w 926"/>
                      <a:gd name="T57" fmla="*/ 0 h 700"/>
                      <a:gd name="T58" fmla="*/ 0 w 926"/>
                      <a:gd name="T59" fmla="*/ 0 h 700"/>
                      <a:gd name="T60" fmla="*/ 0 w 926"/>
                      <a:gd name="T61" fmla="*/ 0 h 700"/>
                      <a:gd name="T62" fmla="*/ 0 w 926"/>
                      <a:gd name="T63" fmla="*/ 0 h 700"/>
                      <a:gd name="T64" fmla="*/ 0 w 926"/>
                      <a:gd name="T65" fmla="*/ 0 h 700"/>
                      <a:gd name="T66" fmla="*/ 0 w 926"/>
                      <a:gd name="T67" fmla="*/ 0 h 700"/>
                      <a:gd name="T68" fmla="*/ 0 w 926"/>
                      <a:gd name="T69" fmla="*/ 0 h 700"/>
                      <a:gd name="T70" fmla="*/ 0 w 926"/>
                      <a:gd name="T71" fmla="*/ 0 h 700"/>
                      <a:gd name="T72" fmla="*/ 0 w 926"/>
                      <a:gd name="T73" fmla="*/ 0 h 700"/>
                      <a:gd name="T74" fmla="*/ 0 w 926"/>
                      <a:gd name="T75" fmla="*/ 0 h 700"/>
                      <a:gd name="T76" fmla="*/ 0 w 926"/>
                      <a:gd name="T77" fmla="*/ 0 h 700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926"/>
                      <a:gd name="T118" fmla="*/ 0 h 700"/>
                      <a:gd name="T119" fmla="*/ 926 w 926"/>
                      <a:gd name="T120" fmla="*/ 700 h 700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926" h="700">
                        <a:moveTo>
                          <a:pt x="890" y="0"/>
                        </a:moveTo>
                        <a:lnTo>
                          <a:pt x="1" y="0"/>
                        </a:lnTo>
                        <a:lnTo>
                          <a:pt x="0" y="700"/>
                        </a:lnTo>
                        <a:lnTo>
                          <a:pt x="920" y="700"/>
                        </a:lnTo>
                        <a:lnTo>
                          <a:pt x="926" y="0"/>
                        </a:lnTo>
                        <a:lnTo>
                          <a:pt x="890" y="0"/>
                        </a:lnTo>
                        <a:close/>
                        <a:moveTo>
                          <a:pt x="854" y="54"/>
                        </a:moveTo>
                        <a:lnTo>
                          <a:pt x="854" y="91"/>
                        </a:lnTo>
                        <a:lnTo>
                          <a:pt x="853" y="160"/>
                        </a:lnTo>
                        <a:lnTo>
                          <a:pt x="853" y="251"/>
                        </a:lnTo>
                        <a:lnTo>
                          <a:pt x="852" y="351"/>
                        </a:lnTo>
                        <a:lnTo>
                          <a:pt x="852" y="451"/>
                        </a:lnTo>
                        <a:lnTo>
                          <a:pt x="851" y="541"/>
                        </a:lnTo>
                        <a:lnTo>
                          <a:pt x="851" y="610"/>
                        </a:lnTo>
                        <a:lnTo>
                          <a:pt x="850" y="647"/>
                        </a:lnTo>
                        <a:lnTo>
                          <a:pt x="801" y="647"/>
                        </a:lnTo>
                        <a:lnTo>
                          <a:pt x="711" y="647"/>
                        </a:lnTo>
                        <a:lnTo>
                          <a:pt x="593" y="647"/>
                        </a:lnTo>
                        <a:lnTo>
                          <a:pt x="460" y="647"/>
                        </a:lnTo>
                        <a:lnTo>
                          <a:pt x="328" y="647"/>
                        </a:lnTo>
                        <a:lnTo>
                          <a:pt x="210" y="647"/>
                        </a:lnTo>
                        <a:lnTo>
                          <a:pt x="119" y="647"/>
                        </a:lnTo>
                        <a:lnTo>
                          <a:pt x="71" y="647"/>
                        </a:lnTo>
                        <a:lnTo>
                          <a:pt x="71" y="610"/>
                        </a:lnTo>
                        <a:lnTo>
                          <a:pt x="71" y="541"/>
                        </a:lnTo>
                        <a:lnTo>
                          <a:pt x="71" y="451"/>
                        </a:lnTo>
                        <a:lnTo>
                          <a:pt x="71" y="351"/>
                        </a:lnTo>
                        <a:lnTo>
                          <a:pt x="71" y="251"/>
                        </a:lnTo>
                        <a:lnTo>
                          <a:pt x="71" y="160"/>
                        </a:lnTo>
                        <a:lnTo>
                          <a:pt x="72" y="91"/>
                        </a:lnTo>
                        <a:lnTo>
                          <a:pt x="72" y="54"/>
                        </a:lnTo>
                        <a:lnTo>
                          <a:pt x="121" y="54"/>
                        </a:lnTo>
                        <a:lnTo>
                          <a:pt x="211" y="54"/>
                        </a:lnTo>
                        <a:lnTo>
                          <a:pt x="330" y="54"/>
                        </a:lnTo>
                        <a:lnTo>
                          <a:pt x="463" y="54"/>
                        </a:lnTo>
                        <a:lnTo>
                          <a:pt x="596" y="54"/>
                        </a:lnTo>
                        <a:lnTo>
                          <a:pt x="714" y="54"/>
                        </a:lnTo>
                        <a:lnTo>
                          <a:pt x="805" y="54"/>
                        </a:lnTo>
                        <a:lnTo>
                          <a:pt x="854" y="54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96" name="Freeform 185"/>
                  <p:cNvSpPr>
                    <a:spLocks noEditPoints="1"/>
                  </p:cNvSpPr>
                  <p:nvPr/>
                </p:nvSpPr>
                <p:spPr bwMode="auto">
                  <a:xfrm>
                    <a:off x="3403" y="3763"/>
                    <a:ext cx="89" cy="68"/>
                  </a:xfrm>
                  <a:custGeom>
                    <a:avLst/>
                    <a:gdLst>
                      <a:gd name="T0" fmla="*/ 0 w 624"/>
                      <a:gd name="T1" fmla="*/ 0 h 472"/>
                      <a:gd name="T2" fmla="*/ 0 w 624"/>
                      <a:gd name="T3" fmla="*/ 0 h 472"/>
                      <a:gd name="T4" fmla="*/ 0 w 624"/>
                      <a:gd name="T5" fmla="*/ 0 h 472"/>
                      <a:gd name="T6" fmla="*/ 0 w 624"/>
                      <a:gd name="T7" fmla="*/ 0 h 472"/>
                      <a:gd name="T8" fmla="*/ 0 w 624"/>
                      <a:gd name="T9" fmla="*/ 0 h 472"/>
                      <a:gd name="T10" fmla="*/ 0 w 624"/>
                      <a:gd name="T11" fmla="*/ 0 h 472"/>
                      <a:gd name="T12" fmla="*/ 0 w 624"/>
                      <a:gd name="T13" fmla="*/ 0 h 472"/>
                      <a:gd name="T14" fmla="*/ 0 w 624"/>
                      <a:gd name="T15" fmla="*/ 0 h 472"/>
                      <a:gd name="T16" fmla="*/ 0 w 624"/>
                      <a:gd name="T17" fmla="*/ 0 h 472"/>
                      <a:gd name="T18" fmla="*/ 0 w 624"/>
                      <a:gd name="T19" fmla="*/ 0 h 472"/>
                      <a:gd name="T20" fmla="*/ 0 w 624"/>
                      <a:gd name="T21" fmla="*/ 0 h 472"/>
                      <a:gd name="T22" fmla="*/ 0 w 624"/>
                      <a:gd name="T23" fmla="*/ 0 h 472"/>
                      <a:gd name="T24" fmla="*/ 0 w 624"/>
                      <a:gd name="T25" fmla="*/ 0 h 472"/>
                      <a:gd name="T26" fmla="*/ 0 w 624"/>
                      <a:gd name="T27" fmla="*/ 0 h 472"/>
                      <a:gd name="T28" fmla="*/ 0 w 624"/>
                      <a:gd name="T29" fmla="*/ 0 h 472"/>
                      <a:gd name="T30" fmla="*/ 0 w 624"/>
                      <a:gd name="T31" fmla="*/ 0 h 472"/>
                      <a:gd name="T32" fmla="*/ 0 w 624"/>
                      <a:gd name="T33" fmla="*/ 0 h 472"/>
                      <a:gd name="T34" fmla="*/ 0 w 624"/>
                      <a:gd name="T35" fmla="*/ 0 h 472"/>
                      <a:gd name="T36" fmla="*/ 0 w 624"/>
                      <a:gd name="T37" fmla="*/ 0 h 472"/>
                      <a:gd name="T38" fmla="*/ 0 w 624"/>
                      <a:gd name="T39" fmla="*/ 0 h 472"/>
                      <a:gd name="T40" fmla="*/ 0 w 624"/>
                      <a:gd name="T41" fmla="*/ 0 h 472"/>
                      <a:gd name="T42" fmla="*/ 0 w 624"/>
                      <a:gd name="T43" fmla="*/ 0 h 472"/>
                      <a:gd name="T44" fmla="*/ 0 w 624"/>
                      <a:gd name="T45" fmla="*/ 0 h 472"/>
                      <a:gd name="T46" fmla="*/ 0 w 624"/>
                      <a:gd name="T47" fmla="*/ 0 h 472"/>
                      <a:gd name="T48" fmla="*/ 0 w 624"/>
                      <a:gd name="T49" fmla="*/ 0 h 472"/>
                      <a:gd name="T50" fmla="*/ 0 w 624"/>
                      <a:gd name="T51" fmla="*/ 0 h 472"/>
                      <a:gd name="T52" fmla="*/ 0 w 624"/>
                      <a:gd name="T53" fmla="*/ 0 h 472"/>
                      <a:gd name="T54" fmla="*/ 0 w 624"/>
                      <a:gd name="T55" fmla="*/ 0 h 472"/>
                      <a:gd name="T56" fmla="*/ 0 w 624"/>
                      <a:gd name="T57" fmla="*/ 0 h 472"/>
                      <a:gd name="T58" fmla="*/ 0 w 624"/>
                      <a:gd name="T59" fmla="*/ 0 h 472"/>
                      <a:gd name="T60" fmla="*/ 0 w 624"/>
                      <a:gd name="T61" fmla="*/ 0 h 472"/>
                      <a:gd name="T62" fmla="*/ 0 w 624"/>
                      <a:gd name="T63" fmla="*/ 0 h 472"/>
                      <a:gd name="T64" fmla="*/ 0 w 624"/>
                      <a:gd name="T65" fmla="*/ 0 h 472"/>
                      <a:gd name="T66" fmla="*/ 0 w 624"/>
                      <a:gd name="T67" fmla="*/ 0 h 472"/>
                      <a:gd name="T68" fmla="*/ 0 w 624"/>
                      <a:gd name="T69" fmla="*/ 0 h 472"/>
                      <a:gd name="T70" fmla="*/ 0 w 624"/>
                      <a:gd name="T71" fmla="*/ 0 h 472"/>
                      <a:gd name="T72" fmla="*/ 0 w 624"/>
                      <a:gd name="T73" fmla="*/ 0 h 472"/>
                      <a:gd name="T74" fmla="*/ 0 w 624"/>
                      <a:gd name="T75" fmla="*/ 0 h 472"/>
                      <a:gd name="T76" fmla="*/ 0 w 624"/>
                      <a:gd name="T77" fmla="*/ 0 h 472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624"/>
                      <a:gd name="T118" fmla="*/ 0 h 472"/>
                      <a:gd name="T119" fmla="*/ 624 w 624"/>
                      <a:gd name="T120" fmla="*/ 472 h 472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624" h="472">
                        <a:moveTo>
                          <a:pt x="589" y="0"/>
                        </a:moveTo>
                        <a:lnTo>
                          <a:pt x="1" y="0"/>
                        </a:lnTo>
                        <a:lnTo>
                          <a:pt x="0" y="472"/>
                        </a:lnTo>
                        <a:lnTo>
                          <a:pt x="621" y="472"/>
                        </a:lnTo>
                        <a:lnTo>
                          <a:pt x="624" y="0"/>
                        </a:lnTo>
                        <a:lnTo>
                          <a:pt x="589" y="0"/>
                        </a:lnTo>
                        <a:close/>
                        <a:moveTo>
                          <a:pt x="553" y="53"/>
                        </a:moveTo>
                        <a:lnTo>
                          <a:pt x="553" y="80"/>
                        </a:lnTo>
                        <a:lnTo>
                          <a:pt x="553" y="123"/>
                        </a:lnTo>
                        <a:lnTo>
                          <a:pt x="552" y="177"/>
                        </a:lnTo>
                        <a:lnTo>
                          <a:pt x="552" y="236"/>
                        </a:lnTo>
                        <a:lnTo>
                          <a:pt x="552" y="296"/>
                        </a:lnTo>
                        <a:lnTo>
                          <a:pt x="552" y="349"/>
                        </a:lnTo>
                        <a:lnTo>
                          <a:pt x="551" y="392"/>
                        </a:lnTo>
                        <a:lnTo>
                          <a:pt x="551" y="418"/>
                        </a:lnTo>
                        <a:lnTo>
                          <a:pt x="516" y="418"/>
                        </a:lnTo>
                        <a:lnTo>
                          <a:pt x="459" y="418"/>
                        </a:lnTo>
                        <a:lnTo>
                          <a:pt x="388" y="418"/>
                        </a:lnTo>
                        <a:lnTo>
                          <a:pt x="310" y="418"/>
                        </a:lnTo>
                        <a:lnTo>
                          <a:pt x="232" y="418"/>
                        </a:lnTo>
                        <a:lnTo>
                          <a:pt x="162" y="418"/>
                        </a:lnTo>
                        <a:lnTo>
                          <a:pt x="106" y="418"/>
                        </a:lnTo>
                        <a:lnTo>
                          <a:pt x="71" y="418"/>
                        </a:lnTo>
                        <a:lnTo>
                          <a:pt x="71" y="392"/>
                        </a:lnTo>
                        <a:lnTo>
                          <a:pt x="71" y="349"/>
                        </a:lnTo>
                        <a:lnTo>
                          <a:pt x="71" y="296"/>
                        </a:lnTo>
                        <a:lnTo>
                          <a:pt x="71" y="236"/>
                        </a:lnTo>
                        <a:lnTo>
                          <a:pt x="71" y="177"/>
                        </a:lnTo>
                        <a:lnTo>
                          <a:pt x="72" y="123"/>
                        </a:lnTo>
                        <a:lnTo>
                          <a:pt x="72" y="80"/>
                        </a:lnTo>
                        <a:lnTo>
                          <a:pt x="72" y="53"/>
                        </a:lnTo>
                        <a:lnTo>
                          <a:pt x="107" y="53"/>
                        </a:lnTo>
                        <a:lnTo>
                          <a:pt x="163" y="53"/>
                        </a:lnTo>
                        <a:lnTo>
                          <a:pt x="235" y="53"/>
                        </a:lnTo>
                        <a:lnTo>
                          <a:pt x="313" y="53"/>
                        </a:lnTo>
                        <a:lnTo>
                          <a:pt x="390" y="53"/>
                        </a:lnTo>
                        <a:lnTo>
                          <a:pt x="462" y="53"/>
                        </a:lnTo>
                        <a:lnTo>
                          <a:pt x="518" y="53"/>
                        </a:lnTo>
                        <a:lnTo>
                          <a:pt x="553" y="53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97" name="Freeform 186"/>
                  <p:cNvSpPr>
                    <a:spLocks/>
                  </p:cNvSpPr>
                  <p:nvPr/>
                </p:nvSpPr>
                <p:spPr bwMode="auto">
                  <a:xfrm>
                    <a:off x="3408" y="3768"/>
                    <a:ext cx="79" cy="62"/>
                  </a:xfrm>
                  <a:custGeom>
                    <a:avLst/>
                    <a:gdLst>
                      <a:gd name="T0" fmla="*/ 0 w 556"/>
                      <a:gd name="T1" fmla="*/ 0 h 421"/>
                      <a:gd name="T2" fmla="*/ 0 w 556"/>
                      <a:gd name="T3" fmla="*/ 0 h 421"/>
                      <a:gd name="T4" fmla="*/ 0 w 556"/>
                      <a:gd name="T5" fmla="*/ 0 h 421"/>
                      <a:gd name="T6" fmla="*/ 0 w 556"/>
                      <a:gd name="T7" fmla="*/ 0 h 421"/>
                      <a:gd name="T8" fmla="*/ 0 w 556"/>
                      <a:gd name="T9" fmla="*/ 0 h 4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56"/>
                      <a:gd name="T16" fmla="*/ 0 h 421"/>
                      <a:gd name="T17" fmla="*/ 556 w 556"/>
                      <a:gd name="T18" fmla="*/ 421 h 4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56" h="421">
                        <a:moveTo>
                          <a:pt x="0" y="421"/>
                        </a:moveTo>
                        <a:lnTo>
                          <a:pt x="1" y="0"/>
                        </a:lnTo>
                        <a:lnTo>
                          <a:pt x="556" y="0"/>
                        </a:lnTo>
                        <a:lnTo>
                          <a:pt x="553" y="421"/>
                        </a:lnTo>
                        <a:lnTo>
                          <a:pt x="0" y="421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98" name="Freeform 187"/>
                  <p:cNvSpPr>
                    <a:spLocks/>
                  </p:cNvSpPr>
                  <p:nvPr/>
                </p:nvSpPr>
                <p:spPr bwMode="auto">
                  <a:xfrm>
                    <a:off x="3189" y="3727"/>
                    <a:ext cx="508" cy="134"/>
                  </a:xfrm>
                  <a:custGeom>
                    <a:avLst/>
                    <a:gdLst>
                      <a:gd name="T0" fmla="*/ 0 w 3561"/>
                      <a:gd name="T1" fmla="*/ 0 h 941"/>
                      <a:gd name="T2" fmla="*/ 0 w 3561"/>
                      <a:gd name="T3" fmla="*/ 0 h 941"/>
                      <a:gd name="T4" fmla="*/ 0 w 3561"/>
                      <a:gd name="T5" fmla="*/ 0 h 941"/>
                      <a:gd name="T6" fmla="*/ 0 w 3561"/>
                      <a:gd name="T7" fmla="*/ 0 h 941"/>
                      <a:gd name="T8" fmla="*/ 0 w 3561"/>
                      <a:gd name="T9" fmla="*/ 0 h 941"/>
                      <a:gd name="T10" fmla="*/ 0 w 3561"/>
                      <a:gd name="T11" fmla="*/ 0 h 941"/>
                      <a:gd name="T12" fmla="*/ 0 w 3561"/>
                      <a:gd name="T13" fmla="*/ 0 h 941"/>
                      <a:gd name="T14" fmla="*/ 0 w 3561"/>
                      <a:gd name="T15" fmla="*/ 0 h 941"/>
                      <a:gd name="T16" fmla="*/ 0 w 3561"/>
                      <a:gd name="T17" fmla="*/ 0 h 941"/>
                      <a:gd name="T18" fmla="*/ 0 w 3561"/>
                      <a:gd name="T19" fmla="*/ 0 h 941"/>
                      <a:gd name="T20" fmla="*/ 0 w 3561"/>
                      <a:gd name="T21" fmla="*/ 0 h 941"/>
                      <a:gd name="T22" fmla="*/ 0 w 3561"/>
                      <a:gd name="T23" fmla="*/ 0 h 941"/>
                      <a:gd name="T24" fmla="*/ 0 w 3561"/>
                      <a:gd name="T25" fmla="*/ 0 h 941"/>
                      <a:gd name="T26" fmla="*/ 0 w 3561"/>
                      <a:gd name="T27" fmla="*/ 0 h 941"/>
                      <a:gd name="T28" fmla="*/ 0 w 3561"/>
                      <a:gd name="T29" fmla="*/ 0 h 941"/>
                      <a:gd name="T30" fmla="*/ 0 w 3561"/>
                      <a:gd name="T31" fmla="*/ 0 h 941"/>
                      <a:gd name="T32" fmla="*/ 0 w 3561"/>
                      <a:gd name="T33" fmla="*/ 0 h 941"/>
                      <a:gd name="T34" fmla="*/ 0 w 3561"/>
                      <a:gd name="T35" fmla="*/ 0 h 941"/>
                      <a:gd name="T36" fmla="*/ 0 w 3561"/>
                      <a:gd name="T37" fmla="*/ 0 h 941"/>
                      <a:gd name="T38" fmla="*/ 0 w 3561"/>
                      <a:gd name="T39" fmla="*/ 0 h 941"/>
                      <a:gd name="T40" fmla="*/ 0 w 3561"/>
                      <a:gd name="T41" fmla="*/ 0 h 941"/>
                      <a:gd name="T42" fmla="*/ 0 w 3561"/>
                      <a:gd name="T43" fmla="*/ 0 h 941"/>
                      <a:gd name="T44" fmla="*/ 0 w 3561"/>
                      <a:gd name="T45" fmla="*/ 0 h 941"/>
                      <a:gd name="T46" fmla="*/ 0 w 3561"/>
                      <a:gd name="T47" fmla="*/ 0 h 941"/>
                      <a:gd name="T48" fmla="*/ 0 w 3561"/>
                      <a:gd name="T49" fmla="*/ 0 h 941"/>
                      <a:gd name="T50" fmla="*/ 0 w 3561"/>
                      <a:gd name="T51" fmla="*/ 0 h 941"/>
                      <a:gd name="T52" fmla="*/ 0 w 3561"/>
                      <a:gd name="T53" fmla="*/ 0 h 941"/>
                      <a:gd name="T54" fmla="*/ 0 w 3561"/>
                      <a:gd name="T55" fmla="*/ 0 h 941"/>
                      <a:gd name="T56" fmla="*/ 0 w 3561"/>
                      <a:gd name="T57" fmla="*/ 0 h 941"/>
                      <a:gd name="T58" fmla="*/ 0 w 3561"/>
                      <a:gd name="T59" fmla="*/ 0 h 941"/>
                      <a:gd name="T60" fmla="*/ 0 w 3561"/>
                      <a:gd name="T61" fmla="*/ 0 h 941"/>
                      <a:gd name="T62" fmla="*/ 0 w 3561"/>
                      <a:gd name="T63" fmla="*/ 0 h 941"/>
                      <a:gd name="T64" fmla="*/ 0 w 3561"/>
                      <a:gd name="T65" fmla="*/ 0 h 941"/>
                      <a:gd name="T66" fmla="*/ 0 w 3561"/>
                      <a:gd name="T67" fmla="*/ 0 h 941"/>
                      <a:gd name="T68" fmla="*/ 0 w 3561"/>
                      <a:gd name="T69" fmla="*/ 0 h 941"/>
                      <a:gd name="T70" fmla="*/ 0 w 3561"/>
                      <a:gd name="T71" fmla="*/ 0 h 941"/>
                      <a:gd name="T72" fmla="*/ 0 w 3561"/>
                      <a:gd name="T73" fmla="*/ 0 h 941"/>
                      <a:gd name="T74" fmla="*/ 0 w 3561"/>
                      <a:gd name="T75" fmla="*/ 0 h 941"/>
                      <a:gd name="T76" fmla="*/ 0 w 3561"/>
                      <a:gd name="T77" fmla="*/ 0 h 941"/>
                      <a:gd name="T78" fmla="*/ 0 w 3561"/>
                      <a:gd name="T79" fmla="*/ 0 h 941"/>
                      <a:gd name="T80" fmla="*/ 0 w 3561"/>
                      <a:gd name="T81" fmla="*/ 0 h 941"/>
                      <a:gd name="T82" fmla="*/ 0 w 3561"/>
                      <a:gd name="T83" fmla="*/ 0 h 941"/>
                      <a:gd name="T84" fmla="*/ 0 w 3561"/>
                      <a:gd name="T85" fmla="*/ 0 h 941"/>
                      <a:gd name="T86" fmla="*/ 0 w 3561"/>
                      <a:gd name="T87" fmla="*/ 0 h 941"/>
                      <a:gd name="T88" fmla="*/ 0 w 3561"/>
                      <a:gd name="T89" fmla="*/ 0 h 941"/>
                      <a:gd name="T90" fmla="*/ 0 w 3561"/>
                      <a:gd name="T91" fmla="*/ 0 h 941"/>
                      <a:gd name="T92" fmla="*/ 0 w 3561"/>
                      <a:gd name="T93" fmla="*/ 0 h 941"/>
                      <a:gd name="T94" fmla="*/ 0 w 3561"/>
                      <a:gd name="T95" fmla="*/ 0 h 941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561"/>
                      <a:gd name="T145" fmla="*/ 0 h 941"/>
                      <a:gd name="T146" fmla="*/ 3561 w 3561"/>
                      <a:gd name="T147" fmla="*/ 941 h 941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561" h="941">
                        <a:moveTo>
                          <a:pt x="3519" y="41"/>
                        </a:moveTo>
                        <a:lnTo>
                          <a:pt x="3462" y="83"/>
                        </a:lnTo>
                        <a:lnTo>
                          <a:pt x="3404" y="123"/>
                        </a:lnTo>
                        <a:lnTo>
                          <a:pt x="3347" y="160"/>
                        </a:lnTo>
                        <a:lnTo>
                          <a:pt x="3289" y="194"/>
                        </a:lnTo>
                        <a:lnTo>
                          <a:pt x="3231" y="226"/>
                        </a:lnTo>
                        <a:lnTo>
                          <a:pt x="3172" y="255"/>
                        </a:lnTo>
                        <a:lnTo>
                          <a:pt x="3115" y="283"/>
                        </a:lnTo>
                        <a:lnTo>
                          <a:pt x="3056" y="308"/>
                        </a:lnTo>
                        <a:lnTo>
                          <a:pt x="2997" y="330"/>
                        </a:lnTo>
                        <a:lnTo>
                          <a:pt x="2936" y="351"/>
                        </a:lnTo>
                        <a:lnTo>
                          <a:pt x="2876" y="370"/>
                        </a:lnTo>
                        <a:lnTo>
                          <a:pt x="2816" y="387"/>
                        </a:lnTo>
                        <a:lnTo>
                          <a:pt x="2756" y="401"/>
                        </a:lnTo>
                        <a:lnTo>
                          <a:pt x="2695" y="414"/>
                        </a:lnTo>
                        <a:lnTo>
                          <a:pt x="2635" y="427"/>
                        </a:lnTo>
                        <a:lnTo>
                          <a:pt x="2572" y="437"/>
                        </a:lnTo>
                        <a:lnTo>
                          <a:pt x="2511" y="446"/>
                        </a:lnTo>
                        <a:lnTo>
                          <a:pt x="2449" y="453"/>
                        </a:lnTo>
                        <a:lnTo>
                          <a:pt x="2387" y="460"/>
                        </a:lnTo>
                        <a:lnTo>
                          <a:pt x="2323" y="464"/>
                        </a:lnTo>
                        <a:lnTo>
                          <a:pt x="2260" y="469"/>
                        </a:lnTo>
                        <a:lnTo>
                          <a:pt x="2196" y="472"/>
                        </a:lnTo>
                        <a:lnTo>
                          <a:pt x="2132" y="475"/>
                        </a:lnTo>
                        <a:lnTo>
                          <a:pt x="2068" y="476"/>
                        </a:lnTo>
                        <a:lnTo>
                          <a:pt x="1937" y="478"/>
                        </a:lnTo>
                        <a:lnTo>
                          <a:pt x="1806" y="477"/>
                        </a:lnTo>
                        <a:lnTo>
                          <a:pt x="1672" y="475"/>
                        </a:lnTo>
                        <a:lnTo>
                          <a:pt x="1536" y="472"/>
                        </a:lnTo>
                        <a:lnTo>
                          <a:pt x="1468" y="470"/>
                        </a:lnTo>
                        <a:lnTo>
                          <a:pt x="1400" y="466"/>
                        </a:lnTo>
                        <a:lnTo>
                          <a:pt x="1334" y="458"/>
                        </a:lnTo>
                        <a:lnTo>
                          <a:pt x="1267" y="449"/>
                        </a:lnTo>
                        <a:lnTo>
                          <a:pt x="1202" y="438"/>
                        </a:lnTo>
                        <a:lnTo>
                          <a:pt x="1137" y="424"/>
                        </a:lnTo>
                        <a:lnTo>
                          <a:pt x="1073" y="410"/>
                        </a:lnTo>
                        <a:lnTo>
                          <a:pt x="1011" y="393"/>
                        </a:lnTo>
                        <a:lnTo>
                          <a:pt x="950" y="375"/>
                        </a:lnTo>
                        <a:lnTo>
                          <a:pt x="890" y="358"/>
                        </a:lnTo>
                        <a:lnTo>
                          <a:pt x="831" y="338"/>
                        </a:lnTo>
                        <a:lnTo>
                          <a:pt x="774" y="318"/>
                        </a:lnTo>
                        <a:lnTo>
                          <a:pt x="719" y="296"/>
                        </a:lnTo>
                        <a:lnTo>
                          <a:pt x="666" y="275"/>
                        </a:lnTo>
                        <a:lnTo>
                          <a:pt x="614" y="253"/>
                        </a:lnTo>
                        <a:lnTo>
                          <a:pt x="565" y="232"/>
                        </a:lnTo>
                        <a:lnTo>
                          <a:pt x="517" y="210"/>
                        </a:lnTo>
                        <a:lnTo>
                          <a:pt x="471" y="189"/>
                        </a:lnTo>
                        <a:lnTo>
                          <a:pt x="429" y="167"/>
                        </a:lnTo>
                        <a:lnTo>
                          <a:pt x="389" y="146"/>
                        </a:lnTo>
                        <a:lnTo>
                          <a:pt x="315" y="107"/>
                        </a:lnTo>
                        <a:lnTo>
                          <a:pt x="254" y="72"/>
                        </a:lnTo>
                        <a:lnTo>
                          <a:pt x="204" y="43"/>
                        </a:lnTo>
                        <a:lnTo>
                          <a:pt x="168" y="19"/>
                        </a:lnTo>
                        <a:lnTo>
                          <a:pt x="145" y="5"/>
                        </a:lnTo>
                        <a:lnTo>
                          <a:pt x="137" y="0"/>
                        </a:lnTo>
                        <a:lnTo>
                          <a:pt x="122" y="34"/>
                        </a:lnTo>
                        <a:lnTo>
                          <a:pt x="107" y="65"/>
                        </a:lnTo>
                        <a:lnTo>
                          <a:pt x="93" y="93"/>
                        </a:lnTo>
                        <a:lnTo>
                          <a:pt x="78" y="118"/>
                        </a:lnTo>
                        <a:lnTo>
                          <a:pt x="53" y="164"/>
                        </a:lnTo>
                        <a:lnTo>
                          <a:pt x="31" y="202"/>
                        </a:lnTo>
                        <a:lnTo>
                          <a:pt x="23" y="220"/>
                        </a:lnTo>
                        <a:lnTo>
                          <a:pt x="15" y="236"/>
                        </a:lnTo>
                        <a:lnTo>
                          <a:pt x="8" y="252"/>
                        </a:lnTo>
                        <a:lnTo>
                          <a:pt x="4" y="268"/>
                        </a:lnTo>
                        <a:lnTo>
                          <a:pt x="1" y="283"/>
                        </a:lnTo>
                        <a:lnTo>
                          <a:pt x="0" y="299"/>
                        </a:lnTo>
                        <a:lnTo>
                          <a:pt x="0" y="314"/>
                        </a:lnTo>
                        <a:lnTo>
                          <a:pt x="4" y="331"/>
                        </a:lnTo>
                        <a:lnTo>
                          <a:pt x="9" y="348"/>
                        </a:lnTo>
                        <a:lnTo>
                          <a:pt x="19" y="365"/>
                        </a:lnTo>
                        <a:lnTo>
                          <a:pt x="33" y="385"/>
                        </a:lnTo>
                        <a:lnTo>
                          <a:pt x="49" y="406"/>
                        </a:lnTo>
                        <a:lnTo>
                          <a:pt x="70" y="427"/>
                        </a:lnTo>
                        <a:lnTo>
                          <a:pt x="94" y="450"/>
                        </a:lnTo>
                        <a:lnTo>
                          <a:pt x="122" y="472"/>
                        </a:lnTo>
                        <a:lnTo>
                          <a:pt x="152" y="497"/>
                        </a:lnTo>
                        <a:lnTo>
                          <a:pt x="185" y="521"/>
                        </a:lnTo>
                        <a:lnTo>
                          <a:pt x="222" y="546"/>
                        </a:lnTo>
                        <a:lnTo>
                          <a:pt x="261" y="570"/>
                        </a:lnTo>
                        <a:lnTo>
                          <a:pt x="303" y="596"/>
                        </a:lnTo>
                        <a:lnTo>
                          <a:pt x="348" y="620"/>
                        </a:lnTo>
                        <a:lnTo>
                          <a:pt x="395" y="646"/>
                        </a:lnTo>
                        <a:lnTo>
                          <a:pt x="444" y="670"/>
                        </a:lnTo>
                        <a:lnTo>
                          <a:pt x="497" y="695"/>
                        </a:lnTo>
                        <a:lnTo>
                          <a:pt x="550" y="718"/>
                        </a:lnTo>
                        <a:lnTo>
                          <a:pt x="606" y="742"/>
                        </a:lnTo>
                        <a:lnTo>
                          <a:pt x="664" y="765"/>
                        </a:lnTo>
                        <a:lnTo>
                          <a:pt x="724" y="786"/>
                        </a:lnTo>
                        <a:lnTo>
                          <a:pt x="785" y="807"/>
                        </a:lnTo>
                        <a:lnTo>
                          <a:pt x="847" y="827"/>
                        </a:lnTo>
                        <a:lnTo>
                          <a:pt x="912" y="846"/>
                        </a:lnTo>
                        <a:lnTo>
                          <a:pt x="978" y="863"/>
                        </a:lnTo>
                        <a:lnTo>
                          <a:pt x="1044" y="878"/>
                        </a:lnTo>
                        <a:lnTo>
                          <a:pt x="1112" y="893"/>
                        </a:lnTo>
                        <a:lnTo>
                          <a:pt x="1181" y="906"/>
                        </a:lnTo>
                        <a:lnTo>
                          <a:pt x="1250" y="916"/>
                        </a:lnTo>
                        <a:lnTo>
                          <a:pt x="1321" y="926"/>
                        </a:lnTo>
                        <a:lnTo>
                          <a:pt x="1393" y="933"/>
                        </a:lnTo>
                        <a:lnTo>
                          <a:pt x="1464" y="937"/>
                        </a:lnTo>
                        <a:lnTo>
                          <a:pt x="1536" y="940"/>
                        </a:lnTo>
                        <a:lnTo>
                          <a:pt x="1608" y="941"/>
                        </a:lnTo>
                        <a:lnTo>
                          <a:pt x="1679" y="941"/>
                        </a:lnTo>
                        <a:lnTo>
                          <a:pt x="1749" y="941"/>
                        </a:lnTo>
                        <a:lnTo>
                          <a:pt x="1819" y="940"/>
                        </a:lnTo>
                        <a:lnTo>
                          <a:pt x="1888" y="937"/>
                        </a:lnTo>
                        <a:lnTo>
                          <a:pt x="1957" y="935"/>
                        </a:lnTo>
                        <a:lnTo>
                          <a:pt x="2025" y="932"/>
                        </a:lnTo>
                        <a:lnTo>
                          <a:pt x="2093" y="927"/>
                        </a:lnTo>
                        <a:lnTo>
                          <a:pt x="2160" y="922"/>
                        </a:lnTo>
                        <a:lnTo>
                          <a:pt x="2225" y="915"/>
                        </a:lnTo>
                        <a:lnTo>
                          <a:pt x="2291" y="909"/>
                        </a:lnTo>
                        <a:lnTo>
                          <a:pt x="2357" y="900"/>
                        </a:lnTo>
                        <a:lnTo>
                          <a:pt x="2421" y="890"/>
                        </a:lnTo>
                        <a:lnTo>
                          <a:pt x="2485" y="880"/>
                        </a:lnTo>
                        <a:lnTo>
                          <a:pt x="2549" y="867"/>
                        </a:lnTo>
                        <a:lnTo>
                          <a:pt x="2611" y="854"/>
                        </a:lnTo>
                        <a:lnTo>
                          <a:pt x="2674" y="841"/>
                        </a:lnTo>
                        <a:lnTo>
                          <a:pt x="2736" y="825"/>
                        </a:lnTo>
                        <a:lnTo>
                          <a:pt x="2797" y="808"/>
                        </a:lnTo>
                        <a:lnTo>
                          <a:pt x="2859" y="789"/>
                        </a:lnTo>
                        <a:lnTo>
                          <a:pt x="2919" y="771"/>
                        </a:lnTo>
                        <a:lnTo>
                          <a:pt x="2979" y="749"/>
                        </a:lnTo>
                        <a:lnTo>
                          <a:pt x="3039" y="727"/>
                        </a:lnTo>
                        <a:lnTo>
                          <a:pt x="3098" y="703"/>
                        </a:lnTo>
                        <a:lnTo>
                          <a:pt x="3157" y="678"/>
                        </a:lnTo>
                        <a:lnTo>
                          <a:pt x="3216" y="650"/>
                        </a:lnTo>
                        <a:lnTo>
                          <a:pt x="3274" y="623"/>
                        </a:lnTo>
                        <a:lnTo>
                          <a:pt x="3330" y="592"/>
                        </a:lnTo>
                        <a:lnTo>
                          <a:pt x="3388" y="560"/>
                        </a:lnTo>
                        <a:lnTo>
                          <a:pt x="3445" y="527"/>
                        </a:lnTo>
                        <a:lnTo>
                          <a:pt x="3502" y="491"/>
                        </a:lnTo>
                        <a:lnTo>
                          <a:pt x="3557" y="453"/>
                        </a:lnTo>
                        <a:lnTo>
                          <a:pt x="3560" y="437"/>
                        </a:lnTo>
                        <a:lnTo>
                          <a:pt x="3561" y="416"/>
                        </a:lnTo>
                        <a:lnTo>
                          <a:pt x="3561" y="391"/>
                        </a:lnTo>
                        <a:lnTo>
                          <a:pt x="3561" y="364"/>
                        </a:lnTo>
                        <a:lnTo>
                          <a:pt x="3559" y="303"/>
                        </a:lnTo>
                        <a:lnTo>
                          <a:pt x="3553" y="239"/>
                        </a:lnTo>
                        <a:lnTo>
                          <a:pt x="3545" y="174"/>
                        </a:lnTo>
                        <a:lnTo>
                          <a:pt x="3537" y="116"/>
                        </a:lnTo>
                        <a:lnTo>
                          <a:pt x="3533" y="92"/>
                        </a:lnTo>
                        <a:lnTo>
                          <a:pt x="3527" y="71"/>
                        </a:lnTo>
                        <a:lnTo>
                          <a:pt x="3523" y="53"/>
                        </a:lnTo>
                        <a:lnTo>
                          <a:pt x="3519" y="41"/>
                        </a:lnTo>
                        <a:close/>
                      </a:path>
                    </a:pathLst>
                  </a:custGeom>
                  <a:solidFill>
                    <a:srgbClr val="C93A27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499" name="Freeform 188"/>
                  <p:cNvSpPr>
                    <a:spLocks/>
                  </p:cNvSpPr>
                  <p:nvPr/>
                </p:nvSpPr>
                <p:spPr bwMode="auto">
                  <a:xfrm>
                    <a:off x="3186" y="3764"/>
                    <a:ext cx="511" cy="95"/>
                  </a:xfrm>
                  <a:custGeom>
                    <a:avLst/>
                    <a:gdLst>
                      <a:gd name="T0" fmla="*/ 0 w 3561"/>
                      <a:gd name="T1" fmla="*/ 0 h 668"/>
                      <a:gd name="T2" fmla="*/ 0 w 3561"/>
                      <a:gd name="T3" fmla="*/ 0 h 668"/>
                      <a:gd name="T4" fmla="*/ 0 w 3561"/>
                      <a:gd name="T5" fmla="*/ 0 h 668"/>
                      <a:gd name="T6" fmla="*/ 0 w 3561"/>
                      <a:gd name="T7" fmla="*/ 0 h 668"/>
                      <a:gd name="T8" fmla="*/ 0 w 3561"/>
                      <a:gd name="T9" fmla="*/ 0 h 668"/>
                      <a:gd name="T10" fmla="*/ 0 w 3561"/>
                      <a:gd name="T11" fmla="*/ 0 h 668"/>
                      <a:gd name="T12" fmla="*/ 0 w 3561"/>
                      <a:gd name="T13" fmla="*/ 0 h 668"/>
                      <a:gd name="T14" fmla="*/ 0 w 3561"/>
                      <a:gd name="T15" fmla="*/ 0 h 668"/>
                      <a:gd name="T16" fmla="*/ 0 w 3561"/>
                      <a:gd name="T17" fmla="*/ 0 h 668"/>
                      <a:gd name="T18" fmla="*/ 0 w 3561"/>
                      <a:gd name="T19" fmla="*/ 0 h 668"/>
                      <a:gd name="T20" fmla="*/ 0 w 3561"/>
                      <a:gd name="T21" fmla="*/ 0 h 668"/>
                      <a:gd name="T22" fmla="*/ 0 w 3561"/>
                      <a:gd name="T23" fmla="*/ 0 h 668"/>
                      <a:gd name="T24" fmla="*/ 0 w 3561"/>
                      <a:gd name="T25" fmla="*/ 0 h 668"/>
                      <a:gd name="T26" fmla="*/ 0 w 3561"/>
                      <a:gd name="T27" fmla="*/ 0 h 668"/>
                      <a:gd name="T28" fmla="*/ 0 w 3561"/>
                      <a:gd name="T29" fmla="*/ 0 h 668"/>
                      <a:gd name="T30" fmla="*/ 0 w 3561"/>
                      <a:gd name="T31" fmla="*/ 0 h 668"/>
                      <a:gd name="T32" fmla="*/ 0 w 3561"/>
                      <a:gd name="T33" fmla="*/ 0 h 668"/>
                      <a:gd name="T34" fmla="*/ 0 w 3561"/>
                      <a:gd name="T35" fmla="*/ 0 h 668"/>
                      <a:gd name="T36" fmla="*/ 0 w 3561"/>
                      <a:gd name="T37" fmla="*/ 0 h 668"/>
                      <a:gd name="T38" fmla="*/ 0 w 3561"/>
                      <a:gd name="T39" fmla="*/ 0 h 668"/>
                      <a:gd name="T40" fmla="*/ 0 w 3561"/>
                      <a:gd name="T41" fmla="*/ 0 h 668"/>
                      <a:gd name="T42" fmla="*/ 0 w 3561"/>
                      <a:gd name="T43" fmla="*/ 0 h 668"/>
                      <a:gd name="T44" fmla="*/ 0 w 3561"/>
                      <a:gd name="T45" fmla="*/ 0 h 668"/>
                      <a:gd name="T46" fmla="*/ 0 w 3561"/>
                      <a:gd name="T47" fmla="*/ 0 h 668"/>
                      <a:gd name="T48" fmla="*/ 0 w 3561"/>
                      <a:gd name="T49" fmla="*/ 0 h 668"/>
                      <a:gd name="T50" fmla="*/ 0 w 3561"/>
                      <a:gd name="T51" fmla="*/ 0 h 668"/>
                      <a:gd name="T52" fmla="*/ 0 w 3561"/>
                      <a:gd name="T53" fmla="*/ 0 h 668"/>
                      <a:gd name="T54" fmla="*/ 0 w 3561"/>
                      <a:gd name="T55" fmla="*/ 0 h 668"/>
                      <a:gd name="T56" fmla="*/ 0 w 3561"/>
                      <a:gd name="T57" fmla="*/ 0 h 668"/>
                      <a:gd name="T58" fmla="*/ 0 w 3561"/>
                      <a:gd name="T59" fmla="*/ 0 h 668"/>
                      <a:gd name="T60" fmla="*/ 0 w 3561"/>
                      <a:gd name="T61" fmla="*/ 0 h 668"/>
                      <a:gd name="T62" fmla="*/ 0 w 3561"/>
                      <a:gd name="T63" fmla="*/ 0 h 668"/>
                      <a:gd name="T64" fmla="*/ 0 w 3561"/>
                      <a:gd name="T65" fmla="*/ 0 h 668"/>
                      <a:gd name="T66" fmla="*/ 0 w 3561"/>
                      <a:gd name="T67" fmla="*/ 0 h 668"/>
                      <a:gd name="T68" fmla="*/ 0 w 3561"/>
                      <a:gd name="T69" fmla="*/ 0 h 668"/>
                      <a:gd name="T70" fmla="*/ 0 w 3561"/>
                      <a:gd name="T71" fmla="*/ 0 h 668"/>
                      <a:gd name="T72" fmla="*/ 0 w 3561"/>
                      <a:gd name="T73" fmla="*/ 0 h 668"/>
                      <a:gd name="T74" fmla="*/ 0 w 3561"/>
                      <a:gd name="T75" fmla="*/ 0 h 668"/>
                      <a:gd name="T76" fmla="*/ 0 w 3561"/>
                      <a:gd name="T77" fmla="*/ 0 h 668"/>
                      <a:gd name="T78" fmla="*/ 0 w 3561"/>
                      <a:gd name="T79" fmla="*/ 0 h 668"/>
                      <a:gd name="T80" fmla="*/ 0 w 3561"/>
                      <a:gd name="T81" fmla="*/ 0 h 668"/>
                      <a:gd name="T82" fmla="*/ 0 w 3561"/>
                      <a:gd name="T83" fmla="*/ 0 h 668"/>
                      <a:gd name="T84" fmla="*/ 0 w 3561"/>
                      <a:gd name="T85" fmla="*/ 0 h 668"/>
                      <a:gd name="T86" fmla="*/ 0 w 3561"/>
                      <a:gd name="T87" fmla="*/ 0 h 668"/>
                      <a:gd name="T88" fmla="*/ 0 w 3561"/>
                      <a:gd name="T89" fmla="*/ 0 h 668"/>
                      <a:gd name="T90" fmla="*/ 0 w 3561"/>
                      <a:gd name="T91" fmla="*/ 0 h 668"/>
                      <a:gd name="T92" fmla="*/ 0 w 3561"/>
                      <a:gd name="T93" fmla="*/ 0 h 668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3561"/>
                      <a:gd name="T142" fmla="*/ 0 h 668"/>
                      <a:gd name="T143" fmla="*/ 3561 w 3561"/>
                      <a:gd name="T144" fmla="*/ 668 h 668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3561" h="668">
                        <a:moveTo>
                          <a:pt x="3557" y="128"/>
                        </a:moveTo>
                        <a:lnTo>
                          <a:pt x="3501" y="165"/>
                        </a:lnTo>
                        <a:lnTo>
                          <a:pt x="3444" y="200"/>
                        </a:lnTo>
                        <a:lnTo>
                          <a:pt x="3388" y="234"/>
                        </a:lnTo>
                        <a:lnTo>
                          <a:pt x="3330" y="266"/>
                        </a:lnTo>
                        <a:lnTo>
                          <a:pt x="3273" y="296"/>
                        </a:lnTo>
                        <a:lnTo>
                          <a:pt x="3215" y="325"/>
                        </a:lnTo>
                        <a:lnTo>
                          <a:pt x="3156" y="352"/>
                        </a:lnTo>
                        <a:lnTo>
                          <a:pt x="3097" y="377"/>
                        </a:lnTo>
                        <a:lnTo>
                          <a:pt x="3038" y="401"/>
                        </a:lnTo>
                        <a:lnTo>
                          <a:pt x="2979" y="424"/>
                        </a:lnTo>
                        <a:lnTo>
                          <a:pt x="2918" y="444"/>
                        </a:lnTo>
                        <a:lnTo>
                          <a:pt x="2858" y="464"/>
                        </a:lnTo>
                        <a:lnTo>
                          <a:pt x="2797" y="482"/>
                        </a:lnTo>
                        <a:lnTo>
                          <a:pt x="2735" y="499"/>
                        </a:lnTo>
                        <a:lnTo>
                          <a:pt x="2673" y="514"/>
                        </a:lnTo>
                        <a:lnTo>
                          <a:pt x="2611" y="529"/>
                        </a:lnTo>
                        <a:lnTo>
                          <a:pt x="2548" y="542"/>
                        </a:lnTo>
                        <a:lnTo>
                          <a:pt x="2485" y="553"/>
                        </a:lnTo>
                        <a:lnTo>
                          <a:pt x="2420" y="564"/>
                        </a:lnTo>
                        <a:lnTo>
                          <a:pt x="2356" y="573"/>
                        </a:lnTo>
                        <a:lnTo>
                          <a:pt x="2290" y="582"/>
                        </a:lnTo>
                        <a:lnTo>
                          <a:pt x="2225" y="590"/>
                        </a:lnTo>
                        <a:lnTo>
                          <a:pt x="2159" y="595"/>
                        </a:lnTo>
                        <a:lnTo>
                          <a:pt x="2092" y="601"/>
                        </a:lnTo>
                        <a:lnTo>
                          <a:pt x="2024" y="605"/>
                        </a:lnTo>
                        <a:lnTo>
                          <a:pt x="1956" y="609"/>
                        </a:lnTo>
                        <a:lnTo>
                          <a:pt x="1888" y="612"/>
                        </a:lnTo>
                        <a:lnTo>
                          <a:pt x="1818" y="614"/>
                        </a:lnTo>
                        <a:lnTo>
                          <a:pt x="1749" y="615"/>
                        </a:lnTo>
                        <a:lnTo>
                          <a:pt x="1678" y="615"/>
                        </a:lnTo>
                        <a:lnTo>
                          <a:pt x="1607" y="615"/>
                        </a:lnTo>
                        <a:lnTo>
                          <a:pt x="1536" y="614"/>
                        </a:lnTo>
                        <a:lnTo>
                          <a:pt x="1463" y="612"/>
                        </a:lnTo>
                        <a:lnTo>
                          <a:pt x="1392" y="607"/>
                        </a:lnTo>
                        <a:lnTo>
                          <a:pt x="1321" y="600"/>
                        </a:lnTo>
                        <a:lnTo>
                          <a:pt x="1250" y="591"/>
                        </a:lnTo>
                        <a:lnTo>
                          <a:pt x="1181" y="580"/>
                        </a:lnTo>
                        <a:lnTo>
                          <a:pt x="1112" y="568"/>
                        </a:lnTo>
                        <a:lnTo>
                          <a:pt x="1044" y="553"/>
                        </a:lnTo>
                        <a:lnTo>
                          <a:pt x="977" y="538"/>
                        </a:lnTo>
                        <a:lnTo>
                          <a:pt x="911" y="520"/>
                        </a:lnTo>
                        <a:lnTo>
                          <a:pt x="847" y="501"/>
                        </a:lnTo>
                        <a:lnTo>
                          <a:pt x="784" y="482"/>
                        </a:lnTo>
                        <a:lnTo>
                          <a:pt x="723" y="461"/>
                        </a:lnTo>
                        <a:lnTo>
                          <a:pt x="663" y="439"/>
                        </a:lnTo>
                        <a:lnTo>
                          <a:pt x="605" y="416"/>
                        </a:lnTo>
                        <a:lnTo>
                          <a:pt x="549" y="393"/>
                        </a:lnTo>
                        <a:lnTo>
                          <a:pt x="496" y="368"/>
                        </a:lnTo>
                        <a:lnTo>
                          <a:pt x="444" y="344"/>
                        </a:lnTo>
                        <a:lnTo>
                          <a:pt x="395" y="319"/>
                        </a:lnTo>
                        <a:lnTo>
                          <a:pt x="347" y="295"/>
                        </a:lnTo>
                        <a:lnTo>
                          <a:pt x="302" y="269"/>
                        </a:lnTo>
                        <a:lnTo>
                          <a:pt x="260" y="245"/>
                        </a:lnTo>
                        <a:lnTo>
                          <a:pt x="221" y="219"/>
                        </a:lnTo>
                        <a:lnTo>
                          <a:pt x="184" y="195"/>
                        </a:lnTo>
                        <a:lnTo>
                          <a:pt x="151" y="170"/>
                        </a:lnTo>
                        <a:lnTo>
                          <a:pt x="121" y="147"/>
                        </a:lnTo>
                        <a:lnTo>
                          <a:pt x="93" y="124"/>
                        </a:lnTo>
                        <a:lnTo>
                          <a:pt x="70" y="101"/>
                        </a:lnTo>
                        <a:lnTo>
                          <a:pt x="49" y="80"/>
                        </a:lnTo>
                        <a:lnTo>
                          <a:pt x="32" y="59"/>
                        </a:lnTo>
                        <a:lnTo>
                          <a:pt x="19" y="40"/>
                        </a:lnTo>
                        <a:lnTo>
                          <a:pt x="9" y="22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2" y="0"/>
                        </a:lnTo>
                        <a:lnTo>
                          <a:pt x="0" y="15"/>
                        </a:lnTo>
                        <a:lnTo>
                          <a:pt x="0" y="28"/>
                        </a:lnTo>
                        <a:lnTo>
                          <a:pt x="1" y="42"/>
                        </a:lnTo>
                        <a:lnTo>
                          <a:pt x="3" y="58"/>
                        </a:lnTo>
                        <a:lnTo>
                          <a:pt x="9" y="75"/>
                        </a:lnTo>
                        <a:lnTo>
                          <a:pt x="19" y="92"/>
                        </a:lnTo>
                        <a:lnTo>
                          <a:pt x="32" y="112"/>
                        </a:lnTo>
                        <a:lnTo>
                          <a:pt x="49" y="133"/>
                        </a:lnTo>
                        <a:lnTo>
                          <a:pt x="70" y="154"/>
                        </a:lnTo>
                        <a:lnTo>
                          <a:pt x="93" y="177"/>
                        </a:lnTo>
                        <a:lnTo>
                          <a:pt x="121" y="199"/>
                        </a:lnTo>
                        <a:lnTo>
                          <a:pt x="151" y="224"/>
                        </a:lnTo>
                        <a:lnTo>
                          <a:pt x="184" y="248"/>
                        </a:lnTo>
                        <a:lnTo>
                          <a:pt x="221" y="273"/>
                        </a:lnTo>
                        <a:lnTo>
                          <a:pt x="260" y="297"/>
                        </a:lnTo>
                        <a:lnTo>
                          <a:pt x="302" y="323"/>
                        </a:lnTo>
                        <a:lnTo>
                          <a:pt x="347" y="347"/>
                        </a:lnTo>
                        <a:lnTo>
                          <a:pt x="395" y="373"/>
                        </a:lnTo>
                        <a:lnTo>
                          <a:pt x="444" y="397"/>
                        </a:lnTo>
                        <a:lnTo>
                          <a:pt x="496" y="422"/>
                        </a:lnTo>
                        <a:lnTo>
                          <a:pt x="549" y="445"/>
                        </a:lnTo>
                        <a:lnTo>
                          <a:pt x="605" y="469"/>
                        </a:lnTo>
                        <a:lnTo>
                          <a:pt x="663" y="492"/>
                        </a:lnTo>
                        <a:lnTo>
                          <a:pt x="723" y="513"/>
                        </a:lnTo>
                        <a:lnTo>
                          <a:pt x="784" y="534"/>
                        </a:lnTo>
                        <a:lnTo>
                          <a:pt x="847" y="554"/>
                        </a:lnTo>
                        <a:lnTo>
                          <a:pt x="911" y="573"/>
                        </a:lnTo>
                        <a:lnTo>
                          <a:pt x="977" y="590"/>
                        </a:lnTo>
                        <a:lnTo>
                          <a:pt x="1044" y="605"/>
                        </a:lnTo>
                        <a:lnTo>
                          <a:pt x="1112" y="620"/>
                        </a:lnTo>
                        <a:lnTo>
                          <a:pt x="1181" y="633"/>
                        </a:lnTo>
                        <a:lnTo>
                          <a:pt x="1250" y="643"/>
                        </a:lnTo>
                        <a:lnTo>
                          <a:pt x="1321" y="653"/>
                        </a:lnTo>
                        <a:lnTo>
                          <a:pt x="1392" y="660"/>
                        </a:lnTo>
                        <a:lnTo>
                          <a:pt x="1463" y="664"/>
                        </a:lnTo>
                        <a:lnTo>
                          <a:pt x="1536" y="667"/>
                        </a:lnTo>
                        <a:lnTo>
                          <a:pt x="1607" y="668"/>
                        </a:lnTo>
                        <a:lnTo>
                          <a:pt x="1678" y="668"/>
                        </a:lnTo>
                        <a:lnTo>
                          <a:pt x="1749" y="668"/>
                        </a:lnTo>
                        <a:lnTo>
                          <a:pt x="1818" y="667"/>
                        </a:lnTo>
                        <a:lnTo>
                          <a:pt x="1888" y="664"/>
                        </a:lnTo>
                        <a:lnTo>
                          <a:pt x="1956" y="662"/>
                        </a:lnTo>
                        <a:lnTo>
                          <a:pt x="2024" y="659"/>
                        </a:lnTo>
                        <a:lnTo>
                          <a:pt x="2092" y="654"/>
                        </a:lnTo>
                        <a:lnTo>
                          <a:pt x="2159" y="649"/>
                        </a:lnTo>
                        <a:lnTo>
                          <a:pt x="2225" y="642"/>
                        </a:lnTo>
                        <a:lnTo>
                          <a:pt x="2290" y="636"/>
                        </a:lnTo>
                        <a:lnTo>
                          <a:pt x="2356" y="627"/>
                        </a:lnTo>
                        <a:lnTo>
                          <a:pt x="2420" y="617"/>
                        </a:lnTo>
                        <a:lnTo>
                          <a:pt x="2485" y="607"/>
                        </a:lnTo>
                        <a:lnTo>
                          <a:pt x="2548" y="594"/>
                        </a:lnTo>
                        <a:lnTo>
                          <a:pt x="2611" y="581"/>
                        </a:lnTo>
                        <a:lnTo>
                          <a:pt x="2673" y="568"/>
                        </a:lnTo>
                        <a:lnTo>
                          <a:pt x="2735" y="552"/>
                        </a:lnTo>
                        <a:lnTo>
                          <a:pt x="2797" y="535"/>
                        </a:lnTo>
                        <a:lnTo>
                          <a:pt x="2858" y="516"/>
                        </a:lnTo>
                        <a:lnTo>
                          <a:pt x="2918" y="498"/>
                        </a:lnTo>
                        <a:lnTo>
                          <a:pt x="2979" y="476"/>
                        </a:lnTo>
                        <a:lnTo>
                          <a:pt x="3038" y="454"/>
                        </a:lnTo>
                        <a:lnTo>
                          <a:pt x="3097" y="430"/>
                        </a:lnTo>
                        <a:lnTo>
                          <a:pt x="3156" y="405"/>
                        </a:lnTo>
                        <a:lnTo>
                          <a:pt x="3215" y="377"/>
                        </a:lnTo>
                        <a:lnTo>
                          <a:pt x="3273" y="350"/>
                        </a:lnTo>
                        <a:lnTo>
                          <a:pt x="3330" y="319"/>
                        </a:lnTo>
                        <a:lnTo>
                          <a:pt x="3388" y="287"/>
                        </a:lnTo>
                        <a:lnTo>
                          <a:pt x="3444" y="254"/>
                        </a:lnTo>
                        <a:lnTo>
                          <a:pt x="3501" y="218"/>
                        </a:lnTo>
                        <a:lnTo>
                          <a:pt x="3557" y="180"/>
                        </a:lnTo>
                        <a:lnTo>
                          <a:pt x="3559" y="164"/>
                        </a:lnTo>
                        <a:lnTo>
                          <a:pt x="3560" y="143"/>
                        </a:lnTo>
                        <a:lnTo>
                          <a:pt x="3561" y="118"/>
                        </a:lnTo>
                        <a:lnTo>
                          <a:pt x="3560" y="90"/>
                        </a:lnTo>
                        <a:lnTo>
                          <a:pt x="3560" y="101"/>
                        </a:lnTo>
                        <a:lnTo>
                          <a:pt x="3559" y="111"/>
                        </a:lnTo>
                        <a:lnTo>
                          <a:pt x="3558" y="120"/>
                        </a:lnTo>
                        <a:lnTo>
                          <a:pt x="3557" y="128"/>
                        </a:lnTo>
                        <a:close/>
                      </a:path>
                    </a:pathLst>
                  </a:custGeom>
                  <a:solidFill>
                    <a:srgbClr val="99312C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500" name="Freeform 189"/>
                  <p:cNvSpPr>
                    <a:spLocks/>
                  </p:cNvSpPr>
                  <p:nvPr/>
                </p:nvSpPr>
                <p:spPr bwMode="auto">
                  <a:xfrm>
                    <a:off x="3223" y="3764"/>
                    <a:ext cx="20" cy="18"/>
                  </a:xfrm>
                  <a:custGeom>
                    <a:avLst/>
                    <a:gdLst>
                      <a:gd name="T0" fmla="*/ 0 w 139"/>
                      <a:gd name="T1" fmla="*/ 0 h 125"/>
                      <a:gd name="T2" fmla="*/ 0 w 139"/>
                      <a:gd name="T3" fmla="*/ 0 h 125"/>
                      <a:gd name="T4" fmla="*/ 0 w 139"/>
                      <a:gd name="T5" fmla="*/ 0 h 125"/>
                      <a:gd name="T6" fmla="*/ 0 w 139"/>
                      <a:gd name="T7" fmla="*/ 0 h 125"/>
                      <a:gd name="T8" fmla="*/ 0 w 139"/>
                      <a:gd name="T9" fmla="*/ 0 h 1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9"/>
                      <a:gd name="T16" fmla="*/ 0 h 125"/>
                      <a:gd name="T17" fmla="*/ 139 w 139"/>
                      <a:gd name="T18" fmla="*/ 125 h 1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9" h="125">
                        <a:moveTo>
                          <a:pt x="69" y="125"/>
                        </a:moveTo>
                        <a:lnTo>
                          <a:pt x="0" y="62"/>
                        </a:lnTo>
                        <a:lnTo>
                          <a:pt x="69" y="0"/>
                        </a:lnTo>
                        <a:lnTo>
                          <a:pt x="139" y="62"/>
                        </a:lnTo>
                        <a:lnTo>
                          <a:pt x="69" y="125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501" name="Freeform 190"/>
                  <p:cNvSpPr>
                    <a:spLocks/>
                  </p:cNvSpPr>
                  <p:nvPr/>
                </p:nvSpPr>
                <p:spPr bwMode="auto">
                  <a:xfrm>
                    <a:off x="3251" y="3779"/>
                    <a:ext cx="35" cy="31"/>
                  </a:xfrm>
                  <a:custGeom>
                    <a:avLst/>
                    <a:gdLst>
                      <a:gd name="T0" fmla="*/ 0 w 233"/>
                      <a:gd name="T1" fmla="*/ 0 h 207"/>
                      <a:gd name="T2" fmla="*/ 0 w 233"/>
                      <a:gd name="T3" fmla="*/ 0 h 207"/>
                      <a:gd name="T4" fmla="*/ 0 w 233"/>
                      <a:gd name="T5" fmla="*/ 0 h 207"/>
                      <a:gd name="T6" fmla="*/ 0 w 233"/>
                      <a:gd name="T7" fmla="*/ 0 h 207"/>
                      <a:gd name="T8" fmla="*/ 0 w 233"/>
                      <a:gd name="T9" fmla="*/ 0 h 20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3"/>
                      <a:gd name="T16" fmla="*/ 0 h 207"/>
                      <a:gd name="T17" fmla="*/ 233 w 233"/>
                      <a:gd name="T18" fmla="*/ 207 h 20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3" h="207">
                        <a:moveTo>
                          <a:pt x="96" y="207"/>
                        </a:moveTo>
                        <a:lnTo>
                          <a:pt x="0" y="85"/>
                        </a:lnTo>
                        <a:lnTo>
                          <a:pt x="137" y="0"/>
                        </a:lnTo>
                        <a:lnTo>
                          <a:pt x="233" y="122"/>
                        </a:lnTo>
                        <a:lnTo>
                          <a:pt x="96" y="207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502" name="Freeform 191"/>
                  <p:cNvSpPr>
                    <a:spLocks/>
                  </p:cNvSpPr>
                  <p:nvPr/>
                </p:nvSpPr>
                <p:spPr bwMode="auto">
                  <a:xfrm>
                    <a:off x="3300" y="3802"/>
                    <a:ext cx="17" cy="15"/>
                  </a:xfrm>
                  <a:custGeom>
                    <a:avLst/>
                    <a:gdLst>
                      <a:gd name="T0" fmla="*/ 0 w 122"/>
                      <a:gd name="T1" fmla="*/ 0 h 109"/>
                      <a:gd name="T2" fmla="*/ 0 w 122"/>
                      <a:gd name="T3" fmla="*/ 0 h 109"/>
                      <a:gd name="T4" fmla="*/ 0 w 122"/>
                      <a:gd name="T5" fmla="*/ 0 h 109"/>
                      <a:gd name="T6" fmla="*/ 0 w 122"/>
                      <a:gd name="T7" fmla="*/ 0 h 109"/>
                      <a:gd name="T8" fmla="*/ 0 w 122"/>
                      <a:gd name="T9" fmla="*/ 0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2"/>
                      <a:gd name="T16" fmla="*/ 0 h 109"/>
                      <a:gd name="T17" fmla="*/ 122 w 122"/>
                      <a:gd name="T18" fmla="*/ 109 h 1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2" h="109">
                        <a:moveTo>
                          <a:pt x="37" y="109"/>
                        </a:moveTo>
                        <a:lnTo>
                          <a:pt x="0" y="32"/>
                        </a:lnTo>
                        <a:lnTo>
                          <a:pt x="86" y="0"/>
                        </a:lnTo>
                        <a:lnTo>
                          <a:pt x="122" y="76"/>
                        </a:lnTo>
                        <a:lnTo>
                          <a:pt x="37" y="109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503" name="Freeform 192"/>
                  <p:cNvSpPr>
                    <a:spLocks/>
                  </p:cNvSpPr>
                  <p:nvPr/>
                </p:nvSpPr>
                <p:spPr bwMode="auto">
                  <a:xfrm>
                    <a:off x="3341" y="3811"/>
                    <a:ext cx="22" cy="19"/>
                  </a:xfrm>
                  <a:custGeom>
                    <a:avLst/>
                    <a:gdLst>
                      <a:gd name="T0" fmla="*/ 0 w 143"/>
                      <a:gd name="T1" fmla="*/ 0 h 128"/>
                      <a:gd name="T2" fmla="*/ 0 w 143"/>
                      <a:gd name="T3" fmla="*/ 0 h 128"/>
                      <a:gd name="T4" fmla="*/ 0 w 143"/>
                      <a:gd name="T5" fmla="*/ 0 h 128"/>
                      <a:gd name="T6" fmla="*/ 0 w 143"/>
                      <a:gd name="T7" fmla="*/ 0 h 128"/>
                      <a:gd name="T8" fmla="*/ 0 w 143"/>
                      <a:gd name="T9" fmla="*/ 0 h 1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3"/>
                      <a:gd name="T16" fmla="*/ 0 h 128"/>
                      <a:gd name="T17" fmla="*/ 143 w 143"/>
                      <a:gd name="T18" fmla="*/ 128 h 1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3" h="128">
                        <a:moveTo>
                          <a:pt x="57" y="128"/>
                        </a:moveTo>
                        <a:lnTo>
                          <a:pt x="0" y="52"/>
                        </a:lnTo>
                        <a:lnTo>
                          <a:pt x="86" y="0"/>
                        </a:lnTo>
                        <a:lnTo>
                          <a:pt x="143" y="77"/>
                        </a:lnTo>
                        <a:lnTo>
                          <a:pt x="57" y="128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504" name="Freeform 193"/>
                  <p:cNvSpPr>
                    <a:spLocks/>
                  </p:cNvSpPr>
                  <p:nvPr/>
                </p:nvSpPr>
                <p:spPr bwMode="auto">
                  <a:xfrm>
                    <a:off x="3668" y="3764"/>
                    <a:ext cx="20" cy="18"/>
                  </a:xfrm>
                  <a:custGeom>
                    <a:avLst/>
                    <a:gdLst>
                      <a:gd name="T0" fmla="*/ 0 w 139"/>
                      <a:gd name="T1" fmla="*/ 0 h 125"/>
                      <a:gd name="T2" fmla="*/ 0 w 139"/>
                      <a:gd name="T3" fmla="*/ 0 h 125"/>
                      <a:gd name="T4" fmla="*/ 0 w 139"/>
                      <a:gd name="T5" fmla="*/ 0 h 125"/>
                      <a:gd name="T6" fmla="*/ 0 w 139"/>
                      <a:gd name="T7" fmla="*/ 0 h 125"/>
                      <a:gd name="T8" fmla="*/ 0 w 139"/>
                      <a:gd name="T9" fmla="*/ 0 h 1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9"/>
                      <a:gd name="T16" fmla="*/ 0 h 125"/>
                      <a:gd name="T17" fmla="*/ 139 w 139"/>
                      <a:gd name="T18" fmla="*/ 125 h 1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9" h="125">
                        <a:moveTo>
                          <a:pt x="69" y="125"/>
                        </a:moveTo>
                        <a:lnTo>
                          <a:pt x="139" y="62"/>
                        </a:lnTo>
                        <a:lnTo>
                          <a:pt x="69" y="0"/>
                        </a:lnTo>
                        <a:lnTo>
                          <a:pt x="0" y="62"/>
                        </a:lnTo>
                        <a:lnTo>
                          <a:pt x="69" y="125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505" name="Freeform 194"/>
                  <p:cNvSpPr>
                    <a:spLocks/>
                  </p:cNvSpPr>
                  <p:nvPr/>
                </p:nvSpPr>
                <p:spPr bwMode="auto">
                  <a:xfrm>
                    <a:off x="3627" y="3779"/>
                    <a:ext cx="33" cy="31"/>
                  </a:xfrm>
                  <a:custGeom>
                    <a:avLst/>
                    <a:gdLst>
                      <a:gd name="T0" fmla="*/ 0 w 231"/>
                      <a:gd name="T1" fmla="*/ 0 h 207"/>
                      <a:gd name="T2" fmla="*/ 0 w 231"/>
                      <a:gd name="T3" fmla="*/ 0 h 207"/>
                      <a:gd name="T4" fmla="*/ 0 w 231"/>
                      <a:gd name="T5" fmla="*/ 0 h 207"/>
                      <a:gd name="T6" fmla="*/ 0 w 231"/>
                      <a:gd name="T7" fmla="*/ 0 h 207"/>
                      <a:gd name="T8" fmla="*/ 0 w 231"/>
                      <a:gd name="T9" fmla="*/ 0 h 20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1"/>
                      <a:gd name="T16" fmla="*/ 0 h 207"/>
                      <a:gd name="T17" fmla="*/ 231 w 231"/>
                      <a:gd name="T18" fmla="*/ 207 h 20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1" h="207">
                        <a:moveTo>
                          <a:pt x="137" y="207"/>
                        </a:moveTo>
                        <a:lnTo>
                          <a:pt x="231" y="85"/>
                        </a:lnTo>
                        <a:lnTo>
                          <a:pt x="95" y="0"/>
                        </a:lnTo>
                        <a:lnTo>
                          <a:pt x="0" y="122"/>
                        </a:lnTo>
                        <a:lnTo>
                          <a:pt x="137" y="207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506" name="Freeform 195"/>
                  <p:cNvSpPr>
                    <a:spLocks/>
                  </p:cNvSpPr>
                  <p:nvPr/>
                </p:nvSpPr>
                <p:spPr bwMode="auto">
                  <a:xfrm>
                    <a:off x="3594" y="3802"/>
                    <a:ext cx="18" cy="15"/>
                  </a:xfrm>
                  <a:custGeom>
                    <a:avLst/>
                    <a:gdLst>
                      <a:gd name="T0" fmla="*/ 0 w 122"/>
                      <a:gd name="T1" fmla="*/ 0 h 109"/>
                      <a:gd name="T2" fmla="*/ 0 w 122"/>
                      <a:gd name="T3" fmla="*/ 0 h 109"/>
                      <a:gd name="T4" fmla="*/ 0 w 122"/>
                      <a:gd name="T5" fmla="*/ 0 h 109"/>
                      <a:gd name="T6" fmla="*/ 0 w 122"/>
                      <a:gd name="T7" fmla="*/ 0 h 109"/>
                      <a:gd name="T8" fmla="*/ 0 w 122"/>
                      <a:gd name="T9" fmla="*/ 0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2"/>
                      <a:gd name="T16" fmla="*/ 0 h 109"/>
                      <a:gd name="T17" fmla="*/ 122 w 122"/>
                      <a:gd name="T18" fmla="*/ 109 h 1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2" h="109">
                        <a:moveTo>
                          <a:pt x="85" y="109"/>
                        </a:moveTo>
                        <a:lnTo>
                          <a:pt x="122" y="32"/>
                        </a:lnTo>
                        <a:lnTo>
                          <a:pt x="36" y="0"/>
                        </a:lnTo>
                        <a:lnTo>
                          <a:pt x="0" y="76"/>
                        </a:lnTo>
                        <a:lnTo>
                          <a:pt x="85" y="109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507" name="Freeform 196"/>
                  <p:cNvSpPr>
                    <a:spLocks/>
                  </p:cNvSpPr>
                  <p:nvPr/>
                </p:nvSpPr>
                <p:spPr bwMode="auto">
                  <a:xfrm>
                    <a:off x="3550" y="3811"/>
                    <a:ext cx="20" cy="19"/>
                  </a:xfrm>
                  <a:custGeom>
                    <a:avLst/>
                    <a:gdLst>
                      <a:gd name="T0" fmla="*/ 0 w 141"/>
                      <a:gd name="T1" fmla="*/ 0 h 128"/>
                      <a:gd name="T2" fmla="*/ 0 w 141"/>
                      <a:gd name="T3" fmla="*/ 0 h 128"/>
                      <a:gd name="T4" fmla="*/ 0 w 141"/>
                      <a:gd name="T5" fmla="*/ 0 h 128"/>
                      <a:gd name="T6" fmla="*/ 0 w 141"/>
                      <a:gd name="T7" fmla="*/ 0 h 128"/>
                      <a:gd name="T8" fmla="*/ 0 w 141"/>
                      <a:gd name="T9" fmla="*/ 0 h 1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128"/>
                      <a:gd name="T17" fmla="*/ 141 w 141"/>
                      <a:gd name="T18" fmla="*/ 128 h 1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128">
                        <a:moveTo>
                          <a:pt x="85" y="128"/>
                        </a:moveTo>
                        <a:lnTo>
                          <a:pt x="141" y="52"/>
                        </a:lnTo>
                        <a:lnTo>
                          <a:pt x="57" y="0"/>
                        </a:lnTo>
                        <a:lnTo>
                          <a:pt x="0" y="77"/>
                        </a:lnTo>
                        <a:lnTo>
                          <a:pt x="85" y="128"/>
                        </a:lnTo>
                        <a:close/>
                      </a:path>
                    </a:pathLst>
                  </a:custGeom>
                  <a:solidFill>
                    <a:srgbClr val="FAEC00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508" name="Freeform 197"/>
                  <p:cNvSpPr>
                    <a:spLocks/>
                  </p:cNvSpPr>
                  <p:nvPr/>
                </p:nvSpPr>
                <p:spPr bwMode="auto">
                  <a:xfrm>
                    <a:off x="3165" y="3511"/>
                    <a:ext cx="294" cy="330"/>
                  </a:xfrm>
                  <a:custGeom>
                    <a:avLst/>
                    <a:gdLst>
                      <a:gd name="T0" fmla="*/ 0 w 2056"/>
                      <a:gd name="T1" fmla="*/ 0 h 2325"/>
                      <a:gd name="T2" fmla="*/ 0 w 2056"/>
                      <a:gd name="T3" fmla="*/ 0 h 2325"/>
                      <a:gd name="T4" fmla="*/ 0 w 2056"/>
                      <a:gd name="T5" fmla="*/ 0 h 2325"/>
                      <a:gd name="T6" fmla="*/ 0 w 2056"/>
                      <a:gd name="T7" fmla="*/ 0 h 2325"/>
                      <a:gd name="T8" fmla="*/ 0 w 2056"/>
                      <a:gd name="T9" fmla="*/ 0 h 2325"/>
                      <a:gd name="T10" fmla="*/ 0 w 2056"/>
                      <a:gd name="T11" fmla="*/ 0 h 2325"/>
                      <a:gd name="T12" fmla="*/ 0 w 2056"/>
                      <a:gd name="T13" fmla="*/ 0 h 2325"/>
                      <a:gd name="T14" fmla="*/ 0 w 2056"/>
                      <a:gd name="T15" fmla="*/ 0 h 2325"/>
                      <a:gd name="T16" fmla="*/ 0 w 2056"/>
                      <a:gd name="T17" fmla="*/ 0 h 2325"/>
                      <a:gd name="T18" fmla="*/ 0 w 2056"/>
                      <a:gd name="T19" fmla="*/ 0 h 2325"/>
                      <a:gd name="T20" fmla="*/ 0 w 2056"/>
                      <a:gd name="T21" fmla="*/ 0 h 2325"/>
                      <a:gd name="T22" fmla="*/ 0 w 2056"/>
                      <a:gd name="T23" fmla="*/ 0 h 2325"/>
                      <a:gd name="T24" fmla="*/ 0 w 2056"/>
                      <a:gd name="T25" fmla="*/ 0 h 2325"/>
                      <a:gd name="T26" fmla="*/ 0 w 2056"/>
                      <a:gd name="T27" fmla="*/ 0 h 2325"/>
                      <a:gd name="T28" fmla="*/ 0 w 2056"/>
                      <a:gd name="T29" fmla="*/ 0 h 2325"/>
                      <a:gd name="T30" fmla="*/ 0 w 2056"/>
                      <a:gd name="T31" fmla="*/ 0 h 2325"/>
                      <a:gd name="T32" fmla="*/ 0 w 2056"/>
                      <a:gd name="T33" fmla="*/ 0 h 2325"/>
                      <a:gd name="T34" fmla="*/ 0 w 2056"/>
                      <a:gd name="T35" fmla="*/ 0 h 2325"/>
                      <a:gd name="T36" fmla="*/ 0 w 2056"/>
                      <a:gd name="T37" fmla="*/ 0 h 2325"/>
                      <a:gd name="T38" fmla="*/ 0 w 2056"/>
                      <a:gd name="T39" fmla="*/ 0 h 2325"/>
                      <a:gd name="T40" fmla="*/ 0 w 2056"/>
                      <a:gd name="T41" fmla="*/ 0 h 2325"/>
                      <a:gd name="T42" fmla="*/ 0 w 2056"/>
                      <a:gd name="T43" fmla="*/ 0 h 2325"/>
                      <a:gd name="T44" fmla="*/ 0 w 2056"/>
                      <a:gd name="T45" fmla="*/ 0 h 2325"/>
                      <a:gd name="T46" fmla="*/ 0 w 2056"/>
                      <a:gd name="T47" fmla="*/ 0 h 2325"/>
                      <a:gd name="T48" fmla="*/ 0 w 2056"/>
                      <a:gd name="T49" fmla="*/ 0 h 2325"/>
                      <a:gd name="T50" fmla="*/ 0 w 2056"/>
                      <a:gd name="T51" fmla="*/ 0 h 2325"/>
                      <a:gd name="T52" fmla="*/ 0 w 2056"/>
                      <a:gd name="T53" fmla="*/ 0 h 2325"/>
                      <a:gd name="T54" fmla="*/ 0 w 2056"/>
                      <a:gd name="T55" fmla="*/ 0 h 2325"/>
                      <a:gd name="T56" fmla="*/ 0 w 2056"/>
                      <a:gd name="T57" fmla="*/ 0 h 2325"/>
                      <a:gd name="T58" fmla="*/ 0 w 2056"/>
                      <a:gd name="T59" fmla="*/ 0 h 2325"/>
                      <a:gd name="T60" fmla="*/ 0 w 2056"/>
                      <a:gd name="T61" fmla="*/ 0 h 2325"/>
                      <a:gd name="T62" fmla="*/ 0 w 2056"/>
                      <a:gd name="T63" fmla="*/ 0 h 2325"/>
                      <a:gd name="T64" fmla="*/ 0 w 2056"/>
                      <a:gd name="T65" fmla="*/ 0 h 2325"/>
                      <a:gd name="T66" fmla="*/ 0 w 2056"/>
                      <a:gd name="T67" fmla="*/ 0 h 2325"/>
                      <a:gd name="T68" fmla="*/ 0 w 2056"/>
                      <a:gd name="T69" fmla="*/ 0 h 2325"/>
                      <a:gd name="T70" fmla="*/ 0 w 2056"/>
                      <a:gd name="T71" fmla="*/ 0 h 2325"/>
                      <a:gd name="T72" fmla="*/ 0 w 2056"/>
                      <a:gd name="T73" fmla="*/ 0 h 2325"/>
                      <a:gd name="T74" fmla="*/ 0 w 2056"/>
                      <a:gd name="T75" fmla="*/ 0 h 2325"/>
                      <a:gd name="T76" fmla="*/ 0 w 2056"/>
                      <a:gd name="T77" fmla="*/ 0 h 2325"/>
                      <a:gd name="T78" fmla="*/ 0 w 2056"/>
                      <a:gd name="T79" fmla="*/ 0 h 2325"/>
                      <a:gd name="T80" fmla="*/ 0 w 2056"/>
                      <a:gd name="T81" fmla="*/ 0 h 2325"/>
                      <a:gd name="T82" fmla="*/ 0 w 2056"/>
                      <a:gd name="T83" fmla="*/ 0 h 2325"/>
                      <a:gd name="T84" fmla="*/ 0 w 2056"/>
                      <a:gd name="T85" fmla="*/ 0 h 2325"/>
                      <a:gd name="T86" fmla="*/ 0 w 2056"/>
                      <a:gd name="T87" fmla="*/ 0 h 2325"/>
                      <a:gd name="T88" fmla="*/ 0 w 2056"/>
                      <a:gd name="T89" fmla="*/ 0 h 2325"/>
                      <a:gd name="T90" fmla="*/ 0 w 2056"/>
                      <a:gd name="T91" fmla="*/ 0 h 2325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2056"/>
                      <a:gd name="T139" fmla="*/ 0 h 2325"/>
                      <a:gd name="T140" fmla="*/ 2056 w 2056"/>
                      <a:gd name="T141" fmla="*/ 2325 h 2325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2056" h="2325">
                        <a:moveTo>
                          <a:pt x="297" y="0"/>
                        </a:moveTo>
                        <a:lnTo>
                          <a:pt x="307" y="2"/>
                        </a:lnTo>
                        <a:lnTo>
                          <a:pt x="335" y="9"/>
                        </a:lnTo>
                        <a:lnTo>
                          <a:pt x="379" y="20"/>
                        </a:lnTo>
                        <a:lnTo>
                          <a:pt x="437" y="35"/>
                        </a:lnTo>
                        <a:lnTo>
                          <a:pt x="507" y="51"/>
                        </a:lnTo>
                        <a:lnTo>
                          <a:pt x="588" y="69"/>
                        </a:lnTo>
                        <a:lnTo>
                          <a:pt x="679" y="88"/>
                        </a:lnTo>
                        <a:lnTo>
                          <a:pt x="774" y="107"/>
                        </a:lnTo>
                        <a:lnTo>
                          <a:pt x="876" y="126"/>
                        </a:lnTo>
                        <a:lnTo>
                          <a:pt x="979" y="144"/>
                        </a:lnTo>
                        <a:lnTo>
                          <a:pt x="1032" y="152"/>
                        </a:lnTo>
                        <a:lnTo>
                          <a:pt x="1085" y="158"/>
                        </a:lnTo>
                        <a:lnTo>
                          <a:pt x="1136" y="165"/>
                        </a:lnTo>
                        <a:lnTo>
                          <a:pt x="1188" y="170"/>
                        </a:lnTo>
                        <a:lnTo>
                          <a:pt x="1239" y="175"/>
                        </a:lnTo>
                        <a:lnTo>
                          <a:pt x="1290" y="179"/>
                        </a:lnTo>
                        <a:lnTo>
                          <a:pt x="1337" y="182"/>
                        </a:lnTo>
                        <a:lnTo>
                          <a:pt x="1385" y="183"/>
                        </a:lnTo>
                        <a:lnTo>
                          <a:pt x="1431" y="183"/>
                        </a:lnTo>
                        <a:lnTo>
                          <a:pt x="1474" y="182"/>
                        </a:lnTo>
                        <a:lnTo>
                          <a:pt x="1517" y="179"/>
                        </a:lnTo>
                        <a:lnTo>
                          <a:pt x="1556" y="175"/>
                        </a:lnTo>
                        <a:lnTo>
                          <a:pt x="1629" y="166"/>
                        </a:lnTo>
                        <a:lnTo>
                          <a:pt x="1695" y="158"/>
                        </a:lnTo>
                        <a:lnTo>
                          <a:pt x="1725" y="156"/>
                        </a:lnTo>
                        <a:lnTo>
                          <a:pt x="1751" y="155"/>
                        </a:lnTo>
                        <a:lnTo>
                          <a:pt x="1777" y="154"/>
                        </a:lnTo>
                        <a:lnTo>
                          <a:pt x="1802" y="154"/>
                        </a:lnTo>
                        <a:lnTo>
                          <a:pt x="1824" y="154"/>
                        </a:lnTo>
                        <a:lnTo>
                          <a:pt x="1844" y="156"/>
                        </a:lnTo>
                        <a:lnTo>
                          <a:pt x="1863" y="158"/>
                        </a:lnTo>
                        <a:lnTo>
                          <a:pt x="1879" y="163"/>
                        </a:lnTo>
                        <a:lnTo>
                          <a:pt x="1895" y="167"/>
                        </a:lnTo>
                        <a:lnTo>
                          <a:pt x="1910" y="173"/>
                        </a:lnTo>
                        <a:lnTo>
                          <a:pt x="1922" y="179"/>
                        </a:lnTo>
                        <a:lnTo>
                          <a:pt x="1934" y="187"/>
                        </a:lnTo>
                        <a:lnTo>
                          <a:pt x="1944" y="197"/>
                        </a:lnTo>
                        <a:lnTo>
                          <a:pt x="1953" y="208"/>
                        </a:lnTo>
                        <a:lnTo>
                          <a:pt x="1961" y="219"/>
                        </a:lnTo>
                        <a:lnTo>
                          <a:pt x="1969" y="233"/>
                        </a:lnTo>
                        <a:lnTo>
                          <a:pt x="1974" y="248"/>
                        </a:lnTo>
                        <a:lnTo>
                          <a:pt x="1980" y="264"/>
                        </a:lnTo>
                        <a:lnTo>
                          <a:pt x="1984" y="282"/>
                        </a:lnTo>
                        <a:lnTo>
                          <a:pt x="1987" y="302"/>
                        </a:lnTo>
                        <a:lnTo>
                          <a:pt x="1991" y="323"/>
                        </a:lnTo>
                        <a:lnTo>
                          <a:pt x="1993" y="345"/>
                        </a:lnTo>
                        <a:lnTo>
                          <a:pt x="1994" y="370"/>
                        </a:lnTo>
                        <a:lnTo>
                          <a:pt x="1995" y="395"/>
                        </a:lnTo>
                        <a:lnTo>
                          <a:pt x="1997" y="453"/>
                        </a:lnTo>
                        <a:lnTo>
                          <a:pt x="1997" y="519"/>
                        </a:lnTo>
                        <a:lnTo>
                          <a:pt x="1997" y="557"/>
                        </a:lnTo>
                        <a:lnTo>
                          <a:pt x="1999" y="598"/>
                        </a:lnTo>
                        <a:lnTo>
                          <a:pt x="2001" y="640"/>
                        </a:lnTo>
                        <a:lnTo>
                          <a:pt x="2004" y="686"/>
                        </a:lnTo>
                        <a:lnTo>
                          <a:pt x="2011" y="780"/>
                        </a:lnTo>
                        <a:lnTo>
                          <a:pt x="2020" y="882"/>
                        </a:lnTo>
                        <a:lnTo>
                          <a:pt x="2030" y="987"/>
                        </a:lnTo>
                        <a:lnTo>
                          <a:pt x="2039" y="1095"/>
                        </a:lnTo>
                        <a:lnTo>
                          <a:pt x="2046" y="1206"/>
                        </a:lnTo>
                        <a:lnTo>
                          <a:pt x="2053" y="1318"/>
                        </a:lnTo>
                        <a:lnTo>
                          <a:pt x="2054" y="1373"/>
                        </a:lnTo>
                        <a:lnTo>
                          <a:pt x="2056" y="1429"/>
                        </a:lnTo>
                        <a:lnTo>
                          <a:pt x="2056" y="1485"/>
                        </a:lnTo>
                        <a:lnTo>
                          <a:pt x="2055" y="1538"/>
                        </a:lnTo>
                        <a:lnTo>
                          <a:pt x="2053" y="1592"/>
                        </a:lnTo>
                        <a:lnTo>
                          <a:pt x="2050" y="1644"/>
                        </a:lnTo>
                        <a:lnTo>
                          <a:pt x="2045" y="1695"/>
                        </a:lnTo>
                        <a:lnTo>
                          <a:pt x="2039" y="1745"/>
                        </a:lnTo>
                        <a:lnTo>
                          <a:pt x="2031" y="1794"/>
                        </a:lnTo>
                        <a:lnTo>
                          <a:pt x="2022" y="1841"/>
                        </a:lnTo>
                        <a:lnTo>
                          <a:pt x="2010" y="1885"/>
                        </a:lnTo>
                        <a:lnTo>
                          <a:pt x="1996" y="1929"/>
                        </a:lnTo>
                        <a:lnTo>
                          <a:pt x="1982" y="1970"/>
                        </a:lnTo>
                        <a:lnTo>
                          <a:pt x="1964" y="2008"/>
                        </a:lnTo>
                        <a:lnTo>
                          <a:pt x="1944" y="2044"/>
                        </a:lnTo>
                        <a:lnTo>
                          <a:pt x="1922" y="2078"/>
                        </a:lnTo>
                        <a:lnTo>
                          <a:pt x="1872" y="2141"/>
                        </a:lnTo>
                        <a:lnTo>
                          <a:pt x="1819" y="2194"/>
                        </a:lnTo>
                        <a:lnTo>
                          <a:pt x="1766" y="2237"/>
                        </a:lnTo>
                        <a:lnTo>
                          <a:pt x="1711" y="2270"/>
                        </a:lnTo>
                        <a:lnTo>
                          <a:pt x="1655" y="2296"/>
                        </a:lnTo>
                        <a:lnTo>
                          <a:pt x="1598" y="2313"/>
                        </a:lnTo>
                        <a:lnTo>
                          <a:pt x="1540" y="2323"/>
                        </a:lnTo>
                        <a:lnTo>
                          <a:pt x="1482" y="2325"/>
                        </a:lnTo>
                        <a:lnTo>
                          <a:pt x="1423" y="2319"/>
                        </a:lnTo>
                        <a:lnTo>
                          <a:pt x="1364" y="2308"/>
                        </a:lnTo>
                        <a:lnTo>
                          <a:pt x="1304" y="2292"/>
                        </a:lnTo>
                        <a:lnTo>
                          <a:pt x="1245" y="2268"/>
                        </a:lnTo>
                        <a:lnTo>
                          <a:pt x="1186" y="2241"/>
                        </a:lnTo>
                        <a:lnTo>
                          <a:pt x="1127" y="2209"/>
                        </a:lnTo>
                        <a:lnTo>
                          <a:pt x="1068" y="2174"/>
                        </a:lnTo>
                        <a:lnTo>
                          <a:pt x="1010" y="2133"/>
                        </a:lnTo>
                        <a:lnTo>
                          <a:pt x="953" y="2091"/>
                        </a:lnTo>
                        <a:lnTo>
                          <a:pt x="897" y="2046"/>
                        </a:lnTo>
                        <a:lnTo>
                          <a:pt x="842" y="1999"/>
                        </a:lnTo>
                        <a:lnTo>
                          <a:pt x="788" y="1950"/>
                        </a:lnTo>
                        <a:lnTo>
                          <a:pt x="735" y="1900"/>
                        </a:lnTo>
                        <a:lnTo>
                          <a:pt x="685" y="1849"/>
                        </a:lnTo>
                        <a:lnTo>
                          <a:pt x="636" y="1797"/>
                        </a:lnTo>
                        <a:lnTo>
                          <a:pt x="588" y="1746"/>
                        </a:lnTo>
                        <a:lnTo>
                          <a:pt x="543" y="1696"/>
                        </a:lnTo>
                        <a:lnTo>
                          <a:pt x="500" y="1647"/>
                        </a:lnTo>
                        <a:lnTo>
                          <a:pt x="459" y="1599"/>
                        </a:lnTo>
                        <a:lnTo>
                          <a:pt x="421" y="1554"/>
                        </a:lnTo>
                        <a:lnTo>
                          <a:pt x="354" y="1471"/>
                        </a:lnTo>
                        <a:lnTo>
                          <a:pt x="297" y="1402"/>
                        </a:lnTo>
                        <a:lnTo>
                          <a:pt x="277" y="1376"/>
                        </a:lnTo>
                        <a:lnTo>
                          <a:pt x="256" y="1346"/>
                        </a:lnTo>
                        <a:lnTo>
                          <a:pt x="234" y="1311"/>
                        </a:lnTo>
                        <a:lnTo>
                          <a:pt x="213" y="1273"/>
                        </a:lnTo>
                        <a:lnTo>
                          <a:pt x="192" y="1233"/>
                        </a:lnTo>
                        <a:lnTo>
                          <a:pt x="171" y="1190"/>
                        </a:lnTo>
                        <a:lnTo>
                          <a:pt x="150" y="1143"/>
                        </a:lnTo>
                        <a:lnTo>
                          <a:pt x="130" y="1095"/>
                        </a:lnTo>
                        <a:lnTo>
                          <a:pt x="111" y="1045"/>
                        </a:lnTo>
                        <a:lnTo>
                          <a:pt x="92" y="994"/>
                        </a:lnTo>
                        <a:lnTo>
                          <a:pt x="75" y="941"/>
                        </a:lnTo>
                        <a:lnTo>
                          <a:pt x="60" y="886"/>
                        </a:lnTo>
                        <a:lnTo>
                          <a:pt x="45" y="830"/>
                        </a:lnTo>
                        <a:lnTo>
                          <a:pt x="32" y="775"/>
                        </a:lnTo>
                        <a:lnTo>
                          <a:pt x="21" y="719"/>
                        </a:lnTo>
                        <a:lnTo>
                          <a:pt x="13" y="663"/>
                        </a:lnTo>
                        <a:lnTo>
                          <a:pt x="6" y="608"/>
                        </a:lnTo>
                        <a:lnTo>
                          <a:pt x="2" y="552"/>
                        </a:lnTo>
                        <a:lnTo>
                          <a:pt x="0" y="499"/>
                        </a:lnTo>
                        <a:lnTo>
                          <a:pt x="2" y="445"/>
                        </a:lnTo>
                        <a:lnTo>
                          <a:pt x="5" y="394"/>
                        </a:lnTo>
                        <a:lnTo>
                          <a:pt x="13" y="344"/>
                        </a:lnTo>
                        <a:lnTo>
                          <a:pt x="23" y="296"/>
                        </a:lnTo>
                        <a:lnTo>
                          <a:pt x="37" y="249"/>
                        </a:lnTo>
                        <a:lnTo>
                          <a:pt x="55" y="207"/>
                        </a:lnTo>
                        <a:lnTo>
                          <a:pt x="76" y="166"/>
                        </a:lnTo>
                        <a:lnTo>
                          <a:pt x="102" y="129"/>
                        </a:lnTo>
                        <a:lnTo>
                          <a:pt x="132" y="96"/>
                        </a:lnTo>
                        <a:lnTo>
                          <a:pt x="167" y="66"/>
                        </a:lnTo>
                        <a:lnTo>
                          <a:pt x="206" y="39"/>
                        </a:lnTo>
                        <a:lnTo>
                          <a:pt x="249" y="17"/>
                        </a:lnTo>
                        <a:lnTo>
                          <a:pt x="297" y="0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509" name="Freeform 198"/>
                  <p:cNvSpPr>
                    <a:spLocks/>
                  </p:cNvSpPr>
                  <p:nvPr/>
                </p:nvSpPr>
                <p:spPr bwMode="auto">
                  <a:xfrm>
                    <a:off x="3193" y="3511"/>
                    <a:ext cx="257" cy="72"/>
                  </a:xfrm>
                  <a:custGeom>
                    <a:avLst/>
                    <a:gdLst>
                      <a:gd name="T0" fmla="*/ 0 w 1797"/>
                      <a:gd name="T1" fmla="*/ 0 h 519"/>
                      <a:gd name="T2" fmla="*/ 0 w 1797"/>
                      <a:gd name="T3" fmla="*/ 0 h 519"/>
                      <a:gd name="T4" fmla="*/ 0 w 1797"/>
                      <a:gd name="T5" fmla="*/ 0 h 519"/>
                      <a:gd name="T6" fmla="*/ 0 w 1797"/>
                      <a:gd name="T7" fmla="*/ 0 h 519"/>
                      <a:gd name="T8" fmla="*/ 0 w 1797"/>
                      <a:gd name="T9" fmla="*/ 0 h 519"/>
                      <a:gd name="T10" fmla="*/ 0 w 1797"/>
                      <a:gd name="T11" fmla="*/ 0 h 519"/>
                      <a:gd name="T12" fmla="*/ 0 w 1797"/>
                      <a:gd name="T13" fmla="*/ 0 h 519"/>
                      <a:gd name="T14" fmla="*/ 0 w 1797"/>
                      <a:gd name="T15" fmla="*/ 0 h 519"/>
                      <a:gd name="T16" fmla="*/ 0 w 1797"/>
                      <a:gd name="T17" fmla="*/ 0 h 519"/>
                      <a:gd name="T18" fmla="*/ 0 w 1797"/>
                      <a:gd name="T19" fmla="*/ 0 h 519"/>
                      <a:gd name="T20" fmla="*/ 0 w 1797"/>
                      <a:gd name="T21" fmla="*/ 0 h 519"/>
                      <a:gd name="T22" fmla="*/ 0 w 1797"/>
                      <a:gd name="T23" fmla="*/ 0 h 519"/>
                      <a:gd name="T24" fmla="*/ 0 w 1797"/>
                      <a:gd name="T25" fmla="*/ 0 h 519"/>
                      <a:gd name="T26" fmla="*/ 0 w 1797"/>
                      <a:gd name="T27" fmla="*/ 0 h 519"/>
                      <a:gd name="T28" fmla="*/ 0 w 1797"/>
                      <a:gd name="T29" fmla="*/ 0 h 519"/>
                      <a:gd name="T30" fmla="*/ 0 w 1797"/>
                      <a:gd name="T31" fmla="*/ 0 h 519"/>
                      <a:gd name="T32" fmla="*/ 0 w 1797"/>
                      <a:gd name="T33" fmla="*/ 0 h 519"/>
                      <a:gd name="T34" fmla="*/ 0 w 1797"/>
                      <a:gd name="T35" fmla="*/ 0 h 519"/>
                      <a:gd name="T36" fmla="*/ 0 w 1797"/>
                      <a:gd name="T37" fmla="*/ 0 h 519"/>
                      <a:gd name="T38" fmla="*/ 0 w 1797"/>
                      <a:gd name="T39" fmla="*/ 0 h 519"/>
                      <a:gd name="T40" fmla="*/ 0 w 1797"/>
                      <a:gd name="T41" fmla="*/ 0 h 519"/>
                      <a:gd name="T42" fmla="*/ 0 w 1797"/>
                      <a:gd name="T43" fmla="*/ 0 h 519"/>
                      <a:gd name="T44" fmla="*/ 0 w 1797"/>
                      <a:gd name="T45" fmla="*/ 0 h 519"/>
                      <a:gd name="T46" fmla="*/ 0 w 1797"/>
                      <a:gd name="T47" fmla="*/ 0 h 519"/>
                      <a:gd name="T48" fmla="*/ 0 w 1797"/>
                      <a:gd name="T49" fmla="*/ 0 h 519"/>
                      <a:gd name="T50" fmla="*/ 0 w 1797"/>
                      <a:gd name="T51" fmla="*/ 0 h 519"/>
                      <a:gd name="T52" fmla="*/ 0 w 1797"/>
                      <a:gd name="T53" fmla="*/ 0 h 519"/>
                      <a:gd name="T54" fmla="*/ 0 w 1797"/>
                      <a:gd name="T55" fmla="*/ 0 h 519"/>
                      <a:gd name="T56" fmla="*/ 0 w 1797"/>
                      <a:gd name="T57" fmla="*/ 0 h 519"/>
                      <a:gd name="T58" fmla="*/ 0 w 1797"/>
                      <a:gd name="T59" fmla="*/ 0 h 519"/>
                      <a:gd name="T60" fmla="*/ 0 w 1797"/>
                      <a:gd name="T61" fmla="*/ 0 h 519"/>
                      <a:gd name="T62" fmla="*/ 0 w 1797"/>
                      <a:gd name="T63" fmla="*/ 0 h 519"/>
                      <a:gd name="T64" fmla="*/ 0 w 1797"/>
                      <a:gd name="T65" fmla="*/ 0 h 519"/>
                      <a:gd name="T66" fmla="*/ 0 w 1797"/>
                      <a:gd name="T67" fmla="*/ 0 h 519"/>
                      <a:gd name="T68" fmla="*/ 0 w 1797"/>
                      <a:gd name="T69" fmla="*/ 0 h 519"/>
                      <a:gd name="T70" fmla="*/ 0 w 1797"/>
                      <a:gd name="T71" fmla="*/ 0 h 519"/>
                      <a:gd name="T72" fmla="*/ 0 w 1797"/>
                      <a:gd name="T73" fmla="*/ 0 h 519"/>
                      <a:gd name="T74" fmla="*/ 0 w 1797"/>
                      <a:gd name="T75" fmla="*/ 0 h 519"/>
                      <a:gd name="T76" fmla="*/ 0 w 1797"/>
                      <a:gd name="T77" fmla="*/ 0 h 519"/>
                      <a:gd name="T78" fmla="*/ 0 w 1797"/>
                      <a:gd name="T79" fmla="*/ 0 h 519"/>
                      <a:gd name="T80" fmla="*/ 0 w 1797"/>
                      <a:gd name="T81" fmla="*/ 0 h 519"/>
                      <a:gd name="T82" fmla="*/ 0 w 1797"/>
                      <a:gd name="T83" fmla="*/ 0 h 519"/>
                      <a:gd name="T84" fmla="*/ 0 w 1797"/>
                      <a:gd name="T85" fmla="*/ 0 h 519"/>
                      <a:gd name="T86" fmla="*/ 0 w 1797"/>
                      <a:gd name="T87" fmla="*/ 0 h 519"/>
                      <a:gd name="T88" fmla="*/ 0 w 1797"/>
                      <a:gd name="T89" fmla="*/ 0 h 519"/>
                      <a:gd name="T90" fmla="*/ 0 w 1797"/>
                      <a:gd name="T91" fmla="*/ 0 h 519"/>
                      <a:gd name="T92" fmla="*/ 0 w 1797"/>
                      <a:gd name="T93" fmla="*/ 0 h 519"/>
                      <a:gd name="T94" fmla="*/ 0 w 1797"/>
                      <a:gd name="T95" fmla="*/ 0 h 519"/>
                      <a:gd name="T96" fmla="*/ 0 w 1797"/>
                      <a:gd name="T97" fmla="*/ 0 h 519"/>
                      <a:gd name="T98" fmla="*/ 0 w 1797"/>
                      <a:gd name="T99" fmla="*/ 0 h 519"/>
                      <a:gd name="T100" fmla="*/ 0 w 1797"/>
                      <a:gd name="T101" fmla="*/ 0 h 519"/>
                      <a:gd name="T102" fmla="*/ 0 w 1797"/>
                      <a:gd name="T103" fmla="*/ 0 h 519"/>
                      <a:gd name="T104" fmla="*/ 0 w 1797"/>
                      <a:gd name="T105" fmla="*/ 0 h 519"/>
                      <a:gd name="T106" fmla="*/ 0 w 1797"/>
                      <a:gd name="T107" fmla="*/ 0 h 519"/>
                      <a:gd name="T108" fmla="*/ 0 w 1797"/>
                      <a:gd name="T109" fmla="*/ 0 h 519"/>
                      <a:gd name="T110" fmla="*/ 0 w 1797"/>
                      <a:gd name="T111" fmla="*/ 0 h 519"/>
                      <a:gd name="T112" fmla="*/ 0 w 1797"/>
                      <a:gd name="T113" fmla="*/ 0 h 519"/>
                      <a:gd name="T114" fmla="*/ 0 w 1797"/>
                      <a:gd name="T115" fmla="*/ 0 h 519"/>
                      <a:gd name="T116" fmla="*/ 0 w 1797"/>
                      <a:gd name="T117" fmla="*/ 0 h 51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797"/>
                      <a:gd name="T178" fmla="*/ 0 h 519"/>
                      <a:gd name="T179" fmla="*/ 1797 w 1797"/>
                      <a:gd name="T180" fmla="*/ 519 h 51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797" h="519">
                        <a:moveTo>
                          <a:pt x="1355" y="176"/>
                        </a:moveTo>
                        <a:lnTo>
                          <a:pt x="1316" y="180"/>
                        </a:lnTo>
                        <a:lnTo>
                          <a:pt x="1274" y="182"/>
                        </a:lnTo>
                        <a:lnTo>
                          <a:pt x="1230" y="183"/>
                        </a:lnTo>
                        <a:lnTo>
                          <a:pt x="1185" y="183"/>
                        </a:lnTo>
                        <a:lnTo>
                          <a:pt x="1137" y="182"/>
                        </a:lnTo>
                        <a:lnTo>
                          <a:pt x="1089" y="179"/>
                        </a:lnTo>
                        <a:lnTo>
                          <a:pt x="1039" y="176"/>
                        </a:lnTo>
                        <a:lnTo>
                          <a:pt x="988" y="171"/>
                        </a:lnTo>
                        <a:lnTo>
                          <a:pt x="935" y="166"/>
                        </a:lnTo>
                        <a:lnTo>
                          <a:pt x="884" y="159"/>
                        </a:lnTo>
                        <a:lnTo>
                          <a:pt x="831" y="151"/>
                        </a:lnTo>
                        <a:lnTo>
                          <a:pt x="778" y="143"/>
                        </a:lnTo>
                        <a:lnTo>
                          <a:pt x="675" y="127"/>
                        </a:lnTo>
                        <a:lnTo>
                          <a:pt x="574" y="108"/>
                        </a:lnTo>
                        <a:lnTo>
                          <a:pt x="478" y="89"/>
                        </a:lnTo>
                        <a:lnTo>
                          <a:pt x="388" y="70"/>
                        </a:lnTo>
                        <a:lnTo>
                          <a:pt x="307" y="52"/>
                        </a:lnTo>
                        <a:lnTo>
                          <a:pt x="236" y="35"/>
                        </a:lnTo>
                        <a:lnTo>
                          <a:pt x="177" y="21"/>
                        </a:lnTo>
                        <a:lnTo>
                          <a:pt x="134" y="10"/>
                        </a:lnTo>
                        <a:lnTo>
                          <a:pt x="106" y="3"/>
                        </a:lnTo>
                        <a:lnTo>
                          <a:pt x="96" y="0"/>
                        </a:lnTo>
                        <a:lnTo>
                          <a:pt x="75" y="6"/>
                        </a:lnTo>
                        <a:lnTo>
                          <a:pt x="57" y="13"/>
                        </a:lnTo>
                        <a:lnTo>
                          <a:pt x="42" y="20"/>
                        </a:lnTo>
                        <a:lnTo>
                          <a:pt x="29" y="26"/>
                        </a:lnTo>
                        <a:lnTo>
                          <a:pt x="19" y="33"/>
                        </a:lnTo>
                        <a:lnTo>
                          <a:pt x="12" y="39"/>
                        </a:lnTo>
                        <a:lnTo>
                          <a:pt x="6" y="45"/>
                        </a:lnTo>
                        <a:lnTo>
                          <a:pt x="2" y="51"/>
                        </a:lnTo>
                        <a:lnTo>
                          <a:pt x="0" y="58"/>
                        </a:lnTo>
                        <a:lnTo>
                          <a:pt x="0" y="63"/>
                        </a:lnTo>
                        <a:lnTo>
                          <a:pt x="2" y="69"/>
                        </a:lnTo>
                        <a:lnTo>
                          <a:pt x="4" y="74"/>
                        </a:lnTo>
                        <a:lnTo>
                          <a:pt x="8" y="80"/>
                        </a:lnTo>
                        <a:lnTo>
                          <a:pt x="13" y="84"/>
                        </a:lnTo>
                        <a:lnTo>
                          <a:pt x="18" y="89"/>
                        </a:lnTo>
                        <a:lnTo>
                          <a:pt x="25" y="94"/>
                        </a:lnTo>
                        <a:lnTo>
                          <a:pt x="39" y="102"/>
                        </a:lnTo>
                        <a:lnTo>
                          <a:pt x="55" y="110"/>
                        </a:lnTo>
                        <a:lnTo>
                          <a:pt x="70" y="115"/>
                        </a:lnTo>
                        <a:lnTo>
                          <a:pt x="84" y="121"/>
                        </a:lnTo>
                        <a:lnTo>
                          <a:pt x="101" y="127"/>
                        </a:lnTo>
                        <a:lnTo>
                          <a:pt x="96" y="125"/>
                        </a:lnTo>
                        <a:lnTo>
                          <a:pt x="106" y="128"/>
                        </a:lnTo>
                        <a:lnTo>
                          <a:pt x="134" y="136"/>
                        </a:lnTo>
                        <a:lnTo>
                          <a:pt x="177" y="147"/>
                        </a:lnTo>
                        <a:lnTo>
                          <a:pt x="236" y="160"/>
                        </a:lnTo>
                        <a:lnTo>
                          <a:pt x="307" y="177"/>
                        </a:lnTo>
                        <a:lnTo>
                          <a:pt x="388" y="194"/>
                        </a:lnTo>
                        <a:lnTo>
                          <a:pt x="478" y="215"/>
                        </a:lnTo>
                        <a:lnTo>
                          <a:pt x="574" y="233"/>
                        </a:lnTo>
                        <a:lnTo>
                          <a:pt x="675" y="251"/>
                        </a:lnTo>
                        <a:lnTo>
                          <a:pt x="778" y="269"/>
                        </a:lnTo>
                        <a:lnTo>
                          <a:pt x="831" y="277"/>
                        </a:lnTo>
                        <a:lnTo>
                          <a:pt x="884" y="284"/>
                        </a:lnTo>
                        <a:lnTo>
                          <a:pt x="935" y="290"/>
                        </a:lnTo>
                        <a:lnTo>
                          <a:pt x="988" y="296"/>
                        </a:lnTo>
                        <a:lnTo>
                          <a:pt x="1039" y="300"/>
                        </a:lnTo>
                        <a:lnTo>
                          <a:pt x="1089" y="305"/>
                        </a:lnTo>
                        <a:lnTo>
                          <a:pt x="1137" y="307"/>
                        </a:lnTo>
                        <a:lnTo>
                          <a:pt x="1185" y="308"/>
                        </a:lnTo>
                        <a:lnTo>
                          <a:pt x="1230" y="309"/>
                        </a:lnTo>
                        <a:lnTo>
                          <a:pt x="1274" y="308"/>
                        </a:lnTo>
                        <a:lnTo>
                          <a:pt x="1316" y="305"/>
                        </a:lnTo>
                        <a:lnTo>
                          <a:pt x="1355" y="300"/>
                        </a:lnTo>
                        <a:lnTo>
                          <a:pt x="1393" y="296"/>
                        </a:lnTo>
                        <a:lnTo>
                          <a:pt x="1430" y="294"/>
                        </a:lnTo>
                        <a:lnTo>
                          <a:pt x="1463" y="294"/>
                        </a:lnTo>
                        <a:lnTo>
                          <a:pt x="1494" y="294"/>
                        </a:lnTo>
                        <a:lnTo>
                          <a:pt x="1524" y="297"/>
                        </a:lnTo>
                        <a:lnTo>
                          <a:pt x="1551" y="300"/>
                        </a:lnTo>
                        <a:lnTo>
                          <a:pt x="1577" y="305"/>
                        </a:lnTo>
                        <a:lnTo>
                          <a:pt x="1601" y="311"/>
                        </a:lnTo>
                        <a:lnTo>
                          <a:pt x="1622" y="318"/>
                        </a:lnTo>
                        <a:lnTo>
                          <a:pt x="1643" y="327"/>
                        </a:lnTo>
                        <a:lnTo>
                          <a:pt x="1661" y="336"/>
                        </a:lnTo>
                        <a:lnTo>
                          <a:pt x="1679" y="346"/>
                        </a:lnTo>
                        <a:lnTo>
                          <a:pt x="1694" y="356"/>
                        </a:lnTo>
                        <a:lnTo>
                          <a:pt x="1708" y="366"/>
                        </a:lnTo>
                        <a:lnTo>
                          <a:pt x="1721" y="378"/>
                        </a:lnTo>
                        <a:lnTo>
                          <a:pt x="1732" y="389"/>
                        </a:lnTo>
                        <a:lnTo>
                          <a:pt x="1743" y="400"/>
                        </a:lnTo>
                        <a:lnTo>
                          <a:pt x="1752" y="413"/>
                        </a:lnTo>
                        <a:lnTo>
                          <a:pt x="1760" y="424"/>
                        </a:lnTo>
                        <a:lnTo>
                          <a:pt x="1767" y="435"/>
                        </a:lnTo>
                        <a:lnTo>
                          <a:pt x="1778" y="457"/>
                        </a:lnTo>
                        <a:lnTo>
                          <a:pt x="1787" y="477"/>
                        </a:lnTo>
                        <a:lnTo>
                          <a:pt x="1795" y="507"/>
                        </a:lnTo>
                        <a:lnTo>
                          <a:pt x="1797" y="519"/>
                        </a:lnTo>
                        <a:lnTo>
                          <a:pt x="1797" y="454"/>
                        </a:lnTo>
                        <a:lnTo>
                          <a:pt x="1795" y="396"/>
                        </a:lnTo>
                        <a:lnTo>
                          <a:pt x="1794" y="370"/>
                        </a:lnTo>
                        <a:lnTo>
                          <a:pt x="1792" y="346"/>
                        </a:lnTo>
                        <a:lnTo>
                          <a:pt x="1790" y="324"/>
                        </a:lnTo>
                        <a:lnTo>
                          <a:pt x="1787" y="302"/>
                        </a:lnTo>
                        <a:lnTo>
                          <a:pt x="1784" y="282"/>
                        </a:lnTo>
                        <a:lnTo>
                          <a:pt x="1779" y="265"/>
                        </a:lnTo>
                        <a:lnTo>
                          <a:pt x="1774" y="249"/>
                        </a:lnTo>
                        <a:lnTo>
                          <a:pt x="1768" y="233"/>
                        </a:lnTo>
                        <a:lnTo>
                          <a:pt x="1760" y="220"/>
                        </a:lnTo>
                        <a:lnTo>
                          <a:pt x="1752" y="208"/>
                        </a:lnTo>
                        <a:lnTo>
                          <a:pt x="1743" y="198"/>
                        </a:lnTo>
                        <a:lnTo>
                          <a:pt x="1733" y="188"/>
                        </a:lnTo>
                        <a:lnTo>
                          <a:pt x="1721" y="180"/>
                        </a:lnTo>
                        <a:lnTo>
                          <a:pt x="1709" y="173"/>
                        </a:lnTo>
                        <a:lnTo>
                          <a:pt x="1694" y="168"/>
                        </a:lnTo>
                        <a:lnTo>
                          <a:pt x="1679" y="162"/>
                        </a:lnTo>
                        <a:lnTo>
                          <a:pt x="1662" y="159"/>
                        </a:lnTo>
                        <a:lnTo>
                          <a:pt x="1643" y="157"/>
                        </a:lnTo>
                        <a:lnTo>
                          <a:pt x="1623" y="154"/>
                        </a:lnTo>
                        <a:lnTo>
                          <a:pt x="1601" y="153"/>
                        </a:lnTo>
                        <a:lnTo>
                          <a:pt x="1577" y="154"/>
                        </a:lnTo>
                        <a:lnTo>
                          <a:pt x="1551" y="154"/>
                        </a:lnTo>
                        <a:lnTo>
                          <a:pt x="1524" y="157"/>
                        </a:lnTo>
                        <a:lnTo>
                          <a:pt x="1494" y="159"/>
                        </a:lnTo>
                        <a:lnTo>
                          <a:pt x="1430" y="166"/>
                        </a:lnTo>
                        <a:lnTo>
                          <a:pt x="1355" y="176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510" name="Freeform 199"/>
                  <p:cNvSpPr>
                    <a:spLocks/>
                  </p:cNvSpPr>
                  <p:nvPr/>
                </p:nvSpPr>
                <p:spPr bwMode="auto">
                  <a:xfrm>
                    <a:off x="3167" y="3609"/>
                    <a:ext cx="292" cy="225"/>
                  </a:xfrm>
                  <a:custGeom>
                    <a:avLst/>
                    <a:gdLst>
                      <a:gd name="T0" fmla="*/ 0 w 2030"/>
                      <a:gd name="T1" fmla="*/ 0 h 1579"/>
                      <a:gd name="T2" fmla="*/ 0 w 2030"/>
                      <a:gd name="T3" fmla="*/ 0 h 1579"/>
                      <a:gd name="T4" fmla="*/ 0 w 2030"/>
                      <a:gd name="T5" fmla="*/ 0 h 1579"/>
                      <a:gd name="T6" fmla="*/ 0 w 2030"/>
                      <a:gd name="T7" fmla="*/ 0 h 1579"/>
                      <a:gd name="T8" fmla="*/ 0 w 2030"/>
                      <a:gd name="T9" fmla="*/ 0 h 1579"/>
                      <a:gd name="T10" fmla="*/ 0 w 2030"/>
                      <a:gd name="T11" fmla="*/ 0 h 1579"/>
                      <a:gd name="T12" fmla="*/ 0 w 2030"/>
                      <a:gd name="T13" fmla="*/ 0 h 1579"/>
                      <a:gd name="T14" fmla="*/ 0 w 2030"/>
                      <a:gd name="T15" fmla="*/ 0 h 1579"/>
                      <a:gd name="T16" fmla="*/ 0 w 2030"/>
                      <a:gd name="T17" fmla="*/ 0 h 1579"/>
                      <a:gd name="T18" fmla="*/ 0 w 2030"/>
                      <a:gd name="T19" fmla="*/ 0 h 1579"/>
                      <a:gd name="T20" fmla="*/ 0 w 2030"/>
                      <a:gd name="T21" fmla="*/ 0 h 1579"/>
                      <a:gd name="T22" fmla="*/ 0 w 2030"/>
                      <a:gd name="T23" fmla="*/ 0 h 1579"/>
                      <a:gd name="T24" fmla="*/ 0 w 2030"/>
                      <a:gd name="T25" fmla="*/ 0 h 1579"/>
                      <a:gd name="T26" fmla="*/ 0 w 2030"/>
                      <a:gd name="T27" fmla="*/ 0 h 1579"/>
                      <a:gd name="T28" fmla="*/ 0 w 2030"/>
                      <a:gd name="T29" fmla="*/ 0 h 1579"/>
                      <a:gd name="T30" fmla="*/ 0 w 2030"/>
                      <a:gd name="T31" fmla="*/ 0 h 1579"/>
                      <a:gd name="T32" fmla="*/ 0 w 2030"/>
                      <a:gd name="T33" fmla="*/ 0 h 1579"/>
                      <a:gd name="T34" fmla="*/ 0 w 2030"/>
                      <a:gd name="T35" fmla="*/ 0 h 1579"/>
                      <a:gd name="T36" fmla="*/ 0 w 2030"/>
                      <a:gd name="T37" fmla="*/ 0 h 1579"/>
                      <a:gd name="T38" fmla="*/ 0 w 2030"/>
                      <a:gd name="T39" fmla="*/ 0 h 1579"/>
                      <a:gd name="T40" fmla="*/ 0 w 2030"/>
                      <a:gd name="T41" fmla="*/ 0 h 1579"/>
                      <a:gd name="T42" fmla="*/ 0 w 2030"/>
                      <a:gd name="T43" fmla="*/ 0 h 1579"/>
                      <a:gd name="T44" fmla="*/ 0 w 2030"/>
                      <a:gd name="T45" fmla="*/ 0 h 1579"/>
                      <a:gd name="T46" fmla="*/ 0 w 2030"/>
                      <a:gd name="T47" fmla="*/ 0 h 1579"/>
                      <a:gd name="T48" fmla="*/ 0 w 2030"/>
                      <a:gd name="T49" fmla="*/ 0 h 1579"/>
                      <a:gd name="T50" fmla="*/ 0 w 2030"/>
                      <a:gd name="T51" fmla="*/ 0 h 1579"/>
                      <a:gd name="T52" fmla="*/ 0 w 2030"/>
                      <a:gd name="T53" fmla="*/ 0 h 1579"/>
                      <a:gd name="T54" fmla="*/ 0 w 2030"/>
                      <a:gd name="T55" fmla="*/ 0 h 1579"/>
                      <a:gd name="T56" fmla="*/ 0 w 2030"/>
                      <a:gd name="T57" fmla="*/ 0 h 1579"/>
                      <a:gd name="T58" fmla="*/ 0 w 2030"/>
                      <a:gd name="T59" fmla="*/ 0 h 1579"/>
                      <a:gd name="T60" fmla="*/ 0 w 2030"/>
                      <a:gd name="T61" fmla="*/ 0 h 1579"/>
                      <a:gd name="T62" fmla="*/ 0 w 2030"/>
                      <a:gd name="T63" fmla="*/ 0 h 1579"/>
                      <a:gd name="T64" fmla="*/ 0 w 2030"/>
                      <a:gd name="T65" fmla="*/ 0 h 1579"/>
                      <a:gd name="T66" fmla="*/ 0 w 2030"/>
                      <a:gd name="T67" fmla="*/ 0 h 1579"/>
                      <a:gd name="T68" fmla="*/ 0 w 2030"/>
                      <a:gd name="T69" fmla="*/ 0 h 1579"/>
                      <a:gd name="T70" fmla="*/ 0 w 2030"/>
                      <a:gd name="T71" fmla="*/ 0 h 1579"/>
                      <a:gd name="T72" fmla="*/ 0 w 2030"/>
                      <a:gd name="T73" fmla="*/ 0 h 1579"/>
                      <a:gd name="T74" fmla="*/ 0 w 2030"/>
                      <a:gd name="T75" fmla="*/ 0 h 1579"/>
                      <a:gd name="T76" fmla="*/ 0 w 2030"/>
                      <a:gd name="T77" fmla="*/ 0 h 1579"/>
                      <a:gd name="T78" fmla="*/ 0 w 2030"/>
                      <a:gd name="T79" fmla="*/ 0 h 1579"/>
                      <a:gd name="T80" fmla="*/ 0 w 2030"/>
                      <a:gd name="T81" fmla="*/ 0 h 1579"/>
                      <a:gd name="T82" fmla="*/ 0 w 2030"/>
                      <a:gd name="T83" fmla="*/ 0 h 1579"/>
                      <a:gd name="T84" fmla="*/ 0 w 2030"/>
                      <a:gd name="T85" fmla="*/ 0 h 1579"/>
                      <a:gd name="T86" fmla="*/ 0 w 2030"/>
                      <a:gd name="T87" fmla="*/ 0 h 1579"/>
                      <a:gd name="T88" fmla="*/ 0 w 2030"/>
                      <a:gd name="T89" fmla="*/ 0 h 1579"/>
                      <a:gd name="T90" fmla="*/ 0 w 2030"/>
                      <a:gd name="T91" fmla="*/ 0 h 1579"/>
                      <a:gd name="T92" fmla="*/ 0 w 2030"/>
                      <a:gd name="T93" fmla="*/ 0 h 1579"/>
                      <a:gd name="T94" fmla="*/ 0 w 2030"/>
                      <a:gd name="T95" fmla="*/ 0 h 1579"/>
                      <a:gd name="T96" fmla="*/ 0 w 2030"/>
                      <a:gd name="T97" fmla="*/ 0 h 1579"/>
                      <a:gd name="T98" fmla="*/ 0 w 2030"/>
                      <a:gd name="T99" fmla="*/ 0 h 1579"/>
                      <a:gd name="T100" fmla="*/ 0 w 2030"/>
                      <a:gd name="T101" fmla="*/ 0 h 1579"/>
                      <a:gd name="T102" fmla="*/ 0 w 2030"/>
                      <a:gd name="T103" fmla="*/ 0 h 1579"/>
                      <a:gd name="T104" fmla="*/ 0 w 2030"/>
                      <a:gd name="T105" fmla="*/ 0 h 1579"/>
                      <a:gd name="T106" fmla="*/ 0 w 2030"/>
                      <a:gd name="T107" fmla="*/ 0 h 1579"/>
                      <a:gd name="T108" fmla="*/ 0 w 2030"/>
                      <a:gd name="T109" fmla="*/ 0 h 1579"/>
                      <a:gd name="T110" fmla="*/ 0 w 2030"/>
                      <a:gd name="T111" fmla="*/ 0 h 1579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030"/>
                      <a:gd name="T169" fmla="*/ 0 h 1579"/>
                      <a:gd name="T170" fmla="*/ 2030 w 2030"/>
                      <a:gd name="T171" fmla="*/ 1579 h 1579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030" h="1579">
                        <a:moveTo>
                          <a:pt x="916" y="671"/>
                        </a:moveTo>
                        <a:lnTo>
                          <a:pt x="959" y="695"/>
                        </a:lnTo>
                        <a:lnTo>
                          <a:pt x="1000" y="717"/>
                        </a:lnTo>
                        <a:lnTo>
                          <a:pt x="1040" y="737"/>
                        </a:lnTo>
                        <a:lnTo>
                          <a:pt x="1080" y="756"/>
                        </a:lnTo>
                        <a:lnTo>
                          <a:pt x="1120" y="774"/>
                        </a:lnTo>
                        <a:lnTo>
                          <a:pt x="1159" y="789"/>
                        </a:lnTo>
                        <a:lnTo>
                          <a:pt x="1197" y="804"/>
                        </a:lnTo>
                        <a:lnTo>
                          <a:pt x="1236" y="816"/>
                        </a:lnTo>
                        <a:lnTo>
                          <a:pt x="1272" y="827"/>
                        </a:lnTo>
                        <a:lnTo>
                          <a:pt x="1310" y="837"/>
                        </a:lnTo>
                        <a:lnTo>
                          <a:pt x="1347" y="846"/>
                        </a:lnTo>
                        <a:lnTo>
                          <a:pt x="1383" y="853"/>
                        </a:lnTo>
                        <a:lnTo>
                          <a:pt x="1419" y="858"/>
                        </a:lnTo>
                        <a:lnTo>
                          <a:pt x="1454" y="863"/>
                        </a:lnTo>
                        <a:lnTo>
                          <a:pt x="1490" y="865"/>
                        </a:lnTo>
                        <a:lnTo>
                          <a:pt x="1524" y="866"/>
                        </a:lnTo>
                        <a:lnTo>
                          <a:pt x="1559" y="866"/>
                        </a:lnTo>
                        <a:lnTo>
                          <a:pt x="1592" y="865"/>
                        </a:lnTo>
                        <a:lnTo>
                          <a:pt x="1625" y="862"/>
                        </a:lnTo>
                        <a:lnTo>
                          <a:pt x="1659" y="858"/>
                        </a:lnTo>
                        <a:lnTo>
                          <a:pt x="1691" y="853"/>
                        </a:lnTo>
                        <a:lnTo>
                          <a:pt x="1723" y="846"/>
                        </a:lnTo>
                        <a:lnTo>
                          <a:pt x="1756" y="838"/>
                        </a:lnTo>
                        <a:lnTo>
                          <a:pt x="1788" y="828"/>
                        </a:lnTo>
                        <a:lnTo>
                          <a:pt x="1819" y="818"/>
                        </a:lnTo>
                        <a:lnTo>
                          <a:pt x="1850" y="806"/>
                        </a:lnTo>
                        <a:lnTo>
                          <a:pt x="1880" y="794"/>
                        </a:lnTo>
                        <a:lnTo>
                          <a:pt x="1911" y="779"/>
                        </a:lnTo>
                        <a:lnTo>
                          <a:pt x="1941" y="764"/>
                        </a:lnTo>
                        <a:lnTo>
                          <a:pt x="1971" y="747"/>
                        </a:lnTo>
                        <a:lnTo>
                          <a:pt x="2000" y="729"/>
                        </a:lnTo>
                        <a:lnTo>
                          <a:pt x="2030" y="710"/>
                        </a:lnTo>
                        <a:lnTo>
                          <a:pt x="2029" y="756"/>
                        </a:lnTo>
                        <a:lnTo>
                          <a:pt x="2029" y="801"/>
                        </a:lnTo>
                        <a:lnTo>
                          <a:pt x="2027" y="847"/>
                        </a:lnTo>
                        <a:lnTo>
                          <a:pt x="2025" y="892"/>
                        </a:lnTo>
                        <a:lnTo>
                          <a:pt x="2020" y="935"/>
                        </a:lnTo>
                        <a:lnTo>
                          <a:pt x="2016" y="977"/>
                        </a:lnTo>
                        <a:lnTo>
                          <a:pt x="2010" y="1020"/>
                        </a:lnTo>
                        <a:lnTo>
                          <a:pt x="2003" y="1060"/>
                        </a:lnTo>
                        <a:lnTo>
                          <a:pt x="1995" y="1100"/>
                        </a:lnTo>
                        <a:lnTo>
                          <a:pt x="1985" y="1138"/>
                        </a:lnTo>
                        <a:lnTo>
                          <a:pt x="1974" y="1174"/>
                        </a:lnTo>
                        <a:lnTo>
                          <a:pt x="1961" y="1210"/>
                        </a:lnTo>
                        <a:lnTo>
                          <a:pt x="1948" y="1243"/>
                        </a:lnTo>
                        <a:lnTo>
                          <a:pt x="1932" y="1274"/>
                        </a:lnTo>
                        <a:lnTo>
                          <a:pt x="1924" y="1290"/>
                        </a:lnTo>
                        <a:lnTo>
                          <a:pt x="1915" y="1304"/>
                        </a:lnTo>
                        <a:lnTo>
                          <a:pt x="1906" y="1319"/>
                        </a:lnTo>
                        <a:lnTo>
                          <a:pt x="1896" y="1333"/>
                        </a:lnTo>
                        <a:lnTo>
                          <a:pt x="1846" y="1396"/>
                        </a:lnTo>
                        <a:lnTo>
                          <a:pt x="1793" y="1449"/>
                        </a:lnTo>
                        <a:lnTo>
                          <a:pt x="1740" y="1491"/>
                        </a:lnTo>
                        <a:lnTo>
                          <a:pt x="1685" y="1526"/>
                        </a:lnTo>
                        <a:lnTo>
                          <a:pt x="1629" y="1551"/>
                        </a:lnTo>
                        <a:lnTo>
                          <a:pt x="1572" y="1568"/>
                        </a:lnTo>
                        <a:lnTo>
                          <a:pt x="1514" y="1577"/>
                        </a:lnTo>
                        <a:lnTo>
                          <a:pt x="1456" y="1579"/>
                        </a:lnTo>
                        <a:lnTo>
                          <a:pt x="1397" y="1575"/>
                        </a:lnTo>
                        <a:lnTo>
                          <a:pt x="1338" y="1564"/>
                        </a:lnTo>
                        <a:lnTo>
                          <a:pt x="1278" y="1546"/>
                        </a:lnTo>
                        <a:lnTo>
                          <a:pt x="1219" y="1524"/>
                        </a:lnTo>
                        <a:lnTo>
                          <a:pt x="1160" y="1496"/>
                        </a:lnTo>
                        <a:lnTo>
                          <a:pt x="1101" y="1464"/>
                        </a:lnTo>
                        <a:lnTo>
                          <a:pt x="1042" y="1428"/>
                        </a:lnTo>
                        <a:lnTo>
                          <a:pt x="984" y="1389"/>
                        </a:lnTo>
                        <a:lnTo>
                          <a:pt x="927" y="1346"/>
                        </a:lnTo>
                        <a:lnTo>
                          <a:pt x="871" y="1301"/>
                        </a:lnTo>
                        <a:lnTo>
                          <a:pt x="816" y="1253"/>
                        </a:lnTo>
                        <a:lnTo>
                          <a:pt x="762" y="1204"/>
                        </a:lnTo>
                        <a:lnTo>
                          <a:pt x="709" y="1154"/>
                        </a:lnTo>
                        <a:lnTo>
                          <a:pt x="659" y="1103"/>
                        </a:lnTo>
                        <a:lnTo>
                          <a:pt x="610" y="1052"/>
                        </a:lnTo>
                        <a:lnTo>
                          <a:pt x="562" y="1001"/>
                        </a:lnTo>
                        <a:lnTo>
                          <a:pt x="517" y="951"/>
                        </a:lnTo>
                        <a:lnTo>
                          <a:pt x="474" y="902"/>
                        </a:lnTo>
                        <a:lnTo>
                          <a:pt x="433" y="854"/>
                        </a:lnTo>
                        <a:lnTo>
                          <a:pt x="395" y="809"/>
                        </a:lnTo>
                        <a:lnTo>
                          <a:pt x="328" y="726"/>
                        </a:lnTo>
                        <a:lnTo>
                          <a:pt x="271" y="657"/>
                        </a:lnTo>
                        <a:lnTo>
                          <a:pt x="253" y="633"/>
                        </a:lnTo>
                        <a:lnTo>
                          <a:pt x="234" y="606"/>
                        </a:lnTo>
                        <a:lnTo>
                          <a:pt x="214" y="576"/>
                        </a:lnTo>
                        <a:lnTo>
                          <a:pt x="195" y="542"/>
                        </a:lnTo>
                        <a:lnTo>
                          <a:pt x="176" y="507"/>
                        </a:lnTo>
                        <a:lnTo>
                          <a:pt x="156" y="469"/>
                        </a:lnTo>
                        <a:lnTo>
                          <a:pt x="137" y="429"/>
                        </a:lnTo>
                        <a:lnTo>
                          <a:pt x="118" y="385"/>
                        </a:lnTo>
                        <a:lnTo>
                          <a:pt x="100" y="342"/>
                        </a:lnTo>
                        <a:lnTo>
                          <a:pt x="84" y="296"/>
                        </a:lnTo>
                        <a:lnTo>
                          <a:pt x="67" y="248"/>
                        </a:lnTo>
                        <a:lnTo>
                          <a:pt x="52" y="200"/>
                        </a:lnTo>
                        <a:lnTo>
                          <a:pt x="36" y="152"/>
                        </a:lnTo>
                        <a:lnTo>
                          <a:pt x="23" y="101"/>
                        </a:lnTo>
                        <a:lnTo>
                          <a:pt x="10" y="50"/>
                        </a:lnTo>
                        <a:lnTo>
                          <a:pt x="0" y="0"/>
                        </a:lnTo>
                        <a:lnTo>
                          <a:pt x="53" y="47"/>
                        </a:lnTo>
                        <a:lnTo>
                          <a:pt x="105" y="93"/>
                        </a:lnTo>
                        <a:lnTo>
                          <a:pt x="158" y="138"/>
                        </a:lnTo>
                        <a:lnTo>
                          <a:pt x="212" y="183"/>
                        </a:lnTo>
                        <a:lnTo>
                          <a:pt x="266" y="227"/>
                        </a:lnTo>
                        <a:lnTo>
                          <a:pt x="322" y="271"/>
                        </a:lnTo>
                        <a:lnTo>
                          <a:pt x="378" y="313"/>
                        </a:lnTo>
                        <a:lnTo>
                          <a:pt x="434" y="355"/>
                        </a:lnTo>
                        <a:lnTo>
                          <a:pt x="492" y="396"/>
                        </a:lnTo>
                        <a:lnTo>
                          <a:pt x="550" y="438"/>
                        </a:lnTo>
                        <a:lnTo>
                          <a:pt x="609" y="479"/>
                        </a:lnTo>
                        <a:lnTo>
                          <a:pt x="669" y="518"/>
                        </a:lnTo>
                        <a:lnTo>
                          <a:pt x="729" y="557"/>
                        </a:lnTo>
                        <a:lnTo>
                          <a:pt x="792" y="596"/>
                        </a:lnTo>
                        <a:lnTo>
                          <a:pt x="854" y="633"/>
                        </a:lnTo>
                        <a:lnTo>
                          <a:pt x="916" y="671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511" name="Freeform 200"/>
                  <p:cNvSpPr>
                    <a:spLocks/>
                  </p:cNvSpPr>
                  <p:nvPr/>
                </p:nvSpPr>
                <p:spPr bwMode="auto">
                  <a:xfrm>
                    <a:off x="3173" y="3841"/>
                    <a:ext cx="562" cy="216"/>
                  </a:xfrm>
                  <a:custGeom>
                    <a:avLst/>
                    <a:gdLst>
                      <a:gd name="T0" fmla="*/ 0 w 3934"/>
                      <a:gd name="T1" fmla="*/ 0 h 1507"/>
                      <a:gd name="T2" fmla="*/ 0 w 3934"/>
                      <a:gd name="T3" fmla="*/ 0 h 1507"/>
                      <a:gd name="T4" fmla="*/ 0 w 3934"/>
                      <a:gd name="T5" fmla="*/ 0 h 1507"/>
                      <a:gd name="T6" fmla="*/ 0 w 3934"/>
                      <a:gd name="T7" fmla="*/ 0 h 1507"/>
                      <a:gd name="T8" fmla="*/ 0 w 3934"/>
                      <a:gd name="T9" fmla="*/ 0 h 1507"/>
                      <a:gd name="T10" fmla="*/ 0 w 3934"/>
                      <a:gd name="T11" fmla="*/ 0 h 1507"/>
                      <a:gd name="T12" fmla="*/ 0 w 3934"/>
                      <a:gd name="T13" fmla="*/ 0 h 1507"/>
                      <a:gd name="T14" fmla="*/ 0 w 3934"/>
                      <a:gd name="T15" fmla="*/ 0 h 1507"/>
                      <a:gd name="T16" fmla="*/ 0 w 3934"/>
                      <a:gd name="T17" fmla="*/ 0 h 1507"/>
                      <a:gd name="T18" fmla="*/ 0 w 3934"/>
                      <a:gd name="T19" fmla="*/ 0 h 1507"/>
                      <a:gd name="T20" fmla="*/ 0 w 3934"/>
                      <a:gd name="T21" fmla="*/ 0 h 1507"/>
                      <a:gd name="T22" fmla="*/ 0 w 3934"/>
                      <a:gd name="T23" fmla="*/ 0 h 1507"/>
                      <a:gd name="T24" fmla="*/ 0 w 3934"/>
                      <a:gd name="T25" fmla="*/ 0 h 1507"/>
                      <a:gd name="T26" fmla="*/ 0 w 3934"/>
                      <a:gd name="T27" fmla="*/ 0 h 1507"/>
                      <a:gd name="T28" fmla="*/ 0 w 3934"/>
                      <a:gd name="T29" fmla="*/ 0 h 1507"/>
                      <a:gd name="T30" fmla="*/ 0 w 3934"/>
                      <a:gd name="T31" fmla="*/ 0 h 1507"/>
                      <a:gd name="T32" fmla="*/ 0 w 3934"/>
                      <a:gd name="T33" fmla="*/ 0 h 1507"/>
                      <a:gd name="T34" fmla="*/ 0 w 3934"/>
                      <a:gd name="T35" fmla="*/ 0 h 1507"/>
                      <a:gd name="T36" fmla="*/ 0 w 3934"/>
                      <a:gd name="T37" fmla="*/ 0 h 1507"/>
                      <a:gd name="T38" fmla="*/ 0 w 3934"/>
                      <a:gd name="T39" fmla="*/ 0 h 1507"/>
                      <a:gd name="T40" fmla="*/ 0 w 3934"/>
                      <a:gd name="T41" fmla="*/ 0 h 1507"/>
                      <a:gd name="T42" fmla="*/ 0 w 3934"/>
                      <a:gd name="T43" fmla="*/ 0 h 1507"/>
                      <a:gd name="T44" fmla="*/ 0 w 3934"/>
                      <a:gd name="T45" fmla="*/ 0 h 1507"/>
                      <a:gd name="T46" fmla="*/ 0 w 3934"/>
                      <a:gd name="T47" fmla="*/ 0 h 1507"/>
                      <a:gd name="T48" fmla="*/ 0 w 3934"/>
                      <a:gd name="T49" fmla="*/ 0 h 1507"/>
                      <a:gd name="T50" fmla="*/ 0 w 3934"/>
                      <a:gd name="T51" fmla="*/ 0 h 1507"/>
                      <a:gd name="T52" fmla="*/ 0 w 3934"/>
                      <a:gd name="T53" fmla="*/ 0 h 1507"/>
                      <a:gd name="T54" fmla="*/ 0 w 3934"/>
                      <a:gd name="T55" fmla="*/ 0 h 1507"/>
                      <a:gd name="T56" fmla="*/ 0 w 3934"/>
                      <a:gd name="T57" fmla="*/ 0 h 1507"/>
                      <a:gd name="T58" fmla="*/ 0 w 3934"/>
                      <a:gd name="T59" fmla="*/ 0 h 1507"/>
                      <a:gd name="T60" fmla="*/ 0 w 3934"/>
                      <a:gd name="T61" fmla="*/ 0 h 1507"/>
                      <a:gd name="T62" fmla="*/ 0 w 3934"/>
                      <a:gd name="T63" fmla="*/ 0 h 1507"/>
                      <a:gd name="T64" fmla="*/ 0 w 3934"/>
                      <a:gd name="T65" fmla="*/ 0 h 1507"/>
                      <a:gd name="T66" fmla="*/ 0 w 3934"/>
                      <a:gd name="T67" fmla="*/ 0 h 1507"/>
                      <a:gd name="T68" fmla="*/ 0 w 3934"/>
                      <a:gd name="T69" fmla="*/ 0 h 1507"/>
                      <a:gd name="T70" fmla="*/ 0 w 3934"/>
                      <a:gd name="T71" fmla="*/ 0 h 1507"/>
                      <a:gd name="T72" fmla="*/ 0 w 3934"/>
                      <a:gd name="T73" fmla="*/ 0 h 1507"/>
                      <a:gd name="T74" fmla="*/ 0 w 3934"/>
                      <a:gd name="T75" fmla="*/ 0 h 1507"/>
                      <a:gd name="T76" fmla="*/ 0 w 3934"/>
                      <a:gd name="T77" fmla="*/ 0 h 1507"/>
                      <a:gd name="T78" fmla="*/ 0 w 3934"/>
                      <a:gd name="T79" fmla="*/ 0 h 1507"/>
                      <a:gd name="T80" fmla="*/ 0 w 3934"/>
                      <a:gd name="T81" fmla="*/ 0 h 1507"/>
                      <a:gd name="T82" fmla="*/ 0 w 3934"/>
                      <a:gd name="T83" fmla="*/ 0 h 1507"/>
                      <a:gd name="T84" fmla="*/ 0 w 3934"/>
                      <a:gd name="T85" fmla="*/ 0 h 1507"/>
                      <a:gd name="T86" fmla="*/ 0 w 3934"/>
                      <a:gd name="T87" fmla="*/ 0 h 1507"/>
                      <a:gd name="T88" fmla="*/ 0 w 3934"/>
                      <a:gd name="T89" fmla="*/ 0 h 1507"/>
                      <a:gd name="T90" fmla="*/ 0 w 3934"/>
                      <a:gd name="T91" fmla="*/ 0 h 1507"/>
                      <a:gd name="T92" fmla="*/ 0 w 3934"/>
                      <a:gd name="T93" fmla="*/ 0 h 1507"/>
                      <a:gd name="T94" fmla="*/ 0 w 3934"/>
                      <a:gd name="T95" fmla="*/ 0 h 1507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934"/>
                      <a:gd name="T145" fmla="*/ 0 h 1507"/>
                      <a:gd name="T146" fmla="*/ 3934 w 3934"/>
                      <a:gd name="T147" fmla="*/ 1507 h 1507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934" h="1507">
                        <a:moveTo>
                          <a:pt x="3766" y="0"/>
                        </a:moveTo>
                        <a:lnTo>
                          <a:pt x="3783" y="139"/>
                        </a:lnTo>
                        <a:lnTo>
                          <a:pt x="3781" y="269"/>
                        </a:lnTo>
                        <a:lnTo>
                          <a:pt x="3761" y="390"/>
                        </a:lnTo>
                        <a:lnTo>
                          <a:pt x="3725" y="500"/>
                        </a:lnTo>
                        <a:lnTo>
                          <a:pt x="3674" y="601"/>
                        </a:lnTo>
                        <a:lnTo>
                          <a:pt x="3608" y="693"/>
                        </a:lnTo>
                        <a:lnTo>
                          <a:pt x="3529" y="778"/>
                        </a:lnTo>
                        <a:lnTo>
                          <a:pt x="3438" y="852"/>
                        </a:lnTo>
                        <a:lnTo>
                          <a:pt x="3335" y="920"/>
                        </a:lnTo>
                        <a:lnTo>
                          <a:pt x="3221" y="979"/>
                        </a:lnTo>
                        <a:lnTo>
                          <a:pt x="3098" y="1032"/>
                        </a:lnTo>
                        <a:lnTo>
                          <a:pt x="2966" y="1076"/>
                        </a:lnTo>
                        <a:lnTo>
                          <a:pt x="2827" y="1113"/>
                        </a:lnTo>
                        <a:lnTo>
                          <a:pt x="2680" y="1144"/>
                        </a:lnTo>
                        <a:lnTo>
                          <a:pt x="2529" y="1168"/>
                        </a:lnTo>
                        <a:lnTo>
                          <a:pt x="2372" y="1186"/>
                        </a:lnTo>
                        <a:lnTo>
                          <a:pt x="2210" y="1199"/>
                        </a:lnTo>
                        <a:lnTo>
                          <a:pt x="2048" y="1205"/>
                        </a:lnTo>
                        <a:lnTo>
                          <a:pt x="1882" y="1206"/>
                        </a:lnTo>
                        <a:lnTo>
                          <a:pt x="1716" y="1203"/>
                        </a:lnTo>
                        <a:lnTo>
                          <a:pt x="1549" y="1194"/>
                        </a:lnTo>
                        <a:lnTo>
                          <a:pt x="1385" y="1181"/>
                        </a:lnTo>
                        <a:lnTo>
                          <a:pt x="1221" y="1163"/>
                        </a:lnTo>
                        <a:lnTo>
                          <a:pt x="1061" y="1142"/>
                        </a:lnTo>
                        <a:lnTo>
                          <a:pt x="905" y="1116"/>
                        </a:lnTo>
                        <a:lnTo>
                          <a:pt x="754" y="1087"/>
                        </a:lnTo>
                        <a:lnTo>
                          <a:pt x="608" y="1055"/>
                        </a:lnTo>
                        <a:lnTo>
                          <a:pt x="469" y="1020"/>
                        </a:lnTo>
                        <a:lnTo>
                          <a:pt x="337" y="983"/>
                        </a:lnTo>
                        <a:lnTo>
                          <a:pt x="215" y="943"/>
                        </a:lnTo>
                        <a:lnTo>
                          <a:pt x="102" y="901"/>
                        </a:lnTo>
                        <a:lnTo>
                          <a:pt x="0" y="857"/>
                        </a:lnTo>
                        <a:lnTo>
                          <a:pt x="12" y="878"/>
                        </a:lnTo>
                        <a:lnTo>
                          <a:pt x="26" y="898"/>
                        </a:lnTo>
                        <a:lnTo>
                          <a:pt x="39" y="918"/>
                        </a:lnTo>
                        <a:lnTo>
                          <a:pt x="52" y="937"/>
                        </a:lnTo>
                        <a:lnTo>
                          <a:pt x="67" y="955"/>
                        </a:lnTo>
                        <a:lnTo>
                          <a:pt x="80" y="973"/>
                        </a:lnTo>
                        <a:lnTo>
                          <a:pt x="95" y="989"/>
                        </a:lnTo>
                        <a:lnTo>
                          <a:pt x="109" y="1006"/>
                        </a:lnTo>
                        <a:lnTo>
                          <a:pt x="139" y="1036"/>
                        </a:lnTo>
                        <a:lnTo>
                          <a:pt x="169" y="1064"/>
                        </a:lnTo>
                        <a:lnTo>
                          <a:pt x="199" y="1089"/>
                        </a:lnTo>
                        <a:lnTo>
                          <a:pt x="229" y="1113"/>
                        </a:lnTo>
                        <a:lnTo>
                          <a:pt x="260" y="1134"/>
                        </a:lnTo>
                        <a:lnTo>
                          <a:pt x="291" y="1153"/>
                        </a:lnTo>
                        <a:lnTo>
                          <a:pt x="321" y="1170"/>
                        </a:lnTo>
                        <a:lnTo>
                          <a:pt x="351" y="1184"/>
                        </a:lnTo>
                        <a:lnTo>
                          <a:pt x="380" y="1197"/>
                        </a:lnTo>
                        <a:lnTo>
                          <a:pt x="407" y="1209"/>
                        </a:lnTo>
                        <a:lnTo>
                          <a:pt x="434" y="1219"/>
                        </a:lnTo>
                        <a:lnTo>
                          <a:pt x="461" y="1226"/>
                        </a:lnTo>
                        <a:lnTo>
                          <a:pt x="494" y="1236"/>
                        </a:lnTo>
                        <a:lnTo>
                          <a:pt x="529" y="1247"/>
                        </a:lnTo>
                        <a:lnTo>
                          <a:pt x="565" y="1261"/>
                        </a:lnTo>
                        <a:lnTo>
                          <a:pt x="604" y="1274"/>
                        </a:lnTo>
                        <a:lnTo>
                          <a:pt x="685" y="1305"/>
                        </a:lnTo>
                        <a:lnTo>
                          <a:pt x="769" y="1337"/>
                        </a:lnTo>
                        <a:lnTo>
                          <a:pt x="813" y="1352"/>
                        </a:lnTo>
                        <a:lnTo>
                          <a:pt x="857" y="1368"/>
                        </a:lnTo>
                        <a:lnTo>
                          <a:pt x="902" y="1382"/>
                        </a:lnTo>
                        <a:lnTo>
                          <a:pt x="947" y="1396"/>
                        </a:lnTo>
                        <a:lnTo>
                          <a:pt x="992" y="1408"/>
                        </a:lnTo>
                        <a:lnTo>
                          <a:pt x="1038" y="1418"/>
                        </a:lnTo>
                        <a:lnTo>
                          <a:pt x="1084" y="1427"/>
                        </a:lnTo>
                        <a:lnTo>
                          <a:pt x="1130" y="1432"/>
                        </a:lnTo>
                        <a:lnTo>
                          <a:pt x="1209" y="1442"/>
                        </a:lnTo>
                        <a:lnTo>
                          <a:pt x="1293" y="1452"/>
                        </a:lnTo>
                        <a:lnTo>
                          <a:pt x="1383" y="1463"/>
                        </a:lnTo>
                        <a:lnTo>
                          <a:pt x="1475" y="1475"/>
                        </a:lnTo>
                        <a:lnTo>
                          <a:pt x="1568" y="1486"/>
                        </a:lnTo>
                        <a:lnTo>
                          <a:pt x="1660" y="1495"/>
                        </a:lnTo>
                        <a:lnTo>
                          <a:pt x="1705" y="1499"/>
                        </a:lnTo>
                        <a:lnTo>
                          <a:pt x="1750" y="1502"/>
                        </a:lnTo>
                        <a:lnTo>
                          <a:pt x="1792" y="1505"/>
                        </a:lnTo>
                        <a:lnTo>
                          <a:pt x="1834" y="1507"/>
                        </a:lnTo>
                        <a:lnTo>
                          <a:pt x="1878" y="1507"/>
                        </a:lnTo>
                        <a:lnTo>
                          <a:pt x="1921" y="1506"/>
                        </a:lnTo>
                        <a:lnTo>
                          <a:pt x="1964" y="1503"/>
                        </a:lnTo>
                        <a:lnTo>
                          <a:pt x="2008" y="1500"/>
                        </a:lnTo>
                        <a:lnTo>
                          <a:pt x="2051" y="1495"/>
                        </a:lnTo>
                        <a:lnTo>
                          <a:pt x="2095" y="1489"/>
                        </a:lnTo>
                        <a:lnTo>
                          <a:pt x="2138" y="1482"/>
                        </a:lnTo>
                        <a:lnTo>
                          <a:pt x="2182" y="1476"/>
                        </a:lnTo>
                        <a:lnTo>
                          <a:pt x="2268" y="1461"/>
                        </a:lnTo>
                        <a:lnTo>
                          <a:pt x="2353" y="1449"/>
                        </a:lnTo>
                        <a:lnTo>
                          <a:pt x="2396" y="1443"/>
                        </a:lnTo>
                        <a:lnTo>
                          <a:pt x="2438" y="1438"/>
                        </a:lnTo>
                        <a:lnTo>
                          <a:pt x="2480" y="1434"/>
                        </a:lnTo>
                        <a:lnTo>
                          <a:pt x="2521" y="1432"/>
                        </a:lnTo>
                        <a:lnTo>
                          <a:pt x="2559" y="1430"/>
                        </a:lnTo>
                        <a:lnTo>
                          <a:pt x="2599" y="1427"/>
                        </a:lnTo>
                        <a:lnTo>
                          <a:pt x="2642" y="1421"/>
                        </a:lnTo>
                        <a:lnTo>
                          <a:pt x="2688" y="1414"/>
                        </a:lnTo>
                        <a:lnTo>
                          <a:pt x="2736" y="1406"/>
                        </a:lnTo>
                        <a:lnTo>
                          <a:pt x="2785" y="1397"/>
                        </a:lnTo>
                        <a:lnTo>
                          <a:pt x="2835" y="1387"/>
                        </a:lnTo>
                        <a:lnTo>
                          <a:pt x="2885" y="1375"/>
                        </a:lnTo>
                        <a:lnTo>
                          <a:pt x="2984" y="1354"/>
                        </a:lnTo>
                        <a:lnTo>
                          <a:pt x="3076" y="1332"/>
                        </a:lnTo>
                        <a:lnTo>
                          <a:pt x="3159" y="1311"/>
                        </a:lnTo>
                        <a:lnTo>
                          <a:pt x="3226" y="1294"/>
                        </a:lnTo>
                        <a:lnTo>
                          <a:pt x="3270" y="1282"/>
                        </a:lnTo>
                        <a:lnTo>
                          <a:pt x="3318" y="1268"/>
                        </a:lnTo>
                        <a:lnTo>
                          <a:pt x="3369" y="1251"/>
                        </a:lnTo>
                        <a:lnTo>
                          <a:pt x="3420" y="1232"/>
                        </a:lnTo>
                        <a:lnTo>
                          <a:pt x="3474" y="1211"/>
                        </a:lnTo>
                        <a:lnTo>
                          <a:pt x="3527" y="1189"/>
                        </a:lnTo>
                        <a:lnTo>
                          <a:pt x="3581" y="1163"/>
                        </a:lnTo>
                        <a:lnTo>
                          <a:pt x="3633" y="1136"/>
                        </a:lnTo>
                        <a:lnTo>
                          <a:pt x="3658" y="1122"/>
                        </a:lnTo>
                        <a:lnTo>
                          <a:pt x="3683" y="1107"/>
                        </a:lnTo>
                        <a:lnTo>
                          <a:pt x="3707" y="1093"/>
                        </a:lnTo>
                        <a:lnTo>
                          <a:pt x="3731" y="1077"/>
                        </a:lnTo>
                        <a:lnTo>
                          <a:pt x="3754" y="1062"/>
                        </a:lnTo>
                        <a:lnTo>
                          <a:pt x="3776" y="1045"/>
                        </a:lnTo>
                        <a:lnTo>
                          <a:pt x="3798" y="1028"/>
                        </a:lnTo>
                        <a:lnTo>
                          <a:pt x="3818" y="1010"/>
                        </a:lnTo>
                        <a:lnTo>
                          <a:pt x="3837" y="994"/>
                        </a:lnTo>
                        <a:lnTo>
                          <a:pt x="3854" y="976"/>
                        </a:lnTo>
                        <a:lnTo>
                          <a:pt x="3870" y="957"/>
                        </a:lnTo>
                        <a:lnTo>
                          <a:pt x="3886" y="938"/>
                        </a:lnTo>
                        <a:lnTo>
                          <a:pt x="3899" y="919"/>
                        </a:lnTo>
                        <a:lnTo>
                          <a:pt x="3911" y="900"/>
                        </a:lnTo>
                        <a:lnTo>
                          <a:pt x="3921" y="880"/>
                        </a:lnTo>
                        <a:lnTo>
                          <a:pt x="3930" y="860"/>
                        </a:lnTo>
                        <a:lnTo>
                          <a:pt x="3931" y="852"/>
                        </a:lnTo>
                        <a:lnTo>
                          <a:pt x="3933" y="845"/>
                        </a:lnTo>
                        <a:lnTo>
                          <a:pt x="3934" y="835"/>
                        </a:lnTo>
                        <a:lnTo>
                          <a:pt x="3934" y="822"/>
                        </a:lnTo>
                        <a:lnTo>
                          <a:pt x="3934" y="795"/>
                        </a:lnTo>
                        <a:lnTo>
                          <a:pt x="3931" y="761"/>
                        </a:lnTo>
                        <a:lnTo>
                          <a:pt x="3927" y="722"/>
                        </a:lnTo>
                        <a:lnTo>
                          <a:pt x="3921" y="679"/>
                        </a:lnTo>
                        <a:lnTo>
                          <a:pt x="3912" y="629"/>
                        </a:lnTo>
                        <a:lnTo>
                          <a:pt x="3903" y="575"/>
                        </a:lnTo>
                        <a:lnTo>
                          <a:pt x="3891" y="516"/>
                        </a:lnTo>
                        <a:lnTo>
                          <a:pt x="3878" y="454"/>
                        </a:lnTo>
                        <a:lnTo>
                          <a:pt x="3863" y="387"/>
                        </a:lnTo>
                        <a:lnTo>
                          <a:pt x="3847" y="316"/>
                        </a:lnTo>
                        <a:lnTo>
                          <a:pt x="3829" y="241"/>
                        </a:lnTo>
                        <a:lnTo>
                          <a:pt x="3810" y="164"/>
                        </a:lnTo>
                        <a:lnTo>
                          <a:pt x="3789" y="83"/>
                        </a:lnTo>
                        <a:lnTo>
                          <a:pt x="3766" y="0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512" name="Freeform 201"/>
                  <p:cNvSpPr>
                    <a:spLocks/>
                  </p:cNvSpPr>
                  <p:nvPr/>
                </p:nvSpPr>
                <p:spPr bwMode="auto">
                  <a:xfrm>
                    <a:off x="3433" y="3505"/>
                    <a:ext cx="329" cy="332"/>
                  </a:xfrm>
                  <a:custGeom>
                    <a:avLst/>
                    <a:gdLst>
                      <a:gd name="T0" fmla="*/ 0 w 2305"/>
                      <a:gd name="T1" fmla="*/ 0 h 2325"/>
                      <a:gd name="T2" fmla="*/ 0 w 2305"/>
                      <a:gd name="T3" fmla="*/ 0 h 2325"/>
                      <a:gd name="T4" fmla="*/ 0 w 2305"/>
                      <a:gd name="T5" fmla="*/ 0 h 2325"/>
                      <a:gd name="T6" fmla="*/ 0 w 2305"/>
                      <a:gd name="T7" fmla="*/ 0 h 2325"/>
                      <a:gd name="T8" fmla="*/ 0 w 2305"/>
                      <a:gd name="T9" fmla="*/ 0 h 2325"/>
                      <a:gd name="T10" fmla="*/ 0 w 2305"/>
                      <a:gd name="T11" fmla="*/ 0 h 2325"/>
                      <a:gd name="T12" fmla="*/ 0 w 2305"/>
                      <a:gd name="T13" fmla="*/ 0 h 2325"/>
                      <a:gd name="T14" fmla="*/ 0 w 2305"/>
                      <a:gd name="T15" fmla="*/ 0 h 2325"/>
                      <a:gd name="T16" fmla="*/ 0 w 2305"/>
                      <a:gd name="T17" fmla="*/ 0 h 2325"/>
                      <a:gd name="T18" fmla="*/ 0 w 2305"/>
                      <a:gd name="T19" fmla="*/ 0 h 2325"/>
                      <a:gd name="T20" fmla="*/ 0 w 2305"/>
                      <a:gd name="T21" fmla="*/ 0 h 2325"/>
                      <a:gd name="T22" fmla="*/ 0 w 2305"/>
                      <a:gd name="T23" fmla="*/ 0 h 2325"/>
                      <a:gd name="T24" fmla="*/ 0 w 2305"/>
                      <a:gd name="T25" fmla="*/ 0 h 2325"/>
                      <a:gd name="T26" fmla="*/ 0 w 2305"/>
                      <a:gd name="T27" fmla="*/ 0 h 2325"/>
                      <a:gd name="T28" fmla="*/ 0 w 2305"/>
                      <a:gd name="T29" fmla="*/ 0 h 2325"/>
                      <a:gd name="T30" fmla="*/ 0 w 2305"/>
                      <a:gd name="T31" fmla="*/ 0 h 2325"/>
                      <a:gd name="T32" fmla="*/ 0 w 2305"/>
                      <a:gd name="T33" fmla="*/ 0 h 2325"/>
                      <a:gd name="T34" fmla="*/ 0 w 2305"/>
                      <a:gd name="T35" fmla="*/ 0 h 2325"/>
                      <a:gd name="T36" fmla="*/ 0 w 2305"/>
                      <a:gd name="T37" fmla="*/ 0 h 2325"/>
                      <a:gd name="T38" fmla="*/ 0 w 2305"/>
                      <a:gd name="T39" fmla="*/ 0 h 2325"/>
                      <a:gd name="T40" fmla="*/ 0 w 2305"/>
                      <a:gd name="T41" fmla="*/ 0 h 2325"/>
                      <a:gd name="T42" fmla="*/ 0 w 2305"/>
                      <a:gd name="T43" fmla="*/ 0 h 2325"/>
                      <a:gd name="T44" fmla="*/ 0 w 2305"/>
                      <a:gd name="T45" fmla="*/ 0 h 2325"/>
                      <a:gd name="T46" fmla="*/ 0 w 2305"/>
                      <a:gd name="T47" fmla="*/ 0 h 2325"/>
                      <a:gd name="T48" fmla="*/ 0 w 2305"/>
                      <a:gd name="T49" fmla="*/ 0 h 2325"/>
                      <a:gd name="T50" fmla="*/ 0 w 2305"/>
                      <a:gd name="T51" fmla="*/ 0 h 2325"/>
                      <a:gd name="T52" fmla="*/ 0 w 2305"/>
                      <a:gd name="T53" fmla="*/ 0 h 2325"/>
                      <a:gd name="T54" fmla="*/ 0 w 2305"/>
                      <a:gd name="T55" fmla="*/ 0 h 2325"/>
                      <a:gd name="T56" fmla="*/ 0 w 2305"/>
                      <a:gd name="T57" fmla="*/ 0 h 2325"/>
                      <a:gd name="T58" fmla="*/ 0 w 2305"/>
                      <a:gd name="T59" fmla="*/ 0 h 2325"/>
                      <a:gd name="T60" fmla="*/ 0 w 2305"/>
                      <a:gd name="T61" fmla="*/ 0 h 2325"/>
                      <a:gd name="T62" fmla="*/ 0 w 2305"/>
                      <a:gd name="T63" fmla="*/ 0 h 2325"/>
                      <a:gd name="T64" fmla="*/ 0 w 2305"/>
                      <a:gd name="T65" fmla="*/ 0 h 2325"/>
                      <a:gd name="T66" fmla="*/ 0 w 2305"/>
                      <a:gd name="T67" fmla="*/ 0 h 2325"/>
                      <a:gd name="T68" fmla="*/ 0 w 2305"/>
                      <a:gd name="T69" fmla="*/ 0 h 2325"/>
                      <a:gd name="T70" fmla="*/ 0 w 2305"/>
                      <a:gd name="T71" fmla="*/ 0 h 2325"/>
                      <a:gd name="T72" fmla="*/ 0 w 2305"/>
                      <a:gd name="T73" fmla="*/ 0 h 2325"/>
                      <a:gd name="T74" fmla="*/ 0 w 2305"/>
                      <a:gd name="T75" fmla="*/ 0 h 2325"/>
                      <a:gd name="T76" fmla="*/ 0 w 2305"/>
                      <a:gd name="T77" fmla="*/ 0 h 2325"/>
                      <a:gd name="T78" fmla="*/ 0 w 2305"/>
                      <a:gd name="T79" fmla="*/ 0 h 2325"/>
                      <a:gd name="T80" fmla="*/ 0 w 2305"/>
                      <a:gd name="T81" fmla="*/ 0 h 2325"/>
                      <a:gd name="T82" fmla="*/ 0 w 2305"/>
                      <a:gd name="T83" fmla="*/ 0 h 2325"/>
                      <a:gd name="T84" fmla="*/ 0 w 2305"/>
                      <a:gd name="T85" fmla="*/ 0 h 2325"/>
                      <a:gd name="T86" fmla="*/ 0 w 2305"/>
                      <a:gd name="T87" fmla="*/ 0 h 2325"/>
                      <a:gd name="T88" fmla="*/ 0 w 2305"/>
                      <a:gd name="T89" fmla="*/ 0 h 2325"/>
                      <a:gd name="T90" fmla="*/ 0 w 2305"/>
                      <a:gd name="T91" fmla="*/ 0 h 2325"/>
                      <a:gd name="T92" fmla="*/ 0 w 2305"/>
                      <a:gd name="T93" fmla="*/ 0 h 23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2305"/>
                      <a:gd name="T142" fmla="*/ 0 h 2325"/>
                      <a:gd name="T143" fmla="*/ 2305 w 2305"/>
                      <a:gd name="T144" fmla="*/ 2325 h 2325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2305" h="2325">
                        <a:moveTo>
                          <a:pt x="1972" y="0"/>
                        </a:moveTo>
                        <a:lnTo>
                          <a:pt x="1961" y="3"/>
                        </a:lnTo>
                        <a:lnTo>
                          <a:pt x="1931" y="10"/>
                        </a:lnTo>
                        <a:lnTo>
                          <a:pt x="1881" y="20"/>
                        </a:lnTo>
                        <a:lnTo>
                          <a:pt x="1816" y="35"/>
                        </a:lnTo>
                        <a:lnTo>
                          <a:pt x="1736" y="52"/>
                        </a:lnTo>
                        <a:lnTo>
                          <a:pt x="1646" y="69"/>
                        </a:lnTo>
                        <a:lnTo>
                          <a:pt x="1545" y="89"/>
                        </a:lnTo>
                        <a:lnTo>
                          <a:pt x="1437" y="108"/>
                        </a:lnTo>
                        <a:lnTo>
                          <a:pt x="1324" y="126"/>
                        </a:lnTo>
                        <a:lnTo>
                          <a:pt x="1208" y="144"/>
                        </a:lnTo>
                        <a:lnTo>
                          <a:pt x="1149" y="152"/>
                        </a:lnTo>
                        <a:lnTo>
                          <a:pt x="1090" y="158"/>
                        </a:lnTo>
                        <a:lnTo>
                          <a:pt x="1032" y="165"/>
                        </a:lnTo>
                        <a:lnTo>
                          <a:pt x="974" y="171"/>
                        </a:lnTo>
                        <a:lnTo>
                          <a:pt x="916" y="175"/>
                        </a:lnTo>
                        <a:lnTo>
                          <a:pt x="860" y="180"/>
                        </a:lnTo>
                        <a:lnTo>
                          <a:pt x="806" y="182"/>
                        </a:lnTo>
                        <a:lnTo>
                          <a:pt x="752" y="183"/>
                        </a:lnTo>
                        <a:lnTo>
                          <a:pt x="701" y="184"/>
                        </a:lnTo>
                        <a:lnTo>
                          <a:pt x="652" y="182"/>
                        </a:lnTo>
                        <a:lnTo>
                          <a:pt x="605" y="180"/>
                        </a:lnTo>
                        <a:lnTo>
                          <a:pt x="562" y="175"/>
                        </a:lnTo>
                        <a:lnTo>
                          <a:pt x="479" y="166"/>
                        </a:lnTo>
                        <a:lnTo>
                          <a:pt x="405" y="160"/>
                        </a:lnTo>
                        <a:lnTo>
                          <a:pt x="373" y="156"/>
                        </a:lnTo>
                        <a:lnTo>
                          <a:pt x="342" y="155"/>
                        </a:lnTo>
                        <a:lnTo>
                          <a:pt x="313" y="154"/>
                        </a:lnTo>
                        <a:lnTo>
                          <a:pt x="286" y="154"/>
                        </a:lnTo>
                        <a:lnTo>
                          <a:pt x="262" y="155"/>
                        </a:lnTo>
                        <a:lnTo>
                          <a:pt x="238" y="156"/>
                        </a:lnTo>
                        <a:lnTo>
                          <a:pt x="218" y="158"/>
                        </a:lnTo>
                        <a:lnTo>
                          <a:pt x="198" y="163"/>
                        </a:lnTo>
                        <a:lnTo>
                          <a:pt x="181" y="167"/>
                        </a:lnTo>
                        <a:lnTo>
                          <a:pt x="165" y="173"/>
                        </a:lnTo>
                        <a:lnTo>
                          <a:pt x="150" y="180"/>
                        </a:lnTo>
                        <a:lnTo>
                          <a:pt x="138" y="188"/>
                        </a:lnTo>
                        <a:lnTo>
                          <a:pt x="126" y="197"/>
                        </a:lnTo>
                        <a:lnTo>
                          <a:pt x="116" y="208"/>
                        </a:lnTo>
                        <a:lnTo>
                          <a:pt x="107" y="221"/>
                        </a:lnTo>
                        <a:lnTo>
                          <a:pt x="99" y="234"/>
                        </a:lnTo>
                        <a:lnTo>
                          <a:pt x="92" y="249"/>
                        </a:lnTo>
                        <a:lnTo>
                          <a:pt x="87" y="265"/>
                        </a:lnTo>
                        <a:lnTo>
                          <a:pt x="81" y="283"/>
                        </a:lnTo>
                        <a:lnTo>
                          <a:pt x="78" y="302"/>
                        </a:lnTo>
                        <a:lnTo>
                          <a:pt x="75" y="323"/>
                        </a:lnTo>
                        <a:lnTo>
                          <a:pt x="71" y="345"/>
                        </a:lnTo>
                        <a:lnTo>
                          <a:pt x="69" y="370"/>
                        </a:lnTo>
                        <a:lnTo>
                          <a:pt x="68" y="397"/>
                        </a:lnTo>
                        <a:lnTo>
                          <a:pt x="67" y="453"/>
                        </a:lnTo>
                        <a:lnTo>
                          <a:pt x="67" y="519"/>
                        </a:lnTo>
                        <a:lnTo>
                          <a:pt x="66" y="558"/>
                        </a:lnTo>
                        <a:lnTo>
                          <a:pt x="65" y="598"/>
                        </a:lnTo>
                        <a:lnTo>
                          <a:pt x="62" y="641"/>
                        </a:lnTo>
                        <a:lnTo>
                          <a:pt x="59" y="686"/>
                        </a:lnTo>
                        <a:lnTo>
                          <a:pt x="51" y="780"/>
                        </a:lnTo>
                        <a:lnTo>
                          <a:pt x="41" y="882"/>
                        </a:lnTo>
                        <a:lnTo>
                          <a:pt x="30" y="987"/>
                        </a:lnTo>
                        <a:lnTo>
                          <a:pt x="20" y="1097"/>
                        </a:lnTo>
                        <a:lnTo>
                          <a:pt x="16" y="1151"/>
                        </a:lnTo>
                        <a:lnTo>
                          <a:pt x="11" y="1207"/>
                        </a:lnTo>
                        <a:lnTo>
                          <a:pt x="8" y="1262"/>
                        </a:lnTo>
                        <a:lnTo>
                          <a:pt x="4" y="1319"/>
                        </a:lnTo>
                        <a:lnTo>
                          <a:pt x="2" y="1375"/>
                        </a:lnTo>
                        <a:lnTo>
                          <a:pt x="1" y="1429"/>
                        </a:lnTo>
                        <a:lnTo>
                          <a:pt x="0" y="1485"/>
                        </a:lnTo>
                        <a:lnTo>
                          <a:pt x="1" y="1538"/>
                        </a:lnTo>
                        <a:lnTo>
                          <a:pt x="3" y="1592"/>
                        </a:lnTo>
                        <a:lnTo>
                          <a:pt x="8" y="1644"/>
                        </a:lnTo>
                        <a:lnTo>
                          <a:pt x="12" y="1696"/>
                        </a:lnTo>
                        <a:lnTo>
                          <a:pt x="20" y="1745"/>
                        </a:lnTo>
                        <a:lnTo>
                          <a:pt x="29" y="1794"/>
                        </a:lnTo>
                        <a:lnTo>
                          <a:pt x="39" y="1841"/>
                        </a:lnTo>
                        <a:lnTo>
                          <a:pt x="52" y="1887"/>
                        </a:lnTo>
                        <a:lnTo>
                          <a:pt x="67" y="1929"/>
                        </a:lnTo>
                        <a:lnTo>
                          <a:pt x="85" y="1970"/>
                        </a:lnTo>
                        <a:lnTo>
                          <a:pt x="104" y="2009"/>
                        </a:lnTo>
                        <a:lnTo>
                          <a:pt x="126" y="2045"/>
                        </a:lnTo>
                        <a:lnTo>
                          <a:pt x="151" y="2078"/>
                        </a:lnTo>
                        <a:lnTo>
                          <a:pt x="207" y="2141"/>
                        </a:lnTo>
                        <a:lnTo>
                          <a:pt x="266" y="2194"/>
                        </a:lnTo>
                        <a:lnTo>
                          <a:pt x="326" y="2237"/>
                        </a:lnTo>
                        <a:lnTo>
                          <a:pt x="387" y="2272"/>
                        </a:lnTo>
                        <a:lnTo>
                          <a:pt x="450" y="2296"/>
                        </a:lnTo>
                        <a:lnTo>
                          <a:pt x="514" y="2314"/>
                        </a:lnTo>
                        <a:lnTo>
                          <a:pt x="579" y="2323"/>
                        </a:lnTo>
                        <a:lnTo>
                          <a:pt x="644" y="2325"/>
                        </a:lnTo>
                        <a:lnTo>
                          <a:pt x="710" y="2320"/>
                        </a:lnTo>
                        <a:lnTo>
                          <a:pt x="777" y="2308"/>
                        </a:lnTo>
                        <a:lnTo>
                          <a:pt x="844" y="2292"/>
                        </a:lnTo>
                        <a:lnTo>
                          <a:pt x="909" y="2269"/>
                        </a:lnTo>
                        <a:lnTo>
                          <a:pt x="976" y="2242"/>
                        </a:lnTo>
                        <a:lnTo>
                          <a:pt x="1043" y="2209"/>
                        </a:lnTo>
                        <a:lnTo>
                          <a:pt x="1107" y="2174"/>
                        </a:lnTo>
                        <a:lnTo>
                          <a:pt x="1173" y="2134"/>
                        </a:lnTo>
                        <a:lnTo>
                          <a:pt x="1237" y="2091"/>
                        </a:lnTo>
                        <a:lnTo>
                          <a:pt x="1300" y="2046"/>
                        </a:lnTo>
                        <a:lnTo>
                          <a:pt x="1361" y="1999"/>
                        </a:lnTo>
                        <a:lnTo>
                          <a:pt x="1422" y="1950"/>
                        </a:lnTo>
                        <a:lnTo>
                          <a:pt x="1480" y="1900"/>
                        </a:lnTo>
                        <a:lnTo>
                          <a:pt x="1538" y="1849"/>
                        </a:lnTo>
                        <a:lnTo>
                          <a:pt x="1593" y="1798"/>
                        </a:lnTo>
                        <a:lnTo>
                          <a:pt x="1646" y="1746"/>
                        </a:lnTo>
                        <a:lnTo>
                          <a:pt x="1696" y="1696"/>
                        </a:lnTo>
                        <a:lnTo>
                          <a:pt x="1745" y="1647"/>
                        </a:lnTo>
                        <a:lnTo>
                          <a:pt x="1791" y="1600"/>
                        </a:lnTo>
                        <a:lnTo>
                          <a:pt x="1833" y="1554"/>
                        </a:lnTo>
                        <a:lnTo>
                          <a:pt x="1910" y="1472"/>
                        </a:lnTo>
                        <a:lnTo>
                          <a:pt x="1972" y="1403"/>
                        </a:lnTo>
                        <a:lnTo>
                          <a:pt x="1996" y="1376"/>
                        </a:lnTo>
                        <a:lnTo>
                          <a:pt x="2019" y="1346"/>
                        </a:lnTo>
                        <a:lnTo>
                          <a:pt x="2042" y="1311"/>
                        </a:lnTo>
                        <a:lnTo>
                          <a:pt x="2067" y="1273"/>
                        </a:lnTo>
                        <a:lnTo>
                          <a:pt x="2090" y="1233"/>
                        </a:lnTo>
                        <a:lnTo>
                          <a:pt x="2115" y="1190"/>
                        </a:lnTo>
                        <a:lnTo>
                          <a:pt x="2137" y="1144"/>
                        </a:lnTo>
                        <a:lnTo>
                          <a:pt x="2160" y="1095"/>
                        </a:lnTo>
                        <a:lnTo>
                          <a:pt x="2181" y="1045"/>
                        </a:lnTo>
                        <a:lnTo>
                          <a:pt x="2203" y="994"/>
                        </a:lnTo>
                        <a:lnTo>
                          <a:pt x="2222" y="941"/>
                        </a:lnTo>
                        <a:lnTo>
                          <a:pt x="2239" y="886"/>
                        </a:lnTo>
                        <a:lnTo>
                          <a:pt x="2255" y="832"/>
                        </a:lnTo>
                        <a:lnTo>
                          <a:pt x="2269" y="776"/>
                        </a:lnTo>
                        <a:lnTo>
                          <a:pt x="2282" y="719"/>
                        </a:lnTo>
                        <a:lnTo>
                          <a:pt x="2292" y="664"/>
                        </a:lnTo>
                        <a:lnTo>
                          <a:pt x="2299" y="608"/>
                        </a:lnTo>
                        <a:lnTo>
                          <a:pt x="2304" y="553"/>
                        </a:lnTo>
                        <a:lnTo>
                          <a:pt x="2305" y="499"/>
                        </a:lnTo>
                        <a:lnTo>
                          <a:pt x="2304" y="446"/>
                        </a:lnTo>
                        <a:lnTo>
                          <a:pt x="2299" y="394"/>
                        </a:lnTo>
                        <a:lnTo>
                          <a:pt x="2292" y="344"/>
                        </a:lnTo>
                        <a:lnTo>
                          <a:pt x="2279" y="296"/>
                        </a:lnTo>
                        <a:lnTo>
                          <a:pt x="2264" y="251"/>
                        </a:lnTo>
                        <a:lnTo>
                          <a:pt x="2244" y="207"/>
                        </a:lnTo>
                        <a:lnTo>
                          <a:pt x="2219" y="167"/>
                        </a:lnTo>
                        <a:lnTo>
                          <a:pt x="2192" y="129"/>
                        </a:lnTo>
                        <a:lnTo>
                          <a:pt x="2158" y="96"/>
                        </a:lnTo>
                        <a:lnTo>
                          <a:pt x="2119" y="66"/>
                        </a:lnTo>
                        <a:lnTo>
                          <a:pt x="2076" y="39"/>
                        </a:lnTo>
                        <a:lnTo>
                          <a:pt x="2027" y="17"/>
                        </a:lnTo>
                        <a:lnTo>
                          <a:pt x="1972" y="0"/>
                        </a:lnTo>
                        <a:close/>
                      </a:path>
                    </a:pathLst>
                  </a:custGeom>
                  <a:solidFill>
                    <a:srgbClr val="311F74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513" name="Freeform 202"/>
                  <p:cNvSpPr>
                    <a:spLocks/>
                  </p:cNvSpPr>
                  <p:nvPr/>
                </p:nvSpPr>
                <p:spPr bwMode="auto">
                  <a:xfrm>
                    <a:off x="3443" y="3593"/>
                    <a:ext cx="1" cy="10"/>
                  </a:xfrm>
                  <a:custGeom>
                    <a:avLst/>
                    <a:gdLst>
                      <a:gd name="T0" fmla="*/ 0 w 1"/>
                      <a:gd name="T1" fmla="*/ 0 h 39"/>
                      <a:gd name="T2" fmla="*/ 0 w 1"/>
                      <a:gd name="T3" fmla="*/ 0 h 39"/>
                      <a:gd name="T4" fmla="*/ 0 w 1"/>
                      <a:gd name="T5" fmla="*/ 0 h 39"/>
                      <a:gd name="T6" fmla="*/ 0 w 1"/>
                      <a:gd name="T7" fmla="*/ 0 h 39"/>
                      <a:gd name="T8" fmla="*/ 0 w 1"/>
                      <a:gd name="T9" fmla="*/ 0 h 39"/>
                      <a:gd name="T10" fmla="*/ 0 w 1"/>
                      <a:gd name="T11" fmla="*/ 0 h 3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"/>
                      <a:gd name="T19" fmla="*/ 0 h 39"/>
                      <a:gd name="T20" fmla="*/ 1 w 1"/>
                      <a:gd name="T21" fmla="*/ 39 h 3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" h="39">
                        <a:moveTo>
                          <a:pt x="0" y="39"/>
                        </a:moveTo>
                        <a:lnTo>
                          <a:pt x="0" y="0"/>
                        </a:lnTo>
                        <a:lnTo>
                          <a:pt x="0" y="10"/>
                        </a:lnTo>
                        <a:lnTo>
                          <a:pt x="0" y="19"/>
                        </a:lnTo>
                        <a:lnTo>
                          <a:pt x="0" y="29"/>
                        </a:lnTo>
                        <a:lnTo>
                          <a:pt x="0" y="39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514" name="Freeform 203"/>
                  <p:cNvSpPr>
                    <a:spLocks/>
                  </p:cNvSpPr>
                  <p:nvPr/>
                </p:nvSpPr>
                <p:spPr bwMode="auto">
                  <a:xfrm>
                    <a:off x="3443" y="3511"/>
                    <a:ext cx="288" cy="72"/>
                  </a:xfrm>
                  <a:custGeom>
                    <a:avLst/>
                    <a:gdLst>
                      <a:gd name="T0" fmla="*/ 0 w 2014"/>
                      <a:gd name="T1" fmla="*/ 0 h 520"/>
                      <a:gd name="T2" fmla="*/ 0 w 2014"/>
                      <a:gd name="T3" fmla="*/ 0 h 520"/>
                      <a:gd name="T4" fmla="*/ 0 w 2014"/>
                      <a:gd name="T5" fmla="*/ 0 h 520"/>
                      <a:gd name="T6" fmla="*/ 0 w 2014"/>
                      <a:gd name="T7" fmla="*/ 0 h 520"/>
                      <a:gd name="T8" fmla="*/ 0 w 2014"/>
                      <a:gd name="T9" fmla="*/ 0 h 520"/>
                      <a:gd name="T10" fmla="*/ 0 w 2014"/>
                      <a:gd name="T11" fmla="*/ 0 h 520"/>
                      <a:gd name="T12" fmla="*/ 0 w 2014"/>
                      <a:gd name="T13" fmla="*/ 0 h 520"/>
                      <a:gd name="T14" fmla="*/ 0 w 2014"/>
                      <a:gd name="T15" fmla="*/ 0 h 520"/>
                      <a:gd name="T16" fmla="*/ 0 w 2014"/>
                      <a:gd name="T17" fmla="*/ 0 h 520"/>
                      <a:gd name="T18" fmla="*/ 0 w 2014"/>
                      <a:gd name="T19" fmla="*/ 0 h 520"/>
                      <a:gd name="T20" fmla="*/ 0 w 2014"/>
                      <a:gd name="T21" fmla="*/ 0 h 520"/>
                      <a:gd name="T22" fmla="*/ 0 w 2014"/>
                      <a:gd name="T23" fmla="*/ 0 h 520"/>
                      <a:gd name="T24" fmla="*/ 0 w 2014"/>
                      <a:gd name="T25" fmla="*/ 0 h 520"/>
                      <a:gd name="T26" fmla="*/ 0 w 2014"/>
                      <a:gd name="T27" fmla="*/ 0 h 520"/>
                      <a:gd name="T28" fmla="*/ 0 w 2014"/>
                      <a:gd name="T29" fmla="*/ 0 h 520"/>
                      <a:gd name="T30" fmla="*/ 0 w 2014"/>
                      <a:gd name="T31" fmla="*/ 0 h 520"/>
                      <a:gd name="T32" fmla="*/ 0 w 2014"/>
                      <a:gd name="T33" fmla="*/ 0 h 520"/>
                      <a:gd name="T34" fmla="*/ 0 w 2014"/>
                      <a:gd name="T35" fmla="*/ 0 h 520"/>
                      <a:gd name="T36" fmla="*/ 0 w 2014"/>
                      <a:gd name="T37" fmla="*/ 0 h 520"/>
                      <a:gd name="T38" fmla="*/ 0 w 2014"/>
                      <a:gd name="T39" fmla="*/ 0 h 520"/>
                      <a:gd name="T40" fmla="*/ 0 w 2014"/>
                      <a:gd name="T41" fmla="*/ 0 h 520"/>
                      <a:gd name="T42" fmla="*/ 0 w 2014"/>
                      <a:gd name="T43" fmla="*/ 0 h 520"/>
                      <a:gd name="T44" fmla="*/ 0 w 2014"/>
                      <a:gd name="T45" fmla="*/ 0 h 520"/>
                      <a:gd name="T46" fmla="*/ 0 w 2014"/>
                      <a:gd name="T47" fmla="*/ 0 h 520"/>
                      <a:gd name="T48" fmla="*/ 0 w 2014"/>
                      <a:gd name="T49" fmla="*/ 0 h 520"/>
                      <a:gd name="T50" fmla="*/ 0 w 2014"/>
                      <a:gd name="T51" fmla="*/ 0 h 520"/>
                      <a:gd name="T52" fmla="*/ 0 w 2014"/>
                      <a:gd name="T53" fmla="*/ 0 h 520"/>
                      <a:gd name="T54" fmla="*/ 0 w 2014"/>
                      <a:gd name="T55" fmla="*/ 0 h 520"/>
                      <a:gd name="T56" fmla="*/ 0 w 2014"/>
                      <a:gd name="T57" fmla="*/ 0 h 520"/>
                      <a:gd name="T58" fmla="*/ 0 w 2014"/>
                      <a:gd name="T59" fmla="*/ 0 h 520"/>
                      <a:gd name="T60" fmla="*/ 0 w 2014"/>
                      <a:gd name="T61" fmla="*/ 0 h 520"/>
                      <a:gd name="T62" fmla="*/ 0 w 2014"/>
                      <a:gd name="T63" fmla="*/ 0 h 520"/>
                      <a:gd name="T64" fmla="*/ 0 w 2014"/>
                      <a:gd name="T65" fmla="*/ 0 h 520"/>
                      <a:gd name="T66" fmla="*/ 0 w 2014"/>
                      <a:gd name="T67" fmla="*/ 0 h 520"/>
                      <a:gd name="T68" fmla="*/ 0 w 2014"/>
                      <a:gd name="T69" fmla="*/ 0 h 520"/>
                      <a:gd name="T70" fmla="*/ 0 w 2014"/>
                      <a:gd name="T71" fmla="*/ 0 h 520"/>
                      <a:gd name="T72" fmla="*/ 0 w 2014"/>
                      <a:gd name="T73" fmla="*/ 0 h 520"/>
                      <a:gd name="T74" fmla="*/ 0 w 2014"/>
                      <a:gd name="T75" fmla="*/ 0 h 520"/>
                      <a:gd name="T76" fmla="*/ 0 w 2014"/>
                      <a:gd name="T77" fmla="*/ 0 h 520"/>
                      <a:gd name="T78" fmla="*/ 0 w 2014"/>
                      <a:gd name="T79" fmla="*/ 0 h 520"/>
                      <a:gd name="T80" fmla="*/ 0 w 2014"/>
                      <a:gd name="T81" fmla="*/ 0 h 520"/>
                      <a:gd name="T82" fmla="*/ 0 w 2014"/>
                      <a:gd name="T83" fmla="*/ 0 h 520"/>
                      <a:gd name="T84" fmla="*/ 0 w 2014"/>
                      <a:gd name="T85" fmla="*/ 0 h 520"/>
                      <a:gd name="T86" fmla="*/ 0 w 2014"/>
                      <a:gd name="T87" fmla="*/ 0 h 520"/>
                      <a:gd name="T88" fmla="*/ 0 w 2014"/>
                      <a:gd name="T89" fmla="*/ 0 h 520"/>
                      <a:gd name="T90" fmla="*/ 0 w 2014"/>
                      <a:gd name="T91" fmla="*/ 0 h 520"/>
                      <a:gd name="T92" fmla="*/ 0 w 2014"/>
                      <a:gd name="T93" fmla="*/ 0 h 520"/>
                      <a:gd name="T94" fmla="*/ 0 w 2014"/>
                      <a:gd name="T95" fmla="*/ 0 h 520"/>
                      <a:gd name="T96" fmla="*/ 0 w 2014"/>
                      <a:gd name="T97" fmla="*/ 0 h 520"/>
                      <a:gd name="T98" fmla="*/ 0 w 2014"/>
                      <a:gd name="T99" fmla="*/ 0 h 520"/>
                      <a:gd name="T100" fmla="*/ 0 w 2014"/>
                      <a:gd name="T101" fmla="*/ 0 h 520"/>
                      <a:gd name="T102" fmla="*/ 0 w 2014"/>
                      <a:gd name="T103" fmla="*/ 0 h 520"/>
                      <a:gd name="T104" fmla="*/ 0 w 2014"/>
                      <a:gd name="T105" fmla="*/ 0 h 520"/>
                      <a:gd name="T106" fmla="*/ 0 w 2014"/>
                      <a:gd name="T107" fmla="*/ 0 h 520"/>
                      <a:gd name="T108" fmla="*/ 0 w 2014"/>
                      <a:gd name="T109" fmla="*/ 0 h 520"/>
                      <a:gd name="T110" fmla="*/ 0 w 2014"/>
                      <a:gd name="T111" fmla="*/ 0 h 520"/>
                      <a:gd name="T112" fmla="*/ 0 w 2014"/>
                      <a:gd name="T113" fmla="*/ 0 h 520"/>
                      <a:gd name="T114" fmla="*/ 0 w 2014"/>
                      <a:gd name="T115" fmla="*/ 0 h 520"/>
                      <a:gd name="T116" fmla="*/ 0 w 2014"/>
                      <a:gd name="T117" fmla="*/ 0 h 52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014"/>
                      <a:gd name="T178" fmla="*/ 0 h 520"/>
                      <a:gd name="T179" fmla="*/ 2014 w 2014"/>
                      <a:gd name="T180" fmla="*/ 520 h 52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014" h="520">
                        <a:moveTo>
                          <a:pt x="1906" y="0"/>
                        </a:moveTo>
                        <a:lnTo>
                          <a:pt x="1895" y="3"/>
                        </a:lnTo>
                        <a:lnTo>
                          <a:pt x="1864" y="10"/>
                        </a:lnTo>
                        <a:lnTo>
                          <a:pt x="1815" y="21"/>
                        </a:lnTo>
                        <a:lnTo>
                          <a:pt x="1749" y="36"/>
                        </a:lnTo>
                        <a:lnTo>
                          <a:pt x="1670" y="52"/>
                        </a:lnTo>
                        <a:lnTo>
                          <a:pt x="1579" y="70"/>
                        </a:lnTo>
                        <a:lnTo>
                          <a:pt x="1479" y="89"/>
                        </a:lnTo>
                        <a:lnTo>
                          <a:pt x="1371" y="108"/>
                        </a:lnTo>
                        <a:lnTo>
                          <a:pt x="1257" y="127"/>
                        </a:lnTo>
                        <a:lnTo>
                          <a:pt x="1141" y="145"/>
                        </a:lnTo>
                        <a:lnTo>
                          <a:pt x="1082" y="152"/>
                        </a:lnTo>
                        <a:lnTo>
                          <a:pt x="1023" y="159"/>
                        </a:lnTo>
                        <a:lnTo>
                          <a:pt x="964" y="166"/>
                        </a:lnTo>
                        <a:lnTo>
                          <a:pt x="906" y="171"/>
                        </a:lnTo>
                        <a:lnTo>
                          <a:pt x="850" y="176"/>
                        </a:lnTo>
                        <a:lnTo>
                          <a:pt x="794" y="180"/>
                        </a:lnTo>
                        <a:lnTo>
                          <a:pt x="738" y="182"/>
                        </a:lnTo>
                        <a:lnTo>
                          <a:pt x="686" y="184"/>
                        </a:lnTo>
                        <a:lnTo>
                          <a:pt x="635" y="184"/>
                        </a:lnTo>
                        <a:lnTo>
                          <a:pt x="586" y="182"/>
                        </a:lnTo>
                        <a:lnTo>
                          <a:pt x="539" y="180"/>
                        </a:lnTo>
                        <a:lnTo>
                          <a:pt x="495" y="176"/>
                        </a:lnTo>
                        <a:lnTo>
                          <a:pt x="412" y="167"/>
                        </a:lnTo>
                        <a:lnTo>
                          <a:pt x="339" y="159"/>
                        </a:lnTo>
                        <a:lnTo>
                          <a:pt x="305" y="157"/>
                        </a:lnTo>
                        <a:lnTo>
                          <a:pt x="275" y="156"/>
                        </a:lnTo>
                        <a:lnTo>
                          <a:pt x="246" y="155"/>
                        </a:lnTo>
                        <a:lnTo>
                          <a:pt x="220" y="155"/>
                        </a:lnTo>
                        <a:lnTo>
                          <a:pt x="195" y="155"/>
                        </a:lnTo>
                        <a:lnTo>
                          <a:pt x="172" y="157"/>
                        </a:lnTo>
                        <a:lnTo>
                          <a:pt x="151" y="159"/>
                        </a:lnTo>
                        <a:lnTo>
                          <a:pt x="132" y="162"/>
                        </a:lnTo>
                        <a:lnTo>
                          <a:pt x="114" y="168"/>
                        </a:lnTo>
                        <a:lnTo>
                          <a:pt x="98" y="174"/>
                        </a:lnTo>
                        <a:lnTo>
                          <a:pt x="84" y="180"/>
                        </a:lnTo>
                        <a:lnTo>
                          <a:pt x="71" y="188"/>
                        </a:lnTo>
                        <a:lnTo>
                          <a:pt x="59" y="198"/>
                        </a:lnTo>
                        <a:lnTo>
                          <a:pt x="49" y="208"/>
                        </a:lnTo>
                        <a:lnTo>
                          <a:pt x="41" y="220"/>
                        </a:lnTo>
                        <a:lnTo>
                          <a:pt x="33" y="234"/>
                        </a:lnTo>
                        <a:lnTo>
                          <a:pt x="25" y="249"/>
                        </a:lnTo>
                        <a:lnTo>
                          <a:pt x="19" y="265"/>
                        </a:lnTo>
                        <a:lnTo>
                          <a:pt x="15" y="283"/>
                        </a:lnTo>
                        <a:lnTo>
                          <a:pt x="10" y="303"/>
                        </a:lnTo>
                        <a:lnTo>
                          <a:pt x="7" y="324"/>
                        </a:lnTo>
                        <a:lnTo>
                          <a:pt x="5" y="346"/>
                        </a:lnTo>
                        <a:lnTo>
                          <a:pt x="3" y="371"/>
                        </a:lnTo>
                        <a:lnTo>
                          <a:pt x="2" y="396"/>
                        </a:lnTo>
                        <a:lnTo>
                          <a:pt x="0" y="454"/>
                        </a:lnTo>
                        <a:lnTo>
                          <a:pt x="0" y="520"/>
                        </a:lnTo>
                        <a:lnTo>
                          <a:pt x="3" y="507"/>
                        </a:lnTo>
                        <a:lnTo>
                          <a:pt x="14" y="477"/>
                        </a:lnTo>
                        <a:lnTo>
                          <a:pt x="24" y="458"/>
                        </a:lnTo>
                        <a:lnTo>
                          <a:pt x="37" y="436"/>
                        </a:lnTo>
                        <a:lnTo>
                          <a:pt x="46" y="425"/>
                        </a:lnTo>
                        <a:lnTo>
                          <a:pt x="55" y="413"/>
                        </a:lnTo>
                        <a:lnTo>
                          <a:pt x="66" y="402"/>
                        </a:lnTo>
                        <a:lnTo>
                          <a:pt x="78" y="391"/>
                        </a:lnTo>
                        <a:lnTo>
                          <a:pt x="92" y="378"/>
                        </a:lnTo>
                        <a:lnTo>
                          <a:pt x="106" y="367"/>
                        </a:lnTo>
                        <a:lnTo>
                          <a:pt x="122" y="357"/>
                        </a:lnTo>
                        <a:lnTo>
                          <a:pt x="140" y="347"/>
                        </a:lnTo>
                        <a:lnTo>
                          <a:pt x="159" y="337"/>
                        </a:lnTo>
                        <a:lnTo>
                          <a:pt x="180" y="328"/>
                        </a:lnTo>
                        <a:lnTo>
                          <a:pt x="202" y="319"/>
                        </a:lnTo>
                        <a:lnTo>
                          <a:pt x="226" y="313"/>
                        </a:lnTo>
                        <a:lnTo>
                          <a:pt x="253" y="306"/>
                        </a:lnTo>
                        <a:lnTo>
                          <a:pt x="281" y="302"/>
                        </a:lnTo>
                        <a:lnTo>
                          <a:pt x="312" y="297"/>
                        </a:lnTo>
                        <a:lnTo>
                          <a:pt x="344" y="295"/>
                        </a:lnTo>
                        <a:lnTo>
                          <a:pt x="378" y="294"/>
                        </a:lnTo>
                        <a:lnTo>
                          <a:pt x="415" y="295"/>
                        </a:lnTo>
                        <a:lnTo>
                          <a:pt x="453" y="297"/>
                        </a:lnTo>
                        <a:lnTo>
                          <a:pt x="495" y="302"/>
                        </a:lnTo>
                        <a:lnTo>
                          <a:pt x="539" y="305"/>
                        </a:lnTo>
                        <a:lnTo>
                          <a:pt x="586" y="308"/>
                        </a:lnTo>
                        <a:lnTo>
                          <a:pt x="635" y="309"/>
                        </a:lnTo>
                        <a:lnTo>
                          <a:pt x="686" y="309"/>
                        </a:lnTo>
                        <a:lnTo>
                          <a:pt x="738" y="307"/>
                        </a:lnTo>
                        <a:lnTo>
                          <a:pt x="794" y="305"/>
                        </a:lnTo>
                        <a:lnTo>
                          <a:pt x="850" y="302"/>
                        </a:lnTo>
                        <a:lnTo>
                          <a:pt x="906" y="296"/>
                        </a:lnTo>
                        <a:lnTo>
                          <a:pt x="964" y="290"/>
                        </a:lnTo>
                        <a:lnTo>
                          <a:pt x="1023" y="285"/>
                        </a:lnTo>
                        <a:lnTo>
                          <a:pt x="1082" y="277"/>
                        </a:lnTo>
                        <a:lnTo>
                          <a:pt x="1141" y="269"/>
                        </a:lnTo>
                        <a:lnTo>
                          <a:pt x="1257" y="253"/>
                        </a:lnTo>
                        <a:lnTo>
                          <a:pt x="1371" y="234"/>
                        </a:lnTo>
                        <a:lnTo>
                          <a:pt x="1479" y="215"/>
                        </a:lnTo>
                        <a:lnTo>
                          <a:pt x="1579" y="196"/>
                        </a:lnTo>
                        <a:lnTo>
                          <a:pt x="1670" y="177"/>
                        </a:lnTo>
                        <a:lnTo>
                          <a:pt x="1749" y="160"/>
                        </a:lnTo>
                        <a:lnTo>
                          <a:pt x="1815" y="147"/>
                        </a:lnTo>
                        <a:lnTo>
                          <a:pt x="1864" y="136"/>
                        </a:lnTo>
                        <a:lnTo>
                          <a:pt x="1895" y="128"/>
                        </a:lnTo>
                        <a:lnTo>
                          <a:pt x="1906" y="126"/>
                        </a:lnTo>
                        <a:lnTo>
                          <a:pt x="1901" y="127"/>
                        </a:lnTo>
                        <a:lnTo>
                          <a:pt x="1920" y="121"/>
                        </a:lnTo>
                        <a:lnTo>
                          <a:pt x="1936" y="117"/>
                        </a:lnTo>
                        <a:lnTo>
                          <a:pt x="1953" y="110"/>
                        </a:lnTo>
                        <a:lnTo>
                          <a:pt x="1969" y="102"/>
                        </a:lnTo>
                        <a:lnTo>
                          <a:pt x="1986" y="95"/>
                        </a:lnTo>
                        <a:lnTo>
                          <a:pt x="1994" y="90"/>
                        </a:lnTo>
                        <a:lnTo>
                          <a:pt x="1999" y="85"/>
                        </a:lnTo>
                        <a:lnTo>
                          <a:pt x="2005" y="80"/>
                        </a:lnTo>
                        <a:lnTo>
                          <a:pt x="2009" y="75"/>
                        </a:lnTo>
                        <a:lnTo>
                          <a:pt x="2013" y="69"/>
                        </a:lnTo>
                        <a:lnTo>
                          <a:pt x="2014" y="63"/>
                        </a:lnTo>
                        <a:lnTo>
                          <a:pt x="2014" y="58"/>
                        </a:lnTo>
                        <a:lnTo>
                          <a:pt x="2012" y="51"/>
                        </a:lnTo>
                        <a:lnTo>
                          <a:pt x="2007" y="46"/>
                        </a:lnTo>
                        <a:lnTo>
                          <a:pt x="2002" y="40"/>
                        </a:lnTo>
                        <a:lnTo>
                          <a:pt x="1993" y="33"/>
                        </a:lnTo>
                        <a:lnTo>
                          <a:pt x="1980" y="27"/>
                        </a:lnTo>
                        <a:lnTo>
                          <a:pt x="1967" y="20"/>
                        </a:lnTo>
                        <a:lnTo>
                          <a:pt x="1949" y="13"/>
                        </a:lnTo>
                        <a:lnTo>
                          <a:pt x="1929" y="7"/>
                        </a:lnTo>
                        <a:lnTo>
                          <a:pt x="1906" y="0"/>
                        </a:lnTo>
                        <a:close/>
                      </a:path>
                    </a:pathLst>
                  </a:custGeom>
                  <a:solidFill>
                    <a:srgbClr val="3D4189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sp>
                <p:nvSpPr>
                  <p:cNvPr id="515" name="Freeform 204"/>
                  <p:cNvSpPr>
                    <a:spLocks/>
                  </p:cNvSpPr>
                  <p:nvPr/>
                </p:nvSpPr>
                <p:spPr bwMode="auto">
                  <a:xfrm>
                    <a:off x="3433" y="3608"/>
                    <a:ext cx="324" cy="225"/>
                  </a:xfrm>
                  <a:custGeom>
                    <a:avLst/>
                    <a:gdLst>
                      <a:gd name="T0" fmla="*/ 0 w 2275"/>
                      <a:gd name="T1" fmla="*/ 0 h 1580"/>
                      <a:gd name="T2" fmla="*/ 0 w 2275"/>
                      <a:gd name="T3" fmla="*/ 0 h 1580"/>
                      <a:gd name="T4" fmla="*/ 0 w 2275"/>
                      <a:gd name="T5" fmla="*/ 0 h 1580"/>
                      <a:gd name="T6" fmla="*/ 0 w 2275"/>
                      <a:gd name="T7" fmla="*/ 0 h 1580"/>
                      <a:gd name="T8" fmla="*/ 0 w 2275"/>
                      <a:gd name="T9" fmla="*/ 0 h 1580"/>
                      <a:gd name="T10" fmla="*/ 0 w 2275"/>
                      <a:gd name="T11" fmla="*/ 0 h 1580"/>
                      <a:gd name="T12" fmla="*/ 0 w 2275"/>
                      <a:gd name="T13" fmla="*/ 0 h 1580"/>
                      <a:gd name="T14" fmla="*/ 0 w 2275"/>
                      <a:gd name="T15" fmla="*/ 0 h 1580"/>
                      <a:gd name="T16" fmla="*/ 0 w 2275"/>
                      <a:gd name="T17" fmla="*/ 0 h 1580"/>
                      <a:gd name="T18" fmla="*/ 0 w 2275"/>
                      <a:gd name="T19" fmla="*/ 0 h 1580"/>
                      <a:gd name="T20" fmla="*/ 0 w 2275"/>
                      <a:gd name="T21" fmla="*/ 0 h 1580"/>
                      <a:gd name="T22" fmla="*/ 0 w 2275"/>
                      <a:gd name="T23" fmla="*/ 0 h 1580"/>
                      <a:gd name="T24" fmla="*/ 0 w 2275"/>
                      <a:gd name="T25" fmla="*/ 0 h 1580"/>
                      <a:gd name="T26" fmla="*/ 0 w 2275"/>
                      <a:gd name="T27" fmla="*/ 0 h 1580"/>
                      <a:gd name="T28" fmla="*/ 0 w 2275"/>
                      <a:gd name="T29" fmla="*/ 0 h 1580"/>
                      <a:gd name="T30" fmla="*/ 0 w 2275"/>
                      <a:gd name="T31" fmla="*/ 0 h 1580"/>
                      <a:gd name="T32" fmla="*/ 0 w 2275"/>
                      <a:gd name="T33" fmla="*/ 0 h 1580"/>
                      <a:gd name="T34" fmla="*/ 0 w 2275"/>
                      <a:gd name="T35" fmla="*/ 0 h 1580"/>
                      <a:gd name="T36" fmla="*/ 0 w 2275"/>
                      <a:gd name="T37" fmla="*/ 0 h 1580"/>
                      <a:gd name="T38" fmla="*/ 0 w 2275"/>
                      <a:gd name="T39" fmla="*/ 0 h 1580"/>
                      <a:gd name="T40" fmla="*/ 0 w 2275"/>
                      <a:gd name="T41" fmla="*/ 0 h 1580"/>
                      <a:gd name="T42" fmla="*/ 0 w 2275"/>
                      <a:gd name="T43" fmla="*/ 0 h 1580"/>
                      <a:gd name="T44" fmla="*/ 0 w 2275"/>
                      <a:gd name="T45" fmla="*/ 0 h 1580"/>
                      <a:gd name="T46" fmla="*/ 0 w 2275"/>
                      <a:gd name="T47" fmla="*/ 0 h 1580"/>
                      <a:gd name="T48" fmla="*/ 0 w 2275"/>
                      <a:gd name="T49" fmla="*/ 0 h 1580"/>
                      <a:gd name="T50" fmla="*/ 0 w 2275"/>
                      <a:gd name="T51" fmla="*/ 0 h 1580"/>
                      <a:gd name="T52" fmla="*/ 0 w 2275"/>
                      <a:gd name="T53" fmla="*/ 0 h 1580"/>
                      <a:gd name="T54" fmla="*/ 0 w 2275"/>
                      <a:gd name="T55" fmla="*/ 0 h 1580"/>
                      <a:gd name="T56" fmla="*/ 0 w 2275"/>
                      <a:gd name="T57" fmla="*/ 0 h 1580"/>
                      <a:gd name="T58" fmla="*/ 0 w 2275"/>
                      <a:gd name="T59" fmla="*/ 0 h 1580"/>
                      <a:gd name="T60" fmla="*/ 0 w 2275"/>
                      <a:gd name="T61" fmla="*/ 0 h 1580"/>
                      <a:gd name="T62" fmla="*/ 0 w 2275"/>
                      <a:gd name="T63" fmla="*/ 0 h 1580"/>
                      <a:gd name="T64" fmla="*/ 0 w 2275"/>
                      <a:gd name="T65" fmla="*/ 0 h 1580"/>
                      <a:gd name="T66" fmla="*/ 0 w 2275"/>
                      <a:gd name="T67" fmla="*/ 0 h 1580"/>
                      <a:gd name="T68" fmla="*/ 0 w 2275"/>
                      <a:gd name="T69" fmla="*/ 0 h 1580"/>
                      <a:gd name="T70" fmla="*/ 0 w 2275"/>
                      <a:gd name="T71" fmla="*/ 0 h 1580"/>
                      <a:gd name="T72" fmla="*/ 0 w 2275"/>
                      <a:gd name="T73" fmla="*/ 0 h 1580"/>
                      <a:gd name="T74" fmla="*/ 0 w 2275"/>
                      <a:gd name="T75" fmla="*/ 0 h 1580"/>
                      <a:gd name="T76" fmla="*/ 0 w 2275"/>
                      <a:gd name="T77" fmla="*/ 0 h 1580"/>
                      <a:gd name="T78" fmla="*/ 0 w 2275"/>
                      <a:gd name="T79" fmla="*/ 0 h 1580"/>
                      <a:gd name="T80" fmla="*/ 0 w 2275"/>
                      <a:gd name="T81" fmla="*/ 0 h 1580"/>
                      <a:gd name="T82" fmla="*/ 0 w 2275"/>
                      <a:gd name="T83" fmla="*/ 0 h 1580"/>
                      <a:gd name="T84" fmla="*/ 0 w 2275"/>
                      <a:gd name="T85" fmla="*/ 0 h 1580"/>
                      <a:gd name="T86" fmla="*/ 0 w 2275"/>
                      <a:gd name="T87" fmla="*/ 0 h 1580"/>
                      <a:gd name="T88" fmla="*/ 0 w 2275"/>
                      <a:gd name="T89" fmla="*/ 0 h 1580"/>
                      <a:gd name="T90" fmla="*/ 0 w 2275"/>
                      <a:gd name="T91" fmla="*/ 0 h 1580"/>
                      <a:gd name="T92" fmla="*/ 0 w 2275"/>
                      <a:gd name="T93" fmla="*/ 0 h 1580"/>
                      <a:gd name="T94" fmla="*/ 0 w 2275"/>
                      <a:gd name="T95" fmla="*/ 0 h 1580"/>
                      <a:gd name="T96" fmla="*/ 0 w 2275"/>
                      <a:gd name="T97" fmla="*/ 0 h 1580"/>
                      <a:gd name="T98" fmla="*/ 0 w 2275"/>
                      <a:gd name="T99" fmla="*/ 0 h 1580"/>
                      <a:gd name="T100" fmla="*/ 0 w 2275"/>
                      <a:gd name="T101" fmla="*/ 0 h 1580"/>
                      <a:gd name="T102" fmla="*/ 0 w 2275"/>
                      <a:gd name="T103" fmla="*/ 0 h 1580"/>
                      <a:gd name="T104" fmla="*/ 0 w 2275"/>
                      <a:gd name="T105" fmla="*/ 0 h 1580"/>
                      <a:gd name="T106" fmla="*/ 0 w 2275"/>
                      <a:gd name="T107" fmla="*/ 0 h 1580"/>
                      <a:gd name="T108" fmla="*/ 0 w 2275"/>
                      <a:gd name="T109" fmla="*/ 0 h 1580"/>
                      <a:gd name="T110" fmla="*/ 0 w 2275"/>
                      <a:gd name="T111" fmla="*/ 0 h 1580"/>
                      <a:gd name="T112" fmla="*/ 0 w 2275"/>
                      <a:gd name="T113" fmla="*/ 0 h 158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275"/>
                      <a:gd name="T172" fmla="*/ 0 h 1580"/>
                      <a:gd name="T173" fmla="*/ 2275 w 2275"/>
                      <a:gd name="T174" fmla="*/ 1580 h 1580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275" h="1580">
                        <a:moveTo>
                          <a:pt x="1248" y="671"/>
                        </a:moveTo>
                        <a:lnTo>
                          <a:pt x="1201" y="695"/>
                        </a:lnTo>
                        <a:lnTo>
                          <a:pt x="1155" y="717"/>
                        </a:lnTo>
                        <a:lnTo>
                          <a:pt x="1110" y="737"/>
                        </a:lnTo>
                        <a:lnTo>
                          <a:pt x="1065" y="756"/>
                        </a:lnTo>
                        <a:lnTo>
                          <a:pt x="1021" y="774"/>
                        </a:lnTo>
                        <a:lnTo>
                          <a:pt x="976" y="789"/>
                        </a:lnTo>
                        <a:lnTo>
                          <a:pt x="934" y="804"/>
                        </a:lnTo>
                        <a:lnTo>
                          <a:pt x="891" y="816"/>
                        </a:lnTo>
                        <a:lnTo>
                          <a:pt x="848" y="827"/>
                        </a:lnTo>
                        <a:lnTo>
                          <a:pt x="807" y="837"/>
                        </a:lnTo>
                        <a:lnTo>
                          <a:pt x="766" y="846"/>
                        </a:lnTo>
                        <a:lnTo>
                          <a:pt x="725" y="853"/>
                        </a:lnTo>
                        <a:lnTo>
                          <a:pt x="685" y="858"/>
                        </a:lnTo>
                        <a:lnTo>
                          <a:pt x="645" y="863"/>
                        </a:lnTo>
                        <a:lnTo>
                          <a:pt x="606" y="865"/>
                        </a:lnTo>
                        <a:lnTo>
                          <a:pt x="567" y="866"/>
                        </a:lnTo>
                        <a:lnTo>
                          <a:pt x="529" y="866"/>
                        </a:lnTo>
                        <a:lnTo>
                          <a:pt x="491" y="865"/>
                        </a:lnTo>
                        <a:lnTo>
                          <a:pt x="453" y="863"/>
                        </a:lnTo>
                        <a:lnTo>
                          <a:pt x="416" y="858"/>
                        </a:lnTo>
                        <a:lnTo>
                          <a:pt x="380" y="853"/>
                        </a:lnTo>
                        <a:lnTo>
                          <a:pt x="343" y="846"/>
                        </a:lnTo>
                        <a:lnTo>
                          <a:pt x="307" y="838"/>
                        </a:lnTo>
                        <a:lnTo>
                          <a:pt x="272" y="828"/>
                        </a:lnTo>
                        <a:lnTo>
                          <a:pt x="236" y="818"/>
                        </a:lnTo>
                        <a:lnTo>
                          <a:pt x="202" y="806"/>
                        </a:lnTo>
                        <a:lnTo>
                          <a:pt x="167" y="794"/>
                        </a:lnTo>
                        <a:lnTo>
                          <a:pt x="133" y="779"/>
                        </a:lnTo>
                        <a:lnTo>
                          <a:pt x="99" y="764"/>
                        </a:lnTo>
                        <a:lnTo>
                          <a:pt x="66" y="747"/>
                        </a:lnTo>
                        <a:lnTo>
                          <a:pt x="32" y="729"/>
                        </a:lnTo>
                        <a:lnTo>
                          <a:pt x="0" y="710"/>
                        </a:lnTo>
                        <a:lnTo>
                          <a:pt x="0" y="756"/>
                        </a:lnTo>
                        <a:lnTo>
                          <a:pt x="1" y="803"/>
                        </a:lnTo>
                        <a:lnTo>
                          <a:pt x="3" y="847"/>
                        </a:lnTo>
                        <a:lnTo>
                          <a:pt x="6" y="892"/>
                        </a:lnTo>
                        <a:lnTo>
                          <a:pt x="10" y="935"/>
                        </a:lnTo>
                        <a:lnTo>
                          <a:pt x="16" y="977"/>
                        </a:lnTo>
                        <a:lnTo>
                          <a:pt x="22" y="1020"/>
                        </a:lnTo>
                        <a:lnTo>
                          <a:pt x="30" y="1060"/>
                        </a:lnTo>
                        <a:lnTo>
                          <a:pt x="39" y="1100"/>
                        </a:lnTo>
                        <a:lnTo>
                          <a:pt x="50" y="1138"/>
                        </a:lnTo>
                        <a:lnTo>
                          <a:pt x="62" y="1174"/>
                        </a:lnTo>
                        <a:lnTo>
                          <a:pt x="76" y="1210"/>
                        </a:lnTo>
                        <a:lnTo>
                          <a:pt x="84" y="1227"/>
                        </a:lnTo>
                        <a:lnTo>
                          <a:pt x="93" y="1243"/>
                        </a:lnTo>
                        <a:lnTo>
                          <a:pt x="100" y="1260"/>
                        </a:lnTo>
                        <a:lnTo>
                          <a:pt x="109" y="1276"/>
                        </a:lnTo>
                        <a:lnTo>
                          <a:pt x="119" y="1290"/>
                        </a:lnTo>
                        <a:lnTo>
                          <a:pt x="129" y="1306"/>
                        </a:lnTo>
                        <a:lnTo>
                          <a:pt x="139" y="1319"/>
                        </a:lnTo>
                        <a:lnTo>
                          <a:pt x="150" y="1334"/>
                        </a:lnTo>
                        <a:lnTo>
                          <a:pt x="206" y="1397"/>
                        </a:lnTo>
                        <a:lnTo>
                          <a:pt x="265" y="1449"/>
                        </a:lnTo>
                        <a:lnTo>
                          <a:pt x="325" y="1493"/>
                        </a:lnTo>
                        <a:lnTo>
                          <a:pt x="386" y="1526"/>
                        </a:lnTo>
                        <a:lnTo>
                          <a:pt x="449" y="1552"/>
                        </a:lnTo>
                        <a:lnTo>
                          <a:pt x="513" y="1568"/>
                        </a:lnTo>
                        <a:lnTo>
                          <a:pt x="578" y="1578"/>
                        </a:lnTo>
                        <a:lnTo>
                          <a:pt x="643" y="1580"/>
                        </a:lnTo>
                        <a:lnTo>
                          <a:pt x="709" y="1575"/>
                        </a:lnTo>
                        <a:lnTo>
                          <a:pt x="776" y="1564"/>
                        </a:lnTo>
                        <a:lnTo>
                          <a:pt x="843" y="1546"/>
                        </a:lnTo>
                        <a:lnTo>
                          <a:pt x="908" y="1524"/>
                        </a:lnTo>
                        <a:lnTo>
                          <a:pt x="975" y="1497"/>
                        </a:lnTo>
                        <a:lnTo>
                          <a:pt x="1042" y="1465"/>
                        </a:lnTo>
                        <a:lnTo>
                          <a:pt x="1106" y="1428"/>
                        </a:lnTo>
                        <a:lnTo>
                          <a:pt x="1172" y="1389"/>
                        </a:lnTo>
                        <a:lnTo>
                          <a:pt x="1236" y="1347"/>
                        </a:lnTo>
                        <a:lnTo>
                          <a:pt x="1299" y="1301"/>
                        </a:lnTo>
                        <a:lnTo>
                          <a:pt x="1360" y="1253"/>
                        </a:lnTo>
                        <a:lnTo>
                          <a:pt x="1421" y="1204"/>
                        </a:lnTo>
                        <a:lnTo>
                          <a:pt x="1479" y="1154"/>
                        </a:lnTo>
                        <a:lnTo>
                          <a:pt x="1537" y="1104"/>
                        </a:lnTo>
                        <a:lnTo>
                          <a:pt x="1592" y="1053"/>
                        </a:lnTo>
                        <a:lnTo>
                          <a:pt x="1645" y="1002"/>
                        </a:lnTo>
                        <a:lnTo>
                          <a:pt x="1695" y="951"/>
                        </a:lnTo>
                        <a:lnTo>
                          <a:pt x="1744" y="902"/>
                        </a:lnTo>
                        <a:lnTo>
                          <a:pt x="1790" y="855"/>
                        </a:lnTo>
                        <a:lnTo>
                          <a:pt x="1832" y="809"/>
                        </a:lnTo>
                        <a:lnTo>
                          <a:pt x="1909" y="726"/>
                        </a:lnTo>
                        <a:lnTo>
                          <a:pt x="1971" y="657"/>
                        </a:lnTo>
                        <a:lnTo>
                          <a:pt x="1992" y="634"/>
                        </a:lnTo>
                        <a:lnTo>
                          <a:pt x="2014" y="606"/>
                        </a:lnTo>
                        <a:lnTo>
                          <a:pt x="2035" y="576"/>
                        </a:lnTo>
                        <a:lnTo>
                          <a:pt x="2057" y="542"/>
                        </a:lnTo>
                        <a:lnTo>
                          <a:pt x="2079" y="507"/>
                        </a:lnTo>
                        <a:lnTo>
                          <a:pt x="2100" y="469"/>
                        </a:lnTo>
                        <a:lnTo>
                          <a:pt x="2122" y="429"/>
                        </a:lnTo>
                        <a:lnTo>
                          <a:pt x="2143" y="387"/>
                        </a:lnTo>
                        <a:lnTo>
                          <a:pt x="2163" y="342"/>
                        </a:lnTo>
                        <a:lnTo>
                          <a:pt x="2183" y="296"/>
                        </a:lnTo>
                        <a:lnTo>
                          <a:pt x="2201" y="249"/>
                        </a:lnTo>
                        <a:lnTo>
                          <a:pt x="2218" y="201"/>
                        </a:lnTo>
                        <a:lnTo>
                          <a:pt x="2235" y="152"/>
                        </a:lnTo>
                        <a:lnTo>
                          <a:pt x="2250" y="102"/>
                        </a:lnTo>
                        <a:lnTo>
                          <a:pt x="2263" y="52"/>
                        </a:lnTo>
                        <a:lnTo>
                          <a:pt x="2275" y="0"/>
                        </a:lnTo>
                        <a:lnTo>
                          <a:pt x="2217" y="47"/>
                        </a:lnTo>
                        <a:lnTo>
                          <a:pt x="2158" y="93"/>
                        </a:lnTo>
                        <a:lnTo>
                          <a:pt x="2098" y="138"/>
                        </a:lnTo>
                        <a:lnTo>
                          <a:pt x="2038" y="183"/>
                        </a:lnTo>
                        <a:lnTo>
                          <a:pt x="1976" y="227"/>
                        </a:lnTo>
                        <a:lnTo>
                          <a:pt x="1914" y="271"/>
                        </a:lnTo>
                        <a:lnTo>
                          <a:pt x="1852" y="313"/>
                        </a:lnTo>
                        <a:lnTo>
                          <a:pt x="1788" y="355"/>
                        </a:lnTo>
                        <a:lnTo>
                          <a:pt x="1724" y="398"/>
                        </a:lnTo>
                        <a:lnTo>
                          <a:pt x="1658" y="438"/>
                        </a:lnTo>
                        <a:lnTo>
                          <a:pt x="1593" y="479"/>
                        </a:lnTo>
                        <a:lnTo>
                          <a:pt x="1525" y="518"/>
                        </a:lnTo>
                        <a:lnTo>
                          <a:pt x="1457" y="558"/>
                        </a:lnTo>
                        <a:lnTo>
                          <a:pt x="1388" y="596"/>
                        </a:lnTo>
                        <a:lnTo>
                          <a:pt x="1319" y="634"/>
                        </a:lnTo>
                        <a:lnTo>
                          <a:pt x="1248" y="671"/>
                        </a:lnTo>
                        <a:close/>
                      </a:path>
                    </a:pathLst>
                  </a:custGeom>
                  <a:solidFill>
                    <a:srgbClr val="312276"/>
                  </a:solidFill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 defTabSz="1042872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2100" kern="0">
                      <a:solidFill>
                        <a:sysClr val="windowText" lastClr="000000"/>
                      </a:solidFill>
                      <a:latin typeface="맑은 고딕"/>
                      <a:ea typeface="맑은 고딕"/>
                    </a:endParaRPr>
                  </a:p>
                </p:txBody>
              </p:sp>
            </p:grpSp>
          </p:grpSp>
          <p:grpSp>
            <p:nvGrpSpPr>
              <p:cNvPr id="466" name="Group 205"/>
              <p:cNvGrpSpPr>
                <a:grpSpLocks/>
              </p:cNvGrpSpPr>
              <p:nvPr/>
            </p:nvGrpSpPr>
            <p:grpSpPr bwMode="auto">
              <a:xfrm>
                <a:off x="7609518" y="2347790"/>
                <a:ext cx="449511" cy="260659"/>
                <a:chOff x="2759" y="2304"/>
                <a:chExt cx="1393" cy="766"/>
              </a:xfrm>
            </p:grpSpPr>
            <p:sp>
              <p:nvSpPr>
                <p:cNvPr id="467" name="Freeform 206"/>
                <p:cNvSpPr>
                  <a:spLocks/>
                </p:cNvSpPr>
                <p:nvPr/>
              </p:nvSpPr>
              <p:spPr bwMode="auto">
                <a:xfrm>
                  <a:off x="3640" y="2608"/>
                  <a:ext cx="508" cy="319"/>
                </a:xfrm>
                <a:custGeom>
                  <a:avLst/>
                  <a:gdLst>
                    <a:gd name="T0" fmla="*/ 0 w 3583"/>
                    <a:gd name="T1" fmla="*/ 0 h 2227"/>
                    <a:gd name="T2" fmla="*/ 0 w 3583"/>
                    <a:gd name="T3" fmla="*/ 0 h 2227"/>
                    <a:gd name="T4" fmla="*/ 0 w 3583"/>
                    <a:gd name="T5" fmla="*/ 0 h 2227"/>
                    <a:gd name="T6" fmla="*/ 0 w 3583"/>
                    <a:gd name="T7" fmla="*/ 0 h 2227"/>
                    <a:gd name="T8" fmla="*/ 0 w 3583"/>
                    <a:gd name="T9" fmla="*/ 0 h 2227"/>
                    <a:gd name="T10" fmla="*/ 0 w 3583"/>
                    <a:gd name="T11" fmla="*/ 0 h 2227"/>
                    <a:gd name="T12" fmla="*/ 0 w 3583"/>
                    <a:gd name="T13" fmla="*/ 0 h 2227"/>
                    <a:gd name="T14" fmla="*/ 0 w 3583"/>
                    <a:gd name="T15" fmla="*/ 0 h 2227"/>
                    <a:gd name="T16" fmla="*/ 0 w 3583"/>
                    <a:gd name="T17" fmla="*/ 0 h 2227"/>
                    <a:gd name="T18" fmla="*/ 0 w 3583"/>
                    <a:gd name="T19" fmla="*/ 0 h 2227"/>
                    <a:gd name="T20" fmla="*/ 0 w 3583"/>
                    <a:gd name="T21" fmla="*/ 0 h 2227"/>
                    <a:gd name="T22" fmla="*/ 0 w 3583"/>
                    <a:gd name="T23" fmla="*/ 0 h 2227"/>
                    <a:gd name="T24" fmla="*/ 0 w 3583"/>
                    <a:gd name="T25" fmla="*/ 0 h 2227"/>
                    <a:gd name="T26" fmla="*/ 0 w 3583"/>
                    <a:gd name="T27" fmla="*/ 0 h 2227"/>
                    <a:gd name="T28" fmla="*/ 0 w 3583"/>
                    <a:gd name="T29" fmla="*/ 0 h 2227"/>
                    <a:gd name="T30" fmla="*/ 0 w 3583"/>
                    <a:gd name="T31" fmla="*/ 0 h 2227"/>
                    <a:gd name="T32" fmla="*/ 0 w 3583"/>
                    <a:gd name="T33" fmla="*/ 0 h 2227"/>
                    <a:gd name="T34" fmla="*/ 0 w 3583"/>
                    <a:gd name="T35" fmla="*/ 0 h 2227"/>
                    <a:gd name="T36" fmla="*/ 0 w 3583"/>
                    <a:gd name="T37" fmla="*/ 0 h 2227"/>
                    <a:gd name="T38" fmla="*/ 0 w 3583"/>
                    <a:gd name="T39" fmla="*/ 0 h 2227"/>
                    <a:gd name="T40" fmla="*/ 0 w 3583"/>
                    <a:gd name="T41" fmla="*/ 0 h 2227"/>
                    <a:gd name="T42" fmla="*/ 0 w 3583"/>
                    <a:gd name="T43" fmla="*/ 0 h 2227"/>
                    <a:gd name="T44" fmla="*/ 0 w 3583"/>
                    <a:gd name="T45" fmla="*/ 0 h 2227"/>
                    <a:gd name="T46" fmla="*/ 0 w 3583"/>
                    <a:gd name="T47" fmla="*/ 0 h 2227"/>
                    <a:gd name="T48" fmla="*/ 0 w 3583"/>
                    <a:gd name="T49" fmla="*/ 0 h 2227"/>
                    <a:gd name="T50" fmla="*/ 0 w 3583"/>
                    <a:gd name="T51" fmla="*/ 0 h 2227"/>
                    <a:gd name="T52" fmla="*/ 0 w 3583"/>
                    <a:gd name="T53" fmla="*/ 0 h 2227"/>
                    <a:gd name="T54" fmla="*/ 0 w 3583"/>
                    <a:gd name="T55" fmla="*/ 0 h 2227"/>
                    <a:gd name="T56" fmla="*/ 0 w 3583"/>
                    <a:gd name="T57" fmla="*/ 0 h 2227"/>
                    <a:gd name="T58" fmla="*/ 0 w 3583"/>
                    <a:gd name="T59" fmla="*/ 0 h 2227"/>
                    <a:gd name="T60" fmla="*/ 0 w 3583"/>
                    <a:gd name="T61" fmla="*/ 0 h 2227"/>
                    <a:gd name="T62" fmla="*/ 0 w 3583"/>
                    <a:gd name="T63" fmla="*/ 0 h 2227"/>
                    <a:gd name="T64" fmla="*/ 0 w 3583"/>
                    <a:gd name="T65" fmla="*/ 0 h 2227"/>
                    <a:gd name="T66" fmla="*/ 0 w 3583"/>
                    <a:gd name="T67" fmla="*/ 0 h 2227"/>
                    <a:gd name="T68" fmla="*/ 0 w 3583"/>
                    <a:gd name="T69" fmla="*/ 0 h 2227"/>
                    <a:gd name="T70" fmla="*/ 0 w 3583"/>
                    <a:gd name="T71" fmla="*/ 0 h 2227"/>
                    <a:gd name="T72" fmla="*/ 0 w 3583"/>
                    <a:gd name="T73" fmla="*/ 0 h 2227"/>
                    <a:gd name="T74" fmla="*/ 0 w 3583"/>
                    <a:gd name="T75" fmla="*/ 0 h 2227"/>
                    <a:gd name="T76" fmla="*/ 0 w 3583"/>
                    <a:gd name="T77" fmla="*/ 0 h 2227"/>
                    <a:gd name="T78" fmla="*/ 0 w 3583"/>
                    <a:gd name="T79" fmla="*/ 0 h 2227"/>
                    <a:gd name="T80" fmla="*/ 0 w 3583"/>
                    <a:gd name="T81" fmla="*/ 0 h 2227"/>
                    <a:gd name="T82" fmla="*/ 0 w 3583"/>
                    <a:gd name="T83" fmla="*/ 0 h 2227"/>
                    <a:gd name="T84" fmla="*/ 0 w 3583"/>
                    <a:gd name="T85" fmla="*/ 0 h 2227"/>
                    <a:gd name="T86" fmla="*/ 0 w 3583"/>
                    <a:gd name="T87" fmla="*/ 0 h 2227"/>
                    <a:gd name="T88" fmla="*/ 0 w 3583"/>
                    <a:gd name="T89" fmla="*/ 0 h 2227"/>
                    <a:gd name="T90" fmla="*/ 0 w 3583"/>
                    <a:gd name="T91" fmla="*/ 0 h 2227"/>
                    <a:gd name="T92" fmla="*/ 0 w 3583"/>
                    <a:gd name="T93" fmla="*/ 0 h 2227"/>
                    <a:gd name="T94" fmla="*/ 0 w 3583"/>
                    <a:gd name="T95" fmla="*/ 0 h 2227"/>
                    <a:gd name="T96" fmla="*/ 0 w 3583"/>
                    <a:gd name="T97" fmla="*/ 0 h 2227"/>
                    <a:gd name="T98" fmla="*/ 0 w 3583"/>
                    <a:gd name="T99" fmla="*/ 0 h 2227"/>
                    <a:gd name="T100" fmla="*/ 0 w 3583"/>
                    <a:gd name="T101" fmla="*/ 0 h 2227"/>
                    <a:gd name="T102" fmla="*/ 0 w 3583"/>
                    <a:gd name="T103" fmla="*/ 0 h 2227"/>
                    <a:gd name="T104" fmla="*/ 0 w 3583"/>
                    <a:gd name="T105" fmla="*/ 0 h 2227"/>
                    <a:gd name="T106" fmla="*/ 0 w 3583"/>
                    <a:gd name="T107" fmla="*/ 0 h 2227"/>
                    <a:gd name="T108" fmla="*/ 0 w 3583"/>
                    <a:gd name="T109" fmla="*/ 0 h 2227"/>
                    <a:gd name="T110" fmla="*/ 0 w 3583"/>
                    <a:gd name="T111" fmla="*/ 0 h 2227"/>
                    <a:gd name="T112" fmla="*/ 0 w 3583"/>
                    <a:gd name="T113" fmla="*/ 0 h 2227"/>
                    <a:gd name="T114" fmla="*/ 0 w 3583"/>
                    <a:gd name="T115" fmla="*/ 0 h 2227"/>
                    <a:gd name="T116" fmla="*/ 0 w 3583"/>
                    <a:gd name="T117" fmla="*/ 0 h 2227"/>
                    <a:gd name="T118" fmla="*/ 0 w 3583"/>
                    <a:gd name="T119" fmla="*/ 0 h 2227"/>
                    <a:gd name="T120" fmla="*/ 0 w 3583"/>
                    <a:gd name="T121" fmla="*/ 0 h 2227"/>
                    <a:gd name="T122" fmla="*/ 0 w 3583"/>
                    <a:gd name="T123" fmla="*/ 0 h 2227"/>
                    <a:gd name="T124" fmla="*/ 0 w 3583"/>
                    <a:gd name="T125" fmla="*/ 0 h 222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583"/>
                    <a:gd name="T190" fmla="*/ 0 h 2227"/>
                    <a:gd name="T191" fmla="*/ 3583 w 3583"/>
                    <a:gd name="T192" fmla="*/ 2227 h 222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583" h="2227">
                      <a:moveTo>
                        <a:pt x="3554" y="1071"/>
                      </a:moveTo>
                      <a:lnTo>
                        <a:pt x="3545" y="1035"/>
                      </a:lnTo>
                      <a:lnTo>
                        <a:pt x="3533" y="998"/>
                      </a:lnTo>
                      <a:lnTo>
                        <a:pt x="3521" y="962"/>
                      </a:lnTo>
                      <a:lnTo>
                        <a:pt x="3506" y="925"/>
                      </a:lnTo>
                      <a:lnTo>
                        <a:pt x="3491" y="887"/>
                      </a:lnTo>
                      <a:lnTo>
                        <a:pt x="3473" y="849"/>
                      </a:lnTo>
                      <a:lnTo>
                        <a:pt x="3455" y="810"/>
                      </a:lnTo>
                      <a:lnTo>
                        <a:pt x="3435" y="771"/>
                      </a:lnTo>
                      <a:lnTo>
                        <a:pt x="3414" y="733"/>
                      </a:lnTo>
                      <a:lnTo>
                        <a:pt x="3392" y="694"/>
                      </a:lnTo>
                      <a:lnTo>
                        <a:pt x="3368" y="657"/>
                      </a:lnTo>
                      <a:lnTo>
                        <a:pt x="3344" y="619"/>
                      </a:lnTo>
                      <a:lnTo>
                        <a:pt x="3318" y="581"/>
                      </a:lnTo>
                      <a:lnTo>
                        <a:pt x="3291" y="544"/>
                      </a:lnTo>
                      <a:lnTo>
                        <a:pt x="3264" y="508"/>
                      </a:lnTo>
                      <a:lnTo>
                        <a:pt x="3236" y="472"/>
                      </a:lnTo>
                      <a:lnTo>
                        <a:pt x="3206" y="437"/>
                      </a:lnTo>
                      <a:lnTo>
                        <a:pt x="3176" y="404"/>
                      </a:lnTo>
                      <a:lnTo>
                        <a:pt x="3144" y="372"/>
                      </a:lnTo>
                      <a:lnTo>
                        <a:pt x="3113" y="340"/>
                      </a:lnTo>
                      <a:lnTo>
                        <a:pt x="3081" y="309"/>
                      </a:lnTo>
                      <a:lnTo>
                        <a:pt x="3049" y="282"/>
                      </a:lnTo>
                      <a:lnTo>
                        <a:pt x="3014" y="254"/>
                      </a:lnTo>
                      <a:lnTo>
                        <a:pt x="2981" y="228"/>
                      </a:lnTo>
                      <a:lnTo>
                        <a:pt x="2946" y="205"/>
                      </a:lnTo>
                      <a:lnTo>
                        <a:pt x="2912" y="183"/>
                      </a:lnTo>
                      <a:lnTo>
                        <a:pt x="2876" y="163"/>
                      </a:lnTo>
                      <a:lnTo>
                        <a:pt x="2841" y="145"/>
                      </a:lnTo>
                      <a:lnTo>
                        <a:pt x="2805" y="128"/>
                      </a:lnTo>
                      <a:lnTo>
                        <a:pt x="2769" y="115"/>
                      </a:lnTo>
                      <a:lnTo>
                        <a:pt x="2734" y="104"/>
                      </a:lnTo>
                      <a:lnTo>
                        <a:pt x="2697" y="95"/>
                      </a:lnTo>
                      <a:lnTo>
                        <a:pt x="2615" y="79"/>
                      </a:lnTo>
                      <a:lnTo>
                        <a:pt x="2531" y="66"/>
                      </a:lnTo>
                      <a:lnTo>
                        <a:pt x="2446" y="52"/>
                      </a:lnTo>
                      <a:lnTo>
                        <a:pt x="2359" y="41"/>
                      </a:lnTo>
                      <a:lnTo>
                        <a:pt x="2270" y="32"/>
                      </a:lnTo>
                      <a:lnTo>
                        <a:pt x="2180" y="23"/>
                      </a:lnTo>
                      <a:lnTo>
                        <a:pt x="2089" y="17"/>
                      </a:lnTo>
                      <a:lnTo>
                        <a:pt x="1998" y="11"/>
                      </a:lnTo>
                      <a:lnTo>
                        <a:pt x="1906" y="7"/>
                      </a:lnTo>
                      <a:lnTo>
                        <a:pt x="1814" y="3"/>
                      </a:lnTo>
                      <a:lnTo>
                        <a:pt x="1722" y="1"/>
                      </a:lnTo>
                      <a:lnTo>
                        <a:pt x="1631" y="0"/>
                      </a:lnTo>
                      <a:lnTo>
                        <a:pt x="1541" y="0"/>
                      </a:lnTo>
                      <a:lnTo>
                        <a:pt x="1450" y="1"/>
                      </a:lnTo>
                      <a:lnTo>
                        <a:pt x="1361" y="3"/>
                      </a:lnTo>
                      <a:lnTo>
                        <a:pt x="1274" y="6"/>
                      </a:lnTo>
                      <a:lnTo>
                        <a:pt x="1188" y="9"/>
                      </a:lnTo>
                      <a:lnTo>
                        <a:pt x="1103" y="13"/>
                      </a:lnTo>
                      <a:lnTo>
                        <a:pt x="1021" y="18"/>
                      </a:lnTo>
                      <a:lnTo>
                        <a:pt x="941" y="23"/>
                      </a:lnTo>
                      <a:lnTo>
                        <a:pt x="864" y="30"/>
                      </a:lnTo>
                      <a:lnTo>
                        <a:pt x="789" y="37"/>
                      </a:lnTo>
                      <a:lnTo>
                        <a:pt x="717" y="43"/>
                      </a:lnTo>
                      <a:lnTo>
                        <a:pt x="649" y="51"/>
                      </a:lnTo>
                      <a:lnTo>
                        <a:pt x="583" y="59"/>
                      </a:lnTo>
                      <a:lnTo>
                        <a:pt x="522" y="67"/>
                      </a:lnTo>
                      <a:lnTo>
                        <a:pt x="464" y="76"/>
                      </a:lnTo>
                      <a:lnTo>
                        <a:pt x="411" y="85"/>
                      </a:lnTo>
                      <a:lnTo>
                        <a:pt x="362" y="94"/>
                      </a:lnTo>
                      <a:lnTo>
                        <a:pt x="319" y="102"/>
                      </a:lnTo>
                      <a:lnTo>
                        <a:pt x="279" y="111"/>
                      </a:lnTo>
                      <a:lnTo>
                        <a:pt x="245" y="120"/>
                      </a:lnTo>
                      <a:lnTo>
                        <a:pt x="214" y="130"/>
                      </a:lnTo>
                      <a:lnTo>
                        <a:pt x="186" y="141"/>
                      </a:lnTo>
                      <a:lnTo>
                        <a:pt x="161" y="155"/>
                      </a:lnTo>
                      <a:lnTo>
                        <a:pt x="137" y="169"/>
                      </a:lnTo>
                      <a:lnTo>
                        <a:pt x="116" y="186"/>
                      </a:lnTo>
                      <a:lnTo>
                        <a:pt x="96" y="203"/>
                      </a:lnTo>
                      <a:lnTo>
                        <a:pt x="79" y="222"/>
                      </a:lnTo>
                      <a:lnTo>
                        <a:pt x="64" y="242"/>
                      </a:lnTo>
                      <a:lnTo>
                        <a:pt x="50" y="264"/>
                      </a:lnTo>
                      <a:lnTo>
                        <a:pt x="38" y="286"/>
                      </a:lnTo>
                      <a:lnTo>
                        <a:pt x="28" y="309"/>
                      </a:lnTo>
                      <a:lnTo>
                        <a:pt x="19" y="335"/>
                      </a:lnTo>
                      <a:lnTo>
                        <a:pt x="12" y="361"/>
                      </a:lnTo>
                      <a:lnTo>
                        <a:pt x="8" y="387"/>
                      </a:lnTo>
                      <a:lnTo>
                        <a:pt x="4" y="414"/>
                      </a:lnTo>
                      <a:lnTo>
                        <a:pt x="1" y="443"/>
                      </a:lnTo>
                      <a:lnTo>
                        <a:pt x="0" y="472"/>
                      </a:lnTo>
                      <a:lnTo>
                        <a:pt x="1" y="502"/>
                      </a:lnTo>
                      <a:lnTo>
                        <a:pt x="2" y="532"/>
                      </a:lnTo>
                      <a:lnTo>
                        <a:pt x="6" y="563"/>
                      </a:lnTo>
                      <a:lnTo>
                        <a:pt x="9" y="594"/>
                      </a:lnTo>
                      <a:lnTo>
                        <a:pt x="15" y="627"/>
                      </a:lnTo>
                      <a:lnTo>
                        <a:pt x="20" y="659"/>
                      </a:lnTo>
                      <a:lnTo>
                        <a:pt x="27" y="691"/>
                      </a:lnTo>
                      <a:lnTo>
                        <a:pt x="35" y="723"/>
                      </a:lnTo>
                      <a:lnTo>
                        <a:pt x="44" y="757"/>
                      </a:lnTo>
                      <a:lnTo>
                        <a:pt x="53" y="789"/>
                      </a:lnTo>
                      <a:lnTo>
                        <a:pt x="63" y="822"/>
                      </a:lnTo>
                      <a:lnTo>
                        <a:pt x="84" y="889"/>
                      </a:lnTo>
                      <a:lnTo>
                        <a:pt x="107" y="955"/>
                      </a:lnTo>
                      <a:lnTo>
                        <a:pt x="119" y="987"/>
                      </a:lnTo>
                      <a:lnTo>
                        <a:pt x="133" y="1021"/>
                      </a:lnTo>
                      <a:lnTo>
                        <a:pt x="148" y="1053"/>
                      </a:lnTo>
                      <a:lnTo>
                        <a:pt x="164" y="1085"/>
                      </a:lnTo>
                      <a:lnTo>
                        <a:pt x="179" y="1117"/>
                      </a:lnTo>
                      <a:lnTo>
                        <a:pt x="197" y="1149"/>
                      </a:lnTo>
                      <a:lnTo>
                        <a:pt x="215" y="1179"/>
                      </a:lnTo>
                      <a:lnTo>
                        <a:pt x="234" y="1210"/>
                      </a:lnTo>
                      <a:lnTo>
                        <a:pt x="254" y="1240"/>
                      </a:lnTo>
                      <a:lnTo>
                        <a:pt x="274" y="1269"/>
                      </a:lnTo>
                      <a:lnTo>
                        <a:pt x="295" y="1299"/>
                      </a:lnTo>
                      <a:lnTo>
                        <a:pt x="316" y="1327"/>
                      </a:lnTo>
                      <a:lnTo>
                        <a:pt x="340" y="1356"/>
                      </a:lnTo>
                      <a:lnTo>
                        <a:pt x="362" y="1383"/>
                      </a:lnTo>
                      <a:lnTo>
                        <a:pt x="386" y="1410"/>
                      </a:lnTo>
                      <a:lnTo>
                        <a:pt x="411" y="1437"/>
                      </a:lnTo>
                      <a:lnTo>
                        <a:pt x="435" y="1463"/>
                      </a:lnTo>
                      <a:lnTo>
                        <a:pt x="461" y="1489"/>
                      </a:lnTo>
                      <a:lnTo>
                        <a:pt x="487" y="1515"/>
                      </a:lnTo>
                      <a:lnTo>
                        <a:pt x="513" y="1539"/>
                      </a:lnTo>
                      <a:lnTo>
                        <a:pt x="540" y="1564"/>
                      </a:lnTo>
                      <a:lnTo>
                        <a:pt x="568" y="1587"/>
                      </a:lnTo>
                      <a:lnTo>
                        <a:pt x="596" y="1609"/>
                      </a:lnTo>
                      <a:lnTo>
                        <a:pt x="625" y="1632"/>
                      </a:lnTo>
                      <a:lnTo>
                        <a:pt x="652" y="1654"/>
                      </a:lnTo>
                      <a:lnTo>
                        <a:pt x="683" y="1675"/>
                      </a:lnTo>
                      <a:lnTo>
                        <a:pt x="711" y="1696"/>
                      </a:lnTo>
                      <a:lnTo>
                        <a:pt x="742" y="1715"/>
                      </a:lnTo>
                      <a:lnTo>
                        <a:pt x="772" y="1735"/>
                      </a:lnTo>
                      <a:lnTo>
                        <a:pt x="802" y="1753"/>
                      </a:lnTo>
                      <a:lnTo>
                        <a:pt x="832" y="1772"/>
                      </a:lnTo>
                      <a:lnTo>
                        <a:pt x="863" y="1788"/>
                      </a:lnTo>
                      <a:lnTo>
                        <a:pt x="917" y="1818"/>
                      </a:lnTo>
                      <a:lnTo>
                        <a:pt x="974" y="1847"/>
                      </a:lnTo>
                      <a:lnTo>
                        <a:pt x="1034" y="1876"/>
                      </a:lnTo>
                      <a:lnTo>
                        <a:pt x="1097" y="1905"/>
                      </a:lnTo>
                      <a:lnTo>
                        <a:pt x="1160" y="1934"/>
                      </a:lnTo>
                      <a:lnTo>
                        <a:pt x="1226" y="1962"/>
                      </a:lnTo>
                      <a:lnTo>
                        <a:pt x="1294" y="1989"/>
                      </a:lnTo>
                      <a:lnTo>
                        <a:pt x="1364" y="2015"/>
                      </a:lnTo>
                      <a:lnTo>
                        <a:pt x="1434" y="2040"/>
                      </a:lnTo>
                      <a:lnTo>
                        <a:pt x="1506" y="2064"/>
                      </a:lnTo>
                      <a:lnTo>
                        <a:pt x="1580" y="2088"/>
                      </a:lnTo>
                      <a:lnTo>
                        <a:pt x="1654" y="2110"/>
                      </a:lnTo>
                      <a:lnTo>
                        <a:pt x="1729" y="2130"/>
                      </a:lnTo>
                      <a:lnTo>
                        <a:pt x="1804" y="2149"/>
                      </a:lnTo>
                      <a:lnTo>
                        <a:pt x="1880" y="2166"/>
                      </a:lnTo>
                      <a:lnTo>
                        <a:pt x="1956" y="2181"/>
                      </a:lnTo>
                      <a:lnTo>
                        <a:pt x="2033" y="2195"/>
                      </a:lnTo>
                      <a:lnTo>
                        <a:pt x="2108" y="2206"/>
                      </a:lnTo>
                      <a:lnTo>
                        <a:pt x="2184" y="2215"/>
                      </a:lnTo>
                      <a:lnTo>
                        <a:pt x="2260" y="2221"/>
                      </a:lnTo>
                      <a:lnTo>
                        <a:pt x="2334" y="2225"/>
                      </a:lnTo>
                      <a:lnTo>
                        <a:pt x="2409" y="2227"/>
                      </a:lnTo>
                      <a:lnTo>
                        <a:pt x="2482" y="2226"/>
                      </a:lnTo>
                      <a:lnTo>
                        <a:pt x="2553" y="2221"/>
                      </a:lnTo>
                      <a:lnTo>
                        <a:pt x="2625" y="2215"/>
                      </a:lnTo>
                      <a:lnTo>
                        <a:pt x="2694" y="2205"/>
                      </a:lnTo>
                      <a:lnTo>
                        <a:pt x="2762" y="2191"/>
                      </a:lnTo>
                      <a:lnTo>
                        <a:pt x="2827" y="2175"/>
                      </a:lnTo>
                      <a:lnTo>
                        <a:pt x="2892" y="2155"/>
                      </a:lnTo>
                      <a:lnTo>
                        <a:pt x="2954" y="2131"/>
                      </a:lnTo>
                      <a:lnTo>
                        <a:pt x="3013" y="2103"/>
                      </a:lnTo>
                      <a:lnTo>
                        <a:pt x="3071" y="2072"/>
                      </a:lnTo>
                      <a:lnTo>
                        <a:pt x="3104" y="2051"/>
                      </a:lnTo>
                      <a:lnTo>
                        <a:pt x="3138" y="2030"/>
                      </a:lnTo>
                      <a:lnTo>
                        <a:pt x="3170" y="2007"/>
                      </a:lnTo>
                      <a:lnTo>
                        <a:pt x="3202" y="1984"/>
                      </a:lnTo>
                      <a:lnTo>
                        <a:pt x="3232" y="1960"/>
                      </a:lnTo>
                      <a:lnTo>
                        <a:pt x="3262" y="1935"/>
                      </a:lnTo>
                      <a:lnTo>
                        <a:pt x="3290" y="1911"/>
                      </a:lnTo>
                      <a:lnTo>
                        <a:pt x="3318" y="1885"/>
                      </a:lnTo>
                      <a:lnTo>
                        <a:pt x="3344" y="1859"/>
                      </a:lnTo>
                      <a:lnTo>
                        <a:pt x="3369" y="1832"/>
                      </a:lnTo>
                      <a:lnTo>
                        <a:pt x="3393" y="1804"/>
                      </a:lnTo>
                      <a:lnTo>
                        <a:pt x="3416" y="1775"/>
                      </a:lnTo>
                      <a:lnTo>
                        <a:pt x="3437" y="1746"/>
                      </a:lnTo>
                      <a:lnTo>
                        <a:pt x="3457" y="1716"/>
                      </a:lnTo>
                      <a:lnTo>
                        <a:pt x="3476" y="1686"/>
                      </a:lnTo>
                      <a:lnTo>
                        <a:pt x="3493" y="1655"/>
                      </a:lnTo>
                      <a:lnTo>
                        <a:pt x="3510" y="1623"/>
                      </a:lnTo>
                      <a:lnTo>
                        <a:pt x="3523" y="1590"/>
                      </a:lnTo>
                      <a:lnTo>
                        <a:pt x="3536" y="1557"/>
                      </a:lnTo>
                      <a:lnTo>
                        <a:pt x="3548" y="1524"/>
                      </a:lnTo>
                      <a:lnTo>
                        <a:pt x="3557" y="1489"/>
                      </a:lnTo>
                      <a:lnTo>
                        <a:pt x="3566" y="1455"/>
                      </a:lnTo>
                      <a:lnTo>
                        <a:pt x="3573" y="1419"/>
                      </a:lnTo>
                      <a:lnTo>
                        <a:pt x="3577" y="1382"/>
                      </a:lnTo>
                      <a:lnTo>
                        <a:pt x="3581" y="1346"/>
                      </a:lnTo>
                      <a:lnTo>
                        <a:pt x="3583" y="1308"/>
                      </a:lnTo>
                      <a:lnTo>
                        <a:pt x="3583" y="1270"/>
                      </a:lnTo>
                      <a:lnTo>
                        <a:pt x="3581" y="1231"/>
                      </a:lnTo>
                      <a:lnTo>
                        <a:pt x="3577" y="1192"/>
                      </a:lnTo>
                      <a:lnTo>
                        <a:pt x="3572" y="1152"/>
                      </a:lnTo>
                      <a:lnTo>
                        <a:pt x="3564" y="1112"/>
                      </a:lnTo>
                      <a:lnTo>
                        <a:pt x="3554" y="1071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68" name="Freeform 207"/>
                <p:cNvSpPr>
                  <a:spLocks/>
                </p:cNvSpPr>
                <p:nvPr/>
              </p:nvSpPr>
              <p:spPr bwMode="auto">
                <a:xfrm>
                  <a:off x="3638" y="2652"/>
                  <a:ext cx="508" cy="269"/>
                </a:xfrm>
                <a:custGeom>
                  <a:avLst/>
                  <a:gdLst>
                    <a:gd name="T0" fmla="*/ 0 w 3582"/>
                    <a:gd name="T1" fmla="*/ 0 h 1884"/>
                    <a:gd name="T2" fmla="*/ 0 w 3582"/>
                    <a:gd name="T3" fmla="*/ 0 h 1884"/>
                    <a:gd name="T4" fmla="*/ 0 w 3582"/>
                    <a:gd name="T5" fmla="*/ 0 h 1884"/>
                    <a:gd name="T6" fmla="*/ 0 w 3582"/>
                    <a:gd name="T7" fmla="*/ 0 h 1884"/>
                    <a:gd name="T8" fmla="*/ 0 w 3582"/>
                    <a:gd name="T9" fmla="*/ 0 h 1884"/>
                    <a:gd name="T10" fmla="*/ 0 w 3582"/>
                    <a:gd name="T11" fmla="*/ 0 h 1884"/>
                    <a:gd name="T12" fmla="*/ 0 w 3582"/>
                    <a:gd name="T13" fmla="*/ 0 h 1884"/>
                    <a:gd name="T14" fmla="*/ 0 w 3582"/>
                    <a:gd name="T15" fmla="*/ 0 h 1884"/>
                    <a:gd name="T16" fmla="*/ 0 w 3582"/>
                    <a:gd name="T17" fmla="*/ 0 h 1884"/>
                    <a:gd name="T18" fmla="*/ 0 w 3582"/>
                    <a:gd name="T19" fmla="*/ 0 h 1884"/>
                    <a:gd name="T20" fmla="*/ 0 w 3582"/>
                    <a:gd name="T21" fmla="*/ 0 h 1884"/>
                    <a:gd name="T22" fmla="*/ 0 w 3582"/>
                    <a:gd name="T23" fmla="*/ 0 h 1884"/>
                    <a:gd name="T24" fmla="*/ 0 w 3582"/>
                    <a:gd name="T25" fmla="*/ 0 h 1884"/>
                    <a:gd name="T26" fmla="*/ 0 w 3582"/>
                    <a:gd name="T27" fmla="*/ 0 h 1884"/>
                    <a:gd name="T28" fmla="*/ 0 w 3582"/>
                    <a:gd name="T29" fmla="*/ 0 h 1884"/>
                    <a:gd name="T30" fmla="*/ 0 w 3582"/>
                    <a:gd name="T31" fmla="*/ 0 h 1884"/>
                    <a:gd name="T32" fmla="*/ 0 w 3582"/>
                    <a:gd name="T33" fmla="*/ 0 h 1884"/>
                    <a:gd name="T34" fmla="*/ 0 w 3582"/>
                    <a:gd name="T35" fmla="*/ 0 h 1884"/>
                    <a:gd name="T36" fmla="*/ 0 w 3582"/>
                    <a:gd name="T37" fmla="*/ 0 h 1884"/>
                    <a:gd name="T38" fmla="*/ 0 w 3582"/>
                    <a:gd name="T39" fmla="*/ 0 h 1884"/>
                    <a:gd name="T40" fmla="*/ 0 w 3582"/>
                    <a:gd name="T41" fmla="*/ 0 h 1884"/>
                    <a:gd name="T42" fmla="*/ 0 w 3582"/>
                    <a:gd name="T43" fmla="*/ 0 h 1884"/>
                    <a:gd name="T44" fmla="*/ 0 w 3582"/>
                    <a:gd name="T45" fmla="*/ 0 h 1884"/>
                    <a:gd name="T46" fmla="*/ 0 w 3582"/>
                    <a:gd name="T47" fmla="*/ 0 h 1884"/>
                    <a:gd name="T48" fmla="*/ 0 w 3582"/>
                    <a:gd name="T49" fmla="*/ 0 h 1884"/>
                    <a:gd name="T50" fmla="*/ 0 w 3582"/>
                    <a:gd name="T51" fmla="*/ 0 h 1884"/>
                    <a:gd name="T52" fmla="*/ 0 w 3582"/>
                    <a:gd name="T53" fmla="*/ 0 h 1884"/>
                    <a:gd name="T54" fmla="*/ 0 w 3582"/>
                    <a:gd name="T55" fmla="*/ 0 h 1884"/>
                    <a:gd name="T56" fmla="*/ 0 w 3582"/>
                    <a:gd name="T57" fmla="*/ 0 h 1884"/>
                    <a:gd name="T58" fmla="*/ 0 w 3582"/>
                    <a:gd name="T59" fmla="*/ 0 h 1884"/>
                    <a:gd name="T60" fmla="*/ 0 w 3582"/>
                    <a:gd name="T61" fmla="*/ 0 h 1884"/>
                    <a:gd name="T62" fmla="*/ 0 w 3582"/>
                    <a:gd name="T63" fmla="*/ 0 h 1884"/>
                    <a:gd name="T64" fmla="*/ 0 w 3582"/>
                    <a:gd name="T65" fmla="*/ 0 h 1884"/>
                    <a:gd name="T66" fmla="*/ 0 w 3582"/>
                    <a:gd name="T67" fmla="*/ 0 h 1884"/>
                    <a:gd name="T68" fmla="*/ 0 w 3582"/>
                    <a:gd name="T69" fmla="*/ 0 h 1884"/>
                    <a:gd name="T70" fmla="*/ 0 w 3582"/>
                    <a:gd name="T71" fmla="*/ 0 h 1884"/>
                    <a:gd name="T72" fmla="*/ 0 w 3582"/>
                    <a:gd name="T73" fmla="*/ 0 h 1884"/>
                    <a:gd name="T74" fmla="*/ 0 w 3582"/>
                    <a:gd name="T75" fmla="*/ 0 h 1884"/>
                    <a:gd name="T76" fmla="*/ 0 w 3582"/>
                    <a:gd name="T77" fmla="*/ 0 h 1884"/>
                    <a:gd name="T78" fmla="*/ 0 w 3582"/>
                    <a:gd name="T79" fmla="*/ 0 h 1884"/>
                    <a:gd name="T80" fmla="*/ 0 w 3582"/>
                    <a:gd name="T81" fmla="*/ 0 h 1884"/>
                    <a:gd name="T82" fmla="*/ 0 w 3582"/>
                    <a:gd name="T83" fmla="*/ 0 h 1884"/>
                    <a:gd name="T84" fmla="*/ 0 w 3582"/>
                    <a:gd name="T85" fmla="*/ 0 h 1884"/>
                    <a:gd name="T86" fmla="*/ 0 w 3582"/>
                    <a:gd name="T87" fmla="*/ 0 h 1884"/>
                    <a:gd name="T88" fmla="*/ 0 w 3582"/>
                    <a:gd name="T89" fmla="*/ 0 h 1884"/>
                    <a:gd name="T90" fmla="*/ 0 w 3582"/>
                    <a:gd name="T91" fmla="*/ 0 h 1884"/>
                    <a:gd name="T92" fmla="*/ 0 w 3582"/>
                    <a:gd name="T93" fmla="*/ 0 h 1884"/>
                    <a:gd name="T94" fmla="*/ 0 w 3582"/>
                    <a:gd name="T95" fmla="*/ 0 h 1884"/>
                    <a:gd name="T96" fmla="*/ 0 w 3582"/>
                    <a:gd name="T97" fmla="*/ 0 h 1884"/>
                    <a:gd name="T98" fmla="*/ 0 w 3582"/>
                    <a:gd name="T99" fmla="*/ 0 h 1884"/>
                    <a:gd name="T100" fmla="*/ 0 w 3582"/>
                    <a:gd name="T101" fmla="*/ 0 h 1884"/>
                    <a:gd name="T102" fmla="*/ 0 w 3582"/>
                    <a:gd name="T103" fmla="*/ 0 h 1884"/>
                    <a:gd name="T104" fmla="*/ 0 w 3582"/>
                    <a:gd name="T105" fmla="*/ 0 h 1884"/>
                    <a:gd name="T106" fmla="*/ 0 w 3582"/>
                    <a:gd name="T107" fmla="*/ 0 h 1884"/>
                    <a:gd name="T108" fmla="*/ 0 w 3582"/>
                    <a:gd name="T109" fmla="*/ 0 h 188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582"/>
                    <a:gd name="T166" fmla="*/ 0 h 1884"/>
                    <a:gd name="T167" fmla="*/ 3582 w 3582"/>
                    <a:gd name="T168" fmla="*/ 1884 h 188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582" h="1884">
                      <a:moveTo>
                        <a:pt x="3553" y="728"/>
                      </a:moveTo>
                      <a:lnTo>
                        <a:pt x="3550" y="715"/>
                      </a:lnTo>
                      <a:lnTo>
                        <a:pt x="3547" y="702"/>
                      </a:lnTo>
                      <a:lnTo>
                        <a:pt x="3542" y="689"/>
                      </a:lnTo>
                      <a:lnTo>
                        <a:pt x="3539" y="677"/>
                      </a:lnTo>
                      <a:lnTo>
                        <a:pt x="3533" y="701"/>
                      </a:lnTo>
                      <a:lnTo>
                        <a:pt x="3527" y="725"/>
                      </a:lnTo>
                      <a:lnTo>
                        <a:pt x="3520" y="749"/>
                      </a:lnTo>
                      <a:lnTo>
                        <a:pt x="3512" y="773"/>
                      </a:lnTo>
                      <a:lnTo>
                        <a:pt x="3504" y="796"/>
                      </a:lnTo>
                      <a:lnTo>
                        <a:pt x="3495" y="819"/>
                      </a:lnTo>
                      <a:lnTo>
                        <a:pt x="3485" y="842"/>
                      </a:lnTo>
                      <a:lnTo>
                        <a:pt x="3475" y="864"/>
                      </a:lnTo>
                      <a:lnTo>
                        <a:pt x="3463" y="886"/>
                      </a:lnTo>
                      <a:lnTo>
                        <a:pt x="3452" y="908"/>
                      </a:lnTo>
                      <a:lnTo>
                        <a:pt x="3439" y="929"/>
                      </a:lnTo>
                      <a:lnTo>
                        <a:pt x="3426" y="951"/>
                      </a:lnTo>
                      <a:lnTo>
                        <a:pt x="3412" y="972"/>
                      </a:lnTo>
                      <a:lnTo>
                        <a:pt x="3398" y="992"/>
                      </a:lnTo>
                      <a:lnTo>
                        <a:pt x="3382" y="1012"/>
                      </a:lnTo>
                      <a:lnTo>
                        <a:pt x="3366" y="1032"/>
                      </a:lnTo>
                      <a:lnTo>
                        <a:pt x="3351" y="1052"/>
                      </a:lnTo>
                      <a:lnTo>
                        <a:pt x="3333" y="1071"/>
                      </a:lnTo>
                      <a:lnTo>
                        <a:pt x="3316" y="1090"/>
                      </a:lnTo>
                      <a:lnTo>
                        <a:pt x="3297" y="1108"/>
                      </a:lnTo>
                      <a:lnTo>
                        <a:pt x="3280" y="1126"/>
                      </a:lnTo>
                      <a:lnTo>
                        <a:pt x="3260" y="1144"/>
                      </a:lnTo>
                      <a:lnTo>
                        <a:pt x="3241" y="1162"/>
                      </a:lnTo>
                      <a:lnTo>
                        <a:pt x="3221" y="1179"/>
                      </a:lnTo>
                      <a:lnTo>
                        <a:pt x="3199" y="1195"/>
                      </a:lnTo>
                      <a:lnTo>
                        <a:pt x="3178" y="1212"/>
                      </a:lnTo>
                      <a:lnTo>
                        <a:pt x="3156" y="1229"/>
                      </a:lnTo>
                      <a:lnTo>
                        <a:pt x="3134" y="1244"/>
                      </a:lnTo>
                      <a:lnTo>
                        <a:pt x="3088" y="1276"/>
                      </a:lnTo>
                      <a:lnTo>
                        <a:pt x="3041" y="1304"/>
                      </a:lnTo>
                      <a:lnTo>
                        <a:pt x="2984" y="1336"/>
                      </a:lnTo>
                      <a:lnTo>
                        <a:pt x="2925" y="1363"/>
                      </a:lnTo>
                      <a:lnTo>
                        <a:pt x="2862" y="1387"/>
                      </a:lnTo>
                      <a:lnTo>
                        <a:pt x="2799" y="1407"/>
                      </a:lnTo>
                      <a:lnTo>
                        <a:pt x="2732" y="1424"/>
                      </a:lnTo>
                      <a:lnTo>
                        <a:pt x="2664" y="1437"/>
                      </a:lnTo>
                      <a:lnTo>
                        <a:pt x="2595" y="1447"/>
                      </a:lnTo>
                      <a:lnTo>
                        <a:pt x="2525" y="1455"/>
                      </a:lnTo>
                      <a:lnTo>
                        <a:pt x="2453" y="1458"/>
                      </a:lnTo>
                      <a:lnTo>
                        <a:pt x="2379" y="1459"/>
                      </a:lnTo>
                      <a:lnTo>
                        <a:pt x="2305" y="1458"/>
                      </a:lnTo>
                      <a:lnTo>
                        <a:pt x="2230" y="1454"/>
                      </a:lnTo>
                      <a:lnTo>
                        <a:pt x="2154" y="1447"/>
                      </a:lnTo>
                      <a:lnTo>
                        <a:pt x="2079" y="1438"/>
                      </a:lnTo>
                      <a:lnTo>
                        <a:pt x="2003" y="1427"/>
                      </a:lnTo>
                      <a:lnTo>
                        <a:pt x="1926" y="1414"/>
                      </a:lnTo>
                      <a:lnTo>
                        <a:pt x="1850" y="1398"/>
                      </a:lnTo>
                      <a:lnTo>
                        <a:pt x="1775" y="1381"/>
                      </a:lnTo>
                      <a:lnTo>
                        <a:pt x="1699" y="1362"/>
                      </a:lnTo>
                      <a:lnTo>
                        <a:pt x="1625" y="1342"/>
                      </a:lnTo>
                      <a:lnTo>
                        <a:pt x="1550" y="1320"/>
                      </a:lnTo>
                      <a:lnTo>
                        <a:pt x="1477" y="1298"/>
                      </a:lnTo>
                      <a:lnTo>
                        <a:pt x="1404" y="1273"/>
                      </a:lnTo>
                      <a:lnTo>
                        <a:pt x="1334" y="1248"/>
                      </a:lnTo>
                      <a:lnTo>
                        <a:pt x="1264" y="1221"/>
                      </a:lnTo>
                      <a:lnTo>
                        <a:pt x="1197" y="1194"/>
                      </a:lnTo>
                      <a:lnTo>
                        <a:pt x="1130" y="1166"/>
                      </a:lnTo>
                      <a:lnTo>
                        <a:pt x="1067" y="1139"/>
                      </a:lnTo>
                      <a:lnTo>
                        <a:pt x="1005" y="1110"/>
                      </a:lnTo>
                      <a:lnTo>
                        <a:pt x="944" y="1080"/>
                      </a:lnTo>
                      <a:lnTo>
                        <a:pt x="888" y="1051"/>
                      </a:lnTo>
                      <a:lnTo>
                        <a:pt x="833" y="1022"/>
                      </a:lnTo>
                      <a:lnTo>
                        <a:pt x="802" y="1004"/>
                      </a:lnTo>
                      <a:lnTo>
                        <a:pt x="772" y="986"/>
                      </a:lnTo>
                      <a:lnTo>
                        <a:pt x="742" y="967"/>
                      </a:lnTo>
                      <a:lnTo>
                        <a:pt x="712" y="948"/>
                      </a:lnTo>
                      <a:lnTo>
                        <a:pt x="682" y="928"/>
                      </a:lnTo>
                      <a:lnTo>
                        <a:pt x="653" y="907"/>
                      </a:lnTo>
                      <a:lnTo>
                        <a:pt x="624" y="886"/>
                      </a:lnTo>
                      <a:lnTo>
                        <a:pt x="595" y="865"/>
                      </a:lnTo>
                      <a:lnTo>
                        <a:pt x="566" y="843"/>
                      </a:lnTo>
                      <a:lnTo>
                        <a:pt x="538" y="819"/>
                      </a:lnTo>
                      <a:lnTo>
                        <a:pt x="512" y="796"/>
                      </a:lnTo>
                      <a:lnTo>
                        <a:pt x="484" y="771"/>
                      </a:lnTo>
                      <a:lnTo>
                        <a:pt x="457" y="747"/>
                      </a:lnTo>
                      <a:lnTo>
                        <a:pt x="431" y="722"/>
                      </a:lnTo>
                      <a:lnTo>
                        <a:pt x="406" y="696"/>
                      </a:lnTo>
                      <a:lnTo>
                        <a:pt x="381" y="670"/>
                      </a:lnTo>
                      <a:lnTo>
                        <a:pt x="357" y="643"/>
                      </a:lnTo>
                      <a:lnTo>
                        <a:pt x="333" y="616"/>
                      </a:lnTo>
                      <a:lnTo>
                        <a:pt x="310" y="588"/>
                      </a:lnTo>
                      <a:lnTo>
                        <a:pt x="288" y="560"/>
                      </a:lnTo>
                      <a:lnTo>
                        <a:pt x="266" y="531"/>
                      </a:lnTo>
                      <a:lnTo>
                        <a:pt x="244" y="502"/>
                      </a:lnTo>
                      <a:lnTo>
                        <a:pt x="224" y="472"/>
                      </a:lnTo>
                      <a:lnTo>
                        <a:pt x="204" y="442"/>
                      </a:lnTo>
                      <a:lnTo>
                        <a:pt x="185" y="412"/>
                      </a:lnTo>
                      <a:lnTo>
                        <a:pt x="168" y="381"/>
                      </a:lnTo>
                      <a:lnTo>
                        <a:pt x="150" y="350"/>
                      </a:lnTo>
                      <a:lnTo>
                        <a:pt x="134" y="317"/>
                      </a:lnTo>
                      <a:lnTo>
                        <a:pt x="119" y="286"/>
                      </a:lnTo>
                      <a:lnTo>
                        <a:pt x="104" y="253"/>
                      </a:lnTo>
                      <a:lnTo>
                        <a:pt x="90" y="221"/>
                      </a:lnTo>
                      <a:lnTo>
                        <a:pt x="77" y="187"/>
                      </a:lnTo>
                      <a:lnTo>
                        <a:pt x="69" y="164"/>
                      </a:lnTo>
                      <a:lnTo>
                        <a:pt x="61" y="140"/>
                      </a:lnTo>
                      <a:lnTo>
                        <a:pt x="53" y="117"/>
                      </a:lnTo>
                      <a:lnTo>
                        <a:pt x="45" y="94"/>
                      </a:lnTo>
                      <a:lnTo>
                        <a:pt x="37" y="70"/>
                      </a:lnTo>
                      <a:lnTo>
                        <a:pt x="31" y="47"/>
                      </a:lnTo>
                      <a:lnTo>
                        <a:pt x="23" y="24"/>
                      </a:lnTo>
                      <a:lnTo>
                        <a:pt x="17" y="0"/>
                      </a:lnTo>
                      <a:lnTo>
                        <a:pt x="13" y="16"/>
                      </a:lnTo>
                      <a:lnTo>
                        <a:pt x="10" y="33"/>
                      </a:lnTo>
                      <a:lnTo>
                        <a:pt x="6" y="49"/>
                      </a:lnTo>
                      <a:lnTo>
                        <a:pt x="4" y="66"/>
                      </a:lnTo>
                      <a:lnTo>
                        <a:pt x="1" y="100"/>
                      </a:lnTo>
                      <a:lnTo>
                        <a:pt x="0" y="136"/>
                      </a:lnTo>
                      <a:lnTo>
                        <a:pt x="1" y="173"/>
                      </a:lnTo>
                      <a:lnTo>
                        <a:pt x="4" y="211"/>
                      </a:lnTo>
                      <a:lnTo>
                        <a:pt x="8" y="250"/>
                      </a:lnTo>
                      <a:lnTo>
                        <a:pt x="14" y="288"/>
                      </a:lnTo>
                      <a:lnTo>
                        <a:pt x="22" y="329"/>
                      </a:lnTo>
                      <a:lnTo>
                        <a:pt x="31" y="369"/>
                      </a:lnTo>
                      <a:lnTo>
                        <a:pt x="41" y="409"/>
                      </a:lnTo>
                      <a:lnTo>
                        <a:pt x="52" y="450"/>
                      </a:lnTo>
                      <a:lnTo>
                        <a:pt x="64" y="491"/>
                      </a:lnTo>
                      <a:lnTo>
                        <a:pt x="77" y="531"/>
                      </a:lnTo>
                      <a:lnTo>
                        <a:pt x="91" y="572"/>
                      </a:lnTo>
                      <a:lnTo>
                        <a:pt x="105" y="612"/>
                      </a:lnTo>
                      <a:lnTo>
                        <a:pt x="119" y="646"/>
                      </a:lnTo>
                      <a:lnTo>
                        <a:pt x="132" y="678"/>
                      </a:lnTo>
                      <a:lnTo>
                        <a:pt x="146" y="710"/>
                      </a:lnTo>
                      <a:lnTo>
                        <a:pt x="162" y="742"/>
                      </a:lnTo>
                      <a:lnTo>
                        <a:pt x="179" y="775"/>
                      </a:lnTo>
                      <a:lnTo>
                        <a:pt x="195" y="806"/>
                      </a:lnTo>
                      <a:lnTo>
                        <a:pt x="214" y="837"/>
                      </a:lnTo>
                      <a:lnTo>
                        <a:pt x="233" y="867"/>
                      </a:lnTo>
                      <a:lnTo>
                        <a:pt x="252" y="897"/>
                      </a:lnTo>
                      <a:lnTo>
                        <a:pt x="272" y="927"/>
                      </a:lnTo>
                      <a:lnTo>
                        <a:pt x="293" y="956"/>
                      </a:lnTo>
                      <a:lnTo>
                        <a:pt x="316" y="985"/>
                      </a:lnTo>
                      <a:lnTo>
                        <a:pt x="338" y="1013"/>
                      </a:lnTo>
                      <a:lnTo>
                        <a:pt x="361" y="1041"/>
                      </a:lnTo>
                      <a:lnTo>
                        <a:pt x="385" y="1069"/>
                      </a:lnTo>
                      <a:lnTo>
                        <a:pt x="409" y="1095"/>
                      </a:lnTo>
                      <a:lnTo>
                        <a:pt x="435" y="1121"/>
                      </a:lnTo>
                      <a:lnTo>
                        <a:pt x="460" y="1146"/>
                      </a:lnTo>
                      <a:lnTo>
                        <a:pt x="486" y="1172"/>
                      </a:lnTo>
                      <a:lnTo>
                        <a:pt x="513" y="1197"/>
                      </a:lnTo>
                      <a:lnTo>
                        <a:pt x="539" y="1221"/>
                      </a:lnTo>
                      <a:lnTo>
                        <a:pt x="567" y="1244"/>
                      </a:lnTo>
                      <a:lnTo>
                        <a:pt x="595" y="1268"/>
                      </a:lnTo>
                      <a:lnTo>
                        <a:pt x="623" y="1290"/>
                      </a:lnTo>
                      <a:lnTo>
                        <a:pt x="652" y="1311"/>
                      </a:lnTo>
                      <a:lnTo>
                        <a:pt x="681" y="1332"/>
                      </a:lnTo>
                      <a:lnTo>
                        <a:pt x="711" y="1353"/>
                      </a:lnTo>
                      <a:lnTo>
                        <a:pt x="740" y="1373"/>
                      </a:lnTo>
                      <a:lnTo>
                        <a:pt x="770" y="1392"/>
                      </a:lnTo>
                      <a:lnTo>
                        <a:pt x="800" y="1411"/>
                      </a:lnTo>
                      <a:lnTo>
                        <a:pt x="831" y="1429"/>
                      </a:lnTo>
                      <a:lnTo>
                        <a:pt x="861" y="1446"/>
                      </a:lnTo>
                      <a:lnTo>
                        <a:pt x="916" y="1476"/>
                      </a:lnTo>
                      <a:lnTo>
                        <a:pt x="973" y="1505"/>
                      </a:lnTo>
                      <a:lnTo>
                        <a:pt x="1032" y="1535"/>
                      </a:lnTo>
                      <a:lnTo>
                        <a:pt x="1095" y="1563"/>
                      </a:lnTo>
                      <a:lnTo>
                        <a:pt x="1159" y="1592"/>
                      </a:lnTo>
                      <a:lnTo>
                        <a:pt x="1225" y="1619"/>
                      </a:lnTo>
                      <a:lnTo>
                        <a:pt x="1293" y="1646"/>
                      </a:lnTo>
                      <a:lnTo>
                        <a:pt x="1362" y="1673"/>
                      </a:lnTo>
                      <a:lnTo>
                        <a:pt x="1433" y="1698"/>
                      </a:lnTo>
                      <a:lnTo>
                        <a:pt x="1505" y="1723"/>
                      </a:lnTo>
                      <a:lnTo>
                        <a:pt x="1579" y="1745"/>
                      </a:lnTo>
                      <a:lnTo>
                        <a:pt x="1652" y="1767"/>
                      </a:lnTo>
                      <a:lnTo>
                        <a:pt x="1727" y="1787"/>
                      </a:lnTo>
                      <a:lnTo>
                        <a:pt x="1803" y="1806"/>
                      </a:lnTo>
                      <a:lnTo>
                        <a:pt x="1878" y="1823"/>
                      </a:lnTo>
                      <a:lnTo>
                        <a:pt x="1955" y="1839"/>
                      </a:lnTo>
                      <a:lnTo>
                        <a:pt x="2031" y="1852"/>
                      </a:lnTo>
                      <a:lnTo>
                        <a:pt x="2108" y="1863"/>
                      </a:lnTo>
                      <a:lnTo>
                        <a:pt x="2183" y="1872"/>
                      </a:lnTo>
                      <a:lnTo>
                        <a:pt x="2259" y="1879"/>
                      </a:lnTo>
                      <a:lnTo>
                        <a:pt x="2334" y="1883"/>
                      </a:lnTo>
                      <a:lnTo>
                        <a:pt x="2408" y="1884"/>
                      </a:lnTo>
                      <a:lnTo>
                        <a:pt x="2480" y="1883"/>
                      </a:lnTo>
                      <a:lnTo>
                        <a:pt x="2553" y="1879"/>
                      </a:lnTo>
                      <a:lnTo>
                        <a:pt x="2624" y="1872"/>
                      </a:lnTo>
                      <a:lnTo>
                        <a:pt x="2693" y="1862"/>
                      </a:lnTo>
                      <a:lnTo>
                        <a:pt x="2761" y="1849"/>
                      </a:lnTo>
                      <a:lnTo>
                        <a:pt x="2827" y="1832"/>
                      </a:lnTo>
                      <a:lnTo>
                        <a:pt x="2891" y="1812"/>
                      </a:lnTo>
                      <a:lnTo>
                        <a:pt x="2952" y="1789"/>
                      </a:lnTo>
                      <a:lnTo>
                        <a:pt x="3012" y="1761"/>
                      </a:lnTo>
                      <a:lnTo>
                        <a:pt x="3069" y="1730"/>
                      </a:lnTo>
                      <a:lnTo>
                        <a:pt x="3104" y="1708"/>
                      </a:lnTo>
                      <a:lnTo>
                        <a:pt x="3137" y="1687"/>
                      </a:lnTo>
                      <a:lnTo>
                        <a:pt x="3169" y="1665"/>
                      </a:lnTo>
                      <a:lnTo>
                        <a:pt x="3201" y="1642"/>
                      </a:lnTo>
                      <a:lnTo>
                        <a:pt x="3232" y="1618"/>
                      </a:lnTo>
                      <a:lnTo>
                        <a:pt x="3261" y="1594"/>
                      </a:lnTo>
                      <a:lnTo>
                        <a:pt x="3290" y="1568"/>
                      </a:lnTo>
                      <a:lnTo>
                        <a:pt x="3316" y="1543"/>
                      </a:lnTo>
                      <a:lnTo>
                        <a:pt x="3343" y="1516"/>
                      </a:lnTo>
                      <a:lnTo>
                        <a:pt x="3367" y="1489"/>
                      </a:lnTo>
                      <a:lnTo>
                        <a:pt x="3392" y="1461"/>
                      </a:lnTo>
                      <a:lnTo>
                        <a:pt x="3414" y="1432"/>
                      </a:lnTo>
                      <a:lnTo>
                        <a:pt x="3435" y="1404"/>
                      </a:lnTo>
                      <a:lnTo>
                        <a:pt x="3455" y="1373"/>
                      </a:lnTo>
                      <a:lnTo>
                        <a:pt x="3474" y="1343"/>
                      </a:lnTo>
                      <a:lnTo>
                        <a:pt x="3492" y="1312"/>
                      </a:lnTo>
                      <a:lnTo>
                        <a:pt x="3508" y="1280"/>
                      </a:lnTo>
                      <a:lnTo>
                        <a:pt x="3522" y="1248"/>
                      </a:lnTo>
                      <a:lnTo>
                        <a:pt x="3536" y="1215"/>
                      </a:lnTo>
                      <a:lnTo>
                        <a:pt x="3547" y="1181"/>
                      </a:lnTo>
                      <a:lnTo>
                        <a:pt x="3557" y="1148"/>
                      </a:lnTo>
                      <a:lnTo>
                        <a:pt x="3566" y="1112"/>
                      </a:lnTo>
                      <a:lnTo>
                        <a:pt x="3572" y="1076"/>
                      </a:lnTo>
                      <a:lnTo>
                        <a:pt x="3577" y="1041"/>
                      </a:lnTo>
                      <a:lnTo>
                        <a:pt x="3580" y="1003"/>
                      </a:lnTo>
                      <a:lnTo>
                        <a:pt x="3582" y="966"/>
                      </a:lnTo>
                      <a:lnTo>
                        <a:pt x="3581" y="928"/>
                      </a:lnTo>
                      <a:lnTo>
                        <a:pt x="3580" y="889"/>
                      </a:lnTo>
                      <a:lnTo>
                        <a:pt x="3576" y="849"/>
                      </a:lnTo>
                      <a:lnTo>
                        <a:pt x="3570" y="809"/>
                      </a:lnTo>
                      <a:lnTo>
                        <a:pt x="3562" y="769"/>
                      </a:lnTo>
                      <a:lnTo>
                        <a:pt x="3553" y="728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69" name="Freeform 208"/>
                <p:cNvSpPr>
                  <a:spLocks/>
                </p:cNvSpPr>
                <p:nvPr/>
              </p:nvSpPr>
              <p:spPr bwMode="auto">
                <a:xfrm>
                  <a:off x="3634" y="2612"/>
                  <a:ext cx="508" cy="230"/>
                </a:xfrm>
                <a:custGeom>
                  <a:avLst/>
                  <a:gdLst>
                    <a:gd name="T0" fmla="*/ 0 w 3578"/>
                    <a:gd name="T1" fmla="*/ 0 h 1617"/>
                    <a:gd name="T2" fmla="*/ 0 w 3578"/>
                    <a:gd name="T3" fmla="*/ 0 h 1617"/>
                    <a:gd name="T4" fmla="*/ 0 w 3578"/>
                    <a:gd name="T5" fmla="*/ 0 h 1617"/>
                    <a:gd name="T6" fmla="*/ 0 w 3578"/>
                    <a:gd name="T7" fmla="*/ 0 h 1617"/>
                    <a:gd name="T8" fmla="*/ 0 w 3578"/>
                    <a:gd name="T9" fmla="*/ 0 h 1617"/>
                    <a:gd name="T10" fmla="*/ 0 w 3578"/>
                    <a:gd name="T11" fmla="*/ 0 h 1617"/>
                    <a:gd name="T12" fmla="*/ 0 w 3578"/>
                    <a:gd name="T13" fmla="*/ 0 h 1617"/>
                    <a:gd name="T14" fmla="*/ 0 w 3578"/>
                    <a:gd name="T15" fmla="*/ 0 h 1617"/>
                    <a:gd name="T16" fmla="*/ 0 w 3578"/>
                    <a:gd name="T17" fmla="*/ 0 h 1617"/>
                    <a:gd name="T18" fmla="*/ 0 w 3578"/>
                    <a:gd name="T19" fmla="*/ 0 h 1617"/>
                    <a:gd name="T20" fmla="*/ 0 w 3578"/>
                    <a:gd name="T21" fmla="*/ 0 h 1617"/>
                    <a:gd name="T22" fmla="*/ 0 w 3578"/>
                    <a:gd name="T23" fmla="*/ 0 h 1617"/>
                    <a:gd name="T24" fmla="*/ 0 w 3578"/>
                    <a:gd name="T25" fmla="*/ 0 h 1617"/>
                    <a:gd name="T26" fmla="*/ 0 w 3578"/>
                    <a:gd name="T27" fmla="*/ 0 h 1617"/>
                    <a:gd name="T28" fmla="*/ 0 w 3578"/>
                    <a:gd name="T29" fmla="*/ 0 h 1617"/>
                    <a:gd name="T30" fmla="*/ 0 w 3578"/>
                    <a:gd name="T31" fmla="*/ 0 h 1617"/>
                    <a:gd name="T32" fmla="*/ 0 w 3578"/>
                    <a:gd name="T33" fmla="*/ 0 h 1617"/>
                    <a:gd name="T34" fmla="*/ 0 w 3578"/>
                    <a:gd name="T35" fmla="*/ 0 h 1617"/>
                    <a:gd name="T36" fmla="*/ 0 w 3578"/>
                    <a:gd name="T37" fmla="*/ 0 h 1617"/>
                    <a:gd name="T38" fmla="*/ 0 w 3578"/>
                    <a:gd name="T39" fmla="*/ 0 h 1617"/>
                    <a:gd name="T40" fmla="*/ 0 w 3578"/>
                    <a:gd name="T41" fmla="*/ 0 h 1617"/>
                    <a:gd name="T42" fmla="*/ 0 w 3578"/>
                    <a:gd name="T43" fmla="*/ 0 h 1617"/>
                    <a:gd name="T44" fmla="*/ 0 w 3578"/>
                    <a:gd name="T45" fmla="*/ 0 h 1617"/>
                    <a:gd name="T46" fmla="*/ 0 w 3578"/>
                    <a:gd name="T47" fmla="*/ 0 h 1617"/>
                    <a:gd name="T48" fmla="*/ 0 w 3578"/>
                    <a:gd name="T49" fmla="*/ 0 h 1617"/>
                    <a:gd name="T50" fmla="*/ 0 w 3578"/>
                    <a:gd name="T51" fmla="*/ 0 h 1617"/>
                    <a:gd name="T52" fmla="*/ 0 w 3578"/>
                    <a:gd name="T53" fmla="*/ 0 h 1617"/>
                    <a:gd name="T54" fmla="*/ 0 w 3578"/>
                    <a:gd name="T55" fmla="*/ 0 h 1617"/>
                    <a:gd name="T56" fmla="*/ 0 w 3578"/>
                    <a:gd name="T57" fmla="*/ 0 h 1617"/>
                    <a:gd name="T58" fmla="*/ 0 w 3578"/>
                    <a:gd name="T59" fmla="*/ 0 h 1617"/>
                    <a:gd name="T60" fmla="*/ 0 w 3578"/>
                    <a:gd name="T61" fmla="*/ 0 h 1617"/>
                    <a:gd name="T62" fmla="*/ 0 w 3578"/>
                    <a:gd name="T63" fmla="*/ 0 h 1617"/>
                    <a:gd name="T64" fmla="*/ 0 w 3578"/>
                    <a:gd name="T65" fmla="*/ 0 h 1617"/>
                    <a:gd name="T66" fmla="*/ 0 w 3578"/>
                    <a:gd name="T67" fmla="*/ 0 h 1617"/>
                    <a:gd name="T68" fmla="*/ 0 w 3578"/>
                    <a:gd name="T69" fmla="*/ 0 h 1617"/>
                    <a:gd name="T70" fmla="*/ 0 w 3578"/>
                    <a:gd name="T71" fmla="*/ 0 h 1617"/>
                    <a:gd name="T72" fmla="*/ 0 w 3578"/>
                    <a:gd name="T73" fmla="*/ 0 h 1617"/>
                    <a:gd name="T74" fmla="*/ 0 w 3578"/>
                    <a:gd name="T75" fmla="*/ 0 h 1617"/>
                    <a:gd name="T76" fmla="*/ 0 w 3578"/>
                    <a:gd name="T77" fmla="*/ 0 h 1617"/>
                    <a:gd name="T78" fmla="*/ 0 w 3578"/>
                    <a:gd name="T79" fmla="*/ 0 h 1617"/>
                    <a:gd name="T80" fmla="*/ 0 w 3578"/>
                    <a:gd name="T81" fmla="*/ 0 h 1617"/>
                    <a:gd name="T82" fmla="*/ 0 w 3578"/>
                    <a:gd name="T83" fmla="*/ 0 h 1617"/>
                    <a:gd name="T84" fmla="*/ 0 w 3578"/>
                    <a:gd name="T85" fmla="*/ 0 h 1617"/>
                    <a:gd name="T86" fmla="*/ 0 w 3578"/>
                    <a:gd name="T87" fmla="*/ 0 h 1617"/>
                    <a:gd name="T88" fmla="*/ 0 w 3578"/>
                    <a:gd name="T89" fmla="*/ 0 h 1617"/>
                    <a:gd name="T90" fmla="*/ 0 w 3578"/>
                    <a:gd name="T91" fmla="*/ 0 h 1617"/>
                    <a:gd name="T92" fmla="*/ 0 w 3578"/>
                    <a:gd name="T93" fmla="*/ 0 h 1617"/>
                    <a:gd name="T94" fmla="*/ 0 w 3578"/>
                    <a:gd name="T95" fmla="*/ 0 h 161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578"/>
                    <a:gd name="T145" fmla="*/ 0 h 1617"/>
                    <a:gd name="T146" fmla="*/ 3578 w 3578"/>
                    <a:gd name="T147" fmla="*/ 1617 h 161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578" h="1617">
                      <a:moveTo>
                        <a:pt x="184" y="291"/>
                      </a:moveTo>
                      <a:lnTo>
                        <a:pt x="218" y="282"/>
                      </a:lnTo>
                      <a:lnTo>
                        <a:pt x="257" y="273"/>
                      </a:lnTo>
                      <a:lnTo>
                        <a:pt x="302" y="263"/>
                      </a:lnTo>
                      <a:lnTo>
                        <a:pt x="351" y="255"/>
                      </a:lnTo>
                      <a:lnTo>
                        <a:pt x="403" y="246"/>
                      </a:lnTo>
                      <a:lnTo>
                        <a:pt x="461" y="237"/>
                      </a:lnTo>
                      <a:lnTo>
                        <a:pt x="522" y="229"/>
                      </a:lnTo>
                      <a:lnTo>
                        <a:pt x="588" y="222"/>
                      </a:lnTo>
                      <a:lnTo>
                        <a:pt x="656" y="214"/>
                      </a:lnTo>
                      <a:lnTo>
                        <a:pt x="728" y="206"/>
                      </a:lnTo>
                      <a:lnTo>
                        <a:pt x="803" y="201"/>
                      </a:lnTo>
                      <a:lnTo>
                        <a:pt x="880" y="194"/>
                      </a:lnTo>
                      <a:lnTo>
                        <a:pt x="961" y="188"/>
                      </a:lnTo>
                      <a:lnTo>
                        <a:pt x="1043" y="184"/>
                      </a:lnTo>
                      <a:lnTo>
                        <a:pt x="1126" y="179"/>
                      </a:lnTo>
                      <a:lnTo>
                        <a:pt x="1213" y="176"/>
                      </a:lnTo>
                      <a:lnTo>
                        <a:pt x="1300" y="173"/>
                      </a:lnTo>
                      <a:lnTo>
                        <a:pt x="1389" y="172"/>
                      </a:lnTo>
                      <a:lnTo>
                        <a:pt x="1479" y="170"/>
                      </a:lnTo>
                      <a:lnTo>
                        <a:pt x="1571" y="170"/>
                      </a:lnTo>
                      <a:lnTo>
                        <a:pt x="1662" y="172"/>
                      </a:lnTo>
                      <a:lnTo>
                        <a:pt x="1753" y="174"/>
                      </a:lnTo>
                      <a:lnTo>
                        <a:pt x="1845" y="177"/>
                      </a:lnTo>
                      <a:lnTo>
                        <a:pt x="1937" y="182"/>
                      </a:lnTo>
                      <a:lnTo>
                        <a:pt x="2028" y="187"/>
                      </a:lnTo>
                      <a:lnTo>
                        <a:pt x="2118" y="194"/>
                      </a:lnTo>
                      <a:lnTo>
                        <a:pt x="2208" y="203"/>
                      </a:lnTo>
                      <a:lnTo>
                        <a:pt x="2297" y="212"/>
                      </a:lnTo>
                      <a:lnTo>
                        <a:pt x="2384" y="223"/>
                      </a:lnTo>
                      <a:lnTo>
                        <a:pt x="2470" y="235"/>
                      </a:lnTo>
                      <a:lnTo>
                        <a:pt x="2554" y="250"/>
                      </a:lnTo>
                      <a:lnTo>
                        <a:pt x="2636" y="265"/>
                      </a:lnTo>
                      <a:lnTo>
                        <a:pt x="2672" y="274"/>
                      </a:lnTo>
                      <a:lnTo>
                        <a:pt x="2708" y="285"/>
                      </a:lnTo>
                      <a:lnTo>
                        <a:pt x="2744" y="298"/>
                      </a:lnTo>
                      <a:lnTo>
                        <a:pt x="2780" y="314"/>
                      </a:lnTo>
                      <a:lnTo>
                        <a:pt x="2815" y="333"/>
                      </a:lnTo>
                      <a:lnTo>
                        <a:pt x="2850" y="353"/>
                      </a:lnTo>
                      <a:lnTo>
                        <a:pt x="2885" y="374"/>
                      </a:lnTo>
                      <a:lnTo>
                        <a:pt x="2919" y="399"/>
                      </a:lnTo>
                      <a:lnTo>
                        <a:pt x="2954" y="424"/>
                      </a:lnTo>
                      <a:lnTo>
                        <a:pt x="2987" y="451"/>
                      </a:lnTo>
                      <a:lnTo>
                        <a:pt x="3020" y="480"/>
                      </a:lnTo>
                      <a:lnTo>
                        <a:pt x="3052" y="510"/>
                      </a:lnTo>
                      <a:lnTo>
                        <a:pt x="3084" y="542"/>
                      </a:lnTo>
                      <a:lnTo>
                        <a:pt x="3114" y="574"/>
                      </a:lnTo>
                      <a:lnTo>
                        <a:pt x="3145" y="608"/>
                      </a:lnTo>
                      <a:lnTo>
                        <a:pt x="3174" y="642"/>
                      </a:lnTo>
                      <a:lnTo>
                        <a:pt x="3202" y="678"/>
                      </a:lnTo>
                      <a:lnTo>
                        <a:pt x="3230" y="715"/>
                      </a:lnTo>
                      <a:lnTo>
                        <a:pt x="3257" y="751"/>
                      </a:lnTo>
                      <a:lnTo>
                        <a:pt x="3282" y="789"/>
                      </a:lnTo>
                      <a:lnTo>
                        <a:pt x="3307" y="827"/>
                      </a:lnTo>
                      <a:lnTo>
                        <a:pt x="3330" y="865"/>
                      </a:lnTo>
                      <a:lnTo>
                        <a:pt x="3352" y="904"/>
                      </a:lnTo>
                      <a:lnTo>
                        <a:pt x="3374" y="942"/>
                      </a:lnTo>
                      <a:lnTo>
                        <a:pt x="3394" y="981"/>
                      </a:lnTo>
                      <a:lnTo>
                        <a:pt x="3413" y="1018"/>
                      </a:lnTo>
                      <a:lnTo>
                        <a:pt x="3429" y="1057"/>
                      </a:lnTo>
                      <a:lnTo>
                        <a:pt x="3445" y="1095"/>
                      </a:lnTo>
                      <a:lnTo>
                        <a:pt x="3459" y="1132"/>
                      </a:lnTo>
                      <a:lnTo>
                        <a:pt x="3473" y="1169"/>
                      </a:lnTo>
                      <a:lnTo>
                        <a:pt x="3484" y="1205"/>
                      </a:lnTo>
                      <a:lnTo>
                        <a:pt x="3494" y="1240"/>
                      </a:lnTo>
                      <a:lnTo>
                        <a:pt x="3499" y="1266"/>
                      </a:lnTo>
                      <a:lnTo>
                        <a:pt x="3505" y="1291"/>
                      </a:lnTo>
                      <a:lnTo>
                        <a:pt x="3509" y="1316"/>
                      </a:lnTo>
                      <a:lnTo>
                        <a:pt x="3513" y="1340"/>
                      </a:lnTo>
                      <a:lnTo>
                        <a:pt x="3516" y="1365"/>
                      </a:lnTo>
                      <a:lnTo>
                        <a:pt x="3518" y="1389"/>
                      </a:lnTo>
                      <a:lnTo>
                        <a:pt x="3520" y="1412"/>
                      </a:lnTo>
                      <a:lnTo>
                        <a:pt x="3522" y="1437"/>
                      </a:lnTo>
                      <a:lnTo>
                        <a:pt x="3522" y="1460"/>
                      </a:lnTo>
                      <a:lnTo>
                        <a:pt x="3522" y="1484"/>
                      </a:lnTo>
                      <a:lnTo>
                        <a:pt x="3520" y="1506"/>
                      </a:lnTo>
                      <a:lnTo>
                        <a:pt x="3519" y="1529"/>
                      </a:lnTo>
                      <a:lnTo>
                        <a:pt x="3517" y="1552"/>
                      </a:lnTo>
                      <a:lnTo>
                        <a:pt x="3514" y="1574"/>
                      </a:lnTo>
                      <a:lnTo>
                        <a:pt x="3510" y="1596"/>
                      </a:lnTo>
                      <a:lnTo>
                        <a:pt x="3506" y="1617"/>
                      </a:lnTo>
                      <a:lnTo>
                        <a:pt x="3519" y="1587"/>
                      </a:lnTo>
                      <a:lnTo>
                        <a:pt x="3532" y="1557"/>
                      </a:lnTo>
                      <a:lnTo>
                        <a:pt x="3542" y="1526"/>
                      </a:lnTo>
                      <a:lnTo>
                        <a:pt x="3552" y="1494"/>
                      </a:lnTo>
                      <a:lnTo>
                        <a:pt x="3559" y="1461"/>
                      </a:lnTo>
                      <a:lnTo>
                        <a:pt x="3566" y="1429"/>
                      </a:lnTo>
                      <a:lnTo>
                        <a:pt x="3572" y="1396"/>
                      </a:lnTo>
                      <a:lnTo>
                        <a:pt x="3575" y="1361"/>
                      </a:lnTo>
                      <a:lnTo>
                        <a:pt x="3577" y="1327"/>
                      </a:lnTo>
                      <a:lnTo>
                        <a:pt x="3578" y="1292"/>
                      </a:lnTo>
                      <a:lnTo>
                        <a:pt x="3577" y="1257"/>
                      </a:lnTo>
                      <a:lnTo>
                        <a:pt x="3575" y="1220"/>
                      </a:lnTo>
                      <a:lnTo>
                        <a:pt x="3572" y="1183"/>
                      </a:lnTo>
                      <a:lnTo>
                        <a:pt x="3566" y="1146"/>
                      </a:lnTo>
                      <a:lnTo>
                        <a:pt x="3558" y="1109"/>
                      </a:lnTo>
                      <a:lnTo>
                        <a:pt x="3549" y="1071"/>
                      </a:lnTo>
                      <a:lnTo>
                        <a:pt x="3541" y="1035"/>
                      </a:lnTo>
                      <a:lnTo>
                        <a:pt x="3529" y="1000"/>
                      </a:lnTo>
                      <a:lnTo>
                        <a:pt x="3516" y="963"/>
                      </a:lnTo>
                      <a:lnTo>
                        <a:pt x="3502" y="925"/>
                      </a:lnTo>
                      <a:lnTo>
                        <a:pt x="3486" y="887"/>
                      </a:lnTo>
                      <a:lnTo>
                        <a:pt x="3469" y="849"/>
                      </a:lnTo>
                      <a:lnTo>
                        <a:pt x="3450" y="810"/>
                      </a:lnTo>
                      <a:lnTo>
                        <a:pt x="3430" y="773"/>
                      </a:lnTo>
                      <a:lnTo>
                        <a:pt x="3409" y="734"/>
                      </a:lnTo>
                      <a:lnTo>
                        <a:pt x="3387" y="695"/>
                      </a:lnTo>
                      <a:lnTo>
                        <a:pt x="3364" y="657"/>
                      </a:lnTo>
                      <a:lnTo>
                        <a:pt x="3339" y="619"/>
                      </a:lnTo>
                      <a:lnTo>
                        <a:pt x="3313" y="581"/>
                      </a:lnTo>
                      <a:lnTo>
                        <a:pt x="3287" y="544"/>
                      </a:lnTo>
                      <a:lnTo>
                        <a:pt x="3259" y="509"/>
                      </a:lnTo>
                      <a:lnTo>
                        <a:pt x="3231" y="473"/>
                      </a:lnTo>
                      <a:lnTo>
                        <a:pt x="3201" y="438"/>
                      </a:lnTo>
                      <a:lnTo>
                        <a:pt x="3171" y="404"/>
                      </a:lnTo>
                      <a:lnTo>
                        <a:pt x="3141" y="372"/>
                      </a:lnTo>
                      <a:lnTo>
                        <a:pt x="3109" y="341"/>
                      </a:lnTo>
                      <a:lnTo>
                        <a:pt x="3076" y="311"/>
                      </a:lnTo>
                      <a:lnTo>
                        <a:pt x="3044" y="282"/>
                      </a:lnTo>
                      <a:lnTo>
                        <a:pt x="3011" y="254"/>
                      </a:lnTo>
                      <a:lnTo>
                        <a:pt x="2976" y="228"/>
                      </a:lnTo>
                      <a:lnTo>
                        <a:pt x="2942" y="205"/>
                      </a:lnTo>
                      <a:lnTo>
                        <a:pt x="2907" y="183"/>
                      </a:lnTo>
                      <a:lnTo>
                        <a:pt x="2872" y="163"/>
                      </a:lnTo>
                      <a:lnTo>
                        <a:pt x="2837" y="145"/>
                      </a:lnTo>
                      <a:lnTo>
                        <a:pt x="2800" y="128"/>
                      </a:lnTo>
                      <a:lnTo>
                        <a:pt x="2765" y="115"/>
                      </a:lnTo>
                      <a:lnTo>
                        <a:pt x="2729" y="104"/>
                      </a:lnTo>
                      <a:lnTo>
                        <a:pt x="2692" y="95"/>
                      </a:lnTo>
                      <a:lnTo>
                        <a:pt x="2611" y="79"/>
                      </a:lnTo>
                      <a:lnTo>
                        <a:pt x="2527" y="66"/>
                      </a:lnTo>
                      <a:lnTo>
                        <a:pt x="2441" y="53"/>
                      </a:lnTo>
                      <a:lnTo>
                        <a:pt x="2354" y="41"/>
                      </a:lnTo>
                      <a:lnTo>
                        <a:pt x="2265" y="33"/>
                      </a:lnTo>
                      <a:lnTo>
                        <a:pt x="2175" y="24"/>
                      </a:lnTo>
                      <a:lnTo>
                        <a:pt x="2085" y="17"/>
                      </a:lnTo>
                      <a:lnTo>
                        <a:pt x="1993" y="11"/>
                      </a:lnTo>
                      <a:lnTo>
                        <a:pt x="1902" y="7"/>
                      </a:lnTo>
                      <a:lnTo>
                        <a:pt x="1810" y="4"/>
                      </a:lnTo>
                      <a:lnTo>
                        <a:pt x="1719" y="1"/>
                      </a:lnTo>
                      <a:lnTo>
                        <a:pt x="1627" y="0"/>
                      </a:lnTo>
                      <a:lnTo>
                        <a:pt x="1536" y="0"/>
                      </a:lnTo>
                      <a:lnTo>
                        <a:pt x="1446" y="1"/>
                      </a:lnTo>
                      <a:lnTo>
                        <a:pt x="1357" y="4"/>
                      </a:lnTo>
                      <a:lnTo>
                        <a:pt x="1270" y="6"/>
                      </a:lnTo>
                      <a:lnTo>
                        <a:pt x="1183" y="9"/>
                      </a:lnTo>
                      <a:lnTo>
                        <a:pt x="1099" y="14"/>
                      </a:lnTo>
                      <a:lnTo>
                        <a:pt x="1017" y="18"/>
                      </a:lnTo>
                      <a:lnTo>
                        <a:pt x="937" y="24"/>
                      </a:lnTo>
                      <a:lnTo>
                        <a:pt x="859" y="30"/>
                      </a:lnTo>
                      <a:lnTo>
                        <a:pt x="785" y="37"/>
                      </a:lnTo>
                      <a:lnTo>
                        <a:pt x="712" y="44"/>
                      </a:lnTo>
                      <a:lnTo>
                        <a:pt x="644" y="51"/>
                      </a:lnTo>
                      <a:lnTo>
                        <a:pt x="579" y="59"/>
                      </a:lnTo>
                      <a:lnTo>
                        <a:pt x="518" y="67"/>
                      </a:lnTo>
                      <a:lnTo>
                        <a:pt x="460" y="76"/>
                      </a:lnTo>
                      <a:lnTo>
                        <a:pt x="406" y="85"/>
                      </a:lnTo>
                      <a:lnTo>
                        <a:pt x="358" y="94"/>
                      </a:lnTo>
                      <a:lnTo>
                        <a:pt x="314" y="103"/>
                      </a:lnTo>
                      <a:lnTo>
                        <a:pt x="274" y="112"/>
                      </a:lnTo>
                      <a:lnTo>
                        <a:pt x="240" y="120"/>
                      </a:lnTo>
                      <a:lnTo>
                        <a:pt x="212" y="129"/>
                      </a:lnTo>
                      <a:lnTo>
                        <a:pt x="185" y="140"/>
                      </a:lnTo>
                      <a:lnTo>
                        <a:pt x="160" y="153"/>
                      </a:lnTo>
                      <a:lnTo>
                        <a:pt x="138" y="166"/>
                      </a:lnTo>
                      <a:lnTo>
                        <a:pt x="118" y="181"/>
                      </a:lnTo>
                      <a:lnTo>
                        <a:pt x="99" y="197"/>
                      </a:lnTo>
                      <a:lnTo>
                        <a:pt x="81" y="214"/>
                      </a:lnTo>
                      <a:lnTo>
                        <a:pt x="67" y="233"/>
                      </a:lnTo>
                      <a:lnTo>
                        <a:pt x="52" y="252"/>
                      </a:lnTo>
                      <a:lnTo>
                        <a:pt x="41" y="273"/>
                      </a:lnTo>
                      <a:lnTo>
                        <a:pt x="30" y="294"/>
                      </a:lnTo>
                      <a:lnTo>
                        <a:pt x="21" y="317"/>
                      </a:lnTo>
                      <a:lnTo>
                        <a:pt x="15" y="341"/>
                      </a:lnTo>
                      <a:lnTo>
                        <a:pt x="8" y="365"/>
                      </a:lnTo>
                      <a:lnTo>
                        <a:pt x="3" y="390"/>
                      </a:lnTo>
                      <a:lnTo>
                        <a:pt x="0" y="416"/>
                      </a:lnTo>
                      <a:lnTo>
                        <a:pt x="8" y="405"/>
                      </a:lnTo>
                      <a:lnTo>
                        <a:pt x="16" y="395"/>
                      </a:lnTo>
                      <a:lnTo>
                        <a:pt x="25" y="385"/>
                      </a:lnTo>
                      <a:lnTo>
                        <a:pt x="33" y="375"/>
                      </a:lnTo>
                      <a:lnTo>
                        <a:pt x="42" y="366"/>
                      </a:lnTo>
                      <a:lnTo>
                        <a:pt x="52" y="357"/>
                      </a:lnTo>
                      <a:lnTo>
                        <a:pt x="64" y="349"/>
                      </a:lnTo>
                      <a:lnTo>
                        <a:pt x="75" y="341"/>
                      </a:lnTo>
                      <a:lnTo>
                        <a:pt x="86" y="333"/>
                      </a:lnTo>
                      <a:lnTo>
                        <a:pt x="98" y="326"/>
                      </a:lnTo>
                      <a:lnTo>
                        <a:pt x="111" y="319"/>
                      </a:lnTo>
                      <a:lnTo>
                        <a:pt x="125" y="312"/>
                      </a:lnTo>
                      <a:lnTo>
                        <a:pt x="138" y="306"/>
                      </a:lnTo>
                      <a:lnTo>
                        <a:pt x="153" y="301"/>
                      </a:lnTo>
                      <a:lnTo>
                        <a:pt x="168" y="295"/>
                      </a:lnTo>
                      <a:lnTo>
                        <a:pt x="184" y="291"/>
                      </a:lnTo>
                      <a:close/>
                    </a:path>
                  </a:pathLst>
                </a:custGeom>
                <a:solidFill>
                  <a:srgbClr val="1B457C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70" name="Freeform 209"/>
                <p:cNvSpPr>
                  <a:spLocks/>
                </p:cNvSpPr>
                <p:nvPr/>
              </p:nvSpPr>
              <p:spPr bwMode="auto">
                <a:xfrm>
                  <a:off x="3132" y="2304"/>
                  <a:ext cx="652" cy="558"/>
                </a:xfrm>
                <a:custGeom>
                  <a:avLst/>
                  <a:gdLst>
                    <a:gd name="T0" fmla="*/ 0 w 4574"/>
                    <a:gd name="T1" fmla="*/ 0 h 3909"/>
                    <a:gd name="T2" fmla="*/ 0 w 4574"/>
                    <a:gd name="T3" fmla="*/ 0 h 3909"/>
                    <a:gd name="T4" fmla="*/ 0 w 4574"/>
                    <a:gd name="T5" fmla="*/ 0 h 3909"/>
                    <a:gd name="T6" fmla="*/ 0 w 4574"/>
                    <a:gd name="T7" fmla="*/ 0 h 3909"/>
                    <a:gd name="T8" fmla="*/ 0 w 4574"/>
                    <a:gd name="T9" fmla="*/ 0 h 3909"/>
                    <a:gd name="T10" fmla="*/ 0 w 4574"/>
                    <a:gd name="T11" fmla="*/ 0 h 3909"/>
                    <a:gd name="T12" fmla="*/ 0 w 4574"/>
                    <a:gd name="T13" fmla="*/ 0 h 3909"/>
                    <a:gd name="T14" fmla="*/ 0 w 4574"/>
                    <a:gd name="T15" fmla="*/ 0 h 3909"/>
                    <a:gd name="T16" fmla="*/ 0 w 4574"/>
                    <a:gd name="T17" fmla="*/ 0 h 3909"/>
                    <a:gd name="T18" fmla="*/ 0 w 4574"/>
                    <a:gd name="T19" fmla="*/ 0 h 3909"/>
                    <a:gd name="T20" fmla="*/ 0 w 4574"/>
                    <a:gd name="T21" fmla="*/ 0 h 3909"/>
                    <a:gd name="T22" fmla="*/ 0 w 4574"/>
                    <a:gd name="T23" fmla="*/ 0 h 3909"/>
                    <a:gd name="T24" fmla="*/ 0 w 4574"/>
                    <a:gd name="T25" fmla="*/ 0 h 3909"/>
                    <a:gd name="T26" fmla="*/ 0 w 4574"/>
                    <a:gd name="T27" fmla="*/ 0 h 3909"/>
                    <a:gd name="T28" fmla="*/ 0 w 4574"/>
                    <a:gd name="T29" fmla="*/ 0 h 3909"/>
                    <a:gd name="T30" fmla="*/ 0 w 4574"/>
                    <a:gd name="T31" fmla="*/ 0 h 3909"/>
                    <a:gd name="T32" fmla="*/ 0 w 4574"/>
                    <a:gd name="T33" fmla="*/ 0 h 3909"/>
                    <a:gd name="T34" fmla="*/ 0 w 4574"/>
                    <a:gd name="T35" fmla="*/ 0 h 3909"/>
                    <a:gd name="T36" fmla="*/ 0 w 4574"/>
                    <a:gd name="T37" fmla="*/ 0 h 3909"/>
                    <a:gd name="T38" fmla="*/ 0 w 4574"/>
                    <a:gd name="T39" fmla="*/ 0 h 3909"/>
                    <a:gd name="T40" fmla="*/ 0 w 4574"/>
                    <a:gd name="T41" fmla="*/ 0 h 3909"/>
                    <a:gd name="T42" fmla="*/ 0 w 4574"/>
                    <a:gd name="T43" fmla="*/ 0 h 3909"/>
                    <a:gd name="T44" fmla="*/ 0 w 4574"/>
                    <a:gd name="T45" fmla="*/ 0 h 3909"/>
                    <a:gd name="T46" fmla="*/ 0 w 4574"/>
                    <a:gd name="T47" fmla="*/ 0 h 3909"/>
                    <a:gd name="T48" fmla="*/ 0 w 4574"/>
                    <a:gd name="T49" fmla="*/ 0 h 3909"/>
                    <a:gd name="T50" fmla="*/ 0 w 4574"/>
                    <a:gd name="T51" fmla="*/ 0 h 3909"/>
                    <a:gd name="T52" fmla="*/ 0 w 4574"/>
                    <a:gd name="T53" fmla="*/ 0 h 3909"/>
                    <a:gd name="T54" fmla="*/ 0 w 4574"/>
                    <a:gd name="T55" fmla="*/ 0 h 3909"/>
                    <a:gd name="T56" fmla="*/ 0 w 4574"/>
                    <a:gd name="T57" fmla="*/ 0 h 3909"/>
                    <a:gd name="T58" fmla="*/ 0 w 4574"/>
                    <a:gd name="T59" fmla="*/ 0 h 3909"/>
                    <a:gd name="T60" fmla="*/ 0 w 4574"/>
                    <a:gd name="T61" fmla="*/ 0 h 3909"/>
                    <a:gd name="T62" fmla="*/ 0 w 4574"/>
                    <a:gd name="T63" fmla="*/ 0 h 3909"/>
                    <a:gd name="T64" fmla="*/ 0 w 4574"/>
                    <a:gd name="T65" fmla="*/ 0 h 3909"/>
                    <a:gd name="T66" fmla="*/ 0 w 4574"/>
                    <a:gd name="T67" fmla="*/ 0 h 3909"/>
                    <a:gd name="T68" fmla="*/ 0 w 4574"/>
                    <a:gd name="T69" fmla="*/ 0 h 3909"/>
                    <a:gd name="T70" fmla="*/ 0 w 4574"/>
                    <a:gd name="T71" fmla="*/ 0 h 3909"/>
                    <a:gd name="T72" fmla="*/ 0 w 4574"/>
                    <a:gd name="T73" fmla="*/ 0 h 3909"/>
                    <a:gd name="T74" fmla="*/ 0 w 4574"/>
                    <a:gd name="T75" fmla="*/ 0 h 3909"/>
                    <a:gd name="T76" fmla="*/ 0 w 4574"/>
                    <a:gd name="T77" fmla="*/ 0 h 3909"/>
                    <a:gd name="T78" fmla="*/ 0 w 4574"/>
                    <a:gd name="T79" fmla="*/ 0 h 3909"/>
                    <a:gd name="T80" fmla="*/ 0 w 4574"/>
                    <a:gd name="T81" fmla="*/ 0 h 3909"/>
                    <a:gd name="T82" fmla="*/ 0 w 4574"/>
                    <a:gd name="T83" fmla="*/ 0 h 3909"/>
                    <a:gd name="T84" fmla="*/ 0 w 4574"/>
                    <a:gd name="T85" fmla="*/ 0 h 390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4574"/>
                    <a:gd name="T130" fmla="*/ 0 h 3909"/>
                    <a:gd name="T131" fmla="*/ 4574 w 4574"/>
                    <a:gd name="T132" fmla="*/ 3909 h 3909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4574" h="3909">
                      <a:moveTo>
                        <a:pt x="4538" y="1754"/>
                      </a:moveTo>
                      <a:lnTo>
                        <a:pt x="4558" y="1950"/>
                      </a:lnTo>
                      <a:lnTo>
                        <a:pt x="4570" y="2133"/>
                      </a:lnTo>
                      <a:lnTo>
                        <a:pt x="4574" y="2305"/>
                      </a:lnTo>
                      <a:lnTo>
                        <a:pt x="4571" y="2465"/>
                      </a:lnTo>
                      <a:lnTo>
                        <a:pt x="4561" y="2614"/>
                      </a:lnTo>
                      <a:lnTo>
                        <a:pt x="4544" y="2753"/>
                      </a:lnTo>
                      <a:lnTo>
                        <a:pt x="4520" y="2881"/>
                      </a:lnTo>
                      <a:lnTo>
                        <a:pt x="4490" y="3000"/>
                      </a:lnTo>
                      <a:lnTo>
                        <a:pt x="4452" y="3109"/>
                      </a:lnTo>
                      <a:lnTo>
                        <a:pt x="4409" y="3209"/>
                      </a:lnTo>
                      <a:lnTo>
                        <a:pt x="4360" y="3301"/>
                      </a:lnTo>
                      <a:lnTo>
                        <a:pt x="4304" y="3383"/>
                      </a:lnTo>
                      <a:lnTo>
                        <a:pt x="4243" y="3459"/>
                      </a:lnTo>
                      <a:lnTo>
                        <a:pt x="4177" y="3525"/>
                      </a:lnTo>
                      <a:lnTo>
                        <a:pt x="4105" y="3587"/>
                      </a:lnTo>
                      <a:lnTo>
                        <a:pt x="4028" y="3640"/>
                      </a:lnTo>
                      <a:lnTo>
                        <a:pt x="3947" y="3687"/>
                      </a:lnTo>
                      <a:lnTo>
                        <a:pt x="3861" y="3729"/>
                      </a:lnTo>
                      <a:lnTo>
                        <a:pt x="3771" y="3765"/>
                      </a:lnTo>
                      <a:lnTo>
                        <a:pt x="3676" y="3796"/>
                      </a:lnTo>
                      <a:lnTo>
                        <a:pt x="3577" y="3821"/>
                      </a:lnTo>
                      <a:lnTo>
                        <a:pt x="3475" y="3844"/>
                      </a:lnTo>
                      <a:lnTo>
                        <a:pt x="3369" y="3862"/>
                      </a:lnTo>
                      <a:lnTo>
                        <a:pt x="3260" y="3876"/>
                      </a:lnTo>
                      <a:lnTo>
                        <a:pt x="3148" y="3887"/>
                      </a:lnTo>
                      <a:lnTo>
                        <a:pt x="3032" y="3895"/>
                      </a:lnTo>
                      <a:lnTo>
                        <a:pt x="2913" y="3902"/>
                      </a:lnTo>
                      <a:lnTo>
                        <a:pt x="2793" y="3905"/>
                      </a:lnTo>
                      <a:lnTo>
                        <a:pt x="2669" y="3907"/>
                      </a:lnTo>
                      <a:lnTo>
                        <a:pt x="2544" y="3908"/>
                      </a:lnTo>
                      <a:lnTo>
                        <a:pt x="2416" y="3909"/>
                      </a:lnTo>
                      <a:lnTo>
                        <a:pt x="2287" y="3909"/>
                      </a:lnTo>
                      <a:lnTo>
                        <a:pt x="2158" y="3909"/>
                      </a:lnTo>
                      <a:lnTo>
                        <a:pt x="2031" y="3909"/>
                      </a:lnTo>
                      <a:lnTo>
                        <a:pt x="1905" y="3908"/>
                      </a:lnTo>
                      <a:lnTo>
                        <a:pt x="1783" y="3906"/>
                      </a:lnTo>
                      <a:lnTo>
                        <a:pt x="1662" y="3903"/>
                      </a:lnTo>
                      <a:lnTo>
                        <a:pt x="1544" y="3897"/>
                      </a:lnTo>
                      <a:lnTo>
                        <a:pt x="1428" y="3889"/>
                      </a:lnTo>
                      <a:lnTo>
                        <a:pt x="1316" y="3879"/>
                      </a:lnTo>
                      <a:lnTo>
                        <a:pt x="1205" y="3866"/>
                      </a:lnTo>
                      <a:lnTo>
                        <a:pt x="1100" y="3849"/>
                      </a:lnTo>
                      <a:lnTo>
                        <a:pt x="997" y="3828"/>
                      </a:lnTo>
                      <a:lnTo>
                        <a:pt x="898" y="3803"/>
                      </a:lnTo>
                      <a:lnTo>
                        <a:pt x="804" y="3773"/>
                      </a:lnTo>
                      <a:lnTo>
                        <a:pt x="713" y="3737"/>
                      </a:lnTo>
                      <a:lnTo>
                        <a:pt x="627" y="3697"/>
                      </a:lnTo>
                      <a:lnTo>
                        <a:pt x="545" y="3650"/>
                      </a:lnTo>
                      <a:lnTo>
                        <a:pt x="469" y="3597"/>
                      </a:lnTo>
                      <a:lnTo>
                        <a:pt x="397" y="3537"/>
                      </a:lnTo>
                      <a:lnTo>
                        <a:pt x="331" y="3470"/>
                      </a:lnTo>
                      <a:lnTo>
                        <a:pt x="269" y="3394"/>
                      </a:lnTo>
                      <a:lnTo>
                        <a:pt x="215" y="3312"/>
                      </a:lnTo>
                      <a:lnTo>
                        <a:pt x="165" y="3221"/>
                      </a:lnTo>
                      <a:lnTo>
                        <a:pt x="121" y="3120"/>
                      </a:lnTo>
                      <a:lnTo>
                        <a:pt x="85" y="3011"/>
                      </a:lnTo>
                      <a:lnTo>
                        <a:pt x="53" y="2892"/>
                      </a:lnTo>
                      <a:lnTo>
                        <a:pt x="30" y="2763"/>
                      </a:lnTo>
                      <a:lnTo>
                        <a:pt x="12" y="2623"/>
                      </a:lnTo>
                      <a:lnTo>
                        <a:pt x="2" y="2473"/>
                      </a:lnTo>
                      <a:lnTo>
                        <a:pt x="0" y="2311"/>
                      </a:lnTo>
                      <a:lnTo>
                        <a:pt x="4" y="2138"/>
                      </a:lnTo>
                      <a:lnTo>
                        <a:pt x="18" y="1952"/>
                      </a:lnTo>
                      <a:lnTo>
                        <a:pt x="38" y="1754"/>
                      </a:lnTo>
                      <a:lnTo>
                        <a:pt x="51" y="1659"/>
                      </a:lnTo>
                      <a:lnTo>
                        <a:pt x="70" y="1568"/>
                      </a:lnTo>
                      <a:lnTo>
                        <a:pt x="95" y="1477"/>
                      </a:lnTo>
                      <a:lnTo>
                        <a:pt x="124" y="1388"/>
                      </a:lnTo>
                      <a:lnTo>
                        <a:pt x="156" y="1301"/>
                      </a:lnTo>
                      <a:lnTo>
                        <a:pt x="194" y="1216"/>
                      </a:lnTo>
                      <a:lnTo>
                        <a:pt x="236" y="1134"/>
                      </a:lnTo>
                      <a:lnTo>
                        <a:pt x="282" y="1053"/>
                      </a:lnTo>
                      <a:lnTo>
                        <a:pt x="332" y="975"/>
                      </a:lnTo>
                      <a:lnTo>
                        <a:pt x="386" y="899"/>
                      </a:lnTo>
                      <a:lnTo>
                        <a:pt x="444" y="826"/>
                      </a:lnTo>
                      <a:lnTo>
                        <a:pt x="505" y="755"/>
                      </a:lnTo>
                      <a:lnTo>
                        <a:pt x="571" y="687"/>
                      </a:lnTo>
                      <a:lnTo>
                        <a:pt x="639" y="621"/>
                      </a:lnTo>
                      <a:lnTo>
                        <a:pt x="711" y="558"/>
                      </a:lnTo>
                      <a:lnTo>
                        <a:pt x="786" y="497"/>
                      </a:lnTo>
                      <a:lnTo>
                        <a:pt x="864" y="441"/>
                      </a:lnTo>
                      <a:lnTo>
                        <a:pt x="944" y="387"/>
                      </a:lnTo>
                      <a:lnTo>
                        <a:pt x="1027" y="336"/>
                      </a:lnTo>
                      <a:lnTo>
                        <a:pt x="1113" y="288"/>
                      </a:lnTo>
                      <a:lnTo>
                        <a:pt x="1201" y="244"/>
                      </a:lnTo>
                      <a:lnTo>
                        <a:pt x="1291" y="204"/>
                      </a:lnTo>
                      <a:lnTo>
                        <a:pt x="1383" y="166"/>
                      </a:lnTo>
                      <a:lnTo>
                        <a:pt x="1478" y="132"/>
                      </a:lnTo>
                      <a:lnTo>
                        <a:pt x="1574" y="101"/>
                      </a:lnTo>
                      <a:lnTo>
                        <a:pt x="1672" y="76"/>
                      </a:lnTo>
                      <a:lnTo>
                        <a:pt x="1772" y="52"/>
                      </a:lnTo>
                      <a:lnTo>
                        <a:pt x="1872" y="33"/>
                      </a:lnTo>
                      <a:lnTo>
                        <a:pt x="1974" y="19"/>
                      </a:lnTo>
                      <a:lnTo>
                        <a:pt x="2078" y="9"/>
                      </a:lnTo>
                      <a:lnTo>
                        <a:pt x="2183" y="2"/>
                      </a:lnTo>
                      <a:lnTo>
                        <a:pt x="2287" y="0"/>
                      </a:lnTo>
                      <a:lnTo>
                        <a:pt x="2393" y="2"/>
                      </a:lnTo>
                      <a:lnTo>
                        <a:pt x="2498" y="9"/>
                      </a:lnTo>
                      <a:lnTo>
                        <a:pt x="2600" y="19"/>
                      </a:lnTo>
                      <a:lnTo>
                        <a:pt x="2702" y="33"/>
                      </a:lnTo>
                      <a:lnTo>
                        <a:pt x="2804" y="52"/>
                      </a:lnTo>
                      <a:lnTo>
                        <a:pt x="2903" y="76"/>
                      </a:lnTo>
                      <a:lnTo>
                        <a:pt x="3001" y="101"/>
                      </a:lnTo>
                      <a:lnTo>
                        <a:pt x="3097" y="132"/>
                      </a:lnTo>
                      <a:lnTo>
                        <a:pt x="3192" y="166"/>
                      </a:lnTo>
                      <a:lnTo>
                        <a:pt x="3284" y="204"/>
                      </a:lnTo>
                      <a:lnTo>
                        <a:pt x="3375" y="244"/>
                      </a:lnTo>
                      <a:lnTo>
                        <a:pt x="3463" y="288"/>
                      </a:lnTo>
                      <a:lnTo>
                        <a:pt x="3548" y="336"/>
                      </a:lnTo>
                      <a:lnTo>
                        <a:pt x="3632" y="387"/>
                      </a:lnTo>
                      <a:lnTo>
                        <a:pt x="3712" y="441"/>
                      </a:lnTo>
                      <a:lnTo>
                        <a:pt x="3790" y="497"/>
                      </a:lnTo>
                      <a:lnTo>
                        <a:pt x="3864" y="558"/>
                      </a:lnTo>
                      <a:lnTo>
                        <a:pt x="3936" y="621"/>
                      </a:lnTo>
                      <a:lnTo>
                        <a:pt x="4005" y="687"/>
                      </a:lnTo>
                      <a:lnTo>
                        <a:pt x="4069" y="755"/>
                      </a:lnTo>
                      <a:lnTo>
                        <a:pt x="4131" y="826"/>
                      </a:lnTo>
                      <a:lnTo>
                        <a:pt x="4189" y="899"/>
                      </a:lnTo>
                      <a:lnTo>
                        <a:pt x="4243" y="975"/>
                      </a:lnTo>
                      <a:lnTo>
                        <a:pt x="4293" y="1053"/>
                      </a:lnTo>
                      <a:lnTo>
                        <a:pt x="4340" y="1134"/>
                      </a:lnTo>
                      <a:lnTo>
                        <a:pt x="4382" y="1216"/>
                      </a:lnTo>
                      <a:lnTo>
                        <a:pt x="4419" y="1301"/>
                      </a:lnTo>
                      <a:lnTo>
                        <a:pt x="4452" y="1388"/>
                      </a:lnTo>
                      <a:lnTo>
                        <a:pt x="4481" y="1477"/>
                      </a:lnTo>
                      <a:lnTo>
                        <a:pt x="4504" y="1568"/>
                      </a:lnTo>
                      <a:lnTo>
                        <a:pt x="4523" y="1659"/>
                      </a:lnTo>
                      <a:lnTo>
                        <a:pt x="4538" y="1754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71" name="Freeform 210"/>
                <p:cNvSpPr>
                  <a:spLocks/>
                </p:cNvSpPr>
                <p:nvPr/>
              </p:nvSpPr>
              <p:spPr bwMode="auto">
                <a:xfrm>
                  <a:off x="3132" y="2460"/>
                  <a:ext cx="652" cy="406"/>
                </a:xfrm>
                <a:custGeom>
                  <a:avLst/>
                  <a:gdLst>
                    <a:gd name="T0" fmla="*/ 0 w 4574"/>
                    <a:gd name="T1" fmla="*/ 0 h 2849"/>
                    <a:gd name="T2" fmla="*/ 0 w 4574"/>
                    <a:gd name="T3" fmla="*/ 0 h 2849"/>
                    <a:gd name="T4" fmla="*/ 0 w 4574"/>
                    <a:gd name="T5" fmla="*/ 0 h 2849"/>
                    <a:gd name="T6" fmla="*/ 0 w 4574"/>
                    <a:gd name="T7" fmla="*/ 0 h 2849"/>
                    <a:gd name="T8" fmla="*/ 0 w 4574"/>
                    <a:gd name="T9" fmla="*/ 0 h 2849"/>
                    <a:gd name="T10" fmla="*/ 0 w 4574"/>
                    <a:gd name="T11" fmla="*/ 0 h 2849"/>
                    <a:gd name="T12" fmla="*/ 0 w 4574"/>
                    <a:gd name="T13" fmla="*/ 0 h 2849"/>
                    <a:gd name="T14" fmla="*/ 0 w 4574"/>
                    <a:gd name="T15" fmla="*/ 0 h 2849"/>
                    <a:gd name="T16" fmla="*/ 0 w 4574"/>
                    <a:gd name="T17" fmla="*/ 0 h 2849"/>
                    <a:gd name="T18" fmla="*/ 0 w 4574"/>
                    <a:gd name="T19" fmla="*/ 0 h 2849"/>
                    <a:gd name="T20" fmla="*/ 0 w 4574"/>
                    <a:gd name="T21" fmla="*/ 0 h 2849"/>
                    <a:gd name="T22" fmla="*/ 0 w 4574"/>
                    <a:gd name="T23" fmla="*/ 0 h 2849"/>
                    <a:gd name="T24" fmla="*/ 0 w 4574"/>
                    <a:gd name="T25" fmla="*/ 0 h 2849"/>
                    <a:gd name="T26" fmla="*/ 0 w 4574"/>
                    <a:gd name="T27" fmla="*/ 0 h 2849"/>
                    <a:gd name="T28" fmla="*/ 0 w 4574"/>
                    <a:gd name="T29" fmla="*/ 0 h 2849"/>
                    <a:gd name="T30" fmla="*/ 0 w 4574"/>
                    <a:gd name="T31" fmla="*/ 0 h 2849"/>
                    <a:gd name="T32" fmla="*/ 0 w 4574"/>
                    <a:gd name="T33" fmla="*/ 0 h 2849"/>
                    <a:gd name="T34" fmla="*/ 0 w 4574"/>
                    <a:gd name="T35" fmla="*/ 0 h 2849"/>
                    <a:gd name="T36" fmla="*/ 0 w 4574"/>
                    <a:gd name="T37" fmla="*/ 0 h 2849"/>
                    <a:gd name="T38" fmla="*/ 0 w 4574"/>
                    <a:gd name="T39" fmla="*/ 0 h 2849"/>
                    <a:gd name="T40" fmla="*/ 0 w 4574"/>
                    <a:gd name="T41" fmla="*/ 0 h 2849"/>
                    <a:gd name="T42" fmla="*/ 0 w 4574"/>
                    <a:gd name="T43" fmla="*/ 0 h 2849"/>
                    <a:gd name="T44" fmla="*/ 0 w 4574"/>
                    <a:gd name="T45" fmla="*/ 0 h 2849"/>
                    <a:gd name="T46" fmla="*/ 0 w 4574"/>
                    <a:gd name="T47" fmla="*/ 0 h 2849"/>
                    <a:gd name="T48" fmla="*/ 0 w 4574"/>
                    <a:gd name="T49" fmla="*/ 0 h 2849"/>
                    <a:gd name="T50" fmla="*/ 0 w 4574"/>
                    <a:gd name="T51" fmla="*/ 0 h 2849"/>
                    <a:gd name="T52" fmla="*/ 0 w 4574"/>
                    <a:gd name="T53" fmla="*/ 0 h 2849"/>
                    <a:gd name="T54" fmla="*/ 0 w 4574"/>
                    <a:gd name="T55" fmla="*/ 0 h 2849"/>
                    <a:gd name="T56" fmla="*/ 0 w 4574"/>
                    <a:gd name="T57" fmla="*/ 0 h 2849"/>
                    <a:gd name="T58" fmla="*/ 0 w 4574"/>
                    <a:gd name="T59" fmla="*/ 0 h 2849"/>
                    <a:gd name="T60" fmla="*/ 0 w 4574"/>
                    <a:gd name="T61" fmla="*/ 0 h 2849"/>
                    <a:gd name="T62" fmla="*/ 0 w 4574"/>
                    <a:gd name="T63" fmla="*/ 0 h 2849"/>
                    <a:gd name="T64" fmla="*/ 0 w 4574"/>
                    <a:gd name="T65" fmla="*/ 0 h 2849"/>
                    <a:gd name="T66" fmla="*/ 0 w 4574"/>
                    <a:gd name="T67" fmla="*/ 0 h 2849"/>
                    <a:gd name="T68" fmla="*/ 0 w 4574"/>
                    <a:gd name="T69" fmla="*/ 0 h 2849"/>
                    <a:gd name="T70" fmla="*/ 0 w 4574"/>
                    <a:gd name="T71" fmla="*/ 0 h 2849"/>
                    <a:gd name="T72" fmla="*/ 0 w 4574"/>
                    <a:gd name="T73" fmla="*/ 0 h 2849"/>
                    <a:gd name="T74" fmla="*/ 0 w 4574"/>
                    <a:gd name="T75" fmla="*/ 0 h 2849"/>
                    <a:gd name="T76" fmla="*/ 0 w 4574"/>
                    <a:gd name="T77" fmla="*/ 0 h 2849"/>
                    <a:gd name="T78" fmla="*/ 0 w 4574"/>
                    <a:gd name="T79" fmla="*/ 0 h 2849"/>
                    <a:gd name="T80" fmla="*/ 0 w 4574"/>
                    <a:gd name="T81" fmla="*/ 0 h 2849"/>
                    <a:gd name="T82" fmla="*/ 0 w 4574"/>
                    <a:gd name="T83" fmla="*/ 0 h 2849"/>
                    <a:gd name="T84" fmla="*/ 0 w 4574"/>
                    <a:gd name="T85" fmla="*/ 0 h 2849"/>
                    <a:gd name="T86" fmla="*/ 0 w 4574"/>
                    <a:gd name="T87" fmla="*/ 0 h 2849"/>
                    <a:gd name="T88" fmla="*/ 0 w 4574"/>
                    <a:gd name="T89" fmla="*/ 0 h 2849"/>
                    <a:gd name="T90" fmla="*/ 0 w 4574"/>
                    <a:gd name="T91" fmla="*/ 0 h 2849"/>
                    <a:gd name="T92" fmla="*/ 0 w 4574"/>
                    <a:gd name="T93" fmla="*/ 0 h 2849"/>
                    <a:gd name="T94" fmla="*/ 0 w 4574"/>
                    <a:gd name="T95" fmla="*/ 0 h 284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4574"/>
                    <a:gd name="T145" fmla="*/ 0 h 2849"/>
                    <a:gd name="T146" fmla="*/ 4574 w 4574"/>
                    <a:gd name="T147" fmla="*/ 2849 h 2849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4574" h="2849">
                      <a:moveTo>
                        <a:pt x="4538" y="693"/>
                      </a:moveTo>
                      <a:lnTo>
                        <a:pt x="4531" y="646"/>
                      </a:lnTo>
                      <a:lnTo>
                        <a:pt x="4523" y="601"/>
                      </a:lnTo>
                      <a:lnTo>
                        <a:pt x="4515" y="554"/>
                      </a:lnTo>
                      <a:lnTo>
                        <a:pt x="4505" y="509"/>
                      </a:lnTo>
                      <a:lnTo>
                        <a:pt x="4494" y="464"/>
                      </a:lnTo>
                      <a:lnTo>
                        <a:pt x="4482" y="419"/>
                      </a:lnTo>
                      <a:lnTo>
                        <a:pt x="4468" y="375"/>
                      </a:lnTo>
                      <a:lnTo>
                        <a:pt x="4453" y="331"/>
                      </a:lnTo>
                      <a:lnTo>
                        <a:pt x="4438" y="288"/>
                      </a:lnTo>
                      <a:lnTo>
                        <a:pt x="4421" y="246"/>
                      </a:lnTo>
                      <a:lnTo>
                        <a:pt x="4403" y="203"/>
                      </a:lnTo>
                      <a:lnTo>
                        <a:pt x="4384" y="161"/>
                      </a:lnTo>
                      <a:lnTo>
                        <a:pt x="4364" y="120"/>
                      </a:lnTo>
                      <a:lnTo>
                        <a:pt x="4343" y="80"/>
                      </a:lnTo>
                      <a:lnTo>
                        <a:pt x="4321" y="40"/>
                      </a:lnTo>
                      <a:lnTo>
                        <a:pt x="4297" y="0"/>
                      </a:lnTo>
                      <a:lnTo>
                        <a:pt x="4274" y="32"/>
                      </a:lnTo>
                      <a:lnTo>
                        <a:pt x="4251" y="64"/>
                      </a:lnTo>
                      <a:lnTo>
                        <a:pt x="4226" y="95"/>
                      </a:lnTo>
                      <a:lnTo>
                        <a:pt x="4200" y="125"/>
                      </a:lnTo>
                      <a:lnTo>
                        <a:pt x="4175" y="155"/>
                      </a:lnTo>
                      <a:lnTo>
                        <a:pt x="4148" y="184"/>
                      </a:lnTo>
                      <a:lnTo>
                        <a:pt x="4121" y="212"/>
                      </a:lnTo>
                      <a:lnTo>
                        <a:pt x="4094" y="239"/>
                      </a:lnTo>
                      <a:lnTo>
                        <a:pt x="4054" y="273"/>
                      </a:lnTo>
                      <a:lnTo>
                        <a:pt x="4012" y="307"/>
                      </a:lnTo>
                      <a:lnTo>
                        <a:pt x="3970" y="339"/>
                      </a:lnTo>
                      <a:lnTo>
                        <a:pt x="3926" y="370"/>
                      </a:lnTo>
                      <a:lnTo>
                        <a:pt x="3880" y="400"/>
                      </a:lnTo>
                      <a:lnTo>
                        <a:pt x="3833" y="429"/>
                      </a:lnTo>
                      <a:lnTo>
                        <a:pt x="3784" y="457"/>
                      </a:lnTo>
                      <a:lnTo>
                        <a:pt x="3735" y="484"/>
                      </a:lnTo>
                      <a:lnTo>
                        <a:pt x="3684" y="509"/>
                      </a:lnTo>
                      <a:lnTo>
                        <a:pt x="3633" y="534"/>
                      </a:lnTo>
                      <a:lnTo>
                        <a:pt x="3581" y="557"/>
                      </a:lnTo>
                      <a:lnTo>
                        <a:pt x="3527" y="579"/>
                      </a:lnTo>
                      <a:lnTo>
                        <a:pt x="3474" y="602"/>
                      </a:lnTo>
                      <a:lnTo>
                        <a:pt x="3419" y="623"/>
                      </a:lnTo>
                      <a:lnTo>
                        <a:pt x="3363" y="643"/>
                      </a:lnTo>
                      <a:lnTo>
                        <a:pt x="3309" y="662"/>
                      </a:lnTo>
                      <a:lnTo>
                        <a:pt x="3252" y="680"/>
                      </a:lnTo>
                      <a:lnTo>
                        <a:pt x="3197" y="697"/>
                      </a:lnTo>
                      <a:lnTo>
                        <a:pt x="3141" y="715"/>
                      </a:lnTo>
                      <a:lnTo>
                        <a:pt x="3084" y="731"/>
                      </a:lnTo>
                      <a:lnTo>
                        <a:pt x="2972" y="762"/>
                      </a:lnTo>
                      <a:lnTo>
                        <a:pt x="2860" y="790"/>
                      </a:lnTo>
                      <a:lnTo>
                        <a:pt x="2750" y="815"/>
                      </a:lnTo>
                      <a:lnTo>
                        <a:pt x="2643" y="840"/>
                      </a:lnTo>
                      <a:lnTo>
                        <a:pt x="2539" y="863"/>
                      </a:lnTo>
                      <a:lnTo>
                        <a:pt x="2439" y="884"/>
                      </a:lnTo>
                      <a:lnTo>
                        <a:pt x="2368" y="899"/>
                      </a:lnTo>
                      <a:lnTo>
                        <a:pt x="2297" y="910"/>
                      </a:lnTo>
                      <a:lnTo>
                        <a:pt x="2226" y="921"/>
                      </a:lnTo>
                      <a:lnTo>
                        <a:pt x="2154" y="929"/>
                      </a:lnTo>
                      <a:lnTo>
                        <a:pt x="2081" y="936"/>
                      </a:lnTo>
                      <a:lnTo>
                        <a:pt x="2009" y="941"/>
                      </a:lnTo>
                      <a:lnTo>
                        <a:pt x="1935" y="944"/>
                      </a:lnTo>
                      <a:lnTo>
                        <a:pt x="1862" y="948"/>
                      </a:lnTo>
                      <a:lnTo>
                        <a:pt x="1787" y="948"/>
                      </a:lnTo>
                      <a:lnTo>
                        <a:pt x="1713" y="948"/>
                      </a:lnTo>
                      <a:lnTo>
                        <a:pt x="1638" y="947"/>
                      </a:lnTo>
                      <a:lnTo>
                        <a:pt x="1563" y="944"/>
                      </a:lnTo>
                      <a:lnTo>
                        <a:pt x="1488" y="940"/>
                      </a:lnTo>
                      <a:lnTo>
                        <a:pt x="1412" y="936"/>
                      </a:lnTo>
                      <a:lnTo>
                        <a:pt x="1337" y="930"/>
                      </a:lnTo>
                      <a:lnTo>
                        <a:pt x="1261" y="924"/>
                      </a:lnTo>
                      <a:lnTo>
                        <a:pt x="1185" y="917"/>
                      </a:lnTo>
                      <a:lnTo>
                        <a:pt x="1111" y="910"/>
                      </a:lnTo>
                      <a:lnTo>
                        <a:pt x="1035" y="901"/>
                      </a:lnTo>
                      <a:lnTo>
                        <a:pt x="959" y="892"/>
                      </a:lnTo>
                      <a:lnTo>
                        <a:pt x="809" y="873"/>
                      </a:lnTo>
                      <a:lnTo>
                        <a:pt x="660" y="853"/>
                      </a:lnTo>
                      <a:lnTo>
                        <a:pt x="512" y="833"/>
                      </a:lnTo>
                      <a:lnTo>
                        <a:pt x="366" y="812"/>
                      </a:lnTo>
                      <a:lnTo>
                        <a:pt x="221" y="792"/>
                      </a:lnTo>
                      <a:lnTo>
                        <a:pt x="80" y="773"/>
                      </a:lnTo>
                      <a:lnTo>
                        <a:pt x="68" y="771"/>
                      </a:lnTo>
                      <a:lnTo>
                        <a:pt x="55" y="770"/>
                      </a:lnTo>
                      <a:lnTo>
                        <a:pt x="42" y="769"/>
                      </a:lnTo>
                      <a:lnTo>
                        <a:pt x="30" y="766"/>
                      </a:lnTo>
                      <a:lnTo>
                        <a:pt x="12" y="958"/>
                      </a:lnTo>
                      <a:lnTo>
                        <a:pt x="2" y="1137"/>
                      </a:lnTo>
                      <a:lnTo>
                        <a:pt x="0" y="1305"/>
                      </a:lnTo>
                      <a:lnTo>
                        <a:pt x="6" y="1461"/>
                      </a:lnTo>
                      <a:lnTo>
                        <a:pt x="18" y="1607"/>
                      </a:lnTo>
                      <a:lnTo>
                        <a:pt x="37" y="1741"/>
                      </a:lnTo>
                      <a:lnTo>
                        <a:pt x="62" y="1866"/>
                      </a:lnTo>
                      <a:lnTo>
                        <a:pt x="95" y="1981"/>
                      </a:lnTo>
                      <a:lnTo>
                        <a:pt x="132" y="2086"/>
                      </a:lnTo>
                      <a:lnTo>
                        <a:pt x="177" y="2183"/>
                      </a:lnTo>
                      <a:lnTo>
                        <a:pt x="227" y="2271"/>
                      </a:lnTo>
                      <a:lnTo>
                        <a:pt x="284" y="2351"/>
                      </a:lnTo>
                      <a:lnTo>
                        <a:pt x="345" y="2423"/>
                      </a:lnTo>
                      <a:lnTo>
                        <a:pt x="412" y="2489"/>
                      </a:lnTo>
                      <a:lnTo>
                        <a:pt x="483" y="2547"/>
                      </a:lnTo>
                      <a:lnTo>
                        <a:pt x="560" y="2598"/>
                      </a:lnTo>
                      <a:lnTo>
                        <a:pt x="641" y="2643"/>
                      </a:lnTo>
                      <a:lnTo>
                        <a:pt x="728" y="2683"/>
                      </a:lnTo>
                      <a:lnTo>
                        <a:pt x="818" y="2716"/>
                      </a:lnTo>
                      <a:lnTo>
                        <a:pt x="912" y="2745"/>
                      </a:lnTo>
                      <a:lnTo>
                        <a:pt x="1009" y="2770"/>
                      </a:lnTo>
                      <a:lnTo>
                        <a:pt x="1112" y="2791"/>
                      </a:lnTo>
                      <a:lnTo>
                        <a:pt x="1217" y="2806"/>
                      </a:lnTo>
                      <a:lnTo>
                        <a:pt x="1326" y="2820"/>
                      </a:lnTo>
                      <a:lnTo>
                        <a:pt x="1437" y="2830"/>
                      </a:lnTo>
                      <a:lnTo>
                        <a:pt x="1552" y="2837"/>
                      </a:lnTo>
                      <a:lnTo>
                        <a:pt x="1668" y="2842"/>
                      </a:lnTo>
                      <a:lnTo>
                        <a:pt x="1789" y="2845"/>
                      </a:lnTo>
                      <a:lnTo>
                        <a:pt x="1910" y="2847"/>
                      </a:lnTo>
                      <a:lnTo>
                        <a:pt x="2035" y="2849"/>
                      </a:lnTo>
                      <a:lnTo>
                        <a:pt x="2160" y="2849"/>
                      </a:lnTo>
                      <a:lnTo>
                        <a:pt x="2287" y="2849"/>
                      </a:lnTo>
                      <a:lnTo>
                        <a:pt x="2416" y="2849"/>
                      </a:lnTo>
                      <a:lnTo>
                        <a:pt x="2544" y="2849"/>
                      </a:lnTo>
                      <a:lnTo>
                        <a:pt x="2669" y="2846"/>
                      </a:lnTo>
                      <a:lnTo>
                        <a:pt x="2793" y="2844"/>
                      </a:lnTo>
                      <a:lnTo>
                        <a:pt x="2913" y="2841"/>
                      </a:lnTo>
                      <a:lnTo>
                        <a:pt x="3032" y="2834"/>
                      </a:lnTo>
                      <a:lnTo>
                        <a:pt x="3148" y="2826"/>
                      </a:lnTo>
                      <a:lnTo>
                        <a:pt x="3260" y="2815"/>
                      </a:lnTo>
                      <a:lnTo>
                        <a:pt x="3369" y="2801"/>
                      </a:lnTo>
                      <a:lnTo>
                        <a:pt x="3475" y="2783"/>
                      </a:lnTo>
                      <a:lnTo>
                        <a:pt x="3577" y="2761"/>
                      </a:lnTo>
                      <a:lnTo>
                        <a:pt x="3676" y="2735"/>
                      </a:lnTo>
                      <a:lnTo>
                        <a:pt x="3771" y="2704"/>
                      </a:lnTo>
                      <a:lnTo>
                        <a:pt x="3861" y="2668"/>
                      </a:lnTo>
                      <a:lnTo>
                        <a:pt x="3947" y="2627"/>
                      </a:lnTo>
                      <a:lnTo>
                        <a:pt x="4028" y="2579"/>
                      </a:lnTo>
                      <a:lnTo>
                        <a:pt x="4105" y="2526"/>
                      </a:lnTo>
                      <a:lnTo>
                        <a:pt x="4177" y="2465"/>
                      </a:lnTo>
                      <a:lnTo>
                        <a:pt x="4243" y="2398"/>
                      </a:lnTo>
                      <a:lnTo>
                        <a:pt x="4304" y="2322"/>
                      </a:lnTo>
                      <a:lnTo>
                        <a:pt x="4360" y="2240"/>
                      </a:lnTo>
                      <a:lnTo>
                        <a:pt x="4409" y="2149"/>
                      </a:lnTo>
                      <a:lnTo>
                        <a:pt x="4452" y="2048"/>
                      </a:lnTo>
                      <a:lnTo>
                        <a:pt x="4490" y="1939"/>
                      </a:lnTo>
                      <a:lnTo>
                        <a:pt x="4520" y="1820"/>
                      </a:lnTo>
                      <a:lnTo>
                        <a:pt x="4544" y="1692"/>
                      </a:lnTo>
                      <a:lnTo>
                        <a:pt x="4561" y="1554"/>
                      </a:lnTo>
                      <a:lnTo>
                        <a:pt x="4571" y="1404"/>
                      </a:lnTo>
                      <a:lnTo>
                        <a:pt x="4574" y="1244"/>
                      </a:lnTo>
                      <a:lnTo>
                        <a:pt x="4570" y="1072"/>
                      </a:lnTo>
                      <a:lnTo>
                        <a:pt x="4558" y="889"/>
                      </a:lnTo>
                      <a:lnTo>
                        <a:pt x="4538" y="693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72" name="Freeform 211"/>
                <p:cNvSpPr>
                  <a:spLocks/>
                </p:cNvSpPr>
                <p:nvPr/>
              </p:nvSpPr>
              <p:spPr bwMode="auto">
                <a:xfrm>
                  <a:off x="2759" y="2608"/>
                  <a:ext cx="511" cy="319"/>
                </a:xfrm>
                <a:custGeom>
                  <a:avLst/>
                  <a:gdLst>
                    <a:gd name="T0" fmla="*/ 0 w 3582"/>
                    <a:gd name="T1" fmla="*/ 0 h 2227"/>
                    <a:gd name="T2" fmla="*/ 0 w 3582"/>
                    <a:gd name="T3" fmla="*/ 0 h 2227"/>
                    <a:gd name="T4" fmla="*/ 0 w 3582"/>
                    <a:gd name="T5" fmla="*/ 0 h 2227"/>
                    <a:gd name="T6" fmla="*/ 0 w 3582"/>
                    <a:gd name="T7" fmla="*/ 0 h 2227"/>
                    <a:gd name="T8" fmla="*/ 0 w 3582"/>
                    <a:gd name="T9" fmla="*/ 0 h 2227"/>
                    <a:gd name="T10" fmla="*/ 0 w 3582"/>
                    <a:gd name="T11" fmla="*/ 0 h 2227"/>
                    <a:gd name="T12" fmla="*/ 0 w 3582"/>
                    <a:gd name="T13" fmla="*/ 0 h 2227"/>
                    <a:gd name="T14" fmla="*/ 0 w 3582"/>
                    <a:gd name="T15" fmla="*/ 0 h 2227"/>
                    <a:gd name="T16" fmla="*/ 0 w 3582"/>
                    <a:gd name="T17" fmla="*/ 0 h 2227"/>
                    <a:gd name="T18" fmla="*/ 0 w 3582"/>
                    <a:gd name="T19" fmla="*/ 0 h 2227"/>
                    <a:gd name="T20" fmla="*/ 0 w 3582"/>
                    <a:gd name="T21" fmla="*/ 0 h 2227"/>
                    <a:gd name="T22" fmla="*/ 0 w 3582"/>
                    <a:gd name="T23" fmla="*/ 0 h 2227"/>
                    <a:gd name="T24" fmla="*/ 0 w 3582"/>
                    <a:gd name="T25" fmla="*/ 0 h 2227"/>
                    <a:gd name="T26" fmla="*/ 0 w 3582"/>
                    <a:gd name="T27" fmla="*/ 0 h 2227"/>
                    <a:gd name="T28" fmla="*/ 0 w 3582"/>
                    <a:gd name="T29" fmla="*/ 0 h 2227"/>
                    <a:gd name="T30" fmla="*/ 0 w 3582"/>
                    <a:gd name="T31" fmla="*/ 0 h 2227"/>
                    <a:gd name="T32" fmla="*/ 0 w 3582"/>
                    <a:gd name="T33" fmla="*/ 0 h 2227"/>
                    <a:gd name="T34" fmla="*/ 0 w 3582"/>
                    <a:gd name="T35" fmla="*/ 0 h 2227"/>
                    <a:gd name="T36" fmla="*/ 0 w 3582"/>
                    <a:gd name="T37" fmla="*/ 0 h 2227"/>
                    <a:gd name="T38" fmla="*/ 0 w 3582"/>
                    <a:gd name="T39" fmla="*/ 0 h 2227"/>
                    <a:gd name="T40" fmla="*/ 0 w 3582"/>
                    <a:gd name="T41" fmla="*/ 0 h 2227"/>
                    <a:gd name="T42" fmla="*/ 0 w 3582"/>
                    <a:gd name="T43" fmla="*/ 0 h 2227"/>
                    <a:gd name="T44" fmla="*/ 0 w 3582"/>
                    <a:gd name="T45" fmla="*/ 0 h 2227"/>
                    <a:gd name="T46" fmla="*/ 0 w 3582"/>
                    <a:gd name="T47" fmla="*/ 0 h 2227"/>
                    <a:gd name="T48" fmla="*/ 0 w 3582"/>
                    <a:gd name="T49" fmla="*/ 0 h 2227"/>
                    <a:gd name="T50" fmla="*/ 0 w 3582"/>
                    <a:gd name="T51" fmla="*/ 0 h 2227"/>
                    <a:gd name="T52" fmla="*/ 0 w 3582"/>
                    <a:gd name="T53" fmla="*/ 0 h 2227"/>
                    <a:gd name="T54" fmla="*/ 0 w 3582"/>
                    <a:gd name="T55" fmla="*/ 0 h 2227"/>
                    <a:gd name="T56" fmla="*/ 0 w 3582"/>
                    <a:gd name="T57" fmla="*/ 0 h 2227"/>
                    <a:gd name="T58" fmla="*/ 0 w 3582"/>
                    <a:gd name="T59" fmla="*/ 0 h 2227"/>
                    <a:gd name="T60" fmla="*/ 0 w 3582"/>
                    <a:gd name="T61" fmla="*/ 0 h 2227"/>
                    <a:gd name="T62" fmla="*/ 0 w 3582"/>
                    <a:gd name="T63" fmla="*/ 0 h 2227"/>
                    <a:gd name="T64" fmla="*/ 0 w 3582"/>
                    <a:gd name="T65" fmla="*/ 0 h 2227"/>
                    <a:gd name="T66" fmla="*/ 0 w 3582"/>
                    <a:gd name="T67" fmla="*/ 0 h 2227"/>
                    <a:gd name="T68" fmla="*/ 0 w 3582"/>
                    <a:gd name="T69" fmla="*/ 0 h 2227"/>
                    <a:gd name="T70" fmla="*/ 0 w 3582"/>
                    <a:gd name="T71" fmla="*/ 0 h 2227"/>
                    <a:gd name="T72" fmla="*/ 0 w 3582"/>
                    <a:gd name="T73" fmla="*/ 0 h 2227"/>
                    <a:gd name="T74" fmla="*/ 0 w 3582"/>
                    <a:gd name="T75" fmla="*/ 0 h 2227"/>
                    <a:gd name="T76" fmla="*/ 0 w 3582"/>
                    <a:gd name="T77" fmla="*/ 0 h 2227"/>
                    <a:gd name="T78" fmla="*/ 0 w 3582"/>
                    <a:gd name="T79" fmla="*/ 0 h 2227"/>
                    <a:gd name="T80" fmla="*/ 0 w 3582"/>
                    <a:gd name="T81" fmla="*/ 0 h 2227"/>
                    <a:gd name="T82" fmla="*/ 0 w 3582"/>
                    <a:gd name="T83" fmla="*/ 0 h 2227"/>
                    <a:gd name="T84" fmla="*/ 0 w 3582"/>
                    <a:gd name="T85" fmla="*/ 0 h 2227"/>
                    <a:gd name="T86" fmla="*/ 0 w 3582"/>
                    <a:gd name="T87" fmla="*/ 0 h 2227"/>
                    <a:gd name="T88" fmla="*/ 0 w 3582"/>
                    <a:gd name="T89" fmla="*/ 0 h 2227"/>
                    <a:gd name="T90" fmla="*/ 0 w 3582"/>
                    <a:gd name="T91" fmla="*/ 0 h 2227"/>
                    <a:gd name="T92" fmla="*/ 0 w 3582"/>
                    <a:gd name="T93" fmla="*/ 0 h 2227"/>
                    <a:gd name="T94" fmla="*/ 0 w 3582"/>
                    <a:gd name="T95" fmla="*/ 0 h 2227"/>
                    <a:gd name="T96" fmla="*/ 0 w 3582"/>
                    <a:gd name="T97" fmla="*/ 0 h 2227"/>
                    <a:gd name="T98" fmla="*/ 0 w 3582"/>
                    <a:gd name="T99" fmla="*/ 0 h 2227"/>
                    <a:gd name="T100" fmla="*/ 0 w 3582"/>
                    <a:gd name="T101" fmla="*/ 0 h 2227"/>
                    <a:gd name="T102" fmla="*/ 0 w 3582"/>
                    <a:gd name="T103" fmla="*/ 0 h 2227"/>
                    <a:gd name="T104" fmla="*/ 0 w 3582"/>
                    <a:gd name="T105" fmla="*/ 0 h 2227"/>
                    <a:gd name="T106" fmla="*/ 0 w 3582"/>
                    <a:gd name="T107" fmla="*/ 0 h 2227"/>
                    <a:gd name="T108" fmla="*/ 0 w 3582"/>
                    <a:gd name="T109" fmla="*/ 0 h 2227"/>
                    <a:gd name="T110" fmla="*/ 0 w 3582"/>
                    <a:gd name="T111" fmla="*/ 0 h 2227"/>
                    <a:gd name="T112" fmla="*/ 0 w 3582"/>
                    <a:gd name="T113" fmla="*/ 0 h 2227"/>
                    <a:gd name="T114" fmla="*/ 0 w 3582"/>
                    <a:gd name="T115" fmla="*/ 0 h 2227"/>
                    <a:gd name="T116" fmla="*/ 0 w 3582"/>
                    <a:gd name="T117" fmla="*/ 0 h 2227"/>
                    <a:gd name="T118" fmla="*/ 0 w 3582"/>
                    <a:gd name="T119" fmla="*/ 0 h 2227"/>
                    <a:gd name="T120" fmla="*/ 0 w 3582"/>
                    <a:gd name="T121" fmla="*/ 0 h 2227"/>
                    <a:gd name="T122" fmla="*/ 0 w 3582"/>
                    <a:gd name="T123" fmla="*/ 0 h 2227"/>
                    <a:gd name="T124" fmla="*/ 0 w 3582"/>
                    <a:gd name="T125" fmla="*/ 0 h 222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582"/>
                    <a:gd name="T190" fmla="*/ 0 h 2227"/>
                    <a:gd name="T191" fmla="*/ 3582 w 3582"/>
                    <a:gd name="T192" fmla="*/ 2227 h 222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582" h="2227">
                      <a:moveTo>
                        <a:pt x="29" y="1071"/>
                      </a:moveTo>
                      <a:lnTo>
                        <a:pt x="38" y="1035"/>
                      </a:lnTo>
                      <a:lnTo>
                        <a:pt x="49" y="998"/>
                      </a:lnTo>
                      <a:lnTo>
                        <a:pt x="63" y="962"/>
                      </a:lnTo>
                      <a:lnTo>
                        <a:pt x="77" y="925"/>
                      </a:lnTo>
                      <a:lnTo>
                        <a:pt x="93" y="887"/>
                      </a:lnTo>
                      <a:lnTo>
                        <a:pt x="109" y="849"/>
                      </a:lnTo>
                      <a:lnTo>
                        <a:pt x="128" y="810"/>
                      </a:lnTo>
                      <a:lnTo>
                        <a:pt x="148" y="771"/>
                      </a:lnTo>
                      <a:lnTo>
                        <a:pt x="169" y="733"/>
                      </a:lnTo>
                      <a:lnTo>
                        <a:pt x="192" y="694"/>
                      </a:lnTo>
                      <a:lnTo>
                        <a:pt x="215" y="657"/>
                      </a:lnTo>
                      <a:lnTo>
                        <a:pt x="240" y="619"/>
                      </a:lnTo>
                      <a:lnTo>
                        <a:pt x="265" y="581"/>
                      </a:lnTo>
                      <a:lnTo>
                        <a:pt x="292" y="544"/>
                      </a:lnTo>
                      <a:lnTo>
                        <a:pt x="320" y="508"/>
                      </a:lnTo>
                      <a:lnTo>
                        <a:pt x="347" y="472"/>
                      </a:lnTo>
                      <a:lnTo>
                        <a:pt x="378" y="437"/>
                      </a:lnTo>
                      <a:lnTo>
                        <a:pt x="408" y="404"/>
                      </a:lnTo>
                      <a:lnTo>
                        <a:pt x="438" y="372"/>
                      </a:lnTo>
                      <a:lnTo>
                        <a:pt x="470" y="340"/>
                      </a:lnTo>
                      <a:lnTo>
                        <a:pt x="502" y="309"/>
                      </a:lnTo>
                      <a:lnTo>
                        <a:pt x="534" y="282"/>
                      </a:lnTo>
                      <a:lnTo>
                        <a:pt x="568" y="254"/>
                      </a:lnTo>
                      <a:lnTo>
                        <a:pt x="602" y="228"/>
                      </a:lnTo>
                      <a:lnTo>
                        <a:pt x="637" y="205"/>
                      </a:lnTo>
                      <a:lnTo>
                        <a:pt x="671" y="183"/>
                      </a:lnTo>
                      <a:lnTo>
                        <a:pt x="707" y="163"/>
                      </a:lnTo>
                      <a:lnTo>
                        <a:pt x="743" y="145"/>
                      </a:lnTo>
                      <a:lnTo>
                        <a:pt x="778" y="128"/>
                      </a:lnTo>
                      <a:lnTo>
                        <a:pt x="814" y="115"/>
                      </a:lnTo>
                      <a:lnTo>
                        <a:pt x="849" y="104"/>
                      </a:lnTo>
                      <a:lnTo>
                        <a:pt x="886" y="95"/>
                      </a:lnTo>
                      <a:lnTo>
                        <a:pt x="967" y="79"/>
                      </a:lnTo>
                      <a:lnTo>
                        <a:pt x="1052" y="66"/>
                      </a:lnTo>
                      <a:lnTo>
                        <a:pt x="1138" y="52"/>
                      </a:lnTo>
                      <a:lnTo>
                        <a:pt x="1225" y="41"/>
                      </a:lnTo>
                      <a:lnTo>
                        <a:pt x="1314" y="32"/>
                      </a:lnTo>
                      <a:lnTo>
                        <a:pt x="1404" y="23"/>
                      </a:lnTo>
                      <a:lnTo>
                        <a:pt x="1494" y="17"/>
                      </a:lnTo>
                      <a:lnTo>
                        <a:pt x="1585" y="11"/>
                      </a:lnTo>
                      <a:lnTo>
                        <a:pt x="1676" y="7"/>
                      </a:lnTo>
                      <a:lnTo>
                        <a:pt x="1769" y="3"/>
                      </a:lnTo>
                      <a:lnTo>
                        <a:pt x="1860" y="1"/>
                      </a:lnTo>
                      <a:lnTo>
                        <a:pt x="1951" y="0"/>
                      </a:lnTo>
                      <a:lnTo>
                        <a:pt x="2043" y="0"/>
                      </a:lnTo>
                      <a:lnTo>
                        <a:pt x="2133" y="1"/>
                      </a:lnTo>
                      <a:lnTo>
                        <a:pt x="2222" y="3"/>
                      </a:lnTo>
                      <a:lnTo>
                        <a:pt x="2309" y="6"/>
                      </a:lnTo>
                      <a:lnTo>
                        <a:pt x="2395" y="9"/>
                      </a:lnTo>
                      <a:lnTo>
                        <a:pt x="2480" y="13"/>
                      </a:lnTo>
                      <a:lnTo>
                        <a:pt x="2561" y="18"/>
                      </a:lnTo>
                      <a:lnTo>
                        <a:pt x="2641" y="23"/>
                      </a:lnTo>
                      <a:lnTo>
                        <a:pt x="2719" y="30"/>
                      </a:lnTo>
                      <a:lnTo>
                        <a:pt x="2794" y="37"/>
                      </a:lnTo>
                      <a:lnTo>
                        <a:pt x="2866" y="43"/>
                      </a:lnTo>
                      <a:lnTo>
                        <a:pt x="2934" y="51"/>
                      </a:lnTo>
                      <a:lnTo>
                        <a:pt x="3000" y="59"/>
                      </a:lnTo>
                      <a:lnTo>
                        <a:pt x="3061" y="67"/>
                      </a:lnTo>
                      <a:lnTo>
                        <a:pt x="3119" y="76"/>
                      </a:lnTo>
                      <a:lnTo>
                        <a:pt x="3172" y="85"/>
                      </a:lnTo>
                      <a:lnTo>
                        <a:pt x="3220" y="94"/>
                      </a:lnTo>
                      <a:lnTo>
                        <a:pt x="3265" y="102"/>
                      </a:lnTo>
                      <a:lnTo>
                        <a:pt x="3304" y="111"/>
                      </a:lnTo>
                      <a:lnTo>
                        <a:pt x="3338" y="120"/>
                      </a:lnTo>
                      <a:lnTo>
                        <a:pt x="3368" y="130"/>
                      </a:lnTo>
                      <a:lnTo>
                        <a:pt x="3397" y="141"/>
                      </a:lnTo>
                      <a:lnTo>
                        <a:pt x="3423" y="155"/>
                      </a:lnTo>
                      <a:lnTo>
                        <a:pt x="3446" y="169"/>
                      </a:lnTo>
                      <a:lnTo>
                        <a:pt x="3467" y="186"/>
                      </a:lnTo>
                      <a:lnTo>
                        <a:pt x="3487" y="203"/>
                      </a:lnTo>
                      <a:lnTo>
                        <a:pt x="3504" y="222"/>
                      </a:lnTo>
                      <a:lnTo>
                        <a:pt x="3520" y="242"/>
                      </a:lnTo>
                      <a:lnTo>
                        <a:pt x="3533" y="264"/>
                      </a:lnTo>
                      <a:lnTo>
                        <a:pt x="3545" y="286"/>
                      </a:lnTo>
                      <a:lnTo>
                        <a:pt x="3555" y="309"/>
                      </a:lnTo>
                      <a:lnTo>
                        <a:pt x="3563" y="335"/>
                      </a:lnTo>
                      <a:lnTo>
                        <a:pt x="3570" y="361"/>
                      </a:lnTo>
                      <a:lnTo>
                        <a:pt x="3575" y="387"/>
                      </a:lnTo>
                      <a:lnTo>
                        <a:pt x="3579" y="414"/>
                      </a:lnTo>
                      <a:lnTo>
                        <a:pt x="3582" y="443"/>
                      </a:lnTo>
                      <a:lnTo>
                        <a:pt x="3582" y="472"/>
                      </a:lnTo>
                      <a:lnTo>
                        <a:pt x="3582" y="502"/>
                      </a:lnTo>
                      <a:lnTo>
                        <a:pt x="3581" y="532"/>
                      </a:lnTo>
                      <a:lnTo>
                        <a:pt x="3577" y="563"/>
                      </a:lnTo>
                      <a:lnTo>
                        <a:pt x="3574" y="594"/>
                      </a:lnTo>
                      <a:lnTo>
                        <a:pt x="3569" y="627"/>
                      </a:lnTo>
                      <a:lnTo>
                        <a:pt x="3563" y="659"/>
                      </a:lnTo>
                      <a:lnTo>
                        <a:pt x="3556" y="691"/>
                      </a:lnTo>
                      <a:lnTo>
                        <a:pt x="3548" y="723"/>
                      </a:lnTo>
                      <a:lnTo>
                        <a:pt x="3540" y="757"/>
                      </a:lnTo>
                      <a:lnTo>
                        <a:pt x="3531" y="789"/>
                      </a:lnTo>
                      <a:lnTo>
                        <a:pt x="3521" y="822"/>
                      </a:lnTo>
                      <a:lnTo>
                        <a:pt x="3500" y="889"/>
                      </a:lnTo>
                      <a:lnTo>
                        <a:pt x="3476" y="955"/>
                      </a:lnTo>
                      <a:lnTo>
                        <a:pt x="3464" y="987"/>
                      </a:lnTo>
                      <a:lnTo>
                        <a:pt x="3449" y="1021"/>
                      </a:lnTo>
                      <a:lnTo>
                        <a:pt x="3435" y="1053"/>
                      </a:lnTo>
                      <a:lnTo>
                        <a:pt x="3419" y="1085"/>
                      </a:lnTo>
                      <a:lnTo>
                        <a:pt x="3404" y="1117"/>
                      </a:lnTo>
                      <a:lnTo>
                        <a:pt x="3386" y="1149"/>
                      </a:lnTo>
                      <a:lnTo>
                        <a:pt x="3368" y="1179"/>
                      </a:lnTo>
                      <a:lnTo>
                        <a:pt x="3349" y="1210"/>
                      </a:lnTo>
                      <a:lnTo>
                        <a:pt x="3329" y="1240"/>
                      </a:lnTo>
                      <a:lnTo>
                        <a:pt x="3309" y="1269"/>
                      </a:lnTo>
                      <a:lnTo>
                        <a:pt x="3288" y="1299"/>
                      </a:lnTo>
                      <a:lnTo>
                        <a:pt x="3266" y="1327"/>
                      </a:lnTo>
                      <a:lnTo>
                        <a:pt x="3244" y="1356"/>
                      </a:lnTo>
                      <a:lnTo>
                        <a:pt x="3220" y="1383"/>
                      </a:lnTo>
                      <a:lnTo>
                        <a:pt x="3197" y="1410"/>
                      </a:lnTo>
                      <a:lnTo>
                        <a:pt x="3172" y="1437"/>
                      </a:lnTo>
                      <a:lnTo>
                        <a:pt x="3148" y="1463"/>
                      </a:lnTo>
                      <a:lnTo>
                        <a:pt x="3122" y="1489"/>
                      </a:lnTo>
                      <a:lnTo>
                        <a:pt x="3095" y="1515"/>
                      </a:lnTo>
                      <a:lnTo>
                        <a:pt x="3070" y="1539"/>
                      </a:lnTo>
                      <a:lnTo>
                        <a:pt x="3042" y="1564"/>
                      </a:lnTo>
                      <a:lnTo>
                        <a:pt x="3015" y="1587"/>
                      </a:lnTo>
                      <a:lnTo>
                        <a:pt x="2988" y="1609"/>
                      </a:lnTo>
                      <a:lnTo>
                        <a:pt x="2959" y="1632"/>
                      </a:lnTo>
                      <a:lnTo>
                        <a:pt x="2930" y="1654"/>
                      </a:lnTo>
                      <a:lnTo>
                        <a:pt x="2901" y="1675"/>
                      </a:lnTo>
                      <a:lnTo>
                        <a:pt x="2872" y="1696"/>
                      </a:lnTo>
                      <a:lnTo>
                        <a:pt x="2842" y="1715"/>
                      </a:lnTo>
                      <a:lnTo>
                        <a:pt x="2812" y="1735"/>
                      </a:lnTo>
                      <a:lnTo>
                        <a:pt x="2782" y="1753"/>
                      </a:lnTo>
                      <a:lnTo>
                        <a:pt x="2752" y="1772"/>
                      </a:lnTo>
                      <a:lnTo>
                        <a:pt x="2720" y="1788"/>
                      </a:lnTo>
                      <a:lnTo>
                        <a:pt x="2666" y="1818"/>
                      </a:lnTo>
                      <a:lnTo>
                        <a:pt x="2609" y="1847"/>
                      </a:lnTo>
                      <a:lnTo>
                        <a:pt x="2549" y="1876"/>
                      </a:lnTo>
                      <a:lnTo>
                        <a:pt x="2487" y="1905"/>
                      </a:lnTo>
                      <a:lnTo>
                        <a:pt x="2423" y="1934"/>
                      </a:lnTo>
                      <a:lnTo>
                        <a:pt x="2356" y="1962"/>
                      </a:lnTo>
                      <a:lnTo>
                        <a:pt x="2289" y="1989"/>
                      </a:lnTo>
                      <a:lnTo>
                        <a:pt x="2220" y="2015"/>
                      </a:lnTo>
                      <a:lnTo>
                        <a:pt x="2148" y="2040"/>
                      </a:lnTo>
                      <a:lnTo>
                        <a:pt x="2077" y="2064"/>
                      </a:lnTo>
                      <a:lnTo>
                        <a:pt x="2004" y="2088"/>
                      </a:lnTo>
                      <a:lnTo>
                        <a:pt x="1929" y="2110"/>
                      </a:lnTo>
                      <a:lnTo>
                        <a:pt x="1854" y="2130"/>
                      </a:lnTo>
                      <a:lnTo>
                        <a:pt x="1779" y="2149"/>
                      </a:lnTo>
                      <a:lnTo>
                        <a:pt x="1703" y="2166"/>
                      </a:lnTo>
                      <a:lnTo>
                        <a:pt x="1627" y="2181"/>
                      </a:lnTo>
                      <a:lnTo>
                        <a:pt x="1551" y="2195"/>
                      </a:lnTo>
                      <a:lnTo>
                        <a:pt x="1475" y="2206"/>
                      </a:lnTo>
                      <a:lnTo>
                        <a:pt x="1398" y="2215"/>
                      </a:lnTo>
                      <a:lnTo>
                        <a:pt x="1324" y="2221"/>
                      </a:lnTo>
                      <a:lnTo>
                        <a:pt x="1248" y="2225"/>
                      </a:lnTo>
                      <a:lnTo>
                        <a:pt x="1174" y="2227"/>
                      </a:lnTo>
                      <a:lnTo>
                        <a:pt x="1101" y="2226"/>
                      </a:lnTo>
                      <a:lnTo>
                        <a:pt x="1029" y="2221"/>
                      </a:lnTo>
                      <a:lnTo>
                        <a:pt x="959" y="2215"/>
                      </a:lnTo>
                      <a:lnTo>
                        <a:pt x="888" y="2205"/>
                      </a:lnTo>
                      <a:lnTo>
                        <a:pt x="822" y="2191"/>
                      </a:lnTo>
                      <a:lnTo>
                        <a:pt x="755" y="2175"/>
                      </a:lnTo>
                      <a:lnTo>
                        <a:pt x="691" y="2155"/>
                      </a:lnTo>
                      <a:lnTo>
                        <a:pt x="629" y="2131"/>
                      </a:lnTo>
                      <a:lnTo>
                        <a:pt x="570" y="2103"/>
                      </a:lnTo>
                      <a:lnTo>
                        <a:pt x="512" y="2072"/>
                      </a:lnTo>
                      <a:lnTo>
                        <a:pt x="479" y="2051"/>
                      </a:lnTo>
                      <a:lnTo>
                        <a:pt x="445" y="2030"/>
                      </a:lnTo>
                      <a:lnTo>
                        <a:pt x="412" y="2007"/>
                      </a:lnTo>
                      <a:lnTo>
                        <a:pt x="381" y="1984"/>
                      </a:lnTo>
                      <a:lnTo>
                        <a:pt x="351" y="1960"/>
                      </a:lnTo>
                      <a:lnTo>
                        <a:pt x="321" y="1935"/>
                      </a:lnTo>
                      <a:lnTo>
                        <a:pt x="293" y="1911"/>
                      </a:lnTo>
                      <a:lnTo>
                        <a:pt x="265" y="1885"/>
                      </a:lnTo>
                      <a:lnTo>
                        <a:pt x="240" y="1859"/>
                      </a:lnTo>
                      <a:lnTo>
                        <a:pt x="214" y="1832"/>
                      </a:lnTo>
                      <a:lnTo>
                        <a:pt x="191" y="1804"/>
                      </a:lnTo>
                      <a:lnTo>
                        <a:pt x="167" y="1775"/>
                      </a:lnTo>
                      <a:lnTo>
                        <a:pt x="146" y="1746"/>
                      </a:lnTo>
                      <a:lnTo>
                        <a:pt x="126" y="1716"/>
                      </a:lnTo>
                      <a:lnTo>
                        <a:pt x="107" y="1686"/>
                      </a:lnTo>
                      <a:lnTo>
                        <a:pt x="90" y="1655"/>
                      </a:lnTo>
                      <a:lnTo>
                        <a:pt x="74" y="1623"/>
                      </a:lnTo>
                      <a:lnTo>
                        <a:pt x="59" y="1590"/>
                      </a:lnTo>
                      <a:lnTo>
                        <a:pt x="47" y="1557"/>
                      </a:lnTo>
                      <a:lnTo>
                        <a:pt x="35" y="1524"/>
                      </a:lnTo>
                      <a:lnTo>
                        <a:pt x="25" y="1489"/>
                      </a:lnTo>
                      <a:lnTo>
                        <a:pt x="17" y="1455"/>
                      </a:lnTo>
                      <a:lnTo>
                        <a:pt x="10" y="1419"/>
                      </a:lnTo>
                      <a:lnTo>
                        <a:pt x="5" y="1382"/>
                      </a:lnTo>
                      <a:lnTo>
                        <a:pt x="1" y="1346"/>
                      </a:lnTo>
                      <a:lnTo>
                        <a:pt x="0" y="1308"/>
                      </a:lnTo>
                      <a:lnTo>
                        <a:pt x="0" y="1270"/>
                      </a:lnTo>
                      <a:lnTo>
                        <a:pt x="2" y="1231"/>
                      </a:lnTo>
                      <a:lnTo>
                        <a:pt x="6" y="1192"/>
                      </a:lnTo>
                      <a:lnTo>
                        <a:pt x="11" y="1152"/>
                      </a:lnTo>
                      <a:lnTo>
                        <a:pt x="19" y="1112"/>
                      </a:lnTo>
                      <a:lnTo>
                        <a:pt x="29" y="1071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73" name="Freeform 212"/>
                <p:cNvSpPr>
                  <a:spLocks/>
                </p:cNvSpPr>
                <p:nvPr/>
              </p:nvSpPr>
              <p:spPr bwMode="auto">
                <a:xfrm>
                  <a:off x="2763" y="2652"/>
                  <a:ext cx="509" cy="269"/>
                </a:xfrm>
                <a:custGeom>
                  <a:avLst/>
                  <a:gdLst>
                    <a:gd name="T0" fmla="*/ 0 w 3582"/>
                    <a:gd name="T1" fmla="*/ 0 h 1884"/>
                    <a:gd name="T2" fmla="*/ 0 w 3582"/>
                    <a:gd name="T3" fmla="*/ 0 h 1884"/>
                    <a:gd name="T4" fmla="*/ 0 w 3582"/>
                    <a:gd name="T5" fmla="*/ 0 h 1884"/>
                    <a:gd name="T6" fmla="*/ 0 w 3582"/>
                    <a:gd name="T7" fmla="*/ 0 h 1884"/>
                    <a:gd name="T8" fmla="*/ 0 w 3582"/>
                    <a:gd name="T9" fmla="*/ 0 h 1884"/>
                    <a:gd name="T10" fmla="*/ 0 w 3582"/>
                    <a:gd name="T11" fmla="*/ 0 h 1884"/>
                    <a:gd name="T12" fmla="*/ 0 w 3582"/>
                    <a:gd name="T13" fmla="*/ 0 h 1884"/>
                    <a:gd name="T14" fmla="*/ 0 w 3582"/>
                    <a:gd name="T15" fmla="*/ 0 h 1884"/>
                    <a:gd name="T16" fmla="*/ 0 w 3582"/>
                    <a:gd name="T17" fmla="*/ 0 h 1884"/>
                    <a:gd name="T18" fmla="*/ 0 w 3582"/>
                    <a:gd name="T19" fmla="*/ 0 h 1884"/>
                    <a:gd name="T20" fmla="*/ 0 w 3582"/>
                    <a:gd name="T21" fmla="*/ 0 h 1884"/>
                    <a:gd name="T22" fmla="*/ 0 w 3582"/>
                    <a:gd name="T23" fmla="*/ 0 h 1884"/>
                    <a:gd name="T24" fmla="*/ 0 w 3582"/>
                    <a:gd name="T25" fmla="*/ 0 h 1884"/>
                    <a:gd name="T26" fmla="*/ 0 w 3582"/>
                    <a:gd name="T27" fmla="*/ 0 h 1884"/>
                    <a:gd name="T28" fmla="*/ 0 w 3582"/>
                    <a:gd name="T29" fmla="*/ 0 h 1884"/>
                    <a:gd name="T30" fmla="*/ 0 w 3582"/>
                    <a:gd name="T31" fmla="*/ 0 h 1884"/>
                    <a:gd name="T32" fmla="*/ 0 w 3582"/>
                    <a:gd name="T33" fmla="*/ 0 h 1884"/>
                    <a:gd name="T34" fmla="*/ 0 w 3582"/>
                    <a:gd name="T35" fmla="*/ 0 h 1884"/>
                    <a:gd name="T36" fmla="*/ 0 w 3582"/>
                    <a:gd name="T37" fmla="*/ 0 h 1884"/>
                    <a:gd name="T38" fmla="*/ 0 w 3582"/>
                    <a:gd name="T39" fmla="*/ 0 h 1884"/>
                    <a:gd name="T40" fmla="*/ 0 w 3582"/>
                    <a:gd name="T41" fmla="*/ 0 h 1884"/>
                    <a:gd name="T42" fmla="*/ 0 w 3582"/>
                    <a:gd name="T43" fmla="*/ 0 h 1884"/>
                    <a:gd name="T44" fmla="*/ 0 w 3582"/>
                    <a:gd name="T45" fmla="*/ 0 h 1884"/>
                    <a:gd name="T46" fmla="*/ 0 w 3582"/>
                    <a:gd name="T47" fmla="*/ 0 h 1884"/>
                    <a:gd name="T48" fmla="*/ 0 w 3582"/>
                    <a:gd name="T49" fmla="*/ 0 h 1884"/>
                    <a:gd name="T50" fmla="*/ 0 w 3582"/>
                    <a:gd name="T51" fmla="*/ 0 h 1884"/>
                    <a:gd name="T52" fmla="*/ 0 w 3582"/>
                    <a:gd name="T53" fmla="*/ 0 h 1884"/>
                    <a:gd name="T54" fmla="*/ 0 w 3582"/>
                    <a:gd name="T55" fmla="*/ 0 h 1884"/>
                    <a:gd name="T56" fmla="*/ 0 w 3582"/>
                    <a:gd name="T57" fmla="*/ 0 h 1884"/>
                    <a:gd name="T58" fmla="*/ 0 w 3582"/>
                    <a:gd name="T59" fmla="*/ 0 h 1884"/>
                    <a:gd name="T60" fmla="*/ 0 w 3582"/>
                    <a:gd name="T61" fmla="*/ 0 h 1884"/>
                    <a:gd name="T62" fmla="*/ 0 w 3582"/>
                    <a:gd name="T63" fmla="*/ 0 h 1884"/>
                    <a:gd name="T64" fmla="*/ 0 w 3582"/>
                    <a:gd name="T65" fmla="*/ 0 h 1884"/>
                    <a:gd name="T66" fmla="*/ 0 w 3582"/>
                    <a:gd name="T67" fmla="*/ 0 h 1884"/>
                    <a:gd name="T68" fmla="*/ 0 w 3582"/>
                    <a:gd name="T69" fmla="*/ 0 h 1884"/>
                    <a:gd name="T70" fmla="*/ 0 w 3582"/>
                    <a:gd name="T71" fmla="*/ 0 h 1884"/>
                    <a:gd name="T72" fmla="*/ 0 w 3582"/>
                    <a:gd name="T73" fmla="*/ 0 h 1884"/>
                    <a:gd name="T74" fmla="*/ 0 w 3582"/>
                    <a:gd name="T75" fmla="*/ 0 h 1884"/>
                    <a:gd name="T76" fmla="*/ 0 w 3582"/>
                    <a:gd name="T77" fmla="*/ 0 h 1884"/>
                    <a:gd name="T78" fmla="*/ 0 w 3582"/>
                    <a:gd name="T79" fmla="*/ 0 h 1884"/>
                    <a:gd name="T80" fmla="*/ 0 w 3582"/>
                    <a:gd name="T81" fmla="*/ 0 h 1884"/>
                    <a:gd name="T82" fmla="*/ 0 w 3582"/>
                    <a:gd name="T83" fmla="*/ 0 h 1884"/>
                    <a:gd name="T84" fmla="*/ 0 w 3582"/>
                    <a:gd name="T85" fmla="*/ 0 h 1884"/>
                    <a:gd name="T86" fmla="*/ 0 w 3582"/>
                    <a:gd name="T87" fmla="*/ 0 h 1884"/>
                    <a:gd name="T88" fmla="*/ 0 w 3582"/>
                    <a:gd name="T89" fmla="*/ 0 h 1884"/>
                    <a:gd name="T90" fmla="*/ 0 w 3582"/>
                    <a:gd name="T91" fmla="*/ 0 h 1884"/>
                    <a:gd name="T92" fmla="*/ 0 w 3582"/>
                    <a:gd name="T93" fmla="*/ 0 h 1884"/>
                    <a:gd name="T94" fmla="*/ 0 w 3582"/>
                    <a:gd name="T95" fmla="*/ 0 h 1884"/>
                    <a:gd name="T96" fmla="*/ 0 w 3582"/>
                    <a:gd name="T97" fmla="*/ 0 h 1884"/>
                    <a:gd name="T98" fmla="*/ 0 w 3582"/>
                    <a:gd name="T99" fmla="*/ 0 h 1884"/>
                    <a:gd name="T100" fmla="*/ 0 w 3582"/>
                    <a:gd name="T101" fmla="*/ 0 h 1884"/>
                    <a:gd name="T102" fmla="*/ 0 w 3582"/>
                    <a:gd name="T103" fmla="*/ 0 h 1884"/>
                    <a:gd name="T104" fmla="*/ 0 w 3582"/>
                    <a:gd name="T105" fmla="*/ 0 h 1884"/>
                    <a:gd name="T106" fmla="*/ 0 w 3582"/>
                    <a:gd name="T107" fmla="*/ 0 h 1884"/>
                    <a:gd name="T108" fmla="*/ 0 w 3582"/>
                    <a:gd name="T109" fmla="*/ 0 h 188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582"/>
                    <a:gd name="T166" fmla="*/ 0 h 1884"/>
                    <a:gd name="T167" fmla="*/ 3582 w 3582"/>
                    <a:gd name="T168" fmla="*/ 1884 h 188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582" h="1884">
                      <a:moveTo>
                        <a:pt x="29" y="728"/>
                      </a:moveTo>
                      <a:lnTo>
                        <a:pt x="32" y="715"/>
                      </a:lnTo>
                      <a:lnTo>
                        <a:pt x="36" y="702"/>
                      </a:lnTo>
                      <a:lnTo>
                        <a:pt x="40" y="689"/>
                      </a:lnTo>
                      <a:lnTo>
                        <a:pt x="43" y="677"/>
                      </a:lnTo>
                      <a:lnTo>
                        <a:pt x="49" y="701"/>
                      </a:lnTo>
                      <a:lnTo>
                        <a:pt x="56" y="725"/>
                      </a:lnTo>
                      <a:lnTo>
                        <a:pt x="62" y="749"/>
                      </a:lnTo>
                      <a:lnTo>
                        <a:pt x="70" y="773"/>
                      </a:lnTo>
                      <a:lnTo>
                        <a:pt x="78" y="796"/>
                      </a:lnTo>
                      <a:lnTo>
                        <a:pt x="87" y="819"/>
                      </a:lnTo>
                      <a:lnTo>
                        <a:pt x="97" y="842"/>
                      </a:lnTo>
                      <a:lnTo>
                        <a:pt x="107" y="864"/>
                      </a:lnTo>
                      <a:lnTo>
                        <a:pt x="118" y="886"/>
                      </a:lnTo>
                      <a:lnTo>
                        <a:pt x="130" y="908"/>
                      </a:lnTo>
                      <a:lnTo>
                        <a:pt x="142" y="929"/>
                      </a:lnTo>
                      <a:lnTo>
                        <a:pt x="156" y="951"/>
                      </a:lnTo>
                      <a:lnTo>
                        <a:pt x="170" y="972"/>
                      </a:lnTo>
                      <a:lnTo>
                        <a:pt x="185" y="992"/>
                      </a:lnTo>
                      <a:lnTo>
                        <a:pt x="199" y="1012"/>
                      </a:lnTo>
                      <a:lnTo>
                        <a:pt x="216" y="1032"/>
                      </a:lnTo>
                      <a:lnTo>
                        <a:pt x="231" y="1052"/>
                      </a:lnTo>
                      <a:lnTo>
                        <a:pt x="249" y="1071"/>
                      </a:lnTo>
                      <a:lnTo>
                        <a:pt x="266" y="1090"/>
                      </a:lnTo>
                      <a:lnTo>
                        <a:pt x="285" y="1108"/>
                      </a:lnTo>
                      <a:lnTo>
                        <a:pt x="303" y="1126"/>
                      </a:lnTo>
                      <a:lnTo>
                        <a:pt x="322" y="1144"/>
                      </a:lnTo>
                      <a:lnTo>
                        <a:pt x="342" y="1162"/>
                      </a:lnTo>
                      <a:lnTo>
                        <a:pt x="362" y="1179"/>
                      </a:lnTo>
                      <a:lnTo>
                        <a:pt x="383" y="1195"/>
                      </a:lnTo>
                      <a:lnTo>
                        <a:pt x="404" y="1212"/>
                      </a:lnTo>
                      <a:lnTo>
                        <a:pt x="426" y="1229"/>
                      </a:lnTo>
                      <a:lnTo>
                        <a:pt x="448" y="1244"/>
                      </a:lnTo>
                      <a:lnTo>
                        <a:pt x="494" y="1276"/>
                      </a:lnTo>
                      <a:lnTo>
                        <a:pt x="541" y="1304"/>
                      </a:lnTo>
                      <a:lnTo>
                        <a:pt x="599" y="1336"/>
                      </a:lnTo>
                      <a:lnTo>
                        <a:pt x="658" y="1363"/>
                      </a:lnTo>
                      <a:lnTo>
                        <a:pt x="720" y="1387"/>
                      </a:lnTo>
                      <a:lnTo>
                        <a:pt x="783" y="1407"/>
                      </a:lnTo>
                      <a:lnTo>
                        <a:pt x="850" y="1424"/>
                      </a:lnTo>
                      <a:lnTo>
                        <a:pt x="917" y="1437"/>
                      </a:lnTo>
                      <a:lnTo>
                        <a:pt x="987" y="1447"/>
                      </a:lnTo>
                      <a:lnTo>
                        <a:pt x="1057" y="1455"/>
                      </a:lnTo>
                      <a:lnTo>
                        <a:pt x="1130" y="1458"/>
                      </a:lnTo>
                      <a:lnTo>
                        <a:pt x="1203" y="1459"/>
                      </a:lnTo>
                      <a:lnTo>
                        <a:pt x="1277" y="1458"/>
                      </a:lnTo>
                      <a:lnTo>
                        <a:pt x="1352" y="1454"/>
                      </a:lnTo>
                      <a:lnTo>
                        <a:pt x="1427" y="1447"/>
                      </a:lnTo>
                      <a:lnTo>
                        <a:pt x="1504" y="1438"/>
                      </a:lnTo>
                      <a:lnTo>
                        <a:pt x="1579" y="1427"/>
                      </a:lnTo>
                      <a:lnTo>
                        <a:pt x="1656" y="1414"/>
                      </a:lnTo>
                      <a:lnTo>
                        <a:pt x="1732" y="1398"/>
                      </a:lnTo>
                      <a:lnTo>
                        <a:pt x="1807" y="1381"/>
                      </a:lnTo>
                      <a:lnTo>
                        <a:pt x="1883" y="1362"/>
                      </a:lnTo>
                      <a:lnTo>
                        <a:pt x="1958" y="1342"/>
                      </a:lnTo>
                      <a:lnTo>
                        <a:pt x="2032" y="1320"/>
                      </a:lnTo>
                      <a:lnTo>
                        <a:pt x="2106" y="1298"/>
                      </a:lnTo>
                      <a:lnTo>
                        <a:pt x="2177" y="1273"/>
                      </a:lnTo>
                      <a:lnTo>
                        <a:pt x="2248" y="1248"/>
                      </a:lnTo>
                      <a:lnTo>
                        <a:pt x="2317" y="1221"/>
                      </a:lnTo>
                      <a:lnTo>
                        <a:pt x="2385" y="1194"/>
                      </a:lnTo>
                      <a:lnTo>
                        <a:pt x="2452" y="1166"/>
                      </a:lnTo>
                      <a:lnTo>
                        <a:pt x="2515" y="1139"/>
                      </a:lnTo>
                      <a:lnTo>
                        <a:pt x="2578" y="1110"/>
                      </a:lnTo>
                      <a:lnTo>
                        <a:pt x="2637" y="1080"/>
                      </a:lnTo>
                      <a:lnTo>
                        <a:pt x="2695" y="1051"/>
                      </a:lnTo>
                      <a:lnTo>
                        <a:pt x="2749" y="1022"/>
                      </a:lnTo>
                      <a:lnTo>
                        <a:pt x="2780" y="1004"/>
                      </a:lnTo>
                      <a:lnTo>
                        <a:pt x="2810" y="986"/>
                      </a:lnTo>
                      <a:lnTo>
                        <a:pt x="2840" y="967"/>
                      </a:lnTo>
                      <a:lnTo>
                        <a:pt x="2870" y="948"/>
                      </a:lnTo>
                      <a:lnTo>
                        <a:pt x="2900" y="928"/>
                      </a:lnTo>
                      <a:lnTo>
                        <a:pt x="2929" y="907"/>
                      </a:lnTo>
                      <a:lnTo>
                        <a:pt x="2958" y="886"/>
                      </a:lnTo>
                      <a:lnTo>
                        <a:pt x="2987" y="865"/>
                      </a:lnTo>
                      <a:lnTo>
                        <a:pt x="3015" y="843"/>
                      </a:lnTo>
                      <a:lnTo>
                        <a:pt x="3044" y="819"/>
                      </a:lnTo>
                      <a:lnTo>
                        <a:pt x="3071" y="796"/>
                      </a:lnTo>
                      <a:lnTo>
                        <a:pt x="3099" y="771"/>
                      </a:lnTo>
                      <a:lnTo>
                        <a:pt x="3124" y="747"/>
                      </a:lnTo>
                      <a:lnTo>
                        <a:pt x="3151" y="722"/>
                      </a:lnTo>
                      <a:lnTo>
                        <a:pt x="3176" y="696"/>
                      </a:lnTo>
                      <a:lnTo>
                        <a:pt x="3201" y="670"/>
                      </a:lnTo>
                      <a:lnTo>
                        <a:pt x="3225" y="643"/>
                      </a:lnTo>
                      <a:lnTo>
                        <a:pt x="3249" y="616"/>
                      </a:lnTo>
                      <a:lnTo>
                        <a:pt x="3272" y="588"/>
                      </a:lnTo>
                      <a:lnTo>
                        <a:pt x="3294" y="560"/>
                      </a:lnTo>
                      <a:lnTo>
                        <a:pt x="3317" y="531"/>
                      </a:lnTo>
                      <a:lnTo>
                        <a:pt x="3338" y="502"/>
                      </a:lnTo>
                      <a:lnTo>
                        <a:pt x="3358" y="472"/>
                      </a:lnTo>
                      <a:lnTo>
                        <a:pt x="3378" y="442"/>
                      </a:lnTo>
                      <a:lnTo>
                        <a:pt x="3397" y="412"/>
                      </a:lnTo>
                      <a:lnTo>
                        <a:pt x="3415" y="381"/>
                      </a:lnTo>
                      <a:lnTo>
                        <a:pt x="3431" y="350"/>
                      </a:lnTo>
                      <a:lnTo>
                        <a:pt x="3448" y="317"/>
                      </a:lnTo>
                      <a:lnTo>
                        <a:pt x="3464" y="286"/>
                      </a:lnTo>
                      <a:lnTo>
                        <a:pt x="3478" y="253"/>
                      </a:lnTo>
                      <a:lnTo>
                        <a:pt x="3493" y="221"/>
                      </a:lnTo>
                      <a:lnTo>
                        <a:pt x="3505" y="187"/>
                      </a:lnTo>
                      <a:lnTo>
                        <a:pt x="3514" y="164"/>
                      </a:lnTo>
                      <a:lnTo>
                        <a:pt x="3521" y="140"/>
                      </a:lnTo>
                      <a:lnTo>
                        <a:pt x="3529" y="117"/>
                      </a:lnTo>
                      <a:lnTo>
                        <a:pt x="3537" y="94"/>
                      </a:lnTo>
                      <a:lnTo>
                        <a:pt x="3545" y="70"/>
                      </a:lnTo>
                      <a:lnTo>
                        <a:pt x="3552" y="47"/>
                      </a:lnTo>
                      <a:lnTo>
                        <a:pt x="3558" y="24"/>
                      </a:lnTo>
                      <a:lnTo>
                        <a:pt x="3565" y="0"/>
                      </a:lnTo>
                      <a:lnTo>
                        <a:pt x="3569" y="16"/>
                      </a:lnTo>
                      <a:lnTo>
                        <a:pt x="3573" y="33"/>
                      </a:lnTo>
                      <a:lnTo>
                        <a:pt x="3576" y="49"/>
                      </a:lnTo>
                      <a:lnTo>
                        <a:pt x="3578" y="66"/>
                      </a:lnTo>
                      <a:lnTo>
                        <a:pt x="3582" y="100"/>
                      </a:lnTo>
                      <a:lnTo>
                        <a:pt x="3582" y="136"/>
                      </a:lnTo>
                      <a:lnTo>
                        <a:pt x="3582" y="173"/>
                      </a:lnTo>
                      <a:lnTo>
                        <a:pt x="3578" y="211"/>
                      </a:lnTo>
                      <a:lnTo>
                        <a:pt x="3574" y="250"/>
                      </a:lnTo>
                      <a:lnTo>
                        <a:pt x="3568" y="288"/>
                      </a:lnTo>
                      <a:lnTo>
                        <a:pt x="3560" y="329"/>
                      </a:lnTo>
                      <a:lnTo>
                        <a:pt x="3552" y="369"/>
                      </a:lnTo>
                      <a:lnTo>
                        <a:pt x="3541" y="409"/>
                      </a:lnTo>
                      <a:lnTo>
                        <a:pt x="3530" y="450"/>
                      </a:lnTo>
                      <a:lnTo>
                        <a:pt x="3518" y="491"/>
                      </a:lnTo>
                      <a:lnTo>
                        <a:pt x="3505" y="531"/>
                      </a:lnTo>
                      <a:lnTo>
                        <a:pt x="3491" y="572"/>
                      </a:lnTo>
                      <a:lnTo>
                        <a:pt x="3477" y="612"/>
                      </a:lnTo>
                      <a:lnTo>
                        <a:pt x="3464" y="646"/>
                      </a:lnTo>
                      <a:lnTo>
                        <a:pt x="3450" y="678"/>
                      </a:lnTo>
                      <a:lnTo>
                        <a:pt x="3436" y="710"/>
                      </a:lnTo>
                      <a:lnTo>
                        <a:pt x="3420" y="742"/>
                      </a:lnTo>
                      <a:lnTo>
                        <a:pt x="3403" y="775"/>
                      </a:lnTo>
                      <a:lnTo>
                        <a:pt x="3387" y="806"/>
                      </a:lnTo>
                      <a:lnTo>
                        <a:pt x="3368" y="837"/>
                      </a:lnTo>
                      <a:lnTo>
                        <a:pt x="3349" y="867"/>
                      </a:lnTo>
                      <a:lnTo>
                        <a:pt x="3330" y="897"/>
                      </a:lnTo>
                      <a:lnTo>
                        <a:pt x="3309" y="927"/>
                      </a:lnTo>
                      <a:lnTo>
                        <a:pt x="3288" y="956"/>
                      </a:lnTo>
                      <a:lnTo>
                        <a:pt x="3267" y="985"/>
                      </a:lnTo>
                      <a:lnTo>
                        <a:pt x="3244" y="1013"/>
                      </a:lnTo>
                      <a:lnTo>
                        <a:pt x="3221" y="1041"/>
                      </a:lnTo>
                      <a:lnTo>
                        <a:pt x="3196" y="1069"/>
                      </a:lnTo>
                      <a:lnTo>
                        <a:pt x="3173" y="1095"/>
                      </a:lnTo>
                      <a:lnTo>
                        <a:pt x="3147" y="1121"/>
                      </a:lnTo>
                      <a:lnTo>
                        <a:pt x="3122" y="1146"/>
                      </a:lnTo>
                      <a:lnTo>
                        <a:pt x="3096" y="1172"/>
                      </a:lnTo>
                      <a:lnTo>
                        <a:pt x="3070" y="1197"/>
                      </a:lnTo>
                      <a:lnTo>
                        <a:pt x="3043" y="1221"/>
                      </a:lnTo>
                      <a:lnTo>
                        <a:pt x="3015" y="1244"/>
                      </a:lnTo>
                      <a:lnTo>
                        <a:pt x="2987" y="1268"/>
                      </a:lnTo>
                      <a:lnTo>
                        <a:pt x="2959" y="1290"/>
                      </a:lnTo>
                      <a:lnTo>
                        <a:pt x="2930" y="1311"/>
                      </a:lnTo>
                      <a:lnTo>
                        <a:pt x="2902" y="1332"/>
                      </a:lnTo>
                      <a:lnTo>
                        <a:pt x="2871" y="1353"/>
                      </a:lnTo>
                      <a:lnTo>
                        <a:pt x="2843" y="1373"/>
                      </a:lnTo>
                      <a:lnTo>
                        <a:pt x="2812" y="1392"/>
                      </a:lnTo>
                      <a:lnTo>
                        <a:pt x="2781" y="1411"/>
                      </a:lnTo>
                      <a:lnTo>
                        <a:pt x="2751" y="1429"/>
                      </a:lnTo>
                      <a:lnTo>
                        <a:pt x="2721" y="1446"/>
                      </a:lnTo>
                      <a:lnTo>
                        <a:pt x="2666" y="1476"/>
                      </a:lnTo>
                      <a:lnTo>
                        <a:pt x="2609" y="1505"/>
                      </a:lnTo>
                      <a:lnTo>
                        <a:pt x="2549" y="1535"/>
                      </a:lnTo>
                      <a:lnTo>
                        <a:pt x="2487" y="1563"/>
                      </a:lnTo>
                      <a:lnTo>
                        <a:pt x="2423" y="1592"/>
                      </a:lnTo>
                      <a:lnTo>
                        <a:pt x="2357" y="1619"/>
                      </a:lnTo>
                      <a:lnTo>
                        <a:pt x="2289" y="1646"/>
                      </a:lnTo>
                      <a:lnTo>
                        <a:pt x="2220" y="1673"/>
                      </a:lnTo>
                      <a:lnTo>
                        <a:pt x="2149" y="1698"/>
                      </a:lnTo>
                      <a:lnTo>
                        <a:pt x="2077" y="1723"/>
                      </a:lnTo>
                      <a:lnTo>
                        <a:pt x="2003" y="1745"/>
                      </a:lnTo>
                      <a:lnTo>
                        <a:pt x="1930" y="1767"/>
                      </a:lnTo>
                      <a:lnTo>
                        <a:pt x="1854" y="1787"/>
                      </a:lnTo>
                      <a:lnTo>
                        <a:pt x="1780" y="1806"/>
                      </a:lnTo>
                      <a:lnTo>
                        <a:pt x="1703" y="1823"/>
                      </a:lnTo>
                      <a:lnTo>
                        <a:pt x="1627" y="1839"/>
                      </a:lnTo>
                      <a:lnTo>
                        <a:pt x="1550" y="1852"/>
                      </a:lnTo>
                      <a:lnTo>
                        <a:pt x="1475" y="1863"/>
                      </a:lnTo>
                      <a:lnTo>
                        <a:pt x="1399" y="1872"/>
                      </a:lnTo>
                      <a:lnTo>
                        <a:pt x="1323" y="1879"/>
                      </a:lnTo>
                      <a:lnTo>
                        <a:pt x="1249" y="1883"/>
                      </a:lnTo>
                      <a:lnTo>
                        <a:pt x="1174" y="1884"/>
                      </a:lnTo>
                      <a:lnTo>
                        <a:pt x="1102" y="1883"/>
                      </a:lnTo>
                      <a:lnTo>
                        <a:pt x="1029" y="1879"/>
                      </a:lnTo>
                      <a:lnTo>
                        <a:pt x="958" y="1872"/>
                      </a:lnTo>
                      <a:lnTo>
                        <a:pt x="889" y="1862"/>
                      </a:lnTo>
                      <a:lnTo>
                        <a:pt x="821" y="1849"/>
                      </a:lnTo>
                      <a:lnTo>
                        <a:pt x="756" y="1832"/>
                      </a:lnTo>
                      <a:lnTo>
                        <a:pt x="691" y="1812"/>
                      </a:lnTo>
                      <a:lnTo>
                        <a:pt x="630" y="1789"/>
                      </a:lnTo>
                      <a:lnTo>
                        <a:pt x="570" y="1761"/>
                      </a:lnTo>
                      <a:lnTo>
                        <a:pt x="513" y="1730"/>
                      </a:lnTo>
                      <a:lnTo>
                        <a:pt x="479" y="1708"/>
                      </a:lnTo>
                      <a:lnTo>
                        <a:pt x="445" y="1687"/>
                      </a:lnTo>
                      <a:lnTo>
                        <a:pt x="413" y="1665"/>
                      </a:lnTo>
                      <a:lnTo>
                        <a:pt x="382" y="1642"/>
                      </a:lnTo>
                      <a:lnTo>
                        <a:pt x="351" y="1618"/>
                      </a:lnTo>
                      <a:lnTo>
                        <a:pt x="322" y="1594"/>
                      </a:lnTo>
                      <a:lnTo>
                        <a:pt x="293" y="1568"/>
                      </a:lnTo>
                      <a:lnTo>
                        <a:pt x="266" y="1543"/>
                      </a:lnTo>
                      <a:lnTo>
                        <a:pt x="239" y="1516"/>
                      </a:lnTo>
                      <a:lnTo>
                        <a:pt x="215" y="1489"/>
                      </a:lnTo>
                      <a:lnTo>
                        <a:pt x="190" y="1461"/>
                      </a:lnTo>
                      <a:lnTo>
                        <a:pt x="168" y="1432"/>
                      </a:lnTo>
                      <a:lnTo>
                        <a:pt x="147" y="1404"/>
                      </a:lnTo>
                      <a:lnTo>
                        <a:pt x="127" y="1373"/>
                      </a:lnTo>
                      <a:lnTo>
                        <a:pt x="108" y="1343"/>
                      </a:lnTo>
                      <a:lnTo>
                        <a:pt x="90" y="1312"/>
                      </a:lnTo>
                      <a:lnTo>
                        <a:pt x="74" y="1280"/>
                      </a:lnTo>
                      <a:lnTo>
                        <a:pt x="60" y="1248"/>
                      </a:lnTo>
                      <a:lnTo>
                        <a:pt x="47" y="1215"/>
                      </a:lnTo>
                      <a:lnTo>
                        <a:pt x="36" y="1181"/>
                      </a:lnTo>
                      <a:lnTo>
                        <a:pt x="26" y="1148"/>
                      </a:lnTo>
                      <a:lnTo>
                        <a:pt x="17" y="1112"/>
                      </a:lnTo>
                      <a:lnTo>
                        <a:pt x="10" y="1076"/>
                      </a:lnTo>
                      <a:lnTo>
                        <a:pt x="5" y="1041"/>
                      </a:lnTo>
                      <a:lnTo>
                        <a:pt x="2" y="1003"/>
                      </a:lnTo>
                      <a:lnTo>
                        <a:pt x="0" y="966"/>
                      </a:lnTo>
                      <a:lnTo>
                        <a:pt x="0" y="928"/>
                      </a:lnTo>
                      <a:lnTo>
                        <a:pt x="2" y="889"/>
                      </a:lnTo>
                      <a:lnTo>
                        <a:pt x="7" y="849"/>
                      </a:lnTo>
                      <a:lnTo>
                        <a:pt x="12" y="809"/>
                      </a:lnTo>
                      <a:lnTo>
                        <a:pt x="20" y="769"/>
                      </a:lnTo>
                      <a:lnTo>
                        <a:pt x="29" y="728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74" name="Freeform 213"/>
                <p:cNvSpPr>
                  <a:spLocks/>
                </p:cNvSpPr>
                <p:nvPr/>
              </p:nvSpPr>
              <p:spPr bwMode="auto">
                <a:xfrm>
                  <a:off x="2767" y="2612"/>
                  <a:ext cx="509" cy="230"/>
                </a:xfrm>
                <a:custGeom>
                  <a:avLst/>
                  <a:gdLst>
                    <a:gd name="T0" fmla="*/ 0 w 3578"/>
                    <a:gd name="T1" fmla="*/ 0 h 1617"/>
                    <a:gd name="T2" fmla="*/ 0 w 3578"/>
                    <a:gd name="T3" fmla="*/ 0 h 1617"/>
                    <a:gd name="T4" fmla="*/ 0 w 3578"/>
                    <a:gd name="T5" fmla="*/ 0 h 1617"/>
                    <a:gd name="T6" fmla="*/ 0 w 3578"/>
                    <a:gd name="T7" fmla="*/ 0 h 1617"/>
                    <a:gd name="T8" fmla="*/ 0 w 3578"/>
                    <a:gd name="T9" fmla="*/ 0 h 1617"/>
                    <a:gd name="T10" fmla="*/ 0 w 3578"/>
                    <a:gd name="T11" fmla="*/ 0 h 1617"/>
                    <a:gd name="T12" fmla="*/ 0 w 3578"/>
                    <a:gd name="T13" fmla="*/ 0 h 1617"/>
                    <a:gd name="T14" fmla="*/ 0 w 3578"/>
                    <a:gd name="T15" fmla="*/ 0 h 1617"/>
                    <a:gd name="T16" fmla="*/ 0 w 3578"/>
                    <a:gd name="T17" fmla="*/ 0 h 1617"/>
                    <a:gd name="T18" fmla="*/ 0 w 3578"/>
                    <a:gd name="T19" fmla="*/ 0 h 1617"/>
                    <a:gd name="T20" fmla="*/ 0 w 3578"/>
                    <a:gd name="T21" fmla="*/ 0 h 1617"/>
                    <a:gd name="T22" fmla="*/ 0 w 3578"/>
                    <a:gd name="T23" fmla="*/ 0 h 1617"/>
                    <a:gd name="T24" fmla="*/ 0 w 3578"/>
                    <a:gd name="T25" fmla="*/ 0 h 1617"/>
                    <a:gd name="T26" fmla="*/ 0 w 3578"/>
                    <a:gd name="T27" fmla="*/ 0 h 1617"/>
                    <a:gd name="T28" fmla="*/ 0 w 3578"/>
                    <a:gd name="T29" fmla="*/ 0 h 1617"/>
                    <a:gd name="T30" fmla="*/ 0 w 3578"/>
                    <a:gd name="T31" fmla="*/ 0 h 1617"/>
                    <a:gd name="T32" fmla="*/ 0 w 3578"/>
                    <a:gd name="T33" fmla="*/ 0 h 1617"/>
                    <a:gd name="T34" fmla="*/ 0 w 3578"/>
                    <a:gd name="T35" fmla="*/ 0 h 1617"/>
                    <a:gd name="T36" fmla="*/ 0 w 3578"/>
                    <a:gd name="T37" fmla="*/ 0 h 1617"/>
                    <a:gd name="T38" fmla="*/ 0 w 3578"/>
                    <a:gd name="T39" fmla="*/ 0 h 1617"/>
                    <a:gd name="T40" fmla="*/ 0 w 3578"/>
                    <a:gd name="T41" fmla="*/ 0 h 1617"/>
                    <a:gd name="T42" fmla="*/ 0 w 3578"/>
                    <a:gd name="T43" fmla="*/ 0 h 1617"/>
                    <a:gd name="T44" fmla="*/ 0 w 3578"/>
                    <a:gd name="T45" fmla="*/ 0 h 1617"/>
                    <a:gd name="T46" fmla="*/ 0 w 3578"/>
                    <a:gd name="T47" fmla="*/ 0 h 1617"/>
                    <a:gd name="T48" fmla="*/ 0 w 3578"/>
                    <a:gd name="T49" fmla="*/ 0 h 1617"/>
                    <a:gd name="T50" fmla="*/ 0 w 3578"/>
                    <a:gd name="T51" fmla="*/ 0 h 1617"/>
                    <a:gd name="T52" fmla="*/ 0 w 3578"/>
                    <a:gd name="T53" fmla="*/ 0 h 1617"/>
                    <a:gd name="T54" fmla="*/ 0 w 3578"/>
                    <a:gd name="T55" fmla="*/ 0 h 1617"/>
                    <a:gd name="T56" fmla="*/ 0 w 3578"/>
                    <a:gd name="T57" fmla="*/ 0 h 1617"/>
                    <a:gd name="T58" fmla="*/ 0 w 3578"/>
                    <a:gd name="T59" fmla="*/ 0 h 1617"/>
                    <a:gd name="T60" fmla="*/ 0 w 3578"/>
                    <a:gd name="T61" fmla="*/ 0 h 1617"/>
                    <a:gd name="T62" fmla="*/ 0 w 3578"/>
                    <a:gd name="T63" fmla="*/ 0 h 1617"/>
                    <a:gd name="T64" fmla="*/ 0 w 3578"/>
                    <a:gd name="T65" fmla="*/ 0 h 1617"/>
                    <a:gd name="T66" fmla="*/ 0 w 3578"/>
                    <a:gd name="T67" fmla="*/ 0 h 1617"/>
                    <a:gd name="T68" fmla="*/ 0 w 3578"/>
                    <a:gd name="T69" fmla="*/ 0 h 1617"/>
                    <a:gd name="T70" fmla="*/ 0 w 3578"/>
                    <a:gd name="T71" fmla="*/ 0 h 1617"/>
                    <a:gd name="T72" fmla="*/ 0 w 3578"/>
                    <a:gd name="T73" fmla="*/ 0 h 1617"/>
                    <a:gd name="T74" fmla="*/ 0 w 3578"/>
                    <a:gd name="T75" fmla="*/ 0 h 1617"/>
                    <a:gd name="T76" fmla="*/ 0 w 3578"/>
                    <a:gd name="T77" fmla="*/ 0 h 1617"/>
                    <a:gd name="T78" fmla="*/ 0 w 3578"/>
                    <a:gd name="T79" fmla="*/ 0 h 1617"/>
                    <a:gd name="T80" fmla="*/ 0 w 3578"/>
                    <a:gd name="T81" fmla="*/ 0 h 1617"/>
                    <a:gd name="T82" fmla="*/ 0 w 3578"/>
                    <a:gd name="T83" fmla="*/ 0 h 1617"/>
                    <a:gd name="T84" fmla="*/ 0 w 3578"/>
                    <a:gd name="T85" fmla="*/ 0 h 1617"/>
                    <a:gd name="T86" fmla="*/ 0 w 3578"/>
                    <a:gd name="T87" fmla="*/ 0 h 1617"/>
                    <a:gd name="T88" fmla="*/ 0 w 3578"/>
                    <a:gd name="T89" fmla="*/ 0 h 1617"/>
                    <a:gd name="T90" fmla="*/ 0 w 3578"/>
                    <a:gd name="T91" fmla="*/ 0 h 1617"/>
                    <a:gd name="T92" fmla="*/ 0 w 3578"/>
                    <a:gd name="T93" fmla="*/ 0 h 1617"/>
                    <a:gd name="T94" fmla="*/ 0 w 3578"/>
                    <a:gd name="T95" fmla="*/ 0 h 161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578"/>
                    <a:gd name="T145" fmla="*/ 0 h 1617"/>
                    <a:gd name="T146" fmla="*/ 3578 w 3578"/>
                    <a:gd name="T147" fmla="*/ 1617 h 161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578" h="1617">
                      <a:moveTo>
                        <a:pt x="3395" y="291"/>
                      </a:moveTo>
                      <a:lnTo>
                        <a:pt x="3360" y="282"/>
                      </a:lnTo>
                      <a:lnTo>
                        <a:pt x="3321" y="273"/>
                      </a:lnTo>
                      <a:lnTo>
                        <a:pt x="3277" y="263"/>
                      </a:lnTo>
                      <a:lnTo>
                        <a:pt x="3228" y="255"/>
                      </a:lnTo>
                      <a:lnTo>
                        <a:pt x="3174" y="246"/>
                      </a:lnTo>
                      <a:lnTo>
                        <a:pt x="3117" y="237"/>
                      </a:lnTo>
                      <a:lnTo>
                        <a:pt x="3056" y="229"/>
                      </a:lnTo>
                      <a:lnTo>
                        <a:pt x="2990" y="222"/>
                      </a:lnTo>
                      <a:lnTo>
                        <a:pt x="2921" y="214"/>
                      </a:lnTo>
                      <a:lnTo>
                        <a:pt x="2850" y="206"/>
                      </a:lnTo>
                      <a:lnTo>
                        <a:pt x="2776" y="201"/>
                      </a:lnTo>
                      <a:lnTo>
                        <a:pt x="2698" y="194"/>
                      </a:lnTo>
                      <a:lnTo>
                        <a:pt x="2618" y="188"/>
                      </a:lnTo>
                      <a:lnTo>
                        <a:pt x="2535" y="184"/>
                      </a:lnTo>
                      <a:lnTo>
                        <a:pt x="2452" y="179"/>
                      </a:lnTo>
                      <a:lnTo>
                        <a:pt x="2365" y="176"/>
                      </a:lnTo>
                      <a:lnTo>
                        <a:pt x="2277" y="173"/>
                      </a:lnTo>
                      <a:lnTo>
                        <a:pt x="2189" y="172"/>
                      </a:lnTo>
                      <a:lnTo>
                        <a:pt x="2099" y="170"/>
                      </a:lnTo>
                      <a:lnTo>
                        <a:pt x="2008" y="170"/>
                      </a:lnTo>
                      <a:lnTo>
                        <a:pt x="1916" y="172"/>
                      </a:lnTo>
                      <a:lnTo>
                        <a:pt x="1825" y="174"/>
                      </a:lnTo>
                      <a:lnTo>
                        <a:pt x="1733" y="177"/>
                      </a:lnTo>
                      <a:lnTo>
                        <a:pt x="1642" y="182"/>
                      </a:lnTo>
                      <a:lnTo>
                        <a:pt x="1550" y="187"/>
                      </a:lnTo>
                      <a:lnTo>
                        <a:pt x="1459" y="194"/>
                      </a:lnTo>
                      <a:lnTo>
                        <a:pt x="1370" y="203"/>
                      </a:lnTo>
                      <a:lnTo>
                        <a:pt x="1281" y="212"/>
                      </a:lnTo>
                      <a:lnTo>
                        <a:pt x="1194" y="223"/>
                      </a:lnTo>
                      <a:lnTo>
                        <a:pt x="1108" y="235"/>
                      </a:lnTo>
                      <a:lnTo>
                        <a:pt x="1024" y="250"/>
                      </a:lnTo>
                      <a:lnTo>
                        <a:pt x="943" y="265"/>
                      </a:lnTo>
                      <a:lnTo>
                        <a:pt x="906" y="274"/>
                      </a:lnTo>
                      <a:lnTo>
                        <a:pt x="870" y="285"/>
                      </a:lnTo>
                      <a:lnTo>
                        <a:pt x="834" y="298"/>
                      </a:lnTo>
                      <a:lnTo>
                        <a:pt x="798" y="314"/>
                      </a:lnTo>
                      <a:lnTo>
                        <a:pt x="762" y="333"/>
                      </a:lnTo>
                      <a:lnTo>
                        <a:pt x="728" y="353"/>
                      </a:lnTo>
                      <a:lnTo>
                        <a:pt x="692" y="374"/>
                      </a:lnTo>
                      <a:lnTo>
                        <a:pt x="659" y="399"/>
                      </a:lnTo>
                      <a:lnTo>
                        <a:pt x="624" y="424"/>
                      </a:lnTo>
                      <a:lnTo>
                        <a:pt x="591" y="451"/>
                      </a:lnTo>
                      <a:lnTo>
                        <a:pt x="557" y="480"/>
                      </a:lnTo>
                      <a:lnTo>
                        <a:pt x="526" y="510"/>
                      </a:lnTo>
                      <a:lnTo>
                        <a:pt x="494" y="542"/>
                      </a:lnTo>
                      <a:lnTo>
                        <a:pt x="463" y="574"/>
                      </a:lnTo>
                      <a:lnTo>
                        <a:pt x="433" y="608"/>
                      </a:lnTo>
                      <a:lnTo>
                        <a:pt x="404" y="642"/>
                      </a:lnTo>
                      <a:lnTo>
                        <a:pt x="375" y="678"/>
                      </a:lnTo>
                      <a:lnTo>
                        <a:pt x="348" y="715"/>
                      </a:lnTo>
                      <a:lnTo>
                        <a:pt x="322" y="751"/>
                      </a:lnTo>
                      <a:lnTo>
                        <a:pt x="296" y="789"/>
                      </a:lnTo>
                      <a:lnTo>
                        <a:pt x="271" y="827"/>
                      </a:lnTo>
                      <a:lnTo>
                        <a:pt x="248" y="865"/>
                      </a:lnTo>
                      <a:lnTo>
                        <a:pt x="226" y="904"/>
                      </a:lnTo>
                      <a:lnTo>
                        <a:pt x="205" y="942"/>
                      </a:lnTo>
                      <a:lnTo>
                        <a:pt x="185" y="981"/>
                      </a:lnTo>
                      <a:lnTo>
                        <a:pt x="166" y="1018"/>
                      </a:lnTo>
                      <a:lnTo>
                        <a:pt x="149" y="1057"/>
                      </a:lnTo>
                      <a:lnTo>
                        <a:pt x="133" y="1095"/>
                      </a:lnTo>
                      <a:lnTo>
                        <a:pt x="119" y="1132"/>
                      </a:lnTo>
                      <a:lnTo>
                        <a:pt x="106" y="1169"/>
                      </a:lnTo>
                      <a:lnTo>
                        <a:pt x="94" y="1205"/>
                      </a:lnTo>
                      <a:lnTo>
                        <a:pt x="86" y="1240"/>
                      </a:lnTo>
                      <a:lnTo>
                        <a:pt x="79" y="1266"/>
                      </a:lnTo>
                      <a:lnTo>
                        <a:pt x="73" y="1291"/>
                      </a:lnTo>
                      <a:lnTo>
                        <a:pt x="69" y="1316"/>
                      </a:lnTo>
                      <a:lnTo>
                        <a:pt x="66" y="1340"/>
                      </a:lnTo>
                      <a:lnTo>
                        <a:pt x="62" y="1365"/>
                      </a:lnTo>
                      <a:lnTo>
                        <a:pt x="60" y="1389"/>
                      </a:lnTo>
                      <a:lnTo>
                        <a:pt x="58" y="1412"/>
                      </a:lnTo>
                      <a:lnTo>
                        <a:pt x="57" y="1437"/>
                      </a:lnTo>
                      <a:lnTo>
                        <a:pt x="57" y="1460"/>
                      </a:lnTo>
                      <a:lnTo>
                        <a:pt x="57" y="1484"/>
                      </a:lnTo>
                      <a:lnTo>
                        <a:pt x="58" y="1506"/>
                      </a:lnTo>
                      <a:lnTo>
                        <a:pt x="59" y="1529"/>
                      </a:lnTo>
                      <a:lnTo>
                        <a:pt x="61" y="1552"/>
                      </a:lnTo>
                      <a:lnTo>
                        <a:pt x="64" y="1574"/>
                      </a:lnTo>
                      <a:lnTo>
                        <a:pt x="68" y="1596"/>
                      </a:lnTo>
                      <a:lnTo>
                        <a:pt x="72" y="1617"/>
                      </a:lnTo>
                      <a:lnTo>
                        <a:pt x="59" y="1587"/>
                      </a:lnTo>
                      <a:lnTo>
                        <a:pt x="47" y="1557"/>
                      </a:lnTo>
                      <a:lnTo>
                        <a:pt x="35" y="1526"/>
                      </a:lnTo>
                      <a:lnTo>
                        <a:pt x="27" y="1494"/>
                      </a:lnTo>
                      <a:lnTo>
                        <a:pt x="19" y="1461"/>
                      </a:lnTo>
                      <a:lnTo>
                        <a:pt x="12" y="1429"/>
                      </a:lnTo>
                      <a:lnTo>
                        <a:pt x="7" y="1396"/>
                      </a:lnTo>
                      <a:lnTo>
                        <a:pt x="3" y="1361"/>
                      </a:lnTo>
                      <a:lnTo>
                        <a:pt x="1" y="1327"/>
                      </a:lnTo>
                      <a:lnTo>
                        <a:pt x="0" y="1292"/>
                      </a:lnTo>
                      <a:lnTo>
                        <a:pt x="1" y="1257"/>
                      </a:lnTo>
                      <a:lnTo>
                        <a:pt x="3" y="1220"/>
                      </a:lnTo>
                      <a:lnTo>
                        <a:pt x="7" y="1183"/>
                      </a:lnTo>
                      <a:lnTo>
                        <a:pt x="12" y="1146"/>
                      </a:lnTo>
                      <a:lnTo>
                        <a:pt x="20" y="1109"/>
                      </a:lnTo>
                      <a:lnTo>
                        <a:pt x="29" y="1071"/>
                      </a:lnTo>
                      <a:lnTo>
                        <a:pt x="38" y="1035"/>
                      </a:lnTo>
                      <a:lnTo>
                        <a:pt x="49" y="1000"/>
                      </a:lnTo>
                      <a:lnTo>
                        <a:pt x="62" y="963"/>
                      </a:lnTo>
                      <a:lnTo>
                        <a:pt x="77" y="925"/>
                      </a:lnTo>
                      <a:lnTo>
                        <a:pt x="92" y="887"/>
                      </a:lnTo>
                      <a:lnTo>
                        <a:pt x="109" y="849"/>
                      </a:lnTo>
                      <a:lnTo>
                        <a:pt x="128" y="810"/>
                      </a:lnTo>
                      <a:lnTo>
                        <a:pt x="148" y="773"/>
                      </a:lnTo>
                      <a:lnTo>
                        <a:pt x="169" y="734"/>
                      </a:lnTo>
                      <a:lnTo>
                        <a:pt x="191" y="695"/>
                      </a:lnTo>
                      <a:lnTo>
                        <a:pt x="215" y="657"/>
                      </a:lnTo>
                      <a:lnTo>
                        <a:pt x="239" y="619"/>
                      </a:lnTo>
                      <a:lnTo>
                        <a:pt x="265" y="581"/>
                      </a:lnTo>
                      <a:lnTo>
                        <a:pt x="291" y="544"/>
                      </a:lnTo>
                      <a:lnTo>
                        <a:pt x="319" y="509"/>
                      </a:lnTo>
                      <a:lnTo>
                        <a:pt x="347" y="473"/>
                      </a:lnTo>
                      <a:lnTo>
                        <a:pt x="376" y="438"/>
                      </a:lnTo>
                      <a:lnTo>
                        <a:pt x="407" y="404"/>
                      </a:lnTo>
                      <a:lnTo>
                        <a:pt x="437" y="372"/>
                      </a:lnTo>
                      <a:lnTo>
                        <a:pt x="470" y="341"/>
                      </a:lnTo>
                      <a:lnTo>
                        <a:pt x="502" y="311"/>
                      </a:lnTo>
                      <a:lnTo>
                        <a:pt x="534" y="282"/>
                      </a:lnTo>
                      <a:lnTo>
                        <a:pt x="567" y="254"/>
                      </a:lnTo>
                      <a:lnTo>
                        <a:pt x="602" y="228"/>
                      </a:lnTo>
                      <a:lnTo>
                        <a:pt x="637" y="205"/>
                      </a:lnTo>
                      <a:lnTo>
                        <a:pt x="671" y="183"/>
                      </a:lnTo>
                      <a:lnTo>
                        <a:pt x="706" y="163"/>
                      </a:lnTo>
                      <a:lnTo>
                        <a:pt x="741" y="145"/>
                      </a:lnTo>
                      <a:lnTo>
                        <a:pt x="777" y="128"/>
                      </a:lnTo>
                      <a:lnTo>
                        <a:pt x="813" y="115"/>
                      </a:lnTo>
                      <a:lnTo>
                        <a:pt x="849" y="104"/>
                      </a:lnTo>
                      <a:lnTo>
                        <a:pt x="886" y="95"/>
                      </a:lnTo>
                      <a:lnTo>
                        <a:pt x="967" y="79"/>
                      </a:lnTo>
                      <a:lnTo>
                        <a:pt x="1052" y="66"/>
                      </a:lnTo>
                      <a:lnTo>
                        <a:pt x="1137" y="53"/>
                      </a:lnTo>
                      <a:lnTo>
                        <a:pt x="1224" y="41"/>
                      </a:lnTo>
                      <a:lnTo>
                        <a:pt x="1313" y="33"/>
                      </a:lnTo>
                      <a:lnTo>
                        <a:pt x="1403" y="24"/>
                      </a:lnTo>
                      <a:lnTo>
                        <a:pt x="1494" y="17"/>
                      </a:lnTo>
                      <a:lnTo>
                        <a:pt x="1585" y="11"/>
                      </a:lnTo>
                      <a:lnTo>
                        <a:pt x="1676" y="7"/>
                      </a:lnTo>
                      <a:lnTo>
                        <a:pt x="1768" y="4"/>
                      </a:lnTo>
                      <a:lnTo>
                        <a:pt x="1860" y="1"/>
                      </a:lnTo>
                      <a:lnTo>
                        <a:pt x="1951" y="0"/>
                      </a:lnTo>
                      <a:lnTo>
                        <a:pt x="2042" y="0"/>
                      </a:lnTo>
                      <a:lnTo>
                        <a:pt x="2132" y="1"/>
                      </a:lnTo>
                      <a:lnTo>
                        <a:pt x="2221" y="4"/>
                      </a:lnTo>
                      <a:lnTo>
                        <a:pt x="2308" y="6"/>
                      </a:lnTo>
                      <a:lnTo>
                        <a:pt x="2395" y="9"/>
                      </a:lnTo>
                      <a:lnTo>
                        <a:pt x="2479" y="14"/>
                      </a:lnTo>
                      <a:lnTo>
                        <a:pt x="2561" y="18"/>
                      </a:lnTo>
                      <a:lnTo>
                        <a:pt x="2641" y="24"/>
                      </a:lnTo>
                      <a:lnTo>
                        <a:pt x="2719" y="30"/>
                      </a:lnTo>
                      <a:lnTo>
                        <a:pt x="2793" y="37"/>
                      </a:lnTo>
                      <a:lnTo>
                        <a:pt x="2866" y="44"/>
                      </a:lnTo>
                      <a:lnTo>
                        <a:pt x="2934" y="51"/>
                      </a:lnTo>
                      <a:lnTo>
                        <a:pt x="2999" y="59"/>
                      </a:lnTo>
                      <a:lnTo>
                        <a:pt x="3061" y="67"/>
                      </a:lnTo>
                      <a:lnTo>
                        <a:pt x="3117" y="76"/>
                      </a:lnTo>
                      <a:lnTo>
                        <a:pt x="3171" y="85"/>
                      </a:lnTo>
                      <a:lnTo>
                        <a:pt x="3220" y="94"/>
                      </a:lnTo>
                      <a:lnTo>
                        <a:pt x="3264" y="103"/>
                      </a:lnTo>
                      <a:lnTo>
                        <a:pt x="3303" y="112"/>
                      </a:lnTo>
                      <a:lnTo>
                        <a:pt x="3338" y="120"/>
                      </a:lnTo>
                      <a:lnTo>
                        <a:pt x="3367" y="129"/>
                      </a:lnTo>
                      <a:lnTo>
                        <a:pt x="3393" y="140"/>
                      </a:lnTo>
                      <a:lnTo>
                        <a:pt x="3418" y="153"/>
                      </a:lnTo>
                      <a:lnTo>
                        <a:pt x="3440" y="166"/>
                      </a:lnTo>
                      <a:lnTo>
                        <a:pt x="3460" y="181"/>
                      </a:lnTo>
                      <a:lnTo>
                        <a:pt x="3479" y="197"/>
                      </a:lnTo>
                      <a:lnTo>
                        <a:pt x="3496" y="214"/>
                      </a:lnTo>
                      <a:lnTo>
                        <a:pt x="3511" y="233"/>
                      </a:lnTo>
                      <a:lnTo>
                        <a:pt x="3525" y="252"/>
                      </a:lnTo>
                      <a:lnTo>
                        <a:pt x="3537" y="273"/>
                      </a:lnTo>
                      <a:lnTo>
                        <a:pt x="3547" y="294"/>
                      </a:lnTo>
                      <a:lnTo>
                        <a:pt x="3556" y="317"/>
                      </a:lnTo>
                      <a:lnTo>
                        <a:pt x="3564" y="341"/>
                      </a:lnTo>
                      <a:lnTo>
                        <a:pt x="3570" y="365"/>
                      </a:lnTo>
                      <a:lnTo>
                        <a:pt x="3575" y="390"/>
                      </a:lnTo>
                      <a:lnTo>
                        <a:pt x="3578" y="416"/>
                      </a:lnTo>
                      <a:lnTo>
                        <a:pt x="3570" y="405"/>
                      </a:lnTo>
                      <a:lnTo>
                        <a:pt x="3563" y="395"/>
                      </a:lnTo>
                      <a:lnTo>
                        <a:pt x="3554" y="385"/>
                      </a:lnTo>
                      <a:lnTo>
                        <a:pt x="3545" y="375"/>
                      </a:lnTo>
                      <a:lnTo>
                        <a:pt x="3536" y="366"/>
                      </a:lnTo>
                      <a:lnTo>
                        <a:pt x="3526" y="357"/>
                      </a:lnTo>
                      <a:lnTo>
                        <a:pt x="3515" y="349"/>
                      </a:lnTo>
                      <a:lnTo>
                        <a:pt x="3504" y="341"/>
                      </a:lnTo>
                      <a:lnTo>
                        <a:pt x="3492" y="333"/>
                      </a:lnTo>
                      <a:lnTo>
                        <a:pt x="3480" y="326"/>
                      </a:lnTo>
                      <a:lnTo>
                        <a:pt x="3467" y="319"/>
                      </a:lnTo>
                      <a:lnTo>
                        <a:pt x="3454" y="312"/>
                      </a:lnTo>
                      <a:lnTo>
                        <a:pt x="3440" y="306"/>
                      </a:lnTo>
                      <a:lnTo>
                        <a:pt x="3426" y="301"/>
                      </a:lnTo>
                      <a:lnTo>
                        <a:pt x="3410" y="295"/>
                      </a:lnTo>
                      <a:lnTo>
                        <a:pt x="3395" y="291"/>
                      </a:lnTo>
                      <a:close/>
                    </a:path>
                  </a:pathLst>
                </a:custGeom>
                <a:solidFill>
                  <a:srgbClr val="1B457C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75" name="Freeform 214"/>
                <p:cNvSpPr>
                  <a:spLocks/>
                </p:cNvSpPr>
                <p:nvPr/>
              </p:nvSpPr>
              <p:spPr bwMode="auto">
                <a:xfrm>
                  <a:off x="2950" y="2489"/>
                  <a:ext cx="984" cy="575"/>
                </a:xfrm>
                <a:custGeom>
                  <a:avLst/>
                  <a:gdLst>
                    <a:gd name="T0" fmla="*/ 0 w 6882"/>
                    <a:gd name="T1" fmla="*/ 0 h 4066"/>
                    <a:gd name="T2" fmla="*/ 0 w 6882"/>
                    <a:gd name="T3" fmla="*/ 0 h 4066"/>
                    <a:gd name="T4" fmla="*/ 0 w 6882"/>
                    <a:gd name="T5" fmla="*/ 0 h 4066"/>
                    <a:gd name="T6" fmla="*/ 0 w 6882"/>
                    <a:gd name="T7" fmla="*/ 0 h 4066"/>
                    <a:gd name="T8" fmla="*/ 0 w 6882"/>
                    <a:gd name="T9" fmla="*/ 0 h 4066"/>
                    <a:gd name="T10" fmla="*/ 0 w 6882"/>
                    <a:gd name="T11" fmla="*/ 0 h 4066"/>
                    <a:gd name="T12" fmla="*/ 0 w 6882"/>
                    <a:gd name="T13" fmla="*/ 0 h 4066"/>
                    <a:gd name="T14" fmla="*/ 0 w 6882"/>
                    <a:gd name="T15" fmla="*/ 0 h 4066"/>
                    <a:gd name="T16" fmla="*/ 0 w 6882"/>
                    <a:gd name="T17" fmla="*/ 0 h 4066"/>
                    <a:gd name="T18" fmla="*/ 0 w 6882"/>
                    <a:gd name="T19" fmla="*/ 0 h 4066"/>
                    <a:gd name="T20" fmla="*/ 0 w 6882"/>
                    <a:gd name="T21" fmla="*/ 0 h 4066"/>
                    <a:gd name="T22" fmla="*/ 0 w 6882"/>
                    <a:gd name="T23" fmla="*/ 0 h 4066"/>
                    <a:gd name="T24" fmla="*/ 0 w 6882"/>
                    <a:gd name="T25" fmla="*/ 0 h 4066"/>
                    <a:gd name="T26" fmla="*/ 0 w 6882"/>
                    <a:gd name="T27" fmla="*/ 0 h 4066"/>
                    <a:gd name="T28" fmla="*/ 0 w 6882"/>
                    <a:gd name="T29" fmla="*/ 0 h 4066"/>
                    <a:gd name="T30" fmla="*/ 0 w 6882"/>
                    <a:gd name="T31" fmla="*/ 0 h 4066"/>
                    <a:gd name="T32" fmla="*/ 0 w 6882"/>
                    <a:gd name="T33" fmla="*/ 0 h 4066"/>
                    <a:gd name="T34" fmla="*/ 0 w 6882"/>
                    <a:gd name="T35" fmla="*/ 0 h 4066"/>
                    <a:gd name="T36" fmla="*/ 0 w 6882"/>
                    <a:gd name="T37" fmla="*/ 0 h 4066"/>
                    <a:gd name="T38" fmla="*/ 0 w 6882"/>
                    <a:gd name="T39" fmla="*/ 0 h 4066"/>
                    <a:gd name="T40" fmla="*/ 0 w 6882"/>
                    <a:gd name="T41" fmla="*/ 0 h 4066"/>
                    <a:gd name="T42" fmla="*/ 0 w 6882"/>
                    <a:gd name="T43" fmla="*/ 0 h 4066"/>
                    <a:gd name="T44" fmla="*/ 0 w 6882"/>
                    <a:gd name="T45" fmla="*/ 0 h 4066"/>
                    <a:gd name="T46" fmla="*/ 0 w 6882"/>
                    <a:gd name="T47" fmla="*/ 0 h 4066"/>
                    <a:gd name="T48" fmla="*/ 0 w 6882"/>
                    <a:gd name="T49" fmla="*/ 0 h 4066"/>
                    <a:gd name="T50" fmla="*/ 0 w 6882"/>
                    <a:gd name="T51" fmla="*/ 0 h 4066"/>
                    <a:gd name="T52" fmla="*/ 0 w 6882"/>
                    <a:gd name="T53" fmla="*/ 0 h 4066"/>
                    <a:gd name="T54" fmla="*/ 0 w 6882"/>
                    <a:gd name="T55" fmla="*/ 0 h 4066"/>
                    <a:gd name="T56" fmla="*/ 0 w 6882"/>
                    <a:gd name="T57" fmla="*/ 0 h 4066"/>
                    <a:gd name="T58" fmla="*/ 0 w 6882"/>
                    <a:gd name="T59" fmla="*/ 0 h 4066"/>
                    <a:gd name="T60" fmla="*/ 0 w 6882"/>
                    <a:gd name="T61" fmla="*/ 0 h 4066"/>
                    <a:gd name="T62" fmla="*/ 0 w 6882"/>
                    <a:gd name="T63" fmla="*/ 0 h 4066"/>
                    <a:gd name="T64" fmla="*/ 0 w 6882"/>
                    <a:gd name="T65" fmla="*/ 0 h 4066"/>
                    <a:gd name="T66" fmla="*/ 0 w 6882"/>
                    <a:gd name="T67" fmla="*/ 0 h 4066"/>
                    <a:gd name="T68" fmla="*/ 0 w 6882"/>
                    <a:gd name="T69" fmla="*/ 0 h 4066"/>
                    <a:gd name="T70" fmla="*/ 0 w 6882"/>
                    <a:gd name="T71" fmla="*/ 0 h 4066"/>
                    <a:gd name="T72" fmla="*/ 0 w 6882"/>
                    <a:gd name="T73" fmla="*/ 0 h 4066"/>
                    <a:gd name="T74" fmla="*/ 0 w 6882"/>
                    <a:gd name="T75" fmla="*/ 0 h 4066"/>
                    <a:gd name="T76" fmla="*/ 0 w 6882"/>
                    <a:gd name="T77" fmla="*/ 0 h 4066"/>
                    <a:gd name="T78" fmla="*/ 0 w 6882"/>
                    <a:gd name="T79" fmla="*/ 0 h 4066"/>
                    <a:gd name="T80" fmla="*/ 0 w 6882"/>
                    <a:gd name="T81" fmla="*/ 0 h 4066"/>
                    <a:gd name="T82" fmla="*/ 0 w 6882"/>
                    <a:gd name="T83" fmla="*/ 0 h 4066"/>
                    <a:gd name="T84" fmla="*/ 0 w 6882"/>
                    <a:gd name="T85" fmla="*/ 0 h 4066"/>
                    <a:gd name="T86" fmla="*/ 0 w 6882"/>
                    <a:gd name="T87" fmla="*/ 0 h 4066"/>
                    <a:gd name="T88" fmla="*/ 0 w 6882"/>
                    <a:gd name="T89" fmla="*/ 0 h 4066"/>
                    <a:gd name="T90" fmla="*/ 0 w 6882"/>
                    <a:gd name="T91" fmla="*/ 0 h 4066"/>
                    <a:gd name="T92" fmla="*/ 0 w 6882"/>
                    <a:gd name="T93" fmla="*/ 0 h 4066"/>
                    <a:gd name="T94" fmla="*/ 0 w 6882"/>
                    <a:gd name="T95" fmla="*/ 0 h 406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6882"/>
                    <a:gd name="T145" fmla="*/ 0 h 4066"/>
                    <a:gd name="T146" fmla="*/ 6882 w 6882"/>
                    <a:gd name="T147" fmla="*/ 4066 h 406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6882" h="4066">
                      <a:moveTo>
                        <a:pt x="6852" y="4060"/>
                      </a:moveTo>
                      <a:lnTo>
                        <a:pt x="6873" y="3833"/>
                      </a:lnTo>
                      <a:lnTo>
                        <a:pt x="6882" y="3612"/>
                      </a:lnTo>
                      <a:lnTo>
                        <a:pt x="6877" y="3395"/>
                      </a:lnTo>
                      <a:lnTo>
                        <a:pt x="6863" y="3183"/>
                      </a:lnTo>
                      <a:lnTo>
                        <a:pt x="6836" y="2978"/>
                      </a:lnTo>
                      <a:lnTo>
                        <a:pt x="6799" y="2777"/>
                      </a:lnTo>
                      <a:lnTo>
                        <a:pt x="6752" y="2582"/>
                      </a:lnTo>
                      <a:lnTo>
                        <a:pt x="6694" y="2394"/>
                      </a:lnTo>
                      <a:lnTo>
                        <a:pt x="6627" y="2211"/>
                      </a:lnTo>
                      <a:lnTo>
                        <a:pt x="6551" y="2035"/>
                      </a:lnTo>
                      <a:lnTo>
                        <a:pt x="6467" y="1865"/>
                      </a:lnTo>
                      <a:lnTo>
                        <a:pt x="6373" y="1701"/>
                      </a:lnTo>
                      <a:lnTo>
                        <a:pt x="6273" y="1543"/>
                      </a:lnTo>
                      <a:lnTo>
                        <a:pt x="6165" y="1393"/>
                      </a:lnTo>
                      <a:lnTo>
                        <a:pt x="6050" y="1249"/>
                      </a:lnTo>
                      <a:lnTo>
                        <a:pt x="5929" y="1112"/>
                      </a:lnTo>
                      <a:lnTo>
                        <a:pt x="5801" y="983"/>
                      </a:lnTo>
                      <a:lnTo>
                        <a:pt x="5669" y="861"/>
                      </a:lnTo>
                      <a:lnTo>
                        <a:pt x="5531" y="746"/>
                      </a:lnTo>
                      <a:lnTo>
                        <a:pt x="5387" y="639"/>
                      </a:lnTo>
                      <a:lnTo>
                        <a:pt x="5240" y="540"/>
                      </a:lnTo>
                      <a:lnTo>
                        <a:pt x="5089" y="449"/>
                      </a:lnTo>
                      <a:lnTo>
                        <a:pt x="4934" y="366"/>
                      </a:lnTo>
                      <a:lnTo>
                        <a:pt x="4777" y="290"/>
                      </a:lnTo>
                      <a:lnTo>
                        <a:pt x="4617" y="223"/>
                      </a:lnTo>
                      <a:lnTo>
                        <a:pt x="4454" y="164"/>
                      </a:lnTo>
                      <a:lnTo>
                        <a:pt x="4290" y="114"/>
                      </a:lnTo>
                      <a:lnTo>
                        <a:pt x="4125" y="73"/>
                      </a:lnTo>
                      <a:lnTo>
                        <a:pt x="3958" y="42"/>
                      </a:lnTo>
                      <a:lnTo>
                        <a:pt x="3792" y="18"/>
                      </a:lnTo>
                      <a:lnTo>
                        <a:pt x="3625" y="4"/>
                      </a:lnTo>
                      <a:lnTo>
                        <a:pt x="3459" y="0"/>
                      </a:lnTo>
                      <a:lnTo>
                        <a:pt x="3292" y="4"/>
                      </a:lnTo>
                      <a:lnTo>
                        <a:pt x="3124" y="20"/>
                      </a:lnTo>
                      <a:lnTo>
                        <a:pt x="2956" y="43"/>
                      </a:lnTo>
                      <a:lnTo>
                        <a:pt x="2789" y="77"/>
                      </a:lnTo>
                      <a:lnTo>
                        <a:pt x="2622" y="121"/>
                      </a:lnTo>
                      <a:lnTo>
                        <a:pt x="2456" y="172"/>
                      </a:lnTo>
                      <a:lnTo>
                        <a:pt x="2292" y="233"/>
                      </a:lnTo>
                      <a:lnTo>
                        <a:pt x="2130" y="302"/>
                      </a:lnTo>
                      <a:lnTo>
                        <a:pt x="1970" y="381"/>
                      </a:lnTo>
                      <a:lnTo>
                        <a:pt x="1813" y="467"/>
                      </a:lnTo>
                      <a:lnTo>
                        <a:pt x="1660" y="562"/>
                      </a:lnTo>
                      <a:lnTo>
                        <a:pt x="1510" y="664"/>
                      </a:lnTo>
                      <a:lnTo>
                        <a:pt x="1365" y="773"/>
                      </a:lnTo>
                      <a:lnTo>
                        <a:pt x="1224" y="891"/>
                      </a:lnTo>
                      <a:lnTo>
                        <a:pt x="1089" y="1016"/>
                      </a:lnTo>
                      <a:lnTo>
                        <a:pt x="959" y="1147"/>
                      </a:lnTo>
                      <a:lnTo>
                        <a:pt x="836" y="1286"/>
                      </a:lnTo>
                      <a:lnTo>
                        <a:pt x="719" y="1432"/>
                      </a:lnTo>
                      <a:lnTo>
                        <a:pt x="609" y="1583"/>
                      </a:lnTo>
                      <a:lnTo>
                        <a:pt x="506" y="1742"/>
                      </a:lnTo>
                      <a:lnTo>
                        <a:pt x="413" y="1906"/>
                      </a:lnTo>
                      <a:lnTo>
                        <a:pt x="327" y="2077"/>
                      </a:lnTo>
                      <a:lnTo>
                        <a:pt x="250" y="2253"/>
                      </a:lnTo>
                      <a:lnTo>
                        <a:pt x="183" y="2434"/>
                      </a:lnTo>
                      <a:lnTo>
                        <a:pt x="125" y="2621"/>
                      </a:lnTo>
                      <a:lnTo>
                        <a:pt x="77" y="2814"/>
                      </a:lnTo>
                      <a:lnTo>
                        <a:pt x="40" y="3011"/>
                      </a:lnTo>
                      <a:lnTo>
                        <a:pt x="16" y="3213"/>
                      </a:lnTo>
                      <a:lnTo>
                        <a:pt x="1" y="3420"/>
                      </a:lnTo>
                      <a:lnTo>
                        <a:pt x="0" y="3631"/>
                      </a:lnTo>
                      <a:lnTo>
                        <a:pt x="10" y="3847"/>
                      </a:lnTo>
                      <a:lnTo>
                        <a:pt x="35" y="4066"/>
                      </a:lnTo>
                      <a:lnTo>
                        <a:pt x="101" y="4016"/>
                      </a:lnTo>
                      <a:lnTo>
                        <a:pt x="181" y="3959"/>
                      </a:lnTo>
                      <a:lnTo>
                        <a:pt x="274" y="3897"/>
                      </a:lnTo>
                      <a:lnTo>
                        <a:pt x="378" y="3829"/>
                      </a:lnTo>
                      <a:lnTo>
                        <a:pt x="494" y="3757"/>
                      </a:lnTo>
                      <a:lnTo>
                        <a:pt x="622" y="3681"/>
                      </a:lnTo>
                      <a:lnTo>
                        <a:pt x="761" y="3604"/>
                      </a:lnTo>
                      <a:lnTo>
                        <a:pt x="912" y="3525"/>
                      </a:lnTo>
                      <a:lnTo>
                        <a:pt x="1072" y="3447"/>
                      </a:lnTo>
                      <a:lnTo>
                        <a:pt x="1243" y="3369"/>
                      </a:lnTo>
                      <a:lnTo>
                        <a:pt x="1424" y="3295"/>
                      </a:lnTo>
                      <a:lnTo>
                        <a:pt x="1613" y="3222"/>
                      </a:lnTo>
                      <a:lnTo>
                        <a:pt x="1812" y="3154"/>
                      </a:lnTo>
                      <a:lnTo>
                        <a:pt x="2019" y="3092"/>
                      </a:lnTo>
                      <a:lnTo>
                        <a:pt x="2235" y="3037"/>
                      </a:lnTo>
                      <a:lnTo>
                        <a:pt x="2460" y="2988"/>
                      </a:lnTo>
                      <a:lnTo>
                        <a:pt x="2691" y="2946"/>
                      </a:lnTo>
                      <a:lnTo>
                        <a:pt x="2931" y="2916"/>
                      </a:lnTo>
                      <a:lnTo>
                        <a:pt x="3177" y="2895"/>
                      </a:lnTo>
                      <a:lnTo>
                        <a:pt x="3429" y="2886"/>
                      </a:lnTo>
                      <a:lnTo>
                        <a:pt x="3687" y="2891"/>
                      </a:lnTo>
                      <a:lnTo>
                        <a:pt x="3952" y="2907"/>
                      </a:lnTo>
                      <a:lnTo>
                        <a:pt x="4223" y="2940"/>
                      </a:lnTo>
                      <a:lnTo>
                        <a:pt x="4499" y="2988"/>
                      </a:lnTo>
                      <a:lnTo>
                        <a:pt x="4779" y="3052"/>
                      </a:lnTo>
                      <a:lnTo>
                        <a:pt x="5064" y="3134"/>
                      </a:lnTo>
                      <a:lnTo>
                        <a:pt x="5354" y="3236"/>
                      </a:lnTo>
                      <a:lnTo>
                        <a:pt x="5647" y="3356"/>
                      </a:lnTo>
                      <a:lnTo>
                        <a:pt x="5943" y="3498"/>
                      </a:lnTo>
                      <a:lnTo>
                        <a:pt x="6244" y="3662"/>
                      </a:lnTo>
                      <a:lnTo>
                        <a:pt x="6547" y="3849"/>
                      </a:lnTo>
                      <a:lnTo>
                        <a:pt x="6852" y="4060"/>
                      </a:lnTo>
                      <a:close/>
                    </a:path>
                  </a:pathLst>
                </a:custGeom>
                <a:solidFill>
                  <a:srgbClr val="242D54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76" name="Freeform 215"/>
                <p:cNvSpPr>
                  <a:spLocks/>
                </p:cNvSpPr>
                <p:nvPr/>
              </p:nvSpPr>
              <p:spPr bwMode="auto">
                <a:xfrm>
                  <a:off x="2950" y="2628"/>
                  <a:ext cx="984" cy="436"/>
                </a:xfrm>
                <a:custGeom>
                  <a:avLst/>
                  <a:gdLst>
                    <a:gd name="T0" fmla="*/ 0 w 6883"/>
                    <a:gd name="T1" fmla="*/ 0 h 3057"/>
                    <a:gd name="T2" fmla="*/ 0 w 6883"/>
                    <a:gd name="T3" fmla="*/ 0 h 3057"/>
                    <a:gd name="T4" fmla="*/ 0 w 6883"/>
                    <a:gd name="T5" fmla="*/ 0 h 3057"/>
                    <a:gd name="T6" fmla="*/ 0 w 6883"/>
                    <a:gd name="T7" fmla="*/ 0 h 3057"/>
                    <a:gd name="T8" fmla="*/ 0 w 6883"/>
                    <a:gd name="T9" fmla="*/ 0 h 3057"/>
                    <a:gd name="T10" fmla="*/ 0 w 6883"/>
                    <a:gd name="T11" fmla="*/ 0 h 3057"/>
                    <a:gd name="T12" fmla="*/ 0 w 6883"/>
                    <a:gd name="T13" fmla="*/ 0 h 3057"/>
                    <a:gd name="T14" fmla="*/ 0 w 6883"/>
                    <a:gd name="T15" fmla="*/ 0 h 3057"/>
                    <a:gd name="T16" fmla="*/ 0 w 6883"/>
                    <a:gd name="T17" fmla="*/ 0 h 3057"/>
                    <a:gd name="T18" fmla="*/ 0 w 6883"/>
                    <a:gd name="T19" fmla="*/ 0 h 3057"/>
                    <a:gd name="T20" fmla="*/ 0 w 6883"/>
                    <a:gd name="T21" fmla="*/ 0 h 3057"/>
                    <a:gd name="T22" fmla="*/ 0 w 6883"/>
                    <a:gd name="T23" fmla="*/ 0 h 3057"/>
                    <a:gd name="T24" fmla="*/ 0 w 6883"/>
                    <a:gd name="T25" fmla="*/ 0 h 3057"/>
                    <a:gd name="T26" fmla="*/ 0 w 6883"/>
                    <a:gd name="T27" fmla="*/ 0 h 3057"/>
                    <a:gd name="T28" fmla="*/ 0 w 6883"/>
                    <a:gd name="T29" fmla="*/ 0 h 3057"/>
                    <a:gd name="T30" fmla="*/ 0 w 6883"/>
                    <a:gd name="T31" fmla="*/ 0 h 3057"/>
                    <a:gd name="T32" fmla="*/ 0 w 6883"/>
                    <a:gd name="T33" fmla="*/ 0 h 3057"/>
                    <a:gd name="T34" fmla="*/ 0 w 6883"/>
                    <a:gd name="T35" fmla="*/ 0 h 3057"/>
                    <a:gd name="T36" fmla="*/ 0 w 6883"/>
                    <a:gd name="T37" fmla="*/ 0 h 3057"/>
                    <a:gd name="T38" fmla="*/ 0 w 6883"/>
                    <a:gd name="T39" fmla="*/ 0 h 3057"/>
                    <a:gd name="T40" fmla="*/ 0 w 6883"/>
                    <a:gd name="T41" fmla="*/ 0 h 3057"/>
                    <a:gd name="T42" fmla="*/ 0 w 6883"/>
                    <a:gd name="T43" fmla="*/ 0 h 3057"/>
                    <a:gd name="T44" fmla="*/ 0 w 6883"/>
                    <a:gd name="T45" fmla="*/ 0 h 3057"/>
                    <a:gd name="T46" fmla="*/ 0 w 6883"/>
                    <a:gd name="T47" fmla="*/ 0 h 3057"/>
                    <a:gd name="T48" fmla="*/ 0 w 6883"/>
                    <a:gd name="T49" fmla="*/ 0 h 3057"/>
                    <a:gd name="T50" fmla="*/ 0 w 6883"/>
                    <a:gd name="T51" fmla="*/ 0 h 3057"/>
                    <a:gd name="T52" fmla="*/ 0 w 6883"/>
                    <a:gd name="T53" fmla="*/ 0 h 3057"/>
                    <a:gd name="T54" fmla="*/ 0 w 6883"/>
                    <a:gd name="T55" fmla="*/ 0 h 3057"/>
                    <a:gd name="T56" fmla="*/ 0 w 6883"/>
                    <a:gd name="T57" fmla="*/ 0 h 3057"/>
                    <a:gd name="T58" fmla="*/ 0 w 6883"/>
                    <a:gd name="T59" fmla="*/ 0 h 3057"/>
                    <a:gd name="T60" fmla="*/ 0 w 6883"/>
                    <a:gd name="T61" fmla="*/ 0 h 3057"/>
                    <a:gd name="T62" fmla="*/ 0 w 6883"/>
                    <a:gd name="T63" fmla="*/ 0 h 3057"/>
                    <a:gd name="T64" fmla="*/ 0 w 6883"/>
                    <a:gd name="T65" fmla="*/ 0 h 3057"/>
                    <a:gd name="T66" fmla="*/ 0 w 6883"/>
                    <a:gd name="T67" fmla="*/ 0 h 3057"/>
                    <a:gd name="T68" fmla="*/ 0 w 6883"/>
                    <a:gd name="T69" fmla="*/ 0 h 3057"/>
                    <a:gd name="T70" fmla="*/ 0 w 6883"/>
                    <a:gd name="T71" fmla="*/ 0 h 3057"/>
                    <a:gd name="T72" fmla="*/ 0 w 6883"/>
                    <a:gd name="T73" fmla="*/ 0 h 3057"/>
                    <a:gd name="T74" fmla="*/ 0 w 6883"/>
                    <a:gd name="T75" fmla="*/ 0 h 3057"/>
                    <a:gd name="T76" fmla="*/ 0 w 6883"/>
                    <a:gd name="T77" fmla="*/ 0 h 3057"/>
                    <a:gd name="T78" fmla="*/ 0 w 6883"/>
                    <a:gd name="T79" fmla="*/ 0 h 3057"/>
                    <a:gd name="T80" fmla="*/ 0 w 6883"/>
                    <a:gd name="T81" fmla="*/ 0 h 3057"/>
                    <a:gd name="T82" fmla="*/ 0 w 6883"/>
                    <a:gd name="T83" fmla="*/ 0 h 3057"/>
                    <a:gd name="T84" fmla="*/ 0 w 6883"/>
                    <a:gd name="T85" fmla="*/ 0 h 3057"/>
                    <a:gd name="T86" fmla="*/ 0 w 6883"/>
                    <a:gd name="T87" fmla="*/ 0 h 3057"/>
                    <a:gd name="T88" fmla="*/ 0 w 6883"/>
                    <a:gd name="T89" fmla="*/ 0 h 3057"/>
                    <a:gd name="T90" fmla="*/ 0 w 6883"/>
                    <a:gd name="T91" fmla="*/ 0 h 3057"/>
                    <a:gd name="T92" fmla="*/ 0 w 6883"/>
                    <a:gd name="T93" fmla="*/ 0 h 3057"/>
                    <a:gd name="T94" fmla="*/ 0 w 6883"/>
                    <a:gd name="T95" fmla="*/ 0 h 3057"/>
                    <a:gd name="T96" fmla="*/ 0 w 6883"/>
                    <a:gd name="T97" fmla="*/ 0 h 3057"/>
                    <a:gd name="T98" fmla="*/ 0 w 6883"/>
                    <a:gd name="T99" fmla="*/ 0 h 3057"/>
                    <a:gd name="T100" fmla="*/ 0 w 6883"/>
                    <a:gd name="T101" fmla="*/ 0 h 3057"/>
                    <a:gd name="T102" fmla="*/ 0 w 6883"/>
                    <a:gd name="T103" fmla="*/ 0 h 3057"/>
                    <a:gd name="T104" fmla="*/ 0 w 6883"/>
                    <a:gd name="T105" fmla="*/ 0 h 3057"/>
                    <a:gd name="T106" fmla="*/ 0 w 6883"/>
                    <a:gd name="T107" fmla="*/ 0 h 3057"/>
                    <a:gd name="T108" fmla="*/ 0 w 6883"/>
                    <a:gd name="T109" fmla="*/ 0 h 3057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883"/>
                    <a:gd name="T166" fmla="*/ 0 h 3057"/>
                    <a:gd name="T167" fmla="*/ 6883 w 6883"/>
                    <a:gd name="T168" fmla="*/ 3057 h 3057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883" h="3057">
                      <a:moveTo>
                        <a:pt x="5829" y="0"/>
                      </a:moveTo>
                      <a:lnTo>
                        <a:pt x="5815" y="20"/>
                      </a:lnTo>
                      <a:lnTo>
                        <a:pt x="5804" y="39"/>
                      </a:lnTo>
                      <a:lnTo>
                        <a:pt x="5793" y="58"/>
                      </a:lnTo>
                      <a:lnTo>
                        <a:pt x="5782" y="75"/>
                      </a:lnTo>
                      <a:lnTo>
                        <a:pt x="5760" y="113"/>
                      </a:lnTo>
                      <a:lnTo>
                        <a:pt x="5736" y="150"/>
                      </a:lnTo>
                      <a:lnTo>
                        <a:pt x="5714" y="186"/>
                      </a:lnTo>
                      <a:lnTo>
                        <a:pt x="5691" y="220"/>
                      </a:lnTo>
                      <a:lnTo>
                        <a:pt x="5667" y="252"/>
                      </a:lnTo>
                      <a:lnTo>
                        <a:pt x="5644" y="285"/>
                      </a:lnTo>
                      <a:lnTo>
                        <a:pt x="5619" y="315"/>
                      </a:lnTo>
                      <a:lnTo>
                        <a:pt x="5595" y="345"/>
                      </a:lnTo>
                      <a:lnTo>
                        <a:pt x="5571" y="374"/>
                      </a:lnTo>
                      <a:lnTo>
                        <a:pt x="5546" y="401"/>
                      </a:lnTo>
                      <a:lnTo>
                        <a:pt x="5520" y="428"/>
                      </a:lnTo>
                      <a:lnTo>
                        <a:pt x="5495" y="454"/>
                      </a:lnTo>
                      <a:lnTo>
                        <a:pt x="5469" y="478"/>
                      </a:lnTo>
                      <a:lnTo>
                        <a:pt x="5443" y="503"/>
                      </a:lnTo>
                      <a:lnTo>
                        <a:pt x="5416" y="526"/>
                      </a:lnTo>
                      <a:lnTo>
                        <a:pt x="5388" y="549"/>
                      </a:lnTo>
                      <a:lnTo>
                        <a:pt x="5360" y="572"/>
                      </a:lnTo>
                      <a:lnTo>
                        <a:pt x="5331" y="593"/>
                      </a:lnTo>
                      <a:lnTo>
                        <a:pt x="5302" y="614"/>
                      </a:lnTo>
                      <a:lnTo>
                        <a:pt x="5272" y="635"/>
                      </a:lnTo>
                      <a:lnTo>
                        <a:pt x="5242" y="655"/>
                      </a:lnTo>
                      <a:lnTo>
                        <a:pt x="5212" y="674"/>
                      </a:lnTo>
                      <a:lnTo>
                        <a:pt x="5180" y="693"/>
                      </a:lnTo>
                      <a:lnTo>
                        <a:pt x="5149" y="712"/>
                      </a:lnTo>
                      <a:lnTo>
                        <a:pt x="5082" y="749"/>
                      </a:lnTo>
                      <a:lnTo>
                        <a:pt x="5013" y="784"/>
                      </a:lnTo>
                      <a:lnTo>
                        <a:pt x="4942" y="820"/>
                      </a:lnTo>
                      <a:lnTo>
                        <a:pt x="4866" y="856"/>
                      </a:lnTo>
                      <a:lnTo>
                        <a:pt x="4803" y="883"/>
                      </a:lnTo>
                      <a:lnTo>
                        <a:pt x="4739" y="910"/>
                      </a:lnTo>
                      <a:lnTo>
                        <a:pt x="4677" y="935"/>
                      </a:lnTo>
                      <a:lnTo>
                        <a:pt x="4613" y="958"/>
                      </a:lnTo>
                      <a:lnTo>
                        <a:pt x="4551" y="979"/>
                      </a:lnTo>
                      <a:lnTo>
                        <a:pt x="4489" y="999"/>
                      </a:lnTo>
                      <a:lnTo>
                        <a:pt x="4427" y="1017"/>
                      </a:lnTo>
                      <a:lnTo>
                        <a:pt x="4365" y="1034"/>
                      </a:lnTo>
                      <a:lnTo>
                        <a:pt x="4304" y="1049"/>
                      </a:lnTo>
                      <a:lnTo>
                        <a:pt x="4243" y="1064"/>
                      </a:lnTo>
                      <a:lnTo>
                        <a:pt x="4180" y="1076"/>
                      </a:lnTo>
                      <a:lnTo>
                        <a:pt x="4119" y="1087"/>
                      </a:lnTo>
                      <a:lnTo>
                        <a:pt x="4058" y="1098"/>
                      </a:lnTo>
                      <a:lnTo>
                        <a:pt x="3997" y="1107"/>
                      </a:lnTo>
                      <a:lnTo>
                        <a:pt x="3934" y="1115"/>
                      </a:lnTo>
                      <a:lnTo>
                        <a:pt x="3873" y="1123"/>
                      </a:lnTo>
                      <a:lnTo>
                        <a:pt x="3812" y="1128"/>
                      </a:lnTo>
                      <a:lnTo>
                        <a:pt x="3750" y="1134"/>
                      </a:lnTo>
                      <a:lnTo>
                        <a:pt x="3687" y="1139"/>
                      </a:lnTo>
                      <a:lnTo>
                        <a:pt x="3625" y="1143"/>
                      </a:lnTo>
                      <a:lnTo>
                        <a:pt x="3563" y="1146"/>
                      </a:lnTo>
                      <a:lnTo>
                        <a:pt x="3500" y="1148"/>
                      </a:lnTo>
                      <a:lnTo>
                        <a:pt x="3437" y="1150"/>
                      </a:lnTo>
                      <a:lnTo>
                        <a:pt x="3373" y="1153"/>
                      </a:lnTo>
                      <a:lnTo>
                        <a:pt x="3245" y="1155"/>
                      </a:lnTo>
                      <a:lnTo>
                        <a:pt x="3115" y="1155"/>
                      </a:lnTo>
                      <a:lnTo>
                        <a:pt x="2983" y="1156"/>
                      </a:lnTo>
                      <a:lnTo>
                        <a:pt x="2848" y="1156"/>
                      </a:lnTo>
                      <a:lnTo>
                        <a:pt x="2790" y="1157"/>
                      </a:lnTo>
                      <a:lnTo>
                        <a:pt x="2729" y="1159"/>
                      </a:lnTo>
                      <a:lnTo>
                        <a:pt x="2663" y="1165"/>
                      </a:lnTo>
                      <a:lnTo>
                        <a:pt x="2594" y="1172"/>
                      </a:lnTo>
                      <a:lnTo>
                        <a:pt x="2521" y="1182"/>
                      </a:lnTo>
                      <a:lnTo>
                        <a:pt x="2445" y="1193"/>
                      </a:lnTo>
                      <a:lnTo>
                        <a:pt x="2366" y="1207"/>
                      </a:lnTo>
                      <a:lnTo>
                        <a:pt x="2285" y="1223"/>
                      </a:lnTo>
                      <a:lnTo>
                        <a:pt x="2200" y="1241"/>
                      </a:lnTo>
                      <a:lnTo>
                        <a:pt x="2114" y="1262"/>
                      </a:lnTo>
                      <a:lnTo>
                        <a:pt x="2024" y="1284"/>
                      </a:lnTo>
                      <a:lnTo>
                        <a:pt x="1934" y="1310"/>
                      </a:lnTo>
                      <a:lnTo>
                        <a:pt x="1841" y="1337"/>
                      </a:lnTo>
                      <a:lnTo>
                        <a:pt x="1747" y="1367"/>
                      </a:lnTo>
                      <a:lnTo>
                        <a:pt x="1652" y="1400"/>
                      </a:lnTo>
                      <a:lnTo>
                        <a:pt x="1555" y="1434"/>
                      </a:lnTo>
                      <a:lnTo>
                        <a:pt x="1457" y="1472"/>
                      </a:lnTo>
                      <a:lnTo>
                        <a:pt x="1358" y="1512"/>
                      </a:lnTo>
                      <a:lnTo>
                        <a:pt x="1259" y="1554"/>
                      </a:lnTo>
                      <a:lnTo>
                        <a:pt x="1159" y="1600"/>
                      </a:lnTo>
                      <a:lnTo>
                        <a:pt x="1058" y="1648"/>
                      </a:lnTo>
                      <a:lnTo>
                        <a:pt x="959" y="1698"/>
                      </a:lnTo>
                      <a:lnTo>
                        <a:pt x="859" y="1751"/>
                      </a:lnTo>
                      <a:lnTo>
                        <a:pt x="760" y="1807"/>
                      </a:lnTo>
                      <a:lnTo>
                        <a:pt x="661" y="1866"/>
                      </a:lnTo>
                      <a:lnTo>
                        <a:pt x="563" y="1928"/>
                      </a:lnTo>
                      <a:lnTo>
                        <a:pt x="466" y="1992"/>
                      </a:lnTo>
                      <a:lnTo>
                        <a:pt x="372" y="2060"/>
                      </a:lnTo>
                      <a:lnTo>
                        <a:pt x="277" y="2130"/>
                      </a:lnTo>
                      <a:lnTo>
                        <a:pt x="185" y="2203"/>
                      </a:lnTo>
                      <a:lnTo>
                        <a:pt x="93" y="2279"/>
                      </a:lnTo>
                      <a:lnTo>
                        <a:pt x="6" y="2358"/>
                      </a:lnTo>
                      <a:lnTo>
                        <a:pt x="2" y="2442"/>
                      </a:lnTo>
                      <a:lnTo>
                        <a:pt x="0" y="2528"/>
                      </a:lnTo>
                      <a:lnTo>
                        <a:pt x="1" y="2615"/>
                      </a:lnTo>
                      <a:lnTo>
                        <a:pt x="3" y="2702"/>
                      </a:lnTo>
                      <a:lnTo>
                        <a:pt x="8" y="2790"/>
                      </a:lnTo>
                      <a:lnTo>
                        <a:pt x="16" y="2878"/>
                      </a:lnTo>
                      <a:lnTo>
                        <a:pt x="24" y="2968"/>
                      </a:lnTo>
                      <a:lnTo>
                        <a:pt x="36" y="3057"/>
                      </a:lnTo>
                      <a:lnTo>
                        <a:pt x="102" y="3008"/>
                      </a:lnTo>
                      <a:lnTo>
                        <a:pt x="182" y="2951"/>
                      </a:lnTo>
                      <a:lnTo>
                        <a:pt x="275" y="2888"/>
                      </a:lnTo>
                      <a:lnTo>
                        <a:pt x="379" y="2820"/>
                      </a:lnTo>
                      <a:lnTo>
                        <a:pt x="495" y="2747"/>
                      </a:lnTo>
                      <a:lnTo>
                        <a:pt x="623" y="2672"/>
                      </a:lnTo>
                      <a:lnTo>
                        <a:pt x="762" y="2595"/>
                      </a:lnTo>
                      <a:lnTo>
                        <a:pt x="913" y="2516"/>
                      </a:lnTo>
                      <a:lnTo>
                        <a:pt x="1073" y="2438"/>
                      </a:lnTo>
                      <a:lnTo>
                        <a:pt x="1244" y="2360"/>
                      </a:lnTo>
                      <a:lnTo>
                        <a:pt x="1425" y="2286"/>
                      </a:lnTo>
                      <a:lnTo>
                        <a:pt x="1614" y="2213"/>
                      </a:lnTo>
                      <a:lnTo>
                        <a:pt x="1813" y="2145"/>
                      </a:lnTo>
                      <a:lnTo>
                        <a:pt x="2020" y="2083"/>
                      </a:lnTo>
                      <a:lnTo>
                        <a:pt x="2236" y="2027"/>
                      </a:lnTo>
                      <a:lnTo>
                        <a:pt x="2461" y="1978"/>
                      </a:lnTo>
                      <a:lnTo>
                        <a:pt x="2692" y="1938"/>
                      </a:lnTo>
                      <a:lnTo>
                        <a:pt x="2932" y="1907"/>
                      </a:lnTo>
                      <a:lnTo>
                        <a:pt x="3178" y="1887"/>
                      </a:lnTo>
                      <a:lnTo>
                        <a:pt x="3430" y="1878"/>
                      </a:lnTo>
                      <a:lnTo>
                        <a:pt x="3688" y="1882"/>
                      </a:lnTo>
                      <a:lnTo>
                        <a:pt x="3953" y="1898"/>
                      </a:lnTo>
                      <a:lnTo>
                        <a:pt x="4224" y="1931"/>
                      </a:lnTo>
                      <a:lnTo>
                        <a:pt x="4500" y="1978"/>
                      </a:lnTo>
                      <a:lnTo>
                        <a:pt x="4780" y="2043"/>
                      </a:lnTo>
                      <a:lnTo>
                        <a:pt x="5065" y="2125"/>
                      </a:lnTo>
                      <a:lnTo>
                        <a:pt x="5355" y="2227"/>
                      </a:lnTo>
                      <a:lnTo>
                        <a:pt x="5648" y="2348"/>
                      </a:lnTo>
                      <a:lnTo>
                        <a:pt x="5946" y="2489"/>
                      </a:lnTo>
                      <a:lnTo>
                        <a:pt x="6245" y="2654"/>
                      </a:lnTo>
                      <a:lnTo>
                        <a:pt x="6548" y="2841"/>
                      </a:lnTo>
                      <a:lnTo>
                        <a:pt x="6853" y="3051"/>
                      </a:lnTo>
                      <a:lnTo>
                        <a:pt x="6866" y="2932"/>
                      </a:lnTo>
                      <a:lnTo>
                        <a:pt x="6875" y="2813"/>
                      </a:lnTo>
                      <a:lnTo>
                        <a:pt x="6881" y="2696"/>
                      </a:lnTo>
                      <a:lnTo>
                        <a:pt x="6883" y="2582"/>
                      </a:lnTo>
                      <a:lnTo>
                        <a:pt x="6882" y="2467"/>
                      </a:lnTo>
                      <a:lnTo>
                        <a:pt x="6877" y="2355"/>
                      </a:lnTo>
                      <a:lnTo>
                        <a:pt x="6869" y="2243"/>
                      </a:lnTo>
                      <a:lnTo>
                        <a:pt x="6859" y="2133"/>
                      </a:lnTo>
                      <a:lnTo>
                        <a:pt x="6846" y="2025"/>
                      </a:lnTo>
                      <a:lnTo>
                        <a:pt x="6829" y="1918"/>
                      </a:lnTo>
                      <a:lnTo>
                        <a:pt x="6809" y="1814"/>
                      </a:lnTo>
                      <a:lnTo>
                        <a:pt x="6787" y="1709"/>
                      </a:lnTo>
                      <a:lnTo>
                        <a:pt x="6761" y="1608"/>
                      </a:lnTo>
                      <a:lnTo>
                        <a:pt x="6734" y="1508"/>
                      </a:lnTo>
                      <a:lnTo>
                        <a:pt x="6702" y="1409"/>
                      </a:lnTo>
                      <a:lnTo>
                        <a:pt x="6669" y="1312"/>
                      </a:lnTo>
                      <a:lnTo>
                        <a:pt x="6633" y="1216"/>
                      </a:lnTo>
                      <a:lnTo>
                        <a:pt x="6594" y="1123"/>
                      </a:lnTo>
                      <a:lnTo>
                        <a:pt x="6554" y="1030"/>
                      </a:lnTo>
                      <a:lnTo>
                        <a:pt x="6511" y="940"/>
                      </a:lnTo>
                      <a:lnTo>
                        <a:pt x="6465" y="851"/>
                      </a:lnTo>
                      <a:lnTo>
                        <a:pt x="6418" y="765"/>
                      </a:lnTo>
                      <a:lnTo>
                        <a:pt x="6367" y="680"/>
                      </a:lnTo>
                      <a:lnTo>
                        <a:pt x="6315" y="596"/>
                      </a:lnTo>
                      <a:lnTo>
                        <a:pt x="6261" y="515"/>
                      </a:lnTo>
                      <a:lnTo>
                        <a:pt x="6205" y="436"/>
                      </a:lnTo>
                      <a:lnTo>
                        <a:pt x="6146" y="358"/>
                      </a:lnTo>
                      <a:lnTo>
                        <a:pt x="6086" y="282"/>
                      </a:lnTo>
                      <a:lnTo>
                        <a:pt x="6025" y="209"/>
                      </a:lnTo>
                      <a:lnTo>
                        <a:pt x="5961" y="138"/>
                      </a:lnTo>
                      <a:lnTo>
                        <a:pt x="5896" y="68"/>
                      </a:lnTo>
                      <a:lnTo>
                        <a:pt x="5829" y="0"/>
                      </a:lnTo>
                      <a:close/>
                    </a:path>
                  </a:pathLst>
                </a:custGeom>
                <a:solidFill>
                  <a:srgbClr val="1B233E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477" name="Freeform 216"/>
                <p:cNvSpPr>
                  <a:spLocks/>
                </p:cNvSpPr>
                <p:nvPr/>
              </p:nvSpPr>
              <p:spPr bwMode="auto">
                <a:xfrm>
                  <a:off x="3077" y="2487"/>
                  <a:ext cx="441" cy="208"/>
                </a:xfrm>
                <a:custGeom>
                  <a:avLst/>
                  <a:gdLst>
                    <a:gd name="T0" fmla="*/ 0 w 3086"/>
                    <a:gd name="T1" fmla="*/ 0 h 1483"/>
                    <a:gd name="T2" fmla="*/ 0 w 3086"/>
                    <a:gd name="T3" fmla="*/ 0 h 1483"/>
                    <a:gd name="T4" fmla="*/ 0 w 3086"/>
                    <a:gd name="T5" fmla="*/ 0 h 1483"/>
                    <a:gd name="T6" fmla="*/ 0 w 3086"/>
                    <a:gd name="T7" fmla="*/ 0 h 1483"/>
                    <a:gd name="T8" fmla="*/ 0 w 3086"/>
                    <a:gd name="T9" fmla="*/ 0 h 1483"/>
                    <a:gd name="T10" fmla="*/ 0 w 3086"/>
                    <a:gd name="T11" fmla="*/ 0 h 1483"/>
                    <a:gd name="T12" fmla="*/ 0 w 3086"/>
                    <a:gd name="T13" fmla="*/ 0 h 1483"/>
                    <a:gd name="T14" fmla="*/ 0 w 3086"/>
                    <a:gd name="T15" fmla="*/ 0 h 1483"/>
                    <a:gd name="T16" fmla="*/ 0 w 3086"/>
                    <a:gd name="T17" fmla="*/ 0 h 1483"/>
                    <a:gd name="T18" fmla="*/ 0 w 3086"/>
                    <a:gd name="T19" fmla="*/ 0 h 1483"/>
                    <a:gd name="T20" fmla="*/ 0 w 3086"/>
                    <a:gd name="T21" fmla="*/ 0 h 1483"/>
                    <a:gd name="T22" fmla="*/ 0 w 3086"/>
                    <a:gd name="T23" fmla="*/ 0 h 1483"/>
                    <a:gd name="T24" fmla="*/ 0 w 3086"/>
                    <a:gd name="T25" fmla="*/ 0 h 1483"/>
                    <a:gd name="T26" fmla="*/ 0 w 3086"/>
                    <a:gd name="T27" fmla="*/ 0 h 1483"/>
                    <a:gd name="T28" fmla="*/ 0 w 3086"/>
                    <a:gd name="T29" fmla="*/ 0 h 1483"/>
                    <a:gd name="T30" fmla="*/ 0 w 3086"/>
                    <a:gd name="T31" fmla="*/ 0 h 1483"/>
                    <a:gd name="T32" fmla="*/ 0 w 3086"/>
                    <a:gd name="T33" fmla="*/ 0 h 1483"/>
                    <a:gd name="T34" fmla="*/ 0 w 3086"/>
                    <a:gd name="T35" fmla="*/ 0 h 1483"/>
                    <a:gd name="T36" fmla="*/ 0 w 3086"/>
                    <a:gd name="T37" fmla="*/ 0 h 1483"/>
                    <a:gd name="T38" fmla="*/ 0 w 3086"/>
                    <a:gd name="T39" fmla="*/ 0 h 1483"/>
                    <a:gd name="T40" fmla="*/ 0 w 3086"/>
                    <a:gd name="T41" fmla="*/ 0 h 1483"/>
                    <a:gd name="T42" fmla="*/ 0 w 3086"/>
                    <a:gd name="T43" fmla="*/ 0 h 1483"/>
                    <a:gd name="T44" fmla="*/ 0 w 3086"/>
                    <a:gd name="T45" fmla="*/ 0 h 1483"/>
                    <a:gd name="T46" fmla="*/ 0 w 3086"/>
                    <a:gd name="T47" fmla="*/ 0 h 1483"/>
                    <a:gd name="T48" fmla="*/ 0 w 3086"/>
                    <a:gd name="T49" fmla="*/ 0 h 1483"/>
                    <a:gd name="T50" fmla="*/ 0 w 3086"/>
                    <a:gd name="T51" fmla="*/ 0 h 1483"/>
                    <a:gd name="T52" fmla="*/ 0 w 3086"/>
                    <a:gd name="T53" fmla="*/ 0 h 1483"/>
                    <a:gd name="T54" fmla="*/ 0 w 3086"/>
                    <a:gd name="T55" fmla="*/ 0 h 1483"/>
                    <a:gd name="T56" fmla="*/ 0 w 3086"/>
                    <a:gd name="T57" fmla="*/ 0 h 1483"/>
                    <a:gd name="T58" fmla="*/ 0 w 3086"/>
                    <a:gd name="T59" fmla="*/ 0 h 1483"/>
                    <a:gd name="T60" fmla="*/ 0 w 3086"/>
                    <a:gd name="T61" fmla="*/ 0 h 1483"/>
                    <a:gd name="T62" fmla="*/ 0 w 3086"/>
                    <a:gd name="T63" fmla="*/ 0 h 1483"/>
                    <a:gd name="T64" fmla="*/ 0 w 3086"/>
                    <a:gd name="T65" fmla="*/ 0 h 1483"/>
                    <a:gd name="T66" fmla="*/ 0 w 3086"/>
                    <a:gd name="T67" fmla="*/ 0 h 1483"/>
                    <a:gd name="T68" fmla="*/ 0 w 3086"/>
                    <a:gd name="T69" fmla="*/ 0 h 1483"/>
                    <a:gd name="T70" fmla="*/ 0 w 3086"/>
                    <a:gd name="T71" fmla="*/ 0 h 1483"/>
                    <a:gd name="T72" fmla="*/ 0 w 3086"/>
                    <a:gd name="T73" fmla="*/ 0 h 1483"/>
                    <a:gd name="T74" fmla="*/ 0 w 3086"/>
                    <a:gd name="T75" fmla="*/ 0 h 1483"/>
                    <a:gd name="T76" fmla="*/ 0 w 3086"/>
                    <a:gd name="T77" fmla="*/ 0 h 1483"/>
                    <a:gd name="T78" fmla="*/ 0 w 3086"/>
                    <a:gd name="T79" fmla="*/ 0 h 1483"/>
                    <a:gd name="T80" fmla="*/ 0 w 3086"/>
                    <a:gd name="T81" fmla="*/ 0 h 1483"/>
                    <a:gd name="T82" fmla="*/ 0 w 3086"/>
                    <a:gd name="T83" fmla="*/ 0 h 1483"/>
                    <a:gd name="T84" fmla="*/ 0 w 3086"/>
                    <a:gd name="T85" fmla="*/ 0 h 1483"/>
                    <a:gd name="T86" fmla="*/ 0 w 3086"/>
                    <a:gd name="T87" fmla="*/ 0 h 1483"/>
                    <a:gd name="T88" fmla="*/ 0 w 3086"/>
                    <a:gd name="T89" fmla="*/ 0 h 1483"/>
                    <a:gd name="T90" fmla="*/ 0 w 3086"/>
                    <a:gd name="T91" fmla="*/ 0 h 1483"/>
                    <a:gd name="T92" fmla="*/ 0 w 3086"/>
                    <a:gd name="T93" fmla="*/ 0 h 1483"/>
                    <a:gd name="T94" fmla="*/ 0 w 3086"/>
                    <a:gd name="T95" fmla="*/ 0 h 1483"/>
                    <a:gd name="T96" fmla="*/ 0 w 3086"/>
                    <a:gd name="T97" fmla="*/ 0 h 1483"/>
                    <a:gd name="T98" fmla="*/ 0 w 3086"/>
                    <a:gd name="T99" fmla="*/ 0 h 1483"/>
                    <a:gd name="T100" fmla="*/ 0 w 3086"/>
                    <a:gd name="T101" fmla="*/ 0 h 1483"/>
                    <a:gd name="T102" fmla="*/ 0 w 3086"/>
                    <a:gd name="T103" fmla="*/ 0 h 1483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3086"/>
                    <a:gd name="T157" fmla="*/ 0 h 1483"/>
                    <a:gd name="T158" fmla="*/ 3086 w 3086"/>
                    <a:gd name="T159" fmla="*/ 1483 h 1483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3086" h="1483">
                      <a:moveTo>
                        <a:pt x="1769" y="1302"/>
                      </a:moveTo>
                      <a:lnTo>
                        <a:pt x="1826" y="1278"/>
                      </a:lnTo>
                      <a:lnTo>
                        <a:pt x="1881" y="1252"/>
                      </a:lnTo>
                      <a:lnTo>
                        <a:pt x="1937" y="1224"/>
                      </a:lnTo>
                      <a:lnTo>
                        <a:pt x="1990" y="1196"/>
                      </a:lnTo>
                      <a:lnTo>
                        <a:pt x="2043" y="1167"/>
                      </a:lnTo>
                      <a:lnTo>
                        <a:pt x="2094" y="1138"/>
                      </a:lnTo>
                      <a:lnTo>
                        <a:pt x="2145" y="1107"/>
                      </a:lnTo>
                      <a:lnTo>
                        <a:pt x="2194" y="1075"/>
                      </a:lnTo>
                      <a:lnTo>
                        <a:pt x="2242" y="1043"/>
                      </a:lnTo>
                      <a:lnTo>
                        <a:pt x="2289" y="1008"/>
                      </a:lnTo>
                      <a:lnTo>
                        <a:pt x="2335" y="974"/>
                      </a:lnTo>
                      <a:lnTo>
                        <a:pt x="2380" y="938"/>
                      </a:lnTo>
                      <a:lnTo>
                        <a:pt x="2424" y="901"/>
                      </a:lnTo>
                      <a:lnTo>
                        <a:pt x="2467" y="864"/>
                      </a:lnTo>
                      <a:lnTo>
                        <a:pt x="2509" y="825"/>
                      </a:lnTo>
                      <a:lnTo>
                        <a:pt x="2550" y="786"/>
                      </a:lnTo>
                      <a:lnTo>
                        <a:pt x="2590" y="744"/>
                      </a:lnTo>
                      <a:lnTo>
                        <a:pt x="2629" y="703"/>
                      </a:lnTo>
                      <a:lnTo>
                        <a:pt x="2667" y="661"/>
                      </a:lnTo>
                      <a:lnTo>
                        <a:pt x="2704" y="617"/>
                      </a:lnTo>
                      <a:lnTo>
                        <a:pt x="2741" y="573"/>
                      </a:lnTo>
                      <a:lnTo>
                        <a:pt x="2776" y="527"/>
                      </a:lnTo>
                      <a:lnTo>
                        <a:pt x="2811" y="481"/>
                      </a:lnTo>
                      <a:lnTo>
                        <a:pt x="2844" y="433"/>
                      </a:lnTo>
                      <a:lnTo>
                        <a:pt x="2877" y="385"/>
                      </a:lnTo>
                      <a:lnTo>
                        <a:pt x="2910" y="336"/>
                      </a:lnTo>
                      <a:lnTo>
                        <a:pt x="2941" y="286"/>
                      </a:lnTo>
                      <a:lnTo>
                        <a:pt x="2971" y="235"/>
                      </a:lnTo>
                      <a:lnTo>
                        <a:pt x="3001" y="182"/>
                      </a:lnTo>
                      <a:lnTo>
                        <a:pt x="3030" y="129"/>
                      </a:lnTo>
                      <a:lnTo>
                        <a:pt x="3058" y="76"/>
                      </a:lnTo>
                      <a:lnTo>
                        <a:pt x="3086" y="20"/>
                      </a:lnTo>
                      <a:lnTo>
                        <a:pt x="3042" y="16"/>
                      </a:lnTo>
                      <a:lnTo>
                        <a:pt x="2999" y="11"/>
                      </a:lnTo>
                      <a:lnTo>
                        <a:pt x="2955" y="8"/>
                      </a:lnTo>
                      <a:lnTo>
                        <a:pt x="2913" y="6"/>
                      </a:lnTo>
                      <a:lnTo>
                        <a:pt x="2870" y="3"/>
                      </a:lnTo>
                      <a:lnTo>
                        <a:pt x="2826" y="1"/>
                      </a:lnTo>
                      <a:lnTo>
                        <a:pt x="2783" y="0"/>
                      </a:lnTo>
                      <a:lnTo>
                        <a:pt x="2739" y="0"/>
                      </a:lnTo>
                      <a:lnTo>
                        <a:pt x="2646" y="1"/>
                      </a:lnTo>
                      <a:lnTo>
                        <a:pt x="2552" y="7"/>
                      </a:lnTo>
                      <a:lnTo>
                        <a:pt x="2458" y="14"/>
                      </a:lnTo>
                      <a:lnTo>
                        <a:pt x="2363" y="24"/>
                      </a:lnTo>
                      <a:lnTo>
                        <a:pt x="2270" y="39"/>
                      </a:lnTo>
                      <a:lnTo>
                        <a:pt x="2175" y="56"/>
                      </a:lnTo>
                      <a:lnTo>
                        <a:pt x="2081" y="76"/>
                      </a:lnTo>
                      <a:lnTo>
                        <a:pt x="1987" y="98"/>
                      </a:lnTo>
                      <a:lnTo>
                        <a:pt x="1892" y="124"/>
                      </a:lnTo>
                      <a:lnTo>
                        <a:pt x="1800" y="152"/>
                      </a:lnTo>
                      <a:lnTo>
                        <a:pt x="1707" y="184"/>
                      </a:lnTo>
                      <a:lnTo>
                        <a:pt x="1614" y="218"/>
                      </a:lnTo>
                      <a:lnTo>
                        <a:pt x="1522" y="255"/>
                      </a:lnTo>
                      <a:lnTo>
                        <a:pt x="1432" y="294"/>
                      </a:lnTo>
                      <a:lnTo>
                        <a:pt x="1340" y="336"/>
                      </a:lnTo>
                      <a:lnTo>
                        <a:pt x="1251" y="381"/>
                      </a:lnTo>
                      <a:lnTo>
                        <a:pt x="1162" y="428"/>
                      </a:lnTo>
                      <a:lnTo>
                        <a:pt x="1076" y="479"/>
                      </a:lnTo>
                      <a:lnTo>
                        <a:pt x="989" y="532"/>
                      </a:lnTo>
                      <a:lnTo>
                        <a:pt x="903" y="586"/>
                      </a:lnTo>
                      <a:lnTo>
                        <a:pt x="820" y="644"/>
                      </a:lnTo>
                      <a:lnTo>
                        <a:pt x="736" y="704"/>
                      </a:lnTo>
                      <a:lnTo>
                        <a:pt x="655" y="767"/>
                      </a:lnTo>
                      <a:lnTo>
                        <a:pt x="576" y="831"/>
                      </a:lnTo>
                      <a:lnTo>
                        <a:pt x="497" y="898"/>
                      </a:lnTo>
                      <a:lnTo>
                        <a:pt x="421" y="968"/>
                      </a:lnTo>
                      <a:lnTo>
                        <a:pt x="345" y="1039"/>
                      </a:lnTo>
                      <a:lnTo>
                        <a:pt x="273" y="1114"/>
                      </a:lnTo>
                      <a:lnTo>
                        <a:pt x="202" y="1190"/>
                      </a:lnTo>
                      <a:lnTo>
                        <a:pt x="133" y="1269"/>
                      </a:lnTo>
                      <a:lnTo>
                        <a:pt x="66" y="1349"/>
                      </a:lnTo>
                      <a:lnTo>
                        <a:pt x="0" y="1431"/>
                      </a:lnTo>
                      <a:lnTo>
                        <a:pt x="58" y="1440"/>
                      </a:lnTo>
                      <a:lnTo>
                        <a:pt x="116" y="1449"/>
                      </a:lnTo>
                      <a:lnTo>
                        <a:pt x="175" y="1457"/>
                      </a:lnTo>
                      <a:lnTo>
                        <a:pt x="234" y="1462"/>
                      </a:lnTo>
                      <a:lnTo>
                        <a:pt x="294" y="1468"/>
                      </a:lnTo>
                      <a:lnTo>
                        <a:pt x="353" y="1473"/>
                      </a:lnTo>
                      <a:lnTo>
                        <a:pt x="413" y="1477"/>
                      </a:lnTo>
                      <a:lnTo>
                        <a:pt x="474" y="1480"/>
                      </a:lnTo>
                      <a:lnTo>
                        <a:pt x="535" y="1482"/>
                      </a:lnTo>
                      <a:lnTo>
                        <a:pt x="595" y="1483"/>
                      </a:lnTo>
                      <a:lnTo>
                        <a:pt x="655" y="1483"/>
                      </a:lnTo>
                      <a:lnTo>
                        <a:pt x="715" y="1483"/>
                      </a:lnTo>
                      <a:lnTo>
                        <a:pt x="775" y="1481"/>
                      </a:lnTo>
                      <a:lnTo>
                        <a:pt x="835" y="1480"/>
                      </a:lnTo>
                      <a:lnTo>
                        <a:pt x="894" y="1477"/>
                      </a:lnTo>
                      <a:lnTo>
                        <a:pt x="953" y="1472"/>
                      </a:lnTo>
                      <a:lnTo>
                        <a:pt x="1012" y="1468"/>
                      </a:lnTo>
                      <a:lnTo>
                        <a:pt x="1069" y="1462"/>
                      </a:lnTo>
                      <a:lnTo>
                        <a:pt x="1127" y="1457"/>
                      </a:lnTo>
                      <a:lnTo>
                        <a:pt x="1182" y="1449"/>
                      </a:lnTo>
                      <a:lnTo>
                        <a:pt x="1238" y="1441"/>
                      </a:lnTo>
                      <a:lnTo>
                        <a:pt x="1293" y="1432"/>
                      </a:lnTo>
                      <a:lnTo>
                        <a:pt x="1346" y="1423"/>
                      </a:lnTo>
                      <a:lnTo>
                        <a:pt x="1398" y="1413"/>
                      </a:lnTo>
                      <a:lnTo>
                        <a:pt x="1449" y="1402"/>
                      </a:lnTo>
                      <a:lnTo>
                        <a:pt x="1500" y="1390"/>
                      </a:lnTo>
                      <a:lnTo>
                        <a:pt x="1547" y="1378"/>
                      </a:lnTo>
                      <a:lnTo>
                        <a:pt x="1595" y="1363"/>
                      </a:lnTo>
                      <a:lnTo>
                        <a:pt x="1641" y="1350"/>
                      </a:lnTo>
                      <a:lnTo>
                        <a:pt x="1685" y="1334"/>
                      </a:lnTo>
                      <a:lnTo>
                        <a:pt x="1728" y="1319"/>
                      </a:lnTo>
                      <a:lnTo>
                        <a:pt x="1769" y="1302"/>
                      </a:lnTo>
                      <a:close/>
                    </a:path>
                  </a:pathLst>
                </a:custGeom>
                <a:solidFill>
                  <a:srgbClr val="243D6A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1042872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2100" kern="0">
                    <a:solidFill>
                      <a:sysClr val="windowText" lastClr="000000"/>
                    </a:solidFill>
                    <a:latin typeface="맑은 고딕"/>
                    <a:ea typeface="맑은 고딕"/>
                  </a:endParaRPr>
                </a:p>
              </p:txBody>
            </p:sp>
          </p:grpSp>
        </p:grpSp>
        <p:grpSp>
          <p:nvGrpSpPr>
            <p:cNvPr id="575" name="그룹 574"/>
            <p:cNvGrpSpPr/>
            <p:nvPr/>
          </p:nvGrpSpPr>
          <p:grpSpPr>
            <a:xfrm>
              <a:off x="727191" y="3928409"/>
              <a:ext cx="1530350" cy="1692367"/>
              <a:chOff x="570669" y="3928409"/>
              <a:chExt cx="1530350" cy="1692367"/>
            </a:xfrm>
          </p:grpSpPr>
          <p:pic>
            <p:nvPicPr>
              <p:cNvPr id="44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669" y="4049151"/>
                <a:ext cx="469905" cy="714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5960" y="4049151"/>
                <a:ext cx="469905" cy="714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9366" y="4049151"/>
                <a:ext cx="469905" cy="714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418" y="4315854"/>
                <a:ext cx="469905" cy="714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7709" y="4315854"/>
                <a:ext cx="469905" cy="714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1114" y="4315854"/>
                <a:ext cx="469905" cy="714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9438" y="4611129"/>
                <a:ext cx="469905" cy="714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4729" y="4611129"/>
                <a:ext cx="469905" cy="714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40" descr="한우클립아트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5193" y="4906404"/>
                <a:ext cx="469905" cy="714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Oval 56"/>
              <p:cNvSpPr>
                <a:spLocks noChangeArrowheads="1"/>
              </p:cNvSpPr>
              <p:nvPr/>
            </p:nvSpPr>
            <p:spPr bwMode="gray">
              <a:xfrm>
                <a:off x="743683" y="4192021"/>
                <a:ext cx="500071" cy="92869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9pPr>
              </a:lstStyle>
              <a:p>
                <a:pPr defTabSz="1042872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2100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Oval 56"/>
              <p:cNvSpPr>
                <a:spLocks noChangeArrowheads="1"/>
              </p:cNvSpPr>
              <p:nvPr/>
            </p:nvSpPr>
            <p:spPr bwMode="gray">
              <a:xfrm>
                <a:off x="1390353" y="4533891"/>
                <a:ext cx="500071" cy="92869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9pPr>
              </a:lstStyle>
              <a:p>
                <a:pPr defTabSz="1042872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2100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Oval 56"/>
              <p:cNvSpPr>
                <a:spLocks noChangeArrowheads="1"/>
              </p:cNvSpPr>
              <p:nvPr/>
            </p:nvSpPr>
            <p:spPr bwMode="gray">
              <a:xfrm>
                <a:off x="1361520" y="3928409"/>
                <a:ext cx="500071" cy="92869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굴림" pitchFamily="50" charset="-127"/>
                  </a:defRPr>
                </a:lvl9pPr>
              </a:lstStyle>
              <a:p>
                <a:pPr defTabSz="1042872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21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78" name="그룹 577"/>
            <p:cNvGrpSpPr/>
            <p:nvPr/>
          </p:nvGrpSpPr>
          <p:grpSpPr>
            <a:xfrm rot="10800000">
              <a:off x="4805415" y="2401188"/>
              <a:ext cx="481957" cy="419223"/>
              <a:chOff x="3021920" y="5057890"/>
              <a:chExt cx="481957" cy="419223"/>
            </a:xfrm>
          </p:grpSpPr>
          <p:cxnSp>
            <p:nvCxnSpPr>
              <p:cNvPr id="579" name="직선 연결선 578"/>
              <p:cNvCxnSpPr/>
              <p:nvPr/>
            </p:nvCxnSpPr>
            <p:spPr>
              <a:xfrm>
                <a:off x="3294638" y="5057890"/>
                <a:ext cx="209239" cy="209238"/>
              </a:xfrm>
              <a:prstGeom prst="line">
                <a:avLst/>
              </a:prstGeom>
              <a:ln w="28575" cap="sq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직선 연결선 579"/>
              <p:cNvCxnSpPr/>
              <p:nvPr/>
            </p:nvCxnSpPr>
            <p:spPr>
              <a:xfrm flipH="1">
                <a:off x="3295042" y="5268869"/>
                <a:ext cx="208244" cy="208244"/>
              </a:xfrm>
              <a:prstGeom prst="line">
                <a:avLst/>
              </a:prstGeom>
              <a:ln w="28575" cap="sq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직선 연결선 580"/>
              <p:cNvCxnSpPr/>
              <p:nvPr/>
            </p:nvCxnSpPr>
            <p:spPr>
              <a:xfrm rot="10800000">
                <a:off x="3021920" y="5267940"/>
                <a:ext cx="478079" cy="0"/>
              </a:xfrm>
              <a:prstGeom prst="line">
                <a:avLst/>
              </a:prstGeom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73" name="표 372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374" name="Text Box 8"/>
          <p:cNvSpPr txBox="1">
            <a:spLocks noChangeArrowheads="1"/>
          </p:cNvSpPr>
          <p:nvPr/>
        </p:nvSpPr>
        <p:spPr bwMode="auto">
          <a:xfrm>
            <a:off x="3" y="217493"/>
            <a:ext cx="68770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r>
              <a:rPr lang="ko-KR" alt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올바른 선발과 도태 방법</a:t>
            </a:r>
            <a:endParaRPr lang="ko-KR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5" name="Rectangle 1"/>
          <p:cNvSpPr>
            <a:spLocks noChangeArrowheads="1"/>
          </p:cNvSpPr>
          <p:nvPr/>
        </p:nvSpPr>
        <p:spPr bwMode="auto">
          <a:xfrm>
            <a:off x="17" y="121097"/>
            <a:ext cx="183890" cy="21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24" tIns="45513" rIns="91024" bIns="45513" anchor="ctr">
            <a:spAutoFit/>
          </a:bodyPr>
          <a:lstStyle/>
          <a:p>
            <a:endParaRPr lang="ko-KR" altLang="en-US"/>
          </a:p>
        </p:txBody>
      </p:sp>
      <p:sp>
        <p:nvSpPr>
          <p:cNvPr id="376" name="Rectangle 2"/>
          <p:cNvSpPr>
            <a:spLocks noChangeArrowheads="1"/>
          </p:cNvSpPr>
          <p:nvPr/>
        </p:nvSpPr>
        <p:spPr bwMode="auto">
          <a:xfrm>
            <a:off x="0" y="-33333"/>
            <a:ext cx="1841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endParaRPr lang="ko-KR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871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17742" y="418350"/>
            <a:ext cx="10104563" cy="71586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103831" tIns="51916" rIns="103831" bIns="51916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2493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2588"/>
            <a:ext cx="10067925" cy="698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ko-KR" altLang="en-US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좋은 암소 보유 </a:t>
            </a:r>
            <a:r>
              <a:rPr lang="en-US" altLang="ko-KR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-&gt; </a:t>
            </a:r>
            <a:r>
              <a:rPr lang="ko-KR" altLang="en-US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후대 암소 보유</a:t>
            </a:r>
            <a:r>
              <a:rPr lang="en-US" altLang="ko-KR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반복</a:t>
            </a:r>
            <a:r>
              <a:rPr lang="en-US" altLang="ko-KR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4100" b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561651"/>
            <a:ext cx="10522276" cy="402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80345" y="5842387"/>
            <a:ext cx="10521950" cy="72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03831" tIns="51916" rIns="103831" bIns="51916">
            <a:spAutoFit/>
          </a:bodyPr>
          <a:lstStyle/>
          <a:p>
            <a:pPr marL="455179" indent="-455179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후대에 전달되는 유전능력이 우수한 암소를 번식에 이용하면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,</a:t>
            </a:r>
            <a:endParaRPr lang="ko-KR" altLang="en-US" sz="27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8032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17742" y="418350"/>
            <a:ext cx="10104563" cy="71586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103831" tIns="51916" rIns="103831" bIns="51916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2493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2588"/>
            <a:ext cx="10067925" cy="698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ko-KR" altLang="en-US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좋은 암소 보유 </a:t>
            </a:r>
            <a:r>
              <a:rPr lang="en-US" altLang="ko-KR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-&gt; </a:t>
            </a:r>
            <a:r>
              <a:rPr lang="ko-KR" altLang="en-US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후대 암소 보유</a:t>
            </a:r>
            <a:r>
              <a:rPr lang="en-US" altLang="ko-KR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반복</a:t>
            </a:r>
            <a:r>
              <a:rPr lang="en-US" altLang="ko-KR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4100" b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209020" y="1440371"/>
            <a:ext cx="10521950" cy="72853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03831" tIns="51916" rIns="103831" bIns="51916">
            <a:spAutoFit/>
          </a:bodyPr>
          <a:lstStyle/>
          <a:p>
            <a:pPr marL="455179" indent="-455179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농장의 우수능력을 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“</a:t>
            </a: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복리이자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”</a:t>
            </a: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처럼 </a:t>
            </a:r>
            <a:r>
              <a:rPr lang="ko-KR" altLang="en-US" sz="2700" dirty="0" err="1">
                <a:latin typeface="HY견고딕" pitchFamily="18" charset="-127"/>
                <a:ea typeface="HY견고딕" pitchFamily="18" charset="-127"/>
              </a:rPr>
              <a:t>후대축에</a:t>
            </a: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 누적시킴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  <p:pic>
        <p:nvPicPr>
          <p:cNvPr id="6" name="_x205737736" descr="EMB00002704be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1237" y="2205457"/>
            <a:ext cx="8190911" cy="5166184"/>
          </a:xfrm>
          <a:prstGeom prst="rect">
            <a:avLst/>
          </a:prstGeom>
          <a:noFill/>
        </p:spPr>
      </p:pic>
      <p:cxnSp>
        <p:nvCxnSpPr>
          <p:cNvPr id="3" name="직선 화살표 연결선 2"/>
          <p:cNvCxnSpPr/>
          <p:nvPr/>
        </p:nvCxnSpPr>
        <p:spPr bwMode="auto">
          <a:xfrm flipV="1">
            <a:off x="6696879" y="3330584"/>
            <a:ext cx="2070231" cy="1710191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739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우리나라 한우 유전적 개량추세</a:t>
            </a:r>
            <a:endParaRPr lang="ko-KR" altLang="en-US" dirty="0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453321" y="1708338"/>
          <a:ext cx="9445837" cy="5380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0" name="차트" r:id="rId4" imgW="5670000" imgH="3374640" progId="Excel.Sheet.8">
                  <p:embed/>
                </p:oleObj>
              </mc:Choice>
              <mc:Fallback>
                <p:oleObj name="차트" r:id="rId4" imgW="5670000" imgH="3374640" progId="Excel.Sheet.8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21" y="1708338"/>
                        <a:ext cx="9445837" cy="53803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661341" y="4228730"/>
            <a:ext cx="0" cy="1176196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wrap="none" lIns="103831" tIns="51916" rIns="103831" bIns="51916" anchor="ctr"/>
          <a:lstStyle/>
          <a:p>
            <a:pPr defTabSz="1038279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2100">
              <a:solidFill>
                <a:prstClr val="black"/>
              </a:solidFill>
              <a:latin typeface="Century Schoolbook"/>
              <a:ea typeface="휴먼매직체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394037" y="3857668"/>
            <a:ext cx="3672143" cy="38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3831" tIns="51916" rIns="103831" bIns="51916">
            <a:spAutoFit/>
          </a:bodyPr>
          <a:lstStyle/>
          <a:p>
            <a:pPr defTabSz="1038279" fontAlgn="auto">
              <a:spcBef>
                <a:spcPts val="0"/>
              </a:spcBef>
              <a:spcAft>
                <a:spcPts val="0"/>
              </a:spcAft>
            </a:pPr>
            <a:r>
              <a:rPr lang="ko-KR" altLang="en-US" sz="1800" dirty="0">
                <a:solidFill>
                  <a:prstClr val="black"/>
                </a:solidFill>
                <a:latin typeface="Century Schoolbook"/>
                <a:ea typeface="휴먼매직체"/>
              </a:rPr>
              <a:t>국가단위 유전능력평가 개시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66151" y="7088710"/>
            <a:ext cx="2736304" cy="215444"/>
          </a:xfrm>
          <a:prstGeom prst="rect">
            <a:avLst/>
          </a:prstGeom>
          <a:noFill/>
        </p:spPr>
        <p:txBody>
          <a:bodyPr wrap="square" lIns="91040" tIns="45521" rIns="91040" bIns="45521" rtlCol="0">
            <a:spAutoFit/>
          </a:bodyPr>
          <a:lstStyle/>
          <a:p>
            <a:pPr algn="r"/>
            <a:r>
              <a:rPr lang="ko-KR" altLang="en-US" dirty="0" smtClean="0">
                <a:solidFill>
                  <a:prstClr val="black"/>
                </a:solidFill>
              </a:rPr>
              <a:t>농촌진흥청 국립축산과학원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1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17742" y="418350"/>
            <a:ext cx="10104563" cy="71586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103831" tIns="51916" rIns="103831" bIns="51916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2493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2588"/>
            <a:ext cx="10067925" cy="698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ko-KR" altLang="en-US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좋은 암소 보유 </a:t>
            </a:r>
            <a:r>
              <a:rPr lang="en-US" altLang="ko-KR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-&gt; </a:t>
            </a:r>
            <a:r>
              <a:rPr lang="ko-KR" altLang="en-US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후대 암소 보유</a:t>
            </a:r>
            <a:r>
              <a:rPr lang="en-US" altLang="ko-KR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반복</a:t>
            </a:r>
            <a:r>
              <a:rPr lang="en-US" altLang="ko-KR" sz="4100" b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4100" b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209020" y="1350361"/>
            <a:ext cx="10521950" cy="72853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03831" tIns="51916" rIns="103831" bIns="51916">
            <a:spAutoFit/>
          </a:bodyPr>
          <a:lstStyle/>
          <a:p>
            <a:pPr marL="455179" indent="-455179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농장의 우수능력을 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“</a:t>
            </a: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복리이자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”</a:t>
            </a: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처럼 </a:t>
            </a:r>
            <a:r>
              <a:rPr lang="ko-KR" altLang="en-US" sz="2700" dirty="0" err="1">
                <a:latin typeface="HY견고딕" pitchFamily="18" charset="-127"/>
                <a:ea typeface="HY견고딕" pitchFamily="18" charset="-127"/>
              </a:rPr>
              <a:t>후대축에</a:t>
            </a: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 누적시킴</a:t>
            </a:r>
            <a:r>
              <a:rPr lang="en-US" altLang="ko-KR" sz="2700" dirty="0"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2700" dirty="0"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611790"/>
              </p:ext>
            </p:extLst>
          </p:nvPr>
        </p:nvGraphicFramePr>
        <p:xfrm>
          <a:off x="874222" y="2823624"/>
          <a:ext cx="9017984" cy="3600450"/>
        </p:xfrm>
        <a:graphic>
          <a:graphicData uri="http://schemas.openxmlformats.org/drawingml/2006/table">
            <a:tbl>
              <a:tblPr/>
              <a:tblGrid>
                <a:gridCol w="1178107"/>
                <a:gridCol w="1806429"/>
                <a:gridCol w="1256646"/>
                <a:gridCol w="1806429"/>
                <a:gridCol w="1178107"/>
                <a:gridCol w="1792266"/>
              </a:tblGrid>
              <a:tr h="51435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구분</a:t>
                      </a:r>
                      <a:endParaRPr lang="ko-KR" altLang="en-US" sz="14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정액번호 </a:t>
                      </a:r>
                      <a:r>
                        <a:rPr lang="en-US" altLang="ko-KR" sz="1400" b="1" dirty="0"/>
                        <a:t>/ </a:t>
                      </a:r>
                      <a:r>
                        <a:rPr lang="ko-KR" altLang="en-US" sz="1400" b="1" dirty="0"/>
                        <a:t>명호</a:t>
                      </a:r>
                      <a:endParaRPr lang="ko-KR" altLang="en-US" sz="14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생년월일</a:t>
                      </a:r>
                      <a:endParaRPr lang="ko-KR" altLang="en-US" sz="14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개체식별번호</a:t>
                      </a:r>
                      <a:endParaRPr lang="ko-KR" altLang="en-US" sz="14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등록구분</a:t>
                      </a:r>
                      <a:endParaRPr lang="ko-KR" altLang="en-US" sz="1400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u="none" dirty="0"/>
                        <a:t>등록번호</a:t>
                      </a:r>
                      <a:endParaRPr lang="ko-KR" altLang="en-US" sz="1400" u="none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dirty="0" smtClean="0"/>
                        <a:t>  ┏ </a:t>
                      </a:r>
                      <a:r>
                        <a:rPr lang="ko-KR" altLang="en-US" sz="1400" dirty="0"/>
                        <a:t>조부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KPN338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1997-03-10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000140240673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/>
                        <a:t>고등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u="none" dirty="0">
                          <a:hlinkClick r:id=""/>
                        </a:rPr>
                        <a:t>221268287</a:t>
                      </a:r>
                      <a:endParaRPr lang="ko-KR" altLang="en-US" sz="1400" u="none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부 </a:t>
                      </a:r>
                      <a:endParaRPr lang="ko-KR" alt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KPN685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2004-09-13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000186257311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고등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"/>
                        </a:rPr>
                        <a:t>221951633</a:t>
                      </a:r>
                      <a:endParaRPr lang="ko-KR" altLang="en-US" sz="1400" b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dirty="0" smtClean="0"/>
                        <a:t>  ┗ </a:t>
                      </a:r>
                      <a:r>
                        <a:rPr lang="ko-KR" altLang="en-US" sz="1400" dirty="0"/>
                        <a:t>조모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/>
                        <a:t>강현</a:t>
                      </a:r>
                      <a:r>
                        <a:rPr lang="en-US" altLang="ko-KR" sz="1400"/>
                        <a:t>00-05-0091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/>
                        <a:t>2000-05-26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40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/>
                        <a:t>고등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u="none" dirty="0">
                          <a:hlinkClick r:id=""/>
                        </a:rPr>
                        <a:t>221458775</a:t>
                      </a:r>
                      <a:endParaRPr lang="ko-KR" altLang="en-US" sz="1400" u="none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dirty="0" smtClean="0"/>
                        <a:t>  ┏ </a:t>
                      </a:r>
                      <a:r>
                        <a:rPr lang="ko-KR" altLang="en-US" sz="1400" dirty="0"/>
                        <a:t>외조부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KPN505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/>
                        <a:t>2000-03-15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/>
                        <a:t>000163407862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/>
                        <a:t>고등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u="none" dirty="0">
                          <a:hlinkClick r:id=""/>
                        </a:rPr>
                        <a:t>221421823</a:t>
                      </a:r>
                      <a:endParaRPr lang="ko-KR" altLang="en-US" sz="1400" u="none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모 </a:t>
                      </a:r>
                      <a:endParaRPr lang="ko-KR" alt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순천</a:t>
                      </a:r>
                      <a:r>
                        <a:rPr lang="en-US" altLang="ko-K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08-04-0760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2008-11-06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002033464076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혈통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"/>
                        </a:rPr>
                        <a:t>224091480</a:t>
                      </a:r>
                      <a:endParaRPr lang="ko-KR" altLang="en-US" sz="1400" b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dirty="0" smtClean="0"/>
                        <a:t>  ┗ </a:t>
                      </a:r>
                      <a:r>
                        <a:rPr lang="ko-KR" altLang="en-US" sz="1400" dirty="0"/>
                        <a:t>외조모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/>
                        <a:t>별량</a:t>
                      </a:r>
                      <a:r>
                        <a:rPr lang="en-US" altLang="ko-KR" sz="1400"/>
                        <a:t>98-03-0020 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1998-02-09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/>
                        <a:t>000143190247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/>
                        <a:t>고등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u="none" dirty="0">
                          <a:hlinkClick r:id=""/>
                        </a:rPr>
                        <a:t>221325481</a:t>
                      </a:r>
                      <a:endParaRPr lang="ko-KR" altLang="en-US" sz="1400" u="none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701053" y="2246166"/>
            <a:ext cx="7191152" cy="477054"/>
          </a:xfrm>
          <a:prstGeom prst="rect">
            <a:avLst/>
          </a:prstGeom>
          <a:solidFill>
            <a:schemeClr val="tx2">
              <a:lumMod val="60000"/>
              <a:lumOff val="40000"/>
              <a:alpha val="22000"/>
            </a:schemeClr>
          </a:solidFill>
        </p:spPr>
        <p:txBody>
          <a:bodyPr wrap="square" lIns="91040" tIns="45521" rIns="91040" bIns="45521">
            <a:spAutoFit/>
          </a:bodyPr>
          <a:lstStyle/>
          <a:p>
            <a:pPr>
              <a:defRPr/>
            </a:pPr>
            <a:r>
              <a:rPr lang="ko-KR" altLang="en-US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등심단면적이 </a:t>
            </a:r>
            <a:r>
              <a:rPr lang="en-US" altLang="ko-KR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188㎠</a:t>
            </a:r>
            <a:r>
              <a:rPr lang="ko-KR" altLang="en-US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이나 나온 개체</a:t>
            </a:r>
            <a:r>
              <a:rPr lang="en-US" altLang="ko-KR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구경하세요</a:t>
            </a:r>
            <a:r>
              <a:rPr lang="en-US" altLang="ko-KR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!</a:t>
            </a:r>
            <a:endParaRPr lang="ko-KR" altLang="en-US" sz="25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직사각형 18"/>
          <p:cNvSpPr>
            <a:spLocks noChangeArrowheads="1"/>
          </p:cNvSpPr>
          <p:nvPr/>
        </p:nvSpPr>
        <p:spPr bwMode="auto">
          <a:xfrm>
            <a:off x="971758" y="2247371"/>
            <a:ext cx="1713123" cy="49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40" tIns="45521" rIns="91040" bIns="4552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2600" b="1"/>
              <a:t>[</a:t>
            </a:r>
            <a:r>
              <a:rPr lang="ko-KR" altLang="en-US" sz="2600" b="1"/>
              <a:t>혈통정보</a:t>
            </a:r>
            <a:r>
              <a:rPr lang="en-US" altLang="ko-KR" sz="2600" b="1"/>
              <a:t>]</a:t>
            </a:r>
            <a:endParaRPr lang="ko-KR" altLang="en-US" sz="2600"/>
          </a:p>
        </p:txBody>
      </p:sp>
      <p:sp>
        <p:nvSpPr>
          <p:cNvPr id="15" name="직사각형 14"/>
          <p:cNvSpPr/>
          <p:nvPr/>
        </p:nvSpPr>
        <p:spPr>
          <a:xfrm>
            <a:off x="801208" y="6671732"/>
            <a:ext cx="8997168" cy="415096"/>
          </a:xfrm>
          <a:prstGeom prst="rect">
            <a:avLst/>
          </a:prstGeom>
        </p:spPr>
        <p:txBody>
          <a:bodyPr wrap="none" lIns="91040" tIns="45521" rIns="91040" bIns="45521">
            <a:spAutoFit/>
          </a:bodyPr>
          <a:lstStyle/>
          <a:p>
            <a:pPr>
              <a:defRPr/>
            </a:pPr>
            <a:r>
              <a:rPr lang="en-US" altLang="ko-K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“1990</a:t>
            </a:r>
            <a:r>
              <a:rPr lang="ko-KR" alt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년대부터 계획적인 교배로 </a:t>
            </a:r>
            <a:r>
              <a:rPr lang="en-US" altLang="ko-KR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21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계대까지</a:t>
            </a:r>
            <a:r>
              <a:rPr lang="ko-KR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개량한 </a:t>
            </a:r>
            <a:r>
              <a:rPr lang="ko-KR" alt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결과 </a:t>
            </a:r>
            <a:r>
              <a:rPr lang="ko-KR" altLang="en-US" sz="2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우량후대축</a:t>
            </a:r>
            <a:r>
              <a:rPr lang="ko-KR" alt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생산</a:t>
            </a:r>
            <a:r>
              <a:rPr lang="en-US" altLang="ko-K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ko-KR" altLang="en-US" sz="2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11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8032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29822" y="2867648"/>
            <a:ext cx="339715" cy="339715"/>
            <a:chOff x="2078" y="1680"/>
            <a:chExt cx="1615" cy="1615"/>
          </a:xfrm>
        </p:grpSpPr>
        <p:sp>
          <p:nvSpPr>
            <p:cNvPr id="11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latinLnBrk="0"/>
              <a:endParaRPr kumimoji="0" lang="ko-KR" altLang="en-US"/>
            </a:p>
          </p:txBody>
        </p:sp>
        <p:sp>
          <p:nvSpPr>
            <p:cNvPr id="12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latinLnBrk="0"/>
              <a:endParaRPr kumimoji="0" lang="ko-KR" altLang="en-US"/>
            </a:p>
          </p:txBody>
        </p:sp>
        <p:sp>
          <p:nvSpPr>
            <p:cNvPr id="13" name="Oval 14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latinLnBrk="0">
                <a:defRPr/>
              </a:pPr>
              <a:endParaRPr kumimoji="0" lang="ko-KR" altLang="en-US"/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latinLnBrk="0">
                <a:defRPr/>
              </a:pPr>
              <a:endParaRPr kumimoji="0" lang="ko-KR" altLang="en-US"/>
            </a:p>
          </p:txBody>
        </p:sp>
        <p:sp>
          <p:nvSpPr>
            <p:cNvPr id="15" name="Oval 16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latinLnBrk="0">
                <a:defRPr/>
              </a:pPr>
              <a:endParaRPr kumimoji="0" lang="ko-KR" altLang="en-US"/>
            </a:p>
          </p:txBody>
        </p:sp>
        <p:sp>
          <p:nvSpPr>
            <p:cNvPr id="16" name="Oval 1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latinLnBrk="0">
                <a:defRPr/>
              </a:pPr>
              <a:endParaRPr kumimoji="0" lang="ko-KR" altLang="en-US"/>
            </a:p>
          </p:txBody>
        </p:sp>
      </p:grp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608118" y="1541095"/>
            <a:ext cx="339715" cy="320606"/>
            <a:chOff x="2078" y="1680"/>
            <a:chExt cx="1615" cy="1615"/>
          </a:xfrm>
        </p:grpSpPr>
        <p:sp>
          <p:nvSpPr>
            <p:cNvPr id="18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latinLnBrk="0"/>
              <a:endParaRPr kumimoji="0" lang="ko-KR" altLang="en-US"/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latinLnBrk="0"/>
              <a:endParaRPr kumimoji="0" lang="ko-KR" altLang="en-US"/>
            </a:p>
          </p:txBody>
        </p:sp>
        <p:sp>
          <p:nvSpPr>
            <p:cNvPr id="20" name="Oval 14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latinLnBrk="0">
                <a:defRPr/>
              </a:pPr>
              <a:endParaRPr kumimoji="0" lang="ko-KR" altLang="en-US"/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latinLnBrk="0">
                <a:defRPr/>
              </a:pPr>
              <a:endParaRPr kumimoji="0" lang="ko-KR" altLang="en-US"/>
            </a:p>
          </p:txBody>
        </p:sp>
        <p:sp>
          <p:nvSpPr>
            <p:cNvPr id="22" name="Oval 16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latinLnBrk="0">
                <a:defRPr/>
              </a:pPr>
              <a:endParaRPr kumimoji="0" lang="ko-KR" altLang="en-US"/>
            </a:p>
          </p:txBody>
        </p:sp>
        <p:sp>
          <p:nvSpPr>
            <p:cNvPr id="23" name="Oval 1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latinLnBrk="0">
                <a:defRPr/>
              </a:pPr>
              <a:endParaRPr kumimoji="0" lang="ko-KR" altLang="en-US"/>
            </a:p>
          </p:txBody>
        </p:sp>
      </p:grpSp>
      <p:sp>
        <p:nvSpPr>
          <p:cNvPr id="24" name="Rectangle 101"/>
          <p:cNvSpPr>
            <a:spLocks noChangeArrowheads="1"/>
          </p:cNvSpPr>
          <p:nvPr/>
        </p:nvSpPr>
        <p:spPr bwMode="auto">
          <a:xfrm>
            <a:off x="-8895" y="159188"/>
            <a:ext cx="5652120" cy="64135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9525" algn="ctr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anchor="ctr" anchorCtr="1">
            <a:flatTx/>
          </a:bodyPr>
          <a:lstStyle/>
          <a:p>
            <a:pPr marL="180975" algn="l">
              <a:defRPr/>
            </a:pP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암소 유전형질 개량사업</a:t>
            </a:r>
            <a:endParaRPr lang="ko-KR" altLang="en-US" sz="3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251520" y="945316"/>
            <a:ext cx="10225750" cy="6120680"/>
          </a:xfrm>
          <a:prstGeom prst="round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ko-KR" altLang="en-US" dirty="0">
              <a:latin typeface="HY중고딕" pitchFamily="18" charset="-127"/>
              <a:ea typeface="HY중고딕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79492" y="1305356"/>
            <a:ext cx="98460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dirty="0" smtClean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 sz="2400" b="1" dirty="0" smtClean="0">
                <a:latin typeface="HY견고딕" pitchFamily="18" charset="-127"/>
                <a:ea typeface="HY견고딕" pitchFamily="18" charset="-127"/>
              </a:rPr>
              <a:t>목 적 </a:t>
            </a:r>
            <a:endParaRPr lang="en-US" altLang="ko-KR" sz="2400" b="1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가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. </a:t>
            </a:r>
            <a:r>
              <a:rPr lang="ko-KR" altLang="en-US" sz="1800" spc="-150" dirty="0" smtClean="0">
                <a:latin typeface="HY중고딕" pitchFamily="18" charset="-127"/>
                <a:ea typeface="HY중고딕" pitchFamily="18" charset="-127"/>
              </a:rPr>
              <a:t>암소 유전형질개량으로 </a:t>
            </a:r>
            <a:r>
              <a:rPr lang="ko-KR" altLang="en-US" sz="1800" spc="-150" dirty="0" err="1" smtClean="0">
                <a:latin typeface="HY중고딕" pitchFamily="18" charset="-127"/>
                <a:ea typeface="HY중고딕" pitchFamily="18" charset="-127"/>
              </a:rPr>
              <a:t>고급육</a:t>
            </a:r>
            <a:r>
              <a:rPr lang="ko-KR" altLang="en-US" sz="1800" spc="-150" dirty="0" smtClean="0">
                <a:latin typeface="HY중고딕" pitchFamily="18" charset="-127"/>
                <a:ea typeface="HY중고딕" pitchFamily="18" charset="-127"/>
              </a:rPr>
              <a:t> 생산을 위한 우량 암소기반 구축 및 우수한 경제형질 육성</a:t>
            </a:r>
          </a:p>
          <a:p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      나</a:t>
            </a:r>
            <a:r>
              <a:rPr lang="en-US" altLang="ko-KR" sz="1800" dirty="0" smtClean="0">
                <a:latin typeface="HY중고딕" pitchFamily="18" charset="-127"/>
                <a:ea typeface="HY중고딕" pitchFamily="18" charset="-127"/>
              </a:rPr>
              <a:t>. </a:t>
            </a:r>
            <a:r>
              <a:rPr lang="ko-KR" altLang="en-US" sz="1800" dirty="0" smtClean="0">
                <a:latin typeface="HY중고딕" pitchFamily="18" charset="-127"/>
                <a:ea typeface="HY중고딕" pitchFamily="18" charset="-127"/>
              </a:rPr>
              <a:t>가축개량을 통한 우량가축 생산으로 생산성 향상 및 소득증대</a:t>
            </a:r>
            <a:endParaRPr lang="ko-KR" altLang="en-US" sz="1800" dirty="0">
              <a:latin typeface="HY중고딕" pitchFamily="18" charset="-127"/>
              <a:ea typeface="HY중고딕" pitchFamily="18" charset="-127"/>
            </a:endParaRPr>
          </a:p>
        </p:txBody>
      </p:sp>
      <p:graphicFrame>
        <p:nvGraphicFramePr>
          <p:cNvPr id="27" name="표 26"/>
          <p:cNvGraphicFramePr>
            <a:graphicFrameLocks noGrp="1"/>
          </p:cNvGraphicFramePr>
          <p:nvPr/>
        </p:nvGraphicFramePr>
        <p:xfrm>
          <a:off x="861038" y="3615002"/>
          <a:ext cx="8704564" cy="3127390"/>
        </p:xfrm>
        <a:graphic>
          <a:graphicData uri="http://schemas.openxmlformats.org/drawingml/2006/table">
            <a:tbl>
              <a:tblPr/>
              <a:tblGrid>
                <a:gridCol w="1306109"/>
                <a:gridCol w="979053"/>
                <a:gridCol w="1306106"/>
                <a:gridCol w="1414741"/>
                <a:gridCol w="1414741"/>
                <a:gridCol w="1332018"/>
                <a:gridCol w="951796"/>
              </a:tblGrid>
              <a:tr h="42635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구 분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thickThin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사업량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HY중고딕" pitchFamily="18" charset="-127"/>
                        <a:ea typeface="HY중고딕" pitchFamily="18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(</a:t>
                      </a:r>
                      <a:r>
                        <a:rPr lang="ko-KR" altLang="en-US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두</a:t>
                      </a:r>
                      <a:r>
                        <a:rPr lang="en-US" altLang="ko-KR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)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thickThin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사 업 비 </a:t>
                      </a:r>
                      <a:r>
                        <a:rPr lang="en-US" altLang="ko-KR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(</a:t>
                      </a:r>
                      <a:r>
                        <a:rPr lang="ko-KR" altLang="en-US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천원</a:t>
                      </a:r>
                      <a:r>
                        <a:rPr lang="en-US" altLang="ko-KR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)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thickThin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비고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(</a:t>
                      </a:r>
                      <a:r>
                        <a:rPr lang="ko-KR" alt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보조율</a:t>
                      </a:r>
                      <a:r>
                        <a:rPr lang="en-US" altLang="ko-KR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)</a:t>
                      </a:r>
                      <a:endParaRPr lang="ko-KR" altLang="en-US" sz="1600" b="1">
                        <a:solidFill>
                          <a:srgbClr val="000000"/>
                        </a:solidFill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2385" cap="flat" cmpd="thickThin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25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계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도비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(20%)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시군비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HY중고딕" pitchFamily="18" charset="-127"/>
                        <a:ea typeface="HY중고딕" pitchFamily="18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(40%)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자 담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(40%)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752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계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154,000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1,540,000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308,000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616,000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616,000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b="1" dirty="0">
                        <a:solidFill>
                          <a:srgbClr val="000000"/>
                        </a:solidFill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2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등록</a:t>
                      </a:r>
                      <a:r>
                        <a:rPr lang="en-US" altLang="ko-KR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·</a:t>
                      </a:r>
                      <a:r>
                        <a:rPr lang="ko-KR" alt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선형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심사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69,304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693,040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207,912</a:t>
                      </a:r>
                    </a:p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(30%)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485,128</a:t>
                      </a:r>
                    </a:p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(70%)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b="1">
                        <a:solidFill>
                          <a:srgbClr val="000000"/>
                        </a:solidFill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b="1" dirty="0">
                        <a:solidFill>
                          <a:srgbClr val="000000"/>
                        </a:solidFill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2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정액지원 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thickThin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84,696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thickThin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846,960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thickThin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100,088</a:t>
                      </a:r>
                    </a:p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(12%)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thickThin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130,872</a:t>
                      </a:r>
                    </a:p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(15%)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thickThin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616,000</a:t>
                      </a:r>
                    </a:p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HY중고딕" pitchFamily="18" charset="-127"/>
                          <a:ea typeface="HY중고딕" pitchFamily="18" charset="-127"/>
                        </a:rPr>
                        <a:t>(73%)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thickThin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b="1" dirty="0">
                        <a:solidFill>
                          <a:srgbClr val="000000"/>
                        </a:solidFill>
                        <a:latin typeface="HY중고딕" pitchFamily="18" charset="-127"/>
                        <a:ea typeface="HY중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thickThin" algn="ctr">
                      <a:solidFill>
                        <a:srgbClr val="4B87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479492" y="2741625"/>
            <a:ext cx="9675837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800" b="1" i="0" u="none" strike="noStrike" cap="none" normalizeH="0" baseline="0" dirty="0" smtClean="0">
                <a:ln>
                  <a:noFill/>
                </a:ln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   </a:t>
            </a:r>
            <a:r>
              <a:rPr kumimoji="1" lang="ko-KR" altLang="ko-KR" sz="2800" b="1" i="0" u="none" strike="noStrike" cap="none" normalizeH="0" baseline="0" dirty="0" smtClean="0">
                <a:ln>
                  <a:noFill/>
                </a:ln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 </a:t>
            </a:r>
            <a:r>
              <a:rPr kumimoji="1" lang="ko-KR" sz="2400" b="1" i="0" u="none" strike="noStrike" cap="none" normalizeH="0" baseline="0" dirty="0" smtClean="0">
                <a:ln>
                  <a:noFill/>
                </a:ln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사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 </a:t>
            </a:r>
            <a:r>
              <a:rPr kumimoji="1" lang="ko-KR" sz="2400" b="1" i="0" u="none" strike="noStrike" cap="none" normalizeH="0" baseline="0" dirty="0" smtClean="0">
                <a:ln>
                  <a:noFill/>
                </a:ln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업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 </a:t>
            </a:r>
            <a:r>
              <a:rPr kumimoji="1" lang="ko-KR" sz="2400" b="1" i="0" u="none" strike="noStrike" cap="none" normalizeH="0" baseline="0" dirty="0" smtClean="0">
                <a:ln>
                  <a:noFill/>
                </a:ln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개</a:t>
            </a: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 </a:t>
            </a:r>
            <a:r>
              <a:rPr kumimoji="1" lang="ko-KR" sz="2400" b="1" i="0" u="none" strike="noStrike" cap="none" normalizeH="0" baseline="0" dirty="0" smtClean="0">
                <a:ln>
                  <a:noFill/>
                </a:ln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요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  </a:t>
            </a:r>
            <a:r>
              <a:rPr kumimoji="1" lang="ko-KR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중고딕" pitchFamily="18" charset="-127"/>
                <a:ea typeface="HY중고딕" pitchFamily="18" charset="-127"/>
                <a:cs typeface="굴림" pitchFamily="50" charset="-127"/>
              </a:rPr>
              <a:t>가</a:t>
            </a:r>
            <a:r>
              <a:rPr kumimoji="1" lang="en-US" altLang="ko-K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중고딕" pitchFamily="18" charset="-127"/>
                <a:ea typeface="HY중고딕" pitchFamily="18" charset="-127"/>
                <a:cs typeface="굴림" pitchFamily="50" charset="-127"/>
              </a:rPr>
              <a:t>. </a:t>
            </a:r>
            <a:r>
              <a:rPr kumimoji="1" lang="ko-KR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중고딕" pitchFamily="18" charset="-127"/>
                <a:ea typeface="HY중고딕" pitchFamily="18" charset="-127"/>
                <a:cs typeface="굴림" pitchFamily="50" charset="-127"/>
              </a:rPr>
              <a:t>사업내용 및 사업비</a:t>
            </a:r>
            <a:endParaRPr kumimoji="1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중고딕" pitchFamily="18" charset="-127"/>
              <a:ea typeface="HY중고딕" pitchFamily="18" charset="-127"/>
              <a:cs typeface="굴림" pitchFamily="50" charset="-127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견고딕" pitchFamily="18" charset="-127"/>
                <a:ea typeface="HY견고딕" pitchFamily="18" charset="-127"/>
                <a:cs typeface="굴림" pitchFamily="50" charset="-127"/>
              </a:rPr>
              <a:t>  </a:t>
            </a:r>
            <a:endParaRPr kumimoji="1" lang="ko-KR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견고딕" pitchFamily="18" charset="-127"/>
              <a:ea typeface="HY견고딕" pitchFamily="18" charset="-127"/>
              <a:cs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544515"/>
            <a:ext cx="8553450" cy="646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22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86020" name="Rectangle 1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08" tIns="45505" rIns="91008" bIns="45505" anchor="ctr">
            <a:spAutoFit/>
          </a:bodyPr>
          <a:lstStyle/>
          <a:p>
            <a:endParaRPr lang="ko-KR" altLang="en-US"/>
          </a:p>
        </p:txBody>
      </p:sp>
      <p:sp>
        <p:nvSpPr>
          <p:cNvPr id="86021" name="Rectangle 2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08" tIns="45505" rIns="91008" bIns="45505" anchor="ctr"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467168" y="2970547"/>
            <a:ext cx="8065000" cy="171008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lIns="91008" tIns="45505" rIns="91008" bIns="45505" anchor="ctr"/>
          <a:lstStyle/>
          <a:p>
            <a:pPr algn="ctr">
              <a:defRPr/>
            </a:pPr>
            <a:r>
              <a:rPr kumimoji="0" lang="ko-KR" altLang="en-US" sz="4000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계획교배</a:t>
            </a:r>
            <a:endParaRPr kumimoji="0" lang="en-US" altLang="ko-KR" sz="4000" kern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algn="ctr">
              <a:defRPr/>
            </a:pPr>
            <a:r>
              <a:rPr lang="en-US" altLang="ko-KR" sz="3700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-</a:t>
            </a:r>
            <a:r>
              <a:rPr lang="ko-KR" altLang="en-US" sz="3700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농장목표 달성을 위한 교배</a:t>
            </a:r>
            <a:r>
              <a:rPr lang="en-US" altLang="ko-KR" sz="3700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-</a:t>
            </a:r>
            <a:endParaRPr kumimoji="0" lang="ko-KR" altLang="en-US" sz="3700" kern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93188" name="Rectangle 1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40" tIns="45521" rIns="91040" bIns="45521" anchor="ctr">
            <a:spAutoFit/>
          </a:bodyPr>
          <a:lstStyle/>
          <a:p>
            <a:endParaRPr lang="ko-KR" altLang="en-US"/>
          </a:p>
        </p:txBody>
      </p:sp>
      <p:sp>
        <p:nvSpPr>
          <p:cNvPr id="93189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40" tIns="45521" rIns="91040" bIns="45521" anchor="ctr">
            <a:spAutoFit/>
          </a:bodyPr>
          <a:lstStyle/>
          <a:p>
            <a:endParaRPr lang="ko-KR" alt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2428" y="90251"/>
            <a:ext cx="8794701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86734" tIns="0" rIns="0" bIns="0">
            <a:spAutoFit/>
          </a:bodyPr>
          <a:lstStyle/>
          <a:p>
            <a:pPr>
              <a:defRPr/>
            </a:pPr>
            <a:r>
              <a:rPr lang="ko-KR" alt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결론</a:t>
            </a:r>
          </a:p>
        </p:txBody>
      </p:sp>
      <p:sp>
        <p:nvSpPr>
          <p:cNvPr id="93191" name="Rectangle 1"/>
          <p:cNvSpPr>
            <a:spLocks noChangeArrowheads="1"/>
          </p:cNvSpPr>
          <p:nvPr/>
        </p:nvSpPr>
        <p:spPr bwMode="auto">
          <a:xfrm>
            <a:off x="152411" y="273491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40" tIns="45521" rIns="91040" bIns="45521" anchor="ctr">
            <a:spAutoFit/>
          </a:bodyPr>
          <a:lstStyle/>
          <a:p>
            <a:endParaRPr lang="ko-KR" altLang="en-US"/>
          </a:p>
        </p:txBody>
      </p:sp>
      <p:sp>
        <p:nvSpPr>
          <p:cNvPr id="93192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40" tIns="45521" rIns="91040" bIns="45521" anchor="ctr">
            <a:spAutoFit/>
          </a:bodyPr>
          <a:lstStyle/>
          <a:p>
            <a:endParaRPr lang="ko-KR" altLang="en-US"/>
          </a:p>
        </p:txBody>
      </p:sp>
      <p:sp>
        <p:nvSpPr>
          <p:cNvPr id="93193" name="Rectangle 3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40" tIns="45521" rIns="91040" bIns="45521" anchor="ctr">
            <a:spAutoFit/>
          </a:bodyPr>
          <a:lstStyle/>
          <a:p>
            <a:endParaRPr lang="ko-KR" altLang="en-US"/>
          </a:p>
        </p:txBody>
      </p:sp>
      <p:sp>
        <p:nvSpPr>
          <p:cNvPr id="93194" name="Rectangle 1"/>
          <p:cNvSpPr>
            <a:spLocks noChangeArrowheads="1"/>
          </p:cNvSpPr>
          <p:nvPr/>
        </p:nvSpPr>
        <p:spPr bwMode="auto">
          <a:xfrm>
            <a:off x="441327" y="741998"/>
            <a:ext cx="9847263" cy="650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40" tIns="45521" rIns="91040" bIns="45521" anchor="ctr">
            <a:spAutoFit/>
          </a:bodyPr>
          <a:lstStyle/>
          <a:p>
            <a:pPr algn="just"/>
            <a:r>
              <a:rPr kumimoji="0"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❍ </a:t>
            </a:r>
            <a:r>
              <a:rPr kumimoji="0" lang="ko-KR" altLang="en-US" sz="2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한우조</a:t>
            </a:r>
            <a:r>
              <a:rPr kumimoji="0"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합</a:t>
            </a:r>
            <a:r>
              <a:rPr kumimoji="0" lang="ko-KR" altLang="en-US" sz="2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의 </a:t>
            </a:r>
            <a:r>
              <a:rPr kumimoji="0"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지속적인 지원과</a:t>
            </a:r>
            <a:r>
              <a:rPr kumimoji="0" lang="en-US" altLang="ko-KR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, </a:t>
            </a:r>
            <a:r>
              <a:rPr kumimoji="0"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농가 및 인공수정사의 참여로 </a:t>
            </a:r>
            <a:endParaRPr kumimoji="0" lang="en-US" altLang="ko-KR" sz="24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휴먼명조" pitchFamily="2" charset="-127"/>
            </a:endParaRPr>
          </a:p>
          <a:p>
            <a:pPr algn="just"/>
            <a:r>
              <a:rPr kumimoji="0" lang="en-US" altLang="ko-KR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   </a:t>
            </a:r>
            <a:r>
              <a:rPr kumimoji="0" lang="ko-KR" altLang="en-US" sz="24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개량량이</a:t>
            </a:r>
            <a:r>
              <a:rPr kumimoji="0"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꾸준히 증가되는 추세임</a:t>
            </a:r>
            <a:r>
              <a:rPr kumimoji="0" lang="en-US" altLang="ko-KR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.</a:t>
            </a:r>
            <a:endParaRPr kumimoji="0" lang="en-US" altLang="ko-KR" sz="2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휴먼명조" pitchFamily="2" charset="-127"/>
            </a:endParaRPr>
          </a:p>
          <a:p>
            <a:pPr algn="just"/>
            <a:r>
              <a:rPr kumimoji="0" lang="en-US" altLang="ko-KR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  - </a:t>
            </a:r>
            <a:r>
              <a:rPr kumimoji="0" lang="ko-KR" altLang="en-US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농가 소득증대 효과 발생</a:t>
            </a:r>
            <a:r>
              <a:rPr kumimoji="0" lang="en-US" altLang="ko-KR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, </a:t>
            </a:r>
            <a:r>
              <a:rPr kumimoji="0" lang="ko-KR" altLang="en-US" sz="240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고능력암소</a:t>
            </a:r>
            <a:r>
              <a:rPr kumimoji="0" lang="ko-KR" altLang="en-US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보존</a:t>
            </a:r>
            <a:r>
              <a:rPr kumimoji="0" lang="en-US" altLang="ko-KR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, </a:t>
            </a:r>
            <a:r>
              <a:rPr kumimoji="0" lang="ko-KR" altLang="en-US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다산 유도</a:t>
            </a:r>
            <a:r>
              <a:rPr kumimoji="0" lang="en-US" altLang="ko-KR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.</a:t>
            </a:r>
          </a:p>
          <a:p>
            <a:pPr algn="just"/>
            <a:endParaRPr kumimoji="0" lang="en-US" altLang="ko-KR" sz="24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휴먼명조" pitchFamily="2" charset="-127"/>
            </a:endParaRPr>
          </a:p>
          <a:p>
            <a:pPr algn="just"/>
            <a:r>
              <a:rPr kumimoji="0"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❍</a:t>
            </a:r>
            <a:r>
              <a:rPr lang="en-US" altLang="ko-KR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관내 농가수익 증대를 위한 지속적인 육량 개량 필요</a:t>
            </a:r>
            <a:endParaRPr lang="en-US" altLang="ko-KR" sz="24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algn="just"/>
            <a:endParaRPr lang="ko-KR" altLang="en-US" sz="1000" dirty="0">
              <a:latin typeface="맑은 고딕" pitchFamily="50" charset="-127"/>
              <a:ea typeface="맑은 고딕" pitchFamily="50" charset="-127"/>
              <a:cs typeface="휴먼명조" pitchFamily="2" charset="-127"/>
            </a:endParaRPr>
          </a:p>
          <a:p>
            <a:r>
              <a:rPr lang="en-US" altLang="ko-KR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  - </a:t>
            </a:r>
            <a:r>
              <a:rPr lang="ko-KR" altLang="en-US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농가에서 </a:t>
            </a:r>
            <a:r>
              <a:rPr lang="ko-KR" altLang="en-US" sz="240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근내지방도가</a:t>
            </a:r>
            <a:r>
              <a:rPr lang="ko-KR" altLang="en-US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우수한 개체를 출하하여 경락가격을 높게 </a:t>
            </a:r>
            <a:endParaRPr lang="en-US" altLang="ko-KR" sz="2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휴먼명조" pitchFamily="2" charset="-127"/>
            </a:endParaRPr>
          </a:p>
          <a:p>
            <a:r>
              <a:rPr lang="en-US" altLang="ko-KR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      </a:t>
            </a:r>
            <a:r>
              <a:rPr lang="ko-KR" altLang="en-US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받더라도 </a:t>
            </a:r>
            <a:r>
              <a:rPr lang="ko-KR" altLang="en-US" sz="240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도체중이</a:t>
            </a:r>
            <a:r>
              <a:rPr lang="ko-KR" altLang="en-US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낮으면 결국 농가 수취가격 자체는 낮음</a:t>
            </a:r>
            <a:endParaRPr lang="en-US" altLang="ko-KR" sz="2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휴먼명조" pitchFamily="2" charset="-127"/>
            </a:endParaRPr>
          </a:p>
          <a:p>
            <a:r>
              <a:rPr lang="en-US" altLang="ko-KR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  - </a:t>
            </a:r>
            <a:r>
              <a:rPr lang="ko-KR" altLang="en-US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육량성적이 향상될 수 있도록 개량목표를 설정함</a:t>
            </a:r>
            <a:r>
              <a:rPr lang="en-US" altLang="ko-KR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.</a:t>
            </a:r>
          </a:p>
          <a:p>
            <a:endParaRPr lang="ko-KR" altLang="en-US" sz="2100" dirty="0"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algn="just" eaLnBrk="0" latinLnBrk="0" hangingPunct="0"/>
            <a:r>
              <a:rPr kumimoji="0"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❍</a:t>
            </a:r>
            <a:r>
              <a:rPr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관내 우량암소선발 및 </a:t>
            </a:r>
            <a:r>
              <a:rPr lang="ko-KR" altLang="en-US" sz="24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저능력우</a:t>
            </a:r>
            <a:r>
              <a:rPr lang="en-US" altLang="ko-KR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</a:t>
            </a:r>
            <a:r>
              <a:rPr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도태권고 활성화</a:t>
            </a:r>
            <a:endParaRPr lang="en-US" altLang="ko-KR" sz="24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휴먼명조" pitchFamily="2" charset="-127"/>
            </a:endParaRPr>
          </a:p>
          <a:p>
            <a:pPr algn="just"/>
            <a:endParaRPr lang="ko-KR" altLang="en-US" sz="1000" dirty="0">
              <a:latin typeface="맑은 고딕" pitchFamily="50" charset="-127"/>
              <a:ea typeface="맑은 고딕" pitchFamily="50" charset="-127"/>
              <a:cs typeface="휴먼명조" pitchFamily="2" charset="-127"/>
            </a:endParaRPr>
          </a:p>
          <a:p>
            <a:pPr algn="just" eaLnBrk="0" latinLnBrk="0" hangingPunct="0"/>
            <a:r>
              <a:rPr lang="ko-KR" altLang="en-US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  </a:t>
            </a:r>
            <a:r>
              <a:rPr lang="en-US" altLang="ko-KR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- </a:t>
            </a:r>
            <a:r>
              <a:rPr lang="ko-KR" altLang="en-US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우량 </a:t>
            </a:r>
            <a:r>
              <a:rPr lang="ko-KR" altLang="en-US" sz="240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암소군조성을</a:t>
            </a:r>
            <a:r>
              <a:rPr lang="ko-KR" altLang="en-US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위해 객관적인 전문 분석자료를 참고하여</a:t>
            </a:r>
            <a:endParaRPr lang="en-US" altLang="ko-KR" sz="2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휴먼명조" pitchFamily="2" charset="-127"/>
            </a:endParaRPr>
          </a:p>
          <a:p>
            <a:pPr algn="just" eaLnBrk="0" latinLnBrk="0" hangingPunct="0"/>
            <a:r>
              <a:rPr lang="en-US" altLang="ko-KR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     </a:t>
            </a:r>
            <a:r>
              <a:rPr lang="ko-KR" altLang="en-US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암소선발 및 </a:t>
            </a:r>
            <a:r>
              <a:rPr lang="ko-KR" altLang="en-US" sz="240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저능력우</a:t>
            </a:r>
            <a:r>
              <a:rPr lang="ko-KR" altLang="en-US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도태를 지속적으로 추진</a:t>
            </a:r>
            <a:r>
              <a:rPr lang="en-US" altLang="ko-KR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.</a:t>
            </a:r>
          </a:p>
          <a:p>
            <a:pPr algn="just" eaLnBrk="0" latinLnBrk="0" hangingPunct="0"/>
            <a:r>
              <a:rPr lang="ko-KR" altLang="en-US" sz="21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  </a:t>
            </a:r>
            <a:endParaRPr lang="ko-KR" altLang="en-US" sz="2100" dirty="0">
              <a:latin typeface="맑은 고딕" pitchFamily="50" charset="-127"/>
              <a:ea typeface="맑은 고딕" pitchFamily="50" charset="-127"/>
              <a:cs typeface="휴먼명조" pitchFamily="2" charset="-127"/>
            </a:endParaRPr>
          </a:p>
          <a:p>
            <a:pPr algn="just" eaLnBrk="0" latinLnBrk="0" hangingPunct="0"/>
            <a:r>
              <a:rPr kumimoji="0"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❍</a:t>
            </a:r>
            <a:r>
              <a:rPr lang="ko-KR" altLang="en-US" sz="2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교육 및 지도 실시로 개량자료의 농가 활용도 향상</a:t>
            </a:r>
            <a:endParaRPr lang="en-US" altLang="ko-KR" sz="24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휴먼명조" pitchFamily="2" charset="-127"/>
            </a:endParaRPr>
          </a:p>
          <a:p>
            <a:pPr algn="just"/>
            <a:endParaRPr lang="ko-KR" altLang="en-US" sz="1000" dirty="0">
              <a:latin typeface="맑은 고딕" pitchFamily="50" charset="-127"/>
              <a:ea typeface="맑은 고딕" pitchFamily="50" charset="-127"/>
              <a:cs typeface="휴먼명조" pitchFamily="2" charset="-127"/>
            </a:endParaRPr>
          </a:p>
          <a:p>
            <a:pPr algn="just" eaLnBrk="0" latinLnBrk="0" hangingPunct="0"/>
            <a:r>
              <a:rPr lang="ko-KR" altLang="en-US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  </a:t>
            </a:r>
            <a:r>
              <a:rPr lang="en-US" altLang="ko-KR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- </a:t>
            </a:r>
            <a:r>
              <a:rPr lang="ko-KR" altLang="en-US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관내 암소 개량에 관심이 높은 농가를 대상으로 지속적인    </a:t>
            </a:r>
            <a:endParaRPr lang="en-US" altLang="ko-KR" sz="2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휴먼명조" pitchFamily="2" charset="-127"/>
            </a:endParaRPr>
          </a:p>
          <a:p>
            <a:pPr algn="just" eaLnBrk="0" latinLnBrk="0" hangingPunct="0"/>
            <a:r>
              <a:rPr lang="en-US" altLang="ko-KR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       </a:t>
            </a:r>
            <a:r>
              <a:rPr lang="ko-KR" altLang="en-US" sz="2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휴먼명조" pitchFamily="2" charset="-127"/>
              </a:rPr>
              <a:t>개량자료를 활용한 암소 선발 및 도태권고 등 지도교육 추진</a:t>
            </a:r>
            <a:endParaRPr lang="en-US" altLang="ko-KR" sz="2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휴먼명조" pitchFamily="2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136196" name="Rectangle 1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36197" name="Rectangle 2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467196" y="2970547"/>
            <a:ext cx="7794971" cy="171008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lIns="91008" tIns="45505" rIns="91008" bIns="45505" anchor="ctr"/>
          <a:lstStyle/>
          <a:p>
            <a:pPr algn="ctr">
              <a:defRPr/>
            </a:pPr>
            <a:r>
              <a:rPr kumimoji="0" lang="ko-KR" altLang="en-US" sz="3700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혈통정보에 오류</a:t>
            </a:r>
            <a:r>
              <a:rPr kumimoji="0" lang="en-US" altLang="ko-KR" sz="3700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(</a:t>
            </a:r>
            <a:r>
              <a:rPr kumimoji="0" lang="ko-KR" altLang="en-US" sz="3700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친자부정</a:t>
            </a:r>
            <a:r>
              <a:rPr kumimoji="0" lang="en-US" altLang="ko-KR" sz="3700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)</a:t>
            </a:r>
            <a:r>
              <a:rPr kumimoji="0" lang="ko-KR" altLang="en-US" sz="3700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에 따른</a:t>
            </a:r>
            <a:endParaRPr kumimoji="0" lang="en-US" altLang="ko-KR" sz="3700" kern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latin typeface="HY헤드라인M" pitchFamily="18" charset="-127"/>
              <a:ea typeface="HY헤드라인M" pitchFamily="18" charset="-127"/>
              <a:cs typeface="+mj-cs"/>
            </a:endParaRPr>
          </a:p>
          <a:p>
            <a:pPr algn="ctr">
              <a:defRPr/>
            </a:pPr>
            <a:r>
              <a:rPr kumimoji="0" lang="ko-KR" altLang="en-US" sz="3700" kern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육종가</a:t>
            </a:r>
            <a:r>
              <a:rPr kumimoji="0" lang="ko-KR" altLang="en-US" sz="3700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 변화</a:t>
            </a:r>
          </a:p>
        </p:txBody>
      </p:sp>
    </p:spTree>
    <p:extLst>
      <p:ext uri="{BB962C8B-B14F-4D97-AF65-F5344CB8AC3E}">
        <p14:creationId xmlns:p14="http://schemas.microsoft.com/office/powerpoint/2010/main" val="19742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137220" name="Rectangle 1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37221" name="Rectangle 2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grpSp>
        <p:nvGrpSpPr>
          <p:cNvPr id="137222" name="Group 2"/>
          <p:cNvGrpSpPr>
            <a:grpSpLocks/>
          </p:cNvGrpSpPr>
          <p:nvPr/>
        </p:nvGrpSpPr>
        <p:grpSpPr bwMode="auto">
          <a:xfrm>
            <a:off x="1325567" y="1933602"/>
            <a:ext cx="1511300" cy="1584325"/>
            <a:chOff x="1488" y="480"/>
            <a:chExt cx="1347" cy="1735"/>
          </a:xfrm>
        </p:grpSpPr>
        <p:grpSp>
          <p:nvGrpSpPr>
            <p:cNvPr id="137423" name="Group 3"/>
            <p:cNvGrpSpPr>
              <a:grpSpLocks/>
            </p:cNvGrpSpPr>
            <p:nvPr/>
          </p:nvGrpSpPr>
          <p:grpSpPr bwMode="auto">
            <a:xfrm>
              <a:off x="1488" y="907"/>
              <a:ext cx="1347" cy="821"/>
              <a:chOff x="2880" y="922"/>
              <a:chExt cx="1347" cy="821"/>
            </a:xfrm>
          </p:grpSpPr>
          <p:sp>
            <p:nvSpPr>
              <p:cNvPr id="137530" name="Freeform 4"/>
              <p:cNvSpPr>
                <a:spLocks/>
              </p:cNvSpPr>
              <p:nvPr/>
            </p:nvSpPr>
            <p:spPr bwMode="auto">
              <a:xfrm>
                <a:off x="2884" y="927"/>
                <a:ext cx="1343" cy="82"/>
              </a:xfrm>
              <a:custGeom>
                <a:avLst/>
                <a:gdLst>
                  <a:gd name="T0" fmla="*/ 0 w 9401"/>
                  <a:gd name="T1" fmla="*/ 0 h 576"/>
                  <a:gd name="T2" fmla="*/ 0 w 9401"/>
                  <a:gd name="T3" fmla="*/ 0 h 576"/>
                  <a:gd name="T4" fmla="*/ 0 w 9401"/>
                  <a:gd name="T5" fmla="*/ 0 h 576"/>
                  <a:gd name="T6" fmla="*/ 0 w 9401"/>
                  <a:gd name="T7" fmla="*/ 0 h 576"/>
                  <a:gd name="T8" fmla="*/ 0 w 9401"/>
                  <a:gd name="T9" fmla="*/ 0 h 576"/>
                  <a:gd name="T10" fmla="*/ 0 w 9401"/>
                  <a:gd name="T11" fmla="*/ 0 h 576"/>
                  <a:gd name="T12" fmla="*/ 0 w 9401"/>
                  <a:gd name="T13" fmla="*/ 0 h 576"/>
                  <a:gd name="T14" fmla="*/ 0 w 9401"/>
                  <a:gd name="T15" fmla="*/ 0 h 576"/>
                  <a:gd name="T16" fmla="*/ 0 w 9401"/>
                  <a:gd name="T17" fmla="*/ 0 h 576"/>
                  <a:gd name="T18" fmla="*/ 0 w 9401"/>
                  <a:gd name="T19" fmla="*/ 0 h 576"/>
                  <a:gd name="T20" fmla="*/ 0 w 9401"/>
                  <a:gd name="T21" fmla="*/ 0 h 576"/>
                  <a:gd name="T22" fmla="*/ 0 w 9401"/>
                  <a:gd name="T23" fmla="*/ 0 h 576"/>
                  <a:gd name="T24" fmla="*/ 0 w 9401"/>
                  <a:gd name="T25" fmla="*/ 0 h 576"/>
                  <a:gd name="T26" fmla="*/ 0 w 9401"/>
                  <a:gd name="T27" fmla="*/ 0 h 576"/>
                  <a:gd name="T28" fmla="*/ 0 w 9401"/>
                  <a:gd name="T29" fmla="*/ 0 h 576"/>
                  <a:gd name="T30" fmla="*/ 0 w 9401"/>
                  <a:gd name="T31" fmla="*/ 0 h 576"/>
                  <a:gd name="T32" fmla="*/ 0 w 9401"/>
                  <a:gd name="T33" fmla="*/ 0 h 576"/>
                  <a:gd name="T34" fmla="*/ 0 w 9401"/>
                  <a:gd name="T35" fmla="*/ 0 h 576"/>
                  <a:gd name="T36" fmla="*/ 0 w 9401"/>
                  <a:gd name="T37" fmla="*/ 0 h 576"/>
                  <a:gd name="T38" fmla="*/ 0 w 9401"/>
                  <a:gd name="T39" fmla="*/ 0 h 576"/>
                  <a:gd name="T40" fmla="*/ 0 w 9401"/>
                  <a:gd name="T41" fmla="*/ 0 h 576"/>
                  <a:gd name="T42" fmla="*/ 0 w 9401"/>
                  <a:gd name="T43" fmla="*/ 0 h 576"/>
                  <a:gd name="T44" fmla="*/ 0 w 9401"/>
                  <a:gd name="T45" fmla="*/ 0 h 576"/>
                  <a:gd name="T46" fmla="*/ 0 w 9401"/>
                  <a:gd name="T47" fmla="*/ 0 h 576"/>
                  <a:gd name="T48" fmla="*/ 0 w 9401"/>
                  <a:gd name="T49" fmla="*/ 0 h 576"/>
                  <a:gd name="T50" fmla="*/ 0 w 9401"/>
                  <a:gd name="T51" fmla="*/ 0 h 576"/>
                  <a:gd name="T52" fmla="*/ 0 w 9401"/>
                  <a:gd name="T53" fmla="*/ 0 h 576"/>
                  <a:gd name="T54" fmla="*/ 0 w 9401"/>
                  <a:gd name="T55" fmla="*/ 0 h 576"/>
                  <a:gd name="T56" fmla="*/ 0 w 9401"/>
                  <a:gd name="T57" fmla="*/ 0 h 576"/>
                  <a:gd name="T58" fmla="*/ 0 w 9401"/>
                  <a:gd name="T59" fmla="*/ 0 h 576"/>
                  <a:gd name="T60" fmla="*/ 0 w 9401"/>
                  <a:gd name="T61" fmla="*/ 0 h 576"/>
                  <a:gd name="T62" fmla="*/ 0 w 9401"/>
                  <a:gd name="T63" fmla="*/ 0 h 576"/>
                  <a:gd name="T64" fmla="*/ 0 w 9401"/>
                  <a:gd name="T65" fmla="*/ 0 h 576"/>
                  <a:gd name="T66" fmla="*/ 0 w 9401"/>
                  <a:gd name="T67" fmla="*/ 0 h 576"/>
                  <a:gd name="T68" fmla="*/ 0 w 9401"/>
                  <a:gd name="T69" fmla="*/ 0 h 576"/>
                  <a:gd name="T70" fmla="*/ 0 w 9401"/>
                  <a:gd name="T71" fmla="*/ 0 h 576"/>
                  <a:gd name="T72" fmla="*/ 0 w 9401"/>
                  <a:gd name="T73" fmla="*/ 0 h 576"/>
                  <a:gd name="T74" fmla="*/ 0 w 9401"/>
                  <a:gd name="T75" fmla="*/ 0 h 576"/>
                  <a:gd name="T76" fmla="*/ 0 w 9401"/>
                  <a:gd name="T77" fmla="*/ 0 h 576"/>
                  <a:gd name="T78" fmla="*/ 0 w 9401"/>
                  <a:gd name="T79" fmla="*/ 0 h 576"/>
                  <a:gd name="T80" fmla="*/ 0 w 9401"/>
                  <a:gd name="T81" fmla="*/ 0 h 576"/>
                  <a:gd name="T82" fmla="*/ 0 w 9401"/>
                  <a:gd name="T83" fmla="*/ 0 h 576"/>
                  <a:gd name="T84" fmla="*/ 0 w 9401"/>
                  <a:gd name="T85" fmla="*/ 0 h 576"/>
                  <a:gd name="T86" fmla="*/ 0 w 9401"/>
                  <a:gd name="T87" fmla="*/ 0 h 576"/>
                  <a:gd name="T88" fmla="*/ 0 w 9401"/>
                  <a:gd name="T89" fmla="*/ 0 h 576"/>
                  <a:gd name="T90" fmla="*/ 0 w 9401"/>
                  <a:gd name="T91" fmla="*/ 0 h 576"/>
                  <a:gd name="T92" fmla="*/ 0 w 9401"/>
                  <a:gd name="T93" fmla="*/ 0 h 576"/>
                  <a:gd name="T94" fmla="*/ 0 w 9401"/>
                  <a:gd name="T95" fmla="*/ 0 h 576"/>
                  <a:gd name="T96" fmla="*/ 0 w 9401"/>
                  <a:gd name="T97" fmla="*/ 0 h 576"/>
                  <a:gd name="T98" fmla="*/ 0 w 9401"/>
                  <a:gd name="T99" fmla="*/ 0 h 576"/>
                  <a:gd name="T100" fmla="*/ 0 w 9401"/>
                  <a:gd name="T101" fmla="*/ 0 h 57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401"/>
                  <a:gd name="T154" fmla="*/ 0 h 576"/>
                  <a:gd name="T155" fmla="*/ 9401 w 9401"/>
                  <a:gd name="T156" fmla="*/ 576 h 57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401" h="576">
                    <a:moveTo>
                      <a:pt x="9401" y="290"/>
                    </a:moveTo>
                    <a:lnTo>
                      <a:pt x="9401" y="306"/>
                    </a:lnTo>
                    <a:lnTo>
                      <a:pt x="9399" y="325"/>
                    </a:lnTo>
                    <a:lnTo>
                      <a:pt x="9398" y="346"/>
                    </a:lnTo>
                    <a:lnTo>
                      <a:pt x="9395" y="366"/>
                    </a:lnTo>
                    <a:lnTo>
                      <a:pt x="9390" y="389"/>
                    </a:lnTo>
                    <a:lnTo>
                      <a:pt x="9384" y="411"/>
                    </a:lnTo>
                    <a:lnTo>
                      <a:pt x="9380" y="422"/>
                    </a:lnTo>
                    <a:lnTo>
                      <a:pt x="9375" y="433"/>
                    </a:lnTo>
                    <a:lnTo>
                      <a:pt x="9370" y="445"/>
                    </a:lnTo>
                    <a:lnTo>
                      <a:pt x="9362" y="455"/>
                    </a:lnTo>
                    <a:lnTo>
                      <a:pt x="9355" y="465"/>
                    </a:lnTo>
                    <a:lnTo>
                      <a:pt x="9348" y="476"/>
                    </a:lnTo>
                    <a:lnTo>
                      <a:pt x="9339" y="486"/>
                    </a:lnTo>
                    <a:lnTo>
                      <a:pt x="9328" y="495"/>
                    </a:lnTo>
                    <a:lnTo>
                      <a:pt x="9318" y="505"/>
                    </a:lnTo>
                    <a:lnTo>
                      <a:pt x="9305" y="513"/>
                    </a:lnTo>
                    <a:lnTo>
                      <a:pt x="9293" y="521"/>
                    </a:lnTo>
                    <a:lnTo>
                      <a:pt x="9279" y="529"/>
                    </a:lnTo>
                    <a:lnTo>
                      <a:pt x="9263" y="536"/>
                    </a:lnTo>
                    <a:lnTo>
                      <a:pt x="9247" y="542"/>
                    </a:lnTo>
                    <a:lnTo>
                      <a:pt x="9229" y="547"/>
                    </a:lnTo>
                    <a:lnTo>
                      <a:pt x="9210" y="551"/>
                    </a:lnTo>
                    <a:lnTo>
                      <a:pt x="9190" y="554"/>
                    </a:lnTo>
                    <a:lnTo>
                      <a:pt x="9167" y="558"/>
                    </a:lnTo>
                    <a:lnTo>
                      <a:pt x="9144" y="559"/>
                    </a:lnTo>
                    <a:lnTo>
                      <a:pt x="9119" y="560"/>
                    </a:lnTo>
                    <a:lnTo>
                      <a:pt x="8897" y="560"/>
                    </a:lnTo>
                    <a:lnTo>
                      <a:pt x="8548" y="562"/>
                    </a:lnTo>
                    <a:lnTo>
                      <a:pt x="8090" y="564"/>
                    </a:lnTo>
                    <a:lnTo>
                      <a:pt x="7541" y="567"/>
                    </a:lnTo>
                    <a:lnTo>
                      <a:pt x="6920" y="570"/>
                    </a:lnTo>
                    <a:lnTo>
                      <a:pt x="6245" y="573"/>
                    </a:lnTo>
                    <a:lnTo>
                      <a:pt x="5532" y="575"/>
                    </a:lnTo>
                    <a:lnTo>
                      <a:pt x="4802" y="576"/>
                    </a:lnTo>
                    <a:lnTo>
                      <a:pt x="4071" y="576"/>
                    </a:lnTo>
                    <a:lnTo>
                      <a:pt x="3360" y="574"/>
                    </a:lnTo>
                    <a:lnTo>
                      <a:pt x="3016" y="573"/>
                    </a:lnTo>
                    <a:lnTo>
                      <a:pt x="2685" y="571"/>
                    </a:lnTo>
                    <a:lnTo>
                      <a:pt x="2366" y="569"/>
                    </a:lnTo>
                    <a:lnTo>
                      <a:pt x="2065" y="566"/>
                    </a:lnTo>
                    <a:lnTo>
                      <a:pt x="1780" y="562"/>
                    </a:lnTo>
                    <a:lnTo>
                      <a:pt x="1517" y="558"/>
                    </a:lnTo>
                    <a:lnTo>
                      <a:pt x="1276" y="552"/>
                    </a:lnTo>
                    <a:lnTo>
                      <a:pt x="1060" y="547"/>
                    </a:lnTo>
                    <a:lnTo>
                      <a:pt x="872" y="540"/>
                    </a:lnTo>
                    <a:lnTo>
                      <a:pt x="713" y="533"/>
                    </a:lnTo>
                    <a:lnTo>
                      <a:pt x="586" y="524"/>
                    </a:lnTo>
                    <a:lnTo>
                      <a:pt x="493" y="515"/>
                    </a:lnTo>
                    <a:lnTo>
                      <a:pt x="445" y="509"/>
                    </a:lnTo>
                    <a:lnTo>
                      <a:pt x="383" y="501"/>
                    </a:lnTo>
                    <a:lnTo>
                      <a:pt x="349" y="495"/>
                    </a:lnTo>
                    <a:lnTo>
                      <a:pt x="314" y="489"/>
                    </a:lnTo>
                    <a:lnTo>
                      <a:pt x="277" y="482"/>
                    </a:lnTo>
                    <a:lnTo>
                      <a:pt x="241" y="474"/>
                    </a:lnTo>
                    <a:lnTo>
                      <a:pt x="205" y="464"/>
                    </a:lnTo>
                    <a:lnTo>
                      <a:pt x="170" y="454"/>
                    </a:lnTo>
                    <a:lnTo>
                      <a:pt x="153" y="449"/>
                    </a:lnTo>
                    <a:lnTo>
                      <a:pt x="137" y="443"/>
                    </a:lnTo>
                    <a:lnTo>
                      <a:pt x="122" y="437"/>
                    </a:lnTo>
                    <a:lnTo>
                      <a:pt x="107" y="429"/>
                    </a:lnTo>
                    <a:lnTo>
                      <a:pt x="93" y="422"/>
                    </a:lnTo>
                    <a:lnTo>
                      <a:pt x="79" y="415"/>
                    </a:lnTo>
                    <a:lnTo>
                      <a:pt x="67" y="407"/>
                    </a:lnTo>
                    <a:lnTo>
                      <a:pt x="57" y="398"/>
                    </a:lnTo>
                    <a:lnTo>
                      <a:pt x="46" y="389"/>
                    </a:lnTo>
                    <a:lnTo>
                      <a:pt x="38" y="380"/>
                    </a:lnTo>
                    <a:lnTo>
                      <a:pt x="30" y="370"/>
                    </a:lnTo>
                    <a:lnTo>
                      <a:pt x="24" y="360"/>
                    </a:lnTo>
                    <a:lnTo>
                      <a:pt x="16" y="343"/>
                    </a:lnTo>
                    <a:lnTo>
                      <a:pt x="10" y="326"/>
                    </a:lnTo>
                    <a:lnTo>
                      <a:pt x="5" y="309"/>
                    </a:lnTo>
                    <a:lnTo>
                      <a:pt x="2" y="292"/>
                    </a:lnTo>
                    <a:lnTo>
                      <a:pt x="0" y="274"/>
                    </a:lnTo>
                    <a:lnTo>
                      <a:pt x="0" y="258"/>
                    </a:lnTo>
                    <a:lnTo>
                      <a:pt x="1" y="240"/>
                    </a:lnTo>
                    <a:lnTo>
                      <a:pt x="4" y="224"/>
                    </a:lnTo>
                    <a:lnTo>
                      <a:pt x="8" y="207"/>
                    </a:lnTo>
                    <a:lnTo>
                      <a:pt x="13" y="190"/>
                    </a:lnTo>
                    <a:lnTo>
                      <a:pt x="20" y="175"/>
                    </a:lnTo>
                    <a:lnTo>
                      <a:pt x="27" y="159"/>
                    </a:lnTo>
                    <a:lnTo>
                      <a:pt x="35" y="145"/>
                    </a:lnTo>
                    <a:lnTo>
                      <a:pt x="44" y="129"/>
                    </a:lnTo>
                    <a:lnTo>
                      <a:pt x="55" y="116"/>
                    </a:lnTo>
                    <a:lnTo>
                      <a:pt x="65" y="103"/>
                    </a:lnTo>
                    <a:lnTo>
                      <a:pt x="77" y="89"/>
                    </a:lnTo>
                    <a:lnTo>
                      <a:pt x="90" y="77"/>
                    </a:lnTo>
                    <a:lnTo>
                      <a:pt x="103" y="65"/>
                    </a:lnTo>
                    <a:lnTo>
                      <a:pt x="117" y="55"/>
                    </a:lnTo>
                    <a:lnTo>
                      <a:pt x="131" y="45"/>
                    </a:lnTo>
                    <a:lnTo>
                      <a:pt x="147" y="36"/>
                    </a:lnTo>
                    <a:lnTo>
                      <a:pt x="161" y="28"/>
                    </a:lnTo>
                    <a:lnTo>
                      <a:pt x="178" y="21"/>
                    </a:lnTo>
                    <a:lnTo>
                      <a:pt x="193" y="15"/>
                    </a:lnTo>
                    <a:lnTo>
                      <a:pt x="210" y="9"/>
                    </a:lnTo>
                    <a:lnTo>
                      <a:pt x="226" y="5"/>
                    </a:lnTo>
                    <a:lnTo>
                      <a:pt x="243" y="2"/>
                    </a:lnTo>
                    <a:lnTo>
                      <a:pt x="259" y="0"/>
                    </a:lnTo>
                    <a:lnTo>
                      <a:pt x="277" y="0"/>
                    </a:lnTo>
                    <a:lnTo>
                      <a:pt x="293" y="1"/>
                    </a:lnTo>
                    <a:lnTo>
                      <a:pt x="310" y="3"/>
                    </a:lnTo>
                    <a:lnTo>
                      <a:pt x="329" y="6"/>
                    </a:lnTo>
                    <a:lnTo>
                      <a:pt x="345" y="12"/>
                    </a:lnTo>
                    <a:lnTo>
                      <a:pt x="362" y="17"/>
                    </a:lnTo>
                    <a:lnTo>
                      <a:pt x="377" y="23"/>
                    </a:lnTo>
                    <a:lnTo>
                      <a:pt x="392" y="30"/>
                    </a:lnTo>
                    <a:lnTo>
                      <a:pt x="405" y="37"/>
                    </a:lnTo>
                    <a:lnTo>
                      <a:pt x="418" y="46"/>
                    </a:lnTo>
                    <a:lnTo>
                      <a:pt x="431" y="54"/>
                    </a:lnTo>
                    <a:lnTo>
                      <a:pt x="455" y="73"/>
                    </a:lnTo>
                    <a:lnTo>
                      <a:pt x="476" y="93"/>
                    </a:lnTo>
                    <a:lnTo>
                      <a:pt x="498" y="114"/>
                    </a:lnTo>
                    <a:lnTo>
                      <a:pt x="520" y="136"/>
                    </a:lnTo>
                    <a:lnTo>
                      <a:pt x="541" y="157"/>
                    </a:lnTo>
                    <a:lnTo>
                      <a:pt x="564" y="179"/>
                    </a:lnTo>
                    <a:lnTo>
                      <a:pt x="575" y="189"/>
                    </a:lnTo>
                    <a:lnTo>
                      <a:pt x="588" y="200"/>
                    </a:lnTo>
                    <a:lnTo>
                      <a:pt x="601" y="210"/>
                    </a:lnTo>
                    <a:lnTo>
                      <a:pt x="615" y="219"/>
                    </a:lnTo>
                    <a:lnTo>
                      <a:pt x="629" y="229"/>
                    </a:lnTo>
                    <a:lnTo>
                      <a:pt x="645" y="237"/>
                    </a:lnTo>
                    <a:lnTo>
                      <a:pt x="660" y="245"/>
                    </a:lnTo>
                    <a:lnTo>
                      <a:pt x="677" y="252"/>
                    </a:lnTo>
                    <a:lnTo>
                      <a:pt x="695" y="260"/>
                    </a:lnTo>
                    <a:lnTo>
                      <a:pt x="714" y="265"/>
                    </a:lnTo>
                    <a:lnTo>
                      <a:pt x="734" y="271"/>
                    </a:lnTo>
                    <a:lnTo>
                      <a:pt x="755" y="275"/>
                    </a:lnTo>
                    <a:lnTo>
                      <a:pt x="795" y="278"/>
                    </a:lnTo>
                    <a:lnTo>
                      <a:pt x="878" y="282"/>
                    </a:lnTo>
                    <a:lnTo>
                      <a:pt x="1001" y="287"/>
                    </a:lnTo>
                    <a:lnTo>
                      <a:pt x="1163" y="291"/>
                    </a:lnTo>
                    <a:lnTo>
                      <a:pt x="1587" y="300"/>
                    </a:lnTo>
                    <a:lnTo>
                      <a:pt x="2129" y="309"/>
                    </a:lnTo>
                    <a:lnTo>
                      <a:pt x="2763" y="320"/>
                    </a:lnTo>
                    <a:lnTo>
                      <a:pt x="3469" y="329"/>
                    </a:lnTo>
                    <a:lnTo>
                      <a:pt x="4222" y="337"/>
                    </a:lnTo>
                    <a:lnTo>
                      <a:pt x="5001" y="343"/>
                    </a:lnTo>
                    <a:lnTo>
                      <a:pt x="5393" y="347"/>
                    </a:lnTo>
                    <a:lnTo>
                      <a:pt x="5783" y="349"/>
                    </a:lnTo>
                    <a:lnTo>
                      <a:pt x="6167" y="351"/>
                    </a:lnTo>
                    <a:lnTo>
                      <a:pt x="6543" y="352"/>
                    </a:lnTo>
                    <a:lnTo>
                      <a:pt x="6909" y="352"/>
                    </a:lnTo>
                    <a:lnTo>
                      <a:pt x="7261" y="351"/>
                    </a:lnTo>
                    <a:lnTo>
                      <a:pt x="7596" y="350"/>
                    </a:lnTo>
                    <a:lnTo>
                      <a:pt x="7912" y="348"/>
                    </a:lnTo>
                    <a:lnTo>
                      <a:pt x="8206" y="345"/>
                    </a:lnTo>
                    <a:lnTo>
                      <a:pt x="8475" y="340"/>
                    </a:lnTo>
                    <a:lnTo>
                      <a:pt x="8715" y="334"/>
                    </a:lnTo>
                    <a:lnTo>
                      <a:pt x="8925" y="328"/>
                    </a:lnTo>
                    <a:lnTo>
                      <a:pt x="9102" y="321"/>
                    </a:lnTo>
                    <a:lnTo>
                      <a:pt x="9241" y="311"/>
                    </a:lnTo>
                    <a:lnTo>
                      <a:pt x="9342" y="301"/>
                    </a:lnTo>
                    <a:lnTo>
                      <a:pt x="9401" y="290"/>
                    </a:lnTo>
                    <a:close/>
                  </a:path>
                </a:pathLst>
              </a:custGeom>
              <a:solidFill>
                <a:srgbClr val="DE8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31" name="Freeform 5"/>
              <p:cNvSpPr>
                <a:spLocks/>
              </p:cNvSpPr>
              <p:nvPr/>
            </p:nvSpPr>
            <p:spPr bwMode="auto">
              <a:xfrm>
                <a:off x="2884" y="922"/>
                <a:ext cx="1343" cy="65"/>
              </a:xfrm>
              <a:custGeom>
                <a:avLst/>
                <a:gdLst>
                  <a:gd name="T0" fmla="*/ 0 w 9403"/>
                  <a:gd name="T1" fmla="*/ 0 h 451"/>
                  <a:gd name="T2" fmla="*/ 0 w 9403"/>
                  <a:gd name="T3" fmla="*/ 0 h 451"/>
                  <a:gd name="T4" fmla="*/ 0 w 9403"/>
                  <a:gd name="T5" fmla="*/ 0 h 451"/>
                  <a:gd name="T6" fmla="*/ 0 w 9403"/>
                  <a:gd name="T7" fmla="*/ 0 h 451"/>
                  <a:gd name="T8" fmla="*/ 0 w 9403"/>
                  <a:gd name="T9" fmla="*/ 0 h 451"/>
                  <a:gd name="T10" fmla="*/ 0 w 9403"/>
                  <a:gd name="T11" fmla="*/ 0 h 451"/>
                  <a:gd name="T12" fmla="*/ 0 w 9403"/>
                  <a:gd name="T13" fmla="*/ 0 h 451"/>
                  <a:gd name="T14" fmla="*/ 0 w 9403"/>
                  <a:gd name="T15" fmla="*/ 0 h 451"/>
                  <a:gd name="T16" fmla="*/ 0 w 9403"/>
                  <a:gd name="T17" fmla="*/ 0 h 451"/>
                  <a:gd name="T18" fmla="*/ 0 w 9403"/>
                  <a:gd name="T19" fmla="*/ 0 h 451"/>
                  <a:gd name="T20" fmla="*/ 0 w 9403"/>
                  <a:gd name="T21" fmla="*/ 0 h 451"/>
                  <a:gd name="T22" fmla="*/ 0 w 9403"/>
                  <a:gd name="T23" fmla="*/ 0 h 451"/>
                  <a:gd name="T24" fmla="*/ 0 w 9403"/>
                  <a:gd name="T25" fmla="*/ 0 h 451"/>
                  <a:gd name="T26" fmla="*/ 0 w 9403"/>
                  <a:gd name="T27" fmla="*/ 0 h 451"/>
                  <a:gd name="T28" fmla="*/ 0 w 9403"/>
                  <a:gd name="T29" fmla="*/ 0 h 451"/>
                  <a:gd name="T30" fmla="*/ 0 w 9403"/>
                  <a:gd name="T31" fmla="*/ 0 h 451"/>
                  <a:gd name="T32" fmla="*/ 0 w 9403"/>
                  <a:gd name="T33" fmla="*/ 0 h 451"/>
                  <a:gd name="T34" fmla="*/ 0 w 9403"/>
                  <a:gd name="T35" fmla="*/ 0 h 451"/>
                  <a:gd name="T36" fmla="*/ 0 w 9403"/>
                  <a:gd name="T37" fmla="*/ 0 h 451"/>
                  <a:gd name="T38" fmla="*/ 0 w 9403"/>
                  <a:gd name="T39" fmla="*/ 0 h 451"/>
                  <a:gd name="T40" fmla="*/ 0 w 9403"/>
                  <a:gd name="T41" fmla="*/ 0 h 451"/>
                  <a:gd name="T42" fmla="*/ 0 w 9403"/>
                  <a:gd name="T43" fmla="*/ 0 h 451"/>
                  <a:gd name="T44" fmla="*/ 0 w 9403"/>
                  <a:gd name="T45" fmla="*/ 0 h 451"/>
                  <a:gd name="T46" fmla="*/ 0 w 9403"/>
                  <a:gd name="T47" fmla="*/ 0 h 451"/>
                  <a:gd name="T48" fmla="*/ 0 w 9403"/>
                  <a:gd name="T49" fmla="*/ 0 h 451"/>
                  <a:gd name="T50" fmla="*/ 0 w 9403"/>
                  <a:gd name="T51" fmla="*/ 0 h 451"/>
                  <a:gd name="T52" fmla="*/ 0 w 9403"/>
                  <a:gd name="T53" fmla="*/ 0 h 451"/>
                  <a:gd name="T54" fmla="*/ 0 w 9403"/>
                  <a:gd name="T55" fmla="*/ 0 h 451"/>
                  <a:gd name="T56" fmla="*/ 0 w 9403"/>
                  <a:gd name="T57" fmla="*/ 0 h 451"/>
                  <a:gd name="T58" fmla="*/ 0 w 9403"/>
                  <a:gd name="T59" fmla="*/ 0 h 451"/>
                  <a:gd name="T60" fmla="*/ 0 w 9403"/>
                  <a:gd name="T61" fmla="*/ 0 h 451"/>
                  <a:gd name="T62" fmla="*/ 0 w 9403"/>
                  <a:gd name="T63" fmla="*/ 0 h 451"/>
                  <a:gd name="T64" fmla="*/ 0 w 9403"/>
                  <a:gd name="T65" fmla="*/ 0 h 451"/>
                  <a:gd name="T66" fmla="*/ 0 w 9403"/>
                  <a:gd name="T67" fmla="*/ 0 h 451"/>
                  <a:gd name="T68" fmla="*/ 0 w 9403"/>
                  <a:gd name="T69" fmla="*/ 0 h 451"/>
                  <a:gd name="T70" fmla="*/ 0 w 9403"/>
                  <a:gd name="T71" fmla="*/ 0 h 451"/>
                  <a:gd name="T72" fmla="*/ 0 w 9403"/>
                  <a:gd name="T73" fmla="*/ 0 h 451"/>
                  <a:gd name="T74" fmla="*/ 0 w 9403"/>
                  <a:gd name="T75" fmla="*/ 0 h 451"/>
                  <a:gd name="T76" fmla="*/ 0 w 9403"/>
                  <a:gd name="T77" fmla="*/ 0 h 451"/>
                  <a:gd name="T78" fmla="*/ 0 w 9403"/>
                  <a:gd name="T79" fmla="*/ 0 h 451"/>
                  <a:gd name="T80" fmla="*/ 0 w 9403"/>
                  <a:gd name="T81" fmla="*/ 0 h 451"/>
                  <a:gd name="T82" fmla="*/ 0 w 9403"/>
                  <a:gd name="T83" fmla="*/ 0 h 451"/>
                  <a:gd name="T84" fmla="*/ 0 w 9403"/>
                  <a:gd name="T85" fmla="*/ 0 h 451"/>
                  <a:gd name="T86" fmla="*/ 0 w 9403"/>
                  <a:gd name="T87" fmla="*/ 0 h 451"/>
                  <a:gd name="T88" fmla="*/ 0 w 9403"/>
                  <a:gd name="T89" fmla="*/ 0 h 451"/>
                  <a:gd name="T90" fmla="*/ 0 w 9403"/>
                  <a:gd name="T91" fmla="*/ 0 h 451"/>
                  <a:gd name="T92" fmla="*/ 0 w 9403"/>
                  <a:gd name="T93" fmla="*/ 0 h 451"/>
                  <a:gd name="T94" fmla="*/ 0 w 9403"/>
                  <a:gd name="T95" fmla="*/ 0 h 451"/>
                  <a:gd name="T96" fmla="*/ 0 w 9403"/>
                  <a:gd name="T97" fmla="*/ 0 h 451"/>
                  <a:gd name="T98" fmla="*/ 0 w 9403"/>
                  <a:gd name="T99" fmla="*/ 0 h 451"/>
                  <a:gd name="T100" fmla="*/ 0 w 9403"/>
                  <a:gd name="T101" fmla="*/ 0 h 451"/>
                  <a:gd name="T102" fmla="*/ 0 w 9403"/>
                  <a:gd name="T103" fmla="*/ 0 h 451"/>
                  <a:gd name="T104" fmla="*/ 0 w 9403"/>
                  <a:gd name="T105" fmla="*/ 0 h 451"/>
                  <a:gd name="T106" fmla="*/ 0 w 9403"/>
                  <a:gd name="T107" fmla="*/ 0 h 451"/>
                  <a:gd name="T108" fmla="*/ 0 w 9403"/>
                  <a:gd name="T109" fmla="*/ 0 h 451"/>
                  <a:gd name="T110" fmla="*/ 0 w 9403"/>
                  <a:gd name="T111" fmla="*/ 0 h 451"/>
                  <a:gd name="T112" fmla="*/ 0 w 9403"/>
                  <a:gd name="T113" fmla="*/ 0 h 451"/>
                  <a:gd name="T114" fmla="*/ 0 w 9403"/>
                  <a:gd name="T115" fmla="*/ 0 h 451"/>
                  <a:gd name="T116" fmla="*/ 0 w 9403"/>
                  <a:gd name="T117" fmla="*/ 0 h 451"/>
                  <a:gd name="T118" fmla="*/ 0 w 9403"/>
                  <a:gd name="T119" fmla="*/ 0 h 45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403"/>
                  <a:gd name="T181" fmla="*/ 0 h 451"/>
                  <a:gd name="T182" fmla="*/ 9403 w 9403"/>
                  <a:gd name="T183" fmla="*/ 451 h 45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403" h="451">
                    <a:moveTo>
                      <a:pt x="9283" y="393"/>
                    </a:moveTo>
                    <a:lnTo>
                      <a:pt x="9225" y="404"/>
                    </a:lnTo>
                    <a:lnTo>
                      <a:pt x="9126" y="415"/>
                    </a:lnTo>
                    <a:lnTo>
                      <a:pt x="8987" y="424"/>
                    </a:lnTo>
                    <a:lnTo>
                      <a:pt x="8814" y="431"/>
                    </a:lnTo>
                    <a:lnTo>
                      <a:pt x="8606" y="438"/>
                    </a:lnTo>
                    <a:lnTo>
                      <a:pt x="8368" y="442"/>
                    </a:lnTo>
                    <a:lnTo>
                      <a:pt x="8103" y="446"/>
                    </a:lnTo>
                    <a:lnTo>
                      <a:pt x="7813" y="449"/>
                    </a:lnTo>
                    <a:lnTo>
                      <a:pt x="7501" y="450"/>
                    </a:lnTo>
                    <a:lnTo>
                      <a:pt x="7171" y="451"/>
                    </a:lnTo>
                    <a:lnTo>
                      <a:pt x="6823" y="451"/>
                    </a:lnTo>
                    <a:lnTo>
                      <a:pt x="6463" y="450"/>
                    </a:lnTo>
                    <a:lnTo>
                      <a:pt x="6092" y="449"/>
                    </a:lnTo>
                    <a:lnTo>
                      <a:pt x="5712" y="447"/>
                    </a:lnTo>
                    <a:lnTo>
                      <a:pt x="5328" y="444"/>
                    </a:lnTo>
                    <a:lnTo>
                      <a:pt x="4943" y="441"/>
                    </a:lnTo>
                    <a:lnTo>
                      <a:pt x="4174" y="432"/>
                    </a:lnTo>
                    <a:lnTo>
                      <a:pt x="3431" y="423"/>
                    </a:lnTo>
                    <a:lnTo>
                      <a:pt x="2735" y="413"/>
                    </a:lnTo>
                    <a:lnTo>
                      <a:pt x="2109" y="401"/>
                    </a:lnTo>
                    <a:lnTo>
                      <a:pt x="1576" y="391"/>
                    </a:lnTo>
                    <a:lnTo>
                      <a:pt x="1157" y="381"/>
                    </a:lnTo>
                    <a:lnTo>
                      <a:pt x="998" y="377"/>
                    </a:lnTo>
                    <a:lnTo>
                      <a:pt x="876" y="372"/>
                    </a:lnTo>
                    <a:lnTo>
                      <a:pt x="794" y="368"/>
                    </a:lnTo>
                    <a:lnTo>
                      <a:pt x="754" y="365"/>
                    </a:lnTo>
                    <a:lnTo>
                      <a:pt x="733" y="360"/>
                    </a:lnTo>
                    <a:lnTo>
                      <a:pt x="713" y="355"/>
                    </a:lnTo>
                    <a:lnTo>
                      <a:pt x="694" y="349"/>
                    </a:lnTo>
                    <a:lnTo>
                      <a:pt x="676" y="342"/>
                    </a:lnTo>
                    <a:lnTo>
                      <a:pt x="659" y="335"/>
                    </a:lnTo>
                    <a:lnTo>
                      <a:pt x="644" y="327"/>
                    </a:lnTo>
                    <a:lnTo>
                      <a:pt x="628" y="319"/>
                    </a:lnTo>
                    <a:lnTo>
                      <a:pt x="614" y="309"/>
                    </a:lnTo>
                    <a:lnTo>
                      <a:pt x="600" y="300"/>
                    </a:lnTo>
                    <a:lnTo>
                      <a:pt x="587" y="290"/>
                    </a:lnTo>
                    <a:lnTo>
                      <a:pt x="574" y="279"/>
                    </a:lnTo>
                    <a:lnTo>
                      <a:pt x="563" y="269"/>
                    </a:lnTo>
                    <a:lnTo>
                      <a:pt x="540" y="247"/>
                    </a:lnTo>
                    <a:lnTo>
                      <a:pt x="519" y="226"/>
                    </a:lnTo>
                    <a:lnTo>
                      <a:pt x="497" y="204"/>
                    </a:lnTo>
                    <a:lnTo>
                      <a:pt x="475" y="183"/>
                    </a:lnTo>
                    <a:lnTo>
                      <a:pt x="454" y="163"/>
                    </a:lnTo>
                    <a:lnTo>
                      <a:pt x="430" y="144"/>
                    </a:lnTo>
                    <a:lnTo>
                      <a:pt x="417" y="136"/>
                    </a:lnTo>
                    <a:lnTo>
                      <a:pt x="404" y="127"/>
                    </a:lnTo>
                    <a:lnTo>
                      <a:pt x="391" y="120"/>
                    </a:lnTo>
                    <a:lnTo>
                      <a:pt x="376" y="113"/>
                    </a:lnTo>
                    <a:lnTo>
                      <a:pt x="361" y="107"/>
                    </a:lnTo>
                    <a:lnTo>
                      <a:pt x="344" y="102"/>
                    </a:lnTo>
                    <a:lnTo>
                      <a:pt x="328" y="96"/>
                    </a:lnTo>
                    <a:lnTo>
                      <a:pt x="309" y="93"/>
                    </a:lnTo>
                    <a:lnTo>
                      <a:pt x="297" y="91"/>
                    </a:lnTo>
                    <a:lnTo>
                      <a:pt x="284" y="90"/>
                    </a:lnTo>
                    <a:lnTo>
                      <a:pt x="272" y="90"/>
                    </a:lnTo>
                    <a:lnTo>
                      <a:pt x="259" y="90"/>
                    </a:lnTo>
                    <a:lnTo>
                      <a:pt x="247" y="91"/>
                    </a:lnTo>
                    <a:lnTo>
                      <a:pt x="235" y="93"/>
                    </a:lnTo>
                    <a:lnTo>
                      <a:pt x="222" y="95"/>
                    </a:lnTo>
                    <a:lnTo>
                      <a:pt x="211" y="98"/>
                    </a:lnTo>
                    <a:lnTo>
                      <a:pt x="198" y="103"/>
                    </a:lnTo>
                    <a:lnTo>
                      <a:pt x="186" y="107"/>
                    </a:lnTo>
                    <a:lnTo>
                      <a:pt x="175" y="112"/>
                    </a:lnTo>
                    <a:lnTo>
                      <a:pt x="163" y="117"/>
                    </a:lnTo>
                    <a:lnTo>
                      <a:pt x="152" y="122"/>
                    </a:lnTo>
                    <a:lnTo>
                      <a:pt x="140" y="128"/>
                    </a:lnTo>
                    <a:lnTo>
                      <a:pt x="129" y="136"/>
                    </a:lnTo>
                    <a:lnTo>
                      <a:pt x="119" y="143"/>
                    </a:lnTo>
                    <a:lnTo>
                      <a:pt x="108" y="151"/>
                    </a:lnTo>
                    <a:lnTo>
                      <a:pt x="98" y="159"/>
                    </a:lnTo>
                    <a:lnTo>
                      <a:pt x="89" y="168"/>
                    </a:lnTo>
                    <a:lnTo>
                      <a:pt x="80" y="176"/>
                    </a:lnTo>
                    <a:lnTo>
                      <a:pt x="70" y="186"/>
                    </a:lnTo>
                    <a:lnTo>
                      <a:pt x="62" y="196"/>
                    </a:lnTo>
                    <a:lnTo>
                      <a:pt x="54" y="206"/>
                    </a:lnTo>
                    <a:lnTo>
                      <a:pt x="46" y="216"/>
                    </a:lnTo>
                    <a:lnTo>
                      <a:pt x="39" y="227"/>
                    </a:lnTo>
                    <a:lnTo>
                      <a:pt x="32" y="237"/>
                    </a:lnTo>
                    <a:lnTo>
                      <a:pt x="26" y="248"/>
                    </a:lnTo>
                    <a:lnTo>
                      <a:pt x="21" y="260"/>
                    </a:lnTo>
                    <a:lnTo>
                      <a:pt x="15" y="271"/>
                    </a:lnTo>
                    <a:lnTo>
                      <a:pt x="11" y="284"/>
                    </a:lnTo>
                    <a:lnTo>
                      <a:pt x="7" y="295"/>
                    </a:lnTo>
                    <a:lnTo>
                      <a:pt x="5" y="307"/>
                    </a:lnTo>
                    <a:lnTo>
                      <a:pt x="2" y="292"/>
                    </a:lnTo>
                    <a:lnTo>
                      <a:pt x="0" y="276"/>
                    </a:lnTo>
                    <a:lnTo>
                      <a:pt x="0" y="261"/>
                    </a:lnTo>
                    <a:lnTo>
                      <a:pt x="1" y="245"/>
                    </a:lnTo>
                    <a:lnTo>
                      <a:pt x="3" y="231"/>
                    </a:lnTo>
                    <a:lnTo>
                      <a:pt x="5" y="215"/>
                    </a:lnTo>
                    <a:lnTo>
                      <a:pt x="9" y="201"/>
                    </a:lnTo>
                    <a:lnTo>
                      <a:pt x="14" y="186"/>
                    </a:lnTo>
                    <a:lnTo>
                      <a:pt x="21" y="172"/>
                    </a:lnTo>
                    <a:lnTo>
                      <a:pt x="27" y="158"/>
                    </a:lnTo>
                    <a:lnTo>
                      <a:pt x="34" y="144"/>
                    </a:lnTo>
                    <a:lnTo>
                      <a:pt x="42" y="132"/>
                    </a:lnTo>
                    <a:lnTo>
                      <a:pt x="52" y="118"/>
                    </a:lnTo>
                    <a:lnTo>
                      <a:pt x="62" y="106"/>
                    </a:lnTo>
                    <a:lnTo>
                      <a:pt x="72" y="94"/>
                    </a:lnTo>
                    <a:lnTo>
                      <a:pt x="84" y="83"/>
                    </a:lnTo>
                    <a:lnTo>
                      <a:pt x="95" y="73"/>
                    </a:lnTo>
                    <a:lnTo>
                      <a:pt x="107" y="62"/>
                    </a:lnTo>
                    <a:lnTo>
                      <a:pt x="120" y="53"/>
                    </a:lnTo>
                    <a:lnTo>
                      <a:pt x="133" y="44"/>
                    </a:lnTo>
                    <a:lnTo>
                      <a:pt x="147" y="35"/>
                    </a:lnTo>
                    <a:lnTo>
                      <a:pt x="160" y="28"/>
                    </a:lnTo>
                    <a:lnTo>
                      <a:pt x="175" y="22"/>
                    </a:lnTo>
                    <a:lnTo>
                      <a:pt x="189" y="16"/>
                    </a:lnTo>
                    <a:lnTo>
                      <a:pt x="204" y="11"/>
                    </a:lnTo>
                    <a:lnTo>
                      <a:pt x="218" y="7"/>
                    </a:lnTo>
                    <a:lnTo>
                      <a:pt x="233" y="4"/>
                    </a:lnTo>
                    <a:lnTo>
                      <a:pt x="249" y="1"/>
                    </a:lnTo>
                    <a:lnTo>
                      <a:pt x="263" y="0"/>
                    </a:lnTo>
                    <a:lnTo>
                      <a:pt x="279" y="0"/>
                    </a:lnTo>
                    <a:lnTo>
                      <a:pt x="293" y="1"/>
                    </a:lnTo>
                    <a:lnTo>
                      <a:pt x="309" y="3"/>
                    </a:lnTo>
                    <a:lnTo>
                      <a:pt x="328" y="7"/>
                    </a:lnTo>
                    <a:lnTo>
                      <a:pt x="344" y="12"/>
                    </a:lnTo>
                    <a:lnTo>
                      <a:pt x="361" y="17"/>
                    </a:lnTo>
                    <a:lnTo>
                      <a:pt x="376" y="23"/>
                    </a:lnTo>
                    <a:lnTo>
                      <a:pt x="391" y="30"/>
                    </a:lnTo>
                    <a:lnTo>
                      <a:pt x="404" y="37"/>
                    </a:lnTo>
                    <a:lnTo>
                      <a:pt x="417" y="46"/>
                    </a:lnTo>
                    <a:lnTo>
                      <a:pt x="430" y="54"/>
                    </a:lnTo>
                    <a:lnTo>
                      <a:pt x="454" y="73"/>
                    </a:lnTo>
                    <a:lnTo>
                      <a:pt x="475" y="93"/>
                    </a:lnTo>
                    <a:lnTo>
                      <a:pt x="497" y="114"/>
                    </a:lnTo>
                    <a:lnTo>
                      <a:pt x="519" y="136"/>
                    </a:lnTo>
                    <a:lnTo>
                      <a:pt x="540" y="157"/>
                    </a:lnTo>
                    <a:lnTo>
                      <a:pt x="563" y="179"/>
                    </a:lnTo>
                    <a:lnTo>
                      <a:pt x="574" y="189"/>
                    </a:lnTo>
                    <a:lnTo>
                      <a:pt x="587" y="200"/>
                    </a:lnTo>
                    <a:lnTo>
                      <a:pt x="600" y="210"/>
                    </a:lnTo>
                    <a:lnTo>
                      <a:pt x="614" y="219"/>
                    </a:lnTo>
                    <a:lnTo>
                      <a:pt x="628" y="229"/>
                    </a:lnTo>
                    <a:lnTo>
                      <a:pt x="644" y="237"/>
                    </a:lnTo>
                    <a:lnTo>
                      <a:pt x="659" y="245"/>
                    </a:lnTo>
                    <a:lnTo>
                      <a:pt x="676" y="252"/>
                    </a:lnTo>
                    <a:lnTo>
                      <a:pt x="694" y="260"/>
                    </a:lnTo>
                    <a:lnTo>
                      <a:pt x="713" y="265"/>
                    </a:lnTo>
                    <a:lnTo>
                      <a:pt x="733" y="271"/>
                    </a:lnTo>
                    <a:lnTo>
                      <a:pt x="754" y="275"/>
                    </a:lnTo>
                    <a:lnTo>
                      <a:pt x="794" y="278"/>
                    </a:lnTo>
                    <a:lnTo>
                      <a:pt x="877" y="282"/>
                    </a:lnTo>
                    <a:lnTo>
                      <a:pt x="1001" y="287"/>
                    </a:lnTo>
                    <a:lnTo>
                      <a:pt x="1162" y="292"/>
                    </a:lnTo>
                    <a:lnTo>
                      <a:pt x="1587" y="303"/>
                    </a:lnTo>
                    <a:lnTo>
                      <a:pt x="2128" y="315"/>
                    </a:lnTo>
                    <a:lnTo>
                      <a:pt x="2763" y="326"/>
                    </a:lnTo>
                    <a:lnTo>
                      <a:pt x="3469" y="337"/>
                    </a:lnTo>
                    <a:lnTo>
                      <a:pt x="4222" y="349"/>
                    </a:lnTo>
                    <a:lnTo>
                      <a:pt x="5001" y="358"/>
                    </a:lnTo>
                    <a:lnTo>
                      <a:pt x="5394" y="362"/>
                    </a:lnTo>
                    <a:lnTo>
                      <a:pt x="5784" y="365"/>
                    </a:lnTo>
                    <a:lnTo>
                      <a:pt x="6168" y="368"/>
                    </a:lnTo>
                    <a:lnTo>
                      <a:pt x="6544" y="370"/>
                    </a:lnTo>
                    <a:lnTo>
                      <a:pt x="6910" y="371"/>
                    </a:lnTo>
                    <a:lnTo>
                      <a:pt x="7262" y="372"/>
                    </a:lnTo>
                    <a:lnTo>
                      <a:pt x="7598" y="372"/>
                    </a:lnTo>
                    <a:lnTo>
                      <a:pt x="7915" y="370"/>
                    </a:lnTo>
                    <a:lnTo>
                      <a:pt x="8208" y="368"/>
                    </a:lnTo>
                    <a:lnTo>
                      <a:pt x="8477" y="365"/>
                    </a:lnTo>
                    <a:lnTo>
                      <a:pt x="8717" y="361"/>
                    </a:lnTo>
                    <a:lnTo>
                      <a:pt x="8927" y="355"/>
                    </a:lnTo>
                    <a:lnTo>
                      <a:pt x="9104" y="348"/>
                    </a:lnTo>
                    <a:lnTo>
                      <a:pt x="9243" y="339"/>
                    </a:lnTo>
                    <a:lnTo>
                      <a:pt x="9345" y="329"/>
                    </a:lnTo>
                    <a:lnTo>
                      <a:pt x="9403" y="318"/>
                    </a:lnTo>
                    <a:lnTo>
                      <a:pt x="9400" y="325"/>
                    </a:lnTo>
                    <a:lnTo>
                      <a:pt x="9396" y="331"/>
                    </a:lnTo>
                    <a:lnTo>
                      <a:pt x="9391" y="337"/>
                    </a:lnTo>
                    <a:lnTo>
                      <a:pt x="9386" y="343"/>
                    </a:lnTo>
                    <a:lnTo>
                      <a:pt x="9380" y="350"/>
                    </a:lnTo>
                    <a:lnTo>
                      <a:pt x="9373" y="356"/>
                    </a:lnTo>
                    <a:lnTo>
                      <a:pt x="9364" y="361"/>
                    </a:lnTo>
                    <a:lnTo>
                      <a:pt x="9356" y="366"/>
                    </a:lnTo>
                    <a:lnTo>
                      <a:pt x="9339" y="376"/>
                    </a:lnTo>
                    <a:lnTo>
                      <a:pt x="9320" y="384"/>
                    </a:lnTo>
                    <a:lnTo>
                      <a:pt x="9301" y="389"/>
                    </a:lnTo>
                    <a:lnTo>
                      <a:pt x="9283" y="393"/>
                    </a:lnTo>
                    <a:close/>
                  </a:path>
                </a:pathLst>
              </a:custGeom>
              <a:solidFill>
                <a:srgbClr val="E4B8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32" name="Freeform 6"/>
              <p:cNvSpPr>
                <a:spLocks/>
              </p:cNvSpPr>
              <p:nvPr/>
            </p:nvSpPr>
            <p:spPr bwMode="auto">
              <a:xfrm>
                <a:off x="2880" y="940"/>
                <a:ext cx="1347" cy="69"/>
              </a:xfrm>
              <a:custGeom>
                <a:avLst/>
                <a:gdLst>
                  <a:gd name="T0" fmla="*/ 0 w 9427"/>
                  <a:gd name="T1" fmla="*/ 0 h 481"/>
                  <a:gd name="T2" fmla="*/ 0 w 9427"/>
                  <a:gd name="T3" fmla="*/ 0 h 481"/>
                  <a:gd name="T4" fmla="*/ 0 w 9427"/>
                  <a:gd name="T5" fmla="*/ 0 h 481"/>
                  <a:gd name="T6" fmla="*/ 0 w 9427"/>
                  <a:gd name="T7" fmla="*/ 0 h 481"/>
                  <a:gd name="T8" fmla="*/ 0 w 9427"/>
                  <a:gd name="T9" fmla="*/ 0 h 481"/>
                  <a:gd name="T10" fmla="*/ 0 w 9427"/>
                  <a:gd name="T11" fmla="*/ 0 h 481"/>
                  <a:gd name="T12" fmla="*/ 0 w 9427"/>
                  <a:gd name="T13" fmla="*/ 0 h 481"/>
                  <a:gd name="T14" fmla="*/ 0 w 9427"/>
                  <a:gd name="T15" fmla="*/ 0 h 481"/>
                  <a:gd name="T16" fmla="*/ 0 w 9427"/>
                  <a:gd name="T17" fmla="*/ 0 h 481"/>
                  <a:gd name="T18" fmla="*/ 0 w 9427"/>
                  <a:gd name="T19" fmla="*/ 0 h 481"/>
                  <a:gd name="T20" fmla="*/ 0 w 9427"/>
                  <a:gd name="T21" fmla="*/ 0 h 481"/>
                  <a:gd name="T22" fmla="*/ 0 w 9427"/>
                  <a:gd name="T23" fmla="*/ 0 h 481"/>
                  <a:gd name="T24" fmla="*/ 0 w 9427"/>
                  <a:gd name="T25" fmla="*/ 0 h 481"/>
                  <a:gd name="T26" fmla="*/ 0 w 9427"/>
                  <a:gd name="T27" fmla="*/ 0 h 481"/>
                  <a:gd name="T28" fmla="*/ 0 w 9427"/>
                  <a:gd name="T29" fmla="*/ 0 h 481"/>
                  <a:gd name="T30" fmla="*/ 0 w 9427"/>
                  <a:gd name="T31" fmla="*/ 0 h 481"/>
                  <a:gd name="T32" fmla="*/ 0 w 9427"/>
                  <a:gd name="T33" fmla="*/ 0 h 481"/>
                  <a:gd name="T34" fmla="*/ 0 w 9427"/>
                  <a:gd name="T35" fmla="*/ 0 h 481"/>
                  <a:gd name="T36" fmla="*/ 0 w 9427"/>
                  <a:gd name="T37" fmla="*/ 0 h 481"/>
                  <a:gd name="T38" fmla="*/ 0 w 9427"/>
                  <a:gd name="T39" fmla="*/ 0 h 481"/>
                  <a:gd name="T40" fmla="*/ 0 w 9427"/>
                  <a:gd name="T41" fmla="*/ 0 h 481"/>
                  <a:gd name="T42" fmla="*/ 0 w 9427"/>
                  <a:gd name="T43" fmla="*/ 0 h 481"/>
                  <a:gd name="T44" fmla="*/ 0 w 9427"/>
                  <a:gd name="T45" fmla="*/ 0 h 481"/>
                  <a:gd name="T46" fmla="*/ 0 w 9427"/>
                  <a:gd name="T47" fmla="*/ 0 h 481"/>
                  <a:gd name="T48" fmla="*/ 0 w 9427"/>
                  <a:gd name="T49" fmla="*/ 0 h 481"/>
                  <a:gd name="T50" fmla="*/ 0 w 9427"/>
                  <a:gd name="T51" fmla="*/ 0 h 481"/>
                  <a:gd name="T52" fmla="*/ 0 w 9427"/>
                  <a:gd name="T53" fmla="*/ 0 h 481"/>
                  <a:gd name="T54" fmla="*/ 0 w 9427"/>
                  <a:gd name="T55" fmla="*/ 0 h 481"/>
                  <a:gd name="T56" fmla="*/ 0 w 9427"/>
                  <a:gd name="T57" fmla="*/ 0 h 481"/>
                  <a:gd name="T58" fmla="*/ 0 w 9427"/>
                  <a:gd name="T59" fmla="*/ 0 h 481"/>
                  <a:gd name="T60" fmla="*/ 0 w 9427"/>
                  <a:gd name="T61" fmla="*/ 0 h 481"/>
                  <a:gd name="T62" fmla="*/ 0 w 9427"/>
                  <a:gd name="T63" fmla="*/ 0 h 481"/>
                  <a:gd name="T64" fmla="*/ 0 w 9427"/>
                  <a:gd name="T65" fmla="*/ 0 h 481"/>
                  <a:gd name="T66" fmla="*/ 0 w 9427"/>
                  <a:gd name="T67" fmla="*/ 0 h 481"/>
                  <a:gd name="T68" fmla="*/ 0 w 9427"/>
                  <a:gd name="T69" fmla="*/ 0 h 481"/>
                  <a:gd name="T70" fmla="*/ 0 w 9427"/>
                  <a:gd name="T71" fmla="*/ 0 h 481"/>
                  <a:gd name="T72" fmla="*/ 0 w 9427"/>
                  <a:gd name="T73" fmla="*/ 0 h 481"/>
                  <a:gd name="T74" fmla="*/ 0 w 9427"/>
                  <a:gd name="T75" fmla="*/ 0 h 481"/>
                  <a:gd name="T76" fmla="*/ 0 w 9427"/>
                  <a:gd name="T77" fmla="*/ 0 h 481"/>
                  <a:gd name="T78" fmla="*/ 0 w 9427"/>
                  <a:gd name="T79" fmla="*/ 0 h 481"/>
                  <a:gd name="T80" fmla="*/ 0 w 9427"/>
                  <a:gd name="T81" fmla="*/ 0 h 481"/>
                  <a:gd name="T82" fmla="*/ 0 w 9427"/>
                  <a:gd name="T83" fmla="*/ 0 h 481"/>
                  <a:gd name="T84" fmla="*/ 0 w 9427"/>
                  <a:gd name="T85" fmla="*/ 0 h 481"/>
                  <a:gd name="T86" fmla="*/ 0 w 9427"/>
                  <a:gd name="T87" fmla="*/ 0 h 481"/>
                  <a:gd name="T88" fmla="*/ 0 w 9427"/>
                  <a:gd name="T89" fmla="*/ 0 h 481"/>
                  <a:gd name="T90" fmla="*/ 0 w 9427"/>
                  <a:gd name="T91" fmla="*/ 0 h 481"/>
                  <a:gd name="T92" fmla="*/ 0 w 9427"/>
                  <a:gd name="T93" fmla="*/ 0 h 481"/>
                  <a:gd name="T94" fmla="*/ 0 w 9427"/>
                  <a:gd name="T95" fmla="*/ 0 h 481"/>
                  <a:gd name="T96" fmla="*/ 0 w 9427"/>
                  <a:gd name="T97" fmla="*/ 0 h 481"/>
                  <a:gd name="T98" fmla="*/ 0 w 9427"/>
                  <a:gd name="T99" fmla="*/ 0 h 481"/>
                  <a:gd name="T100" fmla="*/ 0 w 9427"/>
                  <a:gd name="T101" fmla="*/ 0 h 481"/>
                  <a:gd name="T102" fmla="*/ 0 w 9427"/>
                  <a:gd name="T103" fmla="*/ 0 h 481"/>
                  <a:gd name="T104" fmla="*/ 0 w 9427"/>
                  <a:gd name="T105" fmla="*/ 0 h 481"/>
                  <a:gd name="T106" fmla="*/ 0 w 9427"/>
                  <a:gd name="T107" fmla="*/ 0 h 481"/>
                  <a:gd name="T108" fmla="*/ 0 w 9427"/>
                  <a:gd name="T109" fmla="*/ 0 h 48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427"/>
                  <a:gd name="T166" fmla="*/ 0 h 481"/>
                  <a:gd name="T167" fmla="*/ 9427 w 9427"/>
                  <a:gd name="T168" fmla="*/ 481 h 48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427" h="481">
                    <a:moveTo>
                      <a:pt x="71" y="0"/>
                    </a:moveTo>
                    <a:lnTo>
                      <a:pt x="68" y="11"/>
                    </a:lnTo>
                    <a:lnTo>
                      <a:pt x="65" y="21"/>
                    </a:lnTo>
                    <a:lnTo>
                      <a:pt x="62" y="32"/>
                    </a:lnTo>
                    <a:lnTo>
                      <a:pt x="60" y="43"/>
                    </a:lnTo>
                    <a:lnTo>
                      <a:pt x="58" y="54"/>
                    </a:lnTo>
                    <a:lnTo>
                      <a:pt x="57" y="64"/>
                    </a:lnTo>
                    <a:lnTo>
                      <a:pt x="57" y="76"/>
                    </a:lnTo>
                    <a:lnTo>
                      <a:pt x="57" y="86"/>
                    </a:lnTo>
                    <a:lnTo>
                      <a:pt x="57" y="98"/>
                    </a:lnTo>
                    <a:lnTo>
                      <a:pt x="59" y="109"/>
                    </a:lnTo>
                    <a:lnTo>
                      <a:pt x="61" y="120"/>
                    </a:lnTo>
                    <a:lnTo>
                      <a:pt x="63" y="132"/>
                    </a:lnTo>
                    <a:lnTo>
                      <a:pt x="66" y="142"/>
                    </a:lnTo>
                    <a:lnTo>
                      <a:pt x="70" y="153"/>
                    </a:lnTo>
                    <a:lnTo>
                      <a:pt x="75" y="165"/>
                    </a:lnTo>
                    <a:lnTo>
                      <a:pt x="81" y="175"/>
                    </a:lnTo>
                    <a:lnTo>
                      <a:pt x="87" y="185"/>
                    </a:lnTo>
                    <a:lnTo>
                      <a:pt x="94" y="196"/>
                    </a:lnTo>
                    <a:lnTo>
                      <a:pt x="102" y="205"/>
                    </a:lnTo>
                    <a:lnTo>
                      <a:pt x="113" y="213"/>
                    </a:lnTo>
                    <a:lnTo>
                      <a:pt x="124" y="222"/>
                    </a:lnTo>
                    <a:lnTo>
                      <a:pt x="136" y="230"/>
                    </a:lnTo>
                    <a:lnTo>
                      <a:pt x="149" y="237"/>
                    </a:lnTo>
                    <a:lnTo>
                      <a:pt x="163" y="244"/>
                    </a:lnTo>
                    <a:lnTo>
                      <a:pt x="178" y="252"/>
                    </a:lnTo>
                    <a:lnTo>
                      <a:pt x="193" y="258"/>
                    </a:lnTo>
                    <a:lnTo>
                      <a:pt x="210" y="264"/>
                    </a:lnTo>
                    <a:lnTo>
                      <a:pt x="226" y="269"/>
                    </a:lnTo>
                    <a:lnTo>
                      <a:pt x="261" y="281"/>
                    </a:lnTo>
                    <a:lnTo>
                      <a:pt x="297" y="289"/>
                    </a:lnTo>
                    <a:lnTo>
                      <a:pt x="334" y="297"/>
                    </a:lnTo>
                    <a:lnTo>
                      <a:pt x="370" y="304"/>
                    </a:lnTo>
                    <a:lnTo>
                      <a:pt x="405" y="311"/>
                    </a:lnTo>
                    <a:lnTo>
                      <a:pt x="440" y="316"/>
                    </a:lnTo>
                    <a:lnTo>
                      <a:pt x="501" y="324"/>
                    </a:lnTo>
                    <a:lnTo>
                      <a:pt x="550" y="330"/>
                    </a:lnTo>
                    <a:lnTo>
                      <a:pt x="643" y="339"/>
                    </a:lnTo>
                    <a:lnTo>
                      <a:pt x="769" y="348"/>
                    </a:lnTo>
                    <a:lnTo>
                      <a:pt x="928" y="356"/>
                    </a:lnTo>
                    <a:lnTo>
                      <a:pt x="1116" y="362"/>
                    </a:lnTo>
                    <a:lnTo>
                      <a:pt x="1332" y="368"/>
                    </a:lnTo>
                    <a:lnTo>
                      <a:pt x="1573" y="374"/>
                    </a:lnTo>
                    <a:lnTo>
                      <a:pt x="1836" y="378"/>
                    </a:lnTo>
                    <a:lnTo>
                      <a:pt x="2120" y="382"/>
                    </a:lnTo>
                    <a:lnTo>
                      <a:pt x="2423" y="385"/>
                    </a:lnTo>
                    <a:lnTo>
                      <a:pt x="2742" y="388"/>
                    </a:lnTo>
                    <a:lnTo>
                      <a:pt x="3073" y="390"/>
                    </a:lnTo>
                    <a:lnTo>
                      <a:pt x="3416" y="392"/>
                    </a:lnTo>
                    <a:lnTo>
                      <a:pt x="4128" y="393"/>
                    </a:lnTo>
                    <a:lnTo>
                      <a:pt x="4858" y="394"/>
                    </a:lnTo>
                    <a:lnTo>
                      <a:pt x="5588" y="393"/>
                    </a:lnTo>
                    <a:lnTo>
                      <a:pt x="6300" y="391"/>
                    </a:lnTo>
                    <a:lnTo>
                      <a:pt x="6976" y="388"/>
                    </a:lnTo>
                    <a:lnTo>
                      <a:pt x="7597" y="385"/>
                    </a:lnTo>
                    <a:lnTo>
                      <a:pt x="8147" y="382"/>
                    </a:lnTo>
                    <a:lnTo>
                      <a:pt x="8605" y="379"/>
                    </a:lnTo>
                    <a:lnTo>
                      <a:pt x="8954" y="377"/>
                    </a:lnTo>
                    <a:lnTo>
                      <a:pt x="9175" y="375"/>
                    </a:lnTo>
                    <a:lnTo>
                      <a:pt x="9189" y="374"/>
                    </a:lnTo>
                    <a:lnTo>
                      <a:pt x="9201" y="373"/>
                    </a:lnTo>
                    <a:lnTo>
                      <a:pt x="9215" y="369"/>
                    </a:lnTo>
                    <a:lnTo>
                      <a:pt x="9227" y="365"/>
                    </a:lnTo>
                    <a:lnTo>
                      <a:pt x="9239" y="361"/>
                    </a:lnTo>
                    <a:lnTo>
                      <a:pt x="9251" y="356"/>
                    </a:lnTo>
                    <a:lnTo>
                      <a:pt x="9263" y="350"/>
                    </a:lnTo>
                    <a:lnTo>
                      <a:pt x="9275" y="344"/>
                    </a:lnTo>
                    <a:lnTo>
                      <a:pt x="9285" y="336"/>
                    </a:lnTo>
                    <a:lnTo>
                      <a:pt x="9296" y="329"/>
                    </a:lnTo>
                    <a:lnTo>
                      <a:pt x="9307" y="321"/>
                    </a:lnTo>
                    <a:lnTo>
                      <a:pt x="9317" y="313"/>
                    </a:lnTo>
                    <a:lnTo>
                      <a:pt x="9337" y="295"/>
                    </a:lnTo>
                    <a:lnTo>
                      <a:pt x="9354" y="277"/>
                    </a:lnTo>
                    <a:lnTo>
                      <a:pt x="9385" y="244"/>
                    </a:lnTo>
                    <a:lnTo>
                      <a:pt x="9408" y="216"/>
                    </a:lnTo>
                    <a:lnTo>
                      <a:pt x="9416" y="206"/>
                    </a:lnTo>
                    <a:lnTo>
                      <a:pt x="9422" y="199"/>
                    </a:lnTo>
                    <a:lnTo>
                      <a:pt x="9424" y="197"/>
                    </a:lnTo>
                    <a:lnTo>
                      <a:pt x="9426" y="196"/>
                    </a:lnTo>
                    <a:lnTo>
                      <a:pt x="9427" y="197"/>
                    </a:lnTo>
                    <a:lnTo>
                      <a:pt x="9426" y="218"/>
                    </a:lnTo>
                    <a:lnTo>
                      <a:pt x="9425" y="238"/>
                    </a:lnTo>
                    <a:lnTo>
                      <a:pt x="9423" y="257"/>
                    </a:lnTo>
                    <a:lnTo>
                      <a:pt x="9420" y="274"/>
                    </a:lnTo>
                    <a:lnTo>
                      <a:pt x="9416" y="292"/>
                    </a:lnTo>
                    <a:lnTo>
                      <a:pt x="9412" y="307"/>
                    </a:lnTo>
                    <a:lnTo>
                      <a:pt x="9407" y="322"/>
                    </a:lnTo>
                    <a:lnTo>
                      <a:pt x="9401" y="336"/>
                    </a:lnTo>
                    <a:lnTo>
                      <a:pt x="9394" y="349"/>
                    </a:lnTo>
                    <a:lnTo>
                      <a:pt x="9387" y="361"/>
                    </a:lnTo>
                    <a:lnTo>
                      <a:pt x="9379" y="373"/>
                    </a:lnTo>
                    <a:lnTo>
                      <a:pt x="9371" y="383"/>
                    </a:lnTo>
                    <a:lnTo>
                      <a:pt x="9361" y="393"/>
                    </a:lnTo>
                    <a:lnTo>
                      <a:pt x="9352" y="402"/>
                    </a:lnTo>
                    <a:lnTo>
                      <a:pt x="9342" y="410"/>
                    </a:lnTo>
                    <a:lnTo>
                      <a:pt x="9331" y="417"/>
                    </a:lnTo>
                    <a:lnTo>
                      <a:pt x="9320" y="424"/>
                    </a:lnTo>
                    <a:lnTo>
                      <a:pt x="9309" y="430"/>
                    </a:lnTo>
                    <a:lnTo>
                      <a:pt x="9297" y="436"/>
                    </a:lnTo>
                    <a:lnTo>
                      <a:pt x="9285" y="441"/>
                    </a:lnTo>
                    <a:lnTo>
                      <a:pt x="9272" y="445"/>
                    </a:lnTo>
                    <a:lnTo>
                      <a:pt x="9259" y="449"/>
                    </a:lnTo>
                    <a:lnTo>
                      <a:pt x="9247" y="452"/>
                    </a:lnTo>
                    <a:lnTo>
                      <a:pt x="9233" y="455"/>
                    </a:lnTo>
                    <a:lnTo>
                      <a:pt x="9205" y="459"/>
                    </a:lnTo>
                    <a:lnTo>
                      <a:pt x="9176" y="463"/>
                    </a:lnTo>
                    <a:lnTo>
                      <a:pt x="9148" y="464"/>
                    </a:lnTo>
                    <a:lnTo>
                      <a:pt x="9119" y="465"/>
                    </a:lnTo>
                    <a:lnTo>
                      <a:pt x="8897" y="465"/>
                    </a:lnTo>
                    <a:lnTo>
                      <a:pt x="8548" y="467"/>
                    </a:lnTo>
                    <a:lnTo>
                      <a:pt x="8090" y="469"/>
                    </a:lnTo>
                    <a:lnTo>
                      <a:pt x="7542" y="472"/>
                    </a:lnTo>
                    <a:lnTo>
                      <a:pt x="6919" y="475"/>
                    </a:lnTo>
                    <a:lnTo>
                      <a:pt x="6244" y="478"/>
                    </a:lnTo>
                    <a:lnTo>
                      <a:pt x="5532" y="480"/>
                    </a:lnTo>
                    <a:lnTo>
                      <a:pt x="4802" y="481"/>
                    </a:lnTo>
                    <a:lnTo>
                      <a:pt x="4071" y="481"/>
                    </a:lnTo>
                    <a:lnTo>
                      <a:pt x="3360" y="479"/>
                    </a:lnTo>
                    <a:lnTo>
                      <a:pt x="3016" y="478"/>
                    </a:lnTo>
                    <a:lnTo>
                      <a:pt x="2685" y="476"/>
                    </a:lnTo>
                    <a:lnTo>
                      <a:pt x="2366" y="474"/>
                    </a:lnTo>
                    <a:lnTo>
                      <a:pt x="2065" y="471"/>
                    </a:lnTo>
                    <a:lnTo>
                      <a:pt x="1781" y="467"/>
                    </a:lnTo>
                    <a:lnTo>
                      <a:pt x="1517" y="463"/>
                    </a:lnTo>
                    <a:lnTo>
                      <a:pt x="1276" y="457"/>
                    </a:lnTo>
                    <a:lnTo>
                      <a:pt x="1060" y="452"/>
                    </a:lnTo>
                    <a:lnTo>
                      <a:pt x="871" y="445"/>
                    </a:lnTo>
                    <a:lnTo>
                      <a:pt x="713" y="438"/>
                    </a:lnTo>
                    <a:lnTo>
                      <a:pt x="586" y="429"/>
                    </a:lnTo>
                    <a:lnTo>
                      <a:pt x="493" y="420"/>
                    </a:lnTo>
                    <a:lnTo>
                      <a:pt x="444" y="414"/>
                    </a:lnTo>
                    <a:lnTo>
                      <a:pt x="383" y="406"/>
                    </a:lnTo>
                    <a:lnTo>
                      <a:pt x="349" y="400"/>
                    </a:lnTo>
                    <a:lnTo>
                      <a:pt x="313" y="394"/>
                    </a:lnTo>
                    <a:lnTo>
                      <a:pt x="277" y="387"/>
                    </a:lnTo>
                    <a:lnTo>
                      <a:pt x="241" y="379"/>
                    </a:lnTo>
                    <a:lnTo>
                      <a:pt x="205" y="369"/>
                    </a:lnTo>
                    <a:lnTo>
                      <a:pt x="169" y="359"/>
                    </a:lnTo>
                    <a:lnTo>
                      <a:pt x="153" y="354"/>
                    </a:lnTo>
                    <a:lnTo>
                      <a:pt x="137" y="348"/>
                    </a:lnTo>
                    <a:lnTo>
                      <a:pt x="122" y="342"/>
                    </a:lnTo>
                    <a:lnTo>
                      <a:pt x="106" y="334"/>
                    </a:lnTo>
                    <a:lnTo>
                      <a:pt x="93" y="327"/>
                    </a:lnTo>
                    <a:lnTo>
                      <a:pt x="80" y="320"/>
                    </a:lnTo>
                    <a:lnTo>
                      <a:pt x="67" y="312"/>
                    </a:lnTo>
                    <a:lnTo>
                      <a:pt x="57" y="303"/>
                    </a:lnTo>
                    <a:lnTo>
                      <a:pt x="47" y="294"/>
                    </a:lnTo>
                    <a:lnTo>
                      <a:pt x="37" y="285"/>
                    </a:lnTo>
                    <a:lnTo>
                      <a:pt x="30" y="275"/>
                    </a:lnTo>
                    <a:lnTo>
                      <a:pt x="24" y="265"/>
                    </a:lnTo>
                    <a:lnTo>
                      <a:pt x="16" y="247"/>
                    </a:lnTo>
                    <a:lnTo>
                      <a:pt x="9" y="230"/>
                    </a:lnTo>
                    <a:lnTo>
                      <a:pt x="4" y="212"/>
                    </a:lnTo>
                    <a:lnTo>
                      <a:pt x="1" y="195"/>
                    </a:lnTo>
                    <a:lnTo>
                      <a:pt x="0" y="176"/>
                    </a:lnTo>
                    <a:lnTo>
                      <a:pt x="0" y="159"/>
                    </a:lnTo>
                    <a:lnTo>
                      <a:pt x="2" y="142"/>
                    </a:lnTo>
                    <a:lnTo>
                      <a:pt x="5" y="124"/>
                    </a:lnTo>
                    <a:lnTo>
                      <a:pt x="9" y="108"/>
                    </a:lnTo>
                    <a:lnTo>
                      <a:pt x="14" y="90"/>
                    </a:lnTo>
                    <a:lnTo>
                      <a:pt x="22" y="75"/>
                    </a:lnTo>
                    <a:lnTo>
                      <a:pt x="30" y="58"/>
                    </a:lnTo>
                    <a:lnTo>
                      <a:pt x="38" y="44"/>
                    </a:lnTo>
                    <a:lnTo>
                      <a:pt x="49" y="28"/>
                    </a:lnTo>
                    <a:lnTo>
                      <a:pt x="60" y="14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934F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33" name="Freeform 7"/>
              <p:cNvSpPr>
                <a:spLocks/>
              </p:cNvSpPr>
              <p:nvPr/>
            </p:nvSpPr>
            <p:spPr bwMode="auto">
              <a:xfrm>
                <a:off x="2924" y="963"/>
                <a:ext cx="220" cy="780"/>
              </a:xfrm>
              <a:custGeom>
                <a:avLst/>
                <a:gdLst>
                  <a:gd name="T0" fmla="*/ 0 w 1539"/>
                  <a:gd name="T1" fmla="*/ 0 h 5457"/>
                  <a:gd name="T2" fmla="*/ 0 w 1539"/>
                  <a:gd name="T3" fmla="*/ 0 h 5457"/>
                  <a:gd name="T4" fmla="*/ 0 w 1539"/>
                  <a:gd name="T5" fmla="*/ 0 h 5457"/>
                  <a:gd name="T6" fmla="*/ 0 w 1539"/>
                  <a:gd name="T7" fmla="*/ 0 h 5457"/>
                  <a:gd name="T8" fmla="*/ 0 w 1539"/>
                  <a:gd name="T9" fmla="*/ 0 h 5457"/>
                  <a:gd name="T10" fmla="*/ 0 w 1539"/>
                  <a:gd name="T11" fmla="*/ 0 h 5457"/>
                  <a:gd name="T12" fmla="*/ 0 w 1539"/>
                  <a:gd name="T13" fmla="*/ 0 h 5457"/>
                  <a:gd name="T14" fmla="*/ 0 w 1539"/>
                  <a:gd name="T15" fmla="*/ 0 h 5457"/>
                  <a:gd name="T16" fmla="*/ 0 w 1539"/>
                  <a:gd name="T17" fmla="*/ 0 h 5457"/>
                  <a:gd name="T18" fmla="*/ 0 w 1539"/>
                  <a:gd name="T19" fmla="*/ 0 h 5457"/>
                  <a:gd name="T20" fmla="*/ 0 w 1539"/>
                  <a:gd name="T21" fmla="*/ 0 h 5457"/>
                  <a:gd name="T22" fmla="*/ 0 w 1539"/>
                  <a:gd name="T23" fmla="*/ 0 h 5457"/>
                  <a:gd name="T24" fmla="*/ 0 w 1539"/>
                  <a:gd name="T25" fmla="*/ 0 h 5457"/>
                  <a:gd name="T26" fmla="*/ 0 w 1539"/>
                  <a:gd name="T27" fmla="*/ 0 h 5457"/>
                  <a:gd name="T28" fmla="*/ 0 w 1539"/>
                  <a:gd name="T29" fmla="*/ 0 h 5457"/>
                  <a:gd name="T30" fmla="*/ 0 w 1539"/>
                  <a:gd name="T31" fmla="*/ 0 h 5457"/>
                  <a:gd name="T32" fmla="*/ 0 w 1539"/>
                  <a:gd name="T33" fmla="*/ 0 h 5457"/>
                  <a:gd name="T34" fmla="*/ 0 w 1539"/>
                  <a:gd name="T35" fmla="*/ 0 h 5457"/>
                  <a:gd name="T36" fmla="*/ 0 w 1539"/>
                  <a:gd name="T37" fmla="*/ 0 h 5457"/>
                  <a:gd name="T38" fmla="*/ 0 w 1539"/>
                  <a:gd name="T39" fmla="*/ 0 h 5457"/>
                  <a:gd name="T40" fmla="*/ 0 w 1539"/>
                  <a:gd name="T41" fmla="*/ 0 h 5457"/>
                  <a:gd name="T42" fmla="*/ 0 w 1539"/>
                  <a:gd name="T43" fmla="*/ 0 h 5457"/>
                  <a:gd name="T44" fmla="*/ 0 w 1539"/>
                  <a:gd name="T45" fmla="*/ 0 h 5457"/>
                  <a:gd name="T46" fmla="*/ 0 w 1539"/>
                  <a:gd name="T47" fmla="*/ 0 h 5457"/>
                  <a:gd name="T48" fmla="*/ 0 w 1539"/>
                  <a:gd name="T49" fmla="*/ 0 h 5457"/>
                  <a:gd name="T50" fmla="*/ 0 w 1539"/>
                  <a:gd name="T51" fmla="*/ 0 h 5457"/>
                  <a:gd name="T52" fmla="*/ 0 w 1539"/>
                  <a:gd name="T53" fmla="*/ 0 h 5457"/>
                  <a:gd name="T54" fmla="*/ 0 w 1539"/>
                  <a:gd name="T55" fmla="*/ 0 h 5457"/>
                  <a:gd name="T56" fmla="*/ 0 w 1539"/>
                  <a:gd name="T57" fmla="*/ 0 h 5457"/>
                  <a:gd name="T58" fmla="*/ 0 w 1539"/>
                  <a:gd name="T59" fmla="*/ 0 h 5457"/>
                  <a:gd name="T60" fmla="*/ 0 w 1539"/>
                  <a:gd name="T61" fmla="*/ 0 h 5457"/>
                  <a:gd name="T62" fmla="*/ 0 w 1539"/>
                  <a:gd name="T63" fmla="*/ 0 h 5457"/>
                  <a:gd name="T64" fmla="*/ 0 w 1539"/>
                  <a:gd name="T65" fmla="*/ 0 h 5457"/>
                  <a:gd name="T66" fmla="*/ 0 w 1539"/>
                  <a:gd name="T67" fmla="*/ 0 h 5457"/>
                  <a:gd name="T68" fmla="*/ 0 w 1539"/>
                  <a:gd name="T69" fmla="*/ 0 h 5457"/>
                  <a:gd name="T70" fmla="*/ 0 w 1539"/>
                  <a:gd name="T71" fmla="*/ 0 h 5457"/>
                  <a:gd name="T72" fmla="*/ 0 w 1539"/>
                  <a:gd name="T73" fmla="*/ 0 h 5457"/>
                  <a:gd name="T74" fmla="*/ 0 w 1539"/>
                  <a:gd name="T75" fmla="*/ 0 h 5457"/>
                  <a:gd name="T76" fmla="*/ 0 w 1539"/>
                  <a:gd name="T77" fmla="*/ 0 h 5457"/>
                  <a:gd name="T78" fmla="*/ 0 w 1539"/>
                  <a:gd name="T79" fmla="*/ 0 h 5457"/>
                  <a:gd name="T80" fmla="*/ 0 w 1539"/>
                  <a:gd name="T81" fmla="*/ 0 h 5457"/>
                  <a:gd name="T82" fmla="*/ 0 w 1539"/>
                  <a:gd name="T83" fmla="*/ 0 h 5457"/>
                  <a:gd name="T84" fmla="*/ 0 w 1539"/>
                  <a:gd name="T85" fmla="*/ 0 h 5457"/>
                  <a:gd name="T86" fmla="*/ 0 w 1539"/>
                  <a:gd name="T87" fmla="*/ 0 h 5457"/>
                  <a:gd name="T88" fmla="*/ 0 w 1539"/>
                  <a:gd name="T89" fmla="*/ 0 h 5457"/>
                  <a:gd name="T90" fmla="*/ 0 w 1539"/>
                  <a:gd name="T91" fmla="*/ 0 h 5457"/>
                  <a:gd name="T92" fmla="*/ 0 w 1539"/>
                  <a:gd name="T93" fmla="*/ 0 h 5457"/>
                  <a:gd name="T94" fmla="*/ 0 w 1539"/>
                  <a:gd name="T95" fmla="*/ 0 h 5457"/>
                  <a:gd name="T96" fmla="*/ 0 w 1539"/>
                  <a:gd name="T97" fmla="*/ 0 h 5457"/>
                  <a:gd name="T98" fmla="*/ 0 w 1539"/>
                  <a:gd name="T99" fmla="*/ 0 h 5457"/>
                  <a:gd name="T100" fmla="*/ 0 w 1539"/>
                  <a:gd name="T101" fmla="*/ 0 h 5457"/>
                  <a:gd name="T102" fmla="*/ 0 w 1539"/>
                  <a:gd name="T103" fmla="*/ 0 h 5457"/>
                  <a:gd name="T104" fmla="*/ 0 w 1539"/>
                  <a:gd name="T105" fmla="*/ 0 h 5457"/>
                  <a:gd name="T106" fmla="*/ 0 w 1539"/>
                  <a:gd name="T107" fmla="*/ 0 h 5457"/>
                  <a:gd name="T108" fmla="*/ 0 w 1539"/>
                  <a:gd name="T109" fmla="*/ 0 h 5457"/>
                  <a:gd name="T110" fmla="*/ 0 w 1539"/>
                  <a:gd name="T111" fmla="*/ 0 h 5457"/>
                  <a:gd name="T112" fmla="*/ 0 w 1539"/>
                  <a:gd name="T113" fmla="*/ 0 h 5457"/>
                  <a:gd name="T114" fmla="*/ 0 w 1539"/>
                  <a:gd name="T115" fmla="*/ 0 h 5457"/>
                  <a:gd name="T116" fmla="*/ 0 w 1539"/>
                  <a:gd name="T117" fmla="*/ 0 h 5457"/>
                  <a:gd name="T118" fmla="*/ 0 w 1539"/>
                  <a:gd name="T119" fmla="*/ 0 h 5457"/>
                  <a:gd name="T120" fmla="*/ 0 w 1539"/>
                  <a:gd name="T121" fmla="*/ 0 h 5457"/>
                  <a:gd name="T122" fmla="*/ 0 w 1539"/>
                  <a:gd name="T123" fmla="*/ 0 h 5457"/>
                  <a:gd name="T124" fmla="*/ 0 w 1539"/>
                  <a:gd name="T125" fmla="*/ 0 h 545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39"/>
                  <a:gd name="T190" fmla="*/ 0 h 5457"/>
                  <a:gd name="T191" fmla="*/ 1539 w 1539"/>
                  <a:gd name="T192" fmla="*/ 5457 h 545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39" h="5457">
                    <a:moveTo>
                      <a:pt x="158" y="5451"/>
                    </a:moveTo>
                    <a:lnTo>
                      <a:pt x="133" y="5366"/>
                    </a:lnTo>
                    <a:lnTo>
                      <a:pt x="111" y="5283"/>
                    </a:lnTo>
                    <a:lnTo>
                      <a:pt x="91" y="5201"/>
                    </a:lnTo>
                    <a:lnTo>
                      <a:pt x="72" y="5119"/>
                    </a:lnTo>
                    <a:lnTo>
                      <a:pt x="56" y="5038"/>
                    </a:lnTo>
                    <a:lnTo>
                      <a:pt x="41" y="4958"/>
                    </a:lnTo>
                    <a:lnTo>
                      <a:pt x="29" y="4878"/>
                    </a:lnTo>
                    <a:lnTo>
                      <a:pt x="20" y="4800"/>
                    </a:lnTo>
                    <a:lnTo>
                      <a:pt x="11" y="4721"/>
                    </a:lnTo>
                    <a:lnTo>
                      <a:pt x="6" y="4643"/>
                    </a:lnTo>
                    <a:lnTo>
                      <a:pt x="2" y="4566"/>
                    </a:lnTo>
                    <a:lnTo>
                      <a:pt x="0" y="4488"/>
                    </a:lnTo>
                    <a:lnTo>
                      <a:pt x="1" y="4411"/>
                    </a:lnTo>
                    <a:lnTo>
                      <a:pt x="3" y="4333"/>
                    </a:lnTo>
                    <a:lnTo>
                      <a:pt x="7" y="4257"/>
                    </a:lnTo>
                    <a:lnTo>
                      <a:pt x="14" y="4179"/>
                    </a:lnTo>
                    <a:lnTo>
                      <a:pt x="23" y="4102"/>
                    </a:lnTo>
                    <a:lnTo>
                      <a:pt x="33" y="4023"/>
                    </a:lnTo>
                    <a:lnTo>
                      <a:pt x="45" y="3944"/>
                    </a:lnTo>
                    <a:lnTo>
                      <a:pt x="61" y="3866"/>
                    </a:lnTo>
                    <a:lnTo>
                      <a:pt x="77" y="3786"/>
                    </a:lnTo>
                    <a:lnTo>
                      <a:pt x="96" y="3707"/>
                    </a:lnTo>
                    <a:lnTo>
                      <a:pt x="116" y="3626"/>
                    </a:lnTo>
                    <a:lnTo>
                      <a:pt x="138" y="3544"/>
                    </a:lnTo>
                    <a:lnTo>
                      <a:pt x="163" y="3461"/>
                    </a:lnTo>
                    <a:lnTo>
                      <a:pt x="190" y="3378"/>
                    </a:lnTo>
                    <a:lnTo>
                      <a:pt x="218" y="3293"/>
                    </a:lnTo>
                    <a:lnTo>
                      <a:pt x="248" y="3207"/>
                    </a:lnTo>
                    <a:lnTo>
                      <a:pt x="281" y="3120"/>
                    </a:lnTo>
                    <a:lnTo>
                      <a:pt x="315" y="3032"/>
                    </a:lnTo>
                    <a:lnTo>
                      <a:pt x="351" y="2942"/>
                    </a:lnTo>
                    <a:lnTo>
                      <a:pt x="390" y="2850"/>
                    </a:lnTo>
                    <a:lnTo>
                      <a:pt x="425" y="2762"/>
                    </a:lnTo>
                    <a:lnTo>
                      <a:pt x="457" y="2675"/>
                    </a:lnTo>
                    <a:lnTo>
                      <a:pt x="485" y="2587"/>
                    </a:lnTo>
                    <a:lnTo>
                      <a:pt x="510" y="2498"/>
                    </a:lnTo>
                    <a:lnTo>
                      <a:pt x="532" y="2411"/>
                    </a:lnTo>
                    <a:lnTo>
                      <a:pt x="551" y="2323"/>
                    </a:lnTo>
                    <a:lnTo>
                      <a:pt x="567" y="2235"/>
                    </a:lnTo>
                    <a:lnTo>
                      <a:pt x="581" y="2147"/>
                    </a:lnTo>
                    <a:lnTo>
                      <a:pt x="591" y="2059"/>
                    </a:lnTo>
                    <a:lnTo>
                      <a:pt x="599" y="1971"/>
                    </a:lnTo>
                    <a:lnTo>
                      <a:pt x="606" y="1884"/>
                    </a:lnTo>
                    <a:lnTo>
                      <a:pt x="611" y="1797"/>
                    </a:lnTo>
                    <a:lnTo>
                      <a:pt x="613" y="1709"/>
                    </a:lnTo>
                    <a:lnTo>
                      <a:pt x="614" y="1621"/>
                    </a:lnTo>
                    <a:lnTo>
                      <a:pt x="613" y="1532"/>
                    </a:lnTo>
                    <a:lnTo>
                      <a:pt x="611" y="1444"/>
                    </a:lnTo>
                    <a:lnTo>
                      <a:pt x="608" y="1356"/>
                    </a:lnTo>
                    <a:lnTo>
                      <a:pt x="603" y="1267"/>
                    </a:lnTo>
                    <a:lnTo>
                      <a:pt x="598" y="1179"/>
                    </a:lnTo>
                    <a:lnTo>
                      <a:pt x="593" y="1090"/>
                    </a:lnTo>
                    <a:lnTo>
                      <a:pt x="581" y="912"/>
                    </a:lnTo>
                    <a:lnTo>
                      <a:pt x="567" y="733"/>
                    </a:lnTo>
                    <a:lnTo>
                      <a:pt x="560" y="643"/>
                    </a:lnTo>
                    <a:lnTo>
                      <a:pt x="554" y="553"/>
                    </a:lnTo>
                    <a:lnTo>
                      <a:pt x="549" y="462"/>
                    </a:lnTo>
                    <a:lnTo>
                      <a:pt x="544" y="371"/>
                    </a:lnTo>
                    <a:lnTo>
                      <a:pt x="539" y="280"/>
                    </a:lnTo>
                    <a:lnTo>
                      <a:pt x="536" y="188"/>
                    </a:lnTo>
                    <a:lnTo>
                      <a:pt x="534" y="96"/>
                    </a:lnTo>
                    <a:lnTo>
                      <a:pt x="533" y="3"/>
                    </a:lnTo>
                    <a:lnTo>
                      <a:pt x="1353" y="0"/>
                    </a:lnTo>
                    <a:lnTo>
                      <a:pt x="1357" y="92"/>
                    </a:lnTo>
                    <a:lnTo>
                      <a:pt x="1363" y="184"/>
                    </a:lnTo>
                    <a:lnTo>
                      <a:pt x="1371" y="276"/>
                    </a:lnTo>
                    <a:lnTo>
                      <a:pt x="1380" y="367"/>
                    </a:lnTo>
                    <a:lnTo>
                      <a:pt x="1390" y="457"/>
                    </a:lnTo>
                    <a:lnTo>
                      <a:pt x="1400" y="548"/>
                    </a:lnTo>
                    <a:lnTo>
                      <a:pt x="1412" y="638"/>
                    </a:lnTo>
                    <a:lnTo>
                      <a:pt x="1424" y="726"/>
                    </a:lnTo>
                    <a:lnTo>
                      <a:pt x="1448" y="905"/>
                    </a:lnTo>
                    <a:lnTo>
                      <a:pt x="1473" y="1082"/>
                    </a:lnTo>
                    <a:lnTo>
                      <a:pt x="1484" y="1171"/>
                    </a:lnTo>
                    <a:lnTo>
                      <a:pt x="1495" y="1259"/>
                    </a:lnTo>
                    <a:lnTo>
                      <a:pt x="1506" y="1347"/>
                    </a:lnTo>
                    <a:lnTo>
                      <a:pt x="1515" y="1435"/>
                    </a:lnTo>
                    <a:lnTo>
                      <a:pt x="1522" y="1523"/>
                    </a:lnTo>
                    <a:lnTo>
                      <a:pt x="1529" y="1610"/>
                    </a:lnTo>
                    <a:lnTo>
                      <a:pt x="1535" y="1697"/>
                    </a:lnTo>
                    <a:lnTo>
                      <a:pt x="1538" y="1785"/>
                    </a:lnTo>
                    <a:lnTo>
                      <a:pt x="1539" y="1873"/>
                    </a:lnTo>
                    <a:lnTo>
                      <a:pt x="1539" y="1961"/>
                    </a:lnTo>
                    <a:lnTo>
                      <a:pt x="1536" y="2048"/>
                    </a:lnTo>
                    <a:lnTo>
                      <a:pt x="1530" y="2136"/>
                    </a:lnTo>
                    <a:lnTo>
                      <a:pt x="1522" y="2224"/>
                    </a:lnTo>
                    <a:lnTo>
                      <a:pt x="1512" y="2312"/>
                    </a:lnTo>
                    <a:lnTo>
                      <a:pt x="1497" y="2401"/>
                    </a:lnTo>
                    <a:lnTo>
                      <a:pt x="1481" y="2488"/>
                    </a:lnTo>
                    <a:lnTo>
                      <a:pt x="1460" y="2577"/>
                    </a:lnTo>
                    <a:lnTo>
                      <a:pt x="1435" y="2666"/>
                    </a:lnTo>
                    <a:lnTo>
                      <a:pt x="1407" y="2755"/>
                    </a:lnTo>
                    <a:lnTo>
                      <a:pt x="1376" y="2844"/>
                    </a:lnTo>
                    <a:lnTo>
                      <a:pt x="1341" y="2938"/>
                    </a:lnTo>
                    <a:lnTo>
                      <a:pt x="1309" y="3031"/>
                    </a:lnTo>
                    <a:lnTo>
                      <a:pt x="1279" y="3122"/>
                    </a:lnTo>
                    <a:lnTo>
                      <a:pt x="1252" y="3211"/>
                    </a:lnTo>
                    <a:lnTo>
                      <a:pt x="1227" y="3298"/>
                    </a:lnTo>
                    <a:lnTo>
                      <a:pt x="1204" y="3384"/>
                    </a:lnTo>
                    <a:lnTo>
                      <a:pt x="1184" y="3469"/>
                    </a:lnTo>
                    <a:lnTo>
                      <a:pt x="1167" y="3552"/>
                    </a:lnTo>
                    <a:lnTo>
                      <a:pt x="1150" y="3634"/>
                    </a:lnTo>
                    <a:lnTo>
                      <a:pt x="1138" y="3716"/>
                    </a:lnTo>
                    <a:lnTo>
                      <a:pt x="1126" y="3795"/>
                    </a:lnTo>
                    <a:lnTo>
                      <a:pt x="1117" y="3875"/>
                    </a:lnTo>
                    <a:lnTo>
                      <a:pt x="1111" y="3954"/>
                    </a:lnTo>
                    <a:lnTo>
                      <a:pt x="1106" y="4031"/>
                    </a:lnTo>
                    <a:lnTo>
                      <a:pt x="1104" y="4109"/>
                    </a:lnTo>
                    <a:lnTo>
                      <a:pt x="1104" y="4186"/>
                    </a:lnTo>
                    <a:lnTo>
                      <a:pt x="1105" y="4263"/>
                    </a:lnTo>
                    <a:lnTo>
                      <a:pt x="1109" y="4340"/>
                    </a:lnTo>
                    <a:lnTo>
                      <a:pt x="1115" y="4417"/>
                    </a:lnTo>
                    <a:lnTo>
                      <a:pt x="1122" y="4493"/>
                    </a:lnTo>
                    <a:lnTo>
                      <a:pt x="1132" y="4570"/>
                    </a:lnTo>
                    <a:lnTo>
                      <a:pt x="1144" y="4648"/>
                    </a:lnTo>
                    <a:lnTo>
                      <a:pt x="1157" y="4725"/>
                    </a:lnTo>
                    <a:lnTo>
                      <a:pt x="1173" y="4803"/>
                    </a:lnTo>
                    <a:lnTo>
                      <a:pt x="1189" y="4881"/>
                    </a:lnTo>
                    <a:lnTo>
                      <a:pt x="1209" y="4961"/>
                    </a:lnTo>
                    <a:lnTo>
                      <a:pt x="1230" y="5040"/>
                    </a:lnTo>
                    <a:lnTo>
                      <a:pt x="1252" y="5122"/>
                    </a:lnTo>
                    <a:lnTo>
                      <a:pt x="1276" y="5204"/>
                    </a:lnTo>
                    <a:lnTo>
                      <a:pt x="1302" y="5287"/>
                    </a:lnTo>
                    <a:lnTo>
                      <a:pt x="1330" y="5371"/>
                    </a:lnTo>
                    <a:lnTo>
                      <a:pt x="1359" y="5457"/>
                    </a:lnTo>
                    <a:lnTo>
                      <a:pt x="158" y="5451"/>
                    </a:lnTo>
                    <a:close/>
                  </a:path>
                </a:pathLst>
              </a:custGeom>
              <a:solidFill>
                <a:srgbClr val="CB3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34" name="Freeform 8"/>
              <p:cNvSpPr>
                <a:spLocks/>
              </p:cNvSpPr>
              <p:nvPr/>
            </p:nvSpPr>
            <p:spPr bwMode="auto">
              <a:xfrm>
                <a:off x="3017" y="963"/>
                <a:ext cx="108" cy="108"/>
              </a:xfrm>
              <a:custGeom>
                <a:avLst/>
                <a:gdLst>
                  <a:gd name="T0" fmla="*/ 0 w 757"/>
                  <a:gd name="T1" fmla="*/ 0 h 756"/>
                  <a:gd name="T2" fmla="*/ 0 w 757"/>
                  <a:gd name="T3" fmla="*/ 0 h 756"/>
                  <a:gd name="T4" fmla="*/ 0 w 757"/>
                  <a:gd name="T5" fmla="*/ 0 h 756"/>
                  <a:gd name="T6" fmla="*/ 0 w 757"/>
                  <a:gd name="T7" fmla="*/ 0 h 756"/>
                  <a:gd name="T8" fmla="*/ 0 w 757"/>
                  <a:gd name="T9" fmla="*/ 0 h 756"/>
                  <a:gd name="T10" fmla="*/ 0 w 757"/>
                  <a:gd name="T11" fmla="*/ 0 h 756"/>
                  <a:gd name="T12" fmla="*/ 0 w 757"/>
                  <a:gd name="T13" fmla="*/ 0 h 756"/>
                  <a:gd name="T14" fmla="*/ 0 w 757"/>
                  <a:gd name="T15" fmla="*/ 0 h 756"/>
                  <a:gd name="T16" fmla="*/ 0 w 757"/>
                  <a:gd name="T17" fmla="*/ 0 h 756"/>
                  <a:gd name="T18" fmla="*/ 0 w 757"/>
                  <a:gd name="T19" fmla="*/ 0 h 756"/>
                  <a:gd name="T20" fmla="*/ 0 w 757"/>
                  <a:gd name="T21" fmla="*/ 0 h 756"/>
                  <a:gd name="T22" fmla="*/ 0 w 757"/>
                  <a:gd name="T23" fmla="*/ 0 h 756"/>
                  <a:gd name="T24" fmla="*/ 0 w 757"/>
                  <a:gd name="T25" fmla="*/ 0 h 756"/>
                  <a:gd name="T26" fmla="*/ 0 w 757"/>
                  <a:gd name="T27" fmla="*/ 0 h 756"/>
                  <a:gd name="T28" fmla="*/ 0 w 757"/>
                  <a:gd name="T29" fmla="*/ 0 h 756"/>
                  <a:gd name="T30" fmla="*/ 0 w 757"/>
                  <a:gd name="T31" fmla="*/ 0 h 756"/>
                  <a:gd name="T32" fmla="*/ 0 w 757"/>
                  <a:gd name="T33" fmla="*/ 0 h 756"/>
                  <a:gd name="T34" fmla="*/ 0 w 757"/>
                  <a:gd name="T35" fmla="*/ 0 h 756"/>
                  <a:gd name="T36" fmla="*/ 0 w 757"/>
                  <a:gd name="T37" fmla="*/ 0 h 756"/>
                  <a:gd name="T38" fmla="*/ 0 w 757"/>
                  <a:gd name="T39" fmla="*/ 0 h 756"/>
                  <a:gd name="T40" fmla="*/ 0 w 757"/>
                  <a:gd name="T41" fmla="*/ 0 h 756"/>
                  <a:gd name="T42" fmla="*/ 0 w 757"/>
                  <a:gd name="T43" fmla="*/ 0 h 756"/>
                  <a:gd name="T44" fmla="*/ 0 w 757"/>
                  <a:gd name="T45" fmla="*/ 0 h 756"/>
                  <a:gd name="T46" fmla="*/ 0 w 757"/>
                  <a:gd name="T47" fmla="*/ 0 h 756"/>
                  <a:gd name="T48" fmla="*/ 0 w 757"/>
                  <a:gd name="T49" fmla="*/ 0 h 756"/>
                  <a:gd name="T50" fmla="*/ 0 w 757"/>
                  <a:gd name="T51" fmla="*/ 0 h 756"/>
                  <a:gd name="T52" fmla="*/ 0 w 757"/>
                  <a:gd name="T53" fmla="*/ 0 h 756"/>
                  <a:gd name="T54" fmla="*/ 0 w 757"/>
                  <a:gd name="T55" fmla="*/ 0 h 756"/>
                  <a:gd name="T56" fmla="*/ 0 w 757"/>
                  <a:gd name="T57" fmla="*/ 0 h 756"/>
                  <a:gd name="T58" fmla="*/ 0 w 757"/>
                  <a:gd name="T59" fmla="*/ 0 h 756"/>
                  <a:gd name="T60" fmla="*/ 0 w 757"/>
                  <a:gd name="T61" fmla="*/ 0 h 756"/>
                  <a:gd name="T62" fmla="*/ 0 w 757"/>
                  <a:gd name="T63" fmla="*/ 0 h 756"/>
                  <a:gd name="T64" fmla="*/ 0 w 757"/>
                  <a:gd name="T65" fmla="*/ 0 h 756"/>
                  <a:gd name="T66" fmla="*/ 0 w 757"/>
                  <a:gd name="T67" fmla="*/ 0 h 756"/>
                  <a:gd name="T68" fmla="*/ 0 w 757"/>
                  <a:gd name="T69" fmla="*/ 0 h 756"/>
                  <a:gd name="T70" fmla="*/ 0 w 757"/>
                  <a:gd name="T71" fmla="*/ 0 h 756"/>
                  <a:gd name="T72" fmla="*/ 0 w 757"/>
                  <a:gd name="T73" fmla="*/ 0 h 756"/>
                  <a:gd name="T74" fmla="*/ 0 w 757"/>
                  <a:gd name="T75" fmla="*/ 0 h 756"/>
                  <a:gd name="T76" fmla="*/ 0 w 757"/>
                  <a:gd name="T77" fmla="*/ 0 h 756"/>
                  <a:gd name="T78" fmla="*/ 0 w 757"/>
                  <a:gd name="T79" fmla="*/ 0 h 756"/>
                  <a:gd name="T80" fmla="*/ 0 w 757"/>
                  <a:gd name="T81" fmla="*/ 0 h 756"/>
                  <a:gd name="T82" fmla="*/ 0 w 757"/>
                  <a:gd name="T83" fmla="*/ 0 h 756"/>
                  <a:gd name="T84" fmla="*/ 0 w 757"/>
                  <a:gd name="T85" fmla="*/ 0 h 756"/>
                  <a:gd name="T86" fmla="*/ 0 w 757"/>
                  <a:gd name="T87" fmla="*/ 0 h 75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57"/>
                  <a:gd name="T133" fmla="*/ 0 h 756"/>
                  <a:gd name="T134" fmla="*/ 757 w 757"/>
                  <a:gd name="T135" fmla="*/ 756 h 75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57" h="756">
                    <a:moveTo>
                      <a:pt x="0" y="0"/>
                    </a:moveTo>
                    <a:lnTo>
                      <a:pt x="757" y="4"/>
                    </a:lnTo>
                    <a:lnTo>
                      <a:pt x="757" y="53"/>
                    </a:lnTo>
                    <a:lnTo>
                      <a:pt x="756" y="102"/>
                    </a:lnTo>
                    <a:lnTo>
                      <a:pt x="755" y="151"/>
                    </a:lnTo>
                    <a:lnTo>
                      <a:pt x="754" y="199"/>
                    </a:lnTo>
                    <a:lnTo>
                      <a:pt x="752" y="247"/>
                    </a:lnTo>
                    <a:lnTo>
                      <a:pt x="750" y="294"/>
                    </a:lnTo>
                    <a:lnTo>
                      <a:pt x="748" y="342"/>
                    </a:lnTo>
                    <a:lnTo>
                      <a:pt x="746" y="388"/>
                    </a:lnTo>
                    <a:lnTo>
                      <a:pt x="743" y="436"/>
                    </a:lnTo>
                    <a:lnTo>
                      <a:pt x="740" y="482"/>
                    </a:lnTo>
                    <a:lnTo>
                      <a:pt x="737" y="528"/>
                    </a:lnTo>
                    <a:lnTo>
                      <a:pt x="734" y="574"/>
                    </a:lnTo>
                    <a:lnTo>
                      <a:pt x="730" y="620"/>
                    </a:lnTo>
                    <a:lnTo>
                      <a:pt x="727" y="665"/>
                    </a:lnTo>
                    <a:lnTo>
                      <a:pt x="723" y="711"/>
                    </a:lnTo>
                    <a:lnTo>
                      <a:pt x="720" y="756"/>
                    </a:lnTo>
                    <a:lnTo>
                      <a:pt x="691" y="740"/>
                    </a:lnTo>
                    <a:lnTo>
                      <a:pt x="662" y="723"/>
                    </a:lnTo>
                    <a:lnTo>
                      <a:pt x="633" y="706"/>
                    </a:lnTo>
                    <a:lnTo>
                      <a:pt x="605" y="689"/>
                    </a:lnTo>
                    <a:lnTo>
                      <a:pt x="578" y="673"/>
                    </a:lnTo>
                    <a:lnTo>
                      <a:pt x="550" y="655"/>
                    </a:lnTo>
                    <a:lnTo>
                      <a:pt x="523" y="638"/>
                    </a:lnTo>
                    <a:lnTo>
                      <a:pt x="497" y="620"/>
                    </a:lnTo>
                    <a:lnTo>
                      <a:pt x="477" y="607"/>
                    </a:lnTo>
                    <a:lnTo>
                      <a:pt x="458" y="592"/>
                    </a:lnTo>
                    <a:lnTo>
                      <a:pt x="438" y="577"/>
                    </a:lnTo>
                    <a:lnTo>
                      <a:pt x="419" y="561"/>
                    </a:lnTo>
                    <a:lnTo>
                      <a:pt x="401" y="546"/>
                    </a:lnTo>
                    <a:lnTo>
                      <a:pt x="383" y="528"/>
                    </a:lnTo>
                    <a:lnTo>
                      <a:pt x="365" y="511"/>
                    </a:lnTo>
                    <a:lnTo>
                      <a:pt x="347" y="494"/>
                    </a:lnTo>
                    <a:lnTo>
                      <a:pt x="313" y="458"/>
                    </a:lnTo>
                    <a:lnTo>
                      <a:pt x="281" y="420"/>
                    </a:lnTo>
                    <a:lnTo>
                      <a:pt x="249" y="381"/>
                    </a:lnTo>
                    <a:lnTo>
                      <a:pt x="218" y="342"/>
                    </a:lnTo>
                    <a:lnTo>
                      <a:pt x="188" y="300"/>
                    </a:lnTo>
                    <a:lnTo>
                      <a:pt x="159" y="259"/>
                    </a:lnTo>
                    <a:lnTo>
                      <a:pt x="131" y="217"/>
                    </a:lnTo>
                    <a:lnTo>
                      <a:pt x="104" y="173"/>
                    </a:lnTo>
                    <a:lnTo>
                      <a:pt x="51" y="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3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35" name="Freeform 9"/>
              <p:cNvSpPr>
                <a:spLocks/>
              </p:cNvSpPr>
              <p:nvPr/>
            </p:nvSpPr>
            <p:spPr bwMode="auto">
              <a:xfrm>
                <a:off x="2930" y="1359"/>
                <a:ext cx="194" cy="166"/>
              </a:xfrm>
              <a:custGeom>
                <a:avLst/>
                <a:gdLst>
                  <a:gd name="T0" fmla="*/ 0 w 1359"/>
                  <a:gd name="T1" fmla="*/ 0 h 1157"/>
                  <a:gd name="T2" fmla="*/ 0 w 1359"/>
                  <a:gd name="T3" fmla="*/ 0 h 1157"/>
                  <a:gd name="T4" fmla="*/ 0 w 1359"/>
                  <a:gd name="T5" fmla="*/ 0 h 1157"/>
                  <a:gd name="T6" fmla="*/ 0 w 1359"/>
                  <a:gd name="T7" fmla="*/ 0 h 1157"/>
                  <a:gd name="T8" fmla="*/ 0 w 1359"/>
                  <a:gd name="T9" fmla="*/ 0 h 1157"/>
                  <a:gd name="T10" fmla="*/ 0 w 1359"/>
                  <a:gd name="T11" fmla="*/ 0 h 1157"/>
                  <a:gd name="T12" fmla="*/ 0 w 1359"/>
                  <a:gd name="T13" fmla="*/ 0 h 1157"/>
                  <a:gd name="T14" fmla="*/ 0 w 1359"/>
                  <a:gd name="T15" fmla="*/ 0 h 1157"/>
                  <a:gd name="T16" fmla="*/ 0 w 1359"/>
                  <a:gd name="T17" fmla="*/ 0 h 1157"/>
                  <a:gd name="T18" fmla="*/ 0 w 1359"/>
                  <a:gd name="T19" fmla="*/ 0 h 1157"/>
                  <a:gd name="T20" fmla="*/ 0 w 1359"/>
                  <a:gd name="T21" fmla="*/ 0 h 1157"/>
                  <a:gd name="T22" fmla="*/ 0 w 1359"/>
                  <a:gd name="T23" fmla="*/ 0 h 1157"/>
                  <a:gd name="T24" fmla="*/ 0 w 1359"/>
                  <a:gd name="T25" fmla="*/ 0 h 1157"/>
                  <a:gd name="T26" fmla="*/ 0 w 1359"/>
                  <a:gd name="T27" fmla="*/ 0 h 1157"/>
                  <a:gd name="T28" fmla="*/ 0 w 1359"/>
                  <a:gd name="T29" fmla="*/ 0 h 1157"/>
                  <a:gd name="T30" fmla="*/ 0 w 1359"/>
                  <a:gd name="T31" fmla="*/ 0 h 1157"/>
                  <a:gd name="T32" fmla="*/ 0 w 1359"/>
                  <a:gd name="T33" fmla="*/ 0 h 1157"/>
                  <a:gd name="T34" fmla="*/ 0 w 1359"/>
                  <a:gd name="T35" fmla="*/ 0 h 1157"/>
                  <a:gd name="T36" fmla="*/ 0 w 1359"/>
                  <a:gd name="T37" fmla="*/ 0 h 1157"/>
                  <a:gd name="T38" fmla="*/ 0 w 1359"/>
                  <a:gd name="T39" fmla="*/ 0 h 1157"/>
                  <a:gd name="T40" fmla="*/ 0 w 1359"/>
                  <a:gd name="T41" fmla="*/ 0 h 1157"/>
                  <a:gd name="T42" fmla="*/ 0 w 1359"/>
                  <a:gd name="T43" fmla="*/ 0 h 1157"/>
                  <a:gd name="T44" fmla="*/ 0 w 1359"/>
                  <a:gd name="T45" fmla="*/ 0 h 1157"/>
                  <a:gd name="T46" fmla="*/ 0 w 1359"/>
                  <a:gd name="T47" fmla="*/ 0 h 1157"/>
                  <a:gd name="T48" fmla="*/ 0 w 1359"/>
                  <a:gd name="T49" fmla="*/ 0 h 1157"/>
                  <a:gd name="T50" fmla="*/ 0 w 1359"/>
                  <a:gd name="T51" fmla="*/ 0 h 1157"/>
                  <a:gd name="T52" fmla="*/ 0 w 1359"/>
                  <a:gd name="T53" fmla="*/ 0 h 1157"/>
                  <a:gd name="T54" fmla="*/ 0 w 1359"/>
                  <a:gd name="T55" fmla="*/ 0 h 1157"/>
                  <a:gd name="T56" fmla="*/ 0 w 1359"/>
                  <a:gd name="T57" fmla="*/ 0 h 1157"/>
                  <a:gd name="T58" fmla="*/ 0 w 1359"/>
                  <a:gd name="T59" fmla="*/ 0 h 1157"/>
                  <a:gd name="T60" fmla="*/ 0 w 1359"/>
                  <a:gd name="T61" fmla="*/ 0 h 1157"/>
                  <a:gd name="T62" fmla="*/ 0 w 1359"/>
                  <a:gd name="T63" fmla="*/ 0 h 1157"/>
                  <a:gd name="T64" fmla="*/ 0 w 1359"/>
                  <a:gd name="T65" fmla="*/ 0 h 1157"/>
                  <a:gd name="T66" fmla="*/ 0 w 1359"/>
                  <a:gd name="T67" fmla="*/ 0 h 1157"/>
                  <a:gd name="T68" fmla="*/ 0 w 1359"/>
                  <a:gd name="T69" fmla="*/ 0 h 1157"/>
                  <a:gd name="T70" fmla="*/ 0 w 1359"/>
                  <a:gd name="T71" fmla="*/ 0 h 1157"/>
                  <a:gd name="T72" fmla="*/ 0 w 1359"/>
                  <a:gd name="T73" fmla="*/ 0 h 1157"/>
                  <a:gd name="T74" fmla="*/ 0 w 1359"/>
                  <a:gd name="T75" fmla="*/ 0 h 1157"/>
                  <a:gd name="T76" fmla="*/ 0 w 1359"/>
                  <a:gd name="T77" fmla="*/ 0 h 1157"/>
                  <a:gd name="T78" fmla="*/ 0 w 1359"/>
                  <a:gd name="T79" fmla="*/ 0 h 1157"/>
                  <a:gd name="T80" fmla="*/ 0 w 1359"/>
                  <a:gd name="T81" fmla="*/ 0 h 1157"/>
                  <a:gd name="T82" fmla="*/ 0 w 1359"/>
                  <a:gd name="T83" fmla="*/ 0 h 1157"/>
                  <a:gd name="T84" fmla="*/ 0 w 1359"/>
                  <a:gd name="T85" fmla="*/ 0 h 1157"/>
                  <a:gd name="T86" fmla="*/ 0 w 1359"/>
                  <a:gd name="T87" fmla="*/ 0 h 1157"/>
                  <a:gd name="T88" fmla="*/ 0 w 1359"/>
                  <a:gd name="T89" fmla="*/ 0 h 1157"/>
                  <a:gd name="T90" fmla="*/ 0 w 1359"/>
                  <a:gd name="T91" fmla="*/ 0 h 1157"/>
                  <a:gd name="T92" fmla="*/ 0 w 1359"/>
                  <a:gd name="T93" fmla="*/ 0 h 115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59"/>
                  <a:gd name="T142" fmla="*/ 0 h 1157"/>
                  <a:gd name="T143" fmla="*/ 1359 w 1359"/>
                  <a:gd name="T144" fmla="*/ 1157 h 115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59" h="1157">
                    <a:moveTo>
                      <a:pt x="1359" y="21"/>
                    </a:moveTo>
                    <a:lnTo>
                      <a:pt x="1354" y="23"/>
                    </a:lnTo>
                    <a:lnTo>
                      <a:pt x="1350" y="24"/>
                    </a:lnTo>
                    <a:lnTo>
                      <a:pt x="1313" y="35"/>
                    </a:lnTo>
                    <a:lnTo>
                      <a:pt x="1275" y="44"/>
                    </a:lnTo>
                    <a:lnTo>
                      <a:pt x="1237" y="53"/>
                    </a:lnTo>
                    <a:lnTo>
                      <a:pt x="1198" y="60"/>
                    </a:lnTo>
                    <a:lnTo>
                      <a:pt x="1159" y="66"/>
                    </a:lnTo>
                    <a:lnTo>
                      <a:pt x="1119" y="70"/>
                    </a:lnTo>
                    <a:lnTo>
                      <a:pt x="1079" y="74"/>
                    </a:lnTo>
                    <a:lnTo>
                      <a:pt x="1039" y="77"/>
                    </a:lnTo>
                    <a:lnTo>
                      <a:pt x="997" y="80"/>
                    </a:lnTo>
                    <a:lnTo>
                      <a:pt x="957" y="80"/>
                    </a:lnTo>
                    <a:lnTo>
                      <a:pt x="917" y="80"/>
                    </a:lnTo>
                    <a:lnTo>
                      <a:pt x="877" y="80"/>
                    </a:lnTo>
                    <a:lnTo>
                      <a:pt x="837" y="77"/>
                    </a:lnTo>
                    <a:lnTo>
                      <a:pt x="797" y="75"/>
                    </a:lnTo>
                    <a:lnTo>
                      <a:pt x="759" y="72"/>
                    </a:lnTo>
                    <a:lnTo>
                      <a:pt x="719" y="69"/>
                    </a:lnTo>
                    <a:lnTo>
                      <a:pt x="676" y="64"/>
                    </a:lnTo>
                    <a:lnTo>
                      <a:pt x="633" y="58"/>
                    </a:lnTo>
                    <a:lnTo>
                      <a:pt x="590" y="51"/>
                    </a:lnTo>
                    <a:lnTo>
                      <a:pt x="549" y="42"/>
                    </a:lnTo>
                    <a:lnTo>
                      <a:pt x="508" y="33"/>
                    </a:lnTo>
                    <a:lnTo>
                      <a:pt x="466" y="23"/>
                    </a:lnTo>
                    <a:lnTo>
                      <a:pt x="426" y="12"/>
                    </a:lnTo>
                    <a:lnTo>
                      <a:pt x="386" y="0"/>
                    </a:lnTo>
                    <a:lnTo>
                      <a:pt x="377" y="24"/>
                    </a:lnTo>
                    <a:lnTo>
                      <a:pt x="368" y="46"/>
                    </a:lnTo>
                    <a:lnTo>
                      <a:pt x="359" y="69"/>
                    </a:lnTo>
                    <a:lnTo>
                      <a:pt x="348" y="93"/>
                    </a:lnTo>
                    <a:lnTo>
                      <a:pt x="317" y="167"/>
                    </a:lnTo>
                    <a:lnTo>
                      <a:pt x="288" y="243"/>
                    </a:lnTo>
                    <a:lnTo>
                      <a:pt x="259" y="316"/>
                    </a:lnTo>
                    <a:lnTo>
                      <a:pt x="231" y="391"/>
                    </a:lnTo>
                    <a:lnTo>
                      <a:pt x="205" y="463"/>
                    </a:lnTo>
                    <a:lnTo>
                      <a:pt x="179" y="534"/>
                    </a:lnTo>
                    <a:lnTo>
                      <a:pt x="155" y="606"/>
                    </a:lnTo>
                    <a:lnTo>
                      <a:pt x="133" y="675"/>
                    </a:lnTo>
                    <a:lnTo>
                      <a:pt x="112" y="742"/>
                    </a:lnTo>
                    <a:lnTo>
                      <a:pt x="91" y="808"/>
                    </a:lnTo>
                    <a:lnTo>
                      <a:pt x="73" y="873"/>
                    </a:lnTo>
                    <a:lnTo>
                      <a:pt x="55" y="934"/>
                    </a:lnTo>
                    <a:lnTo>
                      <a:pt x="40" y="994"/>
                    </a:lnTo>
                    <a:lnTo>
                      <a:pt x="25" y="1050"/>
                    </a:lnTo>
                    <a:lnTo>
                      <a:pt x="12" y="1105"/>
                    </a:lnTo>
                    <a:lnTo>
                      <a:pt x="0" y="1156"/>
                    </a:lnTo>
                    <a:lnTo>
                      <a:pt x="55" y="1157"/>
                    </a:lnTo>
                    <a:lnTo>
                      <a:pt x="118" y="1156"/>
                    </a:lnTo>
                    <a:lnTo>
                      <a:pt x="190" y="1153"/>
                    </a:lnTo>
                    <a:lnTo>
                      <a:pt x="268" y="1147"/>
                    </a:lnTo>
                    <a:lnTo>
                      <a:pt x="309" y="1144"/>
                    </a:lnTo>
                    <a:lnTo>
                      <a:pt x="351" y="1139"/>
                    </a:lnTo>
                    <a:lnTo>
                      <a:pt x="393" y="1134"/>
                    </a:lnTo>
                    <a:lnTo>
                      <a:pt x="436" y="1129"/>
                    </a:lnTo>
                    <a:lnTo>
                      <a:pt x="480" y="1123"/>
                    </a:lnTo>
                    <a:lnTo>
                      <a:pt x="523" y="1117"/>
                    </a:lnTo>
                    <a:lnTo>
                      <a:pt x="567" y="1109"/>
                    </a:lnTo>
                    <a:lnTo>
                      <a:pt x="610" y="1101"/>
                    </a:lnTo>
                    <a:lnTo>
                      <a:pt x="653" y="1093"/>
                    </a:lnTo>
                    <a:lnTo>
                      <a:pt x="695" y="1084"/>
                    </a:lnTo>
                    <a:lnTo>
                      <a:pt x="737" y="1074"/>
                    </a:lnTo>
                    <a:lnTo>
                      <a:pt x="777" y="1063"/>
                    </a:lnTo>
                    <a:lnTo>
                      <a:pt x="817" y="1051"/>
                    </a:lnTo>
                    <a:lnTo>
                      <a:pt x="854" y="1040"/>
                    </a:lnTo>
                    <a:lnTo>
                      <a:pt x="890" y="1027"/>
                    </a:lnTo>
                    <a:lnTo>
                      <a:pt x="924" y="1013"/>
                    </a:lnTo>
                    <a:lnTo>
                      <a:pt x="956" y="999"/>
                    </a:lnTo>
                    <a:lnTo>
                      <a:pt x="986" y="983"/>
                    </a:lnTo>
                    <a:lnTo>
                      <a:pt x="1014" y="968"/>
                    </a:lnTo>
                    <a:lnTo>
                      <a:pt x="1039" y="951"/>
                    </a:lnTo>
                    <a:lnTo>
                      <a:pt x="1060" y="933"/>
                    </a:lnTo>
                    <a:lnTo>
                      <a:pt x="1080" y="915"/>
                    </a:lnTo>
                    <a:lnTo>
                      <a:pt x="1096" y="895"/>
                    </a:lnTo>
                    <a:lnTo>
                      <a:pt x="1108" y="875"/>
                    </a:lnTo>
                    <a:lnTo>
                      <a:pt x="1117" y="830"/>
                    </a:lnTo>
                    <a:lnTo>
                      <a:pt x="1128" y="785"/>
                    </a:lnTo>
                    <a:lnTo>
                      <a:pt x="1138" y="738"/>
                    </a:lnTo>
                    <a:lnTo>
                      <a:pt x="1149" y="691"/>
                    </a:lnTo>
                    <a:lnTo>
                      <a:pt x="1161" y="643"/>
                    </a:lnTo>
                    <a:lnTo>
                      <a:pt x="1174" y="593"/>
                    </a:lnTo>
                    <a:lnTo>
                      <a:pt x="1188" y="544"/>
                    </a:lnTo>
                    <a:lnTo>
                      <a:pt x="1201" y="494"/>
                    </a:lnTo>
                    <a:lnTo>
                      <a:pt x="1215" y="443"/>
                    </a:lnTo>
                    <a:lnTo>
                      <a:pt x="1231" y="393"/>
                    </a:lnTo>
                    <a:lnTo>
                      <a:pt x="1248" y="341"/>
                    </a:lnTo>
                    <a:lnTo>
                      <a:pt x="1264" y="290"/>
                    </a:lnTo>
                    <a:lnTo>
                      <a:pt x="1281" y="239"/>
                    </a:lnTo>
                    <a:lnTo>
                      <a:pt x="1298" y="188"/>
                    </a:lnTo>
                    <a:lnTo>
                      <a:pt x="1317" y="137"/>
                    </a:lnTo>
                    <a:lnTo>
                      <a:pt x="1335" y="87"/>
                    </a:lnTo>
                    <a:lnTo>
                      <a:pt x="1342" y="70"/>
                    </a:lnTo>
                    <a:lnTo>
                      <a:pt x="1348" y="54"/>
                    </a:lnTo>
                    <a:lnTo>
                      <a:pt x="1353" y="37"/>
                    </a:lnTo>
                    <a:lnTo>
                      <a:pt x="1359" y="21"/>
                    </a:lnTo>
                    <a:close/>
                  </a:path>
                </a:pathLst>
              </a:custGeom>
              <a:solidFill>
                <a:srgbClr val="AF3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36" name="Freeform 10"/>
              <p:cNvSpPr>
                <a:spLocks noEditPoints="1"/>
              </p:cNvSpPr>
              <p:nvPr/>
            </p:nvSpPr>
            <p:spPr bwMode="auto">
              <a:xfrm>
                <a:off x="2936" y="970"/>
                <a:ext cx="202" cy="758"/>
              </a:xfrm>
              <a:custGeom>
                <a:avLst/>
                <a:gdLst>
                  <a:gd name="T0" fmla="*/ 0 w 1410"/>
                  <a:gd name="T1" fmla="*/ 0 h 5305"/>
                  <a:gd name="T2" fmla="*/ 0 w 1410"/>
                  <a:gd name="T3" fmla="*/ 0 h 5305"/>
                  <a:gd name="T4" fmla="*/ 0 w 1410"/>
                  <a:gd name="T5" fmla="*/ 0 h 5305"/>
                  <a:gd name="T6" fmla="*/ 0 w 1410"/>
                  <a:gd name="T7" fmla="*/ 0 h 5305"/>
                  <a:gd name="T8" fmla="*/ 0 w 1410"/>
                  <a:gd name="T9" fmla="*/ 0 h 5305"/>
                  <a:gd name="T10" fmla="*/ 0 w 1410"/>
                  <a:gd name="T11" fmla="*/ 0 h 5305"/>
                  <a:gd name="T12" fmla="*/ 0 w 1410"/>
                  <a:gd name="T13" fmla="*/ 0 h 5305"/>
                  <a:gd name="T14" fmla="*/ 0 w 1410"/>
                  <a:gd name="T15" fmla="*/ 0 h 5305"/>
                  <a:gd name="T16" fmla="*/ 0 w 1410"/>
                  <a:gd name="T17" fmla="*/ 0 h 5305"/>
                  <a:gd name="T18" fmla="*/ 0 w 1410"/>
                  <a:gd name="T19" fmla="*/ 0 h 5305"/>
                  <a:gd name="T20" fmla="*/ 0 w 1410"/>
                  <a:gd name="T21" fmla="*/ 0 h 5305"/>
                  <a:gd name="T22" fmla="*/ 0 w 1410"/>
                  <a:gd name="T23" fmla="*/ 0 h 5305"/>
                  <a:gd name="T24" fmla="*/ 0 w 1410"/>
                  <a:gd name="T25" fmla="*/ 0 h 5305"/>
                  <a:gd name="T26" fmla="*/ 0 w 1410"/>
                  <a:gd name="T27" fmla="*/ 0 h 5305"/>
                  <a:gd name="T28" fmla="*/ 0 w 1410"/>
                  <a:gd name="T29" fmla="*/ 0 h 5305"/>
                  <a:gd name="T30" fmla="*/ 0 w 1410"/>
                  <a:gd name="T31" fmla="*/ 0 h 5305"/>
                  <a:gd name="T32" fmla="*/ 0 w 1410"/>
                  <a:gd name="T33" fmla="*/ 0 h 5305"/>
                  <a:gd name="T34" fmla="*/ 0 w 1410"/>
                  <a:gd name="T35" fmla="*/ 0 h 5305"/>
                  <a:gd name="T36" fmla="*/ 0 w 1410"/>
                  <a:gd name="T37" fmla="*/ 0 h 5305"/>
                  <a:gd name="T38" fmla="*/ 0 w 1410"/>
                  <a:gd name="T39" fmla="*/ 0 h 5305"/>
                  <a:gd name="T40" fmla="*/ 0 w 1410"/>
                  <a:gd name="T41" fmla="*/ 0 h 5305"/>
                  <a:gd name="T42" fmla="*/ 0 w 1410"/>
                  <a:gd name="T43" fmla="*/ 0 h 5305"/>
                  <a:gd name="T44" fmla="*/ 0 w 1410"/>
                  <a:gd name="T45" fmla="*/ 0 h 5305"/>
                  <a:gd name="T46" fmla="*/ 0 w 1410"/>
                  <a:gd name="T47" fmla="*/ 0 h 5305"/>
                  <a:gd name="T48" fmla="*/ 0 w 1410"/>
                  <a:gd name="T49" fmla="*/ 0 h 5305"/>
                  <a:gd name="T50" fmla="*/ 0 w 1410"/>
                  <a:gd name="T51" fmla="*/ 0 h 5305"/>
                  <a:gd name="T52" fmla="*/ 0 w 1410"/>
                  <a:gd name="T53" fmla="*/ 0 h 5305"/>
                  <a:gd name="T54" fmla="*/ 0 w 1410"/>
                  <a:gd name="T55" fmla="*/ 0 h 5305"/>
                  <a:gd name="T56" fmla="*/ 0 w 1410"/>
                  <a:gd name="T57" fmla="*/ 0 h 5305"/>
                  <a:gd name="T58" fmla="*/ 0 w 1410"/>
                  <a:gd name="T59" fmla="*/ 0 h 5305"/>
                  <a:gd name="T60" fmla="*/ 0 w 1410"/>
                  <a:gd name="T61" fmla="*/ 0 h 5305"/>
                  <a:gd name="T62" fmla="*/ 0 w 1410"/>
                  <a:gd name="T63" fmla="*/ 0 h 5305"/>
                  <a:gd name="T64" fmla="*/ 0 w 1410"/>
                  <a:gd name="T65" fmla="*/ 0 h 5305"/>
                  <a:gd name="T66" fmla="*/ 0 w 1410"/>
                  <a:gd name="T67" fmla="*/ 0 h 5305"/>
                  <a:gd name="T68" fmla="*/ 0 w 1410"/>
                  <a:gd name="T69" fmla="*/ 0 h 5305"/>
                  <a:gd name="T70" fmla="*/ 0 w 1410"/>
                  <a:gd name="T71" fmla="*/ 0 h 5305"/>
                  <a:gd name="T72" fmla="*/ 0 w 1410"/>
                  <a:gd name="T73" fmla="*/ 0 h 5305"/>
                  <a:gd name="T74" fmla="*/ 0 w 1410"/>
                  <a:gd name="T75" fmla="*/ 0 h 5305"/>
                  <a:gd name="T76" fmla="*/ 0 w 1410"/>
                  <a:gd name="T77" fmla="*/ 0 h 5305"/>
                  <a:gd name="T78" fmla="*/ 0 w 1410"/>
                  <a:gd name="T79" fmla="*/ 0 h 5305"/>
                  <a:gd name="T80" fmla="*/ 0 w 1410"/>
                  <a:gd name="T81" fmla="*/ 0 h 5305"/>
                  <a:gd name="T82" fmla="*/ 0 w 1410"/>
                  <a:gd name="T83" fmla="*/ 0 h 5305"/>
                  <a:gd name="T84" fmla="*/ 0 w 1410"/>
                  <a:gd name="T85" fmla="*/ 0 h 5305"/>
                  <a:gd name="T86" fmla="*/ 0 w 1410"/>
                  <a:gd name="T87" fmla="*/ 0 h 5305"/>
                  <a:gd name="T88" fmla="*/ 0 w 1410"/>
                  <a:gd name="T89" fmla="*/ 0 h 5305"/>
                  <a:gd name="T90" fmla="*/ 0 w 1410"/>
                  <a:gd name="T91" fmla="*/ 0 h 5305"/>
                  <a:gd name="T92" fmla="*/ 0 w 1410"/>
                  <a:gd name="T93" fmla="*/ 0 h 5305"/>
                  <a:gd name="T94" fmla="*/ 0 w 1410"/>
                  <a:gd name="T95" fmla="*/ 0 h 5305"/>
                  <a:gd name="T96" fmla="*/ 0 w 1410"/>
                  <a:gd name="T97" fmla="*/ 0 h 5305"/>
                  <a:gd name="T98" fmla="*/ 0 w 1410"/>
                  <a:gd name="T99" fmla="*/ 0 h 5305"/>
                  <a:gd name="T100" fmla="*/ 0 w 1410"/>
                  <a:gd name="T101" fmla="*/ 0 h 5305"/>
                  <a:gd name="T102" fmla="*/ 0 w 1410"/>
                  <a:gd name="T103" fmla="*/ 0 h 5305"/>
                  <a:gd name="T104" fmla="*/ 0 w 1410"/>
                  <a:gd name="T105" fmla="*/ 0 h 5305"/>
                  <a:gd name="T106" fmla="*/ 0 w 1410"/>
                  <a:gd name="T107" fmla="*/ 0 h 5305"/>
                  <a:gd name="T108" fmla="*/ 0 w 1410"/>
                  <a:gd name="T109" fmla="*/ 0 h 5305"/>
                  <a:gd name="T110" fmla="*/ 0 w 1410"/>
                  <a:gd name="T111" fmla="*/ 0 h 5305"/>
                  <a:gd name="T112" fmla="*/ 0 w 1410"/>
                  <a:gd name="T113" fmla="*/ 0 h 5305"/>
                  <a:gd name="T114" fmla="*/ 0 w 1410"/>
                  <a:gd name="T115" fmla="*/ 0 h 5305"/>
                  <a:gd name="T116" fmla="*/ 0 w 1410"/>
                  <a:gd name="T117" fmla="*/ 0 h 5305"/>
                  <a:gd name="T118" fmla="*/ 0 w 1410"/>
                  <a:gd name="T119" fmla="*/ 0 h 5305"/>
                  <a:gd name="T120" fmla="*/ 0 w 1410"/>
                  <a:gd name="T121" fmla="*/ 0 h 530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410"/>
                  <a:gd name="T184" fmla="*/ 0 h 5305"/>
                  <a:gd name="T185" fmla="*/ 1410 w 1410"/>
                  <a:gd name="T186" fmla="*/ 5305 h 530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410" h="5305">
                    <a:moveTo>
                      <a:pt x="1200" y="0"/>
                    </a:moveTo>
                    <a:lnTo>
                      <a:pt x="533" y="4"/>
                    </a:lnTo>
                    <a:lnTo>
                      <a:pt x="533" y="26"/>
                    </a:lnTo>
                    <a:lnTo>
                      <a:pt x="533" y="80"/>
                    </a:lnTo>
                    <a:lnTo>
                      <a:pt x="534" y="133"/>
                    </a:lnTo>
                    <a:lnTo>
                      <a:pt x="535" y="186"/>
                    </a:lnTo>
                    <a:lnTo>
                      <a:pt x="536" y="238"/>
                    </a:lnTo>
                    <a:lnTo>
                      <a:pt x="538" y="291"/>
                    </a:lnTo>
                    <a:lnTo>
                      <a:pt x="540" y="343"/>
                    </a:lnTo>
                    <a:lnTo>
                      <a:pt x="543" y="394"/>
                    </a:lnTo>
                    <a:lnTo>
                      <a:pt x="546" y="446"/>
                    </a:lnTo>
                    <a:lnTo>
                      <a:pt x="549" y="497"/>
                    </a:lnTo>
                    <a:lnTo>
                      <a:pt x="553" y="548"/>
                    </a:lnTo>
                    <a:lnTo>
                      <a:pt x="556" y="598"/>
                    </a:lnTo>
                    <a:lnTo>
                      <a:pt x="560" y="649"/>
                    </a:lnTo>
                    <a:lnTo>
                      <a:pt x="563" y="699"/>
                    </a:lnTo>
                    <a:lnTo>
                      <a:pt x="567" y="749"/>
                    </a:lnTo>
                    <a:lnTo>
                      <a:pt x="571" y="799"/>
                    </a:lnTo>
                    <a:lnTo>
                      <a:pt x="574" y="848"/>
                    </a:lnTo>
                    <a:lnTo>
                      <a:pt x="584" y="968"/>
                    </a:lnTo>
                    <a:lnTo>
                      <a:pt x="593" y="1088"/>
                    </a:lnTo>
                    <a:lnTo>
                      <a:pt x="600" y="1207"/>
                    </a:lnTo>
                    <a:lnTo>
                      <a:pt x="607" y="1326"/>
                    </a:lnTo>
                    <a:lnTo>
                      <a:pt x="609" y="1385"/>
                    </a:lnTo>
                    <a:lnTo>
                      <a:pt x="611" y="1444"/>
                    </a:lnTo>
                    <a:lnTo>
                      <a:pt x="612" y="1504"/>
                    </a:lnTo>
                    <a:lnTo>
                      <a:pt x="612" y="1563"/>
                    </a:lnTo>
                    <a:lnTo>
                      <a:pt x="612" y="1622"/>
                    </a:lnTo>
                    <a:lnTo>
                      <a:pt x="611" y="1681"/>
                    </a:lnTo>
                    <a:lnTo>
                      <a:pt x="610" y="1739"/>
                    </a:lnTo>
                    <a:lnTo>
                      <a:pt x="607" y="1798"/>
                    </a:lnTo>
                    <a:lnTo>
                      <a:pt x="603" y="1858"/>
                    </a:lnTo>
                    <a:lnTo>
                      <a:pt x="599" y="1917"/>
                    </a:lnTo>
                    <a:lnTo>
                      <a:pt x="593" y="1977"/>
                    </a:lnTo>
                    <a:lnTo>
                      <a:pt x="586" y="2036"/>
                    </a:lnTo>
                    <a:lnTo>
                      <a:pt x="577" y="2096"/>
                    </a:lnTo>
                    <a:lnTo>
                      <a:pt x="568" y="2156"/>
                    </a:lnTo>
                    <a:lnTo>
                      <a:pt x="558" y="2216"/>
                    </a:lnTo>
                    <a:lnTo>
                      <a:pt x="545" y="2276"/>
                    </a:lnTo>
                    <a:lnTo>
                      <a:pt x="532" y="2336"/>
                    </a:lnTo>
                    <a:lnTo>
                      <a:pt x="516" y="2397"/>
                    </a:lnTo>
                    <a:lnTo>
                      <a:pt x="500" y="2458"/>
                    </a:lnTo>
                    <a:lnTo>
                      <a:pt x="481" y="2519"/>
                    </a:lnTo>
                    <a:lnTo>
                      <a:pt x="462" y="2580"/>
                    </a:lnTo>
                    <a:lnTo>
                      <a:pt x="440" y="2642"/>
                    </a:lnTo>
                    <a:lnTo>
                      <a:pt x="416" y="2704"/>
                    </a:lnTo>
                    <a:lnTo>
                      <a:pt x="390" y="2766"/>
                    </a:lnTo>
                    <a:lnTo>
                      <a:pt x="350" y="2862"/>
                    </a:lnTo>
                    <a:lnTo>
                      <a:pt x="313" y="2956"/>
                    </a:lnTo>
                    <a:lnTo>
                      <a:pt x="277" y="3048"/>
                    </a:lnTo>
                    <a:lnTo>
                      <a:pt x="244" y="3136"/>
                    </a:lnTo>
                    <a:lnTo>
                      <a:pt x="213" y="3223"/>
                    </a:lnTo>
                    <a:lnTo>
                      <a:pt x="184" y="3309"/>
                    </a:lnTo>
                    <a:lnTo>
                      <a:pt x="157" y="3393"/>
                    </a:lnTo>
                    <a:lnTo>
                      <a:pt x="132" y="3475"/>
                    </a:lnTo>
                    <a:lnTo>
                      <a:pt x="109" y="3555"/>
                    </a:lnTo>
                    <a:lnTo>
                      <a:pt x="89" y="3635"/>
                    </a:lnTo>
                    <a:lnTo>
                      <a:pt x="71" y="3712"/>
                    </a:lnTo>
                    <a:lnTo>
                      <a:pt x="54" y="3789"/>
                    </a:lnTo>
                    <a:lnTo>
                      <a:pt x="40" y="3865"/>
                    </a:lnTo>
                    <a:lnTo>
                      <a:pt x="29" y="3940"/>
                    </a:lnTo>
                    <a:lnTo>
                      <a:pt x="18" y="4014"/>
                    </a:lnTo>
                    <a:lnTo>
                      <a:pt x="11" y="4088"/>
                    </a:lnTo>
                    <a:lnTo>
                      <a:pt x="5" y="4161"/>
                    </a:lnTo>
                    <a:lnTo>
                      <a:pt x="2" y="4234"/>
                    </a:lnTo>
                    <a:lnTo>
                      <a:pt x="0" y="4306"/>
                    </a:lnTo>
                    <a:lnTo>
                      <a:pt x="1" y="4378"/>
                    </a:lnTo>
                    <a:lnTo>
                      <a:pt x="3" y="4451"/>
                    </a:lnTo>
                    <a:lnTo>
                      <a:pt x="7" y="4523"/>
                    </a:lnTo>
                    <a:lnTo>
                      <a:pt x="13" y="4595"/>
                    </a:lnTo>
                    <a:lnTo>
                      <a:pt x="21" y="4669"/>
                    </a:lnTo>
                    <a:lnTo>
                      <a:pt x="32" y="4742"/>
                    </a:lnTo>
                    <a:lnTo>
                      <a:pt x="44" y="4817"/>
                    </a:lnTo>
                    <a:lnTo>
                      <a:pt x="59" y="4892"/>
                    </a:lnTo>
                    <a:lnTo>
                      <a:pt x="75" y="4968"/>
                    </a:lnTo>
                    <a:lnTo>
                      <a:pt x="93" y="5045"/>
                    </a:lnTo>
                    <a:lnTo>
                      <a:pt x="113" y="5123"/>
                    </a:lnTo>
                    <a:lnTo>
                      <a:pt x="135" y="5202"/>
                    </a:lnTo>
                    <a:lnTo>
                      <a:pt x="159" y="5283"/>
                    </a:lnTo>
                    <a:lnTo>
                      <a:pt x="164" y="5299"/>
                    </a:lnTo>
                    <a:lnTo>
                      <a:pt x="1182" y="5305"/>
                    </a:lnTo>
                    <a:lnTo>
                      <a:pt x="1172" y="5275"/>
                    </a:lnTo>
                    <a:lnTo>
                      <a:pt x="1142" y="5189"/>
                    </a:lnTo>
                    <a:lnTo>
                      <a:pt x="1115" y="5105"/>
                    </a:lnTo>
                    <a:lnTo>
                      <a:pt x="1089" y="5023"/>
                    </a:lnTo>
                    <a:lnTo>
                      <a:pt x="1066" y="4942"/>
                    </a:lnTo>
                    <a:lnTo>
                      <a:pt x="1044" y="4863"/>
                    </a:lnTo>
                    <a:lnTo>
                      <a:pt x="1026" y="4786"/>
                    </a:lnTo>
                    <a:lnTo>
                      <a:pt x="1008" y="4709"/>
                    </a:lnTo>
                    <a:lnTo>
                      <a:pt x="993" y="4635"/>
                    </a:lnTo>
                    <a:lnTo>
                      <a:pt x="979" y="4560"/>
                    </a:lnTo>
                    <a:lnTo>
                      <a:pt x="969" y="4487"/>
                    </a:lnTo>
                    <a:lnTo>
                      <a:pt x="960" y="4415"/>
                    </a:lnTo>
                    <a:lnTo>
                      <a:pt x="952" y="4342"/>
                    </a:lnTo>
                    <a:lnTo>
                      <a:pt x="947" y="4270"/>
                    </a:lnTo>
                    <a:lnTo>
                      <a:pt x="944" y="4198"/>
                    </a:lnTo>
                    <a:lnTo>
                      <a:pt x="943" y="4127"/>
                    </a:lnTo>
                    <a:lnTo>
                      <a:pt x="944" y="4056"/>
                    </a:lnTo>
                    <a:lnTo>
                      <a:pt x="947" y="3983"/>
                    </a:lnTo>
                    <a:lnTo>
                      <a:pt x="952" y="3911"/>
                    </a:lnTo>
                    <a:lnTo>
                      <a:pt x="960" y="3839"/>
                    </a:lnTo>
                    <a:lnTo>
                      <a:pt x="969" y="3765"/>
                    </a:lnTo>
                    <a:lnTo>
                      <a:pt x="981" y="3691"/>
                    </a:lnTo>
                    <a:lnTo>
                      <a:pt x="995" y="3616"/>
                    </a:lnTo>
                    <a:lnTo>
                      <a:pt x="1010" y="3540"/>
                    </a:lnTo>
                    <a:lnTo>
                      <a:pt x="1028" y="3462"/>
                    </a:lnTo>
                    <a:lnTo>
                      <a:pt x="1048" y="3383"/>
                    </a:lnTo>
                    <a:lnTo>
                      <a:pt x="1069" y="3302"/>
                    </a:lnTo>
                    <a:lnTo>
                      <a:pt x="1094" y="3219"/>
                    </a:lnTo>
                    <a:lnTo>
                      <a:pt x="1120" y="3135"/>
                    </a:lnTo>
                    <a:lnTo>
                      <a:pt x="1148" y="3050"/>
                    </a:lnTo>
                    <a:lnTo>
                      <a:pt x="1179" y="2961"/>
                    </a:lnTo>
                    <a:lnTo>
                      <a:pt x="1211" y="2870"/>
                    </a:lnTo>
                    <a:lnTo>
                      <a:pt x="1246" y="2777"/>
                    </a:lnTo>
                    <a:lnTo>
                      <a:pt x="1269" y="2715"/>
                    </a:lnTo>
                    <a:lnTo>
                      <a:pt x="1288" y="2654"/>
                    </a:lnTo>
                    <a:lnTo>
                      <a:pt x="1308" y="2593"/>
                    </a:lnTo>
                    <a:lnTo>
                      <a:pt x="1324" y="2532"/>
                    </a:lnTo>
                    <a:lnTo>
                      <a:pt x="1340" y="2472"/>
                    </a:lnTo>
                    <a:lnTo>
                      <a:pt x="1353" y="2412"/>
                    </a:lnTo>
                    <a:lnTo>
                      <a:pt x="1365" y="2352"/>
                    </a:lnTo>
                    <a:lnTo>
                      <a:pt x="1375" y="2293"/>
                    </a:lnTo>
                    <a:lnTo>
                      <a:pt x="1384" y="2234"/>
                    </a:lnTo>
                    <a:lnTo>
                      <a:pt x="1392" y="2175"/>
                    </a:lnTo>
                    <a:lnTo>
                      <a:pt x="1398" y="2116"/>
                    </a:lnTo>
                    <a:lnTo>
                      <a:pt x="1403" y="2058"/>
                    </a:lnTo>
                    <a:lnTo>
                      <a:pt x="1406" y="1999"/>
                    </a:lnTo>
                    <a:lnTo>
                      <a:pt x="1409" y="1941"/>
                    </a:lnTo>
                    <a:lnTo>
                      <a:pt x="1410" y="1883"/>
                    </a:lnTo>
                    <a:lnTo>
                      <a:pt x="1410" y="1825"/>
                    </a:lnTo>
                    <a:lnTo>
                      <a:pt x="1409" y="1768"/>
                    </a:lnTo>
                    <a:lnTo>
                      <a:pt x="1408" y="1711"/>
                    </a:lnTo>
                    <a:lnTo>
                      <a:pt x="1405" y="1653"/>
                    </a:lnTo>
                    <a:lnTo>
                      <a:pt x="1402" y="1596"/>
                    </a:lnTo>
                    <a:lnTo>
                      <a:pt x="1398" y="1538"/>
                    </a:lnTo>
                    <a:lnTo>
                      <a:pt x="1393" y="1481"/>
                    </a:lnTo>
                    <a:lnTo>
                      <a:pt x="1388" y="1423"/>
                    </a:lnTo>
                    <a:lnTo>
                      <a:pt x="1381" y="1366"/>
                    </a:lnTo>
                    <a:lnTo>
                      <a:pt x="1368" y="1251"/>
                    </a:lnTo>
                    <a:lnTo>
                      <a:pt x="1352" y="1136"/>
                    </a:lnTo>
                    <a:lnTo>
                      <a:pt x="1336" y="1020"/>
                    </a:lnTo>
                    <a:lnTo>
                      <a:pt x="1319" y="903"/>
                    </a:lnTo>
                    <a:lnTo>
                      <a:pt x="1312" y="850"/>
                    </a:lnTo>
                    <a:lnTo>
                      <a:pt x="1304" y="797"/>
                    </a:lnTo>
                    <a:lnTo>
                      <a:pt x="1297" y="744"/>
                    </a:lnTo>
                    <a:lnTo>
                      <a:pt x="1288" y="690"/>
                    </a:lnTo>
                    <a:lnTo>
                      <a:pt x="1281" y="636"/>
                    </a:lnTo>
                    <a:lnTo>
                      <a:pt x="1274" y="581"/>
                    </a:lnTo>
                    <a:lnTo>
                      <a:pt x="1268" y="528"/>
                    </a:lnTo>
                    <a:lnTo>
                      <a:pt x="1260" y="473"/>
                    </a:lnTo>
                    <a:lnTo>
                      <a:pt x="1254" y="417"/>
                    </a:lnTo>
                    <a:lnTo>
                      <a:pt x="1248" y="362"/>
                    </a:lnTo>
                    <a:lnTo>
                      <a:pt x="1243" y="306"/>
                    </a:lnTo>
                    <a:lnTo>
                      <a:pt x="1238" y="249"/>
                    </a:lnTo>
                    <a:lnTo>
                      <a:pt x="1234" y="194"/>
                    </a:lnTo>
                    <a:lnTo>
                      <a:pt x="1229" y="137"/>
                    </a:lnTo>
                    <a:lnTo>
                      <a:pt x="1226" y="79"/>
                    </a:lnTo>
                    <a:lnTo>
                      <a:pt x="1223" y="22"/>
                    </a:lnTo>
                    <a:lnTo>
                      <a:pt x="1222" y="0"/>
                    </a:lnTo>
                    <a:lnTo>
                      <a:pt x="1200" y="0"/>
                    </a:lnTo>
                    <a:close/>
                    <a:moveTo>
                      <a:pt x="1180" y="45"/>
                    </a:moveTo>
                    <a:lnTo>
                      <a:pt x="1183" y="102"/>
                    </a:lnTo>
                    <a:lnTo>
                      <a:pt x="1186" y="157"/>
                    </a:lnTo>
                    <a:lnTo>
                      <a:pt x="1190" y="213"/>
                    </a:lnTo>
                    <a:lnTo>
                      <a:pt x="1195" y="269"/>
                    </a:lnTo>
                    <a:lnTo>
                      <a:pt x="1199" y="324"/>
                    </a:lnTo>
                    <a:lnTo>
                      <a:pt x="1206" y="379"/>
                    </a:lnTo>
                    <a:lnTo>
                      <a:pt x="1211" y="434"/>
                    </a:lnTo>
                    <a:lnTo>
                      <a:pt x="1217" y="487"/>
                    </a:lnTo>
                    <a:lnTo>
                      <a:pt x="1224" y="541"/>
                    </a:lnTo>
                    <a:lnTo>
                      <a:pt x="1230" y="595"/>
                    </a:lnTo>
                    <a:lnTo>
                      <a:pt x="1238" y="648"/>
                    </a:lnTo>
                    <a:lnTo>
                      <a:pt x="1245" y="700"/>
                    </a:lnTo>
                    <a:lnTo>
                      <a:pt x="1252" y="753"/>
                    </a:lnTo>
                    <a:lnTo>
                      <a:pt x="1260" y="806"/>
                    </a:lnTo>
                    <a:lnTo>
                      <a:pt x="1268" y="857"/>
                    </a:lnTo>
                    <a:lnTo>
                      <a:pt x="1275" y="910"/>
                    </a:lnTo>
                    <a:lnTo>
                      <a:pt x="1283" y="969"/>
                    </a:lnTo>
                    <a:lnTo>
                      <a:pt x="1292" y="1027"/>
                    </a:lnTo>
                    <a:lnTo>
                      <a:pt x="1301" y="1086"/>
                    </a:lnTo>
                    <a:lnTo>
                      <a:pt x="1308" y="1145"/>
                    </a:lnTo>
                    <a:lnTo>
                      <a:pt x="1316" y="1203"/>
                    </a:lnTo>
                    <a:lnTo>
                      <a:pt x="1323" y="1261"/>
                    </a:lnTo>
                    <a:lnTo>
                      <a:pt x="1331" y="1319"/>
                    </a:lnTo>
                    <a:lnTo>
                      <a:pt x="1337" y="1378"/>
                    </a:lnTo>
                    <a:lnTo>
                      <a:pt x="1343" y="1435"/>
                    </a:lnTo>
                    <a:lnTo>
                      <a:pt x="1349" y="1493"/>
                    </a:lnTo>
                    <a:lnTo>
                      <a:pt x="1353" y="1551"/>
                    </a:lnTo>
                    <a:lnTo>
                      <a:pt x="1358" y="1609"/>
                    </a:lnTo>
                    <a:lnTo>
                      <a:pt x="1361" y="1667"/>
                    </a:lnTo>
                    <a:lnTo>
                      <a:pt x="1364" y="1725"/>
                    </a:lnTo>
                    <a:lnTo>
                      <a:pt x="1365" y="1783"/>
                    </a:lnTo>
                    <a:lnTo>
                      <a:pt x="1366" y="1841"/>
                    </a:lnTo>
                    <a:lnTo>
                      <a:pt x="1365" y="1898"/>
                    </a:lnTo>
                    <a:lnTo>
                      <a:pt x="1364" y="1954"/>
                    </a:lnTo>
                    <a:lnTo>
                      <a:pt x="1361" y="2009"/>
                    </a:lnTo>
                    <a:lnTo>
                      <a:pt x="1358" y="2066"/>
                    </a:lnTo>
                    <a:lnTo>
                      <a:pt x="1352" y="2122"/>
                    </a:lnTo>
                    <a:lnTo>
                      <a:pt x="1346" y="2179"/>
                    </a:lnTo>
                    <a:lnTo>
                      <a:pt x="1339" y="2236"/>
                    </a:lnTo>
                    <a:lnTo>
                      <a:pt x="1330" y="2294"/>
                    </a:lnTo>
                    <a:lnTo>
                      <a:pt x="1319" y="2351"/>
                    </a:lnTo>
                    <a:lnTo>
                      <a:pt x="1308" y="2409"/>
                    </a:lnTo>
                    <a:lnTo>
                      <a:pt x="1295" y="2466"/>
                    </a:lnTo>
                    <a:lnTo>
                      <a:pt x="1280" y="2524"/>
                    </a:lnTo>
                    <a:lnTo>
                      <a:pt x="1264" y="2583"/>
                    </a:lnTo>
                    <a:lnTo>
                      <a:pt x="1245" y="2642"/>
                    </a:lnTo>
                    <a:lnTo>
                      <a:pt x="1225" y="2701"/>
                    </a:lnTo>
                    <a:lnTo>
                      <a:pt x="1204" y="2761"/>
                    </a:lnTo>
                    <a:lnTo>
                      <a:pt x="1167" y="2860"/>
                    </a:lnTo>
                    <a:lnTo>
                      <a:pt x="1132" y="2957"/>
                    </a:lnTo>
                    <a:lnTo>
                      <a:pt x="1100" y="3051"/>
                    </a:lnTo>
                    <a:lnTo>
                      <a:pt x="1071" y="3143"/>
                    </a:lnTo>
                    <a:lnTo>
                      <a:pt x="1043" y="3233"/>
                    </a:lnTo>
                    <a:lnTo>
                      <a:pt x="1019" y="3321"/>
                    </a:lnTo>
                    <a:lnTo>
                      <a:pt x="996" y="3407"/>
                    </a:lnTo>
                    <a:lnTo>
                      <a:pt x="976" y="3492"/>
                    </a:lnTo>
                    <a:lnTo>
                      <a:pt x="967" y="3534"/>
                    </a:lnTo>
                    <a:lnTo>
                      <a:pt x="959" y="3575"/>
                    </a:lnTo>
                    <a:lnTo>
                      <a:pt x="950" y="3616"/>
                    </a:lnTo>
                    <a:lnTo>
                      <a:pt x="943" y="3657"/>
                    </a:lnTo>
                    <a:lnTo>
                      <a:pt x="937" y="3698"/>
                    </a:lnTo>
                    <a:lnTo>
                      <a:pt x="931" y="3737"/>
                    </a:lnTo>
                    <a:lnTo>
                      <a:pt x="925" y="3778"/>
                    </a:lnTo>
                    <a:lnTo>
                      <a:pt x="919" y="3818"/>
                    </a:lnTo>
                    <a:lnTo>
                      <a:pt x="915" y="3857"/>
                    </a:lnTo>
                    <a:lnTo>
                      <a:pt x="911" y="3896"/>
                    </a:lnTo>
                    <a:lnTo>
                      <a:pt x="908" y="3936"/>
                    </a:lnTo>
                    <a:lnTo>
                      <a:pt x="906" y="3975"/>
                    </a:lnTo>
                    <a:lnTo>
                      <a:pt x="904" y="4014"/>
                    </a:lnTo>
                    <a:lnTo>
                      <a:pt x="902" y="4054"/>
                    </a:lnTo>
                    <a:lnTo>
                      <a:pt x="902" y="4092"/>
                    </a:lnTo>
                    <a:lnTo>
                      <a:pt x="901" y="4131"/>
                    </a:lnTo>
                    <a:lnTo>
                      <a:pt x="902" y="4197"/>
                    </a:lnTo>
                    <a:lnTo>
                      <a:pt x="905" y="4265"/>
                    </a:lnTo>
                    <a:lnTo>
                      <a:pt x="909" y="4331"/>
                    </a:lnTo>
                    <a:lnTo>
                      <a:pt x="915" y="4398"/>
                    </a:lnTo>
                    <a:lnTo>
                      <a:pt x="922" y="4465"/>
                    </a:lnTo>
                    <a:lnTo>
                      <a:pt x="932" y="4533"/>
                    </a:lnTo>
                    <a:lnTo>
                      <a:pt x="943" y="4602"/>
                    </a:lnTo>
                    <a:lnTo>
                      <a:pt x="957" y="4671"/>
                    </a:lnTo>
                    <a:lnTo>
                      <a:pt x="971" y="4740"/>
                    </a:lnTo>
                    <a:lnTo>
                      <a:pt x="988" y="4812"/>
                    </a:lnTo>
                    <a:lnTo>
                      <a:pt x="1005" y="4883"/>
                    </a:lnTo>
                    <a:lnTo>
                      <a:pt x="1025" y="4955"/>
                    </a:lnTo>
                    <a:lnTo>
                      <a:pt x="1045" y="5030"/>
                    </a:lnTo>
                    <a:lnTo>
                      <a:pt x="1069" y="5105"/>
                    </a:lnTo>
                    <a:lnTo>
                      <a:pt x="1093" y="5182"/>
                    </a:lnTo>
                    <a:lnTo>
                      <a:pt x="1120" y="5259"/>
                    </a:lnTo>
                    <a:lnTo>
                      <a:pt x="1100" y="5259"/>
                    </a:lnTo>
                    <a:lnTo>
                      <a:pt x="1065" y="5259"/>
                    </a:lnTo>
                    <a:lnTo>
                      <a:pt x="1017" y="5259"/>
                    </a:lnTo>
                    <a:lnTo>
                      <a:pt x="956" y="5258"/>
                    </a:lnTo>
                    <a:lnTo>
                      <a:pt x="887" y="5258"/>
                    </a:lnTo>
                    <a:lnTo>
                      <a:pt x="811" y="5257"/>
                    </a:lnTo>
                    <a:lnTo>
                      <a:pt x="731" y="5257"/>
                    </a:lnTo>
                    <a:lnTo>
                      <a:pt x="649" y="5256"/>
                    </a:lnTo>
                    <a:lnTo>
                      <a:pt x="567" y="5256"/>
                    </a:lnTo>
                    <a:lnTo>
                      <a:pt x="488" y="5255"/>
                    </a:lnTo>
                    <a:lnTo>
                      <a:pt x="414" y="5255"/>
                    </a:lnTo>
                    <a:lnTo>
                      <a:pt x="347" y="5255"/>
                    </a:lnTo>
                    <a:lnTo>
                      <a:pt x="289" y="5254"/>
                    </a:lnTo>
                    <a:lnTo>
                      <a:pt x="244" y="5254"/>
                    </a:lnTo>
                    <a:lnTo>
                      <a:pt x="213" y="5254"/>
                    </a:lnTo>
                    <a:lnTo>
                      <a:pt x="197" y="5254"/>
                    </a:lnTo>
                    <a:lnTo>
                      <a:pt x="179" y="5192"/>
                    </a:lnTo>
                    <a:lnTo>
                      <a:pt x="162" y="5131"/>
                    </a:lnTo>
                    <a:lnTo>
                      <a:pt x="146" y="5070"/>
                    </a:lnTo>
                    <a:lnTo>
                      <a:pt x="131" y="5011"/>
                    </a:lnTo>
                    <a:lnTo>
                      <a:pt x="117" y="4952"/>
                    </a:lnTo>
                    <a:lnTo>
                      <a:pt x="105" y="4893"/>
                    </a:lnTo>
                    <a:lnTo>
                      <a:pt x="94" y="4835"/>
                    </a:lnTo>
                    <a:lnTo>
                      <a:pt x="83" y="4778"/>
                    </a:lnTo>
                    <a:lnTo>
                      <a:pt x="75" y="4721"/>
                    </a:lnTo>
                    <a:lnTo>
                      <a:pt x="67" y="4665"/>
                    </a:lnTo>
                    <a:lnTo>
                      <a:pt x="61" y="4608"/>
                    </a:lnTo>
                    <a:lnTo>
                      <a:pt x="54" y="4552"/>
                    </a:lnTo>
                    <a:lnTo>
                      <a:pt x="50" y="4496"/>
                    </a:lnTo>
                    <a:lnTo>
                      <a:pt x="47" y="4440"/>
                    </a:lnTo>
                    <a:lnTo>
                      <a:pt x="46" y="4385"/>
                    </a:lnTo>
                    <a:lnTo>
                      <a:pt x="45" y="4329"/>
                    </a:lnTo>
                    <a:lnTo>
                      <a:pt x="45" y="4285"/>
                    </a:lnTo>
                    <a:lnTo>
                      <a:pt x="46" y="4243"/>
                    </a:lnTo>
                    <a:lnTo>
                      <a:pt x="48" y="4199"/>
                    </a:lnTo>
                    <a:lnTo>
                      <a:pt x="51" y="4156"/>
                    </a:lnTo>
                    <a:lnTo>
                      <a:pt x="54" y="4113"/>
                    </a:lnTo>
                    <a:lnTo>
                      <a:pt x="59" y="4068"/>
                    </a:lnTo>
                    <a:lnTo>
                      <a:pt x="63" y="4025"/>
                    </a:lnTo>
                    <a:lnTo>
                      <a:pt x="69" y="3980"/>
                    </a:lnTo>
                    <a:lnTo>
                      <a:pt x="75" y="3936"/>
                    </a:lnTo>
                    <a:lnTo>
                      <a:pt x="82" y="3891"/>
                    </a:lnTo>
                    <a:lnTo>
                      <a:pt x="90" y="3847"/>
                    </a:lnTo>
                    <a:lnTo>
                      <a:pt x="98" y="3801"/>
                    </a:lnTo>
                    <a:lnTo>
                      <a:pt x="107" y="3756"/>
                    </a:lnTo>
                    <a:lnTo>
                      <a:pt x="117" y="3709"/>
                    </a:lnTo>
                    <a:lnTo>
                      <a:pt x="129" y="3663"/>
                    </a:lnTo>
                    <a:lnTo>
                      <a:pt x="140" y="3616"/>
                    </a:lnTo>
                    <a:lnTo>
                      <a:pt x="153" y="3569"/>
                    </a:lnTo>
                    <a:lnTo>
                      <a:pt x="165" y="3521"/>
                    </a:lnTo>
                    <a:lnTo>
                      <a:pt x="179" y="3473"/>
                    </a:lnTo>
                    <a:lnTo>
                      <a:pt x="194" y="3424"/>
                    </a:lnTo>
                    <a:lnTo>
                      <a:pt x="209" y="3374"/>
                    </a:lnTo>
                    <a:lnTo>
                      <a:pt x="226" y="3324"/>
                    </a:lnTo>
                    <a:lnTo>
                      <a:pt x="243" y="3273"/>
                    </a:lnTo>
                    <a:lnTo>
                      <a:pt x="261" y="3222"/>
                    </a:lnTo>
                    <a:lnTo>
                      <a:pt x="298" y="3117"/>
                    </a:lnTo>
                    <a:lnTo>
                      <a:pt x="340" y="3009"/>
                    </a:lnTo>
                    <a:lnTo>
                      <a:pt x="384" y="2899"/>
                    </a:lnTo>
                    <a:lnTo>
                      <a:pt x="432" y="2784"/>
                    </a:lnTo>
                    <a:lnTo>
                      <a:pt x="448" y="2745"/>
                    </a:lnTo>
                    <a:lnTo>
                      <a:pt x="464" y="2706"/>
                    </a:lnTo>
                    <a:lnTo>
                      <a:pt x="478" y="2667"/>
                    </a:lnTo>
                    <a:lnTo>
                      <a:pt x="493" y="2629"/>
                    </a:lnTo>
                    <a:lnTo>
                      <a:pt x="505" y="2590"/>
                    </a:lnTo>
                    <a:lnTo>
                      <a:pt x="518" y="2551"/>
                    </a:lnTo>
                    <a:lnTo>
                      <a:pt x="530" y="2513"/>
                    </a:lnTo>
                    <a:lnTo>
                      <a:pt x="541" y="2475"/>
                    </a:lnTo>
                    <a:lnTo>
                      <a:pt x="553" y="2437"/>
                    </a:lnTo>
                    <a:lnTo>
                      <a:pt x="563" y="2399"/>
                    </a:lnTo>
                    <a:lnTo>
                      <a:pt x="572" y="2361"/>
                    </a:lnTo>
                    <a:lnTo>
                      <a:pt x="580" y="2324"/>
                    </a:lnTo>
                    <a:lnTo>
                      <a:pt x="597" y="2248"/>
                    </a:lnTo>
                    <a:lnTo>
                      <a:pt x="611" y="2173"/>
                    </a:lnTo>
                    <a:lnTo>
                      <a:pt x="623" y="2098"/>
                    </a:lnTo>
                    <a:lnTo>
                      <a:pt x="633" y="2024"/>
                    </a:lnTo>
                    <a:lnTo>
                      <a:pt x="641" y="1949"/>
                    </a:lnTo>
                    <a:lnTo>
                      <a:pt x="648" y="1875"/>
                    </a:lnTo>
                    <a:lnTo>
                      <a:pt x="652" y="1802"/>
                    </a:lnTo>
                    <a:lnTo>
                      <a:pt x="656" y="1728"/>
                    </a:lnTo>
                    <a:lnTo>
                      <a:pt x="657" y="1654"/>
                    </a:lnTo>
                    <a:lnTo>
                      <a:pt x="658" y="1580"/>
                    </a:lnTo>
                    <a:lnTo>
                      <a:pt x="658" y="1535"/>
                    </a:lnTo>
                    <a:lnTo>
                      <a:pt x="657" y="1489"/>
                    </a:lnTo>
                    <a:lnTo>
                      <a:pt x="656" y="1444"/>
                    </a:lnTo>
                    <a:lnTo>
                      <a:pt x="655" y="1397"/>
                    </a:lnTo>
                    <a:lnTo>
                      <a:pt x="653" y="1352"/>
                    </a:lnTo>
                    <a:lnTo>
                      <a:pt x="651" y="1306"/>
                    </a:lnTo>
                    <a:lnTo>
                      <a:pt x="649" y="1261"/>
                    </a:lnTo>
                    <a:lnTo>
                      <a:pt x="646" y="1214"/>
                    </a:lnTo>
                    <a:lnTo>
                      <a:pt x="643" y="1169"/>
                    </a:lnTo>
                    <a:lnTo>
                      <a:pt x="640" y="1122"/>
                    </a:lnTo>
                    <a:lnTo>
                      <a:pt x="637" y="1077"/>
                    </a:lnTo>
                    <a:lnTo>
                      <a:pt x="633" y="1030"/>
                    </a:lnTo>
                    <a:lnTo>
                      <a:pt x="630" y="984"/>
                    </a:lnTo>
                    <a:lnTo>
                      <a:pt x="627" y="937"/>
                    </a:lnTo>
                    <a:lnTo>
                      <a:pt x="623" y="891"/>
                    </a:lnTo>
                    <a:lnTo>
                      <a:pt x="620" y="844"/>
                    </a:lnTo>
                    <a:lnTo>
                      <a:pt x="616" y="796"/>
                    </a:lnTo>
                    <a:lnTo>
                      <a:pt x="612" y="748"/>
                    </a:lnTo>
                    <a:lnTo>
                      <a:pt x="608" y="700"/>
                    </a:lnTo>
                    <a:lnTo>
                      <a:pt x="605" y="652"/>
                    </a:lnTo>
                    <a:lnTo>
                      <a:pt x="601" y="602"/>
                    </a:lnTo>
                    <a:lnTo>
                      <a:pt x="598" y="553"/>
                    </a:lnTo>
                    <a:lnTo>
                      <a:pt x="595" y="504"/>
                    </a:lnTo>
                    <a:lnTo>
                      <a:pt x="592" y="454"/>
                    </a:lnTo>
                    <a:lnTo>
                      <a:pt x="589" y="405"/>
                    </a:lnTo>
                    <a:lnTo>
                      <a:pt x="587" y="355"/>
                    </a:lnTo>
                    <a:lnTo>
                      <a:pt x="585" y="304"/>
                    </a:lnTo>
                    <a:lnTo>
                      <a:pt x="583" y="254"/>
                    </a:lnTo>
                    <a:lnTo>
                      <a:pt x="580" y="203"/>
                    </a:lnTo>
                    <a:lnTo>
                      <a:pt x="579" y="151"/>
                    </a:lnTo>
                    <a:lnTo>
                      <a:pt x="578" y="101"/>
                    </a:lnTo>
                    <a:lnTo>
                      <a:pt x="578" y="49"/>
                    </a:lnTo>
                    <a:lnTo>
                      <a:pt x="615" y="49"/>
                    </a:lnTo>
                    <a:lnTo>
                      <a:pt x="685" y="48"/>
                    </a:lnTo>
                    <a:lnTo>
                      <a:pt x="777" y="48"/>
                    </a:lnTo>
                    <a:lnTo>
                      <a:pt x="880" y="47"/>
                    </a:lnTo>
                    <a:lnTo>
                      <a:pt x="983" y="47"/>
                    </a:lnTo>
                    <a:lnTo>
                      <a:pt x="1075" y="46"/>
                    </a:lnTo>
                    <a:lnTo>
                      <a:pt x="1145" y="46"/>
                    </a:lnTo>
                    <a:lnTo>
                      <a:pt x="1180" y="45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37" name="Freeform 11"/>
              <p:cNvSpPr>
                <a:spLocks noEditPoints="1"/>
              </p:cNvSpPr>
              <p:nvPr/>
            </p:nvSpPr>
            <p:spPr bwMode="auto">
              <a:xfrm>
                <a:off x="2965" y="1631"/>
                <a:ext cx="111" cy="79"/>
              </a:xfrm>
              <a:custGeom>
                <a:avLst/>
                <a:gdLst>
                  <a:gd name="T0" fmla="*/ 0 w 777"/>
                  <a:gd name="T1" fmla="*/ 0 h 553"/>
                  <a:gd name="T2" fmla="*/ 0 w 777"/>
                  <a:gd name="T3" fmla="*/ 0 h 553"/>
                  <a:gd name="T4" fmla="*/ 0 w 777"/>
                  <a:gd name="T5" fmla="*/ 0 h 553"/>
                  <a:gd name="T6" fmla="*/ 0 w 777"/>
                  <a:gd name="T7" fmla="*/ 0 h 553"/>
                  <a:gd name="T8" fmla="*/ 0 w 777"/>
                  <a:gd name="T9" fmla="*/ 0 h 553"/>
                  <a:gd name="T10" fmla="*/ 0 w 777"/>
                  <a:gd name="T11" fmla="*/ 0 h 553"/>
                  <a:gd name="T12" fmla="*/ 0 w 777"/>
                  <a:gd name="T13" fmla="*/ 0 h 553"/>
                  <a:gd name="T14" fmla="*/ 0 w 777"/>
                  <a:gd name="T15" fmla="*/ 0 h 553"/>
                  <a:gd name="T16" fmla="*/ 0 w 777"/>
                  <a:gd name="T17" fmla="*/ 0 h 553"/>
                  <a:gd name="T18" fmla="*/ 0 w 777"/>
                  <a:gd name="T19" fmla="*/ 0 h 553"/>
                  <a:gd name="T20" fmla="*/ 0 w 777"/>
                  <a:gd name="T21" fmla="*/ 0 h 553"/>
                  <a:gd name="T22" fmla="*/ 0 w 777"/>
                  <a:gd name="T23" fmla="*/ 0 h 553"/>
                  <a:gd name="T24" fmla="*/ 0 w 777"/>
                  <a:gd name="T25" fmla="*/ 0 h 553"/>
                  <a:gd name="T26" fmla="*/ 0 w 777"/>
                  <a:gd name="T27" fmla="*/ 0 h 553"/>
                  <a:gd name="T28" fmla="*/ 0 w 777"/>
                  <a:gd name="T29" fmla="*/ 0 h 553"/>
                  <a:gd name="T30" fmla="*/ 0 w 777"/>
                  <a:gd name="T31" fmla="*/ 0 h 553"/>
                  <a:gd name="T32" fmla="*/ 0 w 777"/>
                  <a:gd name="T33" fmla="*/ 0 h 553"/>
                  <a:gd name="T34" fmla="*/ 0 w 777"/>
                  <a:gd name="T35" fmla="*/ 0 h 553"/>
                  <a:gd name="T36" fmla="*/ 0 w 777"/>
                  <a:gd name="T37" fmla="*/ 0 h 553"/>
                  <a:gd name="T38" fmla="*/ 0 w 777"/>
                  <a:gd name="T39" fmla="*/ 0 h 553"/>
                  <a:gd name="T40" fmla="*/ 0 w 777"/>
                  <a:gd name="T41" fmla="*/ 0 h 553"/>
                  <a:gd name="T42" fmla="*/ 0 w 777"/>
                  <a:gd name="T43" fmla="*/ 0 h 553"/>
                  <a:gd name="T44" fmla="*/ 0 w 777"/>
                  <a:gd name="T45" fmla="*/ 0 h 553"/>
                  <a:gd name="T46" fmla="*/ 0 w 777"/>
                  <a:gd name="T47" fmla="*/ 0 h 553"/>
                  <a:gd name="T48" fmla="*/ 0 w 777"/>
                  <a:gd name="T49" fmla="*/ 0 h 553"/>
                  <a:gd name="T50" fmla="*/ 0 w 777"/>
                  <a:gd name="T51" fmla="*/ 0 h 553"/>
                  <a:gd name="T52" fmla="*/ 0 w 777"/>
                  <a:gd name="T53" fmla="*/ 0 h 553"/>
                  <a:gd name="T54" fmla="*/ 0 w 777"/>
                  <a:gd name="T55" fmla="*/ 0 h 553"/>
                  <a:gd name="T56" fmla="*/ 0 w 777"/>
                  <a:gd name="T57" fmla="*/ 0 h 553"/>
                  <a:gd name="T58" fmla="*/ 0 w 777"/>
                  <a:gd name="T59" fmla="*/ 0 h 553"/>
                  <a:gd name="T60" fmla="*/ 0 w 777"/>
                  <a:gd name="T61" fmla="*/ 0 h 553"/>
                  <a:gd name="T62" fmla="*/ 0 w 777"/>
                  <a:gd name="T63" fmla="*/ 0 h 553"/>
                  <a:gd name="T64" fmla="*/ 0 w 777"/>
                  <a:gd name="T65" fmla="*/ 0 h 553"/>
                  <a:gd name="T66" fmla="*/ 0 w 777"/>
                  <a:gd name="T67" fmla="*/ 0 h 553"/>
                  <a:gd name="T68" fmla="*/ 0 w 777"/>
                  <a:gd name="T69" fmla="*/ 0 h 553"/>
                  <a:gd name="T70" fmla="*/ 0 w 777"/>
                  <a:gd name="T71" fmla="*/ 0 h 553"/>
                  <a:gd name="T72" fmla="*/ 0 w 777"/>
                  <a:gd name="T73" fmla="*/ 0 h 553"/>
                  <a:gd name="T74" fmla="*/ 0 w 777"/>
                  <a:gd name="T75" fmla="*/ 0 h 553"/>
                  <a:gd name="T76" fmla="*/ 0 w 777"/>
                  <a:gd name="T77" fmla="*/ 0 h 553"/>
                  <a:gd name="T78" fmla="*/ 0 w 777"/>
                  <a:gd name="T79" fmla="*/ 0 h 553"/>
                  <a:gd name="T80" fmla="*/ 0 w 777"/>
                  <a:gd name="T81" fmla="*/ 0 h 553"/>
                  <a:gd name="T82" fmla="*/ 0 w 777"/>
                  <a:gd name="T83" fmla="*/ 0 h 553"/>
                  <a:gd name="T84" fmla="*/ 0 w 777"/>
                  <a:gd name="T85" fmla="*/ 0 h 553"/>
                  <a:gd name="T86" fmla="*/ 0 w 777"/>
                  <a:gd name="T87" fmla="*/ 0 h 553"/>
                  <a:gd name="T88" fmla="*/ 0 w 777"/>
                  <a:gd name="T89" fmla="*/ 0 h 553"/>
                  <a:gd name="T90" fmla="*/ 0 w 777"/>
                  <a:gd name="T91" fmla="*/ 0 h 553"/>
                  <a:gd name="T92" fmla="*/ 0 w 777"/>
                  <a:gd name="T93" fmla="*/ 0 h 553"/>
                  <a:gd name="T94" fmla="*/ 0 w 777"/>
                  <a:gd name="T95" fmla="*/ 0 h 553"/>
                  <a:gd name="T96" fmla="*/ 0 w 777"/>
                  <a:gd name="T97" fmla="*/ 0 h 553"/>
                  <a:gd name="T98" fmla="*/ 0 w 777"/>
                  <a:gd name="T99" fmla="*/ 0 h 553"/>
                  <a:gd name="T100" fmla="*/ 0 w 777"/>
                  <a:gd name="T101" fmla="*/ 0 h 553"/>
                  <a:gd name="T102" fmla="*/ 0 w 777"/>
                  <a:gd name="T103" fmla="*/ 0 h 553"/>
                  <a:gd name="T104" fmla="*/ 0 w 777"/>
                  <a:gd name="T105" fmla="*/ 0 h 553"/>
                  <a:gd name="T106" fmla="*/ 0 w 777"/>
                  <a:gd name="T107" fmla="*/ 0 h 553"/>
                  <a:gd name="T108" fmla="*/ 0 w 777"/>
                  <a:gd name="T109" fmla="*/ 0 h 553"/>
                  <a:gd name="T110" fmla="*/ 0 w 777"/>
                  <a:gd name="T111" fmla="*/ 0 h 553"/>
                  <a:gd name="T112" fmla="*/ 0 w 777"/>
                  <a:gd name="T113" fmla="*/ 0 h 55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77"/>
                  <a:gd name="T172" fmla="*/ 0 h 553"/>
                  <a:gd name="T173" fmla="*/ 777 w 777"/>
                  <a:gd name="T174" fmla="*/ 553 h 55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77" h="553">
                    <a:moveTo>
                      <a:pt x="639" y="0"/>
                    </a:moveTo>
                    <a:lnTo>
                      <a:pt x="0" y="0"/>
                    </a:lnTo>
                    <a:lnTo>
                      <a:pt x="1" y="19"/>
                    </a:lnTo>
                    <a:lnTo>
                      <a:pt x="6" y="78"/>
                    </a:lnTo>
                    <a:lnTo>
                      <a:pt x="13" y="138"/>
                    </a:lnTo>
                    <a:lnTo>
                      <a:pt x="21" y="200"/>
                    </a:lnTo>
                    <a:lnTo>
                      <a:pt x="31" y="264"/>
                    </a:lnTo>
                    <a:lnTo>
                      <a:pt x="44" y="329"/>
                    </a:lnTo>
                    <a:lnTo>
                      <a:pt x="57" y="397"/>
                    </a:lnTo>
                    <a:lnTo>
                      <a:pt x="72" y="466"/>
                    </a:lnTo>
                    <a:lnTo>
                      <a:pt x="90" y="536"/>
                    </a:lnTo>
                    <a:lnTo>
                      <a:pt x="93" y="549"/>
                    </a:lnTo>
                    <a:lnTo>
                      <a:pt x="777" y="553"/>
                    </a:lnTo>
                    <a:lnTo>
                      <a:pt x="771" y="532"/>
                    </a:lnTo>
                    <a:lnTo>
                      <a:pt x="750" y="460"/>
                    </a:lnTo>
                    <a:lnTo>
                      <a:pt x="732" y="389"/>
                    </a:lnTo>
                    <a:lnTo>
                      <a:pt x="715" y="322"/>
                    </a:lnTo>
                    <a:lnTo>
                      <a:pt x="700" y="257"/>
                    </a:lnTo>
                    <a:lnTo>
                      <a:pt x="686" y="194"/>
                    </a:lnTo>
                    <a:lnTo>
                      <a:pt x="674" y="132"/>
                    </a:lnTo>
                    <a:lnTo>
                      <a:pt x="664" y="73"/>
                    </a:lnTo>
                    <a:lnTo>
                      <a:pt x="654" y="15"/>
                    </a:lnTo>
                    <a:lnTo>
                      <a:pt x="652" y="0"/>
                    </a:lnTo>
                    <a:lnTo>
                      <a:pt x="639" y="0"/>
                    </a:lnTo>
                    <a:close/>
                    <a:moveTo>
                      <a:pt x="625" y="35"/>
                    </a:moveTo>
                    <a:lnTo>
                      <a:pt x="634" y="88"/>
                    </a:lnTo>
                    <a:lnTo>
                      <a:pt x="644" y="145"/>
                    </a:lnTo>
                    <a:lnTo>
                      <a:pt x="655" y="203"/>
                    </a:lnTo>
                    <a:lnTo>
                      <a:pt x="668" y="262"/>
                    </a:lnTo>
                    <a:lnTo>
                      <a:pt x="682" y="324"/>
                    </a:lnTo>
                    <a:lnTo>
                      <a:pt x="698" y="387"/>
                    </a:lnTo>
                    <a:lnTo>
                      <a:pt x="715" y="452"/>
                    </a:lnTo>
                    <a:lnTo>
                      <a:pt x="734" y="520"/>
                    </a:lnTo>
                    <a:lnTo>
                      <a:pt x="698" y="520"/>
                    </a:lnTo>
                    <a:lnTo>
                      <a:pt x="624" y="519"/>
                    </a:lnTo>
                    <a:lnTo>
                      <a:pt x="528" y="519"/>
                    </a:lnTo>
                    <a:lnTo>
                      <a:pt x="421" y="518"/>
                    </a:lnTo>
                    <a:lnTo>
                      <a:pt x="313" y="518"/>
                    </a:lnTo>
                    <a:lnTo>
                      <a:pt x="219" y="516"/>
                    </a:lnTo>
                    <a:lnTo>
                      <a:pt x="150" y="516"/>
                    </a:lnTo>
                    <a:lnTo>
                      <a:pt x="118" y="515"/>
                    </a:lnTo>
                    <a:lnTo>
                      <a:pt x="102" y="450"/>
                    </a:lnTo>
                    <a:lnTo>
                      <a:pt x="88" y="386"/>
                    </a:lnTo>
                    <a:lnTo>
                      <a:pt x="76" y="323"/>
                    </a:lnTo>
                    <a:lnTo>
                      <a:pt x="64" y="263"/>
                    </a:lnTo>
                    <a:lnTo>
                      <a:pt x="55" y="203"/>
                    </a:lnTo>
                    <a:lnTo>
                      <a:pt x="47" y="146"/>
                    </a:lnTo>
                    <a:lnTo>
                      <a:pt x="40" y="89"/>
                    </a:lnTo>
                    <a:lnTo>
                      <a:pt x="35" y="35"/>
                    </a:lnTo>
                    <a:lnTo>
                      <a:pt x="69" y="35"/>
                    </a:lnTo>
                    <a:lnTo>
                      <a:pt x="138" y="35"/>
                    </a:lnTo>
                    <a:lnTo>
                      <a:pt x="230" y="35"/>
                    </a:lnTo>
                    <a:lnTo>
                      <a:pt x="333" y="35"/>
                    </a:lnTo>
                    <a:lnTo>
                      <a:pt x="436" y="35"/>
                    </a:lnTo>
                    <a:lnTo>
                      <a:pt x="527" y="35"/>
                    </a:lnTo>
                    <a:lnTo>
                      <a:pt x="593" y="35"/>
                    </a:lnTo>
                    <a:lnTo>
                      <a:pt x="625" y="35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38" name="Freeform 12"/>
              <p:cNvSpPr>
                <a:spLocks noEditPoints="1"/>
              </p:cNvSpPr>
              <p:nvPr/>
            </p:nvSpPr>
            <p:spPr bwMode="auto">
              <a:xfrm>
                <a:off x="2978" y="1641"/>
                <a:ext cx="84" cy="60"/>
              </a:xfrm>
              <a:custGeom>
                <a:avLst/>
                <a:gdLst>
                  <a:gd name="T0" fmla="*/ 0 w 589"/>
                  <a:gd name="T1" fmla="*/ 0 h 421"/>
                  <a:gd name="T2" fmla="*/ 0 w 589"/>
                  <a:gd name="T3" fmla="*/ 0 h 421"/>
                  <a:gd name="T4" fmla="*/ 0 w 589"/>
                  <a:gd name="T5" fmla="*/ 0 h 421"/>
                  <a:gd name="T6" fmla="*/ 0 w 589"/>
                  <a:gd name="T7" fmla="*/ 0 h 421"/>
                  <a:gd name="T8" fmla="*/ 0 w 589"/>
                  <a:gd name="T9" fmla="*/ 0 h 421"/>
                  <a:gd name="T10" fmla="*/ 0 w 589"/>
                  <a:gd name="T11" fmla="*/ 0 h 421"/>
                  <a:gd name="T12" fmla="*/ 0 w 589"/>
                  <a:gd name="T13" fmla="*/ 0 h 421"/>
                  <a:gd name="T14" fmla="*/ 0 w 589"/>
                  <a:gd name="T15" fmla="*/ 0 h 421"/>
                  <a:gd name="T16" fmla="*/ 0 w 589"/>
                  <a:gd name="T17" fmla="*/ 0 h 421"/>
                  <a:gd name="T18" fmla="*/ 0 w 589"/>
                  <a:gd name="T19" fmla="*/ 0 h 421"/>
                  <a:gd name="T20" fmla="*/ 0 w 589"/>
                  <a:gd name="T21" fmla="*/ 0 h 421"/>
                  <a:gd name="T22" fmla="*/ 0 w 589"/>
                  <a:gd name="T23" fmla="*/ 0 h 421"/>
                  <a:gd name="T24" fmla="*/ 0 w 589"/>
                  <a:gd name="T25" fmla="*/ 0 h 421"/>
                  <a:gd name="T26" fmla="*/ 0 w 589"/>
                  <a:gd name="T27" fmla="*/ 0 h 421"/>
                  <a:gd name="T28" fmla="*/ 0 w 589"/>
                  <a:gd name="T29" fmla="*/ 0 h 421"/>
                  <a:gd name="T30" fmla="*/ 0 w 589"/>
                  <a:gd name="T31" fmla="*/ 0 h 421"/>
                  <a:gd name="T32" fmla="*/ 0 w 589"/>
                  <a:gd name="T33" fmla="*/ 0 h 421"/>
                  <a:gd name="T34" fmla="*/ 0 w 589"/>
                  <a:gd name="T35" fmla="*/ 0 h 421"/>
                  <a:gd name="T36" fmla="*/ 0 w 589"/>
                  <a:gd name="T37" fmla="*/ 0 h 421"/>
                  <a:gd name="T38" fmla="*/ 0 w 589"/>
                  <a:gd name="T39" fmla="*/ 0 h 421"/>
                  <a:gd name="T40" fmla="*/ 0 w 589"/>
                  <a:gd name="T41" fmla="*/ 0 h 421"/>
                  <a:gd name="T42" fmla="*/ 0 w 589"/>
                  <a:gd name="T43" fmla="*/ 0 h 421"/>
                  <a:gd name="T44" fmla="*/ 0 w 589"/>
                  <a:gd name="T45" fmla="*/ 0 h 421"/>
                  <a:gd name="T46" fmla="*/ 0 w 589"/>
                  <a:gd name="T47" fmla="*/ 0 h 421"/>
                  <a:gd name="T48" fmla="*/ 0 w 589"/>
                  <a:gd name="T49" fmla="*/ 0 h 421"/>
                  <a:gd name="T50" fmla="*/ 0 w 589"/>
                  <a:gd name="T51" fmla="*/ 0 h 421"/>
                  <a:gd name="T52" fmla="*/ 0 w 589"/>
                  <a:gd name="T53" fmla="*/ 0 h 421"/>
                  <a:gd name="T54" fmla="*/ 0 w 589"/>
                  <a:gd name="T55" fmla="*/ 0 h 421"/>
                  <a:gd name="T56" fmla="*/ 0 w 589"/>
                  <a:gd name="T57" fmla="*/ 0 h 421"/>
                  <a:gd name="T58" fmla="*/ 0 w 589"/>
                  <a:gd name="T59" fmla="*/ 0 h 421"/>
                  <a:gd name="T60" fmla="*/ 0 w 589"/>
                  <a:gd name="T61" fmla="*/ 0 h 421"/>
                  <a:gd name="T62" fmla="*/ 0 w 589"/>
                  <a:gd name="T63" fmla="*/ 0 h 421"/>
                  <a:gd name="T64" fmla="*/ 0 w 589"/>
                  <a:gd name="T65" fmla="*/ 0 h 421"/>
                  <a:gd name="T66" fmla="*/ 0 w 589"/>
                  <a:gd name="T67" fmla="*/ 0 h 421"/>
                  <a:gd name="T68" fmla="*/ 0 w 589"/>
                  <a:gd name="T69" fmla="*/ 0 h 421"/>
                  <a:gd name="T70" fmla="*/ 0 w 589"/>
                  <a:gd name="T71" fmla="*/ 0 h 421"/>
                  <a:gd name="T72" fmla="*/ 0 w 589"/>
                  <a:gd name="T73" fmla="*/ 0 h 421"/>
                  <a:gd name="T74" fmla="*/ 0 w 589"/>
                  <a:gd name="T75" fmla="*/ 0 h 421"/>
                  <a:gd name="T76" fmla="*/ 0 w 589"/>
                  <a:gd name="T77" fmla="*/ 0 h 421"/>
                  <a:gd name="T78" fmla="*/ 0 w 589"/>
                  <a:gd name="T79" fmla="*/ 0 h 421"/>
                  <a:gd name="T80" fmla="*/ 0 w 589"/>
                  <a:gd name="T81" fmla="*/ 0 h 421"/>
                  <a:gd name="T82" fmla="*/ 0 w 589"/>
                  <a:gd name="T83" fmla="*/ 0 h 421"/>
                  <a:gd name="T84" fmla="*/ 0 w 589"/>
                  <a:gd name="T85" fmla="*/ 0 h 421"/>
                  <a:gd name="T86" fmla="*/ 0 w 589"/>
                  <a:gd name="T87" fmla="*/ 0 h 421"/>
                  <a:gd name="T88" fmla="*/ 0 w 589"/>
                  <a:gd name="T89" fmla="*/ 0 h 421"/>
                  <a:gd name="T90" fmla="*/ 0 w 589"/>
                  <a:gd name="T91" fmla="*/ 0 h 421"/>
                  <a:gd name="T92" fmla="*/ 0 w 589"/>
                  <a:gd name="T93" fmla="*/ 0 h 421"/>
                  <a:gd name="T94" fmla="*/ 0 w 589"/>
                  <a:gd name="T95" fmla="*/ 0 h 421"/>
                  <a:gd name="T96" fmla="*/ 0 w 589"/>
                  <a:gd name="T97" fmla="*/ 0 h 421"/>
                  <a:gd name="T98" fmla="*/ 0 w 589"/>
                  <a:gd name="T99" fmla="*/ 0 h 421"/>
                  <a:gd name="T100" fmla="*/ 0 w 589"/>
                  <a:gd name="T101" fmla="*/ 0 h 421"/>
                  <a:gd name="T102" fmla="*/ 0 w 589"/>
                  <a:gd name="T103" fmla="*/ 0 h 421"/>
                  <a:gd name="T104" fmla="*/ 0 w 589"/>
                  <a:gd name="T105" fmla="*/ 0 h 421"/>
                  <a:gd name="T106" fmla="*/ 0 w 589"/>
                  <a:gd name="T107" fmla="*/ 0 h 421"/>
                  <a:gd name="T108" fmla="*/ 0 w 589"/>
                  <a:gd name="T109" fmla="*/ 0 h 421"/>
                  <a:gd name="T110" fmla="*/ 0 w 589"/>
                  <a:gd name="T111" fmla="*/ 0 h 421"/>
                  <a:gd name="T112" fmla="*/ 0 w 589"/>
                  <a:gd name="T113" fmla="*/ 0 h 42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89"/>
                  <a:gd name="T172" fmla="*/ 0 h 421"/>
                  <a:gd name="T173" fmla="*/ 589 w 589"/>
                  <a:gd name="T174" fmla="*/ 421 h 42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89" h="421">
                    <a:moveTo>
                      <a:pt x="481" y="0"/>
                    </a:moveTo>
                    <a:lnTo>
                      <a:pt x="0" y="0"/>
                    </a:lnTo>
                    <a:lnTo>
                      <a:pt x="1" y="17"/>
                    </a:lnTo>
                    <a:lnTo>
                      <a:pt x="5" y="62"/>
                    </a:lnTo>
                    <a:lnTo>
                      <a:pt x="11" y="107"/>
                    </a:lnTo>
                    <a:lnTo>
                      <a:pt x="17" y="154"/>
                    </a:lnTo>
                    <a:lnTo>
                      <a:pt x="24" y="201"/>
                    </a:lnTo>
                    <a:lnTo>
                      <a:pt x="32" y="250"/>
                    </a:lnTo>
                    <a:lnTo>
                      <a:pt x="43" y="300"/>
                    </a:lnTo>
                    <a:lnTo>
                      <a:pt x="54" y="351"/>
                    </a:lnTo>
                    <a:lnTo>
                      <a:pt x="67" y="405"/>
                    </a:lnTo>
                    <a:lnTo>
                      <a:pt x="70" y="416"/>
                    </a:lnTo>
                    <a:lnTo>
                      <a:pt x="589" y="421"/>
                    </a:lnTo>
                    <a:lnTo>
                      <a:pt x="583" y="399"/>
                    </a:lnTo>
                    <a:lnTo>
                      <a:pt x="568" y="345"/>
                    </a:lnTo>
                    <a:lnTo>
                      <a:pt x="554" y="292"/>
                    </a:lnTo>
                    <a:lnTo>
                      <a:pt x="542" y="243"/>
                    </a:lnTo>
                    <a:lnTo>
                      <a:pt x="530" y="194"/>
                    </a:lnTo>
                    <a:lnTo>
                      <a:pt x="520" y="147"/>
                    </a:lnTo>
                    <a:lnTo>
                      <a:pt x="511" y="101"/>
                    </a:lnTo>
                    <a:lnTo>
                      <a:pt x="502" y="57"/>
                    </a:lnTo>
                    <a:lnTo>
                      <a:pt x="496" y="14"/>
                    </a:lnTo>
                    <a:lnTo>
                      <a:pt x="494" y="0"/>
                    </a:lnTo>
                    <a:lnTo>
                      <a:pt x="481" y="0"/>
                    </a:lnTo>
                    <a:close/>
                    <a:moveTo>
                      <a:pt x="467" y="33"/>
                    </a:moveTo>
                    <a:lnTo>
                      <a:pt x="473" y="73"/>
                    </a:lnTo>
                    <a:lnTo>
                      <a:pt x="481" y="114"/>
                    </a:lnTo>
                    <a:lnTo>
                      <a:pt x="489" y="156"/>
                    </a:lnTo>
                    <a:lnTo>
                      <a:pt x="498" y="199"/>
                    </a:lnTo>
                    <a:lnTo>
                      <a:pt x="509" y="245"/>
                    </a:lnTo>
                    <a:lnTo>
                      <a:pt x="520" y="290"/>
                    </a:lnTo>
                    <a:lnTo>
                      <a:pt x="532" y="338"/>
                    </a:lnTo>
                    <a:lnTo>
                      <a:pt x="547" y="386"/>
                    </a:lnTo>
                    <a:lnTo>
                      <a:pt x="517" y="386"/>
                    </a:lnTo>
                    <a:lnTo>
                      <a:pt x="463" y="386"/>
                    </a:lnTo>
                    <a:lnTo>
                      <a:pt x="393" y="385"/>
                    </a:lnTo>
                    <a:lnTo>
                      <a:pt x="315" y="385"/>
                    </a:lnTo>
                    <a:lnTo>
                      <a:pt x="238" y="384"/>
                    </a:lnTo>
                    <a:lnTo>
                      <a:pt x="171" y="384"/>
                    </a:lnTo>
                    <a:lnTo>
                      <a:pt x="120" y="384"/>
                    </a:lnTo>
                    <a:lnTo>
                      <a:pt x="96" y="384"/>
                    </a:lnTo>
                    <a:lnTo>
                      <a:pt x="84" y="336"/>
                    </a:lnTo>
                    <a:lnTo>
                      <a:pt x="74" y="289"/>
                    </a:lnTo>
                    <a:lnTo>
                      <a:pt x="64" y="244"/>
                    </a:lnTo>
                    <a:lnTo>
                      <a:pt x="57" y="200"/>
                    </a:lnTo>
                    <a:lnTo>
                      <a:pt x="50" y="157"/>
                    </a:lnTo>
                    <a:lnTo>
                      <a:pt x="44" y="114"/>
                    </a:lnTo>
                    <a:lnTo>
                      <a:pt x="39" y="73"/>
                    </a:lnTo>
                    <a:lnTo>
                      <a:pt x="35" y="33"/>
                    </a:lnTo>
                    <a:lnTo>
                      <a:pt x="62" y="33"/>
                    </a:lnTo>
                    <a:lnTo>
                      <a:pt x="113" y="33"/>
                    </a:lnTo>
                    <a:lnTo>
                      <a:pt x="179" y="33"/>
                    </a:lnTo>
                    <a:lnTo>
                      <a:pt x="253" y="33"/>
                    </a:lnTo>
                    <a:lnTo>
                      <a:pt x="328" y="33"/>
                    </a:lnTo>
                    <a:lnTo>
                      <a:pt x="394" y="33"/>
                    </a:lnTo>
                    <a:lnTo>
                      <a:pt x="442" y="33"/>
                    </a:lnTo>
                    <a:lnTo>
                      <a:pt x="467" y="33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39" name="Freeform 13"/>
              <p:cNvSpPr>
                <a:spLocks noEditPoints="1"/>
              </p:cNvSpPr>
              <p:nvPr/>
            </p:nvSpPr>
            <p:spPr bwMode="auto">
              <a:xfrm>
                <a:off x="2993" y="1651"/>
                <a:ext cx="55" cy="40"/>
              </a:xfrm>
              <a:custGeom>
                <a:avLst/>
                <a:gdLst>
                  <a:gd name="T0" fmla="*/ 0 w 388"/>
                  <a:gd name="T1" fmla="*/ 0 h 278"/>
                  <a:gd name="T2" fmla="*/ 0 w 388"/>
                  <a:gd name="T3" fmla="*/ 0 h 278"/>
                  <a:gd name="T4" fmla="*/ 0 w 388"/>
                  <a:gd name="T5" fmla="*/ 0 h 278"/>
                  <a:gd name="T6" fmla="*/ 0 w 388"/>
                  <a:gd name="T7" fmla="*/ 0 h 278"/>
                  <a:gd name="T8" fmla="*/ 0 w 388"/>
                  <a:gd name="T9" fmla="*/ 0 h 278"/>
                  <a:gd name="T10" fmla="*/ 0 w 388"/>
                  <a:gd name="T11" fmla="*/ 0 h 278"/>
                  <a:gd name="T12" fmla="*/ 0 w 388"/>
                  <a:gd name="T13" fmla="*/ 0 h 278"/>
                  <a:gd name="T14" fmla="*/ 0 w 388"/>
                  <a:gd name="T15" fmla="*/ 0 h 278"/>
                  <a:gd name="T16" fmla="*/ 0 w 388"/>
                  <a:gd name="T17" fmla="*/ 0 h 278"/>
                  <a:gd name="T18" fmla="*/ 0 w 388"/>
                  <a:gd name="T19" fmla="*/ 0 h 278"/>
                  <a:gd name="T20" fmla="*/ 0 w 388"/>
                  <a:gd name="T21" fmla="*/ 0 h 278"/>
                  <a:gd name="T22" fmla="*/ 0 w 388"/>
                  <a:gd name="T23" fmla="*/ 0 h 278"/>
                  <a:gd name="T24" fmla="*/ 0 w 388"/>
                  <a:gd name="T25" fmla="*/ 0 h 278"/>
                  <a:gd name="T26" fmla="*/ 0 w 388"/>
                  <a:gd name="T27" fmla="*/ 0 h 278"/>
                  <a:gd name="T28" fmla="*/ 0 w 388"/>
                  <a:gd name="T29" fmla="*/ 0 h 278"/>
                  <a:gd name="T30" fmla="*/ 0 w 388"/>
                  <a:gd name="T31" fmla="*/ 0 h 278"/>
                  <a:gd name="T32" fmla="*/ 0 w 388"/>
                  <a:gd name="T33" fmla="*/ 0 h 278"/>
                  <a:gd name="T34" fmla="*/ 0 w 388"/>
                  <a:gd name="T35" fmla="*/ 0 h 278"/>
                  <a:gd name="T36" fmla="*/ 0 w 388"/>
                  <a:gd name="T37" fmla="*/ 0 h 278"/>
                  <a:gd name="T38" fmla="*/ 0 w 388"/>
                  <a:gd name="T39" fmla="*/ 0 h 278"/>
                  <a:gd name="T40" fmla="*/ 0 w 388"/>
                  <a:gd name="T41" fmla="*/ 0 h 278"/>
                  <a:gd name="T42" fmla="*/ 0 w 388"/>
                  <a:gd name="T43" fmla="*/ 0 h 278"/>
                  <a:gd name="T44" fmla="*/ 0 w 388"/>
                  <a:gd name="T45" fmla="*/ 0 h 278"/>
                  <a:gd name="T46" fmla="*/ 0 w 388"/>
                  <a:gd name="T47" fmla="*/ 0 h 278"/>
                  <a:gd name="T48" fmla="*/ 0 w 388"/>
                  <a:gd name="T49" fmla="*/ 0 h 278"/>
                  <a:gd name="T50" fmla="*/ 0 w 388"/>
                  <a:gd name="T51" fmla="*/ 0 h 278"/>
                  <a:gd name="T52" fmla="*/ 0 w 388"/>
                  <a:gd name="T53" fmla="*/ 0 h 278"/>
                  <a:gd name="T54" fmla="*/ 0 w 388"/>
                  <a:gd name="T55" fmla="*/ 0 h 278"/>
                  <a:gd name="T56" fmla="*/ 0 w 388"/>
                  <a:gd name="T57" fmla="*/ 0 h 278"/>
                  <a:gd name="T58" fmla="*/ 0 w 388"/>
                  <a:gd name="T59" fmla="*/ 0 h 278"/>
                  <a:gd name="T60" fmla="*/ 0 w 388"/>
                  <a:gd name="T61" fmla="*/ 0 h 278"/>
                  <a:gd name="T62" fmla="*/ 0 w 388"/>
                  <a:gd name="T63" fmla="*/ 0 h 278"/>
                  <a:gd name="T64" fmla="*/ 0 w 388"/>
                  <a:gd name="T65" fmla="*/ 0 h 278"/>
                  <a:gd name="T66" fmla="*/ 0 w 388"/>
                  <a:gd name="T67" fmla="*/ 0 h 278"/>
                  <a:gd name="T68" fmla="*/ 0 w 388"/>
                  <a:gd name="T69" fmla="*/ 0 h 278"/>
                  <a:gd name="T70" fmla="*/ 0 w 388"/>
                  <a:gd name="T71" fmla="*/ 0 h 278"/>
                  <a:gd name="T72" fmla="*/ 0 w 388"/>
                  <a:gd name="T73" fmla="*/ 0 h 278"/>
                  <a:gd name="T74" fmla="*/ 0 w 388"/>
                  <a:gd name="T75" fmla="*/ 0 h 278"/>
                  <a:gd name="T76" fmla="*/ 0 w 388"/>
                  <a:gd name="T77" fmla="*/ 0 h 278"/>
                  <a:gd name="T78" fmla="*/ 0 w 388"/>
                  <a:gd name="T79" fmla="*/ 0 h 278"/>
                  <a:gd name="T80" fmla="*/ 0 w 388"/>
                  <a:gd name="T81" fmla="*/ 0 h 278"/>
                  <a:gd name="T82" fmla="*/ 0 w 388"/>
                  <a:gd name="T83" fmla="*/ 0 h 278"/>
                  <a:gd name="T84" fmla="*/ 0 w 388"/>
                  <a:gd name="T85" fmla="*/ 0 h 278"/>
                  <a:gd name="T86" fmla="*/ 0 w 388"/>
                  <a:gd name="T87" fmla="*/ 0 h 278"/>
                  <a:gd name="T88" fmla="*/ 0 w 388"/>
                  <a:gd name="T89" fmla="*/ 0 h 278"/>
                  <a:gd name="T90" fmla="*/ 0 w 388"/>
                  <a:gd name="T91" fmla="*/ 0 h 278"/>
                  <a:gd name="T92" fmla="*/ 0 w 388"/>
                  <a:gd name="T93" fmla="*/ 0 h 278"/>
                  <a:gd name="T94" fmla="*/ 0 w 388"/>
                  <a:gd name="T95" fmla="*/ 0 h 278"/>
                  <a:gd name="T96" fmla="*/ 0 w 388"/>
                  <a:gd name="T97" fmla="*/ 0 h 278"/>
                  <a:gd name="T98" fmla="*/ 0 w 388"/>
                  <a:gd name="T99" fmla="*/ 0 h 278"/>
                  <a:gd name="T100" fmla="*/ 0 w 388"/>
                  <a:gd name="T101" fmla="*/ 0 h 278"/>
                  <a:gd name="T102" fmla="*/ 0 w 388"/>
                  <a:gd name="T103" fmla="*/ 0 h 278"/>
                  <a:gd name="T104" fmla="*/ 0 w 388"/>
                  <a:gd name="T105" fmla="*/ 0 h 278"/>
                  <a:gd name="T106" fmla="*/ 0 w 388"/>
                  <a:gd name="T107" fmla="*/ 0 h 278"/>
                  <a:gd name="T108" fmla="*/ 0 w 388"/>
                  <a:gd name="T109" fmla="*/ 0 h 278"/>
                  <a:gd name="T110" fmla="*/ 0 w 388"/>
                  <a:gd name="T111" fmla="*/ 0 h 278"/>
                  <a:gd name="T112" fmla="*/ 0 w 388"/>
                  <a:gd name="T113" fmla="*/ 0 h 27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88"/>
                  <a:gd name="T172" fmla="*/ 0 h 278"/>
                  <a:gd name="T173" fmla="*/ 388 w 388"/>
                  <a:gd name="T174" fmla="*/ 278 h 27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88" h="278">
                    <a:moveTo>
                      <a:pt x="310" y="0"/>
                    </a:moveTo>
                    <a:lnTo>
                      <a:pt x="0" y="0"/>
                    </a:lnTo>
                    <a:lnTo>
                      <a:pt x="1" y="18"/>
                    </a:lnTo>
                    <a:lnTo>
                      <a:pt x="4" y="46"/>
                    </a:lnTo>
                    <a:lnTo>
                      <a:pt x="7" y="74"/>
                    </a:lnTo>
                    <a:lnTo>
                      <a:pt x="11" y="104"/>
                    </a:lnTo>
                    <a:lnTo>
                      <a:pt x="16" y="134"/>
                    </a:lnTo>
                    <a:lnTo>
                      <a:pt x="21" y="165"/>
                    </a:lnTo>
                    <a:lnTo>
                      <a:pt x="27" y="198"/>
                    </a:lnTo>
                    <a:lnTo>
                      <a:pt x="35" y="230"/>
                    </a:lnTo>
                    <a:lnTo>
                      <a:pt x="43" y="264"/>
                    </a:lnTo>
                    <a:lnTo>
                      <a:pt x="47" y="276"/>
                    </a:lnTo>
                    <a:lnTo>
                      <a:pt x="388" y="278"/>
                    </a:lnTo>
                    <a:lnTo>
                      <a:pt x="382" y="256"/>
                    </a:lnTo>
                    <a:lnTo>
                      <a:pt x="371" y="222"/>
                    </a:lnTo>
                    <a:lnTo>
                      <a:pt x="363" y="190"/>
                    </a:lnTo>
                    <a:lnTo>
                      <a:pt x="355" y="158"/>
                    </a:lnTo>
                    <a:lnTo>
                      <a:pt x="348" y="127"/>
                    </a:lnTo>
                    <a:lnTo>
                      <a:pt x="341" y="98"/>
                    </a:lnTo>
                    <a:lnTo>
                      <a:pt x="335" y="69"/>
                    </a:lnTo>
                    <a:lnTo>
                      <a:pt x="331" y="41"/>
                    </a:lnTo>
                    <a:lnTo>
                      <a:pt x="327" y="14"/>
                    </a:lnTo>
                    <a:lnTo>
                      <a:pt x="325" y="0"/>
                    </a:lnTo>
                    <a:lnTo>
                      <a:pt x="310" y="0"/>
                    </a:lnTo>
                    <a:close/>
                    <a:moveTo>
                      <a:pt x="297" y="33"/>
                    </a:moveTo>
                    <a:lnTo>
                      <a:pt x="301" y="57"/>
                    </a:lnTo>
                    <a:lnTo>
                      <a:pt x="305" y="82"/>
                    </a:lnTo>
                    <a:lnTo>
                      <a:pt x="310" y="108"/>
                    </a:lnTo>
                    <a:lnTo>
                      <a:pt x="317" y="133"/>
                    </a:lnTo>
                    <a:lnTo>
                      <a:pt x="323" y="160"/>
                    </a:lnTo>
                    <a:lnTo>
                      <a:pt x="329" y="187"/>
                    </a:lnTo>
                    <a:lnTo>
                      <a:pt x="336" y="216"/>
                    </a:lnTo>
                    <a:lnTo>
                      <a:pt x="345" y="245"/>
                    </a:lnTo>
                    <a:lnTo>
                      <a:pt x="324" y="244"/>
                    </a:lnTo>
                    <a:lnTo>
                      <a:pt x="291" y="244"/>
                    </a:lnTo>
                    <a:lnTo>
                      <a:pt x="248" y="244"/>
                    </a:lnTo>
                    <a:lnTo>
                      <a:pt x="203" y="244"/>
                    </a:lnTo>
                    <a:lnTo>
                      <a:pt x="159" y="244"/>
                    </a:lnTo>
                    <a:lnTo>
                      <a:pt x="119" y="243"/>
                    </a:lnTo>
                    <a:lnTo>
                      <a:pt x="88" y="243"/>
                    </a:lnTo>
                    <a:lnTo>
                      <a:pt x="72" y="243"/>
                    </a:lnTo>
                    <a:lnTo>
                      <a:pt x="66" y="214"/>
                    </a:lnTo>
                    <a:lnTo>
                      <a:pt x="59" y="187"/>
                    </a:lnTo>
                    <a:lnTo>
                      <a:pt x="53" y="159"/>
                    </a:lnTo>
                    <a:lnTo>
                      <a:pt x="49" y="133"/>
                    </a:lnTo>
                    <a:lnTo>
                      <a:pt x="45" y="108"/>
                    </a:lnTo>
                    <a:lnTo>
                      <a:pt x="41" y="82"/>
                    </a:lnTo>
                    <a:lnTo>
                      <a:pt x="38" y="57"/>
                    </a:lnTo>
                    <a:lnTo>
                      <a:pt x="36" y="33"/>
                    </a:lnTo>
                    <a:lnTo>
                      <a:pt x="54" y="33"/>
                    </a:lnTo>
                    <a:lnTo>
                      <a:pt x="86" y="33"/>
                    </a:lnTo>
                    <a:lnTo>
                      <a:pt x="126" y="33"/>
                    </a:lnTo>
                    <a:lnTo>
                      <a:pt x="169" y="33"/>
                    </a:lnTo>
                    <a:lnTo>
                      <a:pt x="212" y="33"/>
                    </a:lnTo>
                    <a:lnTo>
                      <a:pt x="251" y="33"/>
                    </a:lnTo>
                    <a:lnTo>
                      <a:pt x="281" y="33"/>
                    </a:lnTo>
                    <a:lnTo>
                      <a:pt x="297" y="33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40" name="Freeform 14"/>
              <p:cNvSpPr>
                <a:spLocks/>
              </p:cNvSpPr>
              <p:nvPr/>
            </p:nvSpPr>
            <p:spPr bwMode="auto">
              <a:xfrm>
                <a:off x="3008" y="1662"/>
                <a:ext cx="24" cy="17"/>
              </a:xfrm>
              <a:custGeom>
                <a:avLst/>
                <a:gdLst>
                  <a:gd name="T0" fmla="*/ 0 w 171"/>
                  <a:gd name="T1" fmla="*/ 0 h 121"/>
                  <a:gd name="T2" fmla="*/ 0 w 171"/>
                  <a:gd name="T3" fmla="*/ 0 h 121"/>
                  <a:gd name="T4" fmla="*/ 0 w 171"/>
                  <a:gd name="T5" fmla="*/ 0 h 121"/>
                  <a:gd name="T6" fmla="*/ 0 w 171"/>
                  <a:gd name="T7" fmla="*/ 0 h 121"/>
                  <a:gd name="T8" fmla="*/ 0 w 171"/>
                  <a:gd name="T9" fmla="*/ 0 h 121"/>
                  <a:gd name="T10" fmla="*/ 0 w 171"/>
                  <a:gd name="T11" fmla="*/ 0 h 121"/>
                  <a:gd name="T12" fmla="*/ 0 w 171"/>
                  <a:gd name="T13" fmla="*/ 0 h 121"/>
                  <a:gd name="T14" fmla="*/ 0 w 171"/>
                  <a:gd name="T15" fmla="*/ 0 h 121"/>
                  <a:gd name="T16" fmla="*/ 0 w 171"/>
                  <a:gd name="T17" fmla="*/ 0 h 121"/>
                  <a:gd name="T18" fmla="*/ 0 w 171"/>
                  <a:gd name="T19" fmla="*/ 0 h 121"/>
                  <a:gd name="T20" fmla="*/ 0 w 171"/>
                  <a:gd name="T21" fmla="*/ 0 h 1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1"/>
                  <a:gd name="T34" fmla="*/ 0 h 121"/>
                  <a:gd name="T35" fmla="*/ 171 w 171"/>
                  <a:gd name="T36" fmla="*/ 121 h 1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1" h="121">
                    <a:moveTo>
                      <a:pt x="21" y="120"/>
                    </a:moveTo>
                    <a:lnTo>
                      <a:pt x="171" y="121"/>
                    </a:lnTo>
                    <a:lnTo>
                      <a:pt x="162" y="86"/>
                    </a:lnTo>
                    <a:lnTo>
                      <a:pt x="155" y="55"/>
                    </a:lnTo>
                    <a:lnTo>
                      <a:pt x="149" y="26"/>
                    </a:lnTo>
                    <a:lnTo>
                      <a:pt x="145" y="0"/>
                    </a:lnTo>
                    <a:lnTo>
                      <a:pt x="0" y="0"/>
                    </a:lnTo>
                    <a:lnTo>
                      <a:pt x="2" y="26"/>
                    </a:lnTo>
                    <a:lnTo>
                      <a:pt x="6" y="55"/>
                    </a:lnTo>
                    <a:lnTo>
                      <a:pt x="12" y="86"/>
                    </a:lnTo>
                    <a:lnTo>
                      <a:pt x="21" y="12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41" name="Freeform 15"/>
              <p:cNvSpPr>
                <a:spLocks noEditPoints="1"/>
              </p:cNvSpPr>
              <p:nvPr/>
            </p:nvSpPr>
            <p:spPr bwMode="auto">
              <a:xfrm>
                <a:off x="2956" y="1507"/>
                <a:ext cx="97" cy="83"/>
              </a:xfrm>
              <a:custGeom>
                <a:avLst/>
                <a:gdLst>
                  <a:gd name="T0" fmla="*/ 0 w 682"/>
                  <a:gd name="T1" fmla="*/ 0 h 579"/>
                  <a:gd name="T2" fmla="*/ 0 w 682"/>
                  <a:gd name="T3" fmla="*/ 0 h 579"/>
                  <a:gd name="T4" fmla="*/ 0 w 682"/>
                  <a:gd name="T5" fmla="*/ 0 h 579"/>
                  <a:gd name="T6" fmla="*/ 0 w 682"/>
                  <a:gd name="T7" fmla="*/ 0 h 579"/>
                  <a:gd name="T8" fmla="*/ 0 w 682"/>
                  <a:gd name="T9" fmla="*/ 0 h 579"/>
                  <a:gd name="T10" fmla="*/ 0 w 682"/>
                  <a:gd name="T11" fmla="*/ 0 h 579"/>
                  <a:gd name="T12" fmla="*/ 0 w 682"/>
                  <a:gd name="T13" fmla="*/ 0 h 579"/>
                  <a:gd name="T14" fmla="*/ 0 w 682"/>
                  <a:gd name="T15" fmla="*/ 0 h 579"/>
                  <a:gd name="T16" fmla="*/ 0 w 682"/>
                  <a:gd name="T17" fmla="*/ 0 h 579"/>
                  <a:gd name="T18" fmla="*/ 0 w 682"/>
                  <a:gd name="T19" fmla="*/ 0 h 579"/>
                  <a:gd name="T20" fmla="*/ 0 w 682"/>
                  <a:gd name="T21" fmla="*/ 0 h 579"/>
                  <a:gd name="T22" fmla="*/ 0 w 682"/>
                  <a:gd name="T23" fmla="*/ 0 h 579"/>
                  <a:gd name="T24" fmla="*/ 0 w 682"/>
                  <a:gd name="T25" fmla="*/ 0 h 579"/>
                  <a:gd name="T26" fmla="*/ 0 w 682"/>
                  <a:gd name="T27" fmla="*/ 0 h 579"/>
                  <a:gd name="T28" fmla="*/ 0 w 682"/>
                  <a:gd name="T29" fmla="*/ 0 h 579"/>
                  <a:gd name="T30" fmla="*/ 0 w 682"/>
                  <a:gd name="T31" fmla="*/ 0 h 579"/>
                  <a:gd name="T32" fmla="*/ 0 w 682"/>
                  <a:gd name="T33" fmla="*/ 0 h 579"/>
                  <a:gd name="T34" fmla="*/ 0 w 682"/>
                  <a:gd name="T35" fmla="*/ 0 h 579"/>
                  <a:gd name="T36" fmla="*/ 0 w 682"/>
                  <a:gd name="T37" fmla="*/ 0 h 579"/>
                  <a:gd name="T38" fmla="*/ 0 w 682"/>
                  <a:gd name="T39" fmla="*/ 0 h 579"/>
                  <a:gd name="T40" fmla="*/ 0 w 682"/>
                  <a:gd name="T41" fmla="*/ 0 h 579"/>
                  <a:gd name="T42" fmla="*/ 0 w 682"/>
                  <a:gd name="T43" fmla="*/ 0 h 579"/>
                  <a:gd name="T44" fmla="*/ 0 w 682"/>
                  <a:gd name="T45" fmla="*/ 0 h 579"/>
                  <a:gd name="T46" fmla="*/ 0 w 682"/>
                  <a:gd name="T47" fmla="*/ 0 h 579"/>
                  <a:gd name="T48" fmla="*/ 0 w 682"/>
                  <a:gd name="T49" fmla="*/ 0 h 579"/>
                  <a:gd name="T50" fmla="*/ 0 w 682"/>
                  <a:gd name="T51" fmla="*/ 0 h 579"/>
                  <a:gd name="T52" fmla="*/ 0 w 682"/>
                  <a:gd name="T53" fmla="*/ 0 h 579"/>
                  <a:gd name="T54" fmla="*/ 0 w 682"/>
                  <a:gd name="T55" fmla="*/ 0 h 579"/>
                  <a:gd name="T56" fmla="*/ 0 w 682"/>
                  <a:gd name="T57" fmla="*/ 0 h 579"/>
                  <a:gd name="T58" fmla="*/ 0 w 682"/>
                  <a:gd name="T59" fmla="*/ 0 h 579"/>
                  <a:gd name="T60" fmla="*/ 0 w 682"/>
                  <a:gd name="T61" fmla="*/ 0 h 579"/>
                  <a:gd name="T62" fmla="*/ 0 w 682"/>
                  <a:gd name="T63" fmla="*/ 0 h 579"/>
                  <a:gd name="T64" fmla="*/ 0 w 682"/>
                  <a:gd name="T65" fmla="*/ 0 h 579"/>
                  <a:gd name="T66" fmla="*/ 0 w 682"/>
                  <a:gd name="T67" fmla="*/ 0 h 579"/>
                  <a:gd name="T68" fmla="*/ 0 w 682"/>
                  <a:gd name="T69" fmla="*/ 0 h 579"/>
                  <a:gd name="T70" fmla="*/ 0 w 682"/>
                  <a:gd name="T71" fmla="*/ 0 h 579"/>
                  <a:gd name="T72" fmla="*/ 0 w 682"/>
                  <a:gd name="T73" fmla="*/ 0 h 579"/>
                  <a:gd name="T74" fmla="*/ 0 w 682"/>
                  <a:gd name="T75" fmla="*/ 0 h 579"/>
                  <a:gd name="T76" fmla="*/ 0 w 682"/>
                  <a:gd name="T77" fmla="*/ 0 h 579"/>
                  <a:gd name="T78" fmla="*/ 0 w 682"/>
                  <a:gd name="T79" fmla="*/ 0 h 57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82"/>
                  <a:gd name="T121" fmla="*/ 0 h 579"/>
                  <a:gd name="T122" fmla="*/ 682 w 682"/>
                  <a:gd name="T123" fmla="*/ 579 h 57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82" h="579">
                    <a:moveTo>
                      <a:pt x="101" y="11"/>
                    </a:moveTo>
                    <a:lnTo>
                      <a:pt x="90" y="51"/>
                    </a:lnTo>
                    <a:lnTo>
                      <a:pt x="79" y="88"/>
                    </a:lnTo>
                    <a:lnTo>
                      <a:pt x="68" y="125"/>
                    </a:lnTo>
                    <a:lnTo>
                      <a:pt x="59" y="161"/>
                    </a:lnTo>
                    <a:lnTo>
                      <a:pt x="51" y="196"/>
                    </a:lnTo>
                    <a:lnTo>
                      <a:pt x="43" y="232"/>
                    </a:lnTo>
                    <a:lnTo>
                      <a:pt x="35" y="266"/>
                    </a:lnTo>
                    <a:lnTo>
                      <a:pt x="29" y="300"/>
                    </a:lnTo>
                    <a:lnTo>
                      <a:pt x="23" y="333"/>
                    </a:lnTo>
                    <a:lnTo>
                      <a:pt x="18" y="366"/>
                    </a:lnTo>
                    <a:lnTo>
                      <a:pt x="14" y="399"/>
                    </a:lnTo>
                    <a:lnTo>
                      <a:pt x="9" y="431"/>
                    </a:lnTo>
                    <a:lnTo>
                      <a:pt x="6" y="464"/>
                    </a:lnTo>
                    <a:lnTo>
                      <a:pt x="3" y="496"/>
                    </a:lnTo>
                    <a:lnTo>
                      <a:pt x="2" y="529"/>
                    </a:lnTo>
                    <a:lnTo>
                      <a:pt x="0" y="562"/>
                    </a:lnTo>
                    <a:lnTo>
                      <a:pt x="0" y="579"/>
                    </a:lnTo>
                    <a:lnTo>
                      <a:pt x="640" y="579"/>
                    </a:lnTo>
                    <a:lnTo>
                      <a:pt x="639" y="561"/>
                    </a:lnTo>
                    <a:lnTo>
                      <a:pt x="638" y="530"/>
                    </a:lnTo>
                    <a:lnTo>
                      <a:pt x="637" y="500"/>
                    </a:lnTo>
                    <a:lnTo>
                      <a:pt x="637" y="469"/>
                    </a:lnTo>
                    <a:lnTo>
                      <a:pt x="637" y="438"/>
                    </a:lnTo>
                    <a:lnTo>
                      <a:pt x="637" y="408"/>
                    </a:lnTo>
                    <a:lnTo>
                      <a:pt x="638" y="377"/>
                    </a:lnTo>
                    <a:lnTo>
                      <a:pt x="640" y="347"/>
                    </a:lnTo>
                    <a:lnTo>
                      <a:pt x="642" y="316"/>
                    </a:lnTo>
                    <a:lnTo>
                      <a:pt x="645" y="285"/>
                    </a:lnTo>
                    <a:lnTo>
                      <a:pt x="648" y="254"/>
                    </a:lnTo>
                    <a:lnTo>
                      <a:pt x="651" y="223"/>
                    </a:lnTo>
                    <a:lnTo>
                      <a:pt x="656" y="192"/>
                    </a:lnTo>
                    <a:lnTo>
                      <a:pt x="666" y="129"/>
                    </a:lnTo>
                    <a:lnTo>
                      <a:pt x="678" y="65"/>
                    </a:lnTo>
                    <a:lnTo>
                      <a:pt x="682" y="47"/>
                    </a:lnTo>
                    <a:lnTo>
                      <a:pt x="106" y="0"/>
                    </a:lnTo>
                    <a:lnTo>
                      <a:pt x="101" y="11"/>
                    </a:lnTo>
                    <a:close/>
                    <a:moveTo>
                      <a:pt x="128" y="34"/>
                    </a:moveTo>
                    <a:lnTo>
                      <a:pt x="156" y="36"/>
                    </a:lnTo>
                    <a:lnTo>
                      <a:pt x="214" y="41"/>
                    </a:lnTo>
                    <a:lnTo>
                      <a:pt x="294" y="47"/>
                    </a:lnTo>
                    <a:lnTo>
                      <a:pt x="384" y="55"/>
                    </a:lnTo>
                    <a:lnTo>
                      <a:pt x="473" y="63"/>
                    </a:lnTo>
                    <a:lnTo>
                      <a:pt x="554" y="69"/>
                    </a:lnTo>
                    <a:lnTo>
                      <a:pt x="615" y="74"/>
                    </a:lnTo>
                    <a:lnTo>
                      <a:pt x="645" y="76"/>
                    </a:lnTo>
                    <a:lnTo>
                      <a:pt x="636" y="126"/>
                    </a:lnTo>
                    <a:lnTo>
                      <a:pt x="627" y="175"/>
                    </a:lnTo>
                    <a:lnTo>
                      <a:pt x="620" y="222"/>
                    </a:lnTo>
                    <a:lnTo>
                      <a:pt x="615" y="270"/>
                    </a:lnTo>
                    <a:lnTo>
                      <a:pt x="611" y="317"/>
                    </a:lnTo>
                    <a:lnTo>
                      <a:pt x="608" y="365"/>
                    </a:lnTo>
                    <a:lnTo>
                      <a:pt x="606" y="411"/>
                    </a:lnTo>
                    <a:lnTo>
                      <a:pt x="605" y="459"/>
                    </a:lnTo>
                    <a:lnTo>
                      <a:pt x="605" y="481"/>
                    </a:lnTo>
                    <a:lnTo>
                      <a:pt x="606" y="502"/>
                    </a:lnTo>
                    <a:lnTo>
                      <a:pt x="607" y="524"/>
                    </a:lnTo>
                    <a:lnTo>
                      <a:pt x="608" y="547"/>
                    </a:lnTo>
                    <a:lnTo>
                      <a:pt x="576" y="547"/>
                    </a:lnTo>
                    <a:lnTo>
                      <a:pt x="510" y="547"/>
                    </a:lnTo>
                    <a:lnTo>
                      <a:pt x="421" y="547"/>
                    </a:lnTo>
                    <a:lnTo>
                      <a:pt x="321" y="547"/>
                    </a:lnTo>
                    <a:lnTo>
                      <a:pt x="220" y="547"/>
                    </a:lnTo>
                    <a:lnTo>
                      <a:pt x="131" y="547"/>
                    </a:lnTo>
                    <a:lnTo>
                      <a:pt x="65" y="547"/>
                    </a:lnTo>
                    <a:lnTo>
                      <a:pt x="33" y="547"/>
                    </a:lnTo>
                    <a:lnTo>
                      <a:pt x="34" y="516"/>
                    </a:lnTo>
                    <a:lnTo>
                      <a:pt x="36" y="486"/>
                    </a:lnTo>
                    <a:lnTo>
                      <a:pt x="39" y="455"/>
                    </a:lnTo>
                    <a:lnTo>
                      <a:pt x="43" y="425"/>
                    </a:lnTo>
                    <a:lnTo>
                      <a:pt x="46" y="394"/>
                    </a:lnTo>
                    <a:lnTo>
                      <a:pt x="50" y="364"/>
                    </a:lnTo>
                    <a:lnTo>
                      <a:pt x="55" y="333"/>
                    </a:lnTo>
                    <a:lnTo>
                      <a:pt x="61" y="302"/>
                    </a:lnTo>
                    <a:lnTo>
                      <a:pt x="66" y="270"/>
                    </a:lnTo>
                    <a:lnTo>
                      <a:pt x="74" y="238"/>
                    </a:lnTo>
                    <a:lnTo>
                      <a:pt x="81" y="206"/>
                    </a:lnTo>
                    <a:lnTo>
                      <a:pt x="89" y="173"/>
                    </a:lnTo>
                    <a:lnTo>
                      <a:pt x="107" y="104"/>
                    </a:lnTo>
                    <a:lnTo>
                      <a:pt x="128" y="34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42" name="Freeform 16"/>
              <p:cNvSpPr>
                <a:spLocks noEditPoints="1"/>
              </p:cNvSpPr>
              <p:nvPr/>
            </p:nvSpPr>
            <p:spPr bwMode="auto">
              <a:xfrm>
                <a:off x="2968" y="1517"/>
                <a:ext cx="74" cy="63"/>
              </a:xfrm>
              <a:custGeom>
                <a:avLst/>
                <a:gdLst>
                  <a:gd name="T0" fmla="*/ 0 w 521"/>
                  <a:gd name="T1" fmla="*/ 0 h 443"/>
                  <a:gd name="T2" fmla="*/ 0 w 521"/>
                  <a:gd name="T3" fmla="*/ 0 h 443"/>
                  <a:gd name="T4" fmla="*/ 0 w 521"/>
                  <a:gd name="T5" fmla="*/ 0 h 443"/>
                  <a:gd name="T6" fmla="*/ 0 w 521"/>
                  <a:gd name="T7" fmla="*/ 0 h 443"/>
                  <a:gd name="T8" fmla="*/ 0 w 521"/>
                  <a:gd name="T9" fmla="*/ 0 h 443"/>
                  <a:gd name="T10" fmla="*/ 0 w 521"/>
                  <a:gd name="T11" fmla="*/ 0 h 443"/>
                  <a:gd name="T12" fmla="*/ 0 w 521"/>
                  <a:gd name="T13" fmla="*/ 0 h 443"/>
                  <a:gd name="T14" fmla="*/ 0 w 521"/>
                  <a:gd name="T15" fmla="*/ 0 h 443"/>
                  <a:gd name="T16" fmla="*/ 0 w 521"/>
                  <a:gd name="T17" fmla="*/ 0 h 443"/>
                  <a:gd name="T18" fmla="*/ 0 w 521"/>
                  <a:gd name="T19" fmla="*/ 0 h 443"/>
                  <a:gd name="T20" fmla="*/ 0 w 521"/>
                  <a:gd name="T21" fmla="*/ 0 h 443"/>
                  <a:gd name="T22" fmla="*/ 0 w 521"/>
                  <a:gd name="T23" fmla="*/ 0 h 443"/>
                  <a:gd name="T24" fmla="*/ 0 w 521"/>
                  <a:gd name="T25" fmla="*/ 0 h 443"/>
                  <a:gd name="T26" fmla="*/ 0 w 521"/>
                  <a:gd name="T27" fmla="*/ 0 h 443"/>
                  <a:gd name="T28" fmla="*/ 0 w 521"/>
                  <a:gd name="T29" fmla="*/ 0 h 443"/>
                  <a:gd name="T30" fmla="*/ 0 w 521"/>
                  <a:gd name="T31" fmla="*/ 0 h 443"/>
                  <a:gd name="T32" fmla="*/ 0 w 521"/>
                  <a:gd name="T33" fmla="*/ 0 h 443"/>
                  <a:gd name="T34" fmla="*/ 0 w 521"/>
                  <a:gd name="T35" fmla="*/ 0 h 443"/>
                  <a:gd name="T36" fmla="*/ 0 w 521"/>
                  <a:gd name="T37" fmla="*/ 0 h 443"/>
                  <a:gd name="T38" fmla="*/ 0 w 521"/>
                  <a:gd name="T39" fmla="*/ 0 h 443"/>
                  <a:gd name="T40" fmla="*/ 0 w 521"/>
                  <a:gd name="T41" fmla="*/ 0 h 443"/>
                  <a:gd name="T42" fmla="*/ 0 w 521"/>
                  <a:gd name="T43" fmla="*/ 0 h 443"/>
                  <a:gd name="T44" fmla="*/ 0 w 521"/>
                  <a:gd name="T45" fmla="*/ 0 h 443"/>
                  <a:gd name="T46" fmla="*/ 0 w 521"/>
                  <a:gd name="T47" fmla="*/ 0 h 443"/>
                  <a:gd name="T48" fmla="*/ 0 w 521"/>
                  <a:gd name="T49" fmla="*/ 0 h 443"/>
                  <a:gd name="T50" fmla="*/ 0 w 521"/>
                  <a:gd name="T51" fmla="*/ 0 h 443"/>
                  <a:gd name="T52" fmla="*/ 0 w 521"/>
                  <a:gd name="T53" fmla="*/ 0 h 443"/>
                  <a:gd name="T54" fmla="*/ 0 w 521"/>
                  <a:gd name="T55" fmla="*/ 0 h 443"/>
                  <a:gd name="T56" fmla="*/ 0 w 521"/>
                  <a:gd name="T57" fmla="*/ 0 h 443"/>
                  <a:gd name="T58" fmla="*/ 0 w 521"/>
                  <a:gd name="T59" fmla="*/ 0 h 443"/>
                  <a:gd name="T60" fmla="*/ 0 w 521"/>
                  <a:gd name="T61" fmla="*/ 0 h 443"/>
                  <a:gd name="T62" fmla="*/ 0 w 521"/>
                  <a:gd name="T63" fmla="*/ 0 h 443"/>
                  <a:gd name="T64" fmla="*/ 0 w 521"/>
                  <a:gd name="T65" fmla="*/ 0 h 443"/>
                  <a:gd name="T66" fmla="*/ 0 w 521"/>
                  <a:gd name="T67" fmla="*/ 0 h 443"/>
                  <a:gd name="T68" fmla="*/ 0 w 521"/>
                  <a:gd name="T69" fmla="*/ 0 h 443"/>
                  <a:gd name="T70" fmla="*/ 0 w 521"/>
                  <a:gd name="T71" fmla="*/ 0 h 443"/>
                  <a:gd name="T72" fmla="*/ 0 w 521"/>
                  <a:gd name="T73" fmla="*/ 0 h 443"/>
                  <a:gd name="T74" fmla="*/ 0 w 521"/>
                  <a:gd name="T75" fmla="*/ 0 h 443"/>
                  <a:gd name="T76" fmla="*/ 0 w 521"/>
                  <a:gd name="T77" fmla="*/ 0 h 443"/>
                  <a:gd name="T78" fmla="*/ 0 w 521"/>
                  <a:gd name="T79" fmla="*/ 0 h 443"/>
                  <a:gd name="T80" fmla="*/ 0 w 521"/>
                  <a:gd name="T81" fmla="*/ 0 h 443"/>
                  <a:gd name="T82" fmla="*/ 0 w 521"/>
                  <a:gd name="T83" fmla="*/ 0 h 443"/>
                  <a:gd name="T84" fmla="*/ 0 w 521"/>
                  <a:gd name="T85" fmla="*/ 0 h 443"/>
                  <a:gd name="T86" fmla="*/ 0 w 521"/>
                  <a:gd name="T87" fmla="*/ 0 h 443"/>
                  <a:gd name="T88" fmla="*/ 0 w 521"/>
                  <a:gd name="T89" fmla="*/ 0 h 443"/>
                  <a:gd name="T90" fmla="*/ 0 w 521"/>
                  <a:gd name="T91" fmla="*/ 0 h 443"/>
                  <a:gd name="T92" fmla="*/ 0 w 521"/>
                  <a:gd name="T93" fmla="*/ 0 h 443"/>
                  <a:gd name="T94" fmla="*/ 0 w 521"/>
                  <a:gd name="T95" fmla="*/ 0 h 443"/>
                  <a:gd name="T96" fmla="*/ 0 w 521"/>
                  <a:gd name="T97" fmla="*/ 0 h 443"/>
                  <a:gd name="T98" fmla="*/ 0 w 521"/>
                  <a:gd name="T99" fmla="*/ 0 h 443"/>
                  <a:gd name="T100" fmla="*/ 0 w 521"/>
                  <a:gd name="T101" fmla="*/ 0 h 443"/>
                  <a:gd name="T102" fmla="*/ 0 w 521"/>
                  <a:gd name="T103" fmla="*/ 0 h 443"/>
                  <a:gd name="T104" fmla="*/ 0 w 521"/>
                  <a:gd name="T105" fmla="*/ 0 h 443"/>
                  <a:gd name="T106" fmla="*/ 0 w 521"/>
                  <a:gd name="T107" fmla="*/ 0 h 443"/>
                  <a:gd name="T108" fmla="*/ 0 w 521"/>
                  <a:gd name="T109" fmla="*/ 0 h 443"/>
                  <a:gd name="T110" fmla="*/ 0 w 521"/>
                  <a:gd name="T111" fmla="*/ 0 h 443"/>
                  <a:gd name="T112" fmla="*/ 0 w 521"/>
                  <a:gd name="T113" fmla="*/ 0 h 443"/>
                  <a:gd name="T114" fmla="*/ 0 w 521"/>
                  <a:gd name="T115" fmla="*/ 0 h 443"/>
                  <a:gd name="T116" fmla="*/ 0 w 521"/>
                  <a:gd name="T117" fmla="*/ 0 h 443"/>
                  <a:gd name="T118" fmla="*/ 0 w 521"/>
                  <a:gd name="T119" fmla="*/ 0 h 44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1"/>
                  <a:gd name="T181" fmla="*/ 0 h 443"/>
                  <a:gd name="T182" fmla="*/ 521 w 521"/>
                  <a:gd name="T183" fmla="*/ 443 h 44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1" h="443">
                    <a:moveTo>
                      <a:pt x="76" y="13"/>
                    </a:moveTo>
                    <a:lnTo>
                      <a:pt x="60" y="69"/>
                    </a:lnTo>
                    <a:lnTo>
                      <a:pt x="44" y="124"/>
                    </a:lnTo>
                    <a:lnTo>
                      <a:pt x="32" y="177"/>
                    </a:lnTo>
                    <a:lnTo>
                      <a:pt x="21" y="229"/>
                    </a:lnTo>
                    <a:lnTo>
                      <a:pt x="13" y="278"/>
                    </a:lnTo>
                    <a:lnTo>
                      <a:pt x="7" y="327"/>
                    </a:lnTo>
                    <a:lnTo>
                      <a:pt x="3" y="377"/>
                    </a:lnTo>
                    <a:lnTo>
                      <a:pt x="1" y="425"/>
                    </a:lnTo>
                    <a:lnTo>
                      <a:pt x="0" y="443"/>
                    </a:lnTo>
                    <a:lnTo>
                      <a:pt x="488" y="443"/>
                    </a:lnTo>
                    <a:lnTo>
                      <a:pt x="487" y="425"/>
                    </a:lnTo>
                    <a:lnTo>
                      <a:pt x="485" y="380"/>
                    </a:lnTo>
                    <a:lnTo>
                      <a:pt x="484" y="333"/>
                    </a:lnTo>
                    <a:lnTo>
                      <a:pt x="487" y="288"/>
                    </a:lnTo>
                    <a:lnTo>
                      <a:pt x="489" y="242"/>
                    </a:lnTo>
                    <a:lnTo>
                      <a:pt x="494" y="196"/>
                    </a:lnTo>
                    <a:lnTo>
                      <a:pt x="500" y="149"/>
                    </a:lnTo>
                    <a:lnTo>
                      <a:pt x="507" y="103"/>
                    </a:lnTo>
                    <a:lnTo>
                      <a:pt x="516" y="55"/>
                    </a:lnTo>
                    <a:lnTo>
                      <a:pt x="521" y="36"/>
                    </a:lnTo>
                    <a:lnTo>
                      <a:pt x="80" y="0"/>
                    </a:lnTo>
                    <a:lnTo>
                      <a:pt x="76" y="13"/>
                    </a:lnTo>
                    <a:close/>
                    <a:moveTo>
                      <a:pt x="103" y="34"/>
                    </a:moveTo>
                    <a:lnTo>
                      <a:pt x="125" y="36"/>
                    </a:lnTo>
                    <a:lnTo>
                      <a:pt x="168" y="39"/>
                    </a:lnTo>
                    <a:lnTo>
                      <a:pt x="225" y="45"/>
                    </a:lnTo>
                    <a:lnTo>
                      <a:pt x="290" y="50"/>
                    </a:lnTo>
                    <a:lnTo>
                      <a:pt x="355" y="55"/>
                    </a:lnTo>
                    <a:lnTo>
                      <a:pt x="414" y="60"/>
                    </a:lnTo>
                    <a:lnTo>
                      <a:pt x="459" y="64"/>
                    </a:lnTo>
                    <a:lnTo>
                      <a:pt x="482" y="66"/>
                    </a:lnTo>
                    <a:lnTo>
                      <a:pt x="476" y="103"/>
                    </a:lnTo>
                    <a:lnTo>
                      <a:pt x="470" y="138"/>
                    </a:lnTo>
                    <a:lnTo>
                      <a:pt x="465" y="174"/>
                    </a:lnTo>
                    <a:lnTo>
                      <a:pt x="461" y="209"/>
                    </a:lnTo>
                    <a:lnTo>
                      <a:pt x="458" y="244"/>
                    </a:lnTo>
                    <a:lnTo>
                      <a:pt x="456" y="278"/>
                    </a:lnTo>
                    <a:lnTo>
                      <a:pt x="453" y="313"/>
                    </a:lnTo>
                    <a:lnTo>
                      <a:pt x="453" y="349"/>
                    </a:lnTo>
                    <a:lnTo>
                      <a:pt x="453" y="364"/>
                    </a:lnTo>
                    <a:lnTo>
                      <a:pt x="454" y="379"/>
                    </a:lnTo>
                    <a:lnTo>
                      <a:pt x="454" y="394"/>
                    </a:lnTo>
                    <a:lnTo>
                      <a:pt x="456" y="410"/>
                    </a:lnTo>
                    <a:lnTo>
                      <a:pt x="430" y="410"/>
                    </a:lnTo>
                    <a:lnTo>
                      <a:pt x="381" y="410"/>
                    </a:lnTo>
                    <a:lnTo>
                      <a:pt x="317" y="410"/>
                    </a:lnTo>
                    <a:lnTo>
                      <a:pt x="245" y="410"/>
                    </a:lnTo>
                    <a:lnTo>
                      <a:pt x="172" y="410"/>
                    </a:lnTo>
                    <a:lnTo>
                      <a:pt x="107" y="410"/>
                    </a:lnTo>
                    <a:lnTo>
                      <a:pt x="59" y="410"/>
                    </a:lnTo>
                    <a:lnTo>
                      <a:pt x="33" y="410"/>
                    </a:lnTo>
                    <a:lnTo>
                      <a:pt x="36" y="365"/>
                    </a:lnTo>
                    <a:lnTo>
                      <a:pt x="40" y="321"/>
                    </a:lnTo>
                    <a:lnTo>
                      <a:pt x="46" y="276"/>
                    </a:lnTo>
                    <a:lnTo>
                      <a:pt x="54" y="231"/>
                    </a:lnTo>
                    <a:lnTo>
                      <a:pt x="63" y="184"/>
                    </a:lnTo>
                    <a:lnTo>
                      <a:pt x="74" y="136"/>
                    </a:lnTo>
                    <a:lnTo>
                      <a:pt x="88" y="86"/>
                    </a:lnTo>
                    <a:lnTo>
                      <a:pt x="103" y="34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43" name="Freeform 17"/>
              <p:cNvSpPr>
                <a:spLocks noEditPoints="1"/>
              </p:cNvSpPr>
              <p:nvPr/>
            </p:nvSpPr>
            <p:spPr bwMode="auto">
              <a:xfrm>
                <a:off x="2979" y="1526"/>
                <a:ext cx="52" cy="45"/>
              </a:xfrm>
              <a:custGeom>
                <a:avLst/>
                <a:gdLst>
                  <a:gd name="T0" fmla="*/ 0 w 366"/>
                  <a:gd name="T1" fmla="*/ 0 h 313"/>
                  <a:gd name="T2" fmla="*/ 0 w 366"/>
                  <a:gd name="T3" fmla="*/ 0 h 313"/>
                  <a:gd name="T4" fmla="*/ 0 w 366"/>
                  <a:gd name="T5" fmla="*/ 0 h 313"/>
                  <a:gd name="T6" fmla="*/ 0 w 366"/>
                  <a:gd name="T7" fmla="*/ 0 h 313"/>
                  <a:gd name="T8" fmla="*/ 0 w 366"/>
                  <a:gd name="T9" fmla="*/ 0 h 313"/>
                  <a:gd name="T10" fmla="*/ 0 w 366"/>
                  <a:gd name="T11" fmla="*/ 0 h 313"/>
                  <a:gd name="T12" fmla="*/ 0 w 366"/>
                  <a:gd name="T13" fmla="*/ 0 h 313"/>
                  <a:gd name="T14" fmla="*/ 0 w 366"/>
                  <a:gd name="T15" fmla="*/ 0 h 313"/>
                  <a:gd name="T16" fmla="*/ 0 w 366"/>
                  <a:gd name="T17" fmla="*/ 0 h 313"/>
                  <a:gd name="T18" fmla="*/ 0 w 366"/>
                  <a:gd name="T19" fmla="*/ 0 h 313"/>
                  <a:gd name="T20" fmla="*/ 0 w 366"/>
                  <a:gd name="T21" fmla="*/ 0 h 313"/>
                  <a:gd name="T22" fmla="*/ 0 w 366"/>
                  <a:gd name="T23" fmla="*/ 0 h 313"/>
                  <a:gd name="T24" fmla="*/ 0 w 366"/>
                  <a:gd name="T25" fmla="*/ 0 h 313"/>
                  <a:gd name="T26" fmla="*/ 0 w 366"/>
                  <a:gd name="T27" fmla="*/ 0 h 313"/>
                  <a:gd name="T28" fmla="*/ 0 w 366"/>
                  <a:gd name="T29" fmla="*/ 0 h 313"/>
                  <a:gd name="T30" fmla="*/ 0 w 366"/>
                  <a:gd name="T31" fmla="*/ 0 h 313"/>
                  <a:gd name="T32" fmla="*/ 0 w 366"/>
                  <a:gd name="T33" fmla="*/ 0 h 313"/>
                  <a:gd name="T34" fmla="*/ 0 w 366"/>
                  <a:gd name="T35" fmla="*/ 0 h 313"/>
                  <a:gd name="T36" fmla="*/ 0 w 366"/>
                  <a:gd name="T37" fmla="*/ 0 h 313"/>
                  <a:gd name="T38" fmla="*/ 0 w 366"/>
                  <a:gd name="T39" fmla="*/ 0 h 313"/>
                  <a:gd name="T40" fmla="*/ 0 w 366"/>
                  <a:gd name="T41" fmla="*/ 0 h 313"/>
                  <a:gd name="T42" fmla="*/ 0 w 366"/>
                  <a:gd name="T43" fmla="*/ 0 h 313"/>
                  <a:gd name="T44" fmla="*/ 0 w 366"/>
                  <a:gd name="T45" fmla="*/ 0 h 313"/>
                  <a:gd name="T46" fmla="*/ 0 w 366"/>
                  <a:gd name="T47" fmla="*/ 0 h 313"/>
                  <a:gd name="T48" fmla="*/ 0 w 366"/>
                  <a:gd name="T49" fmla="*/ 0 h 313"/>
                  <a:gd name="T50" fmla="*/ 0 w 366"/>
                  <a:gd name="T51" fmla="*/ 0 h 313"/>
                  <a:gd name="T52" fmla="*/ 0 w 366"/>
                  <a:gd name="T53" fmla="*/ 0 h 313"/>
                  <a:gd name="T54" fmla="*/ 0 w 366"/>
                  <a:gd name="T55" fmla="*/ 0 h 313"/>
                  <a:gd name="T56" fmla="*/ 0 w 366"/>
                  <a:gd name="T57" fmla="*/ 0 h 313"/>
                  <a:gd name="T58" fmla="*/ 0 w 366"/>
                  <a:gd name="T59" fmla="*/ 0 h 313"/>
                  <a:gd name="T60" fmla="*/ 0 w 366"/>
                  <a:gd name="T61" fmla="*/ 0 h 313"/>
                  <a:gd name="T62" fmla="*/ 0 w 366"/>
                  <a:gd name="T63" fmla="*/ 0 h 313"/>
                  <a:gd name="T64" fmla="*/ 0 w 366"/>
                  <a:gd name="T65" fmla="*/ 0 h 313"/>
                  <a:gd name="T66" fmla="*/ 0 w 366"/>
                  <a:gd name="T67" fmla="*/ 0 h 313"/>
                  <a:gd name="T68" fmla="*/ 0 w 366"/>
                  <a:gd name="T69" fmla="*/ 0 h 313"/>
                  <a:gd name="T70" fmla="*/ 0 w 366"/>
                  <a:gd name="T71" fmla="*/ 0 h 313"/>
                  <a:gd name="T72" fmla="*/ 0 w 366"/>
                  <a:gd name="T73" fmla="*/ 0 h 313"/>
                  <a:gd name="T74" fmla="*/ 0 w 366"/>
                  <a:gd name="T75" fmla="*/ 0 h 313"/>
                  <a:gd name="T76" fmla="*/ 0 w 366"/>
                  <a:gd name="T77" fmla="*/ 0 h 313"/>
                  <a:gd name="T78" fmla="*/ 0 w 366"/>
                  <a:gd name="T79" fmla="*/ 0 h 313"/>
                  <a:gd name="T80" fmla="*/ 0 w 366"/>
                  <a:gd name="T81" fmla="*/ 0 h 313"/>
                  <a:gd name="T82" fmla="*/ 0 w 366"/>
                  <a:gd name="T83" fmla="*/ 0 h 313"/>
                  <a:gd name="T84" fmla="*/ 0 w 366"/>
                  <a:gd name="T85" fmla="*/ 0 h 313"/>
                  <a:gd name="T86" fmla="*/ 0 w 366"/>
                  <a:gd name="T87" fmla="*/ 0 h 313"/>
                  <a:gd name="T88" fmla="*/ 0 w 366"/>
                  <a:gd name="T89" fmla="*/ 0 h 313"/>
                  <a:gd name="T90" fmla="*/ 0 w 366"/>
                  <a:gd name="T91" fmla="*/ 0 h 313"/>
                  <a:gd name="T92" fmla="*/ 0 w 366"/>
                  <a:gd name="T93" fmla="*/ 0 h 313"/>
                  <a:gd name="T94" fmla="*/ 0 w 366"/>
                  <a:gd name="T95" fmla="*/ 0 h 313"/>
                  <a:gd name="T96" fmla="*/ 0 w 366"/>
                  <a:gd name="T97" fmla="*/ 0 h 313"/>
                  <a:gd name="T98" fmla="*/ 0 w 366"/>
                  <a:gd name="T99" fmla="*/ 0 h 313"/>
                  <a:gd name="T100" fmla="*/ 0 w 366"/>
                  <a:gd name="T101" fmla="*/ 0 h 313"/>
                  <a:gd name="T102" fmla="*/ 0 w 366"/>
                  <a:gd name="T103" fmla="*/ 0 h 313"/>
                  <a:gd name="T104" fmla="*/ 0 w 366"/>
                  <a:gd name="T105" fmla="*/ 0 h 313"/>
                  <a:gd name="T106" fmla="*/ 0 w 366"/>
                  <a:gd name="T107" fmla="*/ 0 h 313"/>
                  <a:gd name="T108" fmla="*/ 0 w 366"/>
                  <a:gd name="T109" fmla="*/ 0 h 313"/>
                  <a:gd name="T110" fmla="*/ 0 w 366"/>
                  <a:gd name="T111" fmla="*/ 0 h 313"/>
                  <a:gd name="T112" fmla="*/ 0 w 366"/>
                  <a:gd name="T113" fmla="*/ 0 h 313"/>
                  <a:gd name="T114" fmla="*/ 0 w 366"/>
                  <a:gd name="T115" fmla="*/ 0 h 313"/>
                  <a:gd name="T116" fmla="*/ 0 w 366"/>
                  <a:gd name="T117" fmla="*/ 0 h 313"/>
                  <a:gd name="T118" fmla="*/ 0 w 366"/>
                  <a:gd name="T119" fmla="*/ 0 h 31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66"/>
                  <a:gd name="T181" fmla="*/ 0 h 313"/>
                  <a:gd name="T182" fmla="*/ 366 w 366"/>
                  <a:gd name="T183" fmla="*/ 313 h 31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66" h="313">
                    <a:moveTo>
                      <a:pt x="53" y="13"/>
                    </a:moveTo>
                    <a:lnTo>
                      <a:pt x="42" y="52"/>
                    </a:lnTo>
                    <a:lnTo>
                      <a:pt x="31" y="89"/>
                    </a:lnTo>
                    <a:lnTo>
                      <a:pt x="23" y="125"/>
                    </a:lnTo>
                    <a:lnTo>
                      <a:pt x="16" y="161"/>
                    </a:lnTo>
                    <a:lnTo>
                      <a:pt x="10" y="195"/>
                    </a:lnTo>
                    <a:lnTo>
                      <a:pt x="5" y="228"/>
                    </a:lnTo>
                    <a:lnTo>
                      <a:pt x="2" y="262"/>
                    </a:lnTo>
                    <a:lnTo>
                      <a:pt x="1" y="295"/>
                    </a:lnTo>
                    <a:lnTo>
                      <a:pt x="0" y="313"/>
                    </a:lnTo>
                    <a:lnTo>
                      <a:pt x="343" y="313"/>
                    </a:lnTo>
                    <a:lnTo>
                      <a:pt x="342" y="295"/>
                    </a:lnTo>
                    <a:lnTo>
                      <a:pt x="341" y="264"/>
                    </a:lnTo>
                    <a:lnTo>
                      <a:pt x="340" y="233"/>
                    </a:lnTo>
                    <a:lnTo>
                      <a:pt x="341" y="202"/>
                    </a:lnTo>
                    <a:lnTo>
                      <a:pt x="343" y="171"/>
                    </a:lnTo>
                    <a:lnTo>
                      <a:pt x="346" y="140"/>
                    </a:lnTo>
                    <a:lnTo>
                      <a:pt x="351" y="108"/>
                    </a:lnTo>
                    <a:lnTo>
                      <a:pt x="356" y="77"/>
                    </a:lnTo>
                    <a:lnTo>
                      <a:pt x="362" y="44"/>
                    </a:lnTo>
                    <a:lnTo>
                      <a:pt x="366" y="26"/>
                    </a:lnTo>
                    <a:lnTo>
                      <a:pt x="57" y="0"/>
                    </a:lnTo>
                    <a:lnTo>
                      <a:pt x="53" y="13"/>
                    </a:lnTo>
                    <a:close/>
                    <a:moveTo>
                      <a:pt x="80" y="34"/>
                    </a:moveTo>
                    <a:lnTo>
                      <a:pt x="95" y="36"/>
                    </a:lnTo>
                    <a:lnTo>
                      <a:pt x="123" y="39"/>
                    </a:lnTo>
                    <a:lnTo>
                      <a:pt x="160" y="42"/>
                    </a:lnTo>
                    <a:lnTo>
                      <a:pt x="202" y="45"/>
                    </a:lnTo>
                    <a:lnTo>
                      <a:pt x="243" y="48"/>
                    </a:lnTo>
                    <a:lnTo>
                      <a:pt x="280" y="51"/>
                    </a:lnTo>
                    <a:lnTo>
                      <a:pt x="310" y="54"/>
                    </a:lnTo>
                    <a:lnTo>
                      <a:pt x="329" y="55"/>
                    </a:lnTo>
                    <a:lnTo>
                      <a:pt x="324" y="79"/>
                    </a:lnTo>
                    <a:lnTo>
                      <a:pt x="321" y="103"/>
                    </a:lnTo>
                    <a:lnTo>
                      <a:pt x="317" y="126"/>
                    </a:lnTo>
                    <a:lnTo>
                      <a:pt x="314" y="150"/>
                    </a:lnTo>
                    <a:lnTo>
                      <a:pt x="312" y="173"/>
                    </a:lnTo>
                    <a:lnTo>
                      <a:pt x="310" y="197"/>
                    </a:lnTo>
                    <a:lnTo>
                      <a:pt x="309" y="220"/>
                    </a:lnTo>
                    <a:lnTo>
                      <a:pt x="309" y="243"/>
                    </a:lnTo>
                    <a:lnTo>
                      <a:pt x="309" y="253"/>
                    </a:lnTo>
                    <a:lnTo>
                      <a:pt x="309" y="261"/>
                    </a:lnTo>
                    <a:lnTo>
                      <a:pt x="310" y="270"/>
                    </a:lnTo>
                    <a:lnTo>
                      <a:pt x="310" y="279"/>
                    </a:lnTo>
                    <a:lnTo>
                      <a:pt x="292" y="279"/>
                    </a:lnTo>
                    <a:lnTo>
                      <a:pt x="260" y="279"/>
                    </a:lnTo>
                    <a:lnTo>
                      <a:pt x="218" y="279"/>
                    </a:lnTo>
                    <a:lnTo>
                      <a:pt x="172" y="279"/>
                    </a:lnTo>
                    <a:lnTo>
                      <a:pt x="126" y="279"/>
                    </a:lnTo>
                    <a:lnTo>
                      <a:pt x="85" y="279"/>
                    </a:lnTo>
                    <a:lnTo>
                      <a:pt x="52" y="279"/>
                    </a:lnTo>
                    <a:lnTo>
                      <a:pt x="33" y="279"/>
                    </a:lnTo>
                    <a:lnTo>
                      <a:pt x="35" y="251"/>
                    </a:lnTo>
                    <a:lnTo>
                      <a:pt x="39" y="222"/>
                    </a:lnTo>
                    <a:lnTo>
                      <a:pt x="43" y="193"/>
                    </a:lnTo>
                    <a:lnTo>
                      <a:pt x="48" y="163"/>
                    </a:lnTo>
                    <a:lnTo>
                      <a:pt x="54" y="133"/>
                    </a:lnTo>
                    <a:lnTo>
                      <a:pt x="61" y="101"/>
                    </a:lnTo>
                    <a:lnTo>
                      <a:pt x="70" y="69"/>
                    </a:lnTo>
                    <a:lnTo>
                      <a:pt x="80" y="34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44" name="Freeform 18"/>
              <p:cNvSpPr>
                <a:spLocks/>
              </p:cNvSpPr>
              <p:nvPr/>
            </p:nvSpPr>
            <p:spPr bwMode="auto">
              <a:xfrm>
                <a:off x="2993" y="1539"/>
                <a:ext cx="23" cy="19"/>
              </a:xfrm>
              <a:custGeom>
                <a:avLst/>
                <a:gdLst>
                  <a:gd name="T0" fmla="*/ 0 w 162"/>
                  <a:gd name="T1" fmla="*/ 0 h 138"/>
                  <a:gd name="T2" fmla="*/ 0 w 162"/>
                  <a:gd name="T3" fmla="*/ 0 h 138"/>
                  <a:gd name="T4" fmla="*/ 0 w 162"/>
                  <a:gd name="T5" fmla="*/ 0 h 138"/>
                  <a:gd name="T6" fmla="*/ 0 w 162"/>
                  <a:gd name="T7" fmla="*/ 0 h 138"/>
                  <a:gd name="T8" fmla="*/ 0 w 162"/>
                  <a:gd name="T9" fmla="*/ 0 h 138"/>
                  <a:gd name="T10" fmla="*/ 0 w 162"/>
                  <a:gd name="T11" fmla="*/ 0 h 138"/>
                  <a:gd name="T12" fmla="*/ 0 w 162"/>
                  <a:gd name="T13" fmla="*/ 0 h 138"/>
                  <a:gd name="T14" fmla="*/ 0 w 162"/>
                  <a:gd name="T15" fmla="*/ 0 h 138"/>
                  <a:gd name="T16" fmla="*/ 0 w 162"/>
                  <a:gd name="T17" fmla="*/ 0 h 138"/>
                  <a:gd name="T18" fmla="*/ 0 w 162"/>
                  <a:gd name="T19" fmla="*/ 0 h 138"/>
                  <a:gd name="T20" fmla="*/ 0 w 162"/>
                  <a:gd name="T21" fmla="*/ 0 h 138"/>
                  <a:gd name="T22" fmla="*/ 0 w 162"/>
                  <a:gd name="T23" fmla="*/ 0 h 138"/>
                  <a:gd name="T24" fmla="*/ 0 w 162"/>
                  <a:gd name="T25" fmla="*/ 0 h 138"/>
                  <a:gd name="T26" fmla="*/ 0 w 162"/>
                  <a:gd name="T27" fmla="*/ 0 h 138"/>
                  <a:gd name="T28" fmla="*/ 0 w 162"/>
                  <a:gd name="T29" fmla="*/ 0 h 13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2"/>
                  <a:gd name="T46" fmla="*/ 0 h 138"/>
                  <a:gd name="T47" fmla="*/ 162 w 162"/>
                  <a:gd name="T48" fmla="*/ 138 h 13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2" h="138">
                    <a:moveTo>
                      <a:pt x="0" y="138"/>
                    </a:moveTo>
                    <a:lnTo>
                      <a:pt x="152" y="138"/>
                    </a:lnTo>
                    <a:lnTo>
                      <a:pt x="151" y="121"/>
                    </a:lnTo>
                    <a:lnTo>
                      <a:pt x="151" y="105"/>
                    </a:lnTo>
                    <a:lnTo>
                      <a:pt x="151" y="89"/>
                    </a:lnTo>
                    <a:lnTo>
                      <a:pt x="152" y="74"/>
                    </a:lnTo>
                    <a:lnTo>
                      <a:pt x="157" y="43"/>
                    </a:lnTo>
                    <a:lnTo>
                      <a:pt x="162" y="12"/>
                    </a:lnTo>
                    <a:lnTo>
                      <a:pt x="24" y="0"/>
                    </a:lnTo>
                    <a:lnTo>
                      <a:pt x="15" y="33"/>
                    </a:lnTo>
                    <a:lnTo>
                      <a:pt x="7" y="67"/>
                    </a:lnTo>
                    <a:lnTo>
                      <a:pt x="5" y="84"/>
                    </a:lnTo>
                    <a:lnTo>
                      <a:pt x="2" y="102"/>
                    </a:lnTo>
                    <a:lnTo>
                      <a:pt x="1" y="119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45" name="Freeform 19"/>
              <p:cNvSpPr>
                <a:spLocks noEditPoints="1"/>
              </p:cNvSpPr>
              <p:nvPr/>
            </p:nvSpPr>
            <p:spPr bwMode="auto">
              <a:xfrm>
                <a:off x="2979" y="1406"/>
                <a:ext cx="95" cy="68"/>
              </a:xfrm>
              <a:custGeom>
                <a:avLst/>
                <a:gdLst>
                  <a:gd name="T0" fmla="*/ 0 w 664"/>
                  <a:gd name="T1" fmla="*/ 0 h 480"/>
                  <a:gd name="T2" fmla="*/ 0 w 664"/>
                  <a:gd name="T3" fmla="*/ 0 h 480"/>
                  <a:gd name="T4" fmla="*/ 0 w 664"/>
                  <a:gd name="T5" fmla="*/ 0 h 480"/>
                  <a:gd name="T6" fmla="*/ 0 w 664"/>
                  <a:gd name="T7" fmla="*/ 0 h 480"/>
                  <a:gd name="T8" fmla="*/ 0 w 664"/>
                  <a:gd name="T9" fmla="*/ 0 h 480"/>
                  <a:gd name="T10" fmla="*/ 0 w 664"/>
                  <a:gd name="T11" fmla="*/ 0 h 480"/>
                  <a:gd name="T12" fmla="*/ 0 w 664"/>
                  <a:gd name="T13" fmla="*/ 0 h 480"/>
                  <a:gd name="T14" fmla="*/ 0 w 664"/>
                  <a:gd name="T15" fmla="*/ 0 h 480"/>
                  <a:gd name="T16" fmla="*/ 0 w 664"/>
                  <a:gd name="T17" fmla="*/ 0 h 480"/>
                  <a:gd name="T18" fmla="*/ 0 w 664"/>
                  <a:gd name="T19" fmla="*/ 0 h 480"/>
                  <a:gd name="T20" fmla="*/ 0 w 664"/>
                  <a:gd name="T21" fmla="*/ 0 h 480"/>
                  <a:gd name="T22" fmla="*/ 0 w 664"/>
                  <a:gd name="T23" fmla="*/ 0 h 480"/>
                  <a:gd name="T24" fmla="*/ 0 w 664"/>
                  <a:gd name="T25" fmla="*/ 0 h 480"/>
                  <a:gd name="T26" fmla="*/ 0 w 664"/>
                  <a:gd name="T27" fmla="*/ 0 h 480"/>
                  <a:gd name="T28" fmla="*/ 0 w 664"/>
                  <a:gd name="T29" fmla="*/ 0 h 480"/>
                  <a:gd name="T30" fmla="*/ 0 w 664"/>
                  <a:gd name="T31" fmla="*/ 0 h 480"/>
                  <a:gd name="T32" fmla="*/ 0 w 664"/>
                  <a:gd name="T33" fmla="*/ 0 h 480"/>
                  <a:gd name="T34" fmla="*/ 0 w 664"/>
                  <a:gd name="T35" fmla="*/ 0 h 480"/>
                  <a:gd name="T36" fmla="*/ 0 w 664"/>
                  <a:gd name="T37" fmla="*/ 0 h 480"/>
                  <a:gd name="T38" fmla="*/ 0 w 664"/>
                  <a:gd name="T39" fmla="*/ 0 h 480"/>
                  <a:gd name="T40" fmla="*/ 0 w 664"/>
                  <a:gd name="T41" fmla="*/ 0 h 480"/>
                  <a:gd name="T42" fmla="*/ 0 w 664"/>
                  <a:gd name="T43" fmla="*/ 0 h 480"/>
                  <a:gd name="T44" fmla="*/ 0 w 664"/>
                  <a:gd name="T45" fmla="*/ 0 h 480"/>
                  <a:gd name="T46" fmla="*/ 0 w 664"/>
                  <a:gd name="T47" fmla="*/ 0 h 480"/>
                  <a:gd name="T48" fmla="*/ 0 w 664"/>
                  <a:gd name="T49" fmla="*/ 0 h 480"/>
                  <a:gd name="T50" fmla="*/ 0 w 664"/>
                  <a:gd name="T51" fmla="*/ 0 h 480"/>
                  <a:gd name="T52" fmla="*/ 0 w 664"/>
                  <a:gd name="T53" fmla="*/ 0 h 480"/>
                  <a:gd name="T54" fmla="*/ 0 w 664"/>
                  <a:gd name="T55" fmla="*/ 0 h 480"/>
                  <a:gd name="T56" fmla="*/ 0 w 664"/>
                  <a:gd name="T57" fmla="*/ 0 h 480"/>
                  <a:gd name="T58" fmla="*/ 0 w 664"/>
                  <a:gd name="T59" fmla="*/ 0 h 480"/>
                  <a:gd name="T60" fmla="*/ 0 w 664"/>
                  <a:gd name="T61" fmla="*/ 0 h 480"/>
                  <a:gd name="T62" fmla="*/ 0 w 664"/>
                  <a:gd name="T63" fmla="*/ 0 h 480"/>
                  <a:gd name="T64" fmla="*/ 0 w 664"/>
                  <a:gd name="T65" fmla="*/ 0 h 480"/>
                  <a:gd name="T66" fmla="*/ 0 w 664"/>
                  <a:gd name="T67" fmla="*/ 0 h 480"/>
                  <a:gd name="T68" fmla="*/ 0 w 664"/>
                  <a:gd name="T69" fmla="*/ 0 h 480"/>
                  <a:gd name="T70" fmla="*/ 0 w 664"/>
                  <a:gd name="T71" fmla="*/ 0 h 480"/>
                  <a:gd name="T72" fmla="*/ 0 w 664"/>
                  <a:gd name="T73" fmla="*/ 0 h 480"/>
                  <a:gd name="T74" fmla="*/ 0 w 664"/>
                  <a:gd name="T75" fmla="*/ 0 h 480"/>
                  <a:gd name="T76" fmla="*/ 0 w 664"/>
                  <a:gd name="T77" fmla="*/ 0 h 480"/>
                  <a:gd name="T78" fmla="*/ 0 w 664"/>
                  <a:gd name="T79" fmla="*/ 0 h 480"/>
                  <a:gd name="T80" fmla="*/ 0 w 664"/>
                  <a:gd name="T81" fmla="*/ 0 h 480"/>
                  <a:gd name="T82" fmla="*/ 0 w 664"/>
                  <a:gd name="T83" fmla="*/ 0 h 480"/>
                  <a:gd name="T84" fmla="*/ 0 w 664"/>
                  <a:gd name="T85" fmla="*/ 0 h 480"/>
                  <a:gd name="T86" fmla="*/ 0 w 664"/>
                  <a:gd name="T87" fmla="*/ 0 h 480"/>
                  <a:gd name="T88" fmla="*/ 0 w 664"/>
                  <a:gd name="T89" fmla="*/ 0 h 480"/>
                  <a:gd name="T90" fmla="*/ 0 w 664"/>
                  <a:gd name="T91" fmla="*/ 0 h 480"/>
                  <a:gd name="T92" fmla="*/ 0 w 664"/>
                  <a:gd name="T93" fmla="*/ 0 h 480"/>
                  <a:gd name="T94" fmla="*/ 0 w 664"/>
                  <a:gd name="T95" fmla="*/ 0 h 480"/>
                  <a:gd name="T96" fmla="*/ 0 w 664"/>
                  <a:gd name="T97" fmla="*/ 0 h 480"/>
                  <a:gd name="T98" fmla="*/ 0 w 664"/>
                  <a:gd name="T99" fmla="*/ 0 h 480"/>
                  <a:gd name="T100" fmla="*/ 0 w 664"/>
                  <a:gd name="T101" fmla="*/ 0 h 480"/>
                  <a:gd name="T102" fmla="*/ 0 w 664"/>
                  <a:gd name="T103" fmla="*/ 0 h 480"/>
                  <a:gd name="T104" fmla="*/ 0 w 664"/>
                  <a:gd name="T105" fmla="*/ 0 h 480"/>
                  <a:gd name="T106" fmla="*/ 0 w 664"/>
                  <a:gd name="T107" fmla="*/ 0 h 480"/>
                  <a:gd name="T108" fmla="*/ 0 w 664"/>
                  <a:gd name="T109" fmla="*/ 0 h 480"/>
                  <a:gd name="T110" fmla="*/ 0 w 664"/>
                  <a:gd name="T111" fmla="*/ 0 h 480"/>
                  <a:gd name="T112" fmla="*/ 0 w 664"/>
                  <a:gd name="T113" fmla="*/ 0 h 480"/>
                  <a:gd name="T114" fmla="*/ 0 w 664"/>
                  <a:gd name="T115" fmla="*/ 0 h 480"/>
                  <a:gd name="T116" fmla="*/ 0 w 664"/>
                  <a:gd name="T117" fmla="*/ 0 h 480"/>
                  <a:gd name="T118" fmla="*/ 0 w 664"/>
                  <a:gd name="T119" fmla="*/ 0 h 480"/>
                  <a:gd name="T120" fmla="*/ 0 w 664"/>
                  <a:gd name="T121" fmla="*/ 0 h 4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64"/>
                  <a:gd name="T184" fmla="*/ 0 h 480"/>
                  <a:gd name="T185" fmla="*/ 664 w 664"/>
                  <a:gd name="T186" fmla="*/ 480 h 48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64" h="480">
                    <a:moveTo>
                      <a:pt x="648" y="0"/>
                    </a:moveTo>
                    <a:lnTo>
                      <a:pt x="160" y="0"/>
                    </a:lnTo>
                    <a:lnTo>
                      <a:pt x="157" y="12"/>
                    </a:lnTo>
                    <a:lnTo>
                      <a:pt x="144" y="68"/>
                    </a:lnTo>
                    <a:lnTo>
                      <a:pt x="130" y="123"/>
                    </a:lnTo>
                    <a:lnTo>
                      <a:pt x="113" y="176"/>
                    </a:lnTo>
                    <a:lnTo>
                      <a:pt x="96" y="229"/>
                    </a:lnTo>
                    <a:lnTo>
                      <a:pt x="77" y="281"/>
                    </a:lnTo>
                    <a:lnTo>
                      <a:pt x="55" y="333"/>
                    </a:lnTo>
                    <a:lnTo>
                      <a:pt x="34" y="383"/>
                    </a:lnTo>
                    <a:lnTo>
                      <a:pt x="9" y="433"/>
                    </a:lnTo>
                    <a:lnTo>
                      <a:pt x="0" y="448"/>
                    </a:lnTo>
                    <a:lnTo>
                      <a:pt x="509" y="480"/>
                    </a:lnTo>
                    <a:lnTo>
                      <a:pt x="513" y="471"/>
                    </a:lnTo>
                    <a:lnTo>
                      <a:pt x="526" y="444"/>
                    </a:lnTo>
                    <a:lnTo>
                      <a:pt x="539" y="416"/>
                    </a:lnTo>
                    <a:lnTo>
                      <a:pt x="550" y="389"/>
                    </a:lnTo>
                    <a:lnTo>
                      <a:pt x="562" y="361"/>
                    </a:lnTo>
                    <a:lnTo>
                      <a:pt x="573" y="334"/>
                    </a:lnTo>
                    <a:lnTo>
                      <a:pt x="583" y="306"/>
                    </a:lnTo>
                    <a:lnTo>
                      <a:pt x="594" y="278"/>
                    </a:lnTo>
                    <a:lnTo>
                      <a:pt x="603" y="249"/>
                    </a:lnTo>
                    <a:lnTo>
                      <a:pt x="621" y="192"/>
                    </a:lnTo>
                    <a:lnTo>
                      <a:pt x="636" y="134"/>
                    </a:lnTo>
                    <a:lnTo>
                      <a:pt x="649" y="75"/>
                    </a:lnTo>
                    <a:lnTo>
                      <a:pt x="662" y="14"/>
                    </a:lnTo>
                    <a:lnTo>
                      <a:pt x="664" y="0"/>
                    </a:lnTo>
                    <a:lnTo>
                      <a:pt x="648" y="0"/>
                    </a:lnTo>
                    <a:close/>
                    <a:moveTo>
                      <a:pt x="628" y="27"/>
                    </a:moveTo>
                    <a:lnTo>
                      <a:pt x="616" y="83"/>
                    </a:lnTo>
                    <a:lnTo>
                      <a:pt x="604" y="138"/>
                    </a:lnTo>
                    <a:lnTo>
                      <a:pt x="588" y="192"/>
                    </a:lnTo>
                    <a:lnTo>
                      <a:pt x="573" y="246"/>
                    </a:lnTo>
                    <a:lnTo>
                      <a:pt x="554" y="298"/>
                    </a:lnTo>
                    <a:lnTo>
                      <a:pt x="535" y="350"/>
                    </a:lnTo>
                    <a:lnTo>
                      <a:pt x="513" y="402"/>
                    </a:lnTo>
                    <a:lnTo>
                      <a:pt x="489" y="452"/>
                    </a:lnTo>
                    <a:lnTo>
                      <a:pt x="466" y="450"/>
                    </a:lnTo>
                    <a:lnTo>
                      <a:pt x="415" y="447"/>
                    </a:lnTo>
                    <a:lnTo>
                      <a:pt x="347" y="443"/>
                    </a:lnTo>
                    <a:lnTo>
                      <a:pt x="269" y="439"/>
                    </a:lnTo>
                    <a:lnTo>
                      <a:pt x="192" y="435"/>
                    </a:lnTo>
                    <a:lnTo>
                      <a:pt x="121" y="431"/>
                    </a:lnTo>
                    <a:lnTo>
                      <a:pt x="69" y="428"/>
                    </a:lnTo>
                    <a:lnTo>
                      <a:pt x="41" y="426"/>
                    </a:lnTo>
                    <a:lnTo>
                      <a:pt x="64" y="378"/>
                    </a:lnTo>
                    <a:lnTo>
                      <a:pt x="84" y="330"/>
                    </a:lnTo>
                    <a:lnTo>
                      <a:pt x="104" y="282"/>
                    </a:lnTo>
                    <a:lnTo>
                      <a:pt x="122" y="232"/>
                    </a:lnTo>
                    <a:lnTo>
                      <a:pt x="139" y="182"/>
                    </a:lnTo>
                    <a:lnTo>
                      <a:pt x="154" y="131"/>
                    </a:lnTo>
                    <a:lnTo>
                      <a:pt x="168" y="79"/>
                    </a:lnTo>
                    <a:lnTo>
                      <a:pt x="181" y="25"/>
                    </a:lnTo>
                    <a:lnTo>
                      <a:pt x="205" y="26"/>
                    </a:lnTo>
                    <a:lnTo>
                      <a:pt x="256" y="26"/>
                    </a:lnTo>
                    <a:lnTo>
                      <a:pt x="325" y="26"/>
                    </a:lnTo>
                    <a:lnTo>
                      <a:pt x="401" y="26"/>
                    </a:lnTo>
                    <a:lnTo>
                      <a:pt x="480" y="27"/>
                    </a:lnTo>
                    <a:lnTo>
                      <a:pt x="549" y="27"/>
                    </a:lnTo>
                    <a:lnTo>
                      <a:pt x="601" y="27"/>
                    </a:lnTo>
                    <a:lnTo>
                      <a:pt x="628" y="27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46" name="Freeform 20"/>
              <p:cNvSpPr>
                <a:spLocks noEditPoints="1"/>
              </p:cNvSpPr>
              <p:nvPr/>
            </p:nvSpPr>
            <p:spPr bwMode="auto">
              <a:xfrm>
                <a:off x="2991" y="1414"/>
                <a:ext cx="70" cy="51"/>
              </a:xfrm>
              <a:custGeom>
                <a:avLst/>
                <a:gdLst>
                  <a:gd name="T0" fmla="*/ 0 w 494"/>
                  <a:gd name="T1" fmla="*/ 0 h 357"/>
                  <a:gd name="T2" fmla="*/ 0 w 494"/>
                  <a:gd name="T3" fmla="*/ 0 h 357"/>
                  <a:gd name="T4" fmla="*/ 0 w 494"/>
                  <a:gd name="T5" fmla="*/ 0 h 357"/>
                  <a:gd name="T6" fmla="*/ 0 w 494"/>
                  <a:gd name="T7" fmla="*/ 0 h 357"/>
                  <a:gd name="T8" fmla="*/ 0 w 494"/>
                  <a:gd name="T9" fmla="*/ 0 h 357"/>
                  <a:gd name="T10" fmla="*/ 0 w 494"/>
                  <a:gd name="T11" fmla="*/ 0 h 357"/>
                  <a:gd name="T12" fmla="*/ 0 w 494"/>
                  <a:gd name="T13" fmla="*/ 0 h 357"/>
                  <a:gd name="T14" fmla="*/ 0 w 494"/>
                  <a:gd name="T15" fmla="*/ 0 h 357"/>
                  <a:gd name="T16" fmla="*/ 0 w 494"/>
                  <a:gd name="T17" fmla="*/ 0 h 357"/>
                  <a:gd name="T18" fmla="*/ 0 w 494"/>
                  <a:gd name="T19" fmla="*/ 0 h 357"/>
                  <a:gd name="T20" fmla="*/ 0 w 494"/>
                  <a:gd name="T21" fmla="*/ 0 h 357"/>
                  <a:gd name="T22" fmla="*/ 0 w 494"/>
                  <a:gd name="T23" fmla="*/ 0 h 357"/>
                  <a:gd name="T24" fmla="*/ 0 w 494"/>
                  <a:gd name="T25" fmla="*/ 0 h 357"/>
                  <a:gd name="T26" fmla="*/ 0 w 494"/>
                  <a:gd name="T27" fmla="*/ 0 h 357"/>
                  <a:gd name="T28" fmla="*/ 0 w 494"/>
                  <a:gd name="T29" fmla="*/ 0 h 357"/>
                  <a:gd name="T30" fmla="*/ 0 w 494"/>
                  <a:gd name="T31" fmla="*/ 0 h 357"/>
                  <a:gd name="T32" fmla="*/ 0 w 494"/>
                  <a:gd name="T33" fmla="*/ 0 h 357"/>
                  <a:gd name="T34" fmla="*/ 0 w 494"/>
                  <a:gd name="T35" fmla="*/ 0 h 357"/>
                  <a:gd name="T36" fmla="*/ 0 w 494"/>
                  <a:gd name="T37" fmla="*/ 0 h 357"/>
                  <a:gd name="T38" fmla="*/ 0 w 494"/>
                  <a:gd name="T39" fmla="*/ 0 h 357"/>
                  <a:gd name="T40" fmla="*/ 0 w 494"/>
                  <a:gd name="T41" fmla="*/ 0 h 357"/>
                  <a:gd name="T42" fmla="*/ 0 w 494"/>
                  <a:gd name="T43" fmla="*/ 0 h 357"/>
                  <a:gd name="T44" fmla="*/ 0 w 494"/>
                  <a:gd name="T45" fmla="*/ 0 h 357"/>
                  <a:gd name="T46" fmla="*/ 0 w 494"/>
                  <a:gd name="T47" fmla="*/ 0 h 357"/>
                  <a:gd name="T48" fmla="*/ 0 w 494"/>
                  <a:gd name="T49" fmla="*/ 0 h 357"/>
                  <a:gd name="T50" fmla="*/ 0 w 494"/>
                  <a:gd name="T51" fmla="*/ 0 h 357"/>
                  <a:gd name="T52" fmla="*/ 0 w 494"/>
                  <a:gd name="T53" fmla="*/ 0 h 357"/>
                  <a:gd name="T54" fmla="*/ 0 w 494"/>
                  <a:gd name="T55" fmla="*/ 0 h 357"/>
                  <a:gd name="T56" fmla="*/ 0 w 494"/>
                  <a:gd name="T57" fmla="*/ 0 h 357"/>
                  <a:gd name="T58" fmla="*/ 0 w 494"/>
                  <a:gd name="T59" fmla="*/ 0 h 357"/>
                  <a:gd name="T60" fmla="*/ 0 w 494"/>
                  <a:gd name="T61" fmla="*/ 0 h 357"/>
                  <a:gd name="T62" fmla="*/ 0 w 494"/>
                  <a:gd name="T63" fmla="*/ 0 h 357"/>
                  <a:gd name="T64" fmla="*/ 0 w 494"/>
                  <a:gd name="T65" fmla="*/ 0 h 357"/>
                  <a:gd name="T66" fmla="*/ 0 w 494"/>
                  <a:gd name="T67" fmla="*/ 0 h 357"/>
                  <a:gd name="T68" fmla="*/ 0 w 494"/>
                  <a:gd name="T69" fmla="*/ 0 h 357"/>
                  <a:gd name="T70" fmla="*/ 0 w 494"/>
                  <a:gd name="T71" fmla="*/ 0 h 357"/>
                  <a:gd name="T72" fmla="*/ 0 w 494"/>
                  <a:gd name="T73" fmla="*/ 0 h 357"/>
                  <a:gd name="T74" fmla="*/ 0 w 494"/>
                  <a:gd name="T75" fmla="*/ 0 h 357"/>
                  <a:gd name="T76" fmla="*/ 0 w 494"/>
                  <a:gd name="T77" fmla="*/ 0 h 357"/>
                  <a:gd name="T78" fmla="*/ 0 w 494"/>
                  <a:gd name="T79" fmla="*/ 0 h 357"/>
                  <a:gd name="T80" fmla="*/ 0 w 494"/>
                  <a:gd name="T81" fmla="*/ 0 h 357"/>
                  <a:gd name="T82" fmla="*/ 0 w 494"/>
                  <a:gd name="T83" fmla="*/ 0 h 357"/>
                  <a:gd name="T84" fmla="*/ 0 w 494"/>
                  <a:gd name="T85" fmla="*/ 0 h 357"/>
                  <a:gd name="T86" fmla="*/ 0 w 494"/>
                  <a:gd name="T87" fmla="*/ 0 h 357"/>
                  <a:gd name="T88" fmla="*/ 0 w 494"/>
                  <a:gd name="T89" fmla="*/ 0 h 357"/>
                  <a:gd name="T90" fmla="*/ 0 w 494"/>
                  <a:gd name="T91" fmla="*/ 0 h 357"/>
                  <a:gd name="T92" fmla="*/ 0 w 494"/>
                  <a:gd name="T93" fmla="*/ 0 h 357"/>
                  <a:gd name="T94" fmla="*/ 0 w 494"/>
                  <a:gd name="T95" fmla="*/ 0 h 357"/>
                  <a:gd name="T96" fmla="*/ 0 w 494"/>
                  <a:gd name="T97" fmla="*/ 0 h 357"/>
                  <a:gd name="T98" fmla="*/ 0 w 494"/>
                  <a:gd name="T99" fmla="*/ 0 h 357"/>
                  <a:gd name="T100" fmla="*/ 0 w 494"/>
                  <a:gd name="T101" fmla="*/ 0 h 357"/>
                  <a:gd name="T102" fmla="*/ 0 w 494"/>
                  <a:gd name="T103" fmla="*/ 0 h 357"/>
                  <a:gd name="T104" fmla="*/ 0 w 494"/>
                  <a:gd name="T105" fmla="*/ 0 h 357"/>
                  <a:gd name="T106" fmla="*/ 0 w 494"/>
                  <a:gd name="T107" fmla="*/ 0 h 357"/>
                  <a:gd name="T108" fmla="*/ 0 w 494"/>
                  <a:gd name="T109" fmla="*/ 0 h 357"/>
                  <a:gd name="T110" fmla="*/ 0 w 494"/>
                  <a:gd name="T111" fmla="*/ 0 h 357"/>
                  <a:gd name="T112" fmla="*/ 0 w 494"/>
                  <a:gd name="T113" fmla="*/ 0 h 35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94"/>
                  <a:gd name="T172" fmla="*/ 0 h 357"/>
                  <a:gd name="T173" fmla="*/ 494 w 494"/>
                  <a:gd name="T174" fmla="*/ 357 h 35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94" h="357">
                    <a:moveTo>
                      <a:pt x="479" y="3"/>
                    </a:moveTo>
                    <a:lnTo>
                      <a:pt x="120" y="0"/>
                    </a:lnTo>
                    <a:lnTo>
                      <a:pt x="117" y="12"/>
                    </a:lnTo>
                    <a:lnTo>
                      <a:pt x="108" y="52"/>
                    </a:lnTo>
                    <a:lnTo>
                      <a:pt x="97" y="93"/>
                    </a:lnTo>
                    <a:lnTo>
                      <a:pt x="86" y="132"/>
                    </a:lnTo>
                    <a:lnTo>
                      <a:pt x="72" y="170"/>
                    </a:lnTo>
                    <a:lnTo>
                      <a:pt x="58" y="208"/>
                    </a:lnTo>
                    <a:lnTo>
                      <a:pt x="42" y="246"/>
                    </a:lnTo>
                    <a:lnTo>
                      <a:pt x="26" y="283"/>
                    </a:lnTo>
                    <a:lnTo>
                      <a:pt x="8" y="320"/>
                    </a:lnTo>
                    <a:lnTo>
                      <a:pt x="0" y="337"/>
                    </a:lnTo>
                    <a:lnTo>
                      <a:pt x="379" y="357"/>
                    </a:lnTo>
                    <a:lnTo>
                      <a:pt x="383" y="347"/>
                    </a:lnTo>
                    <a:lnTo>
                      <a:pt x="402" y="308"/>
                    </a:lnTo>
                    <a:lnTo>
                      <a:pt x="420" y="267"/>
                    </a:lnTo>
                    <a:lnTo>
                      <a:pt x="434" y="227"/>
                    </a:lnTo>
                    <a:lnTo>
                      <a:pt x="449" y="187"/>
                    </a:lnTo>
                    <a:lnTo>
                      <a:pt x="461" y="145"/>
                    </a:lnTo>
                    <a:lnTo>
                      <a:pt x="472" y="103"/>
                    </a:lnTo>
                    <a:lnTo>
                      <a:pt x="483" y="61"/>
                    </a:lnTo>
                    <a:lnTo>
                      <a:pt x="491" y="16"/>
                    </a:lnTo>
                    <a:lnTo>
                      <a:pt x="494" y="3"/>
                    </a:lnTo>
                    <a:lnTo>
                      <a:pt x="479" y="3"/>
                    </a:lnTo>
                    <a:close/>
                    <a:moveTo>
                      <a:pt x="458" y="29"/>
                    </a:moveTo>
                    <a:lnTo>
                      <a:pt x="450" y="69"/>
                    </a:lnTo>
                    <a:lnTo>
                      <a:pt x="440" y="107"/>
                    </a:lnTo>
                    <a:lnTo>
                      <a:pt x="430" y="145"/>
                    </a:lnTo>
                    <a:lnTo>
                      <a:pt x="419" y="183"/>
                    </a:lnTo>
                    <a:lnTo>
                      <a:pt x="405" y="220"/>
                    </a:lnTo>
                    <a:lnTo>
                      <a:pt x="392" y="257"/>
                    </a:lnTo>
                    <a:lnTo>
                      <a:pt x="377" y="293"/>
                    </a:lnTo>
                    <a:lnTo>
                      <a:pt x="361" y="328"/>
                    </a:lnTo>
                    <a:lnTo>
                      <a:pt x="342" y="327"/>
                    </a:lnTo>
                    <a:lnTo>
                      <a:pt x="306" y="326"/>
                    </a:lnTo>
                    <a:lnTo>
                      <a:pt x="258" y="323"/>
                    </a:lnTo>
                    <a:lnTo>
                      <a:pt x="204" y="321"/>
                    </a:lnTo>
                    <a:lnTo>
                      <a:pt x="149" y="318"/>
                    </a:lnTo>
                    <a:lnTo>
                      <a:pt x="100" y="316"/>
                    </a:lnTo>
                    <a:lnTo>
                      <a:pt x="62" y="314"/>
                    </a:lnTo>
                    <a:lnTo>
                      <a:pt x="40" y="312"/>
                    </a:lnTo>
                    <a:lnTo>
                      <a:pt x="56" y="278"/>
                    </a:lnTo>
                    <a:lnTo>
                      <a:pt x="71" y="244"/>
                    </a:lnTo>
                    <a:lnTo>
                      <a:pt x="86" y="208"/>
                    </a:lnTo>
                    <a:lnTo>
                      <a:pt x="98" y="173"/>
                    </a:lnTo>
                    <a:lnTo>
                      <a:pt x="111" y="137"/>
                    </a:lnTo>
                    <a:lnTo>
                      <a:pt x="122" y="101"/>
                    </a:lnTo>
                    <a:lnTo>
                      <a:pt x="132" y="64"/>
                    </a:lnTo>
                    <a:lnTo>
                      <a:pt x="141" y="25"/>
                    </a:lnTo>
                    <a:lnTo>
                      <a:pt x="159" y="26"/>
                    </a:lnTo>
                    <a:lnTo>
                      <a:pt x="195" y="26"/>
                    </a:lnTo>
                    <a:lnTo>
                      <a:pt x="243" y="26"/>
                    </a:lnTo>
                    <a:lnTo>
                      <a:pt x="297" y="27"/>
                    </a:lnTo>
                    <a:lnTo>
                      <a:pt x="350" y="28"/>
                    </a:lnTo>
                    <a:lnTo>
                      <a:pt x="399" y="28"/>
                    </a:lnTo>
                    <a:lnTo>
                      <a:pt x="437" y="29"/>
                    </a:lnTo>
                    <a:lnTo>
                      <a:pt x="458" y="29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47" name="Freeform 21"/>
              <p:cNvSpPr>
                <a:spLocks noEditPoints="1"/>
              </p:cNvSpPr>
              <p:nvPr/>
            </p:nvSpPr>
            <p:spPr bwMode="auto">
              <a:xfrm>
                <a:off x="3002" y="1422"/>
                <a:ext cx="47" cy="34"/>
              </a:xfrm>
              <a:custGeom>
                <a:avLst/>
                <a:gdLst>
                  <a:gd name="T0" fmla="*/ 0 w 328"/>
                  <a:gd name="T1" fmla="*/ 0 h 238"/>
                  <a:gd name="T2" fmla="*/ 0 w 328"/>
                  <a:gd name="T3" fmla="*/ 0 h 238"/>
                  <a:gd name="T4" fmla="*/ 0 w 328"/>
                  <a:gd name="T5" fmla="*/ 0 h 238"/>
                  <a:gd name="T6" fmla="*/ 0 w 328"/>
                  <a:gd name="T7" fmla="*/ 0 h 238"/>
                  <a:gd name="T8" fmla="*/ 0 w 328"/>
                  <a:gd name="T9" fmla="*/ 0 h 238"/>
                  <a:gd name="T10" fmla="*/ 0 w 328"/>
                  <a:gd name="T11" fmla="*/ 0 h 238"/>
                  <a:gd name="T12" fmla="*/ 0 w 328"/>
                  <a:gd name="T13" fmla="*/ 0 h 238"/>
                  <a:gd name="T14" fmla="*/ 0 w 328"/>
                  <a:gd name="T15" fmla="*/ 0 h 238"/>
                  <a:gd name="T16" fmla="*/ 0 w 328"/>
                  <a:gd name="T17" fmla="*/ 0 h 238"/>
                  <a:gd name="T18" fmla="*/ 0 w 328"/>
                  <a:gd name="T19" fmla="*/ 0 h 238"/>
                  <a:gd name="T20" fmla="*/ 0 w 328"/>
                  <a:gd name="T21" fmla="*/ 0 h 238"/>
                  <a:gd name="T22" fmla="*/ 0 w 328"/>
                  <a:gd name="T23" fmla="*/ 0 h 238"/>
                  <a:gd name="T24" fmla="*/ 0 w 328"/>
                  <a:gd name="T25" fmla="*/ 0 h 238"/>
                  <a:gd name="T26" fmla="*/ 0 w 328"/>
                  <a:gd name="T27" fmla="*/ 0 h 238"/>
                  <a:gd name="T28" fmla="*/ 0 w 328"/>
                  <a:gd name="T29" fmla="*/ 0 h 238"/>
                  <a:gd name="T30" fmla="*/ 0 w 328"/>
                  <a:gd name="T31" fmla="*/ 0 h 238"/>
                  <a:gd name="T32" fmla="*/ 0 w 328"/>
                  <a:gd name="T33" fmla="*/ 0 h 238"/>
                  <a:gd name="T34" fmla="*/ 0 w 328"/>
                  <a:gd name="T35" fmla="*/ 0 h 238"/>
                  <a:gd name="T36" fmla="*/ 0 w 328"/>
                  <a:gd name="T37" fmla="*/ 0 h 238"/>
                  <a:gd name="T38" fmla="*/ 0 w 328"/>
                  <a:gd name="T39" fmla="*/ 0 h 238"/>
                  <a:gd name="T40" fmla="*/ 0 w 328"/>
                  <a:gd name="T41" fmla="*/ 0 h 238"/>
                  <a:gd name="T42" fmla="*/ 0 w 328"/>
                  <a:gd name="T43" fmla="*/ 0 h 238"/>
                  <a:gd name="T44" fmla="*/ 0 w 328"/>
                  <a:gd name="T45" fmla="*/ 0 h 238"/>
                  <a:gd name="T46" fmla="*/ 0 w 328"/>
                  <a:gd name="T47" fmla="*/ 0 h 238"/>
                  <a:gd name="T48" fmla="*/ 0 w 328"/>
                  <a:gd name="T49" fmla="*/ 0 h 238"/>
                  <a:gd name="T50" fmla="*/ 0 w 328"/>
                  <a:gd name="T51" fmla="*/ 0 h 238"/>
                  <a:gd name="T52" fmla="*/ 0 w 328"/>
                  <a:gd name="T53" fmla="*/ 0 h 238"/>
                  <a:gd name="T54" fmla="*/ 0 w 328"/>
                  <a:gd name="T55" fmla="*/ 0 h 238"/>
                  <a:gd name="T56" fmla="*/ 0 w 328"/>
                  <a:gd name="T57" fmla="*/ 0 h 238"/>
                  <a:gd name="T58" fmla="*/ 0 w 328"/>
                  <a:gd name="T59" fmla="*/ 0 h 238"/>
                  <a:gd name="T60" fmla="*/ 0 w 328"/>
                  <a:gd name="T61" fmla="*/ 0 h 238"/>
                  <a:gd name="T62" fmla="*/ 0 w 328"/>
                  <a:gd name="T63" fmla="*/ 0 h 238"/>
                  <a:gd name="T64" fmla="*/ 0 w 328"/>
                  <a:gd name="T65" fmla="*/ 0 h 238"/>
                  <a:gd name="T66" fmla="*/ 0 w 328"/>
                  <a:gd name="T67" fmla="*/ 0 h 238"/>
                  <a:gd name="T68" fmla="*/ 0 w 328"/>
                  <a:gd name="T69" fmla="*/ 0 h 238"/>
                  <a:gd name="T70" fmla="*/ 0 w 328"/>
                  <a:gd name="T71" fmla="*/ 0 h 238"/>
                  <a:gd name="T72" fmla="*/ 0 w 328"/>
                  <a:gd name="T73" fmla="*/ 0 h 238"/>
                  <a:gd name="T74" fmla="*/ 0 w 328"/>
                  <a:gd name="T75" fmla="*/ 0 h 238"/>
                  <a:gd name="T76" fmla="*/ 0 w 328"/>
                  <a:gd name="T77" fmla="*/ 0 h 238"/>
                  <a:gd name="T78" fmla="*/ 0 w 328"/>
                  <a:gd name="T79" fmla="*/ 0 h 238"/>
                  <a:gd name="T80" fmla="*/ 0 w 328"/>
                  <a:gd name="T81" fmla="*/ 0 h 238"/>
                  <a:gd name="T82" fmla="*/ 0 w 328"/>
                  <a:gd name="T83" fmla="*/ 0 h 238"/>
                  <a:gd name="T84" fmla="*/ 0 w 328"/>
                  <a:gd name="T85" fmla="*/ 0 h 238"/>
                  <a:gd name="T86" fmla="*/ 0 w 328"/>
                  <a:gd name="T87" fmla="*/ 0 h 238"/>
                  <a:gd name="T88" fmla="*/ 0 w 328"/>
                  <a:gd name="T89" fmla="*/ 0 h 238"/>
                  <a:gd name="T90" fmla="*/ 0 w 328"/>
                  <a:gd name="T91" fmla="*/ 0 h 238"/>
                  <a:gd name="T92" fmla="*/ 0 w 328"/>
                  <a:gd name="T93" fmla="*/ 0 h 238"/>
                  <a:gd name="T94" fmla="*/ 0 w 328"/>
                  <a:gd name="T95" fmla="*/ 0 h 238"/>
                  <a:gd name="T96" fmla="*/ 0 w 328"/>
                  <a:gd name="T97" fmla="*/ 0 h 238"/>
                  <a:gd name="T98" fmla="*/ 0 w 328"/>
                  <a:gd name="T99" fmla="*/ 0 h 238"/>
                  <a:gd name="T100" fmla="*/ 0 w 328"/>
                  <a:gd name="T101" fmla="*/ 0 h 238"/>
                  <a:gd name="T102" fmla="*/ 0 w 328"/>
                  <a:gd name="T103" fmla="*/ 0 h 238"/>
                  <a:gd name="T104" fmla="*/ 0 w 328"/>
                  <a:gd name="T105" fmla="*/ 0 h 238"/>
                  <a:gd name="T106" fmla="*/ 0 w 328"/>
                  <a:gd name="T107" fmla="*/ 0 h 238"/>
                  <a:gd name="T108" fmla="*/ 0 w 328"/>
                  <a:gd name="T109" fmla="*/ 0 h 238"/>
                  <a:gd name="T110" fmla="*/ 0 w 328"/>
                  <a:gd name="T111" fmla="*/ 0 h 238"/>
                  <a:gd name="T112" fmla="*/ 0 w 328"/>
                  <a:gd name="T113" fmla="*/ 0 h 23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28"/>
                  <a:gd name="T172" fmla="*/ 0 h 238"/>
                  <a:gd name="T173" fmla="*/ 328 w 328"/>
                  <a:gd name="T174" fmla="*/ 238 h 23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28" h="238">
                    <a:moveTo>
                      <a:pt x="314" y="4"/>
                    </a:moveTo>
                    <a:lnTo>
                      <a:pt x="80" y="0"/>
                    </a:lnTo>
                    <a:lnTo>
                      <a:pt x="78" y="12"/>
                    </a:lnTo>
                    <a:lnTo>
                      <a:pt x="72" y="39"/>
                    </a:lnTo>
                    <a:lnTo>
                      <a:pt x="65" y="63"/>
                    </a:lnTo>
                    <a:lnTo>
                      <a:pt x="57" y="89"/>
                    </a:lnTo>
                    <a:lnTo>
                      <a:pt x="49" y="114"/>
                    </a:lnTo>
                    <a:lnTo>
                      <a:pt x="40" y="138"/>
                    </a:lnTo>
                    <a:lnTo>
                      <a:pt x="31" y="162"/>
                    </a:lnTo>
                    <a:lnTo>
                      <a:pt x="19" y="186"/>
                    </a:lnTo>
                    <a:lnTo>
                      <a:pt x="8" y="209"/>
                    </a:lnTo>
                    <a:lnTo>
                      <a:pt x="0" y="226"/>
                    </a:lnTo>
                    <a:lnTo>
                      <a:pt x="254" y="238"/>
                    </a:lnTo>
                    <a:lnTo>
                      <a:pt x="258" y="229"/>
                    </a:lnTo>
                    <a:lnTo>
                      <a:pt x="269" y="203"/>
                    </a:lnTo>
                    <a:lnTo>
                      <a:pt x="281" y="177"/>
                    </a:lnTo>
                    <a:lnTo>
                      <a:pt x="290" y="152"/>
                    </a:lnTo>
                    <a:lnTo>
                      <a:pt x="299" y="126"/>
                    </a:lnTo>
                    <a:lnTo>
                      <a:pt x="307" y="100"/>
                    </a:lnTo>
                    <a:lnTo>
                      <a:pt x="314" y="73"/>
                    </a:lnTo>
                    <a:lnTo>
                      <a:pt x="321" y="46"/>
                    </a:lnTo>
                    <a:lnTo>
                      <a:pt x="326" y="18"/>
                    </a:lnTo>
                    <a:lnTo>
                      <a:pt x="328" y="4"/>
                    </a:lnTo>
                    <a:lnTo>
                      <a:pt x="314" y="4"/>
                    </a:lnTo>
                    <a:close/>
                    <a:moveTo>
                      <a:pt x="293" y="30"/>
                    </a:moveTo>
                    <a:lnTo>
                      <a:pt x="288" y="54"/>
                    </a:lnTo>
                    <a:lnTo>
                      <a:pt x="283" y="77"/>
                    </a:lnTo>
                    <a:lnTo>
                      <a:pt x="277" y="100"/>
                    </a:lnTo>
                    <a:lnTo>
                      <a:pt x="269" y="122"/>
                    </a:lnTo>
                    <a:lnTo>
                      <a:pt x="262" y="144"/>
                    </a:lnTo>
                    <a:lnTo>
                      <a:pt x="254" y="167"/>
                    </a:lnTo>
                    <a:lnTo>
                      <a:pt x="245" y="189"/>
                    </a:lnTo>
                    <a:lnTo>
                      <a:pt x="235" y="210"/>
                    </a:lnTo>
                    <a:lnTo>
                      <a:pt x="222" y="209"/>
                    </a:lnTo>
                    <a:lnTo>
                      <a:pt x="200" y="208"/>
                    </a:lnTo>
                    <a:lnTo>
                      <a:pt x="172" y="207"/>
                    </a:lnTo>
                    <a:lnTo>
                      <a:pt x="141" y="206"/>
                    </a:lnTo>
                    <a:lnTo>
                      <a:pt x="109" y="205"/>
                    </a:lnTo>
                    <a:lnTo>
                      <a:pt x="80" y="203"/>
                    </a:lnTo>
                    <a:lnTo>
                      <a:pt x="55" y="202"/>
                    </a:lnTo>
                    <a:lnTo>
                      <a:pt x="40" y="202"/>
                    </a:lnTo>
                    <a:lnTo>
                      <a:pt x="50" y="181"/>
                    </a:lnTo>
                    <a:lnTo>
                      <a:pt x="60" y="160"/>
                    </a:lnTo>
                    <a:lnTo>
                      <a:pt x="68" y="138"/>
                    </a:lnTo>
                    <a:lnTo>
                      <a:pt x="76" y="116"/>
                    </a:lnTo>
                    <a:lnTo>
                      <a:pt x="83" y="95"/>
                    </a:lnTo>
                    <a:lnTo>
                      <a:pt x="91" y="72"/>
                    </a:lnTo>
                    <a:lnTo>
                      <a:pt x="97" y="50"/>
                    </a:lnTo>
                    <a:lnTo>
                      <a:pt x="102" y="26"/>
                    </a:lnTo>
                    <a:lnTo>
                      <a:pt x="115" y="26"/>
                    </a:lnTo>
                    <a:lnTo>
                      <a:pt x="137" y="27"/>
                    </a:lnTo>
                    <a:lnTo>
                      <a:pt x="164" y="27"/>
                    </a:lnTo>
                    <a:lnTo>
                      <a:pt x="195" y="28"/>
                    </a:lnTo>
                    <a:lnTo>
                      <a:pt x="227" y="29"/>
                    </a:lnTo>
                    <a:lnTo>
                      <a:pt x="255" y="29"/>
                    </a:lnTo>
                    <a:lnTo>
                      <a:pt x="279" y="30"/>
                    </a:lnTo>
                    <a:lnTo>
                      <a:pt x="293" y="3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48" name="Freeform 22"/>
              <p:cNvSpPr>
                <a:spLocks/>
              </p:cNvSpPr>
              <p:nvPr/>
            </p:nvSpPr>
            <p:spPr bwMode="auto">
              <a:xfrm>
                <a:off x="3015" y="1432"/>
                <a:ext cx="21" cy="15"/>
              </a:xfrm>
              <a:custGeom>
                <a:avLst/>
                <a:gdLst>
                  <a:gd name="T0" fmla="*/ 0 w 144"/>
                  <a:gd name="T1" fmla="*/ 0 h 104"/>
                  <a:gd name="T2" fmla="*/ 0 w 144"/>
                  <a:gd name="T3" fmla="*/ 0 h 104"/>
                  <a:gd name="T4" fmla="*/ 0 w 144"/>
                  <a:gd name="T5" fmla="*/ 0 h 104"/>
                  <a:gd name="T6" fmla="*/ 0 w 144"/>
                  <a:gd name="T7" fmla="*/ 0 h 104"/>
                  <a:gd name="T8" fmla="*/ 0 w 144"/>
                  <a:gd name="T9" fmla="*/ 0 h 104"/>
                  <a:gd name="T10" fmla="*/ 0 w 144"/>
                  <a:gd name="T11" fmla="*/ 0 h 104"/>
                  <a:gd name="T12" fmla="*/ 0 w 144"/>
                  <a:gd name="T13" fmla="*/ 0 h 104"/>
                  <a:gd name="T14" fmla="*/ 0 w 144"/>
                  <a:gd name="T15" fmla="*/ 0 h 104"/>
                  <a:gd name="T16" fmla="*/ 0 w 144"/>
                  <a:gd name="T17" fmla="*/ 0 h 104"/>
                  <a:gd name="T18" fmla="*/ 0 w 144"/>
                  <a:gd name="T19" fmla="*/ 0 h 104"/>
                  <a:gd name="T20" fmla="*/ 0 w 144"/>
                  <a:gd name="T21" fmla="*/ 0 h 1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4"/>
                  <a:gd name="T34" fmla="*/ 0 h 104"/>
                  <a:gd name="T35" fmla="*/ 144 w 144"/>
                  <a:gd name="T36" fmla="*/ 104 h 10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4" h="104">
                    <a:moveTo>
                      <a:pt x="36" y="0"/>
                    </a:moveTo>
                    <a:lnTo>
                      <a:pt x="30" y="24"/>
                    </a:lnTo>
                    <a:lnTo>
                      <a:pt x="21" y="49"/>
                    </a:lnTo>
                    <a:lnTo>
                      <a:pt x="12" y="74"/>
                    </a:lnTo>
                    <a:lnTo>
                      <a:pt x="0" y="100"/>
                    </a:lnTo>
                    <a:lnTo>
                      <a:pt x="111" y="104"/>
                    </a:lnTo>
                    <a:lnTo>
                      <a:pt x="123" y="78"/>
                    </a:lnTo>
                    <a:lnTo>
                      <a:pt x="132" y="52"/>
                    </a:lnTo>
                    <a:lnTo>
                      <a:pt x="139" y="26"/>
                    </a:lnTo>
                    <a:lnTo>
                      <a:pt x="144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49" name="Freeform 23"/>
              <p:cNvSpPr>
                <a:spLocks noEditPoints="1"/>
              </p:cNvSpPr>
              <p:nvPr/>
            </p:nvSpPr>
            <p:spPr bwMode="auto">
              <a:xfrm>
                <a:off x="3035" y="1323"/>
                <a:ext cx="55" cy="41"/>
              </a:xfrm>
              <a:custGeom>
                <a:avLst/>
                <a:gdLst>
                  <a:gd name="T0" fmla="*/ 0 w 385"/>
                  <a:gd name="T1" fmla="*/ 0 h 284"/>
                  <a:gd name="T2" fmla="*/ 0 w 385"/>
                  <a:gd name="T3" fmla="*/ 0 h 284"/>
                  <a:gd name="T4" fmla="*/ 0 w 385"/>
                  <a:gd name="T5" fmla="*/ 0 h 284"/>
                  <a:gd name="T6" fmla="*/ 0 w 385"/>
                  <a:gd name="T7" fmla="*/ 0 h 284"/>
                  <a:gd name="T8" fmla="*/ 0 w 385"/>
                  <a:gd name="T9" fmla="*/ 0 h 284"/>
                  <a:gd name="T10" fmla="*/ 0 w 385"/>
                  <a:gd name="T11" fmla="*/ 0 h 284"/>
                  <a:gd name="T12" fmla="*/ 0 w 385"/>
                  <a:gd name="T13" fmla="*/ 0 h 284"/>
                  <a:gd name="T14" fmla="*/ 0 w 385"/>
                  <a:gd name="T15" fmla="*/ 0 h 284"/>
                  <a:gd name="T16" fmla="*/ 0 w 385"/>
                  <a:gd name="T17" fmla="*/ 0 h 284"/>
                  <a:gd name="T18" fmla="*/ 0 w 385"/>
                  <a:gd name="T19" fmla="*/ 0 h 284"/>
                  <a:gd name="T20" fmla="*/ 0 w 385"/>
                  <a:gd name="T21" fmla="*/ 0 h 284"/>
                  <a:gd name="T22" fmla="*/ 0 w 385"/>
                  <a:gd name="T23" fmla="*/ 0 h 284"/>
                  <a:gd name="T24" fmla="*/ 0 w 385"/>
                  <a:gd name="T25" fmla="*/ 0 h 284"/>
                  <a:gd name="T26" fmla="*/ 0 w 385"/>
                  <a:gd name="T27" fmla="*/ 0 h 284"/>
                  <a:gd name="T28" fmla="*/ 0 w 385"/>
                  <a:gd name="T29" fmla="*/ 0 h 284"/>
                  <a:gd name="T30" fmla="*/ 0 w 385"/>
                  <a:gd name="T31" fmla="*/ 0 h 284"/>
                  <a:gd name="T32" fmla="*/ 0 w 385"/>
                  <a:gd name="T33" fmla="*/ 0 h 284"/>
                  <a:gd name="T34" fmla="*/ 0 w 385"/>
                  <a:gd name="T35" fmla="*/ 0 h 284"/>
                  <a:gd name="T36" fmla="*/ 0 w 385"/>
                  <a:gd name="T37" fmla="*/ 0 h 284"/>
                  <a:gd name="T38" fmla="*/ 0 w 385"/>
                  <a:gd name="T39" fmla="*/ 0 h 284"/>
                  <a:gd name="T40" fmla="*/ 0 w 385"/>
                  <a:gd name="T41" fmla="*/ 0 h 284"/>
                  <a:gd name="T42" fmla="*/ 0 w 385"/>
                  <a:gd name="T43" fmla="*/ 0 h 284"/>
                  <a:gd name="T44" fmla="*/ 0 w 385"/>
                  <a:gd name="T45" fmla="*/ 0 h 284"/>
                  <a:gd name="T46" fmla="*/ 0 w 385"/>
                  <a:gd name="T47" fmla="*/ 0 h 284"/>
                  <a:gd name="T48" fmla="*/ 0 w 385"/>
                  <a:gd name="T49" fmla="*/ 0 h 284"/>
                  <a:gd name="T50" fmla="*/ 0 w 385"/>
                  <a:gd name="T51" fmla="*/ 0 h 284"/>
                  <a:gd name="T52" fmla="*/ 0 w 385"/>
                  <a:gd name="T53" fmla="*/ 0 h 284"/>
                  <a:gd name="T54" fmla="*/ 0 w 385"/>
                  <a:gd name="T55" fmla="*/ 0 h 284"/>
                  <a:gd name="T56" fmla="*/ 0 w 385"/>
                  <a:gd name="T57" fmla="*/ 0 h 284"/>
                  <a:gd name="T58" fmla="*/ 0 w 385"/>
                  <a:gd name="T59" fmla="*/ 0 h 284"/>
                  <a:gd name="T60" fmla="*/ 0 w 385"/>
                  <a:gd name="T61" fmla="*/ 0 h 284"/>
                  <a:gd name="T62" fmla="*/ 0 w 385"/>
                  <a:gd name="T63" fmla="*/ 0 h 284"/>
                  <a:gd name="T64" fmla="*/ 0 w 385"/>
                  <a:gd name="T65" fmla="*/ 0 h 284"/>
                  <a:gd name="T66" fmla="*/ 0 w 385"/>
                  <a:gd name="T67" fmla="*/ 0 h 284"/>
                  <a:gd name="T68" fmla="*/ 0 w 385"/>
                  <a:gd name="T69" fmla="*/ 0 h 284"/>
                  <a:gd name="T70" fmla="*/ 0 w 385"/>
                  <a:gd name="T71" fmla="*/ 0 h 284"/>
                  <a:gd name="T72" fmla="*/ 0 w 385"/>
                  <a:gd name="T73" fmla="*/ 0 h 284"/>
                  <a:gd name="T74" fmla="*/ 0 w 385"/>
                  <a:gd name="T75" fmla="*/ 0 h 284"/>
                  <a:gd name="T76" fmla="*/ 0 w 385"/>
                  <a:gd name="T77" fmla="*/ 0 h 284"/>
                  <a:gd name="T78" fmla="*/ 0 w 385"/>
                  <a:gd name="T79" fmla="*/ 0 h 284"/>
                  <a:gd name="T80" fmla="*/ 0 w 385"/>
                  <a:gd name="T81" fmla="*/ 0 h 284"/>
                  <a:gd name="T82" fmla="*/ 0 w 385"/>
                  <a:gd name="T83" fmla="*/ 0 h 284"/>
                  <a:gd name="T84" fmla="*/ 0 w 385"/>
                  <a:gd name="T85" fmla="*/ 0 h 284"/>
                  <a:gd name="T86" fmla="*/ 0 w 385"/>
                  <a:gd name="T87" fmla="*/ 0 h 284"/>
                  <a:gd name="T88" fmla="*/ 0 w 385"/>
                  <a:gd name="T89" fmla="*/ 0 h 284"/>
                  <a:gd name="T90" fmla="*/ 0 w 385"/>
                  <a:gd name="T91" fmla="*/ 0 h 284"/>
                  <a:gd name="T92" fmla="*/ 0 w 385"/>
                  <a:gd name="T93" fmla="*/ 0 h 284"/>
                  <a:gd name="T94" fmla="*/ 0 w 385"/>
                  <a:gd name="T95" fmla="*/ 0 h 284"/>
                  <a:gd name="T96" fmla="*/ 0 w 385"/>
                  <a:gd name="T97" fmla="*/ 0 h 284"/>
                  <a:gd name="T98" fmla="*/ 0 w 385"/>
                  <a:gd name="T99" fmla="*/ 0 h 284"/>
                  <a:gd name="T100" fmla="*/ 0 w 385"/>
                  <a:gd name="T101" fmla="*/ 0 h 284"/>
                  <a:gd name="T102" fmla="*/ 0 w 385"/>
                  <a:gd name="T103" fmla="*/ 0 h 284"/>
                  <a:gd name="T104" fmla="*/ 0 w 385"/>
                  <a:gd name="T105" fmla="*/ 0 h 284"/>
                  <a:gd name="T106" fmla="*/ 0 w 385"/>
                  <a:gd name="T107" fmla="*/ 0 h 284"/>
                  <a:gd name="T108" fmla="*/ 0 w 385"/>
                  <a:gd name="T109" fmla="*/ 0 h 284"/>
                  <a:gd name="T110" fmla="*/ 0 w 385"/>
                  <a:gd name="T111" fmla="*/ 0 h 284"/>
                  <a:gd name="T112" fmla="*/ 0 w 385"/>
                  <a:gd name="T113" fmla="*/ 0 h 28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85"/>
                  <a:gd name="T172" fmla="*/ 0 h 284"/>
                  <a:gd name="T173" fmla="*/ 385 w 385"/>
                  <a:gd name="T174" fmla="*/ 284 h 28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85" h="284">
                    <a:moveTo>
                      <a:pt x="373" y="19"/>
                    </a:moveTo>
                    <a:lnTo>
                      <a:pt x="53" y="0"/>
                    </a:lnTo>
                    <a:lnTo>
                      <a:pt x="51" y="13"/>
                    </a:lnTo>
                    <a:lnTo>
                      <a:pt x="45" y="41"/>
                    </a:lnTo>
                    <a:lnTo>
                      <a:pt x="40" y="69"/>
                    </a:lnTo>
                    <a:lnTo>
                      <a:pt x="35" y="99"/>
                    </a:lnTo>
                    <a:lnTo>
                      <a:pt x="30" y="128"/>
                    </a:lnTo>
                    <a:lnTo>
                      <a:pt x="24" y="158"/>
                    </a:lnTo>
                    <a:lnTo>
                      <a:pt x="18" y="189"/>
                    </a:lnTo>
                    <a:lnTo>
                      <a:pt x="10" y="219"/>
                    </a:lnTo>
                    <a:lnTo>
                      <a:pt x="3" y="250"/>
                    </a:lnTo>
                    <a:lnTo>
                      <a:pt x="0" y="263"/>
                    </a:lnTo>
                    <a:lnTo>
                      <a:pt x="341" y="284"/>
                    </a:lnTo>
                    <a:lnTo>
                      <a:pt x="344" y="270"/>
                    </a:lnTo>
                    <a:lnTo>
                      <a:pt x="350" y="239"/>
                    </a:lnTo>
                    <a:lnTo>
                      <a:pt x="357" y="208"/>
                    </a:lnTo>
                    <a:lnTo>
                      <a:pt x="362" y="177"/>
                    </a:lnTo>
                    <a:lnTo>
                      <a:pt x="367" y="146"/>
                    </a:lnTo>
                    <a:lnTo>
                      <a:pt x="371" y="116"/>
                    </a:lnTo>
                    <a:lnTo>
                      <a:pt x="375" y="87"/>
                    </a:lnTo>
                    <a:lnTo>
                      <a:pt x="379" y="58"/>
                    </a:lnTo>
                    <a:lnTo>
                      <a:pt x="383" y="32"/>
                    </a:lnTo>
                    <a:lnTo>
                      <a:pt x="385" y="19"/>
                    </a:lnTo>
                    <a:lnTo>
                      <a:pt x="373" y="19"/>
                    </a:lnTo>
                    <a:close/>
                    <a:moveTo>
                      <a:pt x="353" y="44"/>
                    </a:moveTo>
                    <a:lnTo>
                      <a:pt x="350" y="69"/>
                    </a:lnTo>
                    <a:lnTo>
                      <a:pt x="347" y="95"/>
                    </a:lnTo>
                    <a:lnTo>
                      <a:pt x="343" y="120"/>
                    </a:lnTo>
                    <a:lnTo>
                      <a:pt x="339" y="146"/>
                    </a:lnTo>
                    <a:lnTo>
                      <a:pt x="334" y="173"/>
                    </a:lnTo>
                    <a:lnTo>
                      <a:pt x="330" y="201"/>
                    </a:lnTo>
                    <a:lnTo>
                      <a:pt x="324" y="228"/>
                    </a:lnTo>
                    <a:lnTo>
                      <a:pt x="319" y="256"/>
                    </a:lnTo>
                    <a:lnTo>
                      <a:pt x="301" y="255"/>
                    </a:lnTo>
                    <a:lnTo>
                      <a:pt x="267" y="253"/>
                    </a:lnTo>
                    <a:lnTo>
                      <a:pt x="224" y="250"/>
                    </a:lnTo>
                    <a:lnTo>
                      <a:pt x="176" y="247"/>
                    </a:lnTo>
                    <a:lnTo>
                      <a:pt x="127" y="245"/>
                    </a:lnTo>
                    <a:lnTo>
                      <a:pt x="85" y="241"/>
                    </a:lnTo>
                    <a:lnTo>
                      <a:pt x="52" y="239"/>
                    </a:lnTo>
                    <a:lnTo>
                      <a:pt x="33" y="238"/>
                    </a:lnTo>
                    <a:lnTo>
                      <a:pt x="39" y="211"/>
                    </a:lnTo>
                    <a:lnTo>
                      <a:pt x="45" y="184"/>
                    </a:lnTo>
                    <a:lnTo>
                      <a:pt x="52" y="157"/>
                    </a:lnTo>
                    <a:lnTo>
                      <a:pt x="57" y="130"/>
                    </a:lnTo>
                    <a:lnTo>
                      <a:pt x="62" y="104"/>
                    </a:lnTo>
                    <a:lnTo>
                      <a:pt x="67" y="77"/>
                    </a:lnTo>
                    <a:lnTo>
                      <a:pt x="71" y="52"/>
                    </a:lnTo>
                    <a:lnTo>
                      <a:pt x="75" y="27"/>
                    </a:lnTo>
                    <a:lnTo>
                      <a:pt x="94" y="28"/>
                    </a:lnTo>
                    <a:lnTo>
                      <a:pt x="126" y="31"/>
                    </a:lnTo>
                    <a:lnTo>
                      <a:pt x="168" y="33"/>
                    </a:lnTo>
                    <a:lnTo>
                      <a:pt x="216" y="36"/>
                    </a:lnTo>
                    <a:lnTo>
                      <a:pt x="262" y="39"/>
                    </a:lnTo>
                    <a:lnTo>
                      <a:pt x="305" y="41"/>
                    </a:lnTo>
                    <a:lnTo>
                      <a:pt x="337" y="43"/>
                    </a:lnTo>
                    <a:lnTo>
                      <a:pt x="353" y="44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50" name="Freeform 24"/>
              <p:cNvSpPr>
                <a:spLocks noEditPoints="1"/>
              </p:cNvSpPr>
              <p:nvPr/>
            </p:nvSpPr>
            <p:spPr bwMode="auto">
              <a:xfrm>
                <a:off x="3047" y="1332"/>
                <a:ext cx="31" cy="23"/>
              </a:xfrm>
              <a:custGeom>
                <a:avLst/>
                <a:gdLst>
                  <a:gd name="T0" fmla="*/ 0 w 219"/>
                  <a:gd name="T1" fmla="*/ 0 h 164"/>
                  <a:gd name="T2" fmla="*/ 0 w 219"/>
                  <a:gd name="T3" fmla="*/ 0 h 164"/>
                  <a:gd name="T4" fmla="*/ 0 w 219"/>
                  <a:gd name="T5" fmla="*/ 0 h 164"/>
                  <a:gd name="T6" fmla="*/ 0 w 219"/>
                  <a:gd name="T7" fmla="*/ 0 h 164"/>
                  <a:gd name="T8" fmla="*/ 0 w 219"/>
                  <a:gd name="T9" fmla="*/ 0 h 164"/>
                  <a:gd name="T10" fmla="*/ 0 w 219"/>
                  <a:gd name="T11" fmla="*/ 0 h 164"/>
                  <a:gd name="T12" fmla="*/ 0 w 219"/>
                  <a:gd name="T13" fmla="*/ 0 h 164"/>
                  <a:gd name="T14" fmla="*/ 0 w 219"/>
                  <a:gd name="T15" fmla="*/ 0 h 164"/>
                  <a:gd name="T16" fmla="*/ 0 w 219"/>
                  <a:gd name="T17" fmla="*/ 0 h 164"/>
                  <a:gd name="T18" fmla="*/ 0 w 219"/>
                  <a:gd name="T19" fmla="*/ 0 h 164"/>
                  <a:gd name="T20" fmla="*/ 0 w 219"/>
                  <a:gd name="T21" fmla="*/ 0 h 164"/>
                  <a:gd name="T22" fmla="*/ 0 w 219"/>
                  <a:gd name="T23" fmla="*/ 0 h 164"/>
                  <a:gd name="T24" fmla="*/ 0 w 219"/>
                  <a:gd name="T25" fmla="*/ 0 h 164"/>
                  <a:gd name="T26" fmla="*/ 0 w 219"/>
                  <a:gd name="T27" fmla="*/ 0 h 164"/>
                  <a:gd name="T28" fmla="*/ 0 w 219"/>
                  <a:gd name="T29" fmla="*/ 0 h 164"/>
                  <a:gd name="T30" fmla="*/ 0 w 219"/>
                  <a:gd name="T31" fmla="*/ 0 h 164"/>
                  <a:gd name="T32" fmla="*/ 0 w 219"/>
                  <a:gd name="T33" fmla="*/ 0 h 164"/>
                  <a:gd name="T34" fmla="*/ 0 w 219"/>
                  <a:gd name="T35" fmla="*/ 0 h 164"/>
                  <a:gd name="T36" fmla="*/ 0 w 219"/>
                  <a:gd name="T37" fmla="*/ 0 h 164"/>
                  <a:gd name="T38" fmla="*/ 0 w 219"/>
                  <a:gd name="T39" fmla="*/ 0 h 164"/>
                  <a:gd name="T40" fmla="*/ 0 w 219"/>
                  <a:gd name="T41" fmla="*/ 0 h 164"/>
                  <a:gd name="T42" fmla="*/ 0 w 219"/>
                  <a:gd name="T43" fmla="*/ 0 h 164"/>
                  <a:gd name="T44" fmla="*/ 0 w 219"/>
                  <a:gd name="T45" fmla="*/ 0 h 164"/>
                  <a:gd name="T46" fmla="*/ 0 w 219"/>
                  <a:gd name="T47" fmla="*/ 0 h 16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9"/>
                  <a:gd name="T73" fmla="*/ 0 h 164"/>
                  <a:gd name="T74" fmla="*/ 219 w 219"/>
                  <a:gd name="T75" fmla="*/ 164 h 16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9" h="164">
                    <a:moveTo>
                      <a:pt x="205" y="12"/>
                    </a:moveTo>
                    <a:lnTo>
                      <a:pt x="30" y="0"/>
                    </a:lnTo>
                    <a:lnTo>
                      <a:pt x="0" y="152"/>
                    </a:lnTo>
                    <a:lnTo>
                      <a:pt x="12" y="154"/>
                    </a:lnTo>
                    <a:lnTo>
                      <a:pt x="193" y="164"/>
                    </a:lnTo>
                    <a:lnTo>
                      <a:pt x="219" y="12"/>
                    </a:lnTo>
                    <a:lnTo>
                      <a:pt x="205" y="12"/>
                    </a:lnTo>
                    <a:close/>
                    <a:moveTo>
                      <a:pt x="187" y="37"/>
                    </a:moveTo>
                    <a:lnTo>
                      <a:pt x="184" y="56"/>
                    </a:lnTo>
                    <a:lnTo>
                      <a:pt x="179" y="85"/>
                    </a:lnTo>
                    <a:lnTo>
                      <a:pt x="173" y="115"/>
                    </a:lnTo>
                    <a:lnTo>
                      <a:pt x="170" y="136"/>
                    </a:lnTo>
                    <a:lnTo>
                      <a:pt x="142" y="135"/>
                    </a:lnTo>
                    <a:lnTo>
                      <a:pt x="100" y="132"/>
                    </a:lnTo>
                    <a:lnTo>
                      <a:pt x="59" y="130"/>
                    </a:lnTo>
                    <a:lnTo>
                      <a:pt x="32" y="128"/>
                    </a:lnTo>
                    <a:lnTo>
                      <a:pt x="36" y="107"/>
                    </a:lnTo>
                    <a:lnTo>
                      <a:pt x="42" y="79"/>
                    </a:lnTo>
                    <a:lnTo>
                      <a:pt x="47" y="50"/>
                    </a:lnTo>
                    <a:lnTo>
                      <a:pt x="51" y="28"/>
                    </a:lnTo>
                    <a:lnTo>
                      <a:pt x="79" y="30"/>
                    </a:lnTo>
                    <a:lnTo>
                      <a:pt x="120" y="33"/>
                    </a:lnTo>
                    <a:lnTo>
                      <a:pt x="160" y="36"/>
                    </a:lnTo>
                    <a:lnTo>
                      <a:pt x="187" y="37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51" name="Freeform 25"/>
              <p:cNvSpPr>
                <a:spLocks/>
              </p:cNvSpPr>
              <p:nvPr/>
            </p:nvSpPr>
            <p:spPr bwMode="auto">
              <a:xfrm>
                <a:off x="3057" y="1339"/>
                <a:ext cx="12" cy="9"/>
              </a:xfrm>
              <a:custGeom>
                <a:avLst/>
                <a:gdLst>
                  <a:gd name="T0" fmla="*/ 0 w 89"/>
                  <a:gd name="T1" fmla="*/ 0 h 65"/>
                  <a:gd name="T2" fmla="*/ 0 w 89"/>
                  <a:gd name="T3" fmla="*/ 0 h 65"/>
                  <a:gd name="T4" fmla="*/ 0 w 89"/>
                  <a:gd name="T5" fmla="*/ 0 h 65"/>
                  <a:gd name="T6" fmla="*/ 0 w 89"/>
                  <a:gd name="T7" fmla="*/ 0 h 65"/>
                  <a:gd name="T8" fmla="*/ 0 w 89"/>
                  <a:gd name="T9" fmla="*/ 0 h 65"/>
                  <a:gd name="T10" fmla="*/ 0 w 89"/>
                  <a:gd name="T11" fmla="*/ 0 h 65"/>
                  <a:gd name="T12" fmla="*/ 0 w 89"/>
                  <a:gd name="T13" fmla="*/ 0 h 65"/>
                  <a:gd name="T14" fmla="*/ 0 w 89"/>
                  <a:gd name="T15" fmla="*/ 0 h 65"/>
                  <a:gd name="T16" fmla="*/ 0 w 89"/>
                  <a:gd name="T17" fmla="*/ 0 h 65"/>
                  <a:gd name="T18" fmla="*/ 0 w 89"/>
                  <a:gd name="T19" fmla="*/ 0 h 65"/>
                  <a:gd name="T20" fmla="*/ 0 w 89"/>
                  <a:gd name="T21" fmla="*/ 0 h 6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9"/>
                  <a:gd name="T34" fmla="*/ 0 h 65"/>
                  <a:gd name="T35" fmla="*/ 89 w 89"/>
                  <a:gd name="T36" fmla="*/ 65 h 6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9" h="65">
                    <a:moveTo>
                      <a:pt x="11" y="0"/>
                    </a:moveTo>
                    <a:lnTo>
                      <a:pt x="9" y="16"/>
                    </a:lnTo>
                    <a:lnTo>
                      <a:pt x="6" y="30"/>
                    </a:lnTo>
                    <a:lnTo>
                      <a:pt x="3" y="46"/>
                    </a:lnTo>
                    <a:lnTo>
                      <a:pt x="0" y="60"/>
                    </a:lnTo>
                    <a:lnTo>
                      <a:pt x="78" y="65"/>
                    </a:lnTo>
                    <a:lnTo>
                      <a:pt x="82" y="50"/>
                    </a:lnTo>
                    <a:lnTo>
                      <a:pt x="85" y="35"/>
                    </a:lnTo>
                    <a:lnTo>
                      <a:pt x="87" y="20"/>
                    </a:lnTo>
                    <a:lnTo>
                      <a:pt x="89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52" name="Freeform 26"/>
              <p:cNvSpPr>
                <a:spLocks noEditPoints="1"/>
              </p:cNvSpPr>
              <p:nvPr/>
            </p:nvSpPr>
            <p:spPr bwMode="auto">
              <a:xfrm>
                <a:off x="3024" y="1315"/>
                <a:ext cx="76" cy="56"/>
              </a:xfrm>
              <a:custGeom>
                <a:avLst/>
                <a:gdLst>
                  <a:gd name="T0" fmla="*/ 0 w 532"/>
                  <a:gd name="T1" fmla="*/ 0 h 391"/>
                  <a:gd name="T2" fmla="*/ 0 w 532"/>
                  <a:gd name="T3" fmla="*/ 0 h 391"/>
                  <a:gd name="T4" fmla="*/ 0 w 532"/>
                  <a:gd name="T5" fmla="*/ 0 h 391"/>
                  <a:gd name="T6" fmla="*/ 0 w 532"/>
                  <a:gd name="T7" fmla="*/ 0 h 391"/>
                  <a:gd name="T8" fmla="*/ 0 w 532"/>
                  <a:gd name="T9" fmla="*/ 0 h 391"/>
                  <a:gd name="T10" fmla="*/ 0 w 532"/>
                  <a:gd name="T11" fmla="*/ 0 h 391"/>
                  <a:gd name="T12" fmla="*/ 0 w 532"/>
                  <a:gd name="T13" fmla="*/ 0 h 391"/>
                  <a:gd name="T14" fmla="*/ 0 w 532"/>
                  <a:gd name="T15" fmla="*/ 0 h 391"/>
                  <a:gd name="T16" fmla="*/ 0 w 532"/>
                  <a:gd name="T17" fmla="*/ 0 h 391"/>
                  <a:gd name="T18" fmla="*/ 0 w 532"/>
                  <a:gd name="T19" fmla="*/ 0 h 391"/>
                  <a:gd name="T20" fmla="*/ 0 w 532"/>
                  <a:gd name="T21" fmla="*/ 0 h 391"/>
                  <a:gd name="T22" fmla="*/ 0 w 532"/>
                  <a:gd name="T23" fmla="*/ 0 h 391"/>
                  <a:gd name="T24" fmla="*/ 0 w 532"/>
                  <a:gd name="T25" fmla="*/ 0 h 391"/>
                  <a:gd name="T26" fmla="*/ 0 w 532"/>
                  <a:gd name="T27" fmla="*/ 0 h 391"/>
                  <a:gd name="T28" fmla="*/ 0 w 532"/>
                  <a:gd name="T29" fmla="*/ 0 h 391"/>
                  <a:gd name="T30" fmla="*/ 0 w 532"/>
                  <a:gd name="T31" fmla="*/ 0 h 391"/>
                  <a:gd name="T32" fmla="*/ 0 w 532"/>
                  <a:gd name="T33" fmla="*/ 0 h 391"/>
                  <a:gd name="T34" fmla="*/ 0 w 532"/>
                  <a:gd name="T35" fmla="*/ 0 h 391"/>
                  <a:gd name="T36" fmla="*/ 0 w 532"/>
                  <a:gd name="T37" fmla="*/ 0 h 391"/>
                  <a:gd name="T38" fmla="*/ 0 w 532"/>
                  <a:gd name="T39" fmla="*/ 0 h 391"/>
                  <a:gd name="T40" fmla="*/ 0 w 532"/>
                  <a:gd name="T41" fmla="*/ 0 h 391"/>
                  <a:gd name="T42" fmla="*/ 0 w 532"/>
                  <a:gd name="T43" fmla="*/ 0 h 391"/>
                  <a:gd name="T44" fmla="*/ 0 w 532"/>
                  <a:gd name="T45" fmla="*/ 0 h 391"/>
                  <a:gd name="T46" fmla="*/ 0 w 532"/>
                  <a:gd name="T47" fmla="*/ 0 h 391"/>
                  <a:gd name="T48" fmla="*/ 0 w 532"/>
                  <a:gd name="T49" fmla="*/ 0 h 391"/>
                  <a:gd name="T50" fmla="*/ 0 w 532"/>
                  <a:gd name="T51" fmla="*/ 0 h 391"/>
                  <a:gd name="T52" fmla="*/ 0 w 532"/>
                  <a:gd name="T53" fmla="*/ 0 h 391"/>
                  <a:gd name="T54" fmla="*/ 0 w 532"/>
                  <a:gd name="T55" fmla="*/ 0 h 391"/>
                  <a:gd name="T56" fmla="*/ 0 w 532"/>
                  <a:gd name="T57" fmla="*/ 0 h 391"/>
                  <a:gd name="T58" fmla="*/ 0 w 532"/>
                  <a:gd name="T59" fmla="*/ 0 h 391"/>
                  <a:gd name="T60" fmla="*/ 0 w 532"/>
                  <a:gd name="T61" fmla="*/ 0 h 391"/>
                  <a:gd name="T62" fmla="*/ 0 w 532"/>
                  <a:gd name="T63" fmla="*/ 0 h 391"/>
                  <a:gd name="T64" fmla="*/ 0 w 532"/>
                  <a:gd name="T65" fmla="*/ 0 h 391"/>
                  <a:gd name="T66" fmla="*/ 0 w 532"/>
                  <a:gd name="T67" fmla="*/ 0 h 391"/>
                  <a:gd name="T68" fmla="*/ 0 w 532"/>
                  <a:gd name="T69" fmla="*/ 0 h 391"/>
                  <a:gd name="T70" fmla="*/ 0 w 532"/>
                  <a:gd name="T71" fmla="*/ 0 h 391"/>
                  <a:gd name="T72" fmla="*/ 0 w 532"/>
                  <a:gd name="T73" fmla="*/ 0 h 391"/>
                  <a:gd name="T74" fmla="*/ 0 w 532"/>
                  <a:gd name="T75" fmla="*/ 0 h 391"/>
                  <a:gd name="T76" fmla="*/ 0 w 532"/>
                  <a:gd name="T77" fmla="*/ 0 h 391"/>
                  <a:gd name="T78" fmla="*/ 0 w 532"/>
                  <a:gd name="T79" fmla="*/ 0 h 391"/>
                  <a:gd name="T80" fmla="*/ 0 w 532"/>
                  <a:gd name="T81" fmla="*/ 0 h 391"/>
                  <a:gd name="T82" fmla="*/ 0 w 532"/>
                  <a:gd name="T83" fmla="*/ 0 h 391"/>
                  <a:gd name="T84" fmla="*/ 0 w 532"/>
                  <a:gd name="T85" fmla="*/ 0 h 391"/>
                  <a:gd name="T86" fmla="*/ 0 w 532"/>
                  <a:gd name="T87" fmla="*/ 0 h 391"/>
                  <a:gd name="T88" fmla="*/ 0 w 532"/>
                  <a:gd name="T89" fmla="*/ 0 h 391"/>
                  <a:gd name="T90" fmla="*/ 0 w 532"/>
                  <a:gd name="T91" fmla="*/ 0 h 391"/>
                  <a:gd name="T92" fmla="*/ 0 w 532"/>
                  <a:gd name="T93" fmla="*/ 0 h 391"/>
                  <a:gd name="T94" fmla="*/ 0 w 532"/>
                  <a:gd name="T95" fmla="*/ 0 h 391"/>
                  <a:gd name="T96" fmla="*/ 0 w 532"/>
                  <a:gd name="T97" fmla="*/ 0 h 391"/>
                  <a:gd name="T98" fmla="*/ 0 w 532"/>
                  <a:gd name="T99" fmla="*/ 0 h 391"/>
                  <a:gd name="T100" fmla="*/ 0 w 532"/>
                  <a:gd name="T101" fmla="*/ 0 h 391"/>
                  <a:gd name="T102" fmla="*/ 0 w 532"/>
                  <a:gd name="T103" fmla="*/ 0 h 391"/>
                  <a:gd name="T104" fmla="*/ 0 w 532"/>
                  <a:gd name="T105" fmla="*/ 0 h 391"/>
                  <a:gd name="T106" fmla="*/ 0 w 532"/>
                  <a:gd name="T107" fmla="*/ 0 h 391"/>
                  <a:gd name="T108" fmla="*/ 0 w 532"/>
                  <a:gd name="T109" fmla="*/ 0 h 391"/>
                  <a:gd name="T110" fmla="*/ 0 w 532"/>
                  <a:gd name="T111" fmla="*/ 0 h 391"/>
                  <a:gd name="T112" fmla="*/ 0 w 532"/>
                  <a:gd name="T113" fmla="*/ 0 h 391"/>
                  <a:gd name="T114" fmla="*/ 0 w 532"/>
                  <a:gd name="T115" fmla="*/ 0 h 391"/>
                  <a:gd name="T116" fmla="*/ 0 w 532"/>
                  <a:gd name="T117" fmla="*/ 0 h 3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32"/>
                  <a:gd name="T178" fmla="*/ 0 h 391"/>
                  <a:gd name="T179" fmla="*/ 532 w 532"/>
                  <a:gd name="T180" fmla="*/ 391 h 3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32" h="391">
                    <a:moveTo>
                      <a:pt x="519" y="27"/>
                    </a:moveTo>
                    <a:lnTo>
                      <a:pt x="73" y="0"/>
                    </a:lnTo>
                    <a:lnTo>
                      <a:pt x="70" y="14"/>
                    </a:lnTo>
                    <a:lnTo>
                      <a:pt x="64" y="52"/>
                    </a:lnTo>
                    <a:lnTo>
                      <a:pt x="56" y="93"/>
                    </a:lnTo>
                    <a:lnTo>
                      <a:pt x="48" y="134"/>
                    </a:lnTo>
                    <a:lnTo>
                      <a:pt x="41" y="177"/>
                    </a:lnTo>
                    <a:lnTo>
                      <a:pt x="32" y="219"/>
                    </a:lnTo>
                    <a:lnTo>
                      <a:pt x="22" y="262"/>
                    </a:lnTo>
                    <a:lnTo>
                      <a:pt x="13" y="306"/>
                    </a:lnTo>
                    <a:lnTo>
                      <a:pt x="3" y="349"/>
                    </a:lnTo>
                    <a:lnTo>
                      <a:pt x="0" y="363"/>
                    </a:lnTo>
                    <a:lnTo>
                      <a:pt x="472" y="391"/>
                    </a:lnTo>
                    <a:lnTo>
                      <a:pt x="474" y="377"/>
                    </a:lnTo>
                    <a:lnTo>
                      <a:pt x="482" y="338"/>
                    </a:lnTo>
                    <a:lnTo>
                      <a:pt x="490" y="298"/>
                    </a:lnTo>
                    <a:lnTo>
                      <a:pt x="498" y="257"/>
                    </a:lnTo>
                    <a:lnTo>
                      <a:pt x="505" y="216"/>
                    </a:lnTo>
                    <a:lnTo>
                      <a:pt x="511" y="174"/>
                    </a:lnTo>
                    <a:lnTo>
                      <a:pt x="517" y="131"/>
                    </a:lnTo>
                    <a:lnTo>
                      <a:pt x="523" y="86"/>
                    </a:lnTo>
                    <a:lnTo>
                      <a:pt x="531" y="39"/>
                    </a:lnTo>
                    <a:lnTo>
                      <a:pt x="532" y="28"/>
                    </a:lnTo>
                    <a:lnTo>
                      <a:pt x="519" y="27"/>
                    </a:lnTo>
                    <a:close/>
                    <a:moveTo>
                      <a:pt x="501" y="52"/>
                    </a:moveTo>
                    <a:lnTo>
                      <a:pt x="495" y="95"/>
                    </a:lnTo>
                    <a:lnTo>
                      <a:pt x="489" y="136"/>
                    </a:lnTo>
                    <a:lnTo>
                      <a:pt x="483" y="176"/>
                    </a:lnTo>
                    <a:lnTo>
                      <a:pt x="477" y="215"/>
                    </a:lnTo>
                    <a:lnTo>
                      <a:pt x="471" y="252"/>
                    </a:lnTo>
                    <a:lnTo>
                      <a:pt x="464" y="290"/>
                    </a:lnTo>
                    <a:lnTo>
                      <a:pt x="457" y="326"/>
                    </a:lnTo>
                    <a:lnTo>
                      <a:pt x="449" y="363"/>
                    </a:lnTo>
                    <a:lnTo>
                      <a:pt x="425" y="362"/>
                    </a:lnTo>
                    <a:lnTo>
                      <a:pt x="377" y="359"/>
                    </a:lnTo>
                    <a:lnTo>
                      <a:pt x="313" y="355"/>
                    </a:lnTo>
                    <a:lnTo>
                      <a:pt x="241" y="350"/>
                    </a:lnTo>
                    <a:lnTo>
                      <a:pt x="169" y="346"/>
                    </a:lnTo>
                    <a:lnTo>
                      <a:pt x="105" y="342"/>
                    </a:lnTo>
                    <a:lnTo>
                      <a:pt x="57" y="340"/>
                    </a:lnTo>
                    <a:lnTo>
                      <a:pt x="33" y="338"/>
                    </a:lnTo>
                    <a:lnTo>
                      <a:pt x="34" y="336"/>
                    </a:lnTo>
                    <a:lnTo>
                      <a:pt x="35" y="333"/>
                    </a:lnTo>
                    <a:lnTo>
                      <a:pt x="44" y="293"/>
                    </a:lnTo>
                    <a:lnTo>
                      <a:pt x="52" y="254"/>
                    </a:lnTo>
                    <a:lnTo>
                      <a:pt x="61" y="215"/>
                    </a:lnTo>
                    <a:lnTo>
                      <a:pt x="68" y="176"/>
                    </a:lnTo>
                    <a:lnTo>
                      <a:pt x="75" y="137"/>
                    </a:lnTo>
                    <a:lnTo>
                      <a:pt x="82" y="100"/>
                    </a:lnTo>
                    <a:lnTo>
                      <a:pt x="88" y="64"/>
                    </a:lnTo>
                    <a:lnTo>
                      <a:pt x="96" y="28"/>
                    </a:lnTo>
                    <a:lnTo>
                      <a:pt x="119" y="30"/>
                    </a:lnTo>
                    <a:lnTo>
                      <a:pt x="166" y="32"/>
                    </a:lnTo>
                    <a:lnTo>
                      <a:pt x="229" y="36"/>
                    </a:lnTo>
                    <a:lnTo>
                      <a:pt x="299" y="40"/>
                    </a:lnTo>
                    <a:lnTo>
                      <a:pt x="370" y="44"/>
                    </a:lnTo>
                    <a:lnTo>
                      <a:pt x="432" y="48"/>
                    </a:lnTo>
                    <a:lnTo>
                      <a:pt x="478" y="51"/>
                    </a:lnTo>
                    <a:lnTo>
                      <a:pt x="501" y="52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53" name="Freeform 27"/>
              <p:cNvSpPr>
                <a:spLocks/>
              </p:cNvSpPr>
              <p:nvPr/>
            </p:nvSpPr>
            <p:spPr bwMode="auto">
              <a:xfrm>
                <a:off x="3058" y="1251"/>
                <a:ext cx="39" cy="33"/>
              </a:xfrm>
              <a:custGeom>
                <a:avLst/>
                <a:gdLst>
                  <a:gd name="T0" fmla="*/ 0 w 270"/>
                  <a:gd name="T1" fmla="*/ 0 h 232"/>
                  <a:gd name="T2" fmla="*/ 0 w 270"/>
                  <a:gd name="T3" fmla="*/ 0 h 232"/>
                  <a:gd name="T4" fmla="*/ 0 w 270"/>
                  <a:gd name="T5" fmla="*/ 0 h 232"/>
                  <a:gd name="T6" fmla="*/ 0 w 270"/>
                  <a:gd name="T7" fmla="*/ 0 h 232"/>
                  <a:gd name="T8" fmla="*/ 0 w 270"/>
                  <a:gd name="T9" fmla="*/ 0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232"/>
                  <a:gd name="T17" fmla="*/ 270 w 270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232">
                    <a:moveTo>
                      <a:pt x="136" y="232"/>
                    </a:moveTo>
                    <a:lnTo>
                      <a:pt x="0" y="116"/>
                    </a:lnTo>
                    <a:lnTo>
                      <a:pt x="136" y="0"/>
                    </a:lnTo>
                    <a:lnTo>
                      <a:pt x="270" y="116"/>
                    </a:lnTo>
                    <a:lnTo>
                      <a:pt x="136" y="232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54" name="Freeform 28"/>
              <p:cNvSpPr>
                <a:spLocks/>
              </p:cNvSpPr>
              <p:nvPr/>
            </p:nvSpPr>
            <p:spPr bwMode="auto">
              <a:xfrm>
                <a:off x="3065" y="1213"/>
                <a:ext cx="25" cy="22"/>
              </a:xfrm>
              <a:custGeom>
                <a:avLst/>
                <a:gdLst>
                  <a:gd name="T0" fmla="*/ 0 w 172"/>
                  <a:gd name="T1" fmla="*/ 0 h 148"/>
                  <a:gd name="T2" fmla="*/ 0 w 172"/>
                  <a:gd name="T3" fmla="*/ 0 h 148"/>
                  <a:gd name="T4" fmla="*/ 0 w 172"/>
                  <a:gd name="T5" fmla="*/ 0 h 148"/>
                  <a:gd name="T6" fmla="*/ 0 w 172"/>
                  <a:gd name="T7" fmla="*/ 0 h 148"/>
                  <a:gd name="T8" fmla="*/ 0 w 172"/>
                  <a:gd name="T9" fmla="*/ 0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"/>
                  <a:gd name="T16" fmla="*/ 0 h 148"/>
                  <a:gd name="T17" fmla="*/ 172 w 172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" h="148">
                    <a:moveTo>
                      <a:pt x="87" y="148"/>
                    </a:moveTo>
                    <a:lnTo>
                      <a:pt x="0" y="74"/>
                    </a:lnTo>
                    <a:lnTo>
                      <a:pt x="87" y="0"/>
                    </a:lnTo>
                    <a:lnTo>
                      <a:pt x="172" y="74"/>
                    </a:lnTo>
                    <a:lnTo>
                      <a:pt x="87" y="148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55" name="Freeform 29"/>
              <p:cNvSpPr>
                <a:spLocks/>
              </p:cNvSpPr>
              <p:nvPr/>
            </p:nvSpPr>
            <p:spPr bwMode="auto">
              <a:xfrm>
                <a:off x="3068" y="1178"/>
                <a:ext cx="18" cy="16"/>
              </a:xfrm>
              <a:custGeom>
                <a:avLst/>
                <a:gdLst>
                  <a:gd name="T0" fmla="*/ 0 w 127"/>
                  <a:gd name="T1" fmla="*/ 0 h 110"/>
                  <a:gd name="T2" fmla="*/ 0 w 127"/>
                  <a:gd name="T3" fmla="*/ 0 h 110"/>
                  <a:gd name="T4" fmla="*/ 0 w 127"/>
                  <a:gd name="T5" fmla="*/ 0 h 110"/>
                  <a:gd name="T6" fmla="*/ 0 w 127"/>
                  <a:gd name="T7" fmla="*/ 0 h 110"/>
                  <a:gd name="T8" fmla="*/ 0 w 127"/>
                  <a:gd name="T9" fmla="*/ 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110"/>
                  <a:gd name="T17" fmla="*/ 127 w 127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110">
                    <a:moveTo>
                      <a:pt x="64" y="110"/>
                    </a:moveTo>
                    <a:lnTo>
                      <a:pt x="0" y="55"/>
                    </a:lnTo>
                    <a:lnTo>
                      <a:pt x="64" y="0"/>
                    </a:lnTo>
                    <a:lnTo>
                      <a:pt x="127" y="55"/>
                    </a:lnTo>
                    <a:lnTo>
                      <a:pt x="64" y="11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56" name="Freeform 30"/>
              <p:cNvSpPr>
                <a:spLocks/>
              </p:cNvSpPr>
              <p:nvPr/>
            </p:nvSpPr>
            <p:spPr bwMode="auto">
              <a:xfrm>
                <a:off x="3073" y="1149"/>
                <a:ext cx="9" cy="8"/>
              </a:xfrm>
              <a:custGeom>
                <a:avLst/>
                <a:gdLst>
                  <a:gd name="T0" fmla="*/ 0 w 67"/>
                  <a:gd name="T1" fmla="*/ 0 h 57"/>
                  <a:gd name="T2" fmla="*/ 0 w 67"/>
                  <a:gd name="T3" fmla="*/ 0 h 57"/>
                  <a:gd name="T4" fmla="*/ 0 w 67"/>
                  <a:gd name="T5" fmla="*/ 0 h 57"/>
                  <a:gd name="T6" fmla="*/ 0 w 67"/>
                  <a:gd name="T7" fmla="*/ 0 h 57"/>
                  <a:gd name="T8" fmla="*/ 0 w 67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57"/>
                  <a:gd name="T17" fmla="*/ 67 w 67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57">
                    <a:moveTo>
                      <a:pt x="34" y="57"/>
                    </a:moveTo>
                    <a:lnTo>
                      <a:pt x="0" y="29"/>
                    </a:lnTo>
                    <a:lnTo>
                      <a:pt x="34" y="0"/>
                    </a:lnTo>
                    <a:lnTo>
                      <a:pt x="67" y="2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57" name="Freeform 31"/>
              <p:cNvSpPr>
                <a:spLocks/>
              </p:cNvSpPr>
              <p:nvPr/>
            </p:nvSpPr>
            <p:spPr bwMode="auto">
              <a:xfrm>
                <a:off x="3976" y="963"/>
                <a:ext cx="220" cy="780"/>
              </a:xfrm>
              <a:custGeom>
                <a:avLst/>
                <a:gdLst>
                  <a:gd name="T0" fmla="*/ 0 w 1538"/>
                  <a:gd name="T1" fmla="*/ 0 h 5457"/>
                  <a:gd name="T2" fmla="*/ 0 w 1538"/>
                  <a:gd name="T3" fmla="*/ 0 h 5457"/>
                  <a:gd name="T4" fmla="*/ 0 w 1538"/>
                  <a:gd name="T5" fmla="*/ 0 h 5457"/>
                  <a:gd name="T6" fmla="*/ 0 w 1538"/>
                  <a:gd name="T7" fmla="*/ 0 h 5457"/>
                  <a:gd name="T8" fmla="*/ 0 w 1538"/>
                  <a:gd name="T9" fmla="*/ 0 h 5457"/>
                  <a:gd name="T10" fmla="*/ 0 w 1538"/>
                  <a:gd name="T11" fmla="*/ 0 h 5457"/>
                  <a:gd name="T12" fmla="*/ 0 w 1538"/>
                  <a:gd name="T13" fmla="*/ 0 h 5457"/>
                  <a:gd name="T14" fmla="*/ 0 w 1538"/>
                  <a:gd name="T15" fmla="*/ 0 h 5457"/>
                  <a:gd name="T16" fmla="*/ 0 w 1538"/>
                  <a:gd name="T17" fmla="*/ 0 h 5457"/>
                  <a:gd name="T18" fmla="*/ 0 w 1538"/>
                  <a:gd name="T19" fmla="*/ 0 h 5457"/>
                  <a:gd name="T20" fmla="*/ 0 w 1538"/>
                  <a:gd name="T21" fmla="*/ 0 h 5457"/>
                  <a:gd name="T22" fmla="*/ 0 w 1538"/>
                  <a:gd name="T23" fmla="*/ 0 h 5457"/>
                  <a:gd name="T24" fmla="*/ 0 w 1538"/>
                  <a:gd name="T25" fmla="*/ 0 h 5457"/>
                  <a:gd name="T26" fmla="*/ 0 w 1538"/>
                  <a:gd name="T27" fmla="*/ 0 h 5457"/>
                  <a:gd name="T28" fmla="*/ 0 w 1538"/>
                  <a:gd name="T29" fmla="*/ 0 h 5457"/>
                  <a:gd name="T30" fmla="*/ 0 w 1538"/>
                  <a:gd name="T31" fmla="*/ 0 h 5457"/>
                  <a:gd name="T32" fmla="*/ 0 w 1538"/>
                  <a:gd name="T33" fmla="*/ 0 h 5457"/>
                  <a:gd name="T34" fmla="*/ 0 w 1538"/>
                  <a:gd name="T35" fmla="*/ 0 h 5457"/>
                  <a:gd name="T36" fmla="*/ 0 w 1538"/>
                  <a:gd name="T37" fmla="*/ 0 h 5457"/>
                  <a:gd name="T38" fmla="*/ 0 w 1538"/>
                  <a:gd name="T39" fmla="*/ 0 h 5457"/>
                  <a:gd name="T40" fmla="*/ 0 w 1538"/>
                  <a:gd name="T41" fmla="*/ 0 h 5457"/>
                  <a:gd name="T42" fmla="*/ 0 w 1538"/>
                  <a:gd name="T43" fmla="*/ 0 h 5457"/>
                  <a:gd name="T44" fmla="*/ 0 w 1538"/>
                  <a:gd name="T45" fmla="*/ 0 h 5457"/>
                  <a:gd name="T46" fmla="*/ 0 w 1538"/>
                  <a:gd name="T47" fmla="*/ 0 h 5457"/>
                  <a:gd name="T48" fmla="*/ 0 w 1538"/>
                  <a:gd name="T49" fmla="*/ 0 h 5457"/>
                  <a:gd name="T50" fmla="*/ 0 w 1538"/>
                  <a:gd name="T51" fmla="*/ 0 h 5457"/>
                  <a:gd name="T52" fmla="*/ 0 w 1538"/>
                  <a:gd name="T53" fmla="*/ 0 h 5457"/>
                  <a:gd name="T54" fmla="*/ 0 w 1538"/>
                  <a:gd name="T55" fmla="*/ 0 h 5457"/>
                  <a:gd name="T56" fmla="*/ 0 w 1538"/>
                  <a:gd name="T57" fmla="*/ 0 h 5457"/>
                  <a:gd name="T58" fmla="*/ 0 w 1538"/>
                  <a:gd name="T59" fmla="*/ 0 h 5457"/>
                  <a:gd name="T60" fmla="*/ 0 w 1538"/>
                  <a:gd name="T61" fmla="*/ 0 h 5457"/>
                  <a:gd name="T62" fmla="*/ 0 w 1538"/>
                  <a:gd name="T63" fmla="*/ 0 h 5457"/>
                  <a:gd name="T64" fmla="*/ 0 w 1538"/>
                  <a:gd name="T65" fmla="*/ 0 h 5457"/>
                  <a:gd name="T66" fmla="*/ 0 w 1538"/>
                  <a:gd name="T67" fmla="*/ 0 h 5457"/>
                  <a:gd name="T68" fmla="*/ 0 w 1538"/>
                  <a:gd name="T69" fmla="*/ 0 h 5457"/>
                  <a:gd name="T70" fmla="*/ 0 w 1538"/>
                  <a:gd name="T71" fmla="*/ 0 h 5457"/>
                  <a:gd name="T72" fmla="*/ 0 w 1538"/>
                  <a:gd name="T73" fmla="*/ 0 h 5457"/>
                  <a:gd name="T74" fmla="*/ 0 w 1538"/>
                  <a:gd name="T75" fmla="*/ 0 h 5457"/>
                  <a:gd name="T76" fmla="*/ 0 w 1538"/>
                  <a:gd name="T77" fmla="*/ 0 h 5457"/>
                  <a:gd name="T78" fmla="*/ 0 w 1538"/>
                  <a:gd name="T79" fmla="*/ 0 h 5457"/>
                  <a:gd name="T80" fmla="*/ 0 w 1538"/>
                  <a:gd name="T81" fmla="*/ 0 h 5457"/>
                  <a:gd name="T82" fmla="*/ 0 w 1538"/>
                  <a:gd name="T83" fmla="*/ 0 h 5457"/>
                  <a:gd name="T84" fmla="*/ 0 w 1538"/>
                  <a:gd name="T85" fmla="*/ 0 h 5457"/>
                  <a:gd name="T86" fmla="*/ 0 w 1538"/>
                  <a:gd name="T87" fmla="*/ 0 h 5457"/>
                  <a:gd name="T88" fmla="*/ 0 w 1538"/>
                  <a:gd name="T89" fmla="*/ 0 h 5457"/>
                  <a:gd name="T90" fmla="*/ 0 w 1538"/>
                  <a:gd name="T91" fmla="*/ 0 h 5457"/>
                  <a:gd name="T92" fmla="*/ 0 w 1538"/>
                  <a:gd name="T93" fmla="*/ 0 h 5457"/>
                  <a:gd name="T94" fmla="*/ 0 w 1538"/>
                  <a:gd name="T95" fmla="*/ 0 h 5457"/>
                  <a:gd name="T96" fmla="*/ 0 w 1538"/>
                  <a:gd name="T97" fmla="*/ 0 h 5457"/>
                  <a:gd name="T98" fmla="*/ 0 w 1538"/>
                  <a:gd name="T99" fmla="*/ 0 h 5457"/>
                  <a:gd name="T100" fmla="*/ 0 w 1538"/>
                  <a:gd name="T101" fmla="*/ 0 h 5457"/>
                  <a:gd name="T102" fmla="*/ 0 w 1538"/>
                  <a:gd name="T103" fmla="*/ 0 h 5457"/>
                  <a:gd name="T104" fmla="*/ 0 w 1538"/>
                  <a:gd name="T105" fmla="*/ 0 h 5457"/>
                  <a:gd name="T106" fmla="*/ 0 w 1538"/>
                  <a:gd name="T107" fmla="*/ 0 h 5457"/>
                  <a:gd name="T108" fmla="*/ 0 w 1538"/>
                  <a:gd name="T109" fmla="*/ 0 h 5457"/>
                  <a:gd name="T110" fmla="*/ 0 w 1538"/>
                  <a:gd name="T111" fmla="*/ 0 h 5457"/>
                  <a:gd name="T112" fmla="*/ 0 w 1538"/>
                  <a:gd name="T113" fmla="*/ 0 h 5457"/>
                  <a:gd name="T114" fmla="*/ 0 w 1538"/>
                  <a:gd name="T115" fmla="*/ 0 h 5457"/>
                  <a:gd name="T116" fmla="*/ 0 w 1538"/>
                  <a:gd name="T117" fmla="*/ 0 h 5457"/>
                  <a:gd name="T118" fmla="*/ 0 w 1538"/>
                  <a:gd name="T119" fmla="*/ 0 h 5457"/>
                  <a:gd name="T120" fmla="*/ 0 w 1538"/>
                  <a:gd name="T121" fmla="*/ 0 h 5457"/>
                  <a:gd name="T122" fmla="*/ 0 w 1538"/>
                  <a:gd name="T123" fmla="*/ 0 h 5457"/>
                  <a:gd name="T124" fmla="*/ 0 w 1538"/>
                  <a:gd name="T125" fmla="*/ 0 h 545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38"/>
                  <a:gd name="T190" fmla="*/ 0 h 5457"/>
                  <a:gd name="T191" fmla="*/ 1538 w 1538"/>
                  <a:gd name="T192" fmla="*/ 5457 h 545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38" h="5457">
                    <a:moveTo>
                      <a:pt x="1380" y="5451"/>
                    </a:moveTo>
                    <a:lnTo>
                      <a:pt x="1405" y="5366"/>
                    </a:lnTo>
                    <a:lnTo>
                      <a:pt x="1428" y="5283"/>
                    </a:lnTo>
                    <a:lnTo>
                      <a:pt x="1448" y="5201"/>
                    </a:lnTo>
                    <a:lnTo>
                      <a:pt x="1466" y="5119"/>
                    </a:lnTo>
                    <a:lnTo>
                      <a:pt x="1483" y="5038"/>
                    </a:lnTo>
                    <a:lnTo>
                      <a:pt x="1497" y="4958"/>
                    </a:lnTo>
                    <a:lnTo>
                      <a:pt x="1510" y="4878"/>
                    </a:lnTo>
                    <a:lnTo>
                      <a:pt x="1519" y="4800"/>
                    </a:lnTo>
                    <a:lnTo>
                      <a:pt x="1527" y="4721"/>
                    </a:lnTo>
                    <a:lnTo>
                      <a:pt x="1532" y="4643"/>
                    </a:lnTo>
                    <a:lnTo>
                      <a:pt x="1536" y="4566"/>
                    </a:lnTo>
                    <a:lnTo>
                      <a:pt x="1538" y="4488"/>
                    </a:lnTo>
                    <a:lnTo>
                      <a:pt x="1537" y="4411"/>
                    </a:lnTo>
                    <a:lnTo>
                      <a:pt x="1535" y="4333"/>
                    </a:lnTo>
                    <a:lnTo>
                      <a:pt x="1531" y="4257"/>
                    </a:lnTo>
                    <a:lnTo>
                      <a:pt x="1524" y="4179"/>
                    </a:lnTo>
                    <a:lnTo>
                      <a:pt x="1516" y="4102"/>
                    </a:lnTo>
                    <a:lnTo>
                      <a:pt x="1505" y="4023"/>
                    </a:lnTo>
                    <a:lnTo>
                      <a:pt x="1493" y="3944"/>
                    </a:lnTo>
                    <a:lnTo>
                      <a:pt x="1479" y="3866"/>
                    </a:lnTo>
                    <a:lnTo>
                      <a:pt x="1462" y="3786"/>
                    </a:lnTo>
                    <a:lnTo>
                      <a:pt x="1443" y="3707"/>
                    </a:lnTo>
                    <a:lnTo>
                      <a:pt x="1423" y="3626"/>
                    </a:lnTo>
                    <a:lnTo>
                      <a:pt x="1400" y="3544"/>
                    </a:lnTo>
                    <a:lnTo>
                      <a:pt x="1375" y="3461"/>
                    </a:lnTo>
                    <a:lnTo>
                      <a:pt x="1349" y="3378"/>
                    </a:lnTo>
                    <a:lnTo>
                      <a:pt x="1320" y="3293"/>
                    </a:lnTo>
                    <a:lnTo>
                      <a:pt x="1290" y="3207"/>
                    </a:lnTo>
                    <a:lnTo>
                      <a:pt x="1257" y="3120"/>
                    </a:lnTo>
                    <a:lnTo>
                      <a:pt x="1223" y="3032"/>
                    </a:lnTo>
                    <a:lnTo>
                      <a:pt x="1187" y="2942"/>
                    </a:lnTo>
                    <a:lnTo>
                      <a:pt x="1149" y="2850"/>
                    </a:lnTo>
                    <a:lnTo>
                      <a:pt x="1114" y="2762"/>
                    </a:lnTo>
                    <a:lnTo>
                      <a:pt x="1082" y="2675"/>
                    </a:lnTo>
                    <a:lnTo>
                      <a:pt x="1054" y="2587"/>
                    </a:lnTo>
                    <a:lnTo>
                      <a:pt x="1028" y="2498"/>
                    </a:lnTo>
                    <a:lnTo>
                      <a:pt x="1006" y="2411"/>
                    </a:lnTo>
                    <a:lnTo>
                      <a:pt x="988" y="2323"/>
                    </a:lnTo>
                    <a:lnTo>
                      <a:pt x="971" y="2235"/>
                    </a:lnTo>
                    <a:lnTo>
                      <a:pt x="958" y="2147"/>
                    </a:lnTo>
                    <a:lnTo>
                      <a:pt x="947" y="2059"/>
                    </a:lnTo>
                    <a:lnTo>
                      <a:pt x="939" y="1971"/>
                    </a:lnTo>
                    <a:lnTo>
                      <a:pt x="932" y="1884"/>
                    </a:lnTo>
                    <a:lnTo>
                      <a:pt x="928" y="1797"/>
                    </a:lnTo>
                    <a:lnTo>
                      <a:pt x="926" y="1709"/>
                    </a:lnTo>
                    <a:lnTo>
                      <a:pt x="925" y="1621"/>
                    </a:lnTo>
                    <a:lnTo>
                      <a:pt x="926" y="1532"/>
                    </a:lnTo>
                    <a:lnTo>
                      <a:pt x="928" y="1444"/>
                    </a:lnTo>
                    <a:lnTo>
                      <a:pt x="931" y="1356"/>
                    </a:lnTo>
                    <a:lnTo>
                      <a:pt x="935" y="1267"/>
                    </a:lnTo>
                    <a:lnTo>
                      <a:pt x="940" y="1179"/>
                    </a:lnTo>
                    <a:lnTo>
                      <a:pt x="945" y="1090"/>
                    </a:lnTo>
                    <a:lnTo>
                      <a:pt x="958" y="912"/>
                    </a:lnTo>
                    <a:lnTo>
                      <a:pt x="971" y="733"/>
                    </a:lnTo>
                    <a:lnTo>
                      <a:pt x="978" y="643"/>
                    </a:lnTo>
                    <a:lnTo>
                      <a:pt x="985" y="553"/>
                    </a:lnTo>
                    <a:lnTo>
                      <a:pt x="990" y="462"/>
                    </a:lnTo>
                    <a:lnTo>
                      <a:pt x="995" y="371"/>
                    </a:lnTo>
                    <a:lnTo>
                      <a:pt x="999" y="280"/>
                    </a:lnTo>
                    <a:lnTo>
                      <a:pt x="1002" y="188"/>
                    </a:lnTo>
                    <a:lnTo>
                      <a:pt x="1004" y="96"/>
                    </a:lnTo>
                    <a:lnTo>
                      <a:pt x="1005" y="3"/>
                    </a:lnTo>
                    <a:lnTo>
                      <a:pt x="187" y="0"/>
                    </a:lnTo>
                    <a:lnTo>
                      <a:pt x="182" y="92"/>
                    </a:lnTo>
                    <a:lnTo>
                      <a:pt x="175" y="184"/>
                    </a:lnTo>
                    <a:lnTo>
                      <a:pt x="168" y="276"/>
                    </a:lnTo>
                    <a:lnTo>
                      <a:pt x="159" y="367"/>
                    </a:lnTo>
                    <a:lnTo>
                      <a:pt x="149" y="457"/>
                    </a:lnTo>
                    <a:lnTo>
                      <a:pt x="138" y="548"/>
                    </a:lnTo>
                    <a:lnTo>
                      <a:pt x="127" y="638"/>
                    </a:lnTo>
                    <a:lnTo>
                      <a:pt x="114" y="726"/>
                    </a:lnTo>
                    <a:lnTo>
                      <a:pt x="91" y="905"/>
                    </a:lnTo>
                    <a:lnTo>
                      <a:pt x="66" y="1082"/>
                    </a:lnTo>
                    <a:lnTo>
                      <a:pt x="55" y="1171"/>
                    </a:lnTo>
                    <a:lnTo>
                      <a:pt x="43" y="1259"/>
                    </a:lnTo>
                    <a:lnTo>
                      <a:pt x="33" y="1347"/>
                    </a:lnTo>
                    <a:lnTo>
                      <a:pt x="24" y="1435"/>
                    </a:lnTo>
                    <a:lnTo>
                      <a:pt x="16" y="1523"/>
                    </a:lnTo>
                    <a:lnTo>
                      <a:pt x="9" y="1610"/>
                    </a:lnTo>
                    <a:lnTo>
                      <a:pt x="4" y="1697"/>
                    </a:lnTo>
                    <a:lnTo>
                      <a:pt x="1" y="1785"/>
                    </a:lnTo>
                    <a:lnTo>
                      <a:pt x="0" y="1873"/>
                    </a:lnTo>
                    <a:lnTo>
                      <a:pt x="0" y="1961"/>
                    </a:lnTo>
                    <a:lnTo>
                      <a:pt x="3" y="2048"/>
                    </a:lnTo>
                    <a:lnTo>
                      <a:pt x="8" y="2136"/>
                    </a:lnTo>
                    <a:lnTo>
                      <a:pt x="16" y="2224"/>
                    </a:lnTo>
                    <a:lnTo>
                      <a:pt x="28" y="2312"/>
                    </a:lnTo>
                    <a:lnTo>
                      <a:pt x="41" y="2401"/>
                    </a:lnTo>
                    <a:lnTo>
                      <a:pt x="59" y="2488"/>
                    </a:lnTo>
                    <a:lnTo>
                      <a:pt x="78" y="2577"/>
                    </a:lnTo>
                    <a:lnTo>
                      <a:pt x="103" y="2666"/>
                    </a:lnTo>
                    <a:lnTo>
                      <a:pt x="131" y="2755"/>
                    </a:lnTo>
                    <a:lnTo>
                      <a:pt x="162" y="2844"/>
                    </a:lnTo>
                    <a:lnTo>
                      <a:pt x="197" y="2938"/>
                    </a:lnTo>
                    <a:lnTo>
                      <a:pt x="229" y="3031"/>
                    </a:lnTo>
                    <a:lnTo>
                      <a:pt x="259" y="3122"/>
                    </a:lnTo>
                    <a:lnTo>
                      <a:pt x="287" y="3211"/>
                    </a:lnTo>
                    <a:lnTo>
                      <a:pt x="312" y="3298"/>
                    </a:lnTo>
                    <a:lnTo>
                      <a:pt x="335" y="3384"/>
                    </a:lnTo>
                    <a:lnTo>
                      <a:pt x="354" y="3469"/>
                    </a:lnTo>
                    <a:lnTo>
                      <a:pt x="373" y="3552"/>
                    </a:lnTo>
                    <a:lnTo>
                      <a:pt x="388" y="3634"/>
                    </a:lnTo>
                    <a:lnTo>
                      <a:pt x="402" y="3716"/>
                    </a:lnTo>
                    <a:lnTo>
                      <a:pt x="412" y="3795"/>
                    </a:lnTo>
                    <a:lnTo>
                      <a:pt x="421" y="3875"/>
                    </a:lnTo>
                    <a:lnTo>
                      <a:pt x="428" y="3954"/>
                    </a:lnTo>
                    <a:lnTo>
                      <a:pt x="433" y="4031"/>
                    </a:lnTo>
                    <a:lnTo>
                      <a:pt x="435" y="4109"/>
                    </a:lnTo>
                    <a:lnTo>
                      <a:pt x="435" y="4186"/>
                    </a:lnTo>
                    <a:lnTo>
                      <a:pt x="434" y="4263"/>
                    </a:lnTo>
                    <a:lnTo>
                      <a:pt x="430" y="4340"/>
                    </a:lnTo>
                    <a:lnTo>
                      <a:pt x="424" y="4417"/>
                    </a:lnTo>
                    <a:lnTo>
                      <a:pt x="416" y="4493"/>
                    </a:lnTo>
                    <a:lnTo>
                      <a:pt x="407" y="4570"/>
                    </a:lnTo>
                    <a:lnTo>
                      <a:pt x="394" y="4648"/>
                    </a:lnTo>
                    <a:lnTo>
                      <a:pt x="381" y="4725"/>
                    </a:lnTo>
                    <a:lnTo>
                      <a:pt x="366" y="4803"/>
                    </a:lnTo>
                    <a:lnTo>
                      <a:pt x="349" y="4881"/>
                    </a:lnTo>
                    <a:lnTo>
                      <a:pt x="329" y="4961"/>
                    </a:lnTo>
                    <a:lnTo>
                      <a:pt x="309" y="5040"/>
                    </a:lnTo>
                    <a:lnTo>
                      <a:pt x="286" y="5122"/>
                    </a:lnTo>
                    <a:lnTo>
                      <a:pt x="262" y="5204"/>
                    </a:lnTo>
                    <a:lnTo>
                      <a:pt x="236" y="5287"/>
                    </a:lnTo>
                    <a:lnTo>
                      <a:pt x="208" y="5371"/>
                    </a:lnTo>
                    <a:lnTo>
                      <a:pt x="180" y="5457"/>
                    </a:lnTo>
                    <a:lnTo>
                      <a:pt x="1380" y="5451"/>
                    </a:lnTo>
                    <a:close/>
                  </a:path>
                </a:pathLst>
              </a:custGeom>
              <a:solidFill>
                <a:srgbClr val="CB3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58" name="Freeform 32"/>
              <p:cNvSpPr>
                <a:spLocks/>
              </p:cNvSpPr>
              <p:nvPr/>
            </p:nvSpPr>
            <p:spPr bwMode="auto">
              <a:xfrm>
                <a:off x="3991" y="963"/>
                <a:ext cx="108" cy="108"/>
              </a:xfrm>
              <a:custGeom>
                <a:avLst/>
                <a:gdLst>
                  <a:gd name="T0" fmla="*/ 0 w 758"/>
                  <a:gd name="T1" fmla="*/ 0 h 756"/>
                  <a:gd name="T2" fmla="*/ 0 w 758"/>
                  <a:gd name="T3" fmla="*/ 0 h 756"/>
                  <a:gd name="T4" fmla="*/ 0 w 758"/>
                  <a:gd name="T5" fmla="*/ 0 h 756"/>
                  <a:gd name="T6" fmla="*/ 0 w 758"/>
                  <a:gd name="T7" fmla="*/ 0 h 756"/>
                  <a:gd name="T8" fmla="*/ 0 w 758"/>
                  <a:gd name="T9" fmla="*/ 0 h 756"/>
                  <a:gd name="T10" fmla="*/ 0 w 758"/>
                  <a:gd name="T11" fmla="*/ 0 h 756"/>
                  <a:gd name="T12" fmla="*/ 0 w 758"/>
                  <a:gd name="T13" fmla="*/ 0 h 756"/>
                  <a:gd name="T14" fmla="*/ 0 w 758"/>
                  <a:gd name="T15" fmla="*/ 0 h 756"/>
                  <a:gd name="T16" fmla="*/ 0 w 758"/>
                  <a:gd name="T17" fmla="*/ 0 h 756"/>
                  <a:gd name="T18" fmla="*/ 0 w 758"/>
                  <a:gd name="T19" fmla="*/ 0 h 756"/>
                  <a:gd name="T20" fmla="*/ 0 w 758"/>
                  <a:gd name="T21" fmla="*/ 0 h 756"/>
                  <a:gd name="T22" fmla="*/ 0 w 758"/>
                  <a:gd name="T23" fmla="*/ 0 h 756"/>
                  <a:gd name="T24" fmla="*/ 0 w 758"/>
                  <a:gd name="T25" fmla="*/ 0 h 756"/>
                  <a:gd name="T26" fmla="*/ 0 w 758"/>
                  <a:gd name="T27" fmla="*/ 0 h 756"/>
                  <a:gd name="T28" fmla="*/ 0 w 758"/>
                  <a:gd name="T29" fmla="*/ 0 h 756"/>
                  <a:gd name="T30" fmla="*/ 0 w 758"/>
                  <a:gd name="T31" fmla="*/ 0 h 756"/>
                  <a:gd name="T32" fmla="*/ 0 w 758"/>
                  <a:gd name="T33" fmla="*/ 0 h 756"/>
                  <a:gd name="T34" fmla="*/ 0 w 758"/>
                  <a:gd name="T35" fmla="*/ 0 h 756"/>
                  <a:gd name="T36" fmla="*/ 0 w 758"/>
                  <a:gd name="T37" fmla="*/ 0 h 756"/>
                  <a:gd name="T38" fmla="*/ 0 w 758"/>
                  <a:gd name="T39" fmla="*/ 0 h 756"/>
                  <a:gd name="T40" fmla="*/ 0 w 758"/>
                  <a:gd name="T41" fmla="*/ 0 h 756"/>
                  <a:gd name="T42" fmla="*/ 0 w 758"/>
                  <a:gd name="T43" fmla="*/ 0 h 756"/>
                  <a:gd name="T44" fmla="*/ 0 w 758"/>
                  <a:gd name="T45" fmla="*/ 0 h 756"/>
                  <a:gd name="T46" fmla="*/ 0 w 758"/>
                  <a:gd name="T47" fmla="*/ 0 h 756"/>
                  <a:gd name="T48" fmla="*/ 0 w 758"/>
                  <a:gd name="T49" fmla="*/ 0 h 756"/>
                  <a:gd name="T50" fmla="*/ 0 w 758"/>
                  <a:gd name="T51" fmla="*/ 0 h 756"/>
                  <a:gd name="T52" fmla="*/ 0 w 758"/>
                  <a:gd name="T53" fmla="*/ 0 h 756"/>
                  <a:gd name="T54" fmla="*/ 0 w 758"/>
                  <a:gd name="T55" fmla="*/ 0 h 756"/>
                  <a:gd name="T56" fmla="*/ 0 w 758"/>
                  <a:gd name="T57" fmla="*/ 0 h 756"/>
                  <a:gd name="T58" fmla="*/ 0 w 758"/>
                  <a:gd name="T59" fmla="*/ 0 h 756"/>
                  <a:gd name="T60" fmla="*/ 0 w 758"/>
                  <a:gd name="T61" fmla="*/ 0 h 756"/>
                  <a:gd name="T62" fmla="*/ 0 w 758"/>
                  <a:gd name="T63" fmla="*/ 0 h 756"/>
                  <a:gd name="T64" fmla="*/ 0 w 758"/>
                  <a:gd name="T65" fmla="*/ 0 h 756"/>
                  <a:gd name="T66" fmla="*/ 0 w 758"/>
                  <a:gd name="T67" fmla="*/ 0 h 756"/>
                  <a:gd name="T68" fmla="*/ 0 w 758"/>
                  <a:gd name="T69" fmla="*/ 0 h 756"/>
                  <a:gd name="T70" fmla="*/ 0 w 758"/>
                  <a:gd name="T71" fmla="*/ 0 h 756"/>
                  <a:gd name="T72" fmla="*/ 0 w 758"/>
                  <a:gd name="T73" fmla="*/ 0 h 756"/>
                  <a:gd name="T74" fmla="*/ 0 w 758"/>
                  <a:gd name="T75" fmla="*/ 0 h 756"/>
                  <a:gd name="T76" fmla="*/ 0 w 758"/>
                  <a:gd name="T77" fmla="*/ 0 h 756"/>
                  <a:gd name="T78" fmla="*/ 0 w 758"/>
                  <a:gd name="T79" fmla="*/ 0 h 756"/>
                  <a:gd name="T80" fmla="*/ 0 w 758"/>
                  <a:gd name="T81" fmla="*/ 0 h 756"/>
                  <a:gd name="T82" fmla="*/ 0 w 758"/>
                  <a:gd name="T83" fmla="*/ 0 h 756"/>
                  <a:gd name="T84" fmla="*/ 0 w 758"/>
                  <a:gd name="T85" fmla="*/ 0 h 756"/>
                  <a:gd name="T86" fmla="*/ 0 w 758"/>
                  <a:gd name="T87" fmla="*/ 0 h 75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58"/>
                  <a:gd name="T133" fmla="*/ 0 h 756"/>
                  <a:gd name="T134" fmla="*/ 758 w 758"/>
                  <a:gd name="T135" fmla="*/ 756 h 75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58" h="756">
                    <a:moveTo>
                      <a:pt x="758" y="0"/>
                    </a:moveTo>
                    <a:lnTo>
                      <a:pt x="0" y="4"/>
                    </a:lnTo>
                    <a:lnTo>
                      <a:pt x="0" y="53"/>
                    </a:lnTo>
                    <a:lnTo>
                      <a:pt x="1" y="102"/>
                    </a:lnTo>
                    <a:lnTo>
                      <a:pt x="2" y="151"/>
                    </a:lnTo>
                    <a:lnTo>
                      <a:pt x="3" y="199"/>
                    </a:lnTo>
                    <a:lnTo>
                      <a:pt x="5" y="247"/>
                    </a:lnTo>
                    <a:lnTo>
                      <a:pt x="6" y="294"/>
                    </a:lnTo>
                    <a:lnTo>
                      <a:pt x="9" y="342"/>
                    </a:lnTo>
                    <a:lnTo>
                      <a:pt x="12" y="388"/>
                    </a:lnTo>
                    <a:lnTo>
                      <a:pt x="15" y="436"/>
                    </a:lnTo>
                    <a:lnTo>
                      <a:pt x="17" y="482"/>
                    </a:lnTo>
                    <a:lnTo>
                      <a:pt x="20" y="528"/>
                    </a:lnTo>
                    <a:lnTo>
                      <a:pt x="24" y="574"/>
                    </a:lnTo>
                    <a:lnTo>
                      <a:pt x="27" y="620"/>
                    </a:lnTo>
                    <a:lnTo>
                      <a:pt x="30" y="665"/>
                    </a:lnTo>
                    <a:lnTo>
                      <a:pt x="34" y="711"/>
                    </a:lnTo>
                    <a:lnTo>
                      <a:pt x="37" y="756"/>
                    </a:lnTo>
                    <a:lnTo>
                      <a:pt x="66" y="740"/>
                    </a:lnTo>
                    <a:lnTo>
                      <a:pt x="95" y="723"/>
                    </a:lnTo>
                    <a:lnTo>
                      <a:pt x="124" y="706"/>
                    </a:lnTo>
                    <a:lnTo>
                      <a:pt x="152" y="689"/>
                    </a:lnTo>
                    <a:lnTo>
                      <a:pt x="180" y="673"/>
                    </a:lnTo>
                    <a:lnTo>
                      <a:pt x="207" y="655"/>
                    </a:lnTo>
                    <a:lnTo>
                      <a:pt x="234" y="638"/>
                    </a:lnTo>
                    <a:lnTo>
                      <a:pt x="261" y="620"/>
                    </a:lnTo>
                    <a:lnTo>
                      <a:pt x="280" y="607"/>
                    </a:lnTo>
                    <a:lnTo>
                      <a:pt x="300" y="592"/>
                    </a:lnTo>
                    <a:lnTo>
                      <a:pt x="319" y="577"/>
                    </a:lnTo>
                    <a:lnTo>
                      <a:pt x="338" y="561"/>
                    </a:lnTo>
                    <a:lnTo>
                      <a:pt x="357" y="546"/>
                    </a:lnTo>
                    <a:lnTo>
                      <a:pt x="374" y="528"/>
                    </a:lnTo>
                    <a:lnTo>
                      <a:pt x="393" y="511"/>
                    </a:lnTo>
                    <a:lnTo>
                      <a:pt x="410" y="494"/>
                    </a:lnTo>
                    <a:lnTo>
                      <a:pt x="443" y="458"/>
                    </a:lnTo>
                    <a:lnTo>
                      <a:pt x="477" y="420"/>
                    </a:lnTo>
                    <a:lnTo>
                      <a:pt x="509" y="381"/>
                    </a:lnTo>
                    <a:lnTo>
                      <a:pt x="540" y="342"/>
                    </a:lnTo>
                    <a:lnTo>
                      <a:pt x="570" y="300"/>
                    </a:lnTo>
                    <a:lnTo>
                      <a:pt x="599" y="259"/>
                    </a:lnTo>
                    <a:lnTo>
                      <a:pt x="626" y="217"/>
                    </a:lnTo>
                    <a:lnTo>
                      <a:pt x="653" y="173"/>
                    </a:lnTo>
                    <a:lnTo>
                      <a:pt x="707" y="86"/>
                    </a:lnTo>
                    <a:lnTo>
                      <a:pt x="758" y="0"/>
                    </a:lnTo>
                    <a:close/>
                  </a:path>
                </a:pathLst>
              </a:custGeom>
              <a:solidFill>
                <a:srgbClr val="AF3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59" name="Freeform 33"/>
              <p:cNvSpPr>
                <a:spLocks/>
              </p:cNvSpPr>
              <p:nvPr/>
            </p:nvSpPr>
            <p:spPr bwMode="auto">
              <a:xfrm>
                <a:off x="3996" y="1359"/>
                <a:ext cx="194" cy="166"/>
              </a:xfrm>
              <a:custGeom>
                <a:avLst/>
                <a:gdLst>
                  <a:gd name="T0" fmla="*/ 0 w 1359"/>
                  <a:gd name="T1" fmla="*/ 0 h 1157"/>
                  <a:gd name="T2" fmla="*/ 0 w 1359"/>
                  <a:gd name="T3" fmla="*/ 0 h 1157"/>
                  <a:gd name="T4" fmla="*/ 0 w 1359"/>
                  <a:gd name="T5" fmla="*/ 0 h 1157"/>
                  <a:gd name="T6" fmla="*/ 0 w 1359"/>
                  <a:gd name="T7" fmla="*/ 0 h 1157"/>
                  <a:gd name="T8" fmla="*/ 0 w 1359"/>
                  <a:gd name="T9" fmla="*/ 0 h 1157"/>
                  <a:gd name="T10" fmla="*/ 0 w 1359"/>
                  <a:gd name="T11" fmla="*/ 0 h 1157"/>
                  <a:gd name="T12" fmla="*/ 0 w 1359"/>
                  <a:gd name="T13" fmla="*/ 0 h 1157"/>
                  <a:gd name="T14" fmla="*/ 0 w 1359"/>
                  <a:gd name="T15" fmla="*/ 0 h 1157"/>
                  <a:gd name="T16" fmla="*/ 0 w 1359"/>
                  <a:gd name="T17" fmla="*/ 0 h 1157"/>
                  <a:gd name="T18" fmla="*/ 0 w 1359"/>
                  <a:gd name="T19" fmla="*/ 0 h 1157"/>
                  <a:gd name="T20" fmla="*/ 0 w 1359"/>
                  <a:gd name="T21" fmla="*/ 0 h 1157"/>
                  <a:gd name="T22" fmla="*/ 0 w 1359"/>
                  <a:gd name="T23" fmla="*/ 0 h 1157"/>
                  <a:gd name="T24" fmla="*/ 0 w 1359"/>
                  <a:gd name="T25" fmla="*/ 0 h 1157"/>
                  <a:gd name="T26" fmla="*/ 0 w 1359"/>
                  <a:gd name="T27" fmla="*/ 0 h 1157"/>
                  <a:gd name="T28" fmla="*/ 0 w 1359"/>
                  <a:gd name="T29" fmla="*/ 0 h 1157"/>
                  <a:gd name="T30" fmla="*/ 0 w 1359"/>
                  <a:gd name="T31" fmla="*/ 0 h 1157"/>
                  <a:gd name="T32" fmla="*/ 0 w 1359"/>
                  <a:gd name="T33" fmla="*/ 0 h 1157"/>
                  <a:gd name="T34" fmla="*/ 0 w 1359"/>
                  <a:gd name="T35" fmla="*/ 0 h 1157"/>
                  <a:gd name="T36" fmla="*/ 0 w 1359"/>
                  <a:gd name="T37" fmla="*/ 0 h 1157"/>
                  <a:gd name="T38" fmla="*/ 0 w 1359"/>
                  <a:gd name="T39" fmla="*/ 0 h 1157"/>
                  <a:gd name="T40" fmla="*/ 0 w 1359"/>
                  <a:gd name="T41" fmla="*/ 0 h 1157"/>
                  <a:gd name="T42" fmla="*/ 0 w 1359"/>
                  <a:gd name="T43" fmla="*/ 0 h 1157"/>
                  <a:gd name="T44" fmla="*/ 0 w 1359"/>
                  <a:gd name="T45" fmla="*/ 0 h 1157"/>
                  <a:gd name="T46" fmla="*/ 0 w 1359"/>
                  <a:gd name="T47" fmla="*/ 0 h 1157"/>
                  <a:gd name="T48" fmla="*/ 0 w 1359"/>
                  <a:gd name="T49" fmla="*/ 0 h 1157"/>
                  <a:gd name="T50" fmla="*/ 0 w 1359"/>
                  <a:gd name="T51" fmla="*/ 0 h 1157"/>
                  <a:gd name="T52" fmla="*/ 0 w 1359"/>
                  <a:gd name="T53" fmla="*/ 0 h 1157"/>
                  <a:gd name="T54" fmla="*/ 0 w 1359"/>
                  <a:gd name="T55" fmla="*/ 0 h 1157"/>
                  <a:gd name="T56" fmla="*/ 0 w 1359"/>
                  <a:gd name="T57" fmla="*/ 0 h 1157"/>
                  <a:gd name="T58" fmla="*/ 0 w 1359"/>
                  <a:gd name="T59" fmla="*/ 0 h 1157"/>
                  <a:gd name="T60" fmla="*/ 0 w 1359"/>
                  <a:gd name="T61" fmla="*/ 0 h 1157"/>
                  <a:gd name="T62" fmla="*/ 0 w 1359"/>
                  <a:gd name="T63" fmla="*/ 0 h 1157"/>
                  <a:gd name="T64" fmla="*/ 0 w 1359"/>
                  <a:gd name="T65" fmla="*/ 0 h 1157"/>
                  <a:gd name="T66" fmla="*/ 0 w 1359"/>
                  <a:gd name="T67" fmla="*/ 0 h 1157"/>
                  <a:gd name="T68" fmla="*/ 0 w 1359"/>
                  <a:gd name="T69" fmla="*/ 0 h 1157"/>
                  <a:gd name="T70" fmla="*/ 0 w 1359"/>
                  <a:gd name="T71" fmla="*/ 0 h 1157"/>
                  <a:gd name="T72" fmla="*/ 0 w 1359"/>
                  <a:gd name="T73" fmla="*/ 0 h 1157"/>
                  <a:gd name="T74" fmla="*/ 0 w 1359"/>
                  <a:gd name="T75" fmla="*/ 0 h 1157"/>
                  <a:gd name="T76" fmla="*/ 0 w 1359"/>
                  <a:gd name="T77" fmla="*/ 0 h 1157"/>
                  <a:gd name="T78" fmla="*/ 0 w 1359"/>
                  <a:gd name="T79" fmla="*/ 0 h 1157"/>
                  <a:gd name="T80" fmla="*/ 0 w 1359"/>
                  <a:gd name="T81" fmla="*/ 0 h 1157"/>
                  <a:gd name="T82" fmla="*/ 0 w 1359"/>
                  <a:gd name="T83" fmla="*/ 0 h 1157"/>
                  <a:gd name="T84" fmla="*/ 0 w 1359"/>
                  <a:gd name="T85" fmla="*/ 0 h 1157"/>
                  <a:gd name="T86" fmla="*/ 0 w 1359"/>
                  <a:gd name="T87" fmla="*/ 0 h 1157"/>
                  <a:gd name="T88" fmla="*/ 0 w 1359"/>
                  <a:gd name="T89" fmla="*/ 0 h 1157"/>
                  <a:gd name="T90" fmla="*/ 0 w 1359"/>
                  <a:gd name="T91" fmla="*/ 0 h 1157"/>
                  <a:gd name="T92" fmla="*/ 0 w 1359"/>
                  <a:gd name="T93" fmla="*/ 0 h 115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59"/>
                  <a:gd name="T142" fmla="*/ 0 h 1157"/>
                  <a:gd name="T143" fmla="*/ 1359 w 1359"/>
                  <a:gd name="T144" fmla="*/ 1157 h 115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59" h="1157">
                    <a:moveTo>
                      <a:pt x="0" y="21"/>
                    </a:moveTo>
                    <a:lnTo>
                      <a:pt x="5" y="23"/>
                    </a:lnTo>
                    <a:lnTo>
                      <a:pt x="10" y="24"/>
                    </a:lnTo>
                    <a:lnTo>
                      <a:pt x="47" y="35"/>
                    </a:lnTo>
                    <a:lnTo>
                      <a:pt x="84" y="44"/>
                    </a:lnTo>
                    <a:lnTo>
                      <a:pt x="122" y="53"/>
                    </a:lnTo>
                    <a:lnTo>
                      <a:pt x="161" y="60"/>
                    </a:lnTo>
                    <a:lnTo>
                      <a:pt x="201" y="66"/>
                    </a:lnTo>
                    <a:lnTo>
                      <a:pt x="241" y="70"/>
                    </a:lnTo>
                    <a:lnTo>
                      <a:pt x="280" y="74"/>
                    </a:lnTo>
                    <a:lnTo>
                      <a:pt x="322" y="77"/>
                    </a:lnTo>
                    <a:lnTo>
                      <a:pt x="362" y="80"/>
                    </a:lnTo>
                    <a:lnTo>
                      <a:pt x="402" y="80"/>
                    </a:lnTo>
                    <a:lnTo>
                      <a:pt x="443" y="80"/>
                    </a:lnTo>
                    <a:lnTo>
                      <a:pt x="483" y="80"/>
                    </a:lnTo>
                    <a:lnTo>
                      <a:pt x="522" y="77"/>
                    </a:lnTo>
                    <a:lnTo>
                      <a:pt x="562" y="75"/>
                    </a:lnTo>
                    <a:lnTo>
                      <a:pt x="601" y="72"/>
                    </a:lnTo>
                    <a:lnTo>
                      <a:pt x="640" y="69"/>
                    </a:lnTo>
                    <a:lnTo>
                      <a:pt x="683" y="64"/>
                    </a:lnTo>
                    <a:lnTo>
                      <a:pt x="727" y="58"/>
                    </a:lnTo>
                    <a:lnTo>
                      <a:pt x="769" y="51"/>
                    </a:lnTo>
                    <a:lnTo>
                      <a:pt x="810" y="42"/>
                    </a:lnTo>
                    <a:lnTo>
                      <a:pt x="852" y="33"/>
                    </a:lnTo>
                    <a:lnTo>
                      <a:pt x="893" y="23"/>
                    </a:lnTo>
                    <a:lnTo>
                      <a:pt x="933" y="12"/>
                    </a:lnTo>
                    <a:lnTo>
                      <a:pt x="974" y="0"/>
                    </a:lnTo>
                    <a:lnTo>
                      <a:pt x="983" y="24"/>
                    </a:lnTo>
                    <a:lnTo>
                      <a:pt x="991" y="46"/>
                    </a:lnTo>
                    <a:lnTo>
                      <a:pt x="1001" y="69"/>
                    </a:lnTo>
                    <a:lnTo>
                      <a:pt x="1011" y="93"/>
                    </a:lnTo>
                    <a:lnTo>
                      <a:pt x="1042" y="167"/>
                    </a:lnTo>
                    <a:lnTo>
                      <a:pt x="1072" y="243"/>
                    </a:lnTo>
                    <a:lnTo>
                      <a:pt x="1101" y="316"/>
                    </a:lnTo>
                    <a:lnTo>
                      <a:pt x="1129" y="391"/>
                    </a:lnTo>
                    <a:lnTo>
                      <a:pt x="1155" y="463"/>
                    </a:lnTo>
                    <a:lnTo>
                      <a:pt x="1180" y="534"/>
                    </a:lnTo>
                    <a:lnTo>
                      <a:pt x="1204" y="606"/>
                    </a:lnTo>
                    <a:lnTo>
                      <a:pt x="1227" y="675"/>
                    </a:lnTo>
                    <a:lnTo>
                      <a:pt x="1248" y="742"/>
                    </a:lnTo>
                    <a:lnTo>
                      <a:pt x="1268" y="808"/>
                    </a:lnTo>
                    <a:lnTo>
                      <a:pt x="1287" y="873"/>
                    </a:lnTo>
                    <a:lnTo>
                      <a:pt x="1304" y="934"/>
                    </a:lnTo>
                    <a:lnTo>
                      <a:pt x="1320" y="994"/>
                    </a:lnTo>
                    <a:lnTo>
                      <a:pt x="1334" y="1050"/>
                    </a:lnTo>
                    <a:lnTo>
                      <a:pt x="1348" y="1105"/>
                    </a:lnTo>
                    <a:lnTo>
                      <a:pt x="1359" y="1156"/>
                    </a:lnTo>
                    <a:lnTo>
                      <a:pt x="1305" y="1157"/>
                    </a:lnTo>
                    <a:lnTo>
                      <a:pt x="1241" y="1156"/>
                    </a:lnTo>
                    <a:lnTo>
                      <a:pt x="1169" y="1153"/>
                    </a:lnTo>
                    <a:lnTo>
                      <a:pt x="1092" y="1147"/>
                    </a:lnTo>
                    <a:lnTo>
                      <a:pt x="1050" y="1144"/>
                    </a:lnTo>
                    <a:lnTo>
                      <a:pt x="1009" y="1139"/>
                    </a:lnTo>
                    <a:lnTo>
                      <a:pt x="966" y="1134"/>
                    </a:lnTo>
                    <a:lnTo>
                      <a:pt x="923" y="1129"/>
                    </a:lnTo>
                    <a:lnTo>
                      <a:pt x="880" y="1123"/>
                    </a:lnTo>
                    <a:lnTo>
                      <a:pt x="836" y="1117"/>
                    </a:lnTo>
                    <a:lnTo>
                      <a:pt x="793" y="1109"/>
                    </a:lnTo>
                    <a:lnTo>
                      <a:pt x="749" y="1101"/>
                    </a:lnTo>
                    <a:lnTo>
                      <a:pt x="706" y="1093"/>
                    </a:lnTo>
                    <a:lnTo>
                      <a:pt x="665" y="1084"/>
                    </a:lnTo>
                    <a:lnTo>
                      <a:pt x="622" y="1074"/>
                    </a:lnTo>
                    <a:lnTo>
                      <a:pt x="582" y="1063"/>
                    </a:lnTo>
                    <a:lnTo>
                      <a:pt x="543" y="1051"/>
                    </a:lnTo>
                    <a:lnTo>
                      <a:pt x="506" y="1040"/>
                    </a:lnTo>
                    <a:lnTo>
                      <a:pt x="469" y="1027"/>
                    </a:lnTo>
                    <a:lnTo>
                      <a:pt x="435" y="1013"/>
                    </a:lnTo>
                    <a:lnTo>
                      <a:pt x="403" y="999"/>
                    </a:lnTo>
                    <a:lnTo>
                      <a:pt x="373" y="983"/>
                    </a:lnTo>
                    <a:lnTo>
                      <a:pt x="345" y="968"/>
                    </a:lnTo>
                    <a:lnTo>
                      <a:pt x="321" y="951"/>
                    </a:lnTo>
                    <a:lnTo>
                      <a:pt x="298" y="933"/>
                    </a:lnTo>
                    <a:lnTo>
                      <a:pt x="279" y="915"/>
                    </a:lnTo>
                    <a:lnTo>
                      <a:pt x="264" y="895"/>
                    </a:lnTo>
                    <a:lnTo>
                      <a:pt x="251" y="875"/>
                    </a:lnTo>
                    <a:lnTo>
                      <a:pt x="242" y="830"/>
                    </a:lnTo>
                    <a:lnTo>
                      <a:pt x="232" y="785"/>
                    </a:lnTo>
                    <a:lnTo>
                      <a:pt x="221" y="738"/>
                    </a:lnTo>
                    <a:lnTo>
                      <a:pt x="210" y="691"/>
                    </a:lnTo>
                    <a:lnTo>
                      <a:pt x="199" y="643"/>
                    </a:lnTo>
                    <a:lnTo>
                      <a:pt x="185" y="593"/>
                    </a:lnTo>
                    <a:lnTo>
                      <a:pt x="172" y="544"/>
                    </a:lnTo>
                    <a:lnTo>
                      <a:pt x="158" y="494"/>
                    </a:lnTo>
                    <a:lnTo>
                      <a:pt x="144" y="443"/>
                    </a:lnTo>
                    <a:lnTo>
                      <a:pt x="128" y="393"/>
                    </a:lnTo>
                    <a:lnTo>
                      <a:pt x="112" y="341"/>
                    </a:lnTo>
                    <a:lnTo>
                      <a:pt x="95" y="290"/>
                    </a:lnTo>
                    <a:lnTo>
                      <a:pt x="79" y="239"/>
                    </a:lnTo>
                    <a:lnTo>
                      <a:pt x="61" y="188"/>
                    </a:lnTo>
                    <a:lnTo>
                      <a:pt x="43" y="137"/>
                    </a:lnTo>
                    <a:lnTo>
                      <a:pt x="24" y="87"/>
                    </a:lnTo>
                    <a:lnTo>
                      <a:pt x="18" y="70"/>
                    </a:lnTo>
                    <a:lnTo>
                      <a:pt x="12" y="54"/>
                    </a:lnTo>
                    <a:lnTo>
                      <a:pt x="6" y="3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F3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60" name="Freeform 34"/>
              <p:cNvSpPr>
                <a:spLocks noEditPoints="1"/>
              </p:cNvSpPr>
              <p:nvPr/>
            </p:nvSpPr>
            <p:spPr bwMode="auto">
              <a:xfrm>
                <a:off x="3982" y="970"/>
                <a:ext cx="202" cy="758"/>
              </a:xfrm>
              <a:custGeom>
                <a:avLst/>
                <a:gdLst>
                  <a:gd name="T0" fmla="*/ 0 w 1411"/>
                  <a:gd name="T1" fmla="*/ 0 h 5305"/>
                  <a:gd name="T2" fmla="*/ 0 w 1411"/>
                  <a:gd name="T3" fmla="*/ 0 h 5305"/>
                  <a:gd name="T4" fmla="*/ 0 w 1411"/>
                  <a:gd name="T5" fmla="*/ 0 h 5305"/>
                  <a:gd name="T6" fmla="*/ 0 w 1411"/>
                  <a:gd name="T7" fmla="*/ 0 h 5305"/>
                  <a:gd name="T8" fmla="*/ 0 w 1411"/>
                  <a:gd name="T9" fmla="*/ 0 h 5305"/>
                  <a:gd name="T10" fmla="*/ 0 w 1411"/>
                  <a:gd name="T11" fmla="*/ 0 h 5305"/>
                  <a:gd name="T12" fmla="*/ 0 w 1411"/>
                  <a:gd name="T13" fmla="*/ 0 h 5305"/>
                  <a:gd name="T14" fmla="*/ 0 w 1411"/>
                  <a:gd name="T15" fmla="*/ 0 h 5305"/>
                  <a:gd name="T16" fmla="*/ 0 w 1411"/>
                  <a:gd name="T17" fmla="*/ 0 h 5305"/>
                  <a:gd name="T18" fmla="*/ 0 w 1411"/>
                  <a:gd name="T19" fmla="*/ 0 h 5305"/>
                  <a:gd name="T20" fmla="*/ 0 w 1411"/>
                  <a:gd name="T21" fmla="*/ 0 h 5305"/>
                  <a:gd name="T22" fmla="*/ 0 w 1411"/>
                  <a:gd name="T23" fmla="*/ 0 h 5305"/>
                  <a:gd name="T24" fmla="*/ 0 w 1411"/>
                  <a:gd name="T25" fmla="*/ 0 h 5305"/>
                  <a:gd name="T26" fmla="*/ 0 w 1411"/>
                  <a:gd name="T27" fmla="*/ 0 h 5305"/>
                  <a:gd name="T28" fmla="*/ 0 w 1411"/>
                  <a:gd name="T29" fmla="*/ 0 h 5305"/>
                  <a:gd name="T30" fmla="*/ 0 w 1411"/>
                  <a:gd name="T31" fmla="*/ 0 h 5305"/>
                  <a:gd name="T32" fmla="*/ 0 w 1411"/>
                  <a:gd name="T33" fmla="*/ 0 h 5305"/>
                  <a:gd name="T34" fmla="*/ 0 w 1411"/>
                  <a:gd name="T35" fmla="*/ 0 h 5305"/>
                  <a:gd name="T36" fmla="*/ 0 w 1411"/>
                  <a:gd name="T37" fmla="*/ 0 h 5305"/>
                  <a:gd name="T38" fmla="*/ 0 w 1411"/>
                  <a:gd name="T39" fmla="*/ 0 h 5305"/>
                  <a:gd name="T40" fmla="*/ 0 w 1411"/>
                  <a:gd name="T41" fmla="*/ 0 h 5305"/>
                  <a:gd name="T42" fmla="*/ 0 w 1411"/>
                  <a:gd name="T43" fmla="*/ 0 h 5305"/>
                  <a:gd name="T44" fmla="*/ 0 w 1411"/>
                  <a:gd name="T45" fmla="*/ 0 h 5305"/>
                  <a:gd name="T46" fmla="*/ 0 w 1411"/>
                  <a:gd name="T47" fmla="*/ 0 h 5305"/>
                  <a:gd name="T48" fmla="*/ 0 w 1411"/>
                  <a:gd name="T49" fmla="*/ 0 h 5305"/>
                  <a:gd name="T50" fmla="*/ 0 w 1411"/>
                  <a:gd name="T51" fmla="*/ 0 h 5305"/>
                  <a:gd name="T52" fmla="*/ 0 w 1411"/>
                  <a:gd name="T53" fmla="*/ 0 h 5305"/>
                  <a:gd name="T54" fmla="*/ 0 w 1411"/>
                  <a:gd name="T55" fmla="*/ 0 h 5305"/>
                  <a:gd name="T56" fmla="*/ 0 w 1411"/>
                  <a:gd name="T57" fmla="*/ 0 h 5305"/>
                  <a:gd name="T58" fmla="*/ 0 w 1411"/>
                  <a:gd name="T59" fmla="*/ 0 h 5305"/>
                  <a:gd name="T60" fmla="*/ 0 w 1411"/>
                  <a:gd name="T61" fmla="*/ 0 h 5305"/>
                  <a:gd name="T62" fmla="*/ 0 w 1411"/>
                  <a:gd name="T63" fmla="*/ 0 h 5305"/>
                  <a:gd name="T64" fmla="*/ 0 w 1411"/>
                  <a:gd name="T65" fmla="*/ 0 h 5305"/>
                  <a:gd name="T66" fmla="*/ 0 w 1411"/>
                  <a:gd name="T67" fmla="*/ 0 h 5305"/>
                  <a:gd name="T68" fmla="*/ 0 w 1411"/>
                  <a:gd name="T69" fmla="*/ 0 h 5305"/>
                  <a:gd name="T70" fmla="*/ 0 w 1411"/>
                  <a:gd name="T71" fmla="*/ 0 h 5305"/>
                  <a:gd name="T72" fmla="*/ 0 w 1411"/>
                  <a:gd name="T73" fmla="*/ 0 h 5305"/>
                  <a:gd name="T74" fmla="*/ 0 w 1411"/>
                  <a:gd name="T75" fmla="*/ 0 h 5305"/>
                  <a:gd name="T76" fmla="*/ 0 w 1411"/>
                  <a:gd name="T77" fmla="*/ 0 h 5305"/>
                  <a:gd name="T78" fmla="*/ 0 w 1411"/>
                  <a:gd name="T79" fmla="*/ 0 h 5305"/>
                  <a:gd name="T80" fmla="*/ 0 w 1411"/>
                  <a:gd name="T81" fmla="*/ 0 h 5305"/>
                  <a:gd name="T82" fmla="*/ 0 w 1411"/>
                  <a:gd name="T83" fmla="*/ 0 h 5305"/>
                  <a:gd name="T84" fmla="*/ 0 w 1411"/>
                  <a:gd name="T85" fmla="*/ 0 h 5305"/>
                  <a:gd name="T86" fmla="*/ 0 w 1411"/>
                  <a:gd name="T87" fmla="*/ 0 h 5305"/>
                  <a:gd name="T88" fmla="*/ 0 w 1411"/>
                  <a:gd name="T89" fmla="*/ 0 h 5305"/>
                  <a:gd name="T90" fmla="*/ 0 w 1411"/>
                  <a:gd name="T91" fmla="*/ 0 h 5305"/>
                  <a:gd name="T92" fmla="*/ 0 w 1411"/>
                  <a:gd name="T93" fmla="*/ 0 h 5305"/>
                  <a:gd name="T94" fmla="*/ 0 w 1411"/>
                  <a:gd name="T95" fmla="*/ 0 h 5305"/>
                  <a:gd name="T96" fmla="*/ 0 w 1411"/>
                  <a:gd name="T97" fmla="*/ 0 h 5305"/>
                  <a:gd name="T98" fmla="*/ 0 w 1411"/>
                  <a:gd name="T99" fmla="*/ 0 h 5305"/>
                  <a:gd name="T100" fmla="*/ 0 w 1411"/>
                  <a:gd name="T101" fmla="*/ 0 h 5305"/>
                  <a:gd name="T102" fmla="*/ 0 w 1411"/>
                  <a:gd name="T103" fmla="*/ 0 h 5305"/>
                  <a:gd name="T104" fmla="*/ 0 w 1411"/>
                  <a:gd name="T105" fmla="*/ 0 h 5305"/>
                  <a:gd name="T106" fmla="*/ 0 w 1411"/>
                  <a:gd name="T107" fmla="*/ 0 h 5305"/>
                  <a:gd name="T108" fmla="*/ 0 w 1411"/>
                  <a:gd name="T109" fmla="*/ 0 h 5305"/>
                  <a:gd name="T110" fmla="*/ 0 w 1411"/>
                  <a:gd name="T111" fmla="*/ 0 h 5305"/>
                  <a:gd name="T112" fmla="*/ 0 w 1411"/>
                  <a:gd name="T113" fmla="*/ 0 h 5305"/>
                  <a:gd name="T114" fmla="*/ 0 w 1411"/>
                  <a:gd name="T115" fmla="*/ 0 h 5305"/>
                  <a:gd name="T116" fmla="*/ 0 w 1411"/>
                  <a:gd name="T117" fmla="*/ 0 h 5305"/>
                  <a:gd name="T118" fmla="*/ 0 w 1411"/>
                  <a:gd name="T119" fmla="*/ 0 h 5305"/>
                  <a:gd name="T120" fmla="*/ 0 w 1411"/>
                  <a:gd name="T121" fmla="*/ 0 h 530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411"/>
                  <a:gd name="T184" fmla="*/ 0 h 5305"/>
                  <a:gd name="T185" fmla="*/ 1411 w 1411"/>
                  <a:gd name="T186" fmla="*/ 5305 h 530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411" h="5305">
                    <a:moveTo>
                      <a:pt x="187" y="22"/>
                    </a:moveTo>
                    <a:lnTo>
                      <a:pt x="184" y="79"/>
                    </a:lnTo>
                    <a:lnTo>
                      <a:pt x="181" y="137"/>
                    </a:lnTo>
                    <a:lnTo>
                      <a:pt x="177" y="194"/>
                    </a:lnTo>
                    <a:lnTo>
                      <a:pt x="173" y="249"/>
                    </a:lnTo>
                    <a:lnTo>
                      <a:pt x="168" y="306"/>
                    </a:lnTo>
                    <a:lnTo>
                      <a:pt x="162" y="362"/>
                    </a:lnTo>
                    <a:lnTo>
                      <a:pt x="156" y="417"/>
                    </a:lnTo>
                    <a:lnTo>
                      <a:pt x="150" y="473"/>
                    </a:lnTo>
                    <a:lnTo>
                      <a:pt x="143" y="528"/>
                    </a:lnTo>
                    <a:lnTo>
                      <a:pt x="137" y="581"/>
                    </a:lnTo>
                    <a:lnTo>
                      <a:pt x="129" y="636"/>
                    </a:lnTo>
                    <a:lnTo>
                      <a:pt x="122" y="690"/>
                    </a:lnTo>
                    <a:lnTo>
                      <a:pt x="114" y="744"/>
                    </a:lnTo>
                    <a:lnTo>
                      <a:pt x="107" y="797"/>
                    </a:lnTo>
                    <a:lnTo>
                      <a:pt x="99" y="850"/>
                    </a:lnTo>
                    <a:lnTo>
                      <a:pt x="91" y="903"/>
                    </a:lnTo>
                    <a:lnTo>
                      <a:pt x="75" y="1020"/>
                    </a:lnTo>
                    <a:lnTo>
                      <a:pt x="58" y="1136"/>
                    </a:lnTo>
                    <a:lnTo>
                      <a:pt x="43" y="1251"/>
                    </a:lnTo>
                    <a:lnTo>
                      <a:pt x="29" y="1366"/>
                    </a:lnTo>
                    <a:lnTo>
                      <a:pt x="23" y="1423"/>
                    </a:lnTo>
                    <a:lnTo>
                      <a:pt x="18" y="1481"/>
                    </a:lnTo>
                    <a:lnTo>
                      <a:pt x="13" y="1538"/>
                    </a:lnTo>
                    <a:lnTo>
                      <a:pt x="8" y="1596"/>
                    </a:lnTo>
                    <a:lnTo>
                      <a:pt x="5" y="1653"/>
                    </a:lnTo>
                    <a:lnTo>
                      <a:pt x="2" y="1711"/>
                    </a:lnTo>
                    <a:lnTo>
                      <a:pt x="1" y="1768"/>
                    </a:lnTo>
                    <a:lnTo>
                      <a:pt x="0" y="1825"/>
                    </a:lnTo>
                    <a:lnTo>
                      <a:pt x="0" y="1883"/>
                    </a:lnTo>
                    <a:lnTo>
                      <a:pt x="2" y="1941"/>
                    </a:lnTo>
                    <a:lnTo>
                      <a:pt x="4" y="1999"/>
                    </a:lnTo>
                    <a:lnTo>
                      <a:pt x="7" y="2058"/>
                    </a:lnTo>
                    <a:lnTo>
                      <a:pt x="13" y="2116"/>
                    </a:lnTo>
                    <a:lnTo>
                      <a:pt x="19" y="2175"/>
                    </a:lnTo>
                    <a:lnTo>
                      <a:pt x="26" y="2234"/>
                    </a:lnTo>
                    <a:lnTo>
                      <a:pt x="35" y="2293"/>
                    </a:lnTo>
                    <a:lnTo>
                      <a:pt x="46" y="2352"/>
                    </a:lnTo>
                    <a:lnTo>
                      <a:pt x="57" y="2412"/>
                    </a:lnTo>
                    <a:lnTo>
                      <a:pt x="70" y="2472"/>
                    </a:lnTo>
                    <a:lnTo>
                      <a:pt x="86" y="2532"/>
                    </a:lnTo>
                    <a:lnTo>
                      <a:pt x="104" y="2593"/>
                    </a:lnTo>
                    <a:lnTo>
                      <a:pt x="122" y="2654"/>
                    </a:lnTo>
                    <a:lnTo>
                      <a:pt x="143" y="2715"/>
                    </a:lnTo>
                    <a:lnTo>
                      <a:pt x="164" y="2777"/>
                    </a:lnTo>
                    <a:lnTo>
                      <a:pt x="200" y="2870"/>
                    </a:lnTo>
                    <a:lnTo>
                      <a:pt x="232" y="2961"/>
                    </a:lnTo>
                    <a:lnTo>
                      <a:pt x="263" y="3050"/>
                    </a:lnTo>
                    <a:lnTo>
                      <a:pt x="291" y="3135"/>
                    </a:lnTo>
                    <a:lnTo>
                      <a:pt x="316" y="3219"/>
                    </a:lnTo>
                    <a:lnTo>
                      <a:pt x="341" y="3302"/>
                    </a:lnTo>
                    <a:lnTo>
                      <a:pt x="363" y="3383"/>
                    </a:lnTo>
                    <a:lnTo>
                      <a:pt x="383" y="3462"/>
                    </a:lnTo>
                    <a:lnTo>
                      <a:pt x="400" y="3540"/>
                    </a:lnTo>
                    <a:lnTo>
                      <a:pt x="416" y="3616"/>
                    </a:lnTo>
                    <a:lnTo>
                      <a:pt x="429" y="3691"/>
                    </a:lnTo>
                    <a:lnTo>
                      <a:pt x="441" y="3765"/>
                    </a:lnTo>
                    <a:lnTo>
                      <a:pt x="451" y="3839"/>
                    </a:lnTo>
                    <a:lnTo>
                      <a:pt x="458" y="3911"/>
                    </a:lnTo>
                    <a:lnTo>
                      <a:pt x="463" y="3983"/>
                    </a:lnTo>
                    <a:lnTo>
                      <a:pt x="466" y="4056"/>
                    </a:lnTo>
                    <a:lnTo>
                      <a:pt x="467" y="4127"/>
                    </a:lnTo>
                    <a:lnTo>
                      <a:pt x="466" y="4198"/>
                    </a:lnTo>
                    <a:lnTo>
                      <a:pt x="463" y="4270"/>
                    </a:lnTo>
                    <a:lnTo>
                      <a:pt x="458" y="4342"/>
                    </a:lnTo>
                    <a:lnTo>
                      <a:pt x="451" y="4415"/>
                    </a:lnTo>
                    <a:lnTo>
                      <a:pt x="441" y="4487"/>
                    </a:lnTo>
                    <a:lnTo>
                      <a:pt x="431" y="4560"/>
                    </a:lnTo>
                    <a:lnTo>
                      <a:pt x="418" y="4635"/>
                    </a:lnTo>
                    <a:lnTo>
                      <a:pt x="402" y="4709"/>
                    </a:lnTo>
                    <a:lnTo>
                      <a:pt x="385" y="4786"/>
                    </a:lnTo>
                    <a:lnTo>
                      <a:pt x="366" y="4863"/>
                    </a:lnTo>
                    <a:lnTo>
                      <a:pt x="344" y="4942"/>
                    </a:lnTo>
                    <a:lnTo>
                      <a:pt x="322" y="5023"/>
                    </a:lnTo>
                    <a:lnTo>
                      <a:pt x="296" y="5105"/>
                    </a:lnTo>
                    <a:lnTo>
                      <a:pt x="269" y="5189"/>
                    </a:lnTo>
                    <a:lnTo>
                      <a:pt x="239" y="5275"/>
                    </a:lnTo>
                    <a:lnTo>
                      <a:pt x="229" y="5305"/>
                    </a:lnTo>
                    <a:lnTo>
                      <a:pt x="1247" y="5299"/>
                    </a:lnTo>
                    <a:lnTo>
                      <a:pt x="1252" y="5283"/>
                    </a:lnTo>
                    <a:lnTo>
                      <a:pt x="1275" y="5202"/>
                    </a:lnTo>
                    <a:lnTo>
                      <a:pt x="1297" y="5123"/>
                    </a:lnTo>
                    <a:lnTo>
                      <a:pt x="1318" y="5045"/>
                    </a:lnTo>
                    <a:lnTo>
                      <a:pt x="1335" y="4968"/>
                    </a:lnTo>
                    <a:lnTo>
                      <a:pt x="1352" y="4892"/>
                    </a:lnTo>
                    <a:lnTo>
                      <a:pt x="1366" y="4817"/>
                    </a:lnTo>
                    <a:lnTo>
                      <a:pt x="1379" y="4742"/>
                    </a:lnTo>
                    <a:lnTo>
                      <a:pt x="1389" y="4669"/>
                    </a:lnTo>
                    <a:lnTo>
                      <a:pt x="1397" y="4595"/>
                    </a:lnTo>
                    <a:lnTo>
                      <a:pt x="1404" y="4523"/>
                    </a:lnTo>
                    <a:lnTo>
                      <a:pt x="1408" y="4451"/>
                    </a:lnTo>
                    <a:lnTo>
                      <a:pt x="1410" y="4378"/>
                    </a:lnTo>
                    <a:lnTo>
                      <a:pt x="1411" y="4306"/>
                    </a:lnTo>
                    <a:lnTo>
                      <a:pt x="1409" y="4234"/>
                    </a:lnTo>
                    <a:lnTo>
                      <a:pt x="1406" y="4161"/>
                    </a:lnTo>
                    <a:lnTo>
                      <a:pt x="1399" y="4088"/>
                    </a:lnTo>
                    <a:lnTo>
                      <a:pt x="1392" y="4014"/>
                    </a:lnTo>
                    <a:lnTo>
                      <a:pt x="1382" y="3940"/>
                    </a:lnTo>
                    <a:lnTo>
                      <a:pt x="1369" y="3865"/>
                    </a:lnTo>
                    <a:lnTo>
                      <a:pt x="1356" y="3789"/>
                    </a:lnTo>
                    <a:lnTo>
                      <a:pt x="1339" y="3712"/>
                    </a:lnTo>
                    <a:lnTo>
                      <a:pt x="1322" y="3635"/>
                    </a:lnTo>
                    <a:lnTo>
                      <a:pt x="1301" y="3555"/>
                    </a:lnTo>
                    <a:lnTo>
                      <a:pt x="1278" y="3475"/>
                    </a:lnTo>
                    <a:lnTo>
                      <a:pt x="1254" y="3393"/>
                    </a:lnTo>
                    <a:lnTo>
                      <a:pt x="1227" y="3309"/>
                    </a:lnTo>
                    <a:lnTo>
                      <a:pt x="1198" y="3223"/>
                    </a:lnTo>
                    <a:lnTo>
                      <a:pt x="1167" y="3136"/>
                    </a:lnTo>
                    <a:lnTo>
                      <a:pt x="1134" y="3048"/>
                    </a:lnTo>
                    <a:lnTo>
                      <a:pt x="1098" y="2956"/>
                    </a:lnTo>
                    <a:lnTo>
                      <a:pt x="1060" y="2862"/>
                    </a:lnTo>
                    <a:lnTo>
                      <a:pt x="1020" y="2766"/>
                    </a:lnTo>
                    <a:lnTo>
                      <a:pt x="994" y="2704"/>
                    </a:lnTo>
                    <a:lnTo>
                      <a:pt x="971" y="2642"/>
                    </a:lnTo>
                    <a:lnTo>
                      <a:pt x="949" y="2580"/>
                    </a:lnTo>
                    <a:lnTo>
                      <a:pt x="929" y="2519"/>
                    </a:lnTo>
                    <a:lnTo>
                      <a:pt x="911" y="2458"/>
                    </a:lnTo>
                    <a:lnTo>
                      <a:pt x="894" y="2397"/>
                    </a:lnTo>
                    <a:lnTo>
                      <a:pt x="879" y="2336"/>
                    </a:lnTo>
                    <a:lnTo>
                      <a:pt x="865" y="2276"/>
                    </a:lnTo>
                    <a:lnTo>
                      <a:pt x="853" y="2216"/>
                    </a:lnTo>
                    <a:lnTo>
                      <a:pt x="842" y="2156"/>
                    </a:lnTo>
                    <a:lnTo>
                      <a:pt x="833" y="2096"/>
                    </a:lnTo>
                    <a:lnTo>
                      <a:pt x="825" y="2036"/>
                    </a:lnTo>
                    <a:lnTo>
                      <a:pt x="818" y="1977"/>
                    </a:lnTo>
                    <a:lnTo>
                      <a:pt x="811" y="1917"/>
                    </a:lnTo>
                    <a:lnTo>
                      <a:pt x="807" y="1858"/>
                    </a:lnTo>
                    <a:lnTo>
                      <a:pt x="803" y="1798"/>
                    </a:lnTo>
                    <a:lnTo>
                      <a:pt x="800" y="1739"/>
                    </a:lnTo>
                    <a:lnTo>
                      <a:pt x="799" y="1681"/>
                    </a:lnTo>
                    <a:lnTo>
                      <a:pt x="798" y="1622"/>
                    </a:lnTo>
                    <a:lnTo>
                      <a:pt x="798" y="1563"/>
                    </a:lnTo>
                    <a:lnTo>
                      <a:pt x="798" y="1504"/>
                    </a:lnTo>
                    <a:lnTo>
                      <a:pt x="799" y="1444"/>
                    </a:lnTo>
                    <a:lnTo>
                      <a:pt x="801" y="1385"/>
                    </a:lnTo>
                    <a:lnTo>
                      <a:pt x="804" y="1326"/>
                    </a:lnTo>
                    <a:lnTo>
                      <a:pt x="810" y="1207"/>
                    </a:lnTo>
                    <a:lnTo>
                      <a:pt x="818" y="1088"/>
                    </a:lnTo>
                    <a:lnTo>
                      <a:pt x="827" y="968"/>
                    </a:lnTo>
                    <a:lnTo>
                      <a:pt x="836" y="848"/>
                    </a:lnTo>
                    <a:lnTo>
                      <a:pt x="839" y="799"/>
                    </a:lnTo>
                    <a:lnTo>
                      <a:pt x="843" y="749"/>
                    </a:lnTo>
                    <a:lnTo>
                      <a:pt x="848" y="699"/>
                    </a:lnTo>
                    <a:lnTo>
                      <a:pt x="851" y="649"/>
                    </a:lnTo>
                    <a:lnTo>
                      <a:pt x="855" y="598"/>
                    </a:lnTo>
                    <a:lnTo>
                      <a:pt x="858" y="548"/>
                    </a:lnTo>
                    <a:lnTo>
                      <a:pt x="861" y="497"/>
                    </a:lnTo>
                    <a:lnTo>
                      <a:pt x="864" y="446"/>
                    </a:lnTo>
                    <a:lnTo>
                      <a:pt x="867" y="394"/>
                    </a:lnTo>
                    <a:lnTo>
                      <a:pt x="870" y="343"/>
                    </a:lnTo>
                    <a:lnTo>
                      <a:pt x="872" y="291"/>
                    </a:lnTo>
                    <a:lnTo>
                      <a:pt x="874" y="238"/>
                    </a:lnTo>
                    <a:lnTo>
                      <a:pt x="875" y="186"/>
                    </a:lnTo>
                    <a:lnTo>
                      <a:pt x="876" y="133"/>
                    </a:lnTo>
                    <a:lnTo>
                      <a:pt x="878" y="80"/>
                    </a:lnTo>
                    <a:lnTo>
                      <a:pt x="878" y="26"/>
                    </a:lnTo>
                    <a:lnTo>
                      <a:pt x="878" y="4"/>
                    </a:lnTo>
                    <a:lnTo>
                      <a:pt x="188" y="0"/>
                    </a:lnTo>
                    <a:lnTo>
                      <a:pt x="187" y="22"/>
                    </a:lnTo>
                    <a:close/>
                    <a:moveTo>
                      <a:pt x="510" y="4131"/>
                    </a:moveTo>
                    <a:lnTo>
                      <a:pt x="510" y="4092"/>
                    </a:lnTo>
                    <a:lnTo>
                      <a:pt x="509" y="4054"/>
                    </a:lnTo>
                    <a:lnTo>
                      <a:pt x="507" y="4014"/>
                    </a:lnTo>
                    <a:lnTo>
                      <a:pt x="504" y="3975"/>
                    </a:lnTo>
                    <a:lnTo>
                      <a:pt x="502" y="3936"/>
                    </a:lnTo>
                    <a:lnTo>
                      <a:pt x="499" y="3896"/>
                    </a:lnTo>
                    <a:lnTo>
                      <a:pt x="495" y="3857"/>
                    </a:lnTo>
                    <a:lnTo>
                      <a:pt x="491" y="3818"/>
                    </a:lnTo>
                    <a:lnTo>
                      <a:pt x="486" y="3778"/>
                    </a:lnTo>
                    <a:lnTo>
                      <a:pt x="480" y="3738"/>
                    </a:lnTo>
                    <a:lnTo>
                      <a:pt x="473" y="3698"/>
                    </a:lnTo>
                    <a:lnTo>
                      <a:pt x="467" y="3657"/>
                    </a:lnTo>
                    <a:lnTo>
                      <a:pt x="452" y="3575"/>
                    </a:lnTo>
                    <a:lnTo>
                      <a:pt x="434" y="3492"/>
                    </a:lnTo>
                    <a:lnTo>
                      <a:pt x="415" y="3407"/>
                    </a:lnTo>
                    <a:lnTo>
                      <a:pt x="392" y="3322"/>
                    </a:lnTo>
                    <a:lnTo>
                      <a:pt x="367" y="3233"/>
                    </a:lnTo>
                    <a:lnTo>
                      <a:pt x="340" y="3143"/>
                    </a:lnTo>
                    <a:lnTo>
                      <a:pt x="310" y="3051"/>
                    </a:lnTo>
                    <a:lnTo>
                      <a:pt x="278" y="2957"/>
                    </a:lnTo>
                    <a:lnTo>
                      <a:pt x="243" y="2860"/>
                    </a:lnTo>
                    <a:lnTo>
                      <a:pt x="207" y="2761"/>
                    </a:lnTo>
                    <a:lnTo>
                      <a:pt x="185" y="2701"/>
                    </a:lnTo>
                    <a:lnTo>
                      <a:pt x="166" y="2642"/>
                    </a:lnTo>
                    <a:lnTo>
                      <a:pt x="147" y="2583"/>
                    </a:lnTo>
                    <a:lnTo>
                      <a:pt x="130" y="2524"/>
                    </a:lnTo>
                    <a:lnTo>
                      <a:pt x="116" y="2466"/>
                    </a:lnTo>
                    <a:lnTo>
                      <a:pt x="102" y="2409"/>
                    </a:lnTo>
                    <a:lnTo>
                      <a:pt x="91" y="2351"/>
                    </a:lnTo>
                    <a:lnTo>
                      <a:pt x="81" y="2294"/>
                    </a:lnTo>
                    <a:lnTo>
                      <a:pt x="73" y="2236"/>
                    </a:lnTo>
                    <a:lnTo>
                      <a:pt x="64" y="2179"/>
                    </a:lnTo>
                    <a:lnTo>
                      <a:pt x="58" y="2122"/>
                    </a:lnTo>
                    <a:lnTo>
                      <a:pt x="54" y="2066"/>
                    </a:lnTo>
                    <a:lnTo>
                      <a:pt x="50" y="2009"/>
                    </a:lnTo>
                    <a:lnTo>
                      <a:pt x="48" y="1954"/>
                    </a:lnTo>
                    <a:lnTo>
                      <a:pt x="46" y="1898"/>
                    </a:lnTo>
                    <a:lnTo>
                      <a:pt x="46" y="1841"/>
                    </a:lnTo>
                    <a:lnTo>
                      <a:pt x="46" y="1783"/>
                    </a:lnTo>
                    <a:lnTo>
                      <a:pt x="48" y="1725"/>
                    </a:lnTo>
                    <a:lnTo>
                      <a:pt x="50" y="1667"/>
                    </a:lnTo>
                    <a:lnTo>
                      <a:pt x="53" y="1609"/>
                    </a:lnTo>
                    <a:lnTo>
                      <a:pt x="57" y="1551"/>
                    </a:lnTo>
                    <a:lnTo>
                      <a:pt x="62" y="1493"/>
                    </a:lnTo>
                    <a:lnTo>
                      <a:pt x="67" y="1435"/>
                    </a:lnTo>
                    <a:lnTo>
                      <a:pt x="74" y="1378"/>
                    </a:lnTo>
                    <a:lnTo>
                      <a:pt x="80" y="1319"/>
                    </a:lnTo>
                    <a:lnTo>
                      <a:pt x="87" y="1261"/>
                    </a:lnTo>
                    <a:lnTo>
                      <a:pt x="94" y="1203"/>
                    </a:lnTo>
                    <a:lnTo>
                      <a:pt x="102" y="1145"/>
                    </a:lnTo>
                    <a:lnTo>
                      <a:pt x="110" y="1086"/>
                    </a:lnTo>
                    <a:lnTo>
                      <a:pt x="118" y="1027"/>
                    </a:lnTo>
                    <a:lnTo>
                      <a:pt x="127" y="969"/>
                    </a:lnTo>
                    <a:lnTo>
                      <a:pt x="136" y="910"/>
                    </a:lnTo>
                    <a:lnTo>
                      <a:pt x="143" y="857"/>
                    </a:lnTo>
                    <a:lnTo>
                      <a:pt x="151" y="806"/>
                    </a:lnTo>
                    <a:lnTo>
                      <a:pt x="158" y="753"/>
                    </a:lnTo>
                    <a:lnTo>
                      <a:pt x="166" y="700"/>
                    </a:lnTo>
                    <a:lnTo>
                      <a:pt x="173" y="648"/>
                    </a:lnTo>
                    <a:lnTo>
                      <a:pt x="180" y="595"/>
                    </a:lnTo>
                    <a:lnTo>
                      <a:pt x="186" y="541"/>
                    </a:lnTo>
                    <a:lnTo>
                      <a:pt x="193" y="487"/>
                    </a:lnTo>
                    <a:lnTo>
                      <a:pt x="200" y="434"/>
                    </a:lnTo>
                    <a:lnTo>
                      <a:pt x="205" y="379"/>
                    </a:lnTo>
                    <a:lnTo>
                      <a:pt x="211" y="324"/>
                    </a:lnTo>
                    <a:lnTo>
                      <a:pt x="215" y="269"/>
                    </a:lnTo>
                    <a:lnTo>
                      <a:pt x="220" y="213"/>
                    </a:lnTo>
                    <a:lnTo>
                      <a:pt x="224" y="157"/>
                    </a:lnTo>
                    <a:lnTo>
                      <a:pt x="228" y="102"/>
                    </a:lnTo>
                    <a:lnTo>
                      <a:pt x="231" y="45"/>
                    </a:lnTo>
                    <a:lnTo>
                      <a:pt x="266" y="46"/>
                    </a:lnTo>
                    <a:lnTo>
                      <a:pt x="335" y="46"/>
                    </a:lnTo>
                    <a:lnTo>
                      <a:pt x="427" y="47"/>
                    </a:lnTo>
                    <a:lnTo>
                      <a:pt x="530" y="47"/>
                    </a:lnTo>
                    <a:lnTo>
                      <a:pt x="634" y="48"/>
                    </a:lnTo>
                    <a:lnTo>
                      <a:pt x="727" y="48"/>
                    </a:lnTo>
                    <a:lnTo>
                      <a:pt x="796" y="49"/>
                    </a:lnTo>
                    <a:lnTo>
                      <a:pt x="832" y="49"/>
                    </a:lnTo>
                    <a:lnTo>
                      <a:pt x="832" y="101"/>
                    </a:lnTo>
                    <a:lnTo>
                      <a:pt x="831" y="151"/>
                    </a:lnTo>
                    <a:lnTo>
                      <a:pt x="830" y="203"/>
                    </a:lnTo>
                    <a:lnTo>
                      <a:pt x="828" y="254"/>
                    </a:lnTo>
                    <a:lnTo>
                      <a:pt x="826" y="304"/>
                    </a:lnTo>
                    <a:lnTo>
                      <a:pt x="824" y="355"/>
                    </a:lnTo>
                    <a:lnTo>
                      <a:pt x="822" y="405"/>
                    </a:lnTo>
                    <a:lnTo>
                      <a:pt x="819" y="454"/>
                    </a:lnTo>
                    <a:lnTo>
                      <a:pt x="816" y="504"/>
                    </a:lnTo>
                    <a:lnTo>
                      <a:pt x="812" y="553"/>
                    </a:lnTo>
                    <a:lnTo>
                      <a:pt x="809" y="602"/>
                    </a:lnTo>
                    <a:lnTo>
                      <a:pt x="806" y="652"/>
                    </a:lnTo>
                    <a:lnTo>
                      <a:pt x="802" y="700"/>
                    </a:lnTo>
                    <a:lnTo>
                      <a:pt x="799" y="748"/>
                    </a:lnTo>
                    <a:lnTo>
                      <a:pt x="795" y="796"/>
                    </a:lnTo>
                    <a:lnTo>
                      <a:pt x="791" y="844"/>
                    </a:lnTo>
                    <a:lnTo>
                      <a:pt x="788" y="891"/>
                    </a:lnTo>
                    <a:lnTo>
                      <a:pt x="783" y="937"/>
                    </a:lnTo>
                    <a:lnTo>
                      <a:pt x="780" y="984"/>
                    </a:lnTo>
                    <a:lnTo>
                      <a:pt x="777" y="1030"/>
                    </a:lnTo>
                    <a:lnTo>
                      <a:pt x="773" y="1077"/>
                    </a:lnTo>
                    <a:lnTo>
                      <a:pt x="770" y="1122"/>
                    </a:lnTo>
                    <a:lnTo>
                      <a:pt x="767" y="1169"/>
                    </a:lnTo>
                    <a:lnTo>
                      <a:pt x="765" y="1214"/>
                    </a:lnTo>
                    <a:lnTo>
                      <a:pt x="762" y="1261"/>
                    </a:lnTo>
                    <a:lnTo>
                      <a:pt x="760" y="1306"/>
                    </a:lnTo>
                    <a:lnTo>
                      <a:pt x="758" y="1352"/>
                    </a:lnTo>
                    <a:lnTo>
                      <a:pt x="756" y="1397"/>
                    </a:lnTo>
                    <a:lnTo>
                      <a:pt x="755" y="1444"/>
                    </a:lnTo>
                    <a:lnTo>
                      <a:pt x="754" y="1489"/>
                    </a:lnTo>
                    <a:lnTo>
                      <a:pt x="752" y="1535"/>
                    </a:lnTo>
                    <a:lnTo>
                      <a:pt x="752" y="1580"/>
                    </a:lnTo>
                    <a:lnTo>
                      <a:pt x="754" y="1655"/>
                    </a:lnTo>
                    <a:lnTo>
                      <a:pt x="756" y="1728"/>
                    </a:lnTo>
                    <a:lnTo>
                      <a:pt x="759" y="1802"/>
                    </a:lnTo>
                    <a:lnTo>
                      <a:pt x="763" y="1876"/>
                    </a:lnTo>
                    <a:lnTo>
                      <a:pt x="769" y="1949"/>
                    </a:lnTo>
                    <a:lnTo>
                      <a:pt x="777" y="2024"/>
                    </a:lnTo>
                    <a:lnTo>
                      <a:pt x="788" y="2098"/>
                    </a:lnTo>
                    <a:lnTo>
                      <a:pt x="799" y="2173"/>
                    </a:lnTo>
                    <a:lnTo>
                      <a:pt x="806" y="2211"/>
                    </a:lnTo>
                    <a:lnTo>
                      <a:pt x="813" y="2248"/>
                    </a:lnTo>
                    <a:lnTo>
                      <a:pt x="821" y="2285"/>
                    </a:lnTo>
                    <a:lnTo>
                      <a:pt x="830" y="2324"/>
                    </a:lnTo>
                    <a:lnTo>
                      <a:pt x="838" y="2361"/>
                    </a:lnTo>
                    <a:lnTo>
                      <a:pt x="848" y="2399"/>
                    </a:lnTo>
                    <a:lnTo>
                      <a:pt x="858" y="2437"/>
                    </a:lnTo>
                    <a:lnTo>
                      <a:pt x="869" y="2475"/>
                    </a:lnTo>
                    <a:lnTo>
                      <a:pt x="881" y="2513"/>
                    </a:lnTo>
                    <a:lnTo>
                      <a:pt x="892" y="2551"/>
                    </a:lnTo>
                    <a:lnTo>
                      <a:pt x="905" y="2590"/>
                    </a:lnTo>
                    <a:lnTo>
                      <a:pt x="919" y="2629"/>
                    </a:lnTo>
                    <a:lnTo>
                      <a:pt x="932" y="2667"/>
                    </a:lnTo>
                    <a:lnTo>
                      <a:pt x="947" y="2706"/>
                    </a:lnTo>
                    <a:lnTo>
                      <a:pt x="962" y="2745"/>
                    </a:lnTo>
                    <a:lnTo>
                      <a:pt x="979" y="2784"/>
                    </a:lnTo>
                    <a:lnTo>
                      <a:pt x="1026" y="2899"/>
                    </a:lnTo>
                    <a:lnTo>
                      <a:pt x="1071" y="3009"/>
                    </a:lnTo>
                    <a:lnTo>
                      <a:pt x="1112" y="3117"/>
                    </a:lnTo>
                    <a:lnTo>
                      <a:pt x="1150" y="3221"/>
                    </a:lnTo>
                    <a:lnTo>
                      <a:pt x="1168" y="3273"/>
                    </a:lnTo>
                    <a:lnTo>
                      <a:pt x="1184" y="3324"/>
                    </a:lnTo>
                    <a:lnTo>
                      <a:pt x="1201" y="3374"/>
                    </a:lnTo>
                    <a:lnTo>
                      <a:pt x="1216" y="3423"/>
                    </a:lnTo>
                    <a:lnTo>
                      <a:pt x="1231" y="3473"/>
                    </a:lnTo>
                    <a:lnTo>
                      <a:pt x="1245" y="3521"/>
                    </a:lnTo>
                    <a:lnTo>
                      <a:pt x="1258" y="3569"/>
                    </a:lnTo>
                    <a:lnTo>
                      <a:pt x="1270" y="3616"/>
                    </a:lnTo>
                    <a:lnTo>
                      <a:pt x="1283" y="3663"/>
                    </a:lnTo>
                    <a:lnTo>
                      <a:pt x="1293" y="3709"/>
                    </a:lnTo>
                    <a:lnTo>
                      <a:pt x="1303" y="3755"/>
                    </a:lnTo>
                    <a:lnTo>
                      <a:pt x="1313" y="3801"/>
                    </a:lnTo>
                    <a:lnTo>
                      <a:pt x="1321" y="3846"/>
                    </a:lnTo>
                    <a:lnTo>
                      <a:pt x="1329" y="3891"/>
                    </a:lnTo>
                    <a:lnTo>
                      <a:pt x="1335" y="3936"/>
                    </a:lnTo>
                    <a:lnTo>
                      <a:pt x="1341" y="3980"/>
                    </a:lnTo>
                    <a:lnTo>
                      <a:pt x="1348" y="4025"/>
                    </a:lnTo>
                    <a:lnTo>
                      <a:pt x="1352" y="4068"/>
                    </a:lnTo>
                    <a:lnTo>
                      <a:pt x="1356" y="4112"/>
                    </a:lnTo>
                    <a:lnTo>
                      <a:pt x="1360" y="4156"/>
                    </a:lnTo>
                    <a:lnTo>
                      <a:pt x="1362" y="4199"/>
                    </a:lnTo>
                    <a:lnTo>
                      <a:pt x="1364" y="4242"/>
                    </a:lnTo>
                    <a:lnTo>
                      <a:pt x="1365" y="4285"/>
                    </a:lnTo>
                    <a:lnTo>
                      <a:pt x="1365" y="4329"/>
                    </a:lnTo>
                    <a:lnTo>
                      <a:pt x="1365" y="4385"/>
                    </a:lnTo>
                    <a:lnTo>
                      <a:pt x="1363" y="4440"/>
                    </a:lnTo>
                    <a:lnTo>
                      <a:pt x="1360" y="4496"/>
                    </a:lnTo>
                    <a:lnTo>
                      <a:pt x="1356" y="4552"/>
                    </a:lnTo>
                    <a:lnTo>
                      <a:pt x="1350" y="4608"/>
                    </a:lnTo>
                    <a:lnTo>
                      <a:pt x="1344" y="4665"/>
                    </a:lnTo>
                    <a:lnTo>
                      <a:pt x="1335" y="4721"/>
                    </a:lnTo>
                    <a:lnTo>
                      <a:pt x="1327" y="4777"/>
                    </a:lnTo>
                    <a:lnTo>
                      <a:pt x="1317" y="4835"/>
                    </a:lnTo>
                    <a:lnTo>
                      <a:pt x="1305" y="4893"/>
                    </a:lnTo>
                    <a:lnTo>
                      <a:pt x="1293" y="4952"/>
                    </a:lnTo>
                    <a:lnTo>
                      <a:pt x="1279" y="5011"/>
                    </a:lnTo>
                    <a:lnTo>
                      <a:pt x="1264" y="5070"/>
                    </a:lnTo>
                    <a:lnTo>
                      <a:pt x="1248" y="5131"/>
                    </a:lnTo>
                    <a:lnTo>
                      <a:pt x="1231" y="5192"/>
                    </a:lnTo>
                    <a:lnTo>
                      <a:pt x="1213" y="5254"/>
                    </a:lnTo>
                    <a:lnTo>
                      <a:pt x="1198" y="5254"/>
                    </a:lnTo>
                    <a:lnTo>
                      <a:pt x="1167" y="5254"/>
                    </a:lnTo>
                    <a:lnTo>
                      <a:pt x="1121" y="5254"/>
                    </a:lnTo>
                    <a:lnTo>
                      <a:pt x="1064" y="5255"/>
                    </a:lnTo>
                    <a:lnTo>
                      <a:pt x="996" y="5255"/>
                    </a:lnTo>
                    <a:lnTo>
                      <a:pt x="922" y="5255"/>
                    </a:lnTo>
                    <a:lnTo>
                      <a:pt x="843" y="5256"/>
                    </a:lnTo>
                    <a:lnTo>
                      <a:pt x="762" y="5256"/>
                    </a:lnTo>
                    <a:lnTo>
                      <a:pt x="679" y="5257"/>
                    </a:lnTo>
                    <a:lnTo>
                      <a:pt x="600" y="5257"/>
                    </a:lnTo>
                    <a:lnTo>
                      <a:pt x="524" y="5258"/>
                    </a:lnTo>
                    <a:lnTo>
                      <a:pt x="455" y="5258"/>
                    </a:lnTo>
                    <a:lnTo>
                      <a:pt x="395" y="5259"/>
                    </a:lnTo>
                    <a:lnTo>
                      <a:pt x="345" y="5259"/>
                    </a:lnTo>
                    <a:lnTo>
                      <a:pt x="310" y="5259"/>
                    </a:lnTo>
                    <a:lnTo>
                      <a:pt x="292" y="5259"/>
                    </a:lnTo>
                    <a:lnTo>
                      <a:pt x="317" y="5182"/>
                    </a:lnTo>
                    <a:lnTo>
                      <a:pt x="342" y="5105"/>
                    </a:lnTo>
                    <a:lnTo>
                      <a:pt x="365" y="5030"/>
                    </a:lnTo>
                    <a:lnTo>
                      <a:pt x="386" y="4955"/>
                    </a:lnTo>
                    <a:lnTo>
                      <a:pt x="405" y="4883"/>
                    </a:lnTo>
                    <a:lnTo>
                      <a:pt x="424" y="4812"/>
                    </a:lnTo>
                    <a:lnTo>
                      <a:pt x="439" y="4740"/>
                    </a:lnTo>
                    <a:lnTo>
                      <a:pt x="454" y="4671"/>
                    </a:lnTo>
                    <a:lnTo>
                      <a:pt x="467" y="4602"/>
                    </a:lnTo>
                    <a:lnTo>
                      <a:pt x="479" y="4533"/>
                    </a:lnTo>
                    <a:lnTo>
                      <a:pt x="488" y="4465"/>
                    </a:lnTo>
                    <a:lnTo>
                      <a:pt x="495" y="4398"/>
                    </a:lnTo>
                    <a:lnTo>
                      <a:pt x="501" y="4331"/>
                    </a:lnTo>
                    <a:lnTo>
                      <a:pt x="507" y="4265"/>
                    </a:lnTo>
                    <a:lnTo>
                      <a:pt x="509" y="4197"/>
                    </a:lnTo>
                    <a:lnTo>
                      <a:pt x="510" y="4131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61" name="Freeform 35"/>
              <p:cNvSpPr>
                <a:spLocks noEditPoints="1"/>
              </p:cNvSpPr>
              <p:nvPr/>
            </p:nvSpPr>
            <p:spPr bwMode="auto">
              <a:xfrm>
                <a:off x="4044" y="1631"/>
                <a:ext cx="111" cy="79"/>
              </a:xfrm>
              <a:custGeom>
                <a:avLst/>
                <a:gdLst>
                  <a:gd name="T0" fmla="*/ 0 w 777"/>
                  <a:gd name="T1" fmla="*/ 0 h 553"/>
                  <a:gd name="T2" fmla="*/ 0 w 777"/>
                  <a:gd name="T3" fmla="*/ 0 h 553"/>
                  <a:gd name="T4" fmla="*/ 0 w 777"/>
                  <a:gd name="T5" fmla="*/ 0 h 553"/>
                  <a:gd name="T6" fmla="*/ 0 w 777"/>
                  <a:gd name="T7" fmla="*/ 0 h 553"/>
                  <a:gd name="T8" fmla="*/ 0 w 777"/>
                  <a:gd name="T9" fmla="*/ 0 h 553"/>
                  <a:gd name="T10" fmla="*/ 0 w 777"/>
                  <a:gd name="T11" fmla="*/ 0 h 553"/>
                  <a:gd name="T12" fmla="*/ 0 w 777"/>
                  <a:gd name="T13" fmla="*/ 0 h 553"/>
                  <a:gd name="T14" fmla="*/ 0 w 777"/>
                  <a:gd name="T15" fmla="*/ 0 h 553"/>
                  <a:gd name="T16" fmla="*/ 0 w 777"/>
                  <a:gd name="T17" fmla="*/ 0 h 553"/>
                  <a:gd name="T18" fmla="*/ 0 w 777"/>
                  <a:gd name="T19" fmla="*/ 0 h 553"/>
                  <a:gd name="T20" fmla="*/ 0 w 777"/>
                  <a:gd name="T21" fmla="*/ 0 h 553"/>
                  <a:gd name="T22" fmla="*/ 0 w 777"/>
                  <a:gd name="T23" fmla="*/ 0 h 553"/>
                  <a:gd name="T24" fmla="*/ 0 w 777"/>
                  <a:gd name="T25" fmla="*/ 0 h 553"/>
                  <a:gd name="T26" fmla="*/ 0 w 777"/>
                  <a:gd name="T27" fmla="*/ 0 h 553"/>
                  <a:gd name="T28" fmla="*/ 0 w 777"/>
                  <a:gd name="T29" fmla="*/ 0 h 553"/>
                  <a:gd name="T30" fmla="*/ 0 w 777"/>
                  <a:gd name="T31" fmla="*/ 0 h 553"/>
                  <a:gd name="T32" fmla="*/ 0 w 777"/>
                  <a:gd name="T33" fmla="*/ 0 h 553"/>
                  <a:gd name="T34" fmla="*/ 0 w 777"/>
                  <a:gd name="T35" fmla="*/ 0 h 553"/>
                  <a:gd name="T36" fmla="*/ 0 w 777"/>
                  <a:gd name="T37" fmla="*/ 0 h 553"/>
                  <a:gd name="T38" fmla="*/ 0 w 777"/>
                  <a:gd name="T39" fmla="*/ 0 h 553"/>
                  <a:gd name="T40" fmla="*/ 0 w 777"/>
                  <a:gd name="T41" fmla="*/ 0 h 553"/>
                  <a:gd name="T42" fmla="*/ 0 w 777"/>
                  <a:gd name="T43" fmla="*/ 0 h 553"/>
                  <a:gd name="T44" fmla="*/ 0 w 777"/>
                  <a:gd name="T45" fmla="*/ 0 h 553"/>
                  <a:gd name="T46" fmla="*/ 0 w 777"/>
                  <a:gd name="T47" fmla="*/ 0 h 553"/>
                  <a:gd name="T48" fmla="*/ 0 w 777"/>
                  <a:gd name="T49" fmla="*/ 0 h 553"/>
                  <a:gd name="T50" fmla="*/ 0 w 777"/>
                  <a:gd name="T51" fmla="*/ 0 h 553"/>
                  <a:gd name="T52" fmla="*/ 0 w 777"/>
                  <a:gd name="T53" fmla="*/ 0 h 553"/>
                  <a:gd name="T54" fmla="*/ 0 w 777"/>
                  <a:gd name="T55" fmla="*/ 0 h 553"/>
                  <a:gd name="T56" fmla="*/ 0 w 777"/>
                  <a:gd name="T57" fmla="*/ 0 h 553"/>
                  <a:gd name="T58" fmla="*/ 0 w 777"/>
                  <a:gd name="T59" fmla="*/ 0 h 553"/>
                  <a:gd name="T60" fmla="*/ 0 w 777"/>
                  <a:gd name="T61" fmla="*/ 0 h 553"/>
                  <a:gd name="T62" fmla="*/ 0 w 777"/>
                  <a:gd name="T63" fmla="*/ 0 h 553"/>
                  <a:gd name="T64" fmla="*/ 0 w 777"/>
                  <a:gd name="T65" fmla="*/ 0 h 553"/>
                  <a:gd name="T66" fmla="*/ 0 w 777"/>
                  <a:gd name="T67" fmla="*/ 0 h 553"/>
                  <a:gd name="T68" fmla="*/ 0 w 777"/>
                  <a:gd name="T69" fmla="*/ 0 h 553"/>
                  <a:gd name="T70" fmla="*/ 0 w 777"/>
                  <a:gd name="T71" fmla="*/ 0 h 553"/>
                  <a:gd name="T72" fmla="*/ 0 w 777"/>
                  <a:gd name="T73" fmla="*/ 0 h 553"/>
                  <a:gd name="T74" fmla="*/ 0 w 777"/>
                  <a:gd name="T75" fmla="*/ 0 h 553"/>
                  <a:gd name="T76" fmla="*/ 0 w 777"/>
                  <a:gd name="T77" fmla="*/ 0 h 553"/>
                  <a:gd name="T78" fmla="*/ 0 w 777"/>
                  <a:gd name="T79" fmla="*/ 0 h 553"/>
                  <a:gd name="T80" fmla="*/ 0 w 777"/>
                  <a:gd name="T81" fmla="*/ 0 h 553"/>
                  <a:gd name="T82" fmla="*/ 0 w 777"/>
                  <a:gd name="T83" fmla="*/ 0 h 553"/>
                  <a:gd name="T84" fmla="*/ 0 w 777"/>
                  <a:gd name="T85" fmla="*/ 0 h 553"/>
                  <a:gd name="T86" fmla="*/ 0 w 777"/>
                  <a:gd name="T87" fmla="*/ 0 h 553"/>
                  <a:gd name="T88" fmla="*/ 0 w 777"/>
                  <a:gd name="T89" fmla="*/ 0 h 553"/>
                  <a:gd name="T90" fmla="*/ 0 w 777"/>
                  <a:gd name="T91" fmla="*/ 0 h 553"/>
                  <a:gd name="T92" fmla="*/ 0 w 777"/>
                  <a:gd name="T93" fmla="*/ 0 h 553"/>
                  <a:gd name="T94" fmla="*/ 0 w 777"/>
                  <a:gd name="T95" fmla="*/ 0 h 553"/>
                  <a:gd name="T96" fmla="*/ 0 w 777"/>
                  <a:gd name="T97" fmla="*/ 0 h 553"/>
                  <a:gd name="T98" fmla="*/ 0 w 777"/>
                  <a:gd name="T99" fmla="*/ 0 h 553"/>
                  <a:gd name="T100" fmla="*/ 0 w 777"/>
                  <a:gd name="T101" fmla="*/ 0 h 553"/>
                  <a:gd name="T102" fmla="*/ 0 w 777"/>
                  <a:gd name="T103" fmla="*/ 0 h 553"/>
                  <a:gd name="T104" fmla="*/ 0 w 777"/>
                  <a:gd name="T105" fmla="*/ 0 h 553"/>
                  <a:gd name="T106" fmla="*/ 0 w 777"/>
                  <a:gd name="T107" fmla="*/ 0 h 553"/>
                  <a:gd name="T108" fmla="*/ 0 w 777"/>
                  <a:gd name="T109" fmla="*/ 0 h 553"/>
                  <a:gd name="T110" fmla="*/ 0 w 777"/>
                  <a:gd name="T111" fmla="*/ 0 h 553"/>
                  <a:gd name="T112" fmla="*/ 0 w 777"/>
                  <a:gd name="T113" fmla="*/ 0 h 55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77"/>
                  <a:gd name="T172" fmla="*/ 0 h 553"/>
                  <a:gd name="T173" fmla="*/ 777 w 777"/>
                  <a:gd name="T174" fmla="*/ 553 h 55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77" h="553">
                    <a:moveTo>
                      <a:pt x="125" y="0"/>
                    </a:moveTo>
                    <a:lnTo>
                      <a:pt x="123" y="15"/>
                    </a:lnTo>
                    <a:lnTo>
                      <a:pt x="114" y="73"/>
                    </a:lnTo>
                    <a:lnTo>
                      <a:pt x="103" y="132"/>
                    </a:lnTo>
                    <a:lnTo>
                      <a:pt x="92" y="194"/>
                    </a:lnTo>
                    <a:lnTo>
                      <a:pt x="78" y="257"/>
                    </a:lnTo>
                    <a:lnTo>
                      <a:pt x="63" y="322"/>
                    </a:lnTo>
                    <a:lnTo>
                      <a:pt x="46" y="389"/>
                    </a:lnTo>
                    <a:lnTo>
                      <a:pt x="27" y="460"/>
                    </a:lnTo>
                    <a:lnTo>
                      <a:pt x="6" y="532"/>
                    </a:lnTo>
                    <a:lnTo>
                      <a:pt x="0" y="553"/>
                    </a:lnTo>
                    <a:lnTo>
                      <a:pt x="684" y="549"/>
                    </a:lnTo>
                    <a:lnTo>
                      <a:pt x="687" y="536"/>
                    </a:lnTo>
                    <a:lnTo>
                      <a:pt x="705" y="466"/>
                    </a:lnTo>
                    <a:lnTo>
                      <a:pt x="720" y="397"/>
                    </a:lnTo>
                    <a:lnTo>
                      <a:pt x="734" y="329"/>
                    </a:lnTo>
                    <a:lnTo>
                      <a:pt x="746" y="264"/>
                    </a:lnTo>
                    <a:lnTo>
                      <a:pt x="757" y="200"/>
                    </a:lnTo>
                    <a:lnTo>
                      <a:pt x="765" y="138"/>
                    </a:lnTo>
                    <a:lnTo>
                      <a:pt x="771" y="78"/>
                    </a:lnTo>
                    <a:lnTo>
                      <a:pt x="776" y="19"/>
                    </a:lnTo>
                    <a:lnTo>
                      <a:pt x="777" y="0"/>
                    </a:lnTo>
                    <a:lnTo>
                      <a:pt x="139" y="0"/>
                    </a:lnTo>
                    <a:lnTo>
                      <a:pt x="125" y="0"/>
                    </a:lnTo>
                    <a:close/>
                    <a:moveTo>
                      <a:pt x="742" y="35"/>
                    </a:moveTo>
                    <a:lnTo>
                      <a:pt x="737" y="89"/>
                    </a:lnTo>
                    <a:lnTo>
                      <a:pt x="731" y="146"/>
                    </a:lnTo>
                    <a:lnTo>
                      <a:pt x="722" y="203"/>
                    </a:lnTo>
                    <a:lnTo>
                      <a:pt x="713" y="263"/>
                    </a:lnTo>
                    <a:lnTo>
                      <a:pt x="702" y="323"/>
                    </a:lnTo>
                    <a:lnTo>
                      <a:pt x="689" y="386"/>
                    </a:lnTo>
                    <a:lnTo>
                      <a:pt x="675" y="450"/>
                    </a:lnTo>
                    <a:lnTo>
                      <a:pt x="659" y="515"/>
                    </a:lnTo>
                    <a:lnTo>
                      <a:pt x="627" y="516"/>
                    </a:lnTo>
                    <a:lnTo>
                      <a:pt x="559" y="516"/>
                    </a:lnTo>
                    <a:lnTo>
                      <a:pt x="464" y="518"/>
                    </a:lnTo>
                    <a:lnTo>
                      <a:pt x="358" y="518"/>
                    </a:lnTo>
                    <a:lnTo>
                      <a:pt x="249" y="519"/>
                    </a:lnTo>
                    <a:lnTo>
                      <a:pt x="153" y="519"/>
                    </a:lnTo>
                    <a:lnTo>
                      <a:pt x="80" y="520"/>
                    </a:lnTo>
                    <a:lnTo>
                      <a:pt x="44" y="520"/>
                    </a:lnTo>
                    <a:lnTo>
                      <a:pt x="62" y="452"/>
                    </a:lnTo>
                    <a:lnTo>
                      <a:pt x="80" y="387"/>
                    </a:lnTo>
                    <a:lnTo>
                      <a:pt x="95" y="324"/>
                    </a:lnTo>
                    <a:lnTo>
                      <a:pt x="110" y="262"/>
                    </a:lnTo>
                    <a:lnTo>
                      <a:pt x="122" y="203"/>
                    </a:lnTo>
                    <a:lnTo>
                      <a:pt x="133" y="145"/>
                    </a:lnTo>
                    <a:lnTo>
                      <a:pt x="144" y="88"/>
                    </a:lnTo>
                    <a:lnTo>
                      <a:pt x="153" y="35"/>
                    </a:lnTo>
                    <a:lnTo>
                      <a:pt x="184" y="35"/>
                    </a:lnTo>
                    <a:lnTo>
                      <a:pt x="251" y="35"/>
                    </a:lnTo>
                    <a:lnTo>
                      <a:pt x="341" y="35"/>
                    </a:lnTo>
                    <a:lnTo>
                      <a:pt x="445" y="35"/>
                    </a:lnTo>
                    <a:lnTo>
                      <a:pt x="548" y="35"/>
                    </a:lnTo>
                    <a:lnTo>
                      <a:pt x="640" y="35"/>
                    </a:lnTo>
                    <a:lnTo>
                      <a:pt x="708" y="35"/>
                    </a:lnTo>
                    <a:lnTo>
                      <a:pt x="742" y="35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62" name="Freeform 36"/>
              <p:cNvSpPr>
                <a:spLocks noEditPoints="1"/>
              </p:cNvSpPr>
              <p:nvPr/>
            </p:nvSpPr>
            <p:spPr bwMode="auto">
              <a:xfrm>
                <a:off x="4057" y="1641"/>
                <a:ext cx="85" cy="60"/>
              </a:xfrm>
              <a:custGeom>
                <a:avLst/>
                <a:gdLst>
                  <a:gd name="T0" fmla="*/ 0 w 589"/>
                  <a:gd name="T1" fmla="*/ 0 h 421"/>
                  <a:gd name="T2" fmla="*/ 0 w 589"/>
                  <a:gd name="T3" fmla="*/ 0 h 421"/>
                  <a:gd name="T4" fmla="*/ 0 w 589"/>
                  <a:gd name="T5" fmla="*/ 0 h 421"/>
                  <a:gd name="T6" fmla="*/ 0 w 589"/>
                  <a:gd name="T7" fmla="*/ 0 h 421"/>
                  <a:gd name="T8" fmla="*/ 0 w 589"/>
                  <a:gd name="T9" fmla="*/ 0 h 421"/>
                  <a:gd name="T10" fmla="*/ 0 w 589"/>
                  <a:gd name="T11" fmla="*/ 0 h 421"/>
                  <a:gd name="T12" fmla="*/ 0 w 589"/>
                  <a:gd name="T13" fmla="*/ 0 h 421"/>
                  <a:gd name="T14" fmla="*/ 0 w 589"/>
                  <a:gd name="T15" fmla="*/ 0 h 421"/>
                  <a:gd name="T16" fmla="*/ 0 w 589"/>
                  <a:gd name="T17" fmla="*/ 0 h 421"/>
                  <a:gd name="T18" fmla="*/ 0 w 589"/>
                  <a:gd name="T19" fmla="*/ 0 h 421"/>
                  <a:gd name="T20" fmla="*/ 0 w 589"/>
                  <a:gd name="T21" fmla="*/ 0 h 421"/>
                  <a:gd name="T22" fmla="*/ 0 w 589"/>
                  <a:gd name="T23" fmla="*/ 0 h 421"/>
                  <a:gd name="T24" fmla="*/ 0 w 589"/>
                  <a:gd name="T25" fmla="*/ 0 h 421"/>
                  <a:gd name="T26" fmla="*/ 0 w 589"/>
                  <a:gd name="T27" fmla="*/ 0 h 421"/>
                  <a:gd name="T28" fmla="*/ 0 w 589"/>
                  <a:gd name="T29" fmla="*/ 0 h 421"/>
                  <a:gd name="T30" fmla="*/ 0 w 589"/>
                  <a:gd name="T31" fmla="*/ 0 h 421"/>
                  <a:gd name="T32" fmla="*/ 0 w 589"/>
                  <a:gd name="T33" fmla="*/ 0 h 421"/>
                  <a:gd name="T34" fmla="*/ 0 w 589"/>
                  <a:gd name="T35" fmla="*/ 0 h 421"/>
                  <a:gd name="T36" fmla="*/ 0 w 589"/>
                  <a:gd name="T37" fmla="*/ 0 h 421"/>
                  <a:gd name="T38" fmla="*/ 0 w 589"/>
                  <a:gd name="T39" fmla="*/ 0 h 421"/>
                  <a:gd name="T40" fmla="*/ 0 w 589"/>
                  <a:gd name="T41" fmla="*/ 0 h 421"/>
                  <a:gd name="T42" fmla="*/ 0 w 589"/>
                  <a:gd name="T43" fmla="*/ 0 h 421"/>
                  <a:gd name="T44" fmla="*/ 0 w 589"/>
                  <a:gd name="T45" fmla="*/ 0 h 421"/>
                  <a:gd name="T46" fmla="*/ 0 w 589"/>
                  <a:gd name="T47" fmla="*/ 0 h 421"/>
                  <a:gd name="T48" fmla="*/ 0 w 589"/>
                  <a:gd name="T49" fmla="*/ 0 h 421"/>
                  <a:gd name="T50" fmla="*/ 0 w 589"/>
                  <a:gd name="T51" fmla="*/ 0 h 421"/>
                  <a:gd name="T52" fmla="*/ 0 w 589"/>
                  <a:gd name="T53" fmla="*/ 0 h 421"/>
                  <a:gd name="T54" fmla="*/ 0 w 589"/>
                  <a:gd name="T55" fmla="*/ 0 h 421"/>
                  <a:gd name="T56" fmla="*/ 0 w 589"/>
                  <a:gd name="T57" fmla="*/ 0 h 421"/>
                  <a:gd name="T58" fmla="*/ 0 w 589"/>
                  <a:gd name="T59" fmla="*/ 0 h 421"/>
                  <a:gd name="T60" fmla="*/ 0 w 589"/>
                  <a:gd name="T61" fmla="*/ 0 h 421"/>
                  <a:gd name="T62" fmla="*/ 0 w 589"/>
                  <a:gd name="T63" fmla="*/ 0 h 421"/>
                  <a:gd name="T64" fmla="*/ 0 w 589"/>
                  <a:gd name="T65" fmla="*/ 0 h 421"/>
                  <a:gd name="T66" fmla="*/ 0 w 589"/>
                  <a:gd name="T67" fmla="*/ 0 h 421"/>
                  <a:gd name="T68" fmla="*/ 0 w 589"/>
                  <a:gd name="T69" fmla="*/ 0 h 421"/>
                  <a:gd name="T70" fmla="*/ 0 w 589"/>
                  <a:gd name="T71" fmla="*/ 0 h 421"/>
                  <a:gd name="T72" fmla="*/ 0 w 589"/>
                  <a:gd name="T73" fmla="*/ 0 h 421"/>
                  <a:gd name="T74" fmla="*/ 0 w 589"/>
                  <a:gd name="T75" fmla="*/ 0 h 421"/>
                  <a:gd name="T76" fmla="*/ 0 w 589"/>
                  <a:gd name="T77" fmla="*/ 0 h 421"/>
                  <a:gd name="T78" fmla="*/ 0 w 589"/>
                  <a:gd name="T79" fmla="*/ 0 h 421"/>
                  <a:gd name="T80" fmla="*/ 0 w 589"/>
                  <a:gd name="T81" fmla="*/ 0 h 421"/>
                  <a:gd name="T82" fmla="*/ 0 w 589"/>
                  <a:gd name="T83" fmla="*/ 0 h 421"/>
                  <a:gd name="T84" fmla="*/ 0 w 589"/>
                  <a:gd name="T85" fmla="*/ 0 h 421"/>
                  <a:gd name="T86" fmla="*/ 0 w 589"/>
                  <a:gd name="T87" fmla="*/ 0 h 421"/>
                  <a:gd name="T88" fmla="*/ 0 w 589"/>
                  <a:gd name="T89" fmla="*/ 0 h 421"/>
                  <a:gd name="T90" fmla="*/ 0 w 589"/>
                  <a:gd name="T91" fmla="*/ 0 h 421"/>
                  <a:gd name="T92" fmla="*/ 0 w 589"/>
                  <a:gd name="T93" fmla="*/ 0 h 421"/>
                  <a:gd name="T94" fmla="*/ 0 w 589"/>
                  <a:gd name="T95" fmla="*/ 0 h 421"/>
                  <a:gd name="T96" fmla="*/ 0 w 589"/>
                  <a:gd name="T97" fmla="*/ 0 h 421"/>
                  <a:gd name="T98" fmla="*/ 0 w 589"/>
                  <a:gd name="T99" fmla="*/ 0 h 421"/>
                  <a:gd name="T100" fmla="*/ 0 w 589"/>
                  <a:gd name="T101" fmla="*/ 0 h 421"/>
                  <a:gd name="T102" fmla="*/ 0 w 589"/>
                  <a:gd name="T103" fmla="*/ 0 h 421"/>
                  <a:gd name="T104" fmla="*/ 0 w 589"/>
                  <a:gd name="T105" fmla="*/ 0 h 421"/>
                  <a:gd name="T106" fmla="*/ 0 w 589"/>
                  <a:gd name="T107" fmla="*/ 0 h 421"/>
                  <a:gd name="T108" fmla="*/ 0 w 589"/>
                  <a:gd name="T109" fmla="*/ 0 h 421"/>
                  <a:gd name="T110" fmla="*/ 0 w 589"/>
                  <a:gd name="T111" fmla="*/ 0 h 421"/>
                  <a:gd name="T112" fmla="*/ 0 w 589"/>
                  <a:gd name="T113" fmla="*/ 0 h 42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89"/>
                  <a:gd name="T172" fmla="*/ 0 h 421"/>
                  <a:gd name="T173" fmla="*/ 589 w 589"/>
                  <a:gd name="T174" fmla="*/ 421 h 42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89" h="421">
                    <a:moveTo>
                      <a:pt x="95" y="0"/>
                    </a:moveTo>
                    <a:lnTo>
                      <a:pt x="93" y="14"/>
                    </a:lnTo>
                    <a:lnTo>
                      <a:pt x="87" y="57"/>
                    </a:lnTo>
                    <a:lnTo>
                      <a:pt x="79" y="101"/>
                    </a:lnTo>
                    <a:lnTo>
                      <a:pt x="69" y="147"/>
                    </a:lnTo>
                    <a:lnTo>
                      <a:pt x="60" y="194"/>
                    </a:lnTo>
                    <a:lnTo>
                      <a:pt x="48" y="243"/>
                    </a:lnTo>
                    <a:lnTo>
                      <a:pt x="35" y="292"/>
                    </a:lnTo>
                    <a:lnTo>
                      <a:pt x="22" y="345"/>
                    </a:lnTo>
                    <a:lnTo>
                      <a:pt x="6" y="399"/>
                    </a:lnTo>
                    <a:lnTo>
                      <a:pt x="0" y="421"/>
                    </a:lnTo>
                    <a:lnTo>
                      <a:pt x="519" y="416"/>
                    </a:lnTo>
                    <a:lnTo>
                      <a:pt x="522" y="405"/>
                    </a:lnTo>
                    <a:lnTo>
                      <a:pt x="534" y="351"/>
                    </a:lnTo>
                    <a:lnTo>
                      <a:pt x="547" y="300"/>
                    </a:lnTo>
                    <a:lnTo>
                      <a:pt x="557" y="250"/>
                    </a:lnTo>
                    <a:lnTo>
                      <a:pt x="565" y="201"/>
                    </a:lnTo>
                    <a:lnTo>
                      <a:pt x="574" y="154"/>
                    </a:lnTo>
                    <a:lnTo>
                      <a:pt x="580" y="107"/>
                    </a:lnTo>
                    <a:lnTo>
                      <a:pt x="584" y="62"/>
                    </a:lnTo>
                    <a:lnTo>
                      <a:pt x="588" y="17"/>
                    </a:lnTo>
                    <a:lnTo>
                      <a:pt x="589" y="0"/>
                    </a:lnTo>
                    <a:lnTo>
                      <a:pt x="109" y="0"/>
                    </a:lnTo>
                    <a:lnTo>
                      <a:pt x="95" y="0"/>
                    </a:lnTo>
                    <a:close/>
                    <a:moveTo>
                      <a:pt x="554" y="33"/>
                    </a:moveTo>
                    <a:lnTo>
                      <a:pt x="551" y="73"/>
                    </a:lnTo>
                    <a:lnTo>
                      <a:pt x="546" y="114"/>
                    </a:lnTo>
                    <a:lnTo>
                      <a:pt x="540" y="157"/>
                    </a:lnTo>
                    <a:lnTo>
                      <a:pt x="533" y="200"/>
                    </a:lnTo>
                    <a:lnTo>
                      <a:pt x="525" y="244"/>
                    </a:lnTo>
                    <a:lnTo>
                      <a:pt x="516" y="289"/>
                    </a:lnTo>
                    <a:lnTo>
                      <a:pt x="506" y="336"/>
                    </a:lnTo>
                    <a:lnTo>
                      <a:pt x="494" y="384"/>
                    </a:lnTo>
                    <a:lnTo>
                      <a:pt x="469" y="384"/>
                    </a:lnTo>
                    <a:lnTo>
                      <a:pt x="419" y="384"/>
                    </a:lnTo>
                    <a:lnTo>
                      <a:pt x="352" y="384"/>
                    </a:lnTo>
                    <a:lnTo>
                      <a:pt x="274" y="385"/>
                    </a:lnTo>
                    <a:lnTo>
                      <a:pt x="197" y="385"/>
                    </a:lnTo>
                    <a:lnTo>
                      <a:pt x="126" y="386"/>
                    </a:lnTo>
                    <a:lnTo>
                      <a:pt x="73" y="386"/>
                    </a:lnTo>
                    <a:lnTo>
                      <a:pt x="44" y="386"/>
                    </a:lnTo>
                    <a:lnTo>
                      <a:pt x="57" y="338"/>
                    </a:lnTo>
                    <a:lnTo>
                      <a:pt x="69" y="290"/>
                    </a:lnTo>
                    <a:lnTo>
                      <a:pt x="81" y="245"/>
                    </a:lnTo>
                    <a:lnTo>
                      <a:pt x="91" y="199"/>
                    </a:lnTo>
                    <a:lnTo>
                      <a:pt x="100" y="156"/>
                    </a:lnTo>
                    <a:lnTo>
                      <a:pt x="109" y="114"/>
                    </a:lnTo>
                    <a:lnTo>
                      <a:pt x="116" y="73"/>
                    </a:lnTo>
                    <a:lnTo>
                      <a:pt x="123" y="33"/>
                    </a:lnTo>
                    <a:lnTo>
                      <a:pt x="147" y="33"/>
                    </a:lnTo>
                    <a:lnTo>
                      <a:pt x="197" y="33"/>
                    </a:lnTo>
                    <a:lnTo>
                      <a:pt x="262" y="33"/>
                    </a:lnTo>
                    <a:lnTo>
                      <a:pt x="336" y="33"/>
                    </a:lnTo>
                    <a:lnTo>
                      <a:pt x="410" y="33"/>
                    </a:lnTo>
                    <a:lnTo>
                      <a:pt x="477" y="33"/>
                    </a:lnTo>
                    <a:lnTo>
                      <a:pt x="527" y="33"/>
                    </a:lnTo>
                    <a:lnTo>
                      <a:pt x="554" y="33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63" name="Freeform 37"/>
              <p:cNvSpPr>
                <a:spLocks noEditPoints="1"/>
              </p:cNvSpPr>
              <p:nvPr/>
            </p:nvSpPr>
            <p:spPr bwMode="auto">
              <a:xfrm>
                <a:off x="4072" y="1651"/>
                <a:ext cx="55" cy="40"/>
              </a:xfrm>
              <a:custGeom>
                <a:avLst/>
                <a:gdLst>
                  <a:gd name="T0" fmla="*/ 0 w 388"/>
                  <a:gd name="T1" fmla="*/ 0 h 278"/>
                  <a:gd name="T2" fmla="*/ 0 w 388"/>
                  <a:gd name="T3" fmla="*/ 0 h 278"/>
                  <a:gd name="T4" fmla="*/ 0 w 388"/>
                  <a:gd name="T5" fmla="*/ 0 h 278"/>
                  <a:gd name="T6" fmla="*/ 0 w 388"/>
                  <a:gd name="T7" fmla="*/ 0 h 278"/>
                  <a:gd name="T8" fmla="*/ 0 w 388"/>
                  <a:gd name="T9" fmla="*/ 0 h 278"/>
                  <a:gd name="T10" fmla="*/ 0 w 388"/>
                  <a:gd name="T11" fmla="*/ 0 h 278"/>
                  <a:gd name="T12" fmla="*/ 0 w 388"/>
                  <a:gd name="T13" fmla="*/ 0 h 278"/>
                  <a:gd name="T14" fmla="*/ 0 w 388"/>
                  <a:gd name="T15" fmla="*/ 0 h 278"/>
                  <a:gd name="T16" fmla="*/ 0 w 388"/>
                  <a:gd name="T17" fmla="*/ 0 h 278"/>
                  <a:gd name="T18" fmla="*/ 0 w 388"/>
                  <a:gd name="T19" fmla="*/ 0 h 278"/>
                  <a:gd name="T20" fmla="*/ 0 w 388"/>
                  <a:gd name="T21" fmla="*/ 0 h 278"/>
                  <a:gd name="T22" fmla="*/ 0 w 388"/>
                  <a:gd name="T23" fmla="*/ 0 h 278"/>
                  <a:gd name="T24" fmla="*/ 0 w 388"/>
                  <a:gd name="T25" fmla="*/ 0 h 278"/>
                  <a:gd name="T26" fmla="*/ 0 w 388"/>
                  <a:gd name="T27" fmla="*/ 0 h 278"/>
                  <a:gd name="T28" fmla="*/ 0 w 388"/>
                  <a:gd name="T29" fmla="*/ 0 h 278"/>
                  <a:gd name="T30" fmla="*/ 0 w 388"/>
                  <a:gd name="T31" fmla="*/ 0 h 278"/>
                  <a:gd name="T32" fmla="*/ 0 w 388"/>
                  <a:gd name="T33" fmla="*/ 0 h 278"/>
                  <a:gd name="T34" fmla="*/ 0 w 388"/>
                  <a:gd name="T35" fmla="*/ 0 h 278"/>
                  <a:gd name="T36" fmla="*/ 0 w 388"/>
                  <a:gd name="T37" fmla="*/ 0 h 278"/>
                  <a:gd name="T38" fmla="*/ 0 w 388"/>
                  <a:gd name="T39" fmla="*/ 0 h 278"/>
                  <a:gd name="T40" fmla="*/ 0 w 388"/>
                  <a:gd name="T41" fmla="*/ 0 h 278"/>
                  <a:gd name="T42" fmla="*/ 0 w 388"/>
                  <a:gd name="T43" fmla="*/ 0 h 278"/>
                  <a:gd name="T44" fmla="*/ 0 w 388"/>
                  <a:gd name="T45" fmla="*/ 0 h 278"/>
                  <a:gd name="T46" fmla="*/ 0 w 388"/>
                  <a:gd name="T47" fmla="*/ 0 h 278"/>
                  <a:gd name="T48" fmla="*/ 0 w 388"/>
                  <a:gd name="T49" fmla="*/ 0 h 278"/>
                  <a:gd name="T50" fmla="*/ 0 w 388"/>
                  <a:gd name="T51" fmla="*/ 0 h 278"/>
                  <a:gd name="T52" fmla="*/ 0 w 388"/>
                  <a:gd name="T53" fmla="*/ 0 h 278"/>
                  <a:gd name="T54" fmla="*/ 0 w 388"/>
                  <a:gd name="T55" fmla="*/ 0 h 278"/>
                  <a:gd name="T56" fmla="*/ 0 w 388"/>
                  <a:gd name="T57" fmla="*/ 0 h 278"/>
                  <a:gd name="T58" fmla="*/ 0 w 388"/>
                  <a:gd name="T59" fmla="*/ 0 h 278"/>
                  <a:gd name="T60" fmla="*/ 0 w 388"/>
                  <a:gd name="T61" fmla="*/ 0 h 278"/>
                  <a:gd name="T62" fmla="*/ 0 w 388"/>
                  <a:gd name="T63" fmla="*/ 0 h 278"/>
                  <a:gd name="T64" fmla="*/ 0 w 388"/>
                  <a:gd name="T65" fmla="*/ 0 h 278"/>
                  <a:gd name="T66" fmla="*/ 0 w 388"/>
                  <a:gd name="T67" fmla="*/ 0 h 278"/>
                  <a:gd name="T68" fmla="*/ 0 w 388"/>
                  <a:gd name="T69" fmla="*/ 0 h 278"/>
                  <a:gd name="T70" fmla="*/ 0 w 388"/>
                  <a:gd name="T71" fmla="*/ 0 h 278"/>
                  <a:gd name="T72" fmla="*/ 0 w 388"/>
                  <a:gd name="T73" fmla="*/ 0 h 278"/>
                  <a:gd name="T74" fmla="*/ 0 w 388"/>
                  <a:gd name="T75" fmla="*/ 0 h 278"/>
                  <a:gd name="T76" fmla="*/ 0 w 388"/>
                  <a:gd name="T77" fmla="*/ 0 h 278"/>
                  <a:gd name="T78" fmla="*/ 0 w 388"/>
                  <a:gd name="T79" fmla="*/ 0 h 278"/>
                  <a:gd name="T80" fmla="*/ 0 w 388"/>
                  <a:gd name="T81" fmla="*/ 0 h 278"/>
                  <a:gd name="T82" fmla="*/ 0 w 388"/>
                  <a:gd name="T83" fmla="*/ 0 h 278"/>
                  <a:gd name="T84" fmla="*/ 0 w 388"/>
                  <a:gd name="T85" fmla="*/ 0 h 278"/>
                  <a:gd name="T86" fmla="*/ 0 w 388"/>
                  <a:gd name="T87" fmla="*/ 0 h 278"/>
                  <a:gd name="T88" fmla="*/ 0 w 388"/>
                  <a:gd name="T89" fmla="*/ 0 h 278"/>
                  <a:gd name="T90" fmla="*/ 0 w 388"/>
                  <a:gd name="T91" fmla="*/ 0 h 278"/>
                  <a:gd name="T92" fmla="*/ 0 w 388"/>
                  <a:gd name="T93" fmla="*/ 0 h 278"/>
                  <a:gd name="T94" fmla="*/ 0 w 388"/>
                  <a:gd name="T95" fmla="*/ 0 h 278"/>
                  <a:gd name="T96" fmla="*/ 0 w 388"/>
                  <a:gd name="T97" fmla="*/ 0 h 278"/>
                  <a:gd name="T98" fmla="*/ 0 w 388"/>
                  <a:gd name="T99" fmla="*/ 0 h 278"/>
                  <a:gd name="T100" fmla="*/ 0 w 388"/>
                  <a:gd name="T101" fmla="*/ 0 h 278"/>
                  <a:gd name="T102" fmla="*/ 0 w 388"/>
                  <a:gd name="T103" fmla="*/ 0 h 278"/>
                  <a:gd name="T104" fmla="*/ 0 w 388"/>
                  <a:gd name="T105" fmla="*/ 0 h 278"/>
                  <a:gd name="T106" fmla="*/ 0 w 388"/>
                  <a:gd name="T107" fmla="*/ 0 h 278"/>
                  <a:gd name="T108" fmla="*/ 0 w 388"/>
                  <a:gd name="T109" fmla="*/ 0 h 278"/>
                  <a:gd name="T110" fmla="*/ 0 w 388"/>
                  <a:gd name="T111" fmla="*/ 0 h 278"/>
                  <a:gd name="T112" fmla="*/ 0 w 388"/>
                  <a:gd name="T113" fmla="*/ 0 h 27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88"/>
                  <a:gd name="T172" fmla="*/ 0 h 278"/>
                  <a:gd name="T173" fmla="*/ 388 w 388"/>
                  <a:gd name="T174" fmla="*/ 278 h 27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88" h="278">
                    <a:moveTo>
                      <a:pt x="64" y="0"/>
                    </a:moveTo>
                    <a:lnTo>
                      <a:pt x="61" y="14"/>
                    </a:lnTo>
                    <a:lnTo>
                      <a:pt x="57" y="41"/>
                    </a:lnTo>
                    <a:lnTo>
                      <a:pt x="52" y="69"/>
                    </a:lnTo>
                    <a:lnTo>
                      <a:pt x="46" y="98"/>
                    </a:lnTo>
                    <a:lnTo>
                      <a:pt x="40" y="127"/>
                    </a:lnTo>
                    <a:lnTo>
                      <a:pt x="33" y="158"/>
                    </a:lnTo>
                    <a:lnTo>
                      <a:pt x="24" y="190"/>
                    </a:lnTo>
                    <a:lnTo>
                      <a:pt x="16" y="222"/>
                    </a:lnTo>
                    <a:lnTo>
                      <a:pt x="7" y="256"/>
                    </a:lnTo>
                    <a:lnTo>
                      <a:pt x="0" y="278"/>
                    </a:lnTo>
                    <a:lnTo>
                      <a:pt x="341" y="276"/>
                    </a:lnTo>
                    <a:lnTo>
                      <a:pt x="345" y="264"/>
                    </a:lnTo>
                    <a:lnTo>
                      <a:pt x="353" y="230"/>
                    </a:lnTo>
                    <a:lnTo>
                      <a:pt x="360" y="198"/>
                    </a:lnTo>
                    <a:lnTo>
                      <a:pt x="366" y="165"/>
                    </a:lnTo>
                    <a:lnTo>
                      <a:pt x="372" y="134"/>
                    </a:lnTo>
                    <a:lnTo>
                      <a:pt x="377" y="104"/>
                    </a:lnTo>
                    <a:lnTo>
                      <a:pt x="381" y="74"/>
                    </a:lnTo>
                    <a:lnTo>
                      <a:pt x="384" y="46"/>
                    </a:lnTo>
                    <a:lnTo>
                      <a:pt x="386" y="18"/>
                    </a:lnTo>
                    <a:lnTo>
                      <a:pt x="388" y="0"/>
                    </a:lnTo>
                    <a:lnTo>
                      <a:pt x="77" y="0"/>
                    </a:lnTo>
                    <a:lnTo>
                      <a:pt x="64" y="0"/>
                    </a:lnTo>
                    <a:close/>
                    <a:moveTo>
                      <a:pt x="352" y="33"/>
                    </a:moveTo>
                    <a:lnTo>
                      <a:pt x="350" y="57"/>
                    </a:lnTo>
                    <a:lnTo>
                      <a:pt x="347" y="82"/>
                    </a:lnTo>
                    <a:lnTo>
                      <a:pt x="344" y="108"/>
                    </a:lnTo>
                    <a:lnTo>
                      <a:pt x="338" y="133"/>
                    </a:lnTo>
                    <a:lnTo>
                      <a:pt x="334" y="159"/>
                    </a:lnTo>
                    <a:lnTo>
                      <a:pt x="329" y="187"/>
                    </a:lnTo>
                    <a:lnTo>
                      <a:pt x="323" y="214"/>
                    </a:lnTo>
                    <a:lnTo>
                      <a:pt x="316" y="243"/>
                    </a:lnTo>
                    <a:lnTo>
                      <a:pt x="299" y="243"/>
                    </a:lnTo>
                    <a:lnTo>
                      <a:pt x="269" y="243"/>
                    </a:lnTo>
                    <a:lnTo>
                      <a:pt x="229" y="244"/>
                    </a:lnTo>
                    <a:lnTo>
                      <a:pt x="184" y="244"/>
                    </a:lnTo>
                    <a:lnTo>
                      <a:pt x="139" y="244"/>
                    </a:lnTo>
                    <a:lnTo>
                      <a:pt x="98" y="244"/>
                    </a:lnTo>
                    <a:lnTo>
                      <a:pt x="64" y="244"/>
                    </a:lnTo>
                    <a:lnTo>
                      <a:pt x="43" y="245"/>
                    </a:lnTo>
                    <a:lnTo>
                      <a:pt x="51" y="216"/>
                    </a:lnTo>
                    <a:lnTo>
                      <a:pt x="58" y="187"/>
                    </a:lnTo>
                    <a:lnTo>
                      <a:pt x="65" y="160"/>
                    </a:lnTo>
                    <a:lnTo>
                      <a:pt x="71" y="133"/>
                    </a:lnTo>
                    <a:lnTo>
                      <a:pt x="77" y="108"/>
                    </a:lnTo>
                    <a:lnTo>
                      <a:pt x="82" y="82"/>
                    </a:lnTo>
                    <a:lnTo>
                      <a:pt x="86" y="57"/>
                    </a:lnTo>
                    <a:lnTo>
                      <a:pt x="90" y="33"/>
                    </a:lnTo>
                    <a:lnTo>
                      <a:pt x="107" y="33"/>
                    </a:lnTo>
                    <a:lnTo>
                      <a:pt x="137" y="33"/>
                    </a:lnTo>
                    <a:lnTo>
                      <a:pt x="175" y="33"/>
                    </a:lnTo>
                    <a:lnTo>
                      <a:pt x="219" y="33"/>
                    </a:lnTo>
                    <a:lnTo>
                      <a:pt x="262" y="33"/>
                    </a:lnTo>
                    <a:lnTo>
                      <a:pt x="301" y="33"/>
                    </a:lnTo>
                    <a:lnTo>
                      <a:pt x="333" y="33"/>
                    </a:lnTo>
                    <a:lnTo>
                      <a:pt x="352" y="33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64" name="Freeform 38"/>
              <p:cNvSpPr>
                <a:spLocks/>
              </p:cNvSpPr>
              <p:nvPr/>
            </p:nvSpPr>
            <p:spPr bwMode="auto">
              <a:xfrm>
                <a:off x="4088" y="1662"/>
                <a:ext cx="24" cy="17"/>
              </a:xfrm>
              <a:custGeom>
                <a:avLst/>
                <a:gdLst>
                  <a:gd name="T0" fmla="*/ 0 w 172"/>
                  <a:gd name="T1" fmla="*/ 0 h 121"/>
                  <a:gd name="T2" fmla="*/ 0 w 172"/>
                  <a:gd name="T3" fmla="*/ 0 h 121"/>
                  <a:gd name="T4" fmla="*/ 0 w 172"/>
                  <a:gd name="T5" fmla="*/ 0 h 121"/>
                  <a:gd name="T6" fmla="*/ 0 w 172"/>
                  <a:gd name="T7" fmla="*/ 0 h 121"/>
                  <a:gd name="T8" fmla="*/ 0 w 172"/>
                  <a:gd name="T9" fmla="*/ 0 h 121"/>
                  <a:gd name="T10" fmla="*/ 0 w 172"/>
                  <a:gd name="T11" fmla="*/ 0 h 121"/>
                  <a:gd name="T12" fmla="*/ 0 w 172"/>
                  <a:gd name="T13" fmla="*/ 0 h 121"/>
                  <a:gd name="T14" fmla="*/ 0 w 172"/>
                  <a:gd name="T15" fmla="*/ 0 h 121"/>
                  <a:gd name="T16" fmla="*/ 0 w 172"/>
                  <a:gd name="T17" fmla="*/ 0 h 121"/>
                  <a:gd name="T18" fmla="*/ 0 w 172"/>
                  <a:gd name="T19" fmla="*/ 0 h 121"/>
                  <a:gd name="T20" fmla="*/ 0 w 172"/>
                  <a:gd name="T21" fmla="*/ 0 h 1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2"/>
                  <a:gd name="T34" fmla="*/ 0 h 121"/>
                  <a:gd name="T35" fmla="*/ 172 w 172"/>
                  <a:gd name="T36" fmla="*/ 121 h 1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2" h="121">
                    <a:moveTo>
                      <a:pt x="152" y="120"/>
                    </a:moveTo>
                    <a:lnTo>
                      <a:pt x="0" y="121"/>
                    </a:lnTo>
                    <a:lnTo>
                      <a:pt x="9" y="86"/>
                    </a:lnTo>
                    <a:lnTo>
                      <a:pt x="17" y="55"/>
                    </a:lnTo>
                    <a:lnTo>
                      <a:pt x="23" y="26"/>
                    </a:lnTo>
                    <a:lnTo>
                      <a:pt x="27" y="0"/>
                    </a:lnTo>
                    <a:lnTo>
                      <a:pt x="172" y="0"/>
                    </a:lnTo>
                    <a:lnTo>
                      <a:pt x="169" y="26"/>
                    </a:lnTo>
                    <a:lnTo>
                      <a:pt x="165" y="55"/>
                    </a:lnTo>
                    <a:lnTo>
                      <a:pt x="159" y="86"/>
                    </a:lnTo>
                    <a:lnTo>
                      <a:pt x="152" y="12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65" name="Freeform 39"/>
              <p:cNvSpPr>
                <a:spLocks noEditPoints="1"/>
              </p:cNvSpPr>
              <p:nvPr/>
            </p:nvSpPr>
            <p:spPr bwMode="auto">
              <a:xfrm>
                <a:off x="4066" y="1507"/>
                <a:ext cx="98" cy="83"/>
              </a:xfrm>
              <a:custGeom>
                <a:avLst/>
                <a:gdLst>
                  <a:gd name="T0" fmla="*/ 0 w 683"/>
                  <a:gd name="T1" fmla="*/ 0 h 579"/>
                  <a:gd name="T2" fmla="*/ 0 w 683"/>
                  <a:gd name="T3" fmla="*/ 0 h 579"/>
                  <a:gd name="T4" fmla="*/ 0 w 683"/>
                  <a:gd name="T5" fmla="*/ 0 h 579"/>
                  <a:gd name="T6" fmla="*/ 0 w 683"/>
                  <a:gd name="T7" fmla="*/ 0 h 579"/>
                  <a:gd name="T8" fmla="*/ 0 w 683"/>
                  <a:gd name="T9" fmla="*/ 0 h 579"/>
                  <a:gd name="T10" fmla="*/ 0 w 683"/>
                  <a:gd name="T11" fmla="*/ 0 h 579"/>
                  <a:gd name="T12" fmla="*/ 0 w 683"/>
                  <a:gd name="T13" fmla="*/ 0 h 579"/>
                  <a:gd name="T14" fmla="*/ 0 w 683"/>
                  <a:gd name="T15" fmla="*/ 0 h 579"/>
                  <a:gd name="T16" fmla="*/ 0 w 683"/>
                  <a:gd name="T17" fmla="*/ 0 h 579"/>
                  <a:gd name="T18" fmla="*/ 0 w 683"/>
                  <a:gd name="T19" fmla="*/ 0 h 579"/>
                  <a:gd name="T20" fmla="*/ 0 w 683"/>
                  <a:gd name="T21" fmla="*/ 0 h 579"/>
                  <a:gd name="T22" fmla="*/ 0 w 683"/>
                  <a:gd name="T23" fmla="*/ 0 h 579"/>
                  <a:gd name="T24" fmla="*/ 0 w 683"/>
                  <a:gd name="T25" fmla="*/ 0 h 579"/>
                  <a:gd name="T26" fmla="*/ 0 w 683"/>
                  <a:gd name="T27" fmla="*/ 0 h 579"/>
                  <a:gd name="T28" fmla="*/ 0 w 683"/>
                  <a:gd name="T29" fmla="*/ 0 h 579"/>
                  <a:gd name="T30" fmla="*/ 0 w 683"/>
                  <a:gd name="T31" fmla="*/ 0 h 579"/>
                  <a:gd name="T32" fmla="*/ 0 w 683"/>
                  <a:gd name="T33" fmla="*/ 0 h 579"/>
                  <a:gd name="T34" fmla="*/ 0 w 683"/>
                  <a:gd name="T35" fmla="*/ 0 h 579"/>
                  <a:gd name="T36" fmla="*/ 0 w 683"/>
                  <a:gd name="T37" fmla="*/ 0 h 579"/>
                  <a:gd name="T38" fmla="*/ 0 w 683"/>
                  <a:gd name="T39" fmla="*/ 0 h 579"/>
                  <a:gd name="T40" fmla="*/ 0 w 683"/>
                  <a:gd name="T41" fmla="*/ 0 h 579"/>
                  <a:gd name="T42" fmla="*/ 0 w 683"/>
                  <a:gd name="T43" fmla="*/ 0 h 579"/>
                  <a:gd name="T44" fmla="*/ 0 w 683"/>
                  <a:gd name="T45" fmla="*/ 0 h 579"/>
                  <a:gd name="T46" fmla="*/ 0 w 683"/>
                  <a:gd name="T47" fmla="*/ 0 h 579"/>
                  <a:gd name="T48" fmla="*/ 0 w 683"/>
                  <a:gd name="T49" fmla="*/ 0 h 579"/>
                  <a:gd name="T50" fmla="*/ 0 w 683"/>
                  <a:gd name="T51" fmla="*/ 0 h 579"/>
                  <a:gd name="T52" fmla="*/ 0 w 683"/>
                  <a:gd name="T53" fmla="*/ 0 h 579"/>
                  <a:gd name="T54" fmla="*/ 0 w 683"/>
                  <a:gd name="T55" fmla="*/ 0 h 579"/>
                  <a:gd name="T56" fmla="*/ 0 w 683"/>
                  <a:gd name="T57" fmla="*/ 0 h 579"/>
                  <a:gd name="T58" fmla="*/ 0 w 683"/>
                  <a:gd name="T59" fmla="*/ 0 h 579"/>
                  <a:gd name="T60" fmla="*/ 0 w 683"/>
                  <a:gd name="T61" fmla="*/ 0 h 579"/>
                  <a:gd name="T62" fmla="*/ 0 w 683"/>
                  <a:gd name="T63" fmla="*/ 0 h 579"/>
                  <a:gd name="T64" fmla="*/ 0 w 683"/>
                  <a:gd name="T65" fmla="*/ 0 h 579"/>
                  <a:gd name="T66" fmla="*/ 0 w 683"/>
                  <a:gd name="T67" fmla="*/ 0 h 579"/>
                  <a:gd name="T68" fmla="*/ 0 w 683"/>
                  <a:gd name="T69" fmla="*/ 0 h 579"/>
                  <a:gd name="T70" fmla="*/ 0 w 683"/>
                  <a:gd name="T71" fmla="*/ 0 h 57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83"/>
                  <a:gd name="T109" fmla="*/ 0 h 579"/>
                  <a:gd name="T110" fmla="*/ 683 w 683"/>
                  <a:gd name="T111" fmla="*/ 579 h 57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83" h="579">
                    <a:moveTo>
                      <a:pt x="577" y="0"/>
                    </a:moveTo>
                    <a:lnTo>
                      <a:pt x="0" y="47"/>
                    </a:lnTo>
                    <a:lnTo>
                      <a:pt x="4" y="65"/>
                    </a:lnTo>
                    <a:lnTo>
                      <a:pt x="17" y="129"/>
                    </a:lnTo>
                    <a:lnTo>
                      <a:pt x="26" y="192"/>
                    </a:lnTo>
                    <a:lnTo>
                      <a:pt x="34" y="254"/>
                    </a:lnTo>
                    <a:lnTo>
                      <a:pt x="41" y="316"/>
                    </a:lnTo>
                    <a:lnTo>
                      <a:pt x="45" y="377"/>
                    </a:lnTo>
                    <a:lnTo>
                      <a:pt x="46" y="438"/>
                    </a:lnTo>
                    <a:lnTo>
                      <a:pt x="46" y="500"/>
                    </a:lnTo>
                    <a:lnTo>
                      <a:pt x="44" y="561"/>
                    </a:lnTo>
                    <a:lnTo>
                      <a:pt x="43" y="579"/>
                    </a:lnTo>
                    <a:lnTo>
                      <a:pt x="683" y="579"/>
                    </a:lnTo>
                    <a:lnTo>
                      <a:pt x="682" y="562"/>
                    </a:lnTo>
                    <a:lnTo>
                      <a:pt x="681" y="529"/>
                    </a:lnTo>
                    <a:lnTo>
                      <a:pt x="679" y="496"/>
                    </a:lnTo>
                    <a:lnTo>
                      <a:pt x="676" y="464"/>
                    </a:lnTo>
                    <a:lnTo>
                      <a:pt x="673" y="431"/>
                    </a:lnTo>
                    <a:lnTo>
                      <a:pt x="669" y="399"/>
                    </a:lnTo>
                    <a:lnTo>
                      <a:pt x="665" y="366"/>
                    </a:lnTo>
                    <a:lnTo>
                      <a:pt x="659" y="333"/>
                    </a:lnTo>
                    <a:lnTo>
                      <a:pt x="653" y="300"/>
                    </a:lnTo>
                    <a:lnTo>
                      <a:pt x="647" y="266"/>
                    </a:lnTo>
                    <a:lnTo>
                      <a:pt x="640" y="232"/>
                    </a:lnTo>
                    <a:lnTo>
                      <a:pt x="632" y="196"/>
                    </a:lnTo>
                    <a:lnTo>
                      <a:pt x="623" y="161"/>
                    </a:lnTo>
                    <a:lnTo>
                      <a:pt x="604" y="88"/>
                    </a:lnTo>
                    <a:lnTo>
                      <a:pt x="581" y="11"/>
                    </a:lnTo>
                    <a:lnTo>
                      <a:pt x="577" y="0"/>
                    </a:lnTo>
                    <a:close/>
                    <a:moveTo>
                      <a:pt x="650" y="547"/>
                    </a:moveTo>
                    <a:lnTo>
                      <a:pt x="617" y="547"/>
                    </a:lnTo>
                    <a:lnTo>
                      <a:pt x="551" y="547"/>
                    </a:lnTo>
                    <a:lnTo>
                      <a:pt x="462" y="547"/>
                    </a:lnTo>
                    <a:lnTo>
                      <a:pt x="362" y="547"/>
                    </a:lnTo>
                    <a:lnTo>
                      <a:pt x="262" y="547"/>
                    </a:lnTo>
                    <a:lnTo>
                      <a:pt x="173" y="547"/>
                    </a:lnTo>
                    <a:lnTo>
                      <a:pt x="107" y="547"/>
                    </a:lnTo>
                    <a:lnTo>
                      <a:pt x="76" y="547"/>
                    </a:lnTo>
                    <a:lnTo>
                      <a:pt x="76" y="524"/>
                    </a:lnTo>
                    <a:lnTo>
                      <a:pt x="77" y="502"/>
                    </a:lnTo>
                    <a:lnTo>
                      <a:pt x="78" y="481"/>
                    </a:lnTo>
                    <a:lnTo>
                      <a:pt x="78" y="459"/>
                    </a:lnTo>
                    <a:lnTo>
                      <a:pt x="77" y="411"/>
                    </a:lnTo>
                    <a:lnTo>
                      <a:pt x="75" y="365"/>
                    </a:lnTo>
                    <a:lnTo>
                      <a:pt x="72" y="317"/>
                    </a:lnTo>
                    <a:lnTo>
                      <a:pt x="67" y="270"/>
                    </a:lnTo>
                    <a:lnTo>
                      <a:pt x="62" y="222"/>
                    </a:lnTo>
                    <a:lnTo>
                      <a:pt x="55" y="175"/>
                    </a:lnTo>
                    <a:lnTo>
                      <a:pt x="47" y="126"/>
                    </a:lnTo>
                    <a:lnTo>
                      <a:pt x="37" y="76"/>
                    </a:lnTo>
                    <a:lnTo>
                      <a:pt x="67" y="74"/>
                    </a:lnTo>
                    <a:lnTo>
                      <a:pt x="128" y="69"/>
                    </a:lnTo>
                    <a:lnTo>
                      <a:pt x="209" y="63"/>
                    </a:lnTo>
                    <a:lnTo>
                      <a:pt x="299" y="55"/>
                    </a:lnTo>
                    <a:lnTo>
                      <a:pt x="389" y="47"/>
                    </a:lnTo>
                    <a:lnTo>
                      <a:pt x="468" y="41"/>
                    </a:lnTo>
                    <a:lnTo>
                      <a:pt x="527" y="36"/>
                    </a:lnTo>
                    <a:lnTo>
                      <a:pt x="555" y="34"/>
                    </a:lnTo>
                    <a:lnTo>
                      <a:pt x="576" y="104"/>
                    </a:lnTo>
                    <a:lnTo>
                      <a:pt x="593" y="173"/>
                    </a:lnTo>
                    <a:lnTo>
                      <a:pt x="602" y="206"/>
                    </a:lnTo>
                    <a:lnTo>
                      <a:pt x="609" y="238"/>
                    </a:lnTo>
                    <a:lnTo>
                      <a:pt x="616" y="270"/>
                    </a:lnTo>
                    <a:lnTo>
                      <a:pt x="622" y="302"/>
                    </a:lnTo>
                    <a:lnTo>
                      <a:pt x="627" y="333"/>
                    </a:lnTo>
                    <a:lnTo>
                      <a:pt x="633" y="364"/>
                    </a:lnTo>
                    <a:lnTo>
                      <a:pt x="637" y="394"/>
                    </a:lnTo>
                    <a:lnTo>
                      <a:pt x="640" y="425"/>
                    </a:lnTo>
                    <a:lnTo>
                      <a:pt x="643" y="455"/>
                    </a:lnTo>
                    <a:lnTo>
                      <a:pt x="646" y="486"/>
                    </a:lnTo>
                    <a:lnTo>
                      <a:pt x="648" y="516"/>
                    </a:lnTo>
                    <a:lnTo>
                      <a:pt x="650" y="547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66" name="Freeform 40"/>
              <p:cNvSpPr>
                <a:spLocks noEditPoints="1"/>
              </p:cNvSpPr>
              <p:nvPr/>
            </p:nvSpPr>
            <p:spPr bwMode="auto">
              <a:xfrm>
                <a:off x="4078" y="1517"/>
                <a:ext cx="74" cy="63"/>
              </a:xfrm>
              <a:custGeom>
                <a:avLst/>
                <a:gdLst>
                  <a:gd name="T0" fmla="*/ 0 w 520"/>
                  <a:gd name="T1" fmla="*/ 0 h 443"/>
                  <a:gd name="T2" fmla="*/ 0 w 520"/>
                  <a:gd name="T3" fmla="*/ 0 h 443"/>
                  <a:gd name="T4" fmla="*/ 0 w 520"/>
                  <a:gd name="T5" fmla="*/ 0 h 443"/>
                  <a:gd name="T6" fmla="*/ 0 w 520"/>
                  <a:gd name="T7" fmla="*/ 0 h 443"/>
                  <a:gd name="T8" fmla="*/ 0 w 520"/>
                  <a:gd name="T9" fmla="*/ 0 h 443"/>
                  <a:gd name="T10" fmla="*/ 0 w 520"/>
                  <a:gd name="T11" fmla="*/ 0 h 443"/>
                  <a:gd name="T12" fmla="*/ 0 w 520"/>
                  <a:gd name="T13" fmla="*/ 0 h 443"/>
                  <a:gd name="T14" fmla="*/ 0 w 520"/>
                  <a:gd name="T15" fmla="*/ 0 h 443"/>
                  <a:gd name="T16" fmla="*/ 0 w 520"/>
                  <a:gd name="T17" fmla="*/ 0 h 443"/>
                  <a:gd name="T18" fmla="*/ 0 w 520"/>
                  <a:gd name="T19" fmla="*/ 0 h 443"/>
                  <a:gd name="T20" fmla="*/ 0 w 520"/>
                  <a:gd name="T21" fmla="*/ 0 h 443"/>
                  <a:gd name="T22" fmla="*/ 0 w 520"/>
                  <a:gd name="T23" fmla="*/ 0 h 443"/>
                  <a:gd name="T24" fmla="*/ 0 w 520"/>
                  <a:gd name="T25" fmla="*/ 0 h 443"/>
                  <a:gd name="T26" fmla="*/ 0 w 520"/>
                  <a:gd name="T27" fmla="*/ 0 h 443"/>
                  <a:gd name="T28" fmla="*/ 0 w 520"/>
                  <a:gd name="T29" fmla="*/ 0 h 443"/>
                  <a:gd name="T30" fmla="*/ 0 w 520"/>
                  <a:gd name="T31" fmla="*/ 0 h 443"/>
                  <a:gd name="T32" fmla="*/ 0 w 520"/>
                  <a:gd name="T33" fmla="*/ 0 h 443"/>
                  <a:gd name="T34" fmla="*/ 0 w 520"/>
                  <a:gd name="T35" fmla="*/ 0 h 443"/>
                  <a:gd name="T36" fmla="*/ 0 w 520"/>
                  <a:gd name="T37" fmla="*/ 0 h 443"/>
                  <a:gd name="T38" fmla="*/ 0 w 520"/>
                  <a:gd name="T39" fmla="*/ 0 h 443"/>
                  <a:gd name="T40" fmla="*/ 0 w 520"/>
                  <a:gd name="T41" fmla="*/ 0 h 443"/>
                  <a:gd name="T42" fmla="*/ 0 w 520"/>
                  <a:gd name="T43" fmla="*/ 0 h 443"/>
                  <a:gd name="T44" fmla="*/ 0 w 520"/>
                  <a:gd name="T45" fmla="*/ 0 h 443"/>
                  <a:gd name="T46" fmla="*/ 0 w 520"/>
                  <a:gd name="T47" fmla="*/ 0 h 443"/>
                  <a:gd name="T48" fmla="*/ 0 w 520"/>
                  <a:gd name="T49" fmla="*/ 0 h 443"/>
                  <a:gd name="T50" fmla="*/ 0 w 520"/>
                  <a:gd name="T51" fmla="*/ 0 h 443"/>
                  <a:gd name="T52" fmla="*/ 0 w 520"/>
                  <a:gd name="T53" fmla="*/ 0 h 443"/>
                  <a:gd name="T54" fmla="*/ 0 w 520"/>
                  <a:gd name="T55" fmla="*/ 0 h 443"/>
                  <a:gd name="T56" fmla="*/ 0 w 520"/>
                  <a:gd name="T57" fmla="*/ 0 h 443"/>
                  <a:gd name="T58" fmla="*/ 0 w 520"/>
                  <a:gd name="T59" fmla="*/ 0 h 443"/>
                  <a:gd name="T60" fmla="*/ 0 w 520"/>
                  <a:gd name="T61" fmla="*/ 0 h 443"/>
                  <a:gd name="T62" fmla="*/ 0 w 520"/>
                  <a:gd name="T63" fmla="*/ 0 h 443"/>
                  <a:gd name="T64" fmla="*/ 0 w 520"/>
                  <a:gd name="T65" fmla="*/ 0 h 443"/>
                  <a:gd name="T66" fmla="*/ 0 w 520"/>
                  <a:gd name="T67" fmla="*/ 0 h 443"/>
                  <a:gd name="T68" fmla="*/ 0 w 520"/>
                  <a:gd name="T69" fmla="*/ 0 h 443"/>
                  <a:gd name="T70" fmla="*/ 0 w 520"/>
                  <a:gd name="T71" fmla="*/ 0 h 443"/>
                  <a:gd name="T72" fmla="*/ 0 w 520"/>
                  <a:gd name="T73" fmla="*/ 0 h 443"/>
                  <a:gd name="T74" fmla="*/ 0 w 520"/>
                  <a:gd name="T75" fmla="*/ 0 h 443"/>
                  <a:gd name="T76" fmla="*/ 0 w 520"/>
                  <a:gd name="T77" fmla="*/ 0 h 443"/>
                  <a:gd name="T78" fmla="*/ 0 w 520"/>
                  <a:gd name="T79" fmla="*/ 0 h 443"/>
                  <a:gd name="T80" fmla="*/ 0 w 520"/>
                  <a:gd name="T81" fmla="*/ 0 h 443"/>
                  <a:gd name="T82" fmla="*/ 0 w 520"/>
                  <a:gd name="T83" fmla="*/ 0 h 443"/>
                  <a:gd name="T84" fmla="*/ 0 w 520"/>
                  <a:gd name="T85" fmla="*/ 0 h 443"/>
                  <a:gd name="T86" fmla="*/ 0 w 520"/>
                  <a:gd name="T87" fmla="*/ 0 h 443"/>
                  <a:gd name="T88" fmla="*/ 0 w 520"/>
                  <a:gd name="T89" fmla="*/ 0 h 443"/>
                  <a:gd name="T90" fmla="*/ 0 w 520"/>
                  <a:gd name="T91" fmla="*/ 0 h 443"/>
                  <a:gd name="T92" fmla="*/ 0 w 520"/>
                  <a:gd name="T93" fmla="*/ 0 h 443"/>
                  <a:gd name="T94" fmla="*/ 0 w 520"/>
                  <a:gd name="T95" fmla="*/ 0 h 443"/>
                  <a:gd name="T96" fmla="*/ 0 w 520"/>
                  <a:gd name="T97" fmla="*/ 0 h 443"/>
                  <a:gd name="T98" fmla="*/ 0 w 520"/>
                  <a:gd name="T99" fmla="*/ 0 h 443"/>
                  <a:gd name="T100" fmla="*/ 0 w 520"/>
                  <a:gd name="T101" fmla="*/ 0 h 443"/>
                  <a:gd name="T102" fmla="*/ 0 w 520"/>
                  <a:gd name="T103" fmla="*/ 0 h 443"/>
                  <a:gd name="T104" fmla="*/ 0 w 520"/>
                  <a:gd name="T105" fmla="*/ 0 h 443"/>
                  <a:gd name="T106" fmla="*/ 0 w 520"/>
                  <a:gd name="T107" fmla="*/ 0 h 443"/>
                  <a:gd name="T108" fmla="*/ 0 w 520"/>
                  <a:gd name="T109" fmla="*/ 0 h 443"/>
                  <a:gd name="T110" fmla="*/ 0 w 520"/>
                  <a:gd name="T111" fmla="*/ 0 h 443"/>
                  <a:gd name="T112" fmla="*/ 0 w 520"/>
                  <a:gd name="T113" fmla="*/ 0 h 443"/>
                  <a:gd name="T114" fmla="*/ 0 w 520"/>
                  <a:gd name="T115" fmla="*/ 0 h 443"/>
                  <a:gd name="T116" fmla="*/ 0 w 520"/>
                  <a:gd name="T117" fmla="*/ 0 h 443"/>
                  <a:gd name="T118" fmla="*/ 0 w 520"/>
                  <a:gd name="T119" fmla="*/ 0 h 44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0"/>
                  <a:gd name="T181" fmla="*/ 0 h 443"/>
                  <a:gd name="T182" fmla="*/ 520 w 520"/>
                  <a:gd name="T183" fmla="*/ 443 h 44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0" h="443">
                    <a:moveTo>
                      <a:pt x="439" y="0"/>
                    </a:moveTo>
                    <a:lnTo>
                      <a:pt x="0" y="36"/>
                    </a:lnTo>
                    <a:lnTo>
                      <a:pt x="3" y="55"/>
                    </a:lnTo>
                    <a:lnTo>
                      <a:pt x="12" y="103"/>
                    </a:lnTo>
                    <a:lnTo>
                      <a:pt x="21" y="149"/>
                    </a:lnTo>
                    <a:lnTo>
                      <a:pt x="26" y="196"/>
                    </a:lnTo>
                    <a:lnTo>
                      <a:pt x="31" y="242"/>
                    </a:lnTo>
                    <a:lnTo>
                      <a:pt x="33" y="288"/>
                    </a:lnTo>
                    <a:lnTo>
                      <a:pt x="35" y="333"/>
                    </a:lnTo>
                    <a:lnTo>
                      <a:pt x="34" y="380"/>
                    </a:lnTo>
                    <a:lnTo>
                      <a:pt x="33" y="425"/>
                    </a:lnTo>
                    <a:lnTo>
                      <a:pt x="32" y="443"/>
                    </a:lnTo>
                    <a:lnTo>
                      <a:pt x="520" y="443"/>
                    </a:lnTo>
                    <a:lnTo>
                      <a:pt x="519" y="425"/>
                    </a:lnTo>
                    <a:lnTo>
                      <a:pt x="517" y="377"/>
                    </a:lnTo>
                    <a:lnTo>
                      <a:pt x="512" y="327"/>
                    </a:lnTo>
                    <a:lnTo>
                      <a:pt x="506" y="278"/>
                    </a:lnTo>
                    <a:lnTo>
                      <a:pt x="498" y="229"/>
                    </a:lnTo>
                    <a:lnTo>
                      <a:pt x="488" y="177"/>
                    </a:lnTo>
                    <a:lnTo>
                      <a:pt x="475" y="124"/>
                    </a:lnTo>
                    <a:lnTo>
                      <a:pt x="460" y="69"/>
                    </a:lnTo>
                    <a:lnTo>
                      <a:pt x="443" y="13"/>
                    </a:lnTo>
                    <a:lnTo>
                      <a:pt x="439" y="0"/>
                    </a:lnTo>
                    <a:close/>
                    <a:moveTo>
                      <a:pt x="487" y="410"/>
                    </a:moveTo>
                    <a:lnTo>
                      <a:pt x="461" y="410"/>
                    </a:lnTo>
                    <a:lnTo>
                      <a:pt x="412" y="410"/>
                    </a:lnTo>
                    <a:lnTo>
                      <a:pt x="347" y="410"/>
                    </a:lnTo>
                    <a:lnTo>
                      <a:pt x="275" y="410"/>
                    </a:lnTo>
                    <a:lnTo>
                      <a:pt x="202" y="410"/>
                    </a:lnTo>
                    <a:lnTo>
                      <a:pt x="138" y="410"/>
                    </a:lnTo>
                    <a:lnTo>
                      <a:pt x="90" y="410"/>
                    </a:lnTo>
                    <a:lnTo>
                      <a:pt x="64" y="410"/>
                    </a:lnTo>
                    <a:lnTo>
                      <a:pt x="65" y="394"/>
                    </a:lnTo>
                    <a:lnTo>
                      <a:pt x="66" y="379"/>
                    </a:lnTo>
                    <a:lnTo>
                      <a:pt x="66" y="364"/>
                    </a:lnTo>
                    <a:lnTo>
                      <a:pt x="66" y="349"/>
                    </a:lnTo>
                    <a:lnTo>
                      <a:pt x="66" y="313"/>
                    </a:lnTo>
                    <a:lnTo>
                      <a:pt x="64" y="278"/>
                    </a:lnTo>
                    <a:lnTo>
                      <a:pt x="62" y="244"/>
                    </a:lnTo>
                    <a:lnTo>
                      <a:pt x="59" y="209"/>
                    </a:lnTo>
                    <a:lnTo>
                      <a:pt x="55" y="174"/>
                    </a:lnTo>
                    <a:lnTo>
                      <a:pt x="49" y="138"/>
                    </a:lnTo>
                    <a:lnTo>
                      <a:pt x="43" y="103"/>
                    </a:lnTo>
                    <a:lnTo>
                      <a:pt x="37" y="66"/>
                    </a:lnTo>
                    <a:lnTo>
                      <a:pt x="61" y="64"/>
                    </a:lnTo>
                    <a:lnTo>
                      <a:pt x="105" y="60"/>
                    </a:lnTo>
                    <a:lnTo>
                      <a:pt x="164" y="55"/>
                    </a:lnTo>
                    <a:lnTo>
                      <a:pt x="229" y="50"/>
                    </a:lnTo>
                    <a:lnTo>
                      <a:pt x="294" y="45"/>
                    </a:lnTo>
                    <a:lnTo>
                      <a:pt x="352" y="39"/>
                    </a:lnTo>
                    <a:lnTo>
                      <a:pt x="395" y="36"/>
                    </a:lnTo>
                    <a:lnTo>
                      <a:pt x="416" y="34"/>
                    </a:lnTo>
                    <a:lnTo>
                      <a:pt x="432" y="86"/>
                    </a:lnTo>
                    <a:lnTo>
                      <a:pt x="445" y="136"/>
                    </a:lnTo>
                    <a:lnTo>
                      <a:pt x="457" y="184"/>
                    </a:lnTo>
                    <a:lnTo>
                      <a:pt x="466" y="231"/>
                    </a:lnTo>
                    <a:lnTo>
                      <a:pt x="473" y="276"/>
                    </a:lnTo>
                    <a:lnTo>
                      <a:pt x="479" y="321"/>
                    </a:lnTo>
                    <a:lnTo>
                      <a:pt x="483" y="365"/>
                    </a:lnTo>
                    <a:lnTo>
                      <a:pt x="487" y="41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67" name="Freeform 41"/>
              <p:cNvSpPr>
                <a:spLocks noEditPoints="1"/>
              </p:cNvSpPr>
              <p:nvPr/>
            </p:nvSpPr>
            <p:spPr bwMode="auto">
              <a:xfrm>
                <a:off x="4089" y="1526"/>
                <a:ext cx="52" cy="45"/>
              </a:xfrm>
              <a:custGeom>
                <a:avLst/>
                <a:gdLst>
                  <a:gd name="T0" fmla="*/ 0 w 365"/>
                  <a:gd name="T1" fmla="*/ 0 h 313"/>
                  <a:gd name="T2" fmla="*/ 0 w 365"/>
                  <a:gd name="T3" fmla="*/ 0 h 313"/>
                  <a:gd name="T4" fmla="*/ 0 w 365"/>
                  <a:gd name="T5" fmla="*/ 0 h 313"/>
                  <a:gd name="T6" fmla="*/ 0 w 365"/>
                  <a:gd name="T7" fmla="*/ 0 h 313"/>
                  <a:gd name="T8" fmla="*/ 0 w 365"/>
                  <a:gd name="T9" fmla="*/ 0 h 313"/>
                  <a:gd name="T10" fmla="*/ 0 w 365"/>
                  <a:gd name="T11" fmla="*/ 0 h 313"/>
                  <a:gd name="T12" fmla="*/ 0 w 365"/>
                  <a:gd name="T13" fmla="*/ 0 h 313"/>
                  <a:gd name="T14" fmla="*/ 0 w 365"/>
                  <a:gd name="T15" fmla="*/ 0 h 313"/>
                  <a:gd name="T16" fmla="*/ 0 w 365"/>
                  <a:gd name="T17" fmla="*/ 0 h 313"/>
                  <a:gd name="T18" fmla="*/ 0 w 365"/>
                  <a:gd name="T19" fmla="*/ 0 h 313"/>
                  <a:gd name="T20" fmla="*/ 0 w 365"/>
                  <a:gd name="T21" fmla="*/ 0 h 313"/>
                  <a:gd name="T22" fmla="*/ 0 w 365"/>
                  <a:gd name="T23" fmla="*/ 0 h 313"/>
                  <a:gd name="T24" fmla="*/ 0 w 365"/>
                  <a:gd name="T25" fmla="*/ 0 h 313"/>
                  <a:gd name="T26" fmla="*/ 0 w 365"/>
                  <a:gd name="T27" fmla="*/ 0 h 313"/>
                  <a:gd name="T28" fmla="*/ 0 w 365"/>
                  <a:gd name="T29" fmla="*/ 0 h 313"/>
                  <a:gd name="T30" fmla="*/ 0 w 365"/>
                  <a:gd name="T31" fmla="*/ 0 h 313"/>
                  <a:gd name="T32" fmla="*/ 0 w 365"/>
                  <a:gd name="T33" fmla="*/ 0 h 313"/>
                  <a:gd name="T34" fmla="*/ 0 w 365"/>
                  <a:gd name="T35" fmla="*/ 0 h 313"/>
                  <a:gd name="T36" fmla="*/ 0 w 365"/>
                  <a:gd name="T37" fmla="*/ 0 h 313"/>
                  <a:gd name="T38" fmla="*/ 0 w 365"/>
                  <a:gd name="T39" fmla="*/ 0 h 313"/>
                  <a:gd name="T40" fmla="*/ 0 w 365"/>
                  <a:gd name="T41" fmla="*/ 0 h 313"/>
                  <a:gd name="T42" fmla="*/ 0 w 365"/>
                  <a:gd name="T43" fmla="*/ 0 h 313"/>
                  <a:gd name="T44" fmla="*/ 0 w 365"/>
                  <a:gd name="T45" fmla="*/ 0 h 313"/>
                  <a:gd name="T46" fmla="*/ 0 w 365"/>
                  <a:gd name="T47" fmla="*/ 0 h 313"/>
                  <a:gd name="T48" fmla="*/ 0 w 365"/>
                  <a:gd name="T49" fmla="*/ 0 h 313"/>
                  <a:gd name="T50" fmla="*/ 0 w 365"/>
                  <a:gd name="T51" fmla="*/ 0 h 313"/>
                  <a:gd name="T52" fmla="*/ 0 w 365"/>
                  <a:gd name="T53" fmla="*/ 0 h 313"/>
                  <a:gd name="T54" fmla="*/ 0 w 365"/>
                  <a:gd name="T55" fmla="*/ 0 h 313"/>
                  <a:gd name="T56" fmla="*/ 0 w 365"/>
                  <a:gd name="T57" fmla="*/ 0 h 313"/>
                  <a:gd name="T58" fmla="*/ 0 w 365"/>
                  <a:gd name="T59" fmla="*/ 0 h 313"/>
                  <a:gd name="T60" fmla="*/ 0 w 365"/>
                  <a:gd name="T61" fmla="*/ 0 h 313"/>
                  <a:gd name="T62" fmla="*/ 0 w 365"/>
                  <a:gd name="T63" fmla="*/ 0 h 313"/>
                  <a:gd name="T64" fmla="*/ 0 w 365"/>
                  <a:gd name="T65" fmla="*/ 0 h 313"/>
                  <a:gd name="T66" fmla="*/ 0 w 365"/>
                  <a:gd name="T67" fmla="*/ 0 h 313"/>
                  <a:gd name="T68" fmla="*/ 0 w 365"/>
                  <a:gd name="T69" fmla="*/ 0 h 313"/>
                  <a:gd name="T70" fmla="*/ 0 w 365"/>
                  <a:gd name="T71" fmla="*/ 0 h 313"/>
                  <a:gd name="T72" fmla="*/ 0 w 365"/>
                  <a:gd name="T73" fmla="*/ 0 h 313"/>
                  <a:gd name="T74" fmla="*/ 0 w 365"/>
                  <a:gd name="T75" fmla="*/ 0 h 313"/>
                  <a:gd name="T76" fmla="*/ 0 w 365"/>
                  <a:gd name="T77" fmla="*/ 0 h 313"/>
                  <a:gd name="T78" fmla="*/ 0 w 365"/>
                  <a:gd name="T79" fmla="*/ 0 h 313"/>
                  <a:gd name="T80" fmla="*/ 0 w 365"/>
                  <a:gd name="T81" fmla="*/ 0 h 313"/>
                  <a:gd name="T82" fmla="*/ 0 w 365"/>
                  <a:gd name="T83" fmla="*/ 0 h 313"/>
                  <a:gd name="T84" fmla="*/ 0 w 365"/>
                  <a:gd name="T85" fmla="*/ 0 h 313"/>
                  <a:gd name="T86" fmla="*/ 0 w 365"/>
                  <a:gd name="T87" fmla="*/ 0 h 313"/>
                  <a:gd name="T88" fmla="*/ 0 w 365"/>
                  <a:gd name="T89" fmla="*/ 0 h 313"/>
                  <a:gd name="T90" fmla="*/ 0 w 365"/>
                  <a:gd name="T91" fmla="*/ 0 h 313"/>
                  <a:gd name="T92" fmla="*/ 0 w 365"/>
                  <a:gd name="T93" fmla="*/ 0 h 313"/>
                  <a:gd name="T94" fmla="*/ 0 w 365"/>
                  <a:gd name="T95" fmla="*/ 0 h 313"/>
                  <a:gd name="T96" fmla="*/ 0 w 365"/>
                  <a:gd name="T97" fmla="*/ 0 h 313"/>
                  <a:gd name="T98" fmla="*/ 0 w 365"/>
                  <a:gd name="T99" fmla="*/ 0 h 313"/>
                  <a:gd name="T100" fmla="*/ 0 w 365"/>
                  <a:gd name="T101" fmla="*/ 0 h 313"/>
                  <a:gd name="T102" fmla="*/ 0 w 365"/>
                  <a:gd name="T103" fmla="*/ 0 h 313"/>
                  <a:gd name="T104" fmla="*/ 0 w 365"/>
                  <a:gd name="T105" fmla="*/ 0 h 313"/>
                  <a:gd name="T106" fmla="*/ 0 w 365"/>
                  <a:gd name="T107" fmla="*/ 0 h 313"/>
                  <a:gd name="T108" fmla="*/ 0 w 365"/>
                  <a:gd name="T109" fmla="*/ 0 h 313"/>
                  <a:gd name="T110" fmla="*/ 0 w 365"/>
                  <a:gd name="T111" fmla="*/ 0 h 313"/>
                  <a:gd name="T112" fmla="*/ 0 w 365"/>
                  <a:gd name="T113" fmla="*/ 0 h 313"/>
                  <a:gd name="T114" fmla="*/ 0 w 365"/>
                  <a:gd name="T115" fmla="*/ 0 h 313"/>
                  <a:gd name="T116" fmla="*/ 0 w 365"/>
                  <a:gd name="T117" fmla="*/ 0 h 313"/>
                  <a:gd name="T118" fmla="*/ 0 w 365"/>
                  <a:gd name="T119" fmla="*/ 0 h 31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65"/>
                  <a:gd name="T181" fmla="*/ 0 h 313"/>
                  <a:gd name="T182" fmla="*/ 365 w 365"/>
                  <a:gd name="T183" fmla="*/ 313 h 31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65" h="313">
                    <a:moveTo>
                      <a:pt x="309" y="0"/>
                    </a:moveTo>
                    <a:lnTo>
                      <a:pt x="0" y="26"/>
                    </a:lnTo>
                    <a:lnTo>
                      <a:pt x="3" y="44"/>
                    </a:lnTo>
                    <a:lnTo>
                      <a:pt x="10" y="77"/>
                    </a:lnTo>
                    <a:lnTo>
                      <a:pt x="15" y="108"/>
                    </a:lnTo>
                    <a:lnTo>
                      <a:pt x="19" y="140"/>
                    </a:lnTo>
                    <a:lnTo>
                      <a:pt x="22" y="171"/>
                    </a:lnTo>
                    <a:lnTo>
                      <a:pt x="24" y="202"/>
                    </a:lnTo>
                    <a:lnTo>
                      <a:pt x="25" y="233"/>
                    </a:lnTo>
                    <a:lnTo>
                      <a:pt x="25" y="264"/>
                    </a:lnTo>
                    <a:lnTo>
                      <a:pt x="24" y="295"/>
                    </a:lnTo>
                    <a:lnTo>
                      <a:pt x="23" y="313"/>
                    </a:lnTo>
                    <a:lnTo>
                      <a:pt x="365" y="313"/>
                    </a:lnTo>
                    <a:lnTo>
                      <a:pt x="365" y="295"/>
                    </a:lnTo>
                    <a:lnTo>
                      <a:pt x="363" y="262"/>
                    </a:lnTo>
                    <a:lnTo>
                      <a:pt x="360" y="228"/>
                    </a:lnTo>
                    <a:lnTo>
                      <a:pt x="356" y="195"/>
                    </a:lnTo>
                    <a:lnTo>
                      <a:pt x="350" y="161"/>
                    </a:lnTo>
                    <a:lnTo>
                      <a:pt x="343" y="125"/>
                    </a:lnTo>
                    <a:lnTo>
                      <a:pt x="334" y="89"/>
                    </a:lnTo>
                    <a:lnTo>
                      <a:pt x="325" y="52"/>
                    </a:lnTo>
                    <a:lnTo>
                      <a:pt x="312" y="13"/>
                    </a:lnTo>
                    <a:lnTo>
                      <a:pt x="309" y="0"/>
                    </a:lnTo>
                    <a:close/>
                    <a:moveTo>
                      <a:pt x="332" y="279"/>
                    </a:moveTo>
                    <a:lnTo>
                      <a:pt x="313" y="279"/>
                    </a:lnTo>
                    <a:lnTo>
                      <a:pt x="280" y="279"/>
                    </a:lnTo>
                    <a:lnTo>
                      <a:pt x="239" y="279"/>
                    </a:lnTo>
                    <a:lnTo>
                      <a:pt x="194" y="279"/>
                    </a:lnTo>
                    <a:lnTo>
                      <a:pt x="147" y="279"/>
                    </a:lnTo>
                    <a:lnTo>
                      <a:pt x="106" y="279"/>
                    </a:lnTo>
                    <a:lnTo>
                      <a:pt x="74" y="279"/>
                    </a:lnTo>
                    <a:lnTo>
                      <a:pt x="55" y="279"/>
                    </a:lnTo>
                    <a:lnTo>
                      <a:pt x="55" y="270"/>
                    </a:lnTo>
                    <a:lnTo>
                      <a:pt x="56" y="261"/>
                    </a:lnTo>
                    <a:lnTo>
                      <a:pt x="56" y="253"/>
                    </a:lnTo>
                    <a:lnTo>
                      <a:pt x="56" y="243"/>
                    </a:lnTo>
                    <a:lnTo>
                      <a:pt x="56" y="220"/>
                    </a:lnTo>
                    <a:lnTo>
                      <a:pt x="55" y="197"/>
                    </a:lnTo>
                    <a:lnTo>
                      <a:pt x="53" y="173"/>
                    </a:lnTo>
                    <a:lnTo>
                      <a:pt x="51" y="150"/>
                    </a:lnTo>
                    <a:lnTo>
                      <a:pt x="49" y="126"/>
                    </a:lnTo>
                    <a:lnTo>
                      <a:pt x="46" y="103"/>
                    </a:lnTo>
                    <a:lnTo>
                      <a:pt x="42" y="79"/>
                    </a:lnTo>
                    <a:lnTo>
                      <a:pt x="38" y="55"/>
                    </a:lnTo>
                    <a:lnTo>
                      <a:pt x="55" y="54"/>
                    </a:lnTo>
                    <a:lnTo>
                      <a:pt x="85" y="51"/>
                    </a:lnTo>
                    <a:lnTo>
                      <a:pt x="122" y="48"/>
                    </a:lnTo>
                    <a:lnTo>
                      <a:pt x="165" y="45"/>
                    </a:lnTo>
                    <a:lnTo>
                      <a:pt x="205" y="42"/>
                    </a:lnTo>
                    <a:lnTo>
                      <a:pt x="242" y="39"/>
                    </a:lnTo>
                    <a:lnTo>
                      <a:pt x="270" y="36"/>
                    </a:lnTo>
                    <a:lnTo>
                      <a:pt x="287" y="34"/>
                    </a:lnTo>
                    <a:lnTo>
                      <a:pt x="296" y="69"/>
                    </a:lnTo>
                    <a:lnTo>
                      <a:pt x="304" y="101"/>
                    </a:lnTo>
                    <a:lnTo>
                      <a:pt x="312" y="133"/>
                    </a:lnTo>
                    <a:lnTo>
                      <a:pt x="319" y="163"/>
                    </a:lnTo>
                    <a:lnTo>
                      <a:pt x="323" y="193"/>
                    </a:lnTo>
                    <a:lnTo>
                      <a:pt x="327" y="222"/>
                    </a:lnTo>
                    <a:lnTo>
                      <a:pt x="330" y="251"/>
                    </a:lnTo>
                    <a:lnTo>
                      <a:pt x="332" y="279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68" name="Freeform 42"/>
              <p:cNvSpPr>
                <a:spLocks/>
              </p:cNvSpPr>
              <p:nvPr/>
            </p:nvSpPr>
            <p:spPr bwMode="auto">
              <a:xfrm>
                <a:off x="4104" y="1539"/>
                <a:ext cx="23" cy="19"/>
              </a:xfrm>
              <a:custGeom>
                <a:avLst/>
                <a:gdLst>
                  <a:gd name="T0" fmla="*/ 0 w 162"/>
                  <a:gd name="T1" fmla="*/ 0 h 138"/>
                  <a:gd name="T2" fmla="*/ 0 w 162"/>
                  <a:gd name="T3" fmla="*/ 0 h 138"/>
                  <a:gd name="T4" fmla="*/ 0 w 162"/>
                  <a:gd name="T5" fmla="*/ 0 h 138"/>
                  <a:gd name="T6" fmla="*/ 0 w 162"/>
                  <a:gd name="T7" fmla="*/ 0 h 138"/>
                  <a:gd name="T8" fmla="*/ 0 w 162"/>
                  <a:gd name="T9" fmla="*/ 0 h 138"/>
                  <a:gd name="T10" fmla="*/ 0 w 162"/>
                  <a:gd name="T11" fmla="*/ 0 h 138"/>
                  <a:gd name="T12" fmla="*/ 0 w 162"/>
                  <a:gd name="T13" fmla="*/ 0 h 138"/>
                  <a:gd name="T14" fmla="*/ 0 w 162"/>
                  <a:gd name="T15" fmla="*/ 0 h 138"/>
                  <a:gd name="T16" fmla="*/ 0 w 162"/>
                  <a:gd name="T17" fmla="*/ 0 h 138"/>
                  <a:gd name="T18" fmla="*/ 0 w 162"/>
                  <a:gd name="T19" fmla="*/ 0 h 138"/>
                  <a:gd name="T20" fmla="*/ 0 w 162"/>
                  <a:gd name="T21" fmla="*/ 0 h 138"/>
                  <a:gd name="T22" fmla="*/ 0 w 162"/>
                  <a:gd name="T23" fmla="*/ 0 h 138"/>
                  <a:gd name="T24" fmla="*/ 0 w 162"/>
                  <a:gd name="T25" fmla="*/ 0 h 138"/>
                  <a:gd name="T26" fmla="*/ 0 w 162"/>
                  <a:gd name="T27" fmla="*/ 0 h 138"/>
                  <a:gd name="T28" fmla="*/ 0 w 162"/>
                  <a:gd name="T29" fmla="*/ 0 h 13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2"/>
                  <a:gd name="T46" fmla="*/ 0 h 138"/>
                  <a:gd name="T47" fmla="*/ 162 w 162"/>
                  <a:gd name="T48" fmla="*/ 138 h 13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2" h="138">
                    <a:moveTo>
                      <a:pt x="162" y="138"/>
                    </a:moveTo>
                    <a:lnTo>
                      <a:pt x="10" y="138"/>
                    </a:lnTo>
                    <a:lnTo>
                      <a:pt x="10" y="121"/>
                    </a:lnTo>
                    <a:lnTo>
                      <a:pt x="10" y="105"/>
                    </a:lnTo>
                    <a:lnTo>
                      <a:pt x="10" y="89"/>
                    </a:lnTo>
                    <a:lnTo>
                      <a:pt x="9" y="74"/>
                    </a:lnTo>
                    <a:lnTo>
                      <a:pt x="5" y="43"/>
                    </a:lnTo>
                    <a:lnTo>
                      <a:pt x="0" y="12"/>
                    </a:lnTo>
                    <a:lnTo>
                      <a:pt x="137" y="0"/>
                    </a:lnTo>
                    <a:lnTo>
                      <a:pt x="146" y="33"/>
                    </a:lnTo>
                    <a:lnTo>
                      <a:pt x="155" y="67"/>
                    </a:lnTo>
                    <a:lnTo>
                      <a:pt x="157" y="84"/>
                    </a:lnTo>
                    <a:lnTo>
                      <a:pt x="160" y="102"/>
                    </a:lnTo>
                    <a:lnTo>
                      <a:pt x="161" y="119"/>
                    </a:lnTo>
                    <a:lnTo>
                      <a:pt x="162" y="138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69" name="Freeform 43"/>
              <p:cNvSpPr>
                <a:spLocks noEditPoints="1"/>
              </p:cNvSpPr>
              <p:nvPr/>
            </p:nvSpPr>
            <p:spPr bwMode="auto">
              <a:xfrm>
                <a:off x="4045" y="1406"/>
                <a:ext cx="95" cy="68"/>
              </a:xfrm>
              <a:custGeom>
                <a:avLst/>
                <a:gdLst>
                  <a:gd name="T0" fmla="*/ 0 w 664"/>
                  <a:gd name="T1" fmla="*/ 0 h 480"/>
                  <a:gd name="T2" fmla="*/ 0 w 664"/>
                  <a:gd name="T3" fmla="*/ 0 h 480"/>
                  <a:gd name="T4" fmla="*/ 0 w 664"/>
                  <a:gd name="T5" fmla="*/ 0 h 480"/>
                  <a:gd name="T6" fmla="*/ 0 w 664"/>
                  <a:gd name="T7" fmla="*/ 0 h 480"/>
                  <a:gd name="T8" fmla="*/ 0 w 664"/>
                  <a:gd name="T9" fmla="*/ 0 h 480"/>
                  <a:gd name="T10" fmla="*/ 0 w 664"/>
                  <a:gd name="T11" fmla="*/ 0 h 480"/>
                  <a:gd name="T12" fmla="*/ 0 w 664"/>
                  <a:gd name="T13" fmla="*/ 0 h 480"/>
                  <a:gd name="T14" fmla="*/ 0 w 664"/>
                  <a:gd name="T15" fmla="*/ 0 h 480"/>
                  <a:gd name="T16" fmla="*/ 0 w 664"/>
                  <a:gd name="T17" fmla="*/ 0 h 480"/>
                  <a:gd name="T18" fmla="*/ 0 w 664"/>
                  <a:gd name="T19" fmla="*/ 0 h 480"/>
                  <a:gd name="T20" fmla="*/ 0 w 664"/>
                  <a:gd name="T21" fmla="*/ 0 h 480"/>
                  <a:gd name="T22" fmla="*/ 0 w 664"/>
                  <a:gd name="T23" fmla="*/ 0 h 480"/>
                  <a:gd name="T24" fmla="*/ 0 w 664"/>
                  <a:gd name="T25" fmla="*/ 0 h 480"/>
                  <a:gd name="T26" fmla="*/ 0 w 664"/>
                  <a:gd name="T27" fmla="*/ 0 h 480"/>
                  <a:gd name="T28" fmla="*/ 0 w 664"/>
                  <a:gd name="T29" fmla="*/ 0 h 480"/>
                  <a:gd name="T30" fmla="*/ 0 w 664"/>
                  <a:gd name="T31" fmla="*/ 0 h 480"/>
                  <a:gd name="T32" fmla="*/ 0 w 664"/>
                  <a:gd name="T33" fmla="*/ 0 h 480"/>
                  <a:gd name="T34" fmla="*/ 0 w 664"/>
                  <a:gd name="T35" fmla="*/ 0 h 480"/>
                  <a:gd name="T36" fmla="*/ 0 w 664"/>
                  <a:gd name="T37" fmla="*/ 0 h 480"/>
                  <a:gd name="T38" fmla="*/ 0 w 664"/>
                  <a:gd name="T39" fmla="*/ 0 h 480"/>
                  <a:gd name="T40" fmla="*/ 0 w 664"/>
                  <a:gd name="T41" fmla="*/ 0 h 480"/>
                  <a:gd name="T42" fmla="*/ 0 w 664"/>
                  <a:gd name="T43" fmla="*/ 0 h 480"/>
                  <a:gd name="T44" fmla="*/ 0 w 664"/>
                  <a:gd name="T45" fmla="*/ 0 h 480"/>
                  <a:gd name="T46" fmla="*/ 0 w 664"/>
                  <a:gd name="T47" fmla="*/ 0 h 480"/>
                  <a:gd name="T48" fmla="*/ 0 w 664"/>
                  <a:gd name="T49" fmla="*/ 0 h 480"/>
                  <a:gd name="T50" fmla="*/ 0 w 664"/>
                  <a:gd name="T51" fmla="*/ 0 h 480"/>
                  <a:gd name="T52" fmla="*/ 0 w 664"/>
                  <a:gd name="T53" fmla="*/ 0 h 480"/>
                  <a:gd name="T54" fmla="*/ 0 w 664"/>
                  <a:gd name="T55" fmla="*/ 0 h 480"/>
                  <a:gd name="T56" fmla="*/ 0 w 664"/>
                  <a:gd name="T57" fmla="*/ 0 h 480"/>
                  <a:gd name="T58" fmla="*/ 0 w 664"/>
                  <a:gd name="T59" fmla="*/ 0 h 480"/>
                  <a:gd name="T60" fmla="*/ 0 w 664"/>
                  <a:gd name="T61" fmla="*/ 0 h 480"/>
                  <a:gd name="T62" fmla="*/ 0 w 664"/>
                  <a:gd name="T63" fmla="*/ 0 h 48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64"/>
                  <a:gd name="T97" fmla="*/ 0 h 480"/>
                  <a:gd name="T98" fmla="*/ 664 w 664"/>
                  <a:gd name="T99" fmla="*/ 480 h 48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64" h="480">
                    <a:moveTo>
                      <a:pt x="0" y="0"/>
                    </a:moveTo>
                    <a:lnTo>
                      <a:pt x="3" y="14"/>
                    </a:lnTo>
                    <a:lnTo>
                      <a:pt x="9" y="45"/>
                    </a:lnTo>
                    <a:lnTo>
                      <a:pt x="15" y="75"/>
                    </a:lnTo>
                    <a:lnTo>
                      <a:pt x="21" y="104"/>
                    </a:lnTo>
                    <a:lnTo>
                      <a:pt x="28" y="134"/>
                    </a:lnTo>
                    <a:lnTo>
                      <a:pt x="36" y="163"/>
                    </a:lnTo>
                    <a:lnTo>
                      <a:pt x="44" y="192"/>
                    </a:lnTo>
                    <a:lnTo>
                      <a:pt x="52" y="221"/>
                    </a:lnTo>
                    <a:lnTo>
                      <a:pt x="61" y="249"/>
                    </a:lnTo>
                    <a:lnTo>
                      <a:pt x="71" y="278"/>
                    </a:lnTo>
                    <a:lnTo>
                      <a:pt x="81" y="306"/>
                    </a:lnTo>
                    <a:lnTo>
                      <a:pt x="91" y="334"/>
                    </a:lnTo>
                    <a:lnTo>
                      <a:pt x="103" y="361"/>
                    </a:lnTo>
                    <a:lnTo>
                      <a:pt x="114" y="389"/>
                    </a:lnTo>
                    <a:lnTo>
                      <a:pt x="126" y="416"/>
                    </a:lnTo>
                    <a:lnTo>
                      <a:pt x="138" y="444"/>
                    </a:lnTo>
                    <a:lnTo>
                      <a:pt x="151" y="471"/>
                    </a:lnTo>
                    <a:lnTo>
                      <a:pt x="157" y="480"/>
                    </a:lnTo>
                    <a:lnTo>
                      <a:pt x="664" y="448"/>
                    </a:lnTo>
                    <a:lnTo>
                      <a:pt x="656" y="433"/>
                    </a:lnTo>
                    <a:lnTo>
                      <a:pt x="631" y="383"/>
                    </a:lnTo>
                    <a:lnTo>
                      <a:pt x="609" y="333"/>
                    </a:lnTo>
                    <a:lnTo>
                      <a:pt x="587" y="281"/>
                    </a:lnTo>
                    <a:lnTo>
                      <a:pt x="569" y="229"/>
                    </a:lnTo>
                    <a:lnTo>
                      <a:pt x="551" y="176"/>
                    </a:lnTo>
                    <a:lnTo>
                      <a:pt x="535" y="123"/>
                    </a:lnTo>
                    <a:lnTo>
                      <a:pt x="520" y="68"/>
                    </a:lnTo>
                    <a:lnTo>
                      <a:pt x="508" y="12"/>
                    </a:lnTo>
                    <a:lnTo>
                      <a:pt x="505" y="0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  <a:moveTo>
                      <a:pt x="484" y="25"/>
                    </a:moveTo>
                    <a:lnTo>
                      <a:pt x="497" y="79"/>
                    </a:lnTo>
                    <a:lnTo>
                      <a:pt x="510" y="131"/>
                    </a:lnTo>
                    <a:lnTo>
                      <a:pt x="525" y="182"/>
                    </a:lnTo>
                    <a:lnTo>
                      <a:pt x="542" y="232"/>
                    </a:lnTo>
                    <a:lnTo>
                      <a:pt x="561" y="282"/>
                    </a:lnTo>
                    <a:lnTo>
                      <a:pt x="580" y="330"/>
                    </a:lnTo>
                    <a:lnTo>
                      <a:pt x="601" y="378"/>
                    </a:lnTo>
                    <a:lnTo>
                      <a:pt x="624" y="426"/>
                    </a:lnTo>
                    <a:lnTo>
                      <a:pt x="597" y="428"/>
                    </a:lnTo>
                    <a:lnTo>
                      <a:pt x="543" y="431"/>
                    </a:lnTo>
                    <a:lnTo>
                      <a:pt x="473" y="435"/>
                    </a:lnTo>
                    <a:lnTo>
                      <a:pt x="395" y="439"/>
                    </a:lnTo>
                    <a:lnTo>
                      <a:pt x="318" y="443"/>
                    </a:lnTo>
                    <a:lnTo>
                      <a:pt x="250" y="447"/>
                    </a:lnTo>
                    <a:lnTo>
                      <a:pt x="199" y="450"/>
                    </a:lnTo>
                    <a:lnTo>
                      <a:pt x="175" y="452"/>
                    </a:lnTo>
                    <a:lnTo>
                      <a:pt x="151" y="402"/>
                    </a:lnTo>
                    <a:lnTo>
                      <a:pt x="130" y="350"/>
                    </a:lnTo>
                    <a:lnTo>
                      <a:pt x="110" y="298"/>
                    </a:lnTo>
                    <a:lnTo>
                      <a:pt x="92" y="246"/>
                    </a:lnTo>
                    <a:lnTo>
                      <a:pt x="76" y="192"/>
                    </a:lnTo>
                    <a:lnTo>
                      <a:pt x="61" y="138"/>
                    </a:lnTo>
                    <a:lnTo>
                      <a:pt x="48" y="83"/>
                    </a:lnTo>
                    <a:lnTo>
                      <a:pt x="37" y="27"/>
                    </a:lnTo>
                    <a:lnTo>
                      <a:pt x="64" y="27"/>
                    </a:lnTo>
                    <a:lnTo>
                      <a:pt x="115" y="27"/>
                    </a:lnTo>
                    <a:lnTo>
                      <a:pt x="185" y="27"/>
                    </a:lnTo>
                    <a:lnTo>
                      <a:pt x="263" y="26"/>
                    </a:lnTo>
                    <a:lnTo>
                      <a:pt x="340" y="26"/>
                    </a:lnTo>
                    <a:lnTo>
                      <a:pt x="409" y="26"/>
                    </a:lnTo>
                    <a:lnTo>
                      <a:pt x="459" y="26"/>
                    </a:lnTo>
                    <a:lnTo>
                      <a:pt x="484" y="25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70" name="Freeform 44"/>
              <p:cNvSpPr>
                <a:spLocks noEditPoints="1"/>
              </p:cNvSpPr>
              <p:nvPr/>
            </p:nvSpPr>
            <p:spPr bwMode="auto">
              <a:xfrm>
                <a:off x="4058" y="1414"/>
                <a:ext cx="71" cy="51"/>
              </a:xfrm>
              <a:custGeom>
                <a:avLst/>
                <a:gdLst>
                  <a:gd name="T0" fmla="*/ 0 w 493"/>
                  <a:gd name="T1" fmla="*/ 0 h 357"/>
                  <a:gd name="T2" fmla="*/ 0 w 493"/>
                  <a:gd name="T3" fmla="*/ 0 h 357"/>
                  <a:gd name="T4" fmla="*/ 0 w 493"/>
                  <a:gd name="T5" fmla="*/ 0 h 357"/>
                  <a:gd name="T6" fmla="*/ 0 w 493"/>
                  <a:gd name="T7" fmla="*/ 0 h 357"/>
                  <a:gd name="T8" fmla="*/ 0 w 493"/>
                  <a:gd name="T9" fmla="*/ 0 h 357"/>
                  <a:gd name="T10" fmla="*/ 0 w 493"/>
                  <a:gd name="T11" fmla="*/ 0 h 357"/>
                  <a:gd name="T12" fmla="*/ 0 w 493"/>
                  <a:gd name="T13" fmla="*/ 0 h 357"/>
                  <a:gd name="T14" fmla="*/ 0 w 493"/>
                  <a:gd name="T15" fmla="*/ 0 h 357"/>
                  <a:gd name="T16" fmla="*/ 0 w 493"/>
                  <a:gd name="T17" fmla="*/ 0 h 357"/>
                  <a:gd name="T18" fmla="*/ 0 w 493"/>
                  <a:gd name="T19" fmla="*/ 0 h 357"/>
                  <a:gd name="T20" fmla="*/ 0 w 493"/>
                  <a:gd name="T21" fmla="*/ 0 h 357"/>
                  <a:gd name="T22" fmla="*/ 0 w 493"/>
                  <a:gd name="T23" fmla="*/ 0 h 357"/>
                  <a:gd name="T24" fmla="*/ 0 w 493"/>
                  <a:gd name="T25" fmla="*/ 0 h 357"/>
                  <a:gd name="T26" fmla="*/ 0 w 493"/>
                  <a:gd name="T27" fmla="*/ 0 h 357"/>
                  <a:gd name="T28" fmla="*/ 0 w 493"/>
                  <a:gd name="T29" fmla="*/ 0 h 357"/>
                  <a:gd name="T30" fmla="*/ 0 w 493"/>
                  <a:gd name="T31" fmla="*/ 0 h 357"/>
                  <a:gd name="T32" fmla="*/ 0 w 493"/>
                  <a:gd name="T33" fmla="*/ 0 h 357"/>
                  <a:gd name="T34" fmla="*/ 0 w 493"/>
                  <a:gd name="T35" fmla="*/ 0 h 357"/>
                  <a:gd name="T36" fmla="*/ 0 w 493"/>
                  <a:gd name="T37" fmla="*/ 0 h 357"/>
                  <a:gd name="T38" fmla="*/ 0 w 493"/>
                  <a:gd name="T39" fmla="*/ 0 h 357"/>
                  <a:gd name="T40" fmla="*/ 0 w 493"/>
                  <a:gd name="T41" fmla="*/ 0 h 357"/>
                  <a:gd name="T42" fmla="*/ 0 w 493"/>
                  <a:gd name="T43" fmla="*/ 0 h 357"/>
                  <a:gd name="T44" fmla="*/ 0 w 493"/>
                  <a:gd name="T45" fmla="*/ 0 h 357"/>
                  <a:gd name="T46" fmla="*/ 0 w 493"/>
                  <a:gd name="T47" fmla="*/ 0 h 357"/>
                  <a:gd name="T48" fmla="*/ 0 w 493"/>
                  <a:gd name="T49" fmla="*/ 0 h 357"/>
                  <a:gd name="T50" fmla="*/ 0 w 493"/>
                  <a:gd name="T51" fmla="*/ 0 h 357"/>
                  <a:gd name="T52" fmla="*/ 0 w 493"/>
                  <a:gd name="T53" fmla="*/ 0 h 357"/>
                  <a:gd name="T54" fmla="*/ 0 w 493"/>
                  <a:gd name="T55" fmla="*/ 0 h 357"/>
                  <a:gd name="T56" fmla="*/ 0 w 493"/>
                  <a:gd name="T57" fmla="*/ 0 h 357"/>
                  <a:gd name="T58" fmla="*/ 0 w 493"/>
                  <a:gd name="T59" fmla="*/ 0 h 357"/>
                  <a:gd name="T60" fmla="*/ 0 w 493"/>
                  <a:gd name="T61" fmla="*/ 0 h 357"/>
                  <a:gd name="T62" fmla="*/ 0 w 493"/>
                  <a:gd name="T63" fmla="*/ 0 h 357"/>
                  <a:gd name="T64" fmla="*/ 0 w 493"/>
                  <a:gd name="T65" fmla="*/ 0 h 357"/>
                  <a:gd name="T66" fmla="*/ 0 w 493"/>
                  <a:gd name="T67" fmla="*/ 0 h 357"/>
                  <a:gd name="T68" fmla="*/ 0 w 493"/>
                  <a:gd name="T69" fmla="*/ 0 h 357"/>
                  <a:gd name="T70" fmla="*/ 0 w 493"/>
                  <a:gd name="T71" fmla="*/ 0 h 357"/>
                  <a:gd name="T72" fmla="*/ 0 w 493"/>
                  <a:gd name="T73" fmla="*/ 0 h 357"/>
                  <a:gd name="T74" fmla="*/ 0 w 493"/>
                  <a:gd name="T75" fmla="*/ 0 h 357"/>
                  <a:gd name="T76" fmla="*/ 0 w 493"/>
                  <a:gd name="T77" fmla="*/ 0 h 357"/>
                  <a:gd name="T78" fmla="*/ 0 w 493"/>
                  <a:gd name="T79" fmla="*/ 0 h 357"/>
                  <a:gd name="T80" fmla="*/ 0 w 493"/>
                  <a:gd name="T81" fmla="*/ 0 h 357"/>
                  <a:gd name="T82" fmla="*/ 0 w 493"/>
                  <a:gd name="T83" fmla="*/ 0 h 357"/>
                  <a:gd name="T84" fmla="*/ 0 w 493"/>
                  <a:gd name="T85" fmla="*/ 0 h 357"/>
                  <a:gd name="T86" fmla="*/ 0 w 493"/>
                  <a:gd name="T87" fmla="*/ 0 h 357"/>
                  <a:gd name="T88" fmla="*/ 0 w 493"/>
                  <a:gd name="T89" fmla="*/ 0 h 357"/>
                  <a:gd name="T90" fmla="*/ 0 w 493"/>
                  <a:gd name="T91" fmla="*/ 0 h 357"/>
                  <a:gd name="T92" fmla="*/ 0 w 493"/>
                  <a:gd name="T93" fmla="*/ 0 h 357"/>
                  <a:gd name="T94" fmla="*/ 0 w 493"/>
                  <a:gd name="T95" fmla="*/ 0 h 357"/>
                  <a:gd name="T96" fmla="*/ 0 w 493"/>
                  <a:gd name="T97" fmla="*/ 0 h 357"/>
                  <a:gd name="T98" fmla="*/ 0 w 493"/>
                  <a:gd name="T99" fmla="*/ 0 h 357"/>
                  <a:gd name="T100" fmla="*/ 0 w 493"/>
                  <a:gd name="T101" fmla="*/ 0 h 357"/>
                  <a:gd name="T102" fmla="*/ 0 w 493"/>
                  <a:gd name="T103" fmla="*/ 0 h 357"/>
                  <a:gd name="T104" fmla="*/ 0 w 493"/>
                  <a:gd name="T105" fmla="*/ 0 h 357"/>
                  <a:gd name="T106" fmla="*/ 0 w 493"/>
                  <a:gd name="T107" fmla="*/ 0 h 357"/>
                  <a:gd name="T108" fmla="*/ 0 w 493"/>
                  <a:gd name="T109" fmla="*/ 0 h 357"/>
                  <a:gd name="T110" fmla="*/ 0 w 493"/>
                  <a:gd name="T111" fmla="*/ 0 h 357"/>
                  <a:gd name="T112" fmla="*/ 0 w 493"/>
                  <a:gd name="T113" fmla="*/ 0 h 35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93"/>
                  <a:gd name="T172" fmla="*/ 0 h 357"/>
                  <a:gd name="T173" fmla="*/ 493 w 493"/>
                  <a:gd name="T174" fmla="*/ 357 h 35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93" h="357">
                    <a:moveTo>
                      <a:pt x="0" y="3"/>
                    </a:moveTo>
                    <a:lnTo>
                      <a:pt x="2" y="16"/>
                    </a:lnTo>
                    <a:lnTo>
                      <a:pt x="11" y="61"/>
                    </a:lnTo>
                    <a:lnTo>
                      <a:pt x="21" y="103"/>
                    </a:lnTo>
                    <a:lnTo>
                      <a:pt x="32" y="145"/>
                    </a:lnTo>
                    <a:lnTo>
                      <a:pt x="45" y="187"/>
                    </a:lnTo>
                    <a:lnTo>
                      <a:pt x="59" y="227"/>
                    </a:lnTo>
                    <a:lnTo>
                      <a:pt x="75" y="267"/>
                    </a:lnTo>
                    <a:lnTo>
                      <a:pt x="91" y="308"/>
                    </a:lnTo>
                    <a:lnTo>
                      <a:pt x="110" y="347"/>
                    </a:lnTo>
                    <a:lnTo>
                      <a:pt x="114" y="357"/>
                    </a:lnTo>
                    <a:lnTo>
                      <a:pt x="493" y="337"/>
                    </a:lnTo>
                    <a:lnTo>
                      <a:pt x="485" y="320"/>
                    </a:lnTo>
                    <a:lnTo>
                      <a:pt x="468" y="283"/>
                    </a:lnTo>
                    <a:lnTo>
                      <a:pt x="451" y="246"/>
                    </a:lnTo>
                    <a:lnTo>
                      <a:pt x="435" y="208"/>
                    </a:lnTo>
                    <a:lnTo>
                      <a:pt x="421" y="170"/>
                    </a:lnTo>
                    <a:lnTo>
                      <a:pt x="409" y="132"/>
                    </a:lnTo>
                    <a:lnTo>
                      <a:pt x="396" y="93"/>
                    </a:lnTo>
                    <a:lnTo>
                      <a:pt x="386" y="52"/>
                    </a:lnTo>
                    <a:lnTo>
                      <a:pt x="377" y="12"/>
                    </a:lnTo>
                    <a:lnTo>
                      <a:pt x="373" y="0"/>
                    </a:lnTo>
                    <a:lnTo>
                      <a:pt x="16" y="3"/>
                    </a:lnTo>
                    <a:lnTo>
                      <a:pt x="0" y="3"/>
                    </a:lnTo>
                    <a:close/>
                    <a:moveTo>
                      <a:pt x="353" y="25"/>
                    </a:moveTo>
                    <a:lnTo>
                      <a:pt x="362" y="64"/>
                    </a:lnTo>
                    <a:lnTo>
                      <a:pt x="371" y="101"/>
                    </a:lnTo>
                    <a:lnTo>
                      <a:pt x="383" y="137"/>
                    </a:lnTo>
                    <a:lnTo>
                      <a:pt x="395" y="173"/>
                    </a:lnTo>
                    <a:lnTo>
                      <a:pt x="408" y="208"/>
                    </a:lnTo>
                    <a:lnTo>
                      <a:pt x="422" y="244"/>
                    </a:lnTo>
                    <a:lnTo>
                      <a:pt x="438" y="278"/>
                    </a:lnTo>
                    <a:lnTo>
                      <a:pt x="454" y="312"/>
                    </a:lnTo>
                    <a:lnTo>
                      <a:pt x="432" y="314"/>
                    </a:lnTo>
                    <a:lnTo>
                      <a:pt x="393" y="316"/>
                    </a:lnTo>
                    <a:lnTo>
                      <a:pt x="345" y="318"/>
                    </a:lnTo>
                    <a:lnTo>
                      <a:pt x="290" y="321"/>
                    </a:lnTo>
                    <a:lnTo>
                      <a:pt x="235" y="323"/>
                    </a:lnTo>
                    <a:lnTo>
                      <a:pt x="187" y="326"/>
                    </a:lnTo>
                    <a:lnTo>
                      <a:pt x="151" y="327"/>
                    </a:lnTo>
                    <a:lnTo>
                      <a:pt x="133" y="328"/>
                    </a:lnTo>
                    <a:lnTo>
                      <a:pt x="116" y="293"/>
                    </a:lnTo>
                    <a:lnTo>
                      <a:pt x="102" y="257"/>
                    </a:lnTo>
                    <a:lnTo>
                      <a:pt x="88" y="220"/>
                    </a:lnTo>
                    <a:lnTo>
                      <a:pt x="75" y="183"/>
                    </a:lnTo>
                    <a:lnTo>
                      <a:pt x="63" y="145"/>
                    </a:lnTo>
                    <a:lnTo>
                      <a:pt x="53" y="107"/>
                    </a:lnTo>
                    <a:lnTo>
                      <a:pt x="44" y="69"/>
                    </a:lnTo>
                    <a:lnTo>
                      <a:pt x="36" y="29"/>
                    </a:lnTo>
                    <a:lnTo>
                      <a:pt x="57" y="29"/>
                    </a:lnTo>
                    <a:lnTo>
                      <a:pt x="94" y="28"/>
                    </a:lnTo>
                    <a:lnTo>
                      <a:pt x="143" y="28"/>
                    </a:lnTo>
                    <a:lnTo>
                      <a:pt x="197" y="27"/>
                    </a:lnTo>
                    <a:lnTo>
                      <a:pt x="251" y="26"/>
                    </a:lnTo>
                    <a:lnTo>
                      <a:pt x="298" y="26"/>
                    </a:lnTo>
                    <a:lnTo>
                      <a:pt x="334" y="26"/>
                    </a:lnTo>
                    <a:lnTo>
                      <a:pt x="353" y="25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71" name="Freeform 45"/>
              <p:cNvSpPr>
                <a:spLocks noEditPoints="1"/>
              </p:cNvSpPr>
              <p:nvPr/>
            </p:nvSpPr>
            <p:spPr bwMode="auto">
              <a:xfrm>
                <a:off x="4071" y="1422"/>
                <a:ext cx="47" cy="34"/>
              </a:xfrm>
              <a:custGeom>
                <a:avLst/>
                <a:gdLst>
                  <a:gd name="T0" fmla="*/ 0 w 329"/>
                  <a:gd name="T1" fmla="*/ 0 h 238"/>
                  <a:gd name="T2" fmla="*/ 0 w 329"/>
                  <a:gd name="T3" fmla="*/ 0 h 238"/>
                  <a:gd name="T4" fmla="*/ 0 w 329"/>
                  <a:gd name="T5" fmla="*/ 0 h 238"/>
                  <a:gd name="T6" fmla="*/ 0 w 329"/>
                  <a:gd name="T7" fmla="*/ 0 h 238"/>
                  <a:gd name="T8" fmla="*/ 0 w 329"/>
                  <a:gd name="T9" fmla="*/ 0 h 238"/>
                  <a:gd name="T10" fmla="*/ 0 w 329"/>
                  <a:gd name="T11" fmla="*/ 0 h 238"/>
                  <a:gd name="T12" fmla="*/ 0 w 329"/>
                  <a:gd name="T13" fmla="*/ 0 h 238"/>
                  <a:gd name="T14" fmla="*/ 0 w 329"/>
                  <a:gd name="T15" fmla="*/ 0 h 238"/>
                  <a:gd name="T16" fmla="*/ 0 w 329"/>
                  <a:gd name="T17" fmla="*/ 0 h 238"/>
                  <a:gd name="T18" fmla="*/ 0 w 329"/>
                  <a:gd name="T19" fmla="*/ 0 h 238"/>
                  <a:gd name="T20" fmla="*/ 0 w 329"/>
                  <a:gd name="T21" fmla="*/ 0 h 238"/>
                  <a:gd name="T22" fmla="*/ 0 w 329"/>
                  <a:gd name="T23" fmla="*/ 0 h 238"/>
                  <a:gd name="T24" fmla="*/ 0 w 329"/>
                  <a:gd name="T25" fmla="*/ 0 h 238"/>
                  <a:gd name="T26" fmla="*/ 0 w 329"/>
                  <a:gd name="T27" fmla="*/ 0 h 238"/>
                  <a:gd name="T28" fmla="*/ 0 w 329"/>
                  <a:gd name="T29" fmla="*/ 0 h 238"/>
                  <a:gd name="T30" fmla="*/ 0 w 329"/>
                  <a:gd name="T31" fmla="*/ 0 h 238"/>
                  <a:gd name="T32" fmla="*/ 0 w 329"/>
                  <a:gd name="T33" fmla="*/ 0 h 238"/>
                  <a:gd name="T34" fmla="*/ 0 w 329"/>
                  <a:gd name="T35" fmla="*/ 0 h 238"/>
                  <a:gd name="T36" fmla="*/ 0 w 329"/>
                  <a:gd name="T37" fmla="*/ 0 h 238"/>
                  <a:gd name="T38" fmla="*/ 0 w 329"/>
                  <a:gd name="T39" fmla="*/ 0 h 238"/>
                  <a:gd name="T40" fmla="*/ 0 w 329"/>
                  <a:gd name="T41" fmla="*/ 0 h 238"/>
                  <a:gd name="T42" fmla="*/ 0 w 329"/>
                  <a:gd name="T43" fmla="*/ 0 h 238"/>
                  <a:gd name="T44" fmla="*/ 0 w 329"/>
                  <a:gd name="T45" fmla="*/ 0 h 238"/>
                  <a:gd name="T46" fmla="*/ 0 w 329"/>
                  <a:gd name="T47" fmla="*/ 0 h 238"/>
                  <a:gd name="T48" fmla="*/ 0 w 329"/>
                  <a:gd name="T49" fmla="*/ 0 h 238"/>
                  <a:gd name="T50" fmla="*/ 0 w 329"/>
                  <a:gd name="T51" fmla="*/ 0 h 238"/>
                  <a:gd name="T52" fmla="*/ 0 w 329"/>
                  <a:gd name="T53" fmla="*/ 0 h 238"/>
                  <a:gd name="T54" fmla="*/ 0 w 329"/>
                  <a:gd name="T55" fmla="*/ 0 h 238"/>
                  <a:gd name="T56" fmla="*/ 0 w 329"/>
                  <a:gd name="T57" fmla="*/ 0 h 238"/>
                  <a:gd name="T58" fmla="*/ 0 w 329"/>
                  <a:gd name="T59" fmla="*/ 0 h 238"/>
                  <a:gd name="T60" fmla="*/ 0 w 329"/>
                  <a:gd name="T61" fmla="*/ 0 h 238"/>
                  <a:gd name="T62" fmla="*/ 0 w 329"/>
                  <a:gd name="T63" fmla="*/ 0 h 238"/>
                  <a:gd name="T64" fmla="*/ 0 w 329"/>
                  <a:gd name="T65" fmla="*/ 0 h 238"/>
                  <a:gd name="T66" fmla="*/ 0 w 329"/>
                  <a:gd name="T67" fmla="*/ 0 h 238"/>
                  <a:gd name="T68" fmla="*/ 0 w 329"/>
                  <a:gd name="T69" fmla="*/ 0 h 238"/>
                  <a:gd name="T70" fmla="*/ 0 w 329"/>
                  <a:gd name="T71" fmla="*/ 0 h 238"/>
                  <a:gd name="T72" fmla="*/ 0 w 329"/>
                  <a:gd name="T73" fmla="*/ 0 h 238"/>
                  <a:gd name="T74" fmla="*/ 0 w 329"/>
                  <a:gd name="T75" fmla="*/ 0 h 238"/>
                  <a:gd name="T76" fmla="*/ 0 w 329"/>
                  <a:gd name="T77" fmla="*/ 0 h 238"/>
                  <a:gd name="T78" fmla="*/ 0 w 329"/>
                  <a:gd name="T79" fmla="*/ 0 h 238"/>
                  <a:gd name="T80" fmla="*/ 0 w 329"/>
                  <a:gd name="T81" fmla="*/ 0 h 238"/>
                  <a:gd name="T82" fmla="*/ 0 w 329"/>
                  <a:gd name="T83" fmla="*/ 0 h 238"/>
                  <a:gd name="T84" fmla="*/ 0 w 329"/>
                  <a:gd name="T85" fmla="*/ 0 h 238"/>
                  <a:gd name="T86" fmla="*/ 0 w 329"/>
                  <a:gd name="T87" fmla="*/ 0 h 238"/>
                  <a:gd name="T88" fmla="*/ 0 w 329"/>
                  <a:gd name="T89" fmla="*/ 0 h 238"/>
                  <a:gd name="T90" fmla="*/ 0 w 329"/>
                  <a:gd name="T91" fmla="*/ 0 h 238"/>
                  <a:gd name="T92" fmla="*/ 0 w 329"/>
                  <a:gd name="T93" fmla="*/ 0 h 238"/>
                  <a:gd name="T94" fmla="*/ 0 w 329"/>
                  <a:gd name="T95" fmla="*/ 0 h 238"/>
                  <a:gd name="T96" fmla="*/ 0 w 329"/>
                  <a:gd name="T97" fmla="*/ 0 h 238"/>
                  <a:gd name="T98" fmla="*/ 0 w 329"/>
                  <a:gd name="T99" fmla="*/ 0 h 238"/>
                  <a:gd name="T100" fmla="*/ 0 w 329"/>
                  <a:gd name="T101" fmla="*/ 0 h 238"/>
                  <a:gd name="T102" fmla="*/ 0 w 329"/>
                  <a:gd name="T103" fmla="*/ 0 h 238"/>
                  <a:gd name="T104" fmla="*/ 0 w 329"/>
                  <a:gd name="T105" fmla="*/ 0 h 238"/>
                  <a:gd name="T106" fmla="*/ 0 w 329"/>
                  <a:gd name="T107" fmla="*/ 0 h 238"/>
                  <a:gd name="T108" fmla="*/ 0 w 329"/>
                  <a:gd name="T109" fmla="*/ 0 h 238"/>
                  <a:gd name="T110" fmla="*/ 0 w 329"/>
                  <a:gd name="T111" fmla="*/ 0 h 238"/>
                  <a:gd name="T112" fmla="*/ 0 w 329"/>
                  <a:gd name="T113" fmla="*/ 0 h 23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29"/>
                  <a:gd name="T172" fmla="*/ 0 h 238"/>
                  <a:gd name="T173" fmla="*/ 329 w 329"/>
                  <a:gd name="T174" fmla="*/ 238 h 23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29" h="238">
                    <a:moveTo>
                      <a:pt x="0" y="4"/>
                    </a:moveTo>
                    <a:lnTo>
                      <a:pt x="2" y="18"/>
                    </a:lnTo>
                    <a:lnTo>
                      <a:pt x="8" y="46"/>
                    </a:lnTo>
                    <a:lnTo>
                      <a:pt x="15" y="73"/>
                    </a:lnTo>
                    <a:lnTo>
                      <a:pt x="22" y="100"/>
                    </a:lnTo>
                    <a:lnTo>
                      <a:pt x="29" y="126"/>
                    </a:lnTo>
                    <a:lnTo>
                      <a:pt x="38" y="152"/>
                    </a:lnTo>
                    <a:lnTo>
                      <a:pt x="49" y="177"/>
                    </a:lnTo>
                    <a:lnTo>
                      <a:pt x="59" y="203"/>
                    </a:lnTo>
                    <a:lnTo>
                      <a:pt x="70" y="229"/>
                    </a:lnTo>
                    <a:lnTo>
                      <a:pt x="76" y="238"/>
                    </a:lnTo>
                    <a:lnTo>
                      <a:pt x="329" y="226"/>
                    </a:lnTo>
                    <a:lnTo>
                      <a:pt x="321" y="209"/>
                    </a:lnTo>
                    <a:lnTo>
                      <a:pt x="309" y="186"/>
                    </a:lnTo>
                    <a:lnTo>
                      <a:pt x="299" y="162"/>
                    </a:lnTo>
                    <a:lnTo>
                      <a:pt x="289" y="138"/>
                    </a:lnTo>
                    <a:lnTo>
                      <a:pt x="279" y="114"/>
                    </a:lnTo>
                    <a:lnTo>
                      <a:pt x="271" y="89"/>
                    </a:lnTo>
                    <a:lnTo>
                      <a:pt x="264" y="63"/>
                    </a:lnTo>
                    <a:lnTo>
                      <a:pt x="256" y="39"/>
                    </a:lnTo>
                    <a:lnTo>
                      <a:pt x="250" y="12"/>
                    </a:lnTo>
                    <a:lnTo>
                      <a:pt x="248" y="0"/>
                    </a:lnTo>
                    <a:lnTo>
                      <a:pt x="16" y="4"/>
                    </a:lnTo>
                    <a:lnTo>
                      <a:pt x="0" y="4"/>
                    </a:lnTo>
                    <a:close/>
                    <a:moveTo>
                      <a:pt x="227" y="26"/>
                    </a:moveTo>
                    <a:lnTo>
                      <a:pt x="233" y="50"/>
                    </a:lnTo>
                    <a:lnTo>
                      <a:pt x="239" y="72"/>
                    </a:lnTo>
                    <a:lnTo>
                      <a:pt x="245" y="95"/>
                    </a:lnTo>
                    <a:lnTo>
                      <a:pt x="252" y="116"/>
                    </a:lnTo>
                    <a:lnTo>
                      <a:pt x="261" y="138"/>
                    </a:lnTo>
                    <a:lnTo>
                      <a:pt x="269" y="160"/>
                    </a:lnTo>
                    <a:lnTo>
                      <a:pt x="278" y="181"/>
                    </a:lnTo>
                    <a:lnTo>
                      <a:pt x="289" y="202"/>
                    </a:lnTo>
                    <a:lnTo>
                      <a:pt x="273" y="202"/>
                    </a:lnTo>
                    <a:lnTo>
                      <a:pt x="248" y="203"/>
                    </a:lnTo>
                    <a:lnTo>
                      <a:pt x="219" y="205"/>
                    </a:lnTo>
                    <a:lnTo>
                      <a:pt x="187" y="206"/>
                    </a:lnTo>
                    <a:lnTo>
                      <a:pt x="156" y="207"/>
                    </a:lnTo>
                    <a:lnTo>
                      <a:pt x="128" y="208"/>
                    </a:lnTo>
                    <a:lnTo>
                      <a:pt x="107" y="209"/>
                    </a:lnTo>
                    <a:lnTo>
                      <a:pt x="94" y="210"/>
                    </a:lnTo>
                    <a:lnTo>
                      <a:pt x="84" y="189"/>
                    </a:lnTo>
                    <a:lnTo>
                      <a:pt x="75" y="167"/>
                    </a:lnTo>
                    <a:lnTo>
                      <a:pt x="66" y="144"/>
                    </a:lnTo>
                    <a:lnTo>
                      <a:pt x="59" y="122"/>
                    </a:lnTo>
                    <a:lnTo>
                      <a:pt x="52" y="100"/>
                    </a:lnTo>
                    <a:lnTo>
                      <a:pt x="46" y="77"/>
                    </a:lnTo>
                    <a:lnTo>
                      <a:pt x="41" y="54"/>
                    </a:lnTo>
                    <a:lnTo>
                      <a:pt x="35" y="30"/>
                    </a:lnTo>
                    <a:lnTo>
                      <a:pt x="50" y="30"/>
                    </a:lnTo>
                    <a:lnTo>
                      <a:pt x="74" y="29"/>
                    </a:lnTo>
                    <a:lnTo>
                      <a:pt x="101" y="29"/>
                    </a:lnTo>
                    <a:lnTo>
                      <a:pt x="134" y="28"/>
                    </a:lnTo>
                    <a:lnTo>
                      <a:pt x="165" y="27"/>
                    </a:lnTo>
                    <a:lnTo>
                      <a:pt x="191" y="27"/>
                    </a:lnTo>
                    <a:lnTo>
                      <a:pt x="214" y="26"/>
                    </a:lnTo>
                    <a:lnTo>
                      <a:pt x="227" y="26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72" name="Freeform 46"/>
              <p:cNvSpPr>
                <a:spLocks/>
              </p:cNvSpPr>
              <p:nvPr/>
            </p:nvSpPr>
            <p:spPr bwMode="auto">
              <a:xfrm>
                <a:off x="4084" y="1432"/>
                <a:ext cx="21" cy="15"/>
              </a:xfrm>
              <a:custGeom>
                <a:avLst/>
                <a:gdLst>
                  <a:gd name="T0" fmla="*/ 0 w 145"/>
                  <a:gd name="T1" fmla="*/ 0 h 104"/>
                  <a:gd name="T2" fmla="*/ 0 w 145"/>
                  <a:gd name="T3" fmla="*/ 0 h 104"/>
                  <a:gd name="T4" fmla="*/ 0 w 145"/>
                  <a:gd name="T5" fmla="*/ 0 h 104"/>
                  <a:gd name="T6" fmla="*/ 0 w 145"/>
                  <a:gd name="T7" fmla="*/ 0 h 104"/>
                  <a:gd name="T8" fmla="*/ 0 w 145"/>
                  <a:gd name="T9" fmla="*/ 0 h 104"/>
                  <a:gd name="T10" fmla="*/ 0 w 145"/>
                  <a:gd name="T11" fmla="*/ 0 h 104"/>
                  <a:gd name="T12" fmla="*/ 0 w 145"/>
                  <a:gd name="T13" fmla="*/ 0 h 104"/>
                  <a:gd name="T14" fmla="*/ 0 w 145"/>
                  <a:gd name="T15" fmla="*/ 0 h 104"/>
                  <a:gd name="T16" fmla="*/ 0 w 145"/>
                  <a:gd name="T17" fmla="*/ 0 h 104"/>
                  <a:gd name="T18" fmla="*/ 0 w 145"/>
                  <a:gd name="T19" fmla="*/ 0 h 104"/>
                  <a:gd name="T20" fmla="*/ 0 w 145"/>
                  <a:gd name="T21" fmla="*/ 0 h 104"/>
                  <a:gd name="T22" fmla="*/ 0 w 145"/>
                  <a:gd name="T23" fmla="*/ 0 h 104"/>
                  <a:gd name="T24" fmla="*/ 0 w 145"/>
                  <a:gd name="T25" fmla="*/ 0 h 104"/>
                  <a:gd name="T26" fmla="*/ 0 w 145"/>
                  <a:gd name="T27" fmla="*/ 0 h 104"/>
                  <a:gd name="T28" fmla="*/ 0 w 145"/>
                  <a:gd name="T29" fmla="*/ 0 h 10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5"/>
                  <a:gd name="T46" fmla="*/ 0 h 104"/>
                  <a:gd name="T47" fmla="*/ 145 w 145"/>
                  <a:gd name="T48" fmla="*/ 104 h 10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5" h="104">
                    <a:moveTo>
                      <a:pt x="110" y="0"/>
                    </a:moveTo>
                    <a:lnTo>
                      <a:pt x="115" y="24"/>
                    </a:lnTo>
                    <a:lnTo>
                      <a:pt x="123" y="49"/>
                    </a:lnTo>
                    <a:lnTo>
                      <a:pt x="127" y="62"/>
                    </a:lnTo>
                    <a:lnTo>
                      <a:pt x="132" y="74"/>
                    </a:lnTo>
                    <a:lnTo>
                      <a:pt x="139" y="86"/>
                    </a:lnTo>
                    <a:lnTo>
                      <a:pt x="145" y="100"/>
                    </a:lnTo>
                    <a:lnTo>
                      <a:pt x="33" y="104"/>
                    </a:lnTo>
                    <a:lnTo>
                      <a:pt x="27" y="91"/>
                    </a:lnTo>
                    <a:lnTo>
                      <a:pt x="22" y="78"/>
                    </a:lnTo>
                    <a:lnTo>
                      <a:pt x="17" y="65"/>
                    </a:lnTo>
                    <a:lnTo>
                      <a:pt x="13" y="52"/>
                    </a:lnTo>
                    <a:lnTo>
                      <a:pt x="5" y="26"/>
                    </a:lnTo>
                    <a:lnTo>
                      <a:pt x="0" y="2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73" name="Freeform 47"/>
              <p:cNvSpPr>
                <a:spLocks noEditPoints="1"/>
              </p:cNvSpPr>
              <p:nvPr/>
            </p:nvSpPr>
            <p:spPr bwMode="auto">
              <a:xfrm>
                <a:off x="4030" y="1323"/>
                <a:ext cx="55" cy="41"/>
              </a:xfrm>
              <a:custGeom>
                <a:avLst/>
                <a:gdLst>
                  <a:gd name="T0" fmla="*/ 0 w 384"/>
                  <a:gd name="T1" fmla="*/ 0 h 284"/>
                  <a:gd name="T2" fmla="*/ 0 w 384"/>
                  <a:gd name="T3" fmla="*/ 0 h 284"/>
                  <a:gd name="T4" fmla="*/ 0 w 384"/>
                  <a:gd name="T5" fmla="*/ 0 h 284"/>
                  <a:gd name="T6" fmla="*/ 0 w 384"/>
                  <a:gd name="T7" fmla="*/ 0 h 284"/>
                  <a:gd name="T8" fmla="*/ 0 w 384"/>
                  <a:gd name="T9" fmla="*/ 0 h 284"/>
                  <a:gd name="T10" fmla="*/ 0 w 384"/>
                  <a:gd name="T11" fmla="*/ 0 h 284"/>
                  <a:gd name="T12" fmla="*/ 0 w 384"/>
                  <a:gd name="T13" fmla="*/ 0 h 284"/>
                  <a:gd name="T14" fmla="*/ 0 w 384"/>
                  <a:gd name="T15" fmla="*/ 0 h 284"/>
                  <a:gd name="T16" fmla="*/ 0 w 384"/>
                  <a:gd name="T17" fmla="*/ 0 h 284"/>
                  <a:gd name="T18" fmla="*/ 0 w 384"/>
                  <a:gd name="T19" fmla="*/ 0 h 284"/>
                  <a:gd name="T20" fmla="*/ 0 w 384"/>
                  <a:gd name="T21" fmla="*/ 0 h 284"/>
                  <a:gd name="T22" fmla="*/ 0 w 384"/>
                  <a:gd name="T23" fmla="*/ 0 h 284"/>
                  <a:gd name="T24" fmla="*/ 0 w 384"/>
                  <a:gd name="T25" fmla="*/ 0 h 284"/>
                  <a:gd name="T26" fmla="*/ 0 w 384"/>
                  <a:gd name="T27" fmla="*/ 0 h 284"/>
                  <a:gd name="T28" fmla="*/ 0 w 384"/>
                  <a:gd name="T29" fmla="*/ 0 h 284"/>
                  <a:gd name="T30" fmla="*/ 0 w 384"/>
                  <a:gd name="T31" fmla="*/ 0 h 284"/>
                  <a:gd name="T32" fmla="*/ 0 w 384"/>
                  <a:gd name="T33" fmla="*/ 0 h 284"/>
                  <a:gd name="T34" fmla="*/ 0 w 384"/>
                  <a:gd name="T35" fmla="*/ 0 h 284"/>
                  <a:gd name="T36" fmla="*/ 0 w 384"/>
                  <a:gd name="T37" fmla="*/ 0 h 284"/>
                  <a:gd name="T38" fmla="*/ 0 w 384"/>
                  <a:gd name="T39" fmla="*/ 0 h 284"/>
                  <a:gd name="T40" fmla="*/ 0 w 384"/>
                  <a:gd name="T41" fmla="*/ 0 h 284"/>
                  <a:gd name="T42" fmla="*/ 0 w 384"/>
                  <a:gd name="T43" fmla="*/ 0 h 284"/>
                  <a:gd name="T44" fmla="*/ 0 w 384"/>
                  <a:gd name="T45" fmla="*/ 0 h 284"/>
                  <a:gd name="T46" fmla="*/ 0 w 384"/>
                  <a:gd name="T47" fmla="*/ 0 h 284"/>
                  <a:gd name="T48" fmla="*/ 0 w 384"/>
                  <a:gd name="T49" fmla="*/ 0 h 284"/>
                  <a:gd name="T50" fmla="*/ 0 w 384"/>
                  <a:gd name="T51" fmla="*/ 0 h 284"/>
                  <a:gd name="T52" fmla="*/ 0 w 384"/>
                  <a:gd name="T53" fmla="*/ 0 h 284"/>
                  <a:gd name="T54" fmla="*/ 0 w 384"/>
                  <a:gd name="T55" fmla="*/ 0 h 284"/>
                  <a:gd name="T56" fmla="*/ 0 w 384"/>
                  <a:gd name="T57" fmla="*/ 0 h 284"/>
                  <a:gd name="T58" fmla="*/ 0 w 384"/>
                  <a:gd name="T59" fmla="*/ 0 h 284"/>
                  <a:gd name="T60" fmla="*/ 0 w 384"/>
                  <a:gd name="T61" fmla="*/ 0 h 284"/>
                  <a:gd name="T62" fmla="*/ 0 w 384"/>
                  <a:gd name="T63" fmla="*/ 0 h 284"/>
                  <a:gd name="T64" fmla="*/ 0 w 384"/>
                  <a:gd name="T65" fmla="*/ 0 h 284"/>
                  <a:gd name="T66" fmla="*/ 0 w 384"/>
                  <a:gd name="T67" fmla="*/ 0 h 284"/>
                  <a:gd name="T68" fmla="*/ 0 w 384"/>
                  <a:gd name="T69" fmla="*/ 0 h 284"/>
                  <a:gd name="T70" fmla="*/ 0 w 384"/>
                  <a:gd name="T71" fmla="*/ 0 h 284"/>
                  <a:gd name="T72" fmla="*/ 0 w 384"/>
                  <a:gd name="T73" fmla="*/ 0 h 284"/>
                  <a:gd name="T74" fmla="*/ 0 w 384"/>
                  <a:gd name="T75" fmla="*/ 0 h 284"/>
                  <a:gd name="T76" fmla="*/ 0 w 384"/>
                  <a:gd name="T77" fmla="*/ 0 h 284"/>
                  <a:gd name="T78" fmla="*/ 0 w 384"/>
                  <a:gd name="T79" fmla="*/ 0 h 284"/>
                  <a:gd name="T80" fmla="*/ 0 w 384"/>
                  <a:gd name="T81" fmla="*/ 0 h 284"/>
                  <a:gd name="T82" fmla="*/ 0 w 384"/>
                  <a:gd name="T83" fmla="*/ 0 h 284"/>
                  <a:gd name="T84" fmla="*/ 0 w 384"/>
                  <a:gd name="T85" fmla="*/ 0 h 284"/>
                  <a:gd name="T86" fmla="*/ 0 w 384"/>
                  <a:gd name="T87" fmla="*/ 0 h 284"/>
                  <a:gd name="T88" fmla="*/ 0 w 384"/>
                  <a:gd name="T89" fmla="*/ 0 h 284"/>
                  <a:gd name="T90" fmla="*/ 0 w 384"/>
                  <a:gd name="T91" fmla="*/ 0 h 284"/>
                  <a:gd name="T92" fmla="*/ 0 w 384"/>
                  <a:gd name="T93" fmla="*/ 0 h 284"/>
                  <a:gd name="T94" fmla="*/ 0 w 384"/>
                  <a:gd name="T95" fmla="*/ 0 h 284"/>
                  <a:gd name="T96" fmla="*/ 0 w 384"/>
                  <a:gd name="T97" fmla="*/ 0 h 284"/>
                  <a:gd name="T98" fmla="*/ 0 w 384"/>
                  <a:gd name="T99" fmla="*/ 0 h 284"/>
                  <a:gd name="T100" fmla="*/ 0 w 384"/>
                  <a:gd name="T101" fmla="*/ 0 h 284"/>
                  <a:gd name="T102" fmla="*/ 0 w 384"/>
                  <a:gd name="T103" fmla="*/ 0 h 284"/>
                  <a:gd name="T104" fmla="*/ 0 w 384"/>
                  <a:gd name="T105" fmla="*/ 0 h 284"/>
                  <a:gd name="T106" fmla="*/ 0 w 384"/>
                  <a:gd name="T107" fmla="*/ 0 h 284"/>
                  <a:gd name="T108" fmla="*/ 0 w 384"/>
                  <a:gd name="T109" fmla="*/ 0 h 284"/>
                  <a:gd name="T110" fmla="*/ 0 w 384"/>
                  <a:gd name="T111" fmla="*/ 0 h 284"/>
                  <a:gd name="T112" fmla="*/ 0 w 384"/>
                  <a:gd name="T113" fmla="*/ 0 h 28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84"/>
                  <a:gd name="T172" fmla="*/ 0 h 284"/>
                  <a:gd name="T173" fmla="*/ 384 w 384"/>
                  <a:gd name="T174" fmla="*/ 284 h 28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84" h="284">
                    <a:moveTo>
                      <a:pt x="0" y="19"/>
                    </a:moveTo>
                    <a:lnTo>
                      <a:pt x="1" y="32"/>
                    </a:lnTo>
                    <a:lnTo>
                      <a:pt x="5" y="58"/>
                    </a:lnTo>
                    <a:lnTo>
                      <a:pt x="9" y="87"/>
                    </a:lnTo>
                    <a:lnTo>
                      <a:pt x="13" y="116"/>
                    </a:lnTo>
                    <a:lnTo>
                      <a:pt x="18" y="146"/>
                    </a:lnTo>
                    <a:lnTo>
                      <a:pt x="23" y="177"/>
                    </a:lnTo>
                    <a:lnTo>
                      <a:pt x="29" y="208"/>
                    </a:lnTo>
                    <a:lnTo>
                      <a:pt x="34" y="239"/>
                    </a:lnTo>
                    <a:lnTo>
                      <a:pt x="40" y="270"/>
                    </a:lnTo>
                    <a:lnTo>
                      <a:pt x="43" y="284"/>
                    </a:lnTo>
                    <a:lnTo>
                      <a:pt x="384" y="263"/>
                    </a:lnTo>
                    <a:lnTo>
                      <a:pt x="381" y="250"/>
                    </a:lnTo>
                    <a:lnTo>
                      <a:pt x="374" y="219"/>
                    </a:lnTo>
                    <a:lnTo>
                      <a:pt x="367" y="189"/>
                    </a:lnTo>
                    <a:lnTo>
                      <a:pt x="361" y="158"/>
                    </a:lnTo>
                    <a:lnTo>
                      <a:pt x="354" y="128"/>
                    </a:lnTo>
                    <a:lnTo>
                      <a:pt x="349" y="99"/>
                    </a:lnTo>
                    <a:lnTo>
                      <a:pt x="344" y="69"/>
                    </a:lnTo>
                    <a:lnTo>
                      <a:pt x="339" y="41"/>
                    </a:lnTo>
                    <a:lnTo>
                      <a:pt x="334" y="13"/>
                    </a:lnTo>
                    <a:lnTo>
                      <a:pt x="332" y="0"/>
                    </a:lnTo>
                    <a:lnTo>
                      <a:pt x="12" y="19"/>
                    </a:lnTo>
                    <a:lnTo>
                      <a:pt x="0" y="19"/>
                    </a:lnTo>
                    <a:close/>
                    <a:moveTo>
                      <a:pt x="309" y="27"/>
                    </a:moveTo>
                    <a:lnTo>
                      <a:pt x="313" y="52"/>
                    </a:lnTo>
                    <a:lnTo>
                      <a:pt x="318" y="77"/>
                    </a:lnTo>
                    <a:lnTo>
                      <a:pt x="322" y="104"/>
                    </a:lnTo>
                    <a:lnTo>
                      <a:pt x="328" y="130"/>
                    </a:lnTo>
                    <a:lnTo>
                      <a:pt x="333" y="157"/>
                    </a:lnTo>
                    <a:lnTo>
                      <a:pt x="339" y="184"/>
                    </a:lnTo>
                    <a:lnTo>
                      <a:pt x="345" y="211"/>
                    </a:lnTo>
                    <a:lnTo>
                      <a:pt x="351" y="238"/>
                    </a:lnTo>
                    <a:lnTo>
                      <a:pt x="333" y="239"/>
                    </a:lnTo>
                    <a:lnTo>
                      <a:pt x="300" y="241"/>
                    </a:lnTo>
                    <a:lnTo>
                      <a:pt x="257" y="245"/>
                    </a:lnTo>
                    <a:lnTo>
                      <a:pt x="209" y="247"/>
                    </a:lnTo>
                    <a:lnTo>
                      <a:pt x="161" y="250"/>
                    </a:lnTo>
                    <a:lnTo>
                      <a:pt x="118" y="253"/>
                    </a:lnTo>
                    <a:lnTo>
                      <a:pt x="84" y="255"/>
                    </a:lnTo>
                    <a:lnTo>
                      <a:pt x="66" y="256"/>
                    </a:lnTo>
                    <a:lnTo>
                      <a:pt x="60" y="228"/>
                    </a:lnTo>
                    <a:lnTo>
                      <a:pt x="55" y="201"/>
                    </a:lnTo>
                    <a:lnTo>
                      <a:pt x="51" y="173"/>
                    </a:lnTo>
                    <a:lnTo>
                      <a:pt x="45" y="146"/>
                    </a:lnTo>
                    <a:lnTo>
                      <a:pt x="41" y="120"/>
                    </a:lnTo>
                    <a:lnTo>
                      <a:pt x="38" y="95"/>
                    </a:lnTo>
                    <a:lnTo>
                      <a:pt x="34" y="69"/>
                    </a:lnTo>
                    <a:lnTo>
                      <a:pt x="31" y="44"/>
                    </a:lnTo>
                    <a:lnTo>
                      <a:pt x="48" y="43"/>
                    </a:lnTo>
                    <a:lnTo>
                      <a:pt x="80" y="41"/>
                    </a:lnTo>
                    <a:lnTo>
                      <a:pt x="122" y="39"/>
                    </a:lnTo>
                    <a:lnTo>
                      <a:pt x="168" y="36"/>
                    </a:lnTo>
                    <a:lnTo>
                      <a:pt x="216" y="33"/>
                    </a:lnTo>
                    <a:lnTo>
                      <a:pt x="258" y="31"/>
                    </a:lnTo>
                    <a:lnTo>
                      <a:pt x="290" y="28"/>
                    </a:lnTo>
                    <a:lnTo>
                      <a:pt x="309" y="27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74" name="Freeform 48"/>
              <p:cNvSpPr>
                <a:spLocks noEditPoints="1"/>
              </p:cNvSpPr>
              <p:nvPr/>
            </p:nvSpPr>
            <p:spPr bwMode="auto">
              <a:xfrm>
                <a:off x="4042" y="1332"/>
                <a:ext cx="31" cy="23"/>
              </a:xfrm>
              <a:custGeom>
                <a:avLst/>
                <a:gdLst>
                  <a:gd name="T0" fmla="*/ 0 w 219"/>
                  <a:gd name="T1" fmla="*/ 0 h 164"/>
                  <a:gd name="T2" fmla="*/ 0 w 219"/>
                  <a:gd name="T3" fmla="*/ 0 h 164"/>
                  <a:gd name="T4" fmla="*/ 0 w 219"/>
                  <a:gd name="T5" fmla="*/ 0 h 164"/>
                  <a:gd name="T6" fmla="*/ 0 w 219"/>
                  <a:gd name="T7" fmla="*/ 0 h 164"/>
                  <a:gd name="T8" fmla="*/ 0 w 219"/>
                  <a:gd name="T9" fmla="*/ 0 h 164"/>
                  <a:gd name="T10" fmla="*/ 0 w 219"/>
                  <a:gd name="T11" fmla="*/ 0 h 164"/>
                  <a:gd name="T12" fmla="*/ 0 w 219"/>
                  <a:gd name="T13" fmla="*/ 0 h 164"/>
                  <a:gd name="T14" fmla="*/ 0 w 219"/>
                  <a:gd name="T15" fmla="*/ 0 h 164"/>
                  <a:gd name="T16" fmla="*/ 0 w 219"/>
                  <a:gd name="T17" fmla="*/ 0 h 164"/>
                  <a:gd name="T18" fmla="*/ 0 w 219"/>
                  <a:gd name="T19" fmla="*/ 0 h 164"/>
                  <a:gd name="T20" fmla="*/ 0 w 219"/>
                  <a:gd name="T21" fmla="*/ 0 h 164"/>
                  <a:gd name="T22" fmla="*/ 0 w 219"/>
                  <a:gd name="T23" fmla="*/ 0 h 164"/>
                  <a:gd name="T24" fmla="*/ 0 w 219"/>
                  <a:gd name="T25" fmla="*/ 0 h 164"/>
                  <a:gd name="T26" fmla="*/ 0 w 219"/>
                  <a:gd name="T27" fmla="*/ 0 h 164"/>
                  <a:gd name="T28" fmla="*/ 0 w 219"/>
                  <a:gd name="T29" fmla="*/ 0 h 164"/>
                  <a:gd name="T30" fmla="*/ 0 w 219"/>
                  <a:gd name="T31" fmla="*/ 0 h 164"/>
                  <a:gd name="T32" fmla="*/ 0 w 219"/>
                  <a:gd name="T33" fmla="*/ 0 h 164"/>
                  <a:gd name="T34" fmla="*/ 0 w 219"/>
                  <a:gd name="T35" fmla="*/ 0 h 164"/>
                  <a:gd name="T36" fmla="*/ 0 w 219"/>
                  <a:gd name="T37" fmla="*/ 0 h 164"/>
                  <a:gd name="T38" fmla="*/ 0 w 219"/>
                  <a:gd name="T39" fmla="*/ 0 h 164"/>
                  <a:gd name="T40" fmla="*/ 0 w 219"/>
                  <a:gd name="T41" fmla="*/ 0 h 164"/>
                  <a:gd name="T42" fmla="*/ 0 w 219"/>
                  <a:gd name="T43" fmla="*/ 0 h 164"/>
                  <a:gd name="T44" fmla="*/ 0 w 219"/>
                  <a:gd name="T45" fmla="*/ 0 h 164"/>
                  <a:gd name="T46" fmla="*/ 0 w 219"/>
                  <a:gd name="T47" fmla="*/ 0 h 16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9"/>
                  <a:gd name="T73" fmla="*/ 0 h 164"/>
                  <a:gd name="T74" fmla="*/ 219 w 219"/>
                  <a:gd name="T75" fmla="*/ 164 h 16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9" h="164">
                    <a:moveTo>
                      <a:pt x="0" y="12"/>
                    </a:moveTo>
                    <a:lnTo>
                      <a:pt x="24" y="164"/>
                    </a:lnTo>
                    <a:lnTo>
                      <a:pt x="205" y="154"/>
                    </a:lnTo>
                    <a:lnTo>
                      <a:pt x="219" y="152"/>
                    </a:lnTo>
                    <a:lnTo>
                      <a:pt x="188" y="0"/>
                    </a:lnTo>
                    <a:lnTo>
                      <a:pt x="12" y="12"/>
                    </a:lnTo>
                    <a:lnTo>
                      <a:pt x="0" y="12"/>
                    </a:lnTo>
                    <a:close/>
                    <a:moveTo>
                      <a:pt x="166" y="28"/>
                    </a:moveTo>
                    <a:lnTo>
                      <a:pt x="170" y="50"/>
                    </a:lnTo>
                    <a:lnTo>
                      <a:pt x="176" y="79"/>
                    </a:lnTo>
                    <a:lnTo>
                      <a:pt x="181" y="107"/>
                    </a:lnTo>
                    <a:lnTo>
                      <a:pt x="186" y="128"/>
                    </a:lnTo>
                    <a:lnTo>
                      <a:pt x="159" y="130"/>
                    </a:lnTo>
                    <a:lnTo>
                      <a:pt x="117" y="132"/>
                    </a:lnTo>
                    <a:lnTo>
                      <a:pt x="76" y="135"/>
                    </a:lnTo>
                    <a:lnTo>
                      <a:pt x="47" y="136"/>
                    </a:lnTo>
                    <a:lnTo>
                      <a:pt x="44" y="115"/>
                    </a:lnTo>
                    <a:lnTo>
                      <a:pt x="39" y="85"/>
                    </a:lnTo>
                    <a:lnTo>
                      <a:pt x="35" y="56"/>
                    </a:lnTo>
                    <a:lnTo>
                      <a:pt x="31" y="37"/>
                    </a:lnTo>
                    <a:lnTo>
                      <a:pt x="57" y="36"/>
                    </a:lnTo>
                    <a:lnTo>
                      <a:pt x="98" y="33"/>
                    </a:lnTo>
                    <a:lnTo>
                      <a:pt x="138" y="30"/>
                    </a:lnTo>
                    <a:lnTo>
                      <a:pt x="166" y="28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75" name="Freeform 49"/>
              <p:cNvSpPr>
                <a:spLocks/>
              </p:cNvSpPr>
              <p:nvPr/>
            </p:nvSpPr>
            <p:spPr bwMode="auto">
              <a:xfrm>
                <a:off x="4051" y="1339"/>
                <a:ext cx="12" cy="9"/>
              </a:xfrm>
              <a:custGeom>
                <a:avLst/>
                <a:gdLst>
                  <a:gd name="T0" fmla="*/ 0 w 89"/>
                  <a:gd name="T1" fmla="*/ 0 h 65"/>
                  <a:gd name="T2" fmla="*/ 0 w 89"/>
                  <a:gd name="T3" fmla="*/ 0 h 65"/>
                  <a:gd name="T4" fmla="*/ 0 w 89"/>
                  <a:gd name="T5" fmla="*/ 0 h 65"/>
                  <a:gd name="T6" fmla="*/ 0 w 89"/>
                  <a:gd name="T7" fmla="*/ 0 h 65"/>
                  <a:gd name="T8" fmla="*/ 0 w 89"/>
                  <a:gd name="T9" fmla="*/ 0 h 65"/>
                  <a:gd name="T10" fmla="*/ 0 w 89"/>
                  <a:gd name="T11" fmla="*/ 0 h 65"/>
                  <a:gd name="T12" fmla="*/ 0 w 89"/>
                  <a:gd name="T13" fmla="*/ 0 h 65"/>
                  <a:gd name="T14" fmla="*/ 0 w 89"/>
                  <a:gd name="T15" fmla="*/ 0 h 65"/>
                  <a:gd name="T16" fmla="*/ 0 w 89"/>
                  <a:gd name="T17" fmla="*/ 0 h 65"/>
                  <a:gd name="T18" fmla="*/ 0 w 89"/>
                  <a:gd name="T19" fmla="*/ 0 h 65"/>
                  <a:gd name="T20" fmla="*/ 0 w 89"/>
                  <a:gd name="T21" fmla="*/ 0 h 6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9"/>
                  <a:gd name="T34" fmla="*/ 0 h 65"/>
                  <a:gd name="T35" fmla="*/ 89 w 89"/>
                  <a:gd name="T36" fmla="*/ 65 h 6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9" h="65">
                    <a:moveTo>
                      <a:pt x="77" y="0"/>
                    </a:moveTo>
                    <a:lnTo>
                      <a:pt x="79" y="16"/>
                    </a:lnTo>
                    <a:lnTo>
                      <a:pt x="82" y="30"/>
                    </a:lnTo>
                    <a:lnTo>
                      <a:pt x="85" y="46"/>
                    </a:lnTo>
                    <a:lnTo>
                      <a:pt x="89" y="60"/>
                    </a:lnTo>
                    <a:lnTo>
                      <a:pt x="10" y="65"/>
                    </a:lnTo>
                    <a:lnTo>
                      <a:pt x="7" y="50"/>
                    </a:lnTo>
                    <a:lnTo>
                      <a:pt x="5" y="35"/>
                    </a:lnTo>
                    <a:lnTo>
                      <a:pt x="2" y="20"/>
                    </a:lnTo>
                    <a:lnTo>
                      <a:pt x="0" y="5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76" name="Freeform 50"/>
              <p:cNvSpPr>
                <a:spLocks noEditPoints="1"/>
              </p:cNvSpPr>
              <p:nvPr/>
            </p:nvSpPr>
            <p:spPr bwMode="auto">
              <a:xfrm>
                <a:off x="4020" y="1315"/>
                <a:ext cx="76" cy="56"/>
              </a:xfrm>
              <a:custGeom>
                <a:avLst/>
                <a:gdLst>
                  <a:gd name="T0" fmla="*/ 0 w 533"/>
                  <a:gd name="T1" fmla="*/ 0 h 391"/>
                  <a:gd name="T2" fmla="*/ 0 w 533"/>
                  <a:gd name="T3" fmla="*/ 0 h 391"/>
                  <a:gd name="T4" fmla="*/ 0 w 533"/>
                  <a:gd name="T5" fmla="*/ 0 h 391"/>
                  <a:gd name="T6" fmla="*/ 0 w 533"/>
                  <a:gd name="T7" fmla="*/ 0 h 391"/>
                  <a:gd name="T8" fmla="*/ 0 w 533"/>
                  <a:gd name="T9" fmla="*/ 0 h 391"/>
                  <a:gd name="T10" fmla="*/ 0 w 533"/>
                  <a:gd name="T11" fmla="*/ 0 h 391"/>
                  <a:gd name="T12" fmla="*/ 0 w 533"/>
                  <a:gd name="T13" fmla="*/ 0 h 391"/>
                  <a:gd name="T14" fmla="*/ 0 w 533"/>
                  <a:gd name="T15" fmla="*/ 0 h 391"/>
                  <a:gd name="T16" fmla="*/ 0 w 533"/>
                  <a:gd name="T17" fmla="*/ 0 h 391"/>
                  <a:gd name="T18" fmla="*/ 0 w 533"/>
                  <a:gd name="T19" fmla="*/ 0 h 391"/>
                  <a:gd name="T20" fmla="*/ 0 w 533"/>
                  <a:gd name="T21" fmla="*/ 0 h 391"/>
                  <a:gd name="T22" fmla="*/ 0 w 533"/>
                  <a:gd name="T23" fmla="*/ 0 h 391"/>
                  <a:gd name="T24" fmla="*/ 0 w 533"/>
                  <a:gd name="T25" fmla="*/ 0 h 391"/>
                  <a:gd name="T26" fmla="*/ 0 w 533"/>
                  <a:gd name="T27" fmla="*/ 0 h 391"/>
                  <a:gd name="T28" fmla="*/ 0 w 533"/>
                  <a:gd name="T29" fmla="*/ 0 h 391"/>
                  <a:gd name="T30" fmla="*/ 0 w 533"/>
                  <a:gd name="T31" fmla="*/ 0 h 391"/>
                  <a:gd name="T32" fmla="*/ 0 w 533"/>
                  <a:gd name="T33" fmla="*/ 0 h 391"/>
                  <a:gd name="T34" fmla="*/ 0 w 533"/>
                  <a:gd name="T35" fmla="*/ 0 h 391"/>
                  <a:gd name="T36" fmla="*/ 0 w 533"/>
                  <a:gd name="T37" fmla="*/ 0 h 391"/>
                  <a:gd name="T38" fmla="*/ 0 w 533"/>
                  <a:gd name="T39" fmla="*/ 0 h 391"/>
                  <a:gd name="T40" fmla="*/ 0 w 533"/>
                  <a:gd name="T41" fmla="*/ 0 h 391"/>
                  <a:gd name="T42" fmla="*/ 0 w 533"/>
                  <a:gd name="T43" fmla="*/ 0 h 391"/>
                  <a:gd name="T44" fmla="*/ 0 w 533"/>
                  <a:gd name="T45" fmla="*/ 0 h 391"/>
                  <a:gd name="T46" fmla="*/ 0 w 533"/>
                  <a:gd name="T47" fmla="*/ 0 h 391"/>
                  <a:gd name="T48" fmla="*/ 0 w 533"/>
                  <a:gd name="T49" fmla="*/ 0 h 391"/>
                  <a:gd name="T50" fmla="*/ 0 w 533"/>
                  <a:gd name="T51" fmla="*/ 0 h 391"/>
                  <a:gd name="T52" fmla="*/ 0 w 533"/>
                  <a:gd name="T53" fmla="*/ 0 h 391"/>
                  <a:gd name="T54" fmla="*/ 0 w 533"/>
                  <a:gd name="T55" fmla="*/ 0 h 391"/>
                  <a:gd name="T56" fmla="*/ 0 w 533"/>
                  <a:gd name="T57" fmla="*/ 0 h 391"/>
                  <a:gd name="T58" fmla="*/ 0 w 533"/>
                  <a:gd name="T59" fmla="*/ 0 h 391"/>
                  <a:gd name="T60" fmla="*/ 0 w 533"/>
                  <a:gd name="T61" fmla="*/ 0 h 391"/>
                  <a:gd name="T62" fmla="*/ 0 w 533"/>
                  <a:gd name="T63" fmla="*/ 0 h 391"/>
                  <a:gd name="T64" fmla="*/ 0 w 533"/>
                  <a:gd name="T65" fmla="*/ 0 h 391"/>
                  <a:gd name="T66" fmla="*/ 0 w 533"/>
                  <a:gd name="T67" fmla="*/ 0 h 391"/>
                  <a:gd name="T68" fmla="*/ 0 w 533"/>
                  <a:gd name="T69" fmla="*/ 0 h 391"/>
                  <a:gd name="T70" fmla="*/ 0 w 533"/>
                  <a:gd name="T71" fmla="*/ 0 h 391"/>
                  <a:gd name="T72" fmla="*/ 0 w 533"/>
                  <a:gd name="T73" fmla="*/ 0 h 391"/>
                  <a:gd name="T74" fmla="*/ 0 w 533"/>
                  <a:gd name="T75" fmla="*/ 0 h 391"/>
                  <a:gd name="T76" fmla="*/ 0 w 533"/>
                  <a:gd name="T77" fmla="*/ 0 h 391"/>
                  <a:gd name="T78" fmla="*/ 0 w 533"/>
                  <a:gd name="T79" fmla="*/ 0 h 391"/>
                  <a:gd name="T80" fmla="*/ 0 w 533"/>
                  <a:gd name="T81" fmla="*/ 0 h 391"/>
                  <a:gd name="T82" fmla="*/ 0 w 533"/>
                  <a:gd name="T83" fmla="*/ 0 h 391"/>
                  <a:gd name="T84" fmla="*/ 0 w 533"/>
                  <a:gd name="T85" fmla="*/ 0 h 391"/>
                  <a:gd name="T86" fmla="*/ 0 w 533"/>
                  <a:gd name="T87" fmla="*/ 0 h 391"/>
                  <a:gd name="T88" fmla="*/ 0 w 533"/>
                  <a:gd name="T89" fmla="*/ 0 h 391"/>
                  <a:gd name="T90" fmla="*/ 0 w 533"/>
                  <a:gd name="T91" fmla="*/ 0 h 391"/>
                  <a:gd name="T92" fmla="*/ 0 w 533"/>
                  <a:gd name="T93" fmla="*/ 0 h 391"/>
                  <a:gd name="T94" fmla="*/ 0 w 533"/>
                  <a:gd name="T95" fmla="*/ 0 h 391"/>
                  <a:gd name="T96" fmla="*/ 0 w 533"/>
                  <a:gd name="T97" fmla="*/ 0 h 391"/>
                  <a:gd name="T98" fmla="*/ 0 w 533"/>
                  <a:gd name="T99" fmla="*/ 0 h 391"/>
                  <a:gd name="T100" fmla="*/ 0 w 533"/>
                  <a:gd name="T101" fmla="*/ 0 h 391"/>
                  <a:gd name="T102" fmla="*/ 0 w 533"/>
                  <a:gd name="T103" fmla="*/ 0 h 391"/>
                  <a:gd name="T104" fmla="*/ 0 w 533"/>
                  <a:gd name="T105" fmla="*/ 0 h 391"/>
                  <a:gd name="T106" fmla="*/ 0 w 533"/>
                  <a:gd name="T107" fmla="*/ 0 h 391"/>
                  <a:gd name="T108" fmla="*/ 0 w 533"/>
                  <a:gd name="T109" fmla="*/ 0 h 391"/>
                  <a:gd name="T110" fmla="*/ 0 w 533"/>
                  <a:gd name="T111" fmla="*/ 0 h 391"/>
                  <a:gd name="T112" fmla="*/ 0 w 533"/>
                  <a:gd name="T113" fmla="*/ 0 h 391"/>
                  <a:gd name="T114" fmla="*/ 0 w 533"/>
                  <a:gd name="T115" fmla="*/ 0 h 391"/>
                  <a:gd name="T116" fmla="*/ 0 w 533"/>
                  <a:gd name="T117" fmla="*/ 0 h 3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33"/>
                  <a:gd name="T178" fmla="*/ 0 h 391"/>
                  <a:gd name="T179" fmla="*/ 533 w 533"/>
                  <a:gd name="T180" fmla="*/ 391 h 3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33" h="391">
                    <a:moveTo>
                      <a:pt x="0" y="28"/>
                    </a:moveTo>
                    <a:lnTo>
                      <a:pt x="2" y="39"/>
                    </a:lnTo>
                    <a:lnTo>
                      <a:pt x="8" y="86"/>
                    </a:lnTo>
                    <a:lnTo>
                      <a:pt x="14" y="131"/>
                    </a:lnTo>
                    <a:lnTo>
                      <a:pt x="20" y="174"/>
                    </a:lnTo>
                    <a:lnTo>
                      <a:pt x="28" y="216"/>
                    </a:lnTo>
                    <a:lnTo>
                      <a:pt x="34" y="257"/>
                    </a:lnTo>
                    <a:lnTo>
                      <a:pt x="41" y="298"/>
                    </a:lnTo>
                    <a:lnTo>
                      <a:pt x="49" y="338"/>
                    </a:lnTo>
                    <a:lnTo>
                      <a:pt x="58" y="377"/>
                    </a:lnTo>
                    <a:lnTo>
                      <a:pt x="61" y="391"/>
                    </a:lnTo>
                    <a:lnTo>
                      <a:pt x="533" y="363"/>
                    </a:lnTo>
                    <a:lnTo>
                      <a:pt x="529" y="349"/>
                    </a:lnTo>
                    <a:lnTo>
                      <a:pt x="518" y="306"/>
                    </a:lnTo>
                    <a:lnTo>
                      <a:pt x="509" y="262"/>
                    </a:lnTo>
                    <a:lnTo>
                      <a:pt x="500" y="219"/>
                    </a:lnTo>
                    <a:lnTo>
                      <a:pt x="491" y="177"/>
                    </a:lnTo>
                    <a:lnTo>
                      <a:pt x="483" y="134"/>
                    </a:lnTo>
                    <a:lnTo>
                      <a:pt x="475" y="93"/>
                    </a:lnTo>
                    <a:lnTo>
                      <a:pt x="468" y="52"/>
                    </a:lnTo>
                    <a:lnTo>
                      <a:pt x="462" y="14"/>
                    </a:lnTo>
                    <a:lnTo>
                      <a:pt x="460" y="0"/>
                    </a:lnTo>
                    <a:lnTo>
                      <a:pt x="12" y="27"/>
                    </a:lnTo>
                    <a:lnTo>
                      <a:pt x="0" y="28"/>
                    </a:lnTo>
                    <a:close/>
                    <a:moveTo>
                      <a:pt x="437" y="28"/>
                    </a:moveTo>
                    <a:lnTo>
                      <a:pt x="443" y="64"/>
                    </a:lnTo>
                    <a:lnTo>
                      <a:pt x="449" y="100"/>
                    </a:lnTo>
                    <a:lnTo>
                      <a:pt x="456" y="137"/>
                    </a:lnTo>
                    <a:lnTo>
                      <a:pt x="464" y="176"/>
                    </a:lnTo>
                    <a:lnTo>
                      <a:pt x="471" y="215"/>
                    </a:lnTo>
                    <a:lnTo>
                      <a:pt x="479" y="254"/>
                    </a:lnTo>
                    <a:lnTo>
                      <a:pt x="488" y="293"/>
                    </a:lnTo>
                    <a:lnTo>
                      <a:pt x="498" y="333"/>
                    </a:lnTo>
                    <a:lnTo>
                      <a:pt x="498" y="336"/>
                    </a:lnTo>
                    <a:lnTo>
                      <a:pt x="499" y="338"/>
                    </a:lnTo>
                    <a:lnTo>
                      <a:pt x="475" y="340"/>
                    </a:lnTo>
                    <a:lnTo>
                      <a:pt x="426" y="342"/>
                    </a:lnTo>
                    <a:lnTo>
                      <a:pt x="362" y="346"/>
                    </a:lnTo>
                    <a:lnTo>
                      <a:pt x="291" y="350"/>
                    </a:lnTo>
                    <a:lnTo>
                      <a:pt x="219" y="355"/>
                    </a:lnTo>
                    <a:lnTo>
                      <a:pt x="155" y="359"/>
                    </a:lnTo>
                    <a:lnTo>
                      <a:pt x="106" y="362"/>
                    </a:lnTo>
                    <a:lnTo>
                      <a:pt x="82" y="363"/>
                    </a:lnTo>
                    <a:lnTo>
                      <a:pt x="74" y="326"/>
                    </a:lnTo>
                    <a:lnTo>
                      <a:pt x="68" y="290"/>
                    </a:lnTo>
                    <a:lnTo>
                      <a:pt x="61" y="252"/>
                    </a:lnTo>
                    <a:lnTo>
                      <a:pt x="54" y="215"/>
                    </a:lnTo>
                    <a:lnTo>
                      <a:pt x="48" y="176"/>
                    </a:lnTo>
                    <a:lnTo>
                      <a:pt x="42" y="136"/>
                    </a:lnTo>
                    <a:lnTo>
                      <a:pt x="37" y="95"/>
                    </a:lnTo>
                    <a:lnTo>
                      <a:pt x="31" y="52"/>
                    </a:lnTo>
                    <a:lnTo>
                      <a:pt x="53" y="51"/>
                    </a:lnTo>
                    <a:lnTo>
                      <a:pt x="100" y="48"/>
                    </a:lnTo>
                    <a:lnTo>
                      <a:pt x="162" y="44"/>
                    </a:lnTo>
                    <a:lnTo>
                      <a:pt x="232" y="40"/>
                    </a:lnTo>
                    <a:lnTo>
                      <a:pt x="302" y="36"/>
                    </a:lnTo>
                    <a:lnTo>
                      <a:pt x="365" y="32"/>
                    </a:lnTo>
                    <a:lnTo>
                      <a:pt x="412" y="30"/>
                    </a:lnTo>
                    <a:lnTo>
                      <a:pt x="437" y="28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77" name="Freeform 51"/>
              <p:cNvSpPr>
                <a:spLocks/>
              </p:cNvSpPr>
              <p:nvPr/>
            </p:nvSpPr>
            <p:spPr bwMode="auto">
              <a:xfrm>
                <a:off x="4023" y="1251"/>
                <a:ext cx="39" cy="33"/>
              </a:xfrm>
              <a:custGeom>
                <a:avLst/>
                <a:gdLst>
                  <a:gd name="T0" fmla="*/ 0 w 270"/>
                  <a:gd name="T1" fmla="*/ 0 h 232"/>
                  <a:gd name="T2" fmla="*/ 0 w 270"/>
                  <a:gd name="T3" fmla="*/ 0 h 232"/>
                  <a:gd name="T4" fmla="*/ 0 w 270"/>
                  <a:gd name="T5" fmla="*/ 0 h 232"/>
                  <a:gd name="T6" fmla="*/ 0 w 270"/>
                  <a:gd name="T7" fmla="*/ 0 h 232"/>
                  <a:gd name="T8" fmla="*/ 0 w 270"/>
                  <a:gd name="T9" fmla="*/ 0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232"/>
                  <a:gd name="T17" fmla="*/ 270 w 270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232">
                    <a:moveTo>
                      <a:pt x="136" y="232"/>
                    </a:moveTo>
                    <a:lnTo>
                      <a:pt x="270" y="116"/>
                    </a:lnTo>
                    <a:lnTo>
                      <a:pt x="136" y="0"/>
                    </a:lnTo>
                    <a:lnTo>
                      <a:pt x="0" y="116"/>
                    </a:lnTo>
                    <a:lnTo>
                      <a:pt x="136" y="232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78" name="Freeform 52"/>
              <p:cNvSpPr>
                <a:spLocks/>
              </p:cNvSpPr>
              <p:nvPr/>
            </p:nvSpPr>
            <p:spPr bwMode="auto">
              <a:xfrm>
                <a:off x="4030" y="1213"/>
                <a:ext cx="25" cy="22"/>
              </a:xfrm>
              <a:custGeom>
                <a:avLst/>
                <a:gdLst>
                  <a:gd name="T0" fmla="*/ 0 w 173"/>
                  <a:gd name="T1" fmla="*/ 0 h 148"/>
                  <a:gd name="T2" fmla="*/ 0 w 173"/>
                  <a:gd name="T3" fmla="*/ 0 h 148"/>
                  <a:gd name="T4" fmla="*/ 0 w 173"/>
                  <a:gd name="T5" fmla="*/ 0 h 148"/>
                  <a:gd name="T6" fmla="*/ 0 w 173"/>
                  <a:gd name="T7" fmla="*/ 0 h 148"/>
                  <a:gd name="T8" fmla="*/ 0 w 173"/>
                  <a:gd name="T9" fmla="*/ 0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3"/>
                  <a:gd name="T16" fmla="*/ 0 h 148"/>
                  <a:gd name="T17" fmla="*/ 173 w 173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3" h="148">
                    <a:moveTo>
                      <a:pt x="87" y="148"/>
                    </a:moveTo>
                    <a:lnTo>
                      <a:pt x="173" y="74"/>
                    </a:lnTo>
                    <a:lnTo>
                      <a:pt x="87" y="0"/>
                    </a:lnTo>
                    <a:lnTo>
                      <a:pt x="0" y="74"/>
                    </a:lnTo>
                    <a:lnTo>
                      <a:pt x="87" y="148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79" name="Freeform 53"/>
              <p:cNvSpPr>
                <a:spLocks/>
              </p:cNvSpPr>
              <p:nvPr/>
            </p:nvSpPr>
            <p:spPr bwMode="auto">
              <a:xfrm>
                <a:off x="4033" y="1178"/>
                <a:ext cx="19" cy="16"/>
              </a:xfrm>
              <a:custGeom>
                <a:avLst/>
                <a:gdLst>
                  <a:gd name="T0" fmla="*/ 0 w 127"/>
                  <a:gd name="T1" fmla="*/ 0 h 110"/>
                  <a:gd name="T2" fmla="*/ 0 w 127"/>
                  <a:gd name="T3" fmla="*/ 0 h 110"/>
                  <a:gd name="T4" fmla="*/ 0 w 127"/>
                  <a:gd name="T5" fmla="*/ 0 h 110"/>
                  <a:gd name="T6" fmla="*/ 0 w 127"/>
                  <a:gd name="T7" fmla="*/ 0 h 110"/>
                  <a:gd name="T8" fmla="*/ 0 w 127"/>
                  <a:gd name="T9" fmla="*/ 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110"/>
                  <a:gd name="T17" fmla="*/ 127 w 127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110">
                    <a:moveTo>
                      <a:pt x="64" y="110"/>
                    </a:moveTo>
                    <a:lnTo>
                      <a:pt x="127" y="55"/>
                    </a:lnTo>
                    <a:lnTo>
                      <a:pt x="64" y="0"/>
                    </a:lnTo>
                    <a:lnTo>
                      <a:pt x="0" y="55"/>
                    </a:lnTo>
                    <a:lnTo>
                      <a:pt x="64" y="11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80" name="Freeform 54"/>
              <p:cNvSpPr>
                <a:spLocks/>
              </p:cNvSpPr>
              <p:nvPr/>
            </p:nvSpPr>
            <p:spPr bwMode="auto">
              <a:xfrm>
                <a:off x="4038" y="1149"/>
                <a:ext cx="9" cy="8"/>
              </a:xfrm>
              <a:custGeom>
                <a:avLst/>
                <a:gdLst>
                  <a:gd name="T0" fmla="*/ 0 w 67"/>
                  <a:gd name="T1" fmla="*/ 0 h 57"/>
                  <a:gd name="T2" fmla="*/ 0 w 67"/>
                  <a:gd name="T3" fmla="*/ 0 h 57"/>
                  <a:gd name="T4" fmla="*/ 0 w 67"/>
                  <a:gd name="T5" fmla="*/ 0 h 57"/>
                  <a:gd name="T6" fmla="*/ 0 w 67"/>
                  <a:gd name="T7" fmla="*/ 0 h 57"/>
                  <a:gd name="T8" fmla="*/ 0 w 67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57"/>
                  <a:gd name="T17" fmla="*/ 67 w 67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57">
                    <a:moveTo>
                      <a:pt x="34" y="57"/>
                    </a:moveTo>
                    <a:lnTo>
                      <a:pt x="67" y="29"/>
                    </a:lnTo>
                    <a:lnTo>
                      <a:pt x="34" y="0"/>
                    </a:lnTo>
                    <a:lnTo>
                      <a:pt x="0" y="2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81" name="Freeform 55"/>
              <p:cNvSpPr>
                <a:spLocks/>
              </p:cNvSpPr>
              <p:nvPr/>
            </p:nvSpPr>
            <p:spPr bwMode="auto">
              <a:xfrm>
                <a:off x="3804" y="960"/>
                <a:ext cx="42" cy="26"/>
              </a:xfrm>
              <a:custGeom>
                <a:avLst/>
                <a:gdLst>
                  <a:gd name="T0" fmla="*/ 0 w 295"/>
                  <a:gd name="T1" fmla="*/ 0 h 181"/>
                  <a:gd name="T2" fmla="*/ 0 w 295"/>
                  <a:gd name="T3" fmla="*/ 0 h 181"/>
                  <a:gd name="T4" fmla="*/ 0 w 295"/>
                  <a:gd name="T5" fmla="*/ 0 h 181"/>
                  <a:gd name="T6" fmla="*/ 0 w 295"/>
                  <a:gd name="T7" fmla="*/ 0 h 181"/>
                  <a:gd name="T8" fmla="*/ 0 w 295"/>
                  <a:gd name="T9" fmla="*/ 0 h 181"/>
                  <a:gd name="T10" fmla="*/ 0 w 295"/>
                  <a:gd name="T11" fmla="*/ 0 h 181"/>
                  <a:gd name="T12" fmla="*/ 0 w 295"/>
                  <a:gd name="T13" fmla="*/ 0 h 181"/>
                  <a:gd name="T14" fmla="*/ 0 w 295"/>
                  <a:gd name="T15" fmla="*/ 0 h 181"/>
                  <a:gd name="T16" fmla="*/ 0 w 295"/>
                  <a:gd name="T17" fmla="*/ 0 h 181"/>
                  <a:gd name="T18" fmla="*/ 0 w 295"/>
                  <a:gd name="T19" fmla="*/ 0 h 181"/>
                  <a:gd name="T20" fmla="*/ 0 w 295"/>
                  <a:gd name="T21" fmla="*/ 0 h 181"/>
                  <a:gd name="T22" fmla="*/ 0 w 295"/>
                  <a:gd name="T23" fmla="*/ 0 h 181"/>
                  <a:gd name="T24" fmla="*/ 0 w 295"/>
                  <a:gd name="T25" fmla="*/ 0 h 181"/>
                  <a:gd name="T26" fmla="*/ 0 w 295"/>
                  <a:gd name="T27" fmla="*/ 0 h 181"/>
                  <a:gd name="T28" fmla="*/ 0 w 295"/>
                  <a:gd name="T29" fmla="*/ 0 h 181"/>
                  <a:gd name="T30" fmla="*/ 0 w 295"/>
                  <a:gd name="T31" fmla="*/ 0 h 181"/>
                  <a:gd name="T32" fmla="*/ 0 w 295"/>
                  <a:gd name="T33" fmla="*/ 0 h 181"/>
                  <a:gd name="T34" fmla="*/ 0 w 295"/>
                  <a:gd name="T35" fmla="*/ 0 h 181"/>
                  <a:gd name="T36" fmla="*/ 0 w 295"/>
                  <a:gd name="T37" fmla="*/ 0 h 181"/>
                  <a:gd name="T38" fmla="*/ 0 w 295"/>
                  <a:gd name="T39" fmla="*/ 0 h 181"/>
                  <a:gd name="T40" fmla="*/ 0 w 295"/>
                  <a:gd name="T41" fmla="*/ 0 h 181"/>
                  <a:gd name="T42" fmla="*/ 0 w 295"/>
                  <a:gd name="T43" fmla="*/ 0 h 181"/>
                  <a:gd name="T44" fmla="*/ 0 w 295"/>
                  <a:gd name="T45" fmla="*/ 0 h 181"/>
                  <a:gd name="T46" fmla="*/ 0 w 295"/>
                  <a:gd name="T47" fmla="*/ 0 h 181"/>
                  <a:gd name="T48" fmla="*/ 0 w 295"/>
                  <a:gd name="T49" fmla="*/ 0 h 181"/>
                  <a:gd name="T50" fmla="*/ 0 w 295"/>
                  <a:gd name="T51" fmla="*/ 0 h 181"/>
                  <a:gd name="T52" fmla="*/ 0 w 295"/>
                  <a:gd name="T53" fmla="*/ 0 h 181"/>
                  <a:gd name="T54" fmla="*/ 0 w 295"/>
                  <a:gd name="T55" fmla="*/ 0 h 181"/>
                  <a:gd name="T56" fmla="*/ 0 w 295"/>
                  <a:gd name="T57" fmla="*/ 0 h 181"/>
                  <a:gd name="T58" fmla="*/ 0 w 295"/>
                  <a:gd name="T59" fmla="*/ 0 h 181"/>
                  <a:gd name="T60" fmla="*/ 0 w 295"/>
                  <a:gd name="T61" fmla="*/ 0 h 181"/>
                  <a:gd name="T62" fmla="*/ 0 w 295"/>
                  <a:gd name="T63" fmla="*/ 0 h 1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5"/>
                  <a:gd name="T97" fmla="*/ 0 h 181"/>
                  <a:gd name="T98" fmla="*/ 295 w 295"/>
                  <a:gd name="T99" fmla="*/ 181 h 18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5" h="181">
                    <a:moveTo>
                      <a:pt x="0" y="95"/>
                    </a:moveTo>
                    <a:lnTo>
                      <a:pt x="1" y="104"/>
                    </a:lnTo>
                    <a:lnTo>
                      <a:pt x="4" y="114"/>
                    </a:lnTo>
                    <a:lnTo>
                      <a:pt x="7" y="122"/>
                    </a:lnTo>
                    <a:lnTo>
                      <a:pt x="12" y="130"/>
                    </a:lnTo>
                    <a:lnTo>
                      <a:pt x="19" y="138"/>
                    </a:lnTo>
                    <a:lnTo>
                      <a:pt x="27" y="145"/>
                    </a:lnTo>
                    <a:lnTo>
                      <a:pt x="36" y="152"/>
                    </a:lnTo>
                    <a:lnTo>
                      <a:pt x="45" y="158"/>
                    </a:lnTo>
                    <a:lnTo>
                      <a:pt x="56" y="163"/>
                    </a:lnTo>
                    <a:lnTo>
                      <a:pt x="67" y="168"/>
                    </a:lnTo>
                    <a:lnTo>
                      <a:pt x="79" y="173"/>
                    </a:lnTo>
                    <a:lnTo>
                      <a:pt x="93" y="176"/>
                    </a:lnTo>
                    <a:lnTo>
                      <a:pt x="106" y="178"/>
                    </a:lnTo>
                    <a:lnTo>
                      <a:pt x="121" y="180"/>
                    </a:lnTo>
                    <a:lnTo>
                      <a:pt x="135" y="181"/>
                    </a:lnTo>
                    <a:lnTo>
                      <a:pt x="151" y="181"/>
                    </a:lnTo>
                    <a:lnTo>
                      <a:pt x="166" y="180"/>
                    </a:lnTo>
                    <a:lnTo>
                      <a:pt x="181" y="178"/>
                    </a:lnTo>
                    <a:lnTo>
                      <a:pt x="194" y="176"/>
                    </a:lnTo>
                    <a:lnTo>
                      <a:pt x="209" y="172"/>
                    </a:lnTo>
                    <a:lnTo>
                      <a:pt x="221" y="167"/>
                    </a:lnTo>
                    <a:lnTo>
                      <a:pt x="232" y="162"/>
                    </a:lnTo>
                    <a:lnTo>
                      <a:pt x="244" y="157"/>
                    </a:lnTo>
                    <a:lnTo>
                      <a:pt x="254" y="151"/>
                    </a:lnTo>
                    <a:lnTo>
                      <a:pt x="263" y="144"/>
                    </a:lnTo>
                    <a:lnTo>
                      <a:pt x="272" y="136"/>
                    </a:lnTo>
                    <a:lnTo>
                      <a:pt x="279" y="129"/>
                    </a:lnTo>
                    <a:lnTo>
                      <a:pt x="285" y="121"/>
                    </a:lnTo>
                    <a:lnTo>
                      <a:pt x="290" y="113"/>
                    </a:lnTo>
                    <a:lnTo>
                      <a:pt x="293" y="103"/>
                    </a:lnTo>
                    <a:lnTo>
                      <a:pt x="295" y="95"/>
                    </a:lnTo>
                    <a:lnTo>
                      <a:pt x="295" y="86"/>
                    </a:lnTo>
                    <a:lnTo>
                      <a:pt x="294" y="76"/>
                    </a:lnTo>
                    <a:lnTo>
                      <a:pt x="292" y="67"/>
                    </a:lnTo>
                    <a:lnTo>
                      <a:pt x="288" y="59"/>
                    </a:lnTo>
                    <a:lnTo>
                      <a:pt x="283" y="51"/>
                    </a:lnTo>
                    <a:lnTo>
                      <a:pt x="276" y="43"/>
                    </a:lnTo>
                    <a:lnTo>
                      <a:pt x="268" y="36"/>
                    </a:lnTo>
                    <a:lnTo>
                      <a:pt x="260" y="29"/>
                    </a:lnTo>
                    <a:lnTo>
                      <a:pt x="250" y="24"/>
                    </a:lnTo>
                    <a:lnTo>
                      <a:pt x="240" y="17"/>
                    </a:lnTo>
                    <a:lnTo>
                      <a:pt x="228" y="13"/>
                    </a:lnTo>
                    <a:lnTo>
                      <a:pt x="216" y="9"/>
                    </a:lnTo>
                    <a:lnTo>
                      <a:pt x="202" y="5"/>
                    </a:lnTo>
                    <a:lnTo>
                      <a:pt x="189" y="3"/>
                    </a:lnTo>
                    <a:lnTo>
                      <a:pt x="174" y="1"/>
                    </a:lnTo>
                    <a:lnTo>
                      <a:pt x="160" y="0"/>
                    </a:lnTo>
                    <a:lnTo>
                      <a:pt x="144" y="0"/>
                    </a:lnTo>
                    <a:lnTo>
                      <a:pt x="130" y="1"/>
                    </a:lnTo>
                    <a:lnTo>
                      <a:pt x="114" y="3"/>
                    </a:lnTo>
                    <a:lnTo>
                      <a:pt x="101" y="6"/>
                    </a:lnTo>
                    <a:lnTo>
                      <a:pt x="88" y="9"/>
                    </a:lnTo>
                    <a:lnTo>
                      <a:pt x="74" y="13"/>
                    </a:lnTo>
                    <a:lnTo>
                      <a:pt x="63" y="19"/>
                    </a:lnTo>
                    <a:lnTo>
                      <a:pt x="51" y="24"/>
                    </a:lnTo>
                    <a:lnTo>
                      <a:pt x="41" y="30"/>
                    </a:lnTo>
                    <a:lnTo>
                      <a:pt x="32" y="37"/>
                    </a:lnTo>
                    <a:lnTo>
                      <a:pt x="24" y="44"/>
                    </a:lnTo>
                    <a:lnTo>
                      <a:pt x="16" y="52"/>
                    </a:lnTo>
                    <a:lnTo>
                      <a:pt x="10" y="60"/>
                    </a:lnTo>
                    <a:lnTo>
                      <a:pt x="6" y="68"/>
                    </a:lnTo>
                    <a:lnTo>
                      <a:pt x="2" y="77"/>
                    </a:lnTo>
                    <a:lnTo>
                      <a:pt x="0" y="86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82" name="Freeform 56"/>
              <p:cNvSpPr>
                <a:spLocks/>
              </p:cNvSpPr>
              <p:nvPr/>
            </p:nvSpPr>
            <p:spPr bwMode="auto">
              <a:xfrm>
                <a:off x="3309" y="964"/>
                <a:ext cx="42" cy="26"/>
              </a:xfrm>
              <a:custGeom>
                <a:avLst/>
                <a:gdLst>
                  <a:gd name="T0" fmla="*/ 0 w 295"/>
                  <a:gd name="T1" fmla="*/ 0 h 180"/>
                  <a:gd name="T2" fmla="*/ 0 w 295"/>
                  <a:gd name="T3" fmla="*/ 0 h 180"/>
                  <a:gd name="T4" fmla="*/ 0 w 295"/>
                  <a:gd name="T5" fmla="*/ 0 h 180"/>
                  <a:gd name="T6" fmla="*/ 0 w 295"/>
                  <a:gd name="T7" fmla="*/ 0 h 180"/>
                  <a:gd name="T8" fmla="*/ 0 w 295"/>
                  <a:gd name="T9" fmla="*/ 0 h 180"/>
                  <a:gd name="T10" fmla="*/ 0 w 295"/>
                  <a:gd name="T11" fmla="*/ 0 h 180"/>
                  <a:gd name="T12" fmla="*/ 0 w 295"/>
                  <a:gd name="T13" fmla="*/ 0 h 180"/>
                  <a:gd name="T14" fmla="*/ 0 w 295"/>
                  <a:gd name="T15" fmla="*/ 0 h 180"/>
                  <a:gd name="T16" fmla="*/ 0 w 295"/>
                  <a:gd name="T17" fmla="*/ 0 h 180"/>
                  <a:gd name="T18" fmla="*/ 0 w 295"/>
                  <a:gd name="T19" fmla="*/ 0 h 180"/>
                  <a:gd name="T20" fmla="*/ 0 w 295"/>
                  <a:gd name="T21" fmla="*/ 0 h 180"/>
                  <a:gd name="T22" fmla="*/ 0 w 295"/>
                  <a:gd name="T23" fmla="*/ 0 h 180"/>
                  <a:gd name="T24" fmla="*/ 0 w 295"/>
                  <a:gd name="T25" fmla="*/ 0 h 180"/>
                  <a:gd name="T26" fmla="*/ 0 w 295"/>
                  <a:gd name="T27" fmla="*/ 0 h 180"/>
                  <a:gd name="T28" fmla="*/ 0 w 295"/>
                  <a:gd name="T29" fmla="*/ 0 h 180"/>
                  <a:gd name="T30" fmla="*/ 0 w 295"/>
                  <a:gd name="T31" fmla="*/ 0 h 180"/>
                  <a:gd name="T32" fmla="*/ 0 w 295"/>
                  <a:gd name="T33" fmla="*/ 0 h 180"/>
                  <a:gd name="T34" fmla="*/ 0 w 295"/>
                  <a:gd name="T35" fmla="*/ 0 h 180"/>
                  <a:gd name="T36" fmla="*/ 0 w 295"/>
                  <a:gd name="T37" fmla="*/ 0 h 180"/>
                  <a:gd name="T38" fmla="*/ 0 w 295"/>
                  <a:gd name="T39" fmla="*/ 0 h 180"/>
                  <a:gd name="T40" fmla="*/ 0 w 295"/>
                  <a:gd name="T41" fmla="*/ 0 h 180"/>
                  <a:gd name="T42" fmla="*/ 0 w 295"/>
                  <a:gd name="T43" fmla="*/ 0 h 180"/>
                  <a:gd name="T44" fmla="*/ 0 w 295"/>
                  <a:gd name="T45" fmla="*/ 0 h 180"/>
                  <a:gd name="T46" fmla="*/ 0 w 295"/>
                  <a:gd name="T47" fmla="*/ 0 h 180"/>
                  <a:gd name="T48" fmla="*/ 0 w 295"/>
                  <a:gd name="T49" fmla="*/ 0 h 180"/>
                  <a:gd name="T50" fmla="*/ 0 w 295"/>
                  <a:gd name="T51" fmla="*/ 0 h 180"/>
                  <a:gd name="T52" fmla="*/ 0 w 295"/>
                  <a:gd name="T53" fmla="*/ 0 h 180"/>
                  <a:gd name="T54" fmla="*/ 0 w 295"/>
                  <a:gd name="T55" fmla="*/ 0 h 180"/>
                  <a:gd name="T56" fmla="*/ 0 w 295"/>
                  <a:gd name="T57" fmla="*/ 0 h 180"/>
                  <a:gd name="T58" fmla="*/ 0 w 295"/>
                  <a:gd name="T59" fmla="*/ 0 h 180"/>
                  <a:gd name="T60" fmla="*/ 0 w 295"/>
                  <a:gd name="T61" fmla="*/ 0 h 180"/>
                  <a:gd name="T62" fmla="*/ 0 w 295"/>
                  <a:gd name="T63" fmla="*/ 0 h 18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5"/>
                  <a:gd name="T97" fmla="*/ 0 h 180"/>
                  <a:gd name="T98" fmla="*/ 295 w 295"/>
                  <a:gd name="T99" fmla="*/ 180 h 18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5" h="180">
                    <a:moveTo>
                      <a:pt x="0" y="95"/>
                    </a:moveTo>
                    <a:lnTo>
                      <a:pt x="1" y="104"/>
                    </a:lnTo>
                    <a:lnTo>
                      <a:pt x="4" y="113"/>
                    </a:lnTo>
                    <a:lnTo>
                      <a:pt x="8" y="122"/>
                    </a:lnTo>
                    <a:lnTo>
                      <a:pt x="13" y="129"/>
                    </a:lnTo>
                    <a:lnTo>
                      <a:pt x="20" y="137"/>
                    </a:lnTo>
                    <a:lnTo>
                      <a:pt x="27" y="145"/>
                    </a:lnTo>
                    <a:lnTo>
                      <a:pt x="36" y="151"/>
                    </a:lnTo>
                    <a:lnTo>
                      <a:pt x="45" y="157"/>
                    </a:lnTo>
                    <a:lnTo>
                      <a:pt x="57" y="162"/>
                    </a:lnTo>
                    <a:lnTo>
                      <a:pt x="68" y="167"/>
                    </a:lnTo>
                    <a:lnTo>
                      <a:pt x="81" y="172"/>
                    </a:lnTo>
                    <a:lnTo>
                      <a:pt x="93" y="175"/>
                    </a:lnTo>
                    <a:lnTo>
                      <a:pt x="107" y="178"/>
                    </a:lnTo>
                    <a:lnTo>
                      <a:pt x="121" y="180"/>
                    </a:lnTo>
                    <a:lnTo>
                      <a:pt x="136" y="180"/>
                    </a:lnTo>
                    <a:lnTo>
                      <a:pt x="151" y="180"/>
                    </a:lnTo>
                    <a:lnTo>
                      <a:pt x="166" y="179"/>
                    </a:lnTo>
                    <a:lnTo>
                      <a:pt x="181" y="178"/>
                    </a:lnTo>
                    <a:lnTo>
                      <a:pt x="195" y="175"/>
                    </a:lnTo>
                    <a:lnTo>
                      <a:pt x="209" y="172"/>
                    </a:lnTo>
                    <a:lnTo>
                      <a:pt x="221" y="167"/>
                    </a:lnTo>
                    <a:lnTo>
                      <a:pt x="233" y="162"/>
                    </a:lnTo>
                    <a:lnTo>
                      <a:pt x="244" y="156"/>
                    </a:lnTo>
                    <a:lnTo>
                      <a:pt x="254" y="150"/>
                    </a:lnTo>
                    <a:lnTo>
                      <a:pt x="263" y="144"/>
                    </a:lnTo>
                    <a:lnTo>
                      <a:pt x="272" y="136"/>
                    </a:lnTo>
                    <a:lnTo>
                      <a:pt x="279" y="128"/>
                    </a:lnTo>
                    <a:lnTo>
                      <a:pt x="285" y="121"/>
                    </a:lnTo>
                    <a:lnTo>
                      <a:pt x="290" y="112"/>
                    </a:lnTo>
                    <a:lnTo>
                      <a:pt x="293" y="103"/>
                    </a:lnTo>
                    <a:lnTo>
                      <a:pt x="295" y="94"/>
                    </a:lnTo>
                    <a:lnTo>
                      <a:pt x="295" y="85"/>
                    </a:lnTo>
                    <a:lnTo>
                      <a:pt x="294" y="75"/>
                    </a:lnTo>
                    <a:lnTo>
                      <a:pt x="292" y="67"/>
                    </a:lnTo>
                    <a:lnTo>
                      <a:pt x="288" y="59"/>
                    </a:lnTo>
                    <a:lnTo>
                      <a:pt x="283" y="51"/>
                    </a:lnTo>
                    <a:lnTo>
                      <a:pt x="277" y="42"/>
                    </a:lnTo>
                    <a:lnTo>
                      <a:pt x="269" y="35"/>
                    </a:lnTo>
                    <a:lnTo>
                      <a:pt x="260" y="29"/>
                    </a:lnTo>
                    <a:lnTo>
                      <a:pt x="250" y="23"/>
                    </a:lnTo>
                    <a:lnTo>
                      <a:pt x="240" y="17"/>
                    </a:lnTo>
                    <a:lnTo>
                      <a:pt x="228" y="12"/>
                    </a:lnTo>
                    <a:lnTo>
                      <a:pt x="216" y="8"/>
                    </a:lnTo>
                    <a:lnTo>
                      <a:pt x="202" y="5"/>
                    </a:lnTo>
                    <a:lnTo>
                      <a:pt x="189" y="2"/>
                    </a:lnTo>
                    <a:lnTo>
                      <a:pt x="175" y="1"/>
                    </a:lnTo>
                    <a:lnTo>
                      <a:pt x="160" y="0"/>
                    </a:lnTo>
                    <a:lnTo>
                      <a:pt x="145" y="0"/>
                    </a:lnTo>
                    <a:lnTo>
                      <a:pt x="130" y="1"/>
                    </a:lnTo>
                    <a:lnTo>
                      <a:pt x="116" y="3"/>
                    </a:lnTo>
                    <a:lnTo>
                      <a:pt x="101" y="5"/>
                    </a:lnTo>
                    <a:lnTo>
                      <a:pt x="88" y="9"/>
                    </a:lnTo>
                    <a:lnTo>
                      <a:pt x="75" y="13"/>
                    </a:lnTo>
                    <a:lnTo>
                      <a:pt x="63" y="17"/>
                    </a:lnTo>
                    <a:lnTo>
                      <a:pt x="52" y="24"/>
                    </a:lnTo>
                    <a:lnTo>
                      <a:pt x="41" y="30"/>
                    </a:lnTo>
                    <a:lnTo>
                      <a:pt x="32" y="36"/>
                    </a:lnTo>
                    <a:lnTo>
                      <a:pt x="24" y="43"/>
                    </a:lnTo>
                    <a:lnTo>
                      <a:pt x="16" y="52"/>
                    </a:lnTo>
                    <a:lnTo>
                      <a:pt x="10" y="60"/>
                    </a:lnTo>
                    <a:lnTo>
                      <a:pt x="6" y="68"/>
                    </a:lnTo>
                    <a:lnTo>
                      <a:pt x="3" y="76"/>
                    </a:lnTo>
                    <a:lnTo>
                      <a:pt x="1" y="86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83" name="Freeform 57"/>
              <p:cNvSpPr>
                <a:spLocks/>
              </p:cNvSpPr>
              <p:nvPr/>
            </p:nvSpPr>
            <p:spPr bwMode="auto">
              <a:xfrm>
                <a:off x="3932" y="926"/>
                <a:ext cx="6" cy="7"/>
              </a:xfrm>
              <a:custGeom>
                <a:avLst/>
                <a:gdLst>
                  <a:gd name="T0" fmla="*/ 0 w 42"/>
                  <a:gd name="T1" fmla="*/ 0 h 46"/>
                  <a:gd name="T2" fmla="*/ 0 w 42"/>
                  <a:gd name="T3" fmla="*/ 0 h 46"/>
                  <a:gd name="T4" fmla="*/ 0 w 42"/>
                  <a:gd name="T5" fmla="*/ 0 h 46"/>
                  <a:gd name="T6" fmla="*/ 0 w 42"/>
                  <a:gd name="T7" fmla="*/ 0 h 46"/>
                  <a:gd name="T8" fmla="*/ 0 w 42"/>
                  <a:gd name="T9" fmla="*/ 0 h 46"/>
                  <a:gd name="T10" fmla="*/ 0 w 42"/>
                  <a:gd name="T11" fmla="*/ 0 h 46"/>
                  <a:gd name="T12" fmla="*/ 0 w 42"/>
                  <a:gd name="T13" fmla="*/ 0 h 46"/>
                  <a:gd name="T14" fmla="*/ 0 w 42"/>
                  <a:gd name="T15" fmla="*/ 0 h 46"/>
                  <a:gd name="T16" fmla="*/ 0 w 42"/>
                  <a:gd name="T17" fmla="*/ 0 h 46"/>
                  <a:gd name="T18" fmla="*/ 0 w 42"/>
                  <a:gd name="T19" fmla="*/ 0 h 46"/>
                  <a:gd name="T20" fmla="*/ 0 w 42"/>
                  <a:gd name="T21" fmla="*/ 0 h 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46"/>
                  <a:gd name="T35" fmla="*/ 42 w 42"/>
                  <a:gd name="T36" fmla="*/ 46 h 4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46">
                    <a:moveTo>
                      <a:pt x="0" y="45"/>
                    </a:moveTo>
                    <a:lnTo>
                      <a:pt x="3" y="45"/>
                    </a:lnTo>
                    <a:lnTo>
                      <a:pt x="6" y="46"/>
                    </a:lnTo>
                    <a:lnTo>
                      <a:pt x="15" y="34"/>
                    </a:lnTo>
                    <a:lnTo>
                      <a:pt x="25" y="23"/>
                    </a:lnTo>
                    <a:lnTo>
                      <a:pt x="34" y="11"/>
                    </a:lnTo>
                    <a:lnTo>
                      <a:pt x="42" y="0"/>
                    </a:lnTo>
                    <a:lnTo>
                      <a:pt x="32" y="11"/>
                    </a:lnTo>
                    <a:lnTo>
                      <a:pt x="21" y="22"/>
                    </a:lnTo>
                    <a:lnTo>
                      <a:pt x="11" y="3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6855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pic>
          <p:nvPicPr>
            <p:cNvPr id="137424" name="Picture 58" descr="j041746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480"/>
              <a:ext cx="949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7425" name="Group 59"/>
            <p:cNvGrpSpPr>
              <a:grpSpLocks/>
            </p:cNvGrpSpPr>
            <p:nvPr/>
          </p:nvGrpSpPr>
          <p:grpSpPr bwMode="auto">
            <a:xfrm>
              <a:off x="1776" y="1479"/>
              <a:ext cx="781" cy="736"/>
              <a:chOff x="3172" y="1249"/>
              <a:chExt cx="781" cy="736"/>
            </a:xfrm>
          </p:grpSpPr>
          <p:sp>
            <p:nvSpPr>
              <p:cNvPr id="137445" name="Freeform 60"/>
              <p:cNvSpPr>
                <a:spLocks/>
              </p:cNvSpPr>
              <p:nvPr/>
            </p:nvSpPr>
            <p:spPr bwMode="auto">
              <a:xfrm>
                <a:off x="3176" y="1551"/>
                <a:ext cx="771" cy="230"/>
              </a:xfrm>
              <a:custGeom>
                <a:avLst/>
                <a:gdLst>
                  <a:gd name="T0" fmla="*/ 0 w 5394"/>
                  <a:gd name="T1" fmla="*/ 0 h 1609"/>
                  <a:gd name="T2" fmla="*/ 0 w 5394"/>
                  <a:gd name="T3" fmla="*/ 0 h 1609"/>
                  <a:gd name="T4" fmla="*/ 0 w 5394"/>
                  <a:gd name="T5" fmla="*/ 0 h 1609"/>
                  <a:gd name="T6" fmla="*/ 0 w 5394"/>
                  <a:gd name="T7" fmla="*/ 0 h 1609"/>
                  <a:gd name="T8" fmla="*/ 0 w 5394"/>
                  <a:gd name="T9" fmla="*/ 0 h 1609"/>
                  <a:gd name="T10" fmla="*/ 0 w 5394"/>
                  <a:gd name="T11" fmla="*/ 0 h 1609"/>
                  <a:gd name="T12" fmla="*/ 0 w 5394"/>
                  <a:gd name="T13" fmla="*/ 0 h 1609"/>
                  <a:gd name="T14" fmla="*/ 0 w 5394"/>
                  <a:gd name="T15" fmla="*/ 0 h 1609"/>
                  <a:gd name="T16" fmla="*/ 0 w 5394"/>
                  <a:gd name="T17" fmla="*/ 0 h 1609"/>
                  <a:gd name="T18" fmla="*/ 0 w 5394"/>
                  <a:gd name="T19" fmla="*/ 0 h 1609"/>
                  <a:gd name="T20" fmla="*/ 0 w 5394"/>
                  <a:gd name="T21" fmla="*/ 0 h 1609"/>
                  <a:gd name="T22" fmla="*/ 0 w 5394"/>
                  <a:gd name="T23" fmla="*/ 0 h 1609"/>
                  <a:gd name="T24" fmla="*/ 0 w 5394"/>
                  <a:gd name="T25" fmla="*/ 0 h 1609"/>
                  <a:gd name="T26" fmla="*/ 0 w 5394"/>
                  <a:gd name="T27" fmla="*/ 0 h 1609"/>
                  <a:gd name="T28" fmla="*/ 0 w 5394"/>
                  <a:gd name="T29" fmla="*/ 0 h 1609"/>
                  <a:gd name="T30" fmla="*/ 0 w 5394"/>
                  <a:gd name="T31" fmla="*/ 0 h 1609"/>
                  <a:gd name="T32" fmla="*/ 0 w 5394"/>
                  <a:gd name="T33" fmla="*/ 0 h 1609"/>
                  <a:gd name="T34" fmla="*/ 0 w 5394"/>
                  <a:gd name="T35" fmla="*/ 0 h 1609"/>
                  <a:gd name="T36" fmla="*/ 0 w 5394"/>
                  <a:gd name="T37" fmla="*/ 0 h 1609"/>
                  <a:gd name="T38" fmla="*/ 0 w 5394"/>
                  <a:gd name="T39" fmla="*/ 0 h 1609"/>
                  <a:gd name="T40" fmla="*/ 0 w 5394"/>
                  <a:gd name="T41" fmla="*/ 0 h 1609"/>
                  <a:gd name="T42" fmla="*/ 0 w 5394"/>
                  <a:gd name="T43" fmla="*/ 0 h 1609"/>
                  <a:gd name="T44" fmla="*/ 0 w 5394"/>
                  <a:gd name="T45" fmla="*/ 0 h 1609"/>
                  <a:gd name="T46" fmla="*/ 0 w 5394"/>
                  <a:gd name="T47" fmla="*/ 0 h 1609"/>
                  <a:gd name="T48" fmla="*/ 0 w 5394"/>
                  <a:gd name="T49" fmla="*/ 0 h 1609"/>
                  <a:gd name="T50" fmla="*/ 0 w 5394"/>
                  <a:gd name="T51" fmla="*/ 0 h 1609"/>
                  <a:gd name="T52" fmla="*/ 0 w 5394"/>
                  <a:gd name="T53" fmla="*/ 0 h 1609"/>
                  <a:gd name="T54" fmla="*/ 0 w 5394"/>
                  <a:gd name="T55" fmla="*/ 0 h 1609"/>
                  <a:gd name="T56" fmla="*/ 0 w 5394"/>
                  <a:gd name="T57" fmla="*/ 0 h 1609"/>
                  <a:gd name="T58" fmla="*/ 0 w 5394"/>
                  <a:gd name="T59" fmla="*/ 0 h 1609"/>
                  <a:gd name="T60" fmla="*/ 0 w 5394"/>
                  <a:gd name="T61" fmla="*/ 0 h 1609"/>
                  <a:gd name="T62" fmla="*/ 0 w 5394"/>
                  <a:gd name="T63" fmla="*/ 0 h 1609"/>
                  <a:gd name="T64" fmla="*/ 0 w 5394"/>
                  <a:gd name="T65" fmla="*/ 0 h 1609"/>
                  <a:gd name="T66" fmla="*/ 0 w 5394"/>
                  <a:gd name="T67" fmla="*/ 0 h 1609"/>
                  <a:gd name="T68" fmla="*/ 0 w 5394"/>
                  <a:gd name="T69" fmla="*/ 0 h 1609"/>
                  <a:gd name="T70" fmla="*/ 0 w 5394"/>
                  <a:gd name="T71" fmla="*/ 0 h 1609"/>
                  <a:gd name="T72" fmla="*/ 0 w 5394"/>
                  <a:gd name="T73" fmla="*/ 0 h 1609"/>
                  <a:gd name="T74" fmla="*/ 0 w 5394"/>
                  <a:gd name="T75" fmla="*/ 0 h 1609"/>
                  <a:gd name="T76" fmla="*/ 0 w 5394"/>
                  <a:gd name="T77" fmla="*/ 0 h 1609"/>
                  <a:gd name="T78" fmla="*/ 0 w 5394"/>
                  <a:gd name="T79" fmla="*/ 0 h 1609"/>
                  <a:gd name="T80" fmla="*/ 0 w 5394"/>
                  <a:gd name="T81" fmla="*/ 0 h 1609"/>
                  <a:gd name="T82" fmla="*/ 0 w 5394"/>
                  <a:gd name="T83" fmla="*/ 0 h 1609"/>
                  <a:gd name="T84" fmla="*/ 0 w 5394"/>
                  <a:gd name="T85" fmla="*/ 0 h 1609"/>
                  <a:gd name="T86" fmla="*/ 0 w 5394"/>
                  <a:gd name="T87" fmla="*/ 0 h 1609"/>
                  <a:gd name="T88" fmla="*/ 0 w 5394"/>
                  <a:gd name="T89" fmla="*/ 0 h 160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394"/>
                  <a:gd name="T136" fmla="*/ 0 h 1609"/>
                  <a:gd name="T137" fmla="*/ 5394 w 5394"/>
                  <a:gd name="T138" fmla="*/ 1609 h 160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394" h="1609">
                    <a:moveTo>
                      <a:pt x="4799" y="12"/>
                    </a:moveTo>
                    <a:lnTo>
                      <a:pt x="4755" y="11"/>
                    </a:lnTo>
                    <a:lnTo>
                      <a:pt x="4627" y="9"/>
                    </a:lnTo>
                    <a:lnTo>
                      <a:pt x="4430" y="7"/>
                    </a:lnTo>
                    <a:lnTo>
                      <a:pt x="4173" y="5"/>
                    </a:lnTo>
                    <a:lnTo>
                      <a:pt x="3869" y="2"/>
                    </a:lnTo>
                    <a:lnTo>
                      <a:pt x="3528" y="0"/>
                    </a:lnTo>
                    <a:lnTo>
                      <a:pt x="3162" y="0"/>
                    </a:lnTo>
                    <a:lnTo>
                      <a:pt x="2783" y="0"/>
                    </a:lnTo>
                    <a:lnTo>
                      <a:pt x="2592" y="1"/>
                    </a:lnTo>
                    <a:lnTo>
                      <a:pt x="2402" y="2"/>
                    </a:lnTo>
                    <a:lnTo>
                      <a:pt x="2213" y="4"/>
                    </a:lnTo>
                    <a:lnTo>
                      <a:pt x="2028" y="6"/>
                    </a:lnTo>
                    <a:lnTo>
                      <a:pt x="1850" y="9"/>
                    </a:lnTo>
                    <a:lnTo>
                      <a:pt x="1677" y="13"/>
                    </a:lnTo>
                    <a:lnTo>
                      <a:pt x="1513" y="18"/>
                    </a:lnTo>
                    <a:lnTo>
                      <a:pt x="1358" y="23"/>
                    </a:lnTo>
                    <a:lnTo>
                      <a:pt x="1213" y="29"/>
                    </a:lnTo>
                    <a:lnTo>
                      <a:pt x="1081" y="36"/>
                    </a:lnTo>
                    <a:lnTo>
                      <a:pt x="963" y="45"/>
                    </a:lnTo>
                    <a:lnTo>
                      <a:pt x="860" y="53"/>
                    </a:lnTo>
                    <a:lnTo>
                      <a:pt x="773" y="63"/>
                    </a:lnTo>
                    <a:lnTo>
                      <a:pt x="705" y="75"/>
                    </a:lnTo>
                    <a:lnTo>
                      <a:pt x="655" y="87"/>
                    </a:lnTo>
                    <a:lnTo>
                      <a:pt x="627" y="99"/>
                    </a:lnTo>
                    <a:lnTo>
                      <a:pt x="612" y="113"/>
                    </a:lnTo>
                    <a:lnTo>
                      <a:pt x="595" y="128"/>
                    </a:lnTo>
                    <a:lnTo>
                      <a:pt x="579" y="145"/>
                    </a:lnTo>
                    <a:lnTo>
                      <a:pt x="560" y="164"/>
                    </a:lnTo>
                    <a:lnTo>
                      <a:pt x="522" y="209"/>
                    </a:lnTo>
                    <a:lnTo>
                      <a:pt x="479" y="260"/>
                    </a:lnTo>
                    <a:lnTo>
                      <a:pt x="435" y="314"/>
                    </a:lnTo>
                    <a:lnTo>
                      <a:pt x="390" y="373"/>
                    </a:lnTo>
                    <a:lnTo>
                      <a:pt x="344" y="435"/>
                    </a:lnTo>
                    <a:lnTo>
                      <a:pt x="297" y="497"/>
                    </a:lnTo>
                    <a:lnTo>
                      <a:pt x="251" y="560"/>
                    </a:lnTo>
                    <a:lnTo>
                      <a:pt x="206" y="622"/>
                    </a:lnTo>
                    <a:lnTo>
                      <a:pt x="163" y="680"/>
                    </a:lnTo>
                    <a:lnTo>
                      <a:pt x="123" y="734"/>
                    </a:lnTo>
                    <a:lnTo>
                      <a:pt x="85" y="784"/>
                    </a:lnTo>
                    <a:lnTo>
                      <a:pt x="52" y="826"/>
                    </a:lnTo>
                    <a:lnTo>
                      <a:pt x="23" y="861"/>
                    </a:lnTo>
                    <a:lnTo>
                      <a:pt x="0" y="887"/>
                    </a:lnTo>
                    <a:lnTo>
                      <a:pt x="18" y="914"/>
                    </a:lnTo>
                    <a:lnTo>
                      <a:pt x="44" y="940"/>
                    </a:lnTo>
                    <a:lnTo>
                      <a:pt x="80" y="967"/>
                    </a:lnTo>
                    <a:lnTo>
                      <a:pt x="122" y="995"/>
                    </a:lnTo>
                    <a:lnTo>
                      <a:pt x="173" y="1023"/>
                    </a:lnTo>
                    <a:lnTo>
                      <a:pt x="228" y="1051"/>
                    </a:lnTo>
                    <a:lnTo>
                      <a:pt x="291" y="1079"/>
                    </a:lnTo>
                    <a:lnTo>
                      <a:pt x="360" y="1106"/>
                    </a:lnTo>
                    <a:lnTo>
                      <a:pt x="433" y="1134"/>
                    </a:lnTo>
                    <a:lnTo>
                      <a:pt x="510" y="1162"/>
                    </a:lnTo>
                    <a:lnTo>
                      <a:pt x="592" y="1190"/>
                    </a:lnTo>
                    <a:lnTo>
                      <a:pt x="678" y="1217"/>
                    </a:lnTo>
                    <a:lnTo>
                      <a:pt x="766" y="1244"/>
                    </a:lnTo>
                    <a:lnTo>
                      <a:pt x="857" y="1271"/>
                    </a:lnTo>
                    <a:lnTo>
                      <a:pt x="950" y="1297"/>
                    </a:lnTo>
                    <a:lnTo>
                      <a:pt x="1044" y="1322"/>
                    </a:lnTo>
                    <a:lnTo>
                      <a:pt x="1139" y="1346"/>
                    </a:lnTo>
                    <a:lnTo>
                      <a:pt x="1234" y="1370"/>
                    </a:lnTo>
                    <a:lnTo>
                      <a:pt x="1329" y="1394"/>
                    </a:lnTo>
                    <a:lnTo>
                      <a:pt x="1424" y="1416"/>
                    </a:lnTo>
                    <a:lnTo>
                      <a:pt x="1517" y="1437"/>
                    </a:lnTo>
                    <a:lnTo>
                      <a:pt x="1609" y="1457"/>
                    </a:lnTo>
                    <a:lnTo>
                      <a:pt x="1698" y="1476"/>
                    </a:lnTo>
                    <a:lnTo>
                      <a:pt x="1785" y="1493"/>
                    </a:lnTo>
                    <a:lnTo>
                      <a:pt x="1868" y="1510"/>
                    </a:lnTo>
                    <a:lnTo>
                      <a:pt x="1948" y="1524"/>
                    </a:lnTo>
                    <a:lnTo>
                      <a:pt x="2023" y="1538"/>
                    </a:lnTo>
                    <a:lnTo>
                      <a:pt x="2094" y="1549"/>
                    </a:lnTo>
                    <a:lnTo>
                      <a:pt x="2159" y="1559"/>
                    </a:lnTo>
                    <a:lnTo>
                      <a:pt x="2218" y="1568"/>
                    </a:lnTo>
                    <a:lnTo>
                      <a:pt x="2270" y="1574"/>
                    </a:lnTo>
                    <a:lnTo>
                      <a:pt x="2317" y="1578"/>
                    </a:lnTo>
                    <a:lnTo>
                      <a:pt x="2414" y="1586"/>
                    </a:lnTo>
                    <a:lnTo>
                      <a:pt x="2513" y="1592"/>
                    </a:lnTo>
                    <a:lnTo>
                      <a:pt x="2611" y="1599"/>
                    </a:lnTo>
                    <a:lnTo>
                      <a:pt x="2711" y="1603"/>
                    </a:lnTo>
                    <a:lnTo>
                      <a:pt x="2811" y="1606"/>
                    </a:lnTo>
                    <a:lnTo>
                      <a:pt x="2911" y="1608"/>
                    </a:lnTo>
                    <a:lnTo>
                      <a:pt x="3010" y="1609"/>
                    </a:lnTo>
                    <a:lnTo>
                      <a:pt x="3111" y="1609"/>
                    </a:lnTo>
                    <a:lnTo>
                      <a:pt x="3212" y="1607"/>
                    </a:lnTo>
                    <a:lnTo>
                      <a:pt x="3312" y="1603"/>
                    </a:lnTo>
                    <a:lnTo>
                      <a:pt x="3412" y="1598"/>
                    </a:lnTo>
                    <a:lnTo>
                      <a:pt x="3512" y="1591"/>
                    </a:lnTo>
                    <a:lnTo>
                      <a:pt x="3613" y="1583"/>
                    </a:lnTo>
                    <a:lnTo>
                      <a:pt x="3712" y="1573"/>
                    </a:lnTo>
                    <a:lnTo>
                      <a:pt x="3812" y="1560"/>
                    </a:lnTo>
                    <a:lnTo>
                      <a:pt x="3911" y="1547"/>
                    </a:lnTo>
                    <a:lnTo>
                      <a:pt x="4009" y="1531"/>
                    </a:lnTo>
                    <a:lnTo>
                      <a:pt x="4108" y="1514"/>
                    </a:lnTo>
                    <a:lnTo>
                      <a:pt x="4206" y="1493"/>
                    </a:lnTo>
                    <a:lnTo>
                      <a:pt x="4303" y="1471"/>
                    </a:lnTo>
                    <a:lnTo>
                      <a:pt x="4399" y="1448"/>
                    </a:lnTo>
                    <a:lnTo>
                      <a:pt x="4494" y="1421"/>
                    </a:lnTo>
                    <a:lnTo>
                      <a:pt x="4589" y="1392"/>
                    </a:lnTo>
                    <a:lnTo>
                      <a:pt x="4683" y="1361"/>
                    </a:lnTo>
                    <a:lnTo>
                      <a:pt x="4776" y="1328"/>
                    </a:lnTo>
                    <a:lnTo>
                      <a:pt x="4868" y="1292"/>
                    </a:lnTo>
                    <a:lnTo>
                      <a:pt x="4959" y="1252"/>
                    </a:lnTo>
                    <a:lnTo>
                      <a:pt x="5048" y="1211"/>
                    </a:lnTo>
                    <a:lnTo>
                      <a:pt x="5137" y="1167"/>
                    </a:lnTo>
                    <a:lnTo>
                      <a:pt x="5224" y="1120"/>
                    </a:lnTo>
                    <a:lnTo>
                      <a:pt x="5309" y="1070"/>
                    </a:lnTo>
                    <a:lnTo>
                      <a:pt x="5394" y="1019"/>
                    </a:lnTo>
                    <a:lnTo>
                      <a:pt x="5382" y="994"/>
                    </a:lnTo>
                    <a:lnTo>
                      <a:pt x="5367" y="968"/>
                    </a:lnTo>
                    <a:lnTo>
                      <a:pt x="5352" y="942"/>
                    </a:lnTo>
                    <a:lnTo>
                      <a:pt x="5333" y="914"/>
                    </a:lnTo>
                    <a:lnTo>
                      <a:pt x="5314" y="885"/>
                    </a:lnTo>
                    <a:lnTo>
                      <a:pt x="5292" y="855"/>
                    </a:lnTo>
                    <a:lnTo>
                      <a:pt x="5269" y="825"/>
                    </a:lnTo>
                    <a:lnTo>
                      <a:pt x="5245" y="793"/>
                    </a:lnTo>
                    <a:lnTo>
                      <a:pt x="5196" y="729"/>
                    </a:lnTo>
                    <a:lnTo>
                      <a:pt x="5143" y="662"/>
                    </a:lnTo>
                    <a:lnTo>
                      <a:pt x="5089" y="594"/>
                    </a:lnTo>
                    <a:lnTo>
                      <a:pt x="5037" y="524"/>
                    </a:lnTo>
                    <a:lnTo>
                      <a:pt x="5011" y="489"/>
                    </a:lnTo>
                    <a:lnTo>
                      <a:pt x="4986" y="454"/>
                    </a:lnTo>
                    <a:lnTo>
                      <a:pt x="4961" y="420"/>
                    </a:lnTo>
                    <a:lnTo>
                      <a:pt x="4937" y="386"/>
                    </a:lnTo>
                    <a:lnTo>
                      <a:pt x="4916" y="351"/>
                    </a:lnTo>
                    <a:lnTo>
                      <a:pt x="4895" y="318"/>
                    </a:lnTo>
                    <a:lnTo>
                      <a:pt x="4875" y="283"/>
                    </a:lnTo>
                    <a:lnTo>
                      <a:pt x="4858" y="250"/>
                    </a:lnTo>
                    <a:lnTo>
                      <a:pt x="4841" y="218"/>
                    </a:lnTo>
                    <a:lnTo>
                      <a:pt x="4828" y="186"/>
                    </a:lnTo>
                    <a:lnTo>
                      <a:pt x="4817" y="155"/>
                    </a:lnTo>
                    <a:lnTo>
                      <a:pt x="4807" y="124"/>
                    </a:lnTo>
                    <a:lnTo>
                      <a:pt x="4801" y="95"/>
                    </a:lnTo>
                    <a:lnTo>
                      <a:pt x="4797" y="66"/>
                    </a:lnTo>
                    <a:lnTo>
                      <a:pt x="4797" y="38"/>
                    </a:lnTo>
                    <a:lnTo>
                      <a:pt x="4799" y="12"/>
                    </a:lnTo>
                    <a:close/>
                  </a:path>
                </a:pathLst>
              </a:custGeom>
              <a:solidFill>
                <a:srgbClr val="25A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46" name="Freeform 61"/>
              <p:cNvSpPr>
                <a:spLocks/>
              </p:cNvSpPr>
              <p:nvPr/>
            </p:nvSpPr>
            <p:spPr bwMode="auto">
              <a:xfrm>
                <a:off x="3172" y="1438"/>
                <a:ext cx="781" cy="547"/>
              </a:xfrm>
              <a:custGeom>
                <a:avLst/>
                <a:gdLst>
                  <a:gd name="T0" fmla="*/ 0 w 5469"/>
                  <a:gd name="T1" fmla="*/ 0 h 3830"/>
                  <a:gd name="T2" fmla="*/ 0 w 5469"/>
                  <a:gd name="T3" fmla="*/ 0 h 3830"/>
                  <a:gd name="T4" fmla="*/ 0 w 5469"/>
                  <a:gd name="T5" fmla="*/ 0 h 3830"/>
                  <a:gd name="T6" fmla="*/ 0 w 5469"/>
                  <a:gd name="T7" fmla="*/ 0 h 3830"/>
                  <a:gd name="T8" fmla="*/ 0 w 5469"/>
                  <a:gd name="T9" fmla="*/ 0 h 3830"/>
                  <a:gd name="T10" fmla="*/ 0 w 5469"/>
                  <a:gd name="T11" fmla="*/ 0 h 3830"/>
                  <a:gd name="T12" fmla="*/ 0 w 5469"/>
                  <a:gd name="T13" fmla="*/ 0 h 3830"/>
                  <a:gd name="T14" fmla="*/ 0 w 5469"/>
                  <a:gd name="T15" fmla="*/ 0 h 3830"/>
                  <a:gd name="T16" fmla="*/ 0 w 5469"/>
                  <a:gd name="T17" fmla="*/ 0 h 3830"/>
                  <a:gd name="T18" fmla="*/ 0 w 5469"/>
                  <a:gd name="T19" fmla="*/ 0 h 3830"/>
                  <a:gd name="T20" fmla="*/ 0 w 5469"/>
                  <a:gd name="T21" fmla="*/ 0 h 3830"/>
                  <a:gd name="T22" fmla="*/ 0 w 5469"/>
                  <a:gd name="T23" fmla="*/ 0 h 3830"/>
                  <a:gd name="T24" fmla="*/ 0 w 5469"/>
                  <a:gd name="T25" fmla="*/ 0 h 3830"/>
                  <a:gd name="T26" fmla="*/ 0 w 5469"/>
                  <a:gd name="T27" fmla="*/ 0 h 3830"/>
                  <a:gd name="T28" fmla="*/ 0 w 5469"/>
                  <a:gd name="T29" fmla="*/ 0 h 3830"/>
                  <a:gd name="T30" fmla="*/ 0 w 5469"/>
                  <a:gd name="T31" fmla="*/ 0 h 3830"/>
                  <a:gd name="T32" fmla="*/ 0 w 5469"/>
                  <a:gd name="T33" fmla="*/ 0 h 3830"/>
                  <a:gd name="T34" fmla="*/ 0 w 5469"/>
                  <a:gd name="T35" fmla="*/ 0 h 3830"/>
                  <a:gd name="T36" fmla="*/ 0 w 5469"/>
                  <a:gd name="T37" fmla="*/ 0 h 3830"/>
                  <a:gd name="T38" fmla="*/ 0 w 5469"/>
                  <a:gd name="T39" fmla="*/ 0 h 3830"/>
                  <a:gd name="T40" fmla="*/ 0 w 5469"/>
                  <a:gd name="T41" fmla="*/ 0 h 3830"/>
                  <a:gd name="T42" fmla="*/ 0 w 5469"/>
                  <a:gd name="T43" fmla="*/ 0 h 3830"/>
                  <a:gd name="T44" fmla="*/ 0 w 5469"/>
                  <a:gd name="T45" fmla="*/ 0 h 3830"/>
                  <a:gd name="T46" fmla="*/ 0 w 5469"/>
                  <a:gd name="T47" fmla="*/ 0 h 3830"/>
                  <a:gd name="T48" fmla="*/ 0 w 5469"/>
                  <a:gd name="T49" fmla="*/ 0 h 3830"/>
                  <a:gd name="T50" fmla="*/ 0 w 5469"/>
                  <a:gd name="T51" fmla="*/ 0 h 3830"/>
                  <a:gd name="T52" fmla="*/ 0 w 5469"/>
                  <a:gd name="T53" fmla="*/ 0 h 3830"/>
                  <a:gd name="T54" fmla="*/ 0 w 5469"/>
                  <a:gd name="T55" fmla="*/ 0 h 3830"/>
                  <a:gd name="T56" fmla="*/ 0 w 5469"/>
                  <a:gd name="T57" fmla="*/ 0 h 3830"/>
                  <a:gd name="T58" fmla="*/ 0 w 5469"/>
                  <a:gd name="T59" fmla="*/ 0 h 3830"/>
                  <a:gd name="T60" fmla="*/ 0 w 5469"/>
                  <a:gd name="T61" fmla="*/ 0 h 3830"/>
                  <a:gd name="T62" fmla="*/ 0 w 5469"/>
                  <a:gd name="T63" fmla="*/ 0 h 3830"/>
                  <a:gd name="T64" fmla="*/ 0 w 5469"/>
                  <a:gd name="T65" fmla="*/ 0 h 3830"/>
                  <a:gd name="T66" fmla="*/ 0 w 5469"/>
                  <a:gd name="T67" fmla="*/ 0 h 3830"/>
                  <a:gd name="T68" fmla="*/ 0 w 5469"/>
                  <a:gd name="T69" fmla="*/ 0 h 3830"/>
                  <a:gd name="T70" fmla="*/ 0 w 5469"/>
                  <a:gd name="T71" fmla="*/ 0 h 3830"/>
                  <a:gd name="T72" fmla="*/ 0 w 5469"/>
                  <a:gd name="T73" fmla="*/ 0 h 3830"/>
                  <a:gd name="T74" fmla="*/ 0 w 5469"/>
                  <a:gd name="T75" fmla="*/ 0 h 3830"/>
                  <a:gd name="T76" fmla="*/ 0 w 5469"/>
                  <a:gd name="T77" fmla="*/ 0 h 3830"/>
                  <a:gd name="T78" fmla="*/ 0 w 5469"/>
                  <a:gd name="T79" fmla="*/ 0 h 3830"/>
                  <a:gd name="T80" fmla="*/ 0 w 5469"/>
                  <a:gd name="T81" fmla="*/ 0 h 3830"/>
                  <a:gd name="T82" fmla="*/ 0 w 5469"/>
                  <a:gd name="T83" fmla="*/ 0 h 3830"/>
                  <a:gd name="T84" fmla="*/ 0 w 5469"/>
                  <a:gd name="T85" fmla="*/ 0 h 3830"/>
                  <a:gd name="T86" fmla="*/ 0 w 5469"/>
                  <a:gd name="T87" fmla="*/ 0 h 3830"/>
                  <a:gd name="T88" fmla="*/ 0 w 5469"/>
                  <a:gd name="T89" fmla="*/ 0 h 3830"/>
                  <a:gd name="T90" fmla="*/ 0 w 5469"/>
                  <a:gd name="T91" fmla="*/ 0 h 3830"/>
                  <a:gd name="T92" fmla="*/ 0 w 5469"/>
                  <a:gd name="T93" fmla="*/ 0 h 3830"/>
                  <a:gd name="T94" fmla="*/ 0 w 5469"/>
                  <a:gd name="T95" fmla="*/ 0 h 3830"/>
                  <a:gd name="T96" fmla="*/ 0 w 5469"/>
                  <a:gd name="T97" fmla="*/ 0 h 3830"/>
                  <a:gd name="T98" fmla="*/ 0 w 5469"/>
                  <a:gd name="T99" fmla="*/ 0 h 3830"/>
                  <a:gd name="T100" fmla="*/ 0 w 5469"/>
                  <a:gd name="T101" fmla="*/ 0 h 3830"/>
                  <a:gd name="T102" fmla="*/ 0 w 5469"/>
                  <a:gd name="T103" fmla="*/ 0 h 3830"/>
                  <a:gd name="T104" fmla="*/ 0 w 5469"/>
                  <a:gd name="T105" fmla="*/ 0 h 3830"/>
                  <a:gd name="T106" fmla="*/ 0 w 5469"/>
                  <a:gd name="T107" fmla="*/ 0 h 3830"/>
                  <a:gd name="T108" fmla="*/ 0 w 5469"/>
                  <a:gd name="T109" fmla="*/ 0 h 3830"/>
                  <a:gd name="T110" fmla="*/ 0 w 5469"/>
                  <a:gd name="T111" fmla="*/ 0 h 3830"/>
                  <a:gd name="T112" fmla="*/ 0 w 5469"/>
                  <a:gd name="T113" fmla="*/ 0 h 3830"/>
                  <a:gd name="T114" fmla="*/ 0 w 5469"/>
                  <a:gd name="T115" fmla="*/ 0 h 3830"/>
                  <a:gd name="T116" fmla="*/ 0 w 5469"/>
                  <a:gd name="T117" fmla="*/ 0 h 38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469"/>
                  <a:gd name="T178" fmla="*/ 0 h 3830"/>
                  <a:gd name="T179" fmla="*/ 5469 w 5469"/>
                  <a:gd name="T180" fmla="*/ 3830 h 38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469" h="3830">
                    <a:moveTo>
                      <a:pt x="3674" y="36"/>
                    </a:moveTo>
                    <a:lnTo>
                      <a:pt x="3649" y="29"/>
                    </a:lnTo>
                    <a:lnTo>
                      <a:pt x="3625" y="24"/>
                    </a:lnTo>
                    <a:lnTo>
                      <a:pt x="3601" y="19"/>
                    </a:lnTo>
                    <a:lnTo>
                      <a:pt x="3576" y="13"/>
                    </a:lnTo>
                    <a:lnTo>
                      <a:pt x="3552" y="10"/>
                    </a:lnTo>
                    <a:lnTo>
                      <a:pt x="3527" y="7"/>
                    </a:lnTo>
                    <a:lnTo>
                      <a:pt x="3502" y="5"/>
                    </a:lnTo>
                    <a:lnTo>
                      <a:pt x="3477" y="3"/>
                    </a:lnTo>
                    <a:lnTo>
                      <a:pt x="3427" y="1"/>
                    </a:lnTo>
                    <a:lnTo>
                      <a:pt x="3376" y="0"/>
                    </a:lnTo>
                    <a:lnTo>
                      <a:pt x="3325" y="1"/>
                    </a:lnTo>
                    <a:lnTo>
                      <a:pt x="3275" y="3"/>
                    </a:lnTo>
                    <a:lnTo>
                      <a:pt x="3223" y="6"/>
                    </a:lnTo>
                    <a:lnTo>
                      <a:pt x="3171" y="9"/>
                    </a:lnTo>
                    <a:lnTo>
                      <a:pt x="3121" y="12"/>
                    </a:lnTo>
                    <a:lnTo>
                      <a:pt x="3069" y="15"/>
                    </a:lnTo>
                    <a:lnTo>
                      <a:pt x="3018" y="18"/>
                    </a:lnTo>
                    <a:lnTo>
                      <a:pt x="2968" y="19"/>
                    </a:lnTo>
                    <a:lnTo>
                      <a:pt x="2917" y="19"/>
                    </a:lnTo>
                    <a:lnTo>
                      <a:pt x="2868" y="18"/>
                    </a:lnTo>
                    <a:lnTo>
                      <a:pt x="2778" y="12"/>
                    </a:lnTo>
                    <a:lnTo>
                      <a:pt x="2687" y="9"/>
                    </a:lnTo>
                    <a:lnTo>
                      <a:pt x="2596" y="7"/>
                    </a:lnTo>
                    <a:lnTo>
                      <a:pt x="2505" y="6"/>
                    </a:lnTo>
                    <a:lnTo>
                      <a:pt x="2459" y="6"/>
                    </a:lnTo>
                    <a:lnTo>
                      <a:pt x="2415" y="7"/>
                    </a:lnTo>
                    <a:lnTo>
                      <a:pt x="2369" y="8"/>
                    </a:lnTo>
                    <a:lnTo>
                      <a:pt x="2324" y="10"/>
                    </a:lnTo>
                    <a:lnTo>
                      <a:pt x="2280" y="12"/>
                    </a:lnTo>
                    <a:lnTo>
                      <a:pt x="2234" y="15"/>
                    </a:lnTo>
                    <a:lnTo>
                      <a:pt x="2190" y="20"/>
                    </a:lnTo>
                    <a:lnTo>
                      <a:pt x="2145" y="24"/>
                    </a:lnTo>
                    <a:lnTo>
                      <a:pt x="2101" y="30"/>
                    </a:lnTo>
                    <a:lnTo>
                      <a:pt x="2056" y="36"/>
                    </a:lnTo>
                    <a:lnTo>
                      <a:pt x="2012" y="43"/>
                    </a:lnTo>
                    <a:lnTo>
                      <a:pt x="1968" y="52"/>
                    </a:lnTo>
                    <a:lnTo>
                      <a:pt x="1925" y="61"/>
                    </a:lnTo>
                    <a:lnTo>
                      <a:pt x="1882" y="71"/>
                    </a:lnTo>
                    <a:lnTo>
                      <a:pt x="1838" y="83"/>
                    </a:lnTo>
                    <a:lnTo>
                      <a:pt x="1796" y="95"/>
                    </a:lnTo>
                    <a:lnTo>
                      <a:pt x="1754" y="110"/>
                    </a:lnTo>
                    <a:lnTo>
                      <a:pt x="1711" y="124"/>
                    </a:lnTo>
                    <a:lnTo>
                      <a:pt x="1670" y="141"/>
                    </a:lnTo>
                    <a:lnTo>
                      <a:pt x="1629" y="158"/>
                    </a:lnTo>
                    <a:lnTo>
                      <a:pt x="1587" y="178"/>
                    </a:lnTo>
                    <a:lnTo>
                      <a:pt x="1547" y="197"/>
                    </a:lnTo>
                    <a:lnTo>
                      <a:pt x="1507" y="219"/>
                    </a:lnTo>
                    <a:lnTo>
                      <a:pt x="1467" y="243"/>
                    </a:lnTo>
                    <a:lnTo>
                      <a:pt x="1357" y="315"/>
                    </a:lnTo>
                    <a:lnTo>
                      <a:pt x="1250" y="395"/>
                    </a:lnTo>
                    <a:lnTo>
                      <a:pt x="1150" y="479"/>
                    </a:lnTo>
                    <a:lnTo>
                      <a:pt x="1054" y="568"/>
                    </a:lnTo>
                    <a:lnTo>
                      <a:pt x="963" y="662"/>
                    </a:lnTo>
                    <a:lnTo>
                      <a:pt x="877" y="759"/>
                    </a:lnTo>
                    <a:lnTo>
                      <a:pt x="796" y="860"/>
                    </a:lnTo>
                    <a:lnTo>
                      <a:pt x="718" y="965"/>
                    </a:lnTo>
                    <a:lnTo>
                      <a:pt x="646" y="1070"/>
                    </a:lnTo>
                    <a:lnTo>
                      <a:pt x="578" y="1179"/>
                    </a:lnTo>
                    <a:lnTo>
                      <a:pt x="515" y="1288"/>
                    </a:lnTo>
                    <a:lnTo>
                      <a:pt x="455" y="1399"/>
                    </a:lnTo>
                    <a:lnTo>
                      <a:pt x="399" y="1510"/>
                    </a:lnTo>
                    <a:lnTo>
                      <a:pt x="348" y="1620"/>
                    </a:lnTo>
                    <a:lnTo>
                      <a:pt x="301" y="1730"/>
                    </a:lnTo>
                    <a:lnTo>
                      <a:pt x="257" y="1838"/>
                    </a:lnTo>
                    <a:lnTo>
                      <a:pt x="217" y="1945"/>
                    </a:lnTo>
                    <a:lnTo>
                      <a:pt x="181" y="2049"/>
                    </a:lnTo>
                    <a:lnTo>
                      <a:pt x="148" y="2151"/>
                    </a:lnTo>
                    <a:lnTo>
                      <a:pt x="119" y="2250"/>
                    </a:lnTo>
                    <a:lnTo>
                      <a:pt x="93" y="2344"/>
                    </a:lnTo>
                    <a:lnTo>
                      <a:pt x="71" y="2434"/>
                    </a:lnTo>
                    <a:lnTo>
                      <a:pt x="52" y="2520"/>
                    </a:lnTo>
                    <a:lnTo>
                      <a:pt x="36" y="2600"/>
                    </a:lnTo>
                    <a:lnTo>
                      <a:pt x="23" y="2673"/>
                    </a:lnTo>
                    <a:lnTo>
                      <a:pt x="13" y="2741"/>
                    </a:lnTo>
                    <a:lnTo>
                      <a:pt x="6" y="2801"/>
                    </a:lnTo>
                    <a:lnTo>
                      <a:pt x="2" y="2855"/>
                    </a:lnTo>
                    <a:lnTo>
                      <a:pt x="0" y="2899"/>
                    </a:lnTo>
                    <a:lnTo>
                      <a:pt x="1" y="2937"/>
                    </a:lnTo>
                    <a:lnTo>
                      <a:pt x="4" y="2965"/>
                    </a:lnTo>
                    <a:lnTo>
                      <a:pt x="10" y="2982"/>
                    </a:lnTo>
                    <a:lnTo>
                      <a:pt x="27" y="3013"/>
                    </a:lnTo>
                    <a:lnTo>
                      <a:pt x="45" y="3043"/>
                    </a:lnTo>
                    <a:lnTo>
                      <a:pt x="64" y="3072"/>
                    </a:lnTo>
                    <a:lnTo>
                      <a:pt x="83" y="3100"/>
                    </a:lnTo>
                    <a:lnTo>
                      <a:pt x="102" y="3126"/>
                    </a:lnTo>
                    <a:lnTo>
                      <a:pt x="123" y="3152"/>
                    </a:lnTo>
                    <a:lnTo>
                      <a:pt x="144" y="3176"/>
                    </a:lnTo>
                    <a:lnTo>
                      <a:pt x="165" y="3200"/>
                    </a:lnTo>
                    <a:lnTo>
                      <a:pt x="187" y="3223"/>
                    </a:lnTo>
                    <a:lnTo>
                      <a:pt x="210" y="3244"/>
                    </a:lnTo>
                    <a:lnTo>
                      <a:pt x="231" y="3264"/>
                    </a:lnTo>
                    <a:lnTo>
                      <a:pt x="254" y="3284"/>
                    </a:lnTo>
                    <a:lnTo>
                      <a:pt x="278" y="3304"/>
                    </a:lnTo>
                    <a:lnTo>
                      <a:pt x="301" y="3321"/>
                    </a:lnTo>
                    <a:lnTo>
                      <a:pt x="324" y="3338"/>
                    </a:lnTo>
                    <a:lnTo>
                      <a:pt x="348" y="3354"/>
                    </a:lnTo>
                    <a:lnTo>
                      <a:pt x="372" y="3370"/>
                    </a:lnTo>
                    <a:lnTo>
                      <a:pt x="396" y="3384"/>
                    </a:lnTo>
                    <a:lnTo>
                      <a:pt x="418" y="3398"/>
                    </a:lnTo>
                    <a:lnTo>
                      <a:pt x="442" y="3410"/>
                    </a:lnTo>
                    <a:lnTo>
                      <a:pt x="466" y="3423"/>
                    </a:lnTo>
                    <a:lnTo>
                      <a:pt x="490" y="3434"/>
                    </a:lnTo>
                    <a:lnTo>
                      <a:pt x="512" y="3445"/>
                    </a:lnTo>
                    <a:lnTo>
                      <a:pt x="536" y="3455"/>
                    </a:lnTo>
                    <a:lnTo>
                      <a:pt x="559" y="3464"/>
                    </a:lnTo>
                    <a:lnTo>
                      <a:pt x="582" y="3472"/>
                    </a:lnTo>
                    <a:lnTo>
                      <a:pt x="603" y="3480"/>
                    </a:lnTo>
                    <a:lnTo>
                      <a:pt x="625" y="3488"/>
                    </a:lnTo>
                    <a:lnTo>
                      <a:pt x="667" y="3500"/>
                    </a:lnTo>
                    <a:lnTo>
                      <a:pt x="708" y="3510"/>
                    </a:lnTo>
                    <a:lnTo>
                      <a:pt x="753" y="3522"/>
                    </a:lnTo>
                    <a:lnTo>
                      <a:pt x="802" y="3535"/>
                    </a:lnTo>
                    <a:lnTo>
                      <a:pt x="852" y="3550"/>
                    </a:lnTo>
                    <a:lnTo>
                      <a:pt x="904" y="3566"/>
                    </a:lnTo>
                    <a:lnTo>
                      <a:pt x="959" y="3583"/>
                    </a:lnTo>
                    <a:lnTo>
                      <a:pt x="1015" y="3600"/>
                    </a:lnTo>
                    <a:lnTo>
                      <a:pt x="1072" y="3619"/>
                    </a:lnTo>
                    <a:lnTo>
                      <a:pt x="1130" y="3637"/>
                    </a:lnTo>
                    <a:lnTo>
                      <a:pt x="1190" y="3654"/>
                    </a:lnTo>
                    <a:lnTo>
                      <a:pt x="1250" y="3672"/>
                    </a:lnTo>
                    <a:lnTo>
                      <a:pt x="1312" y="3688"/>
                    </a:lnTo>
                    <a:lnTo>
                      <a:pt x="1374" y="3703"/>
                    </a:lnTo>
                    <a:lnTo>
                      <a:pt x="1436" y="3716"/>
                    </a:lnTo>
                    <a:lnTo>
                      <a:pt x="1499" y="3729"/>
                    </a:lnTo>
                    <a:lnTo>
                      <a:pt x="1530" y="3734"/>
                    </a:lnTo>
                    <a:lnTo>
                      <a:pt x="1562" y="3738"/>
                    </a:lnTo>
                    <a:lnTo>
                      <a:pt x="1593" y="3742"/>
                    </a:lnTo>
                    <a:lnTo>
                      <a:pt x="1624" y="3745"/>
                    </a:lnTo>
                    <a:lnTo>
                      <a:pt x="1678" y="3750"/>
                    </a:lnTo>
                    <a:lnTo>
                      <a:pt x="1733" y="3756"/>
                    </a:lnTo>
                    <a:lnTo>
                      <a:pt x="1791" y="3762"/>
                    </a:lnTo>
                    <a:lnTo>
                      <a:pt x="1850" y="3768"/>
                    </a:lnTo>
                    <a:lnTo>
                      <a:pt x="1910" y="3774"/>
                    </a:lnTo>
                    <a:lnTo>
                      <a:pt x="1972" y="3780"/>
                    </a:lnTo>
                    <a:lnTo>
                      <a:pt x="2035" y="3787"/>
                    </a:lnTo>
                    <a:lnTo>
                      <a:pt x="2098" y="3793"/>
                    </a:lnTo>
                    <a:lnTo>
                      <a:pt x="2162" y="3799"/>
                    </a:lnTo>
                    <a:lnTo>
                      <a:pt x="2225" y="3805"/>
                    </a:lnTo>
                    <a:lnTo>
                      <a:pt x="2289" y="3810"/>
                    </a:lnTo>
                    <a:lnTo>
                      <a:pt x="2351" y="3816"/>
                    </a:lnTo>
                    <a:lnTo>
                      <a:pt x="2413" y="3820"/>
                    </a:lnTo>
                    <a:lnTo>
                      <a:pt x="2473" y="3824"/>
                    </a:lnTo>
                    <a:lnTo>
                      <a:pt x="2532" y="3827"/>
                    </a:lnTo>
                    <a:lnTo>
                      <a:pt x="2590" y="3829"/>
                    </a:lnTo>
                    <a:lnTo>
                      <a:pt x="2620" y="3830"/>
                    </a:lnTo>
                    <a:lnTo>
                      <a:pt x="2649" y="3830"/>
                    </a:lnTo>
                    <a:lnTo>
                      <a:pt x="2678" y="3830"/>
                    </a:lnTo>
                    <a:lnTo>
                      <a:pt x="2708" y="3829"/>
                    </a:lnTo>
                    <a:lnTo>
                      <a:pt x="2768" y="3826"/>
                    </a:lnTo>
                    <a:lnTo>
                      <a:pt x="2828" y="3822"/>
                    </a:lnTo>
                    <a:lnTo>
                      <a:pt x="2887" y="3816"/>
                    </a:lnTo>
                    <a:lnTo>
                      <a:pt x="2947" y="3809"/>
                    </a:lnTo>
                    <a:lnTo>
                      <a:pt x="3007" y="3802"/>
                    </a:lnTo>
                    <a:lnTo>
                      <a:pt x="3066" y="3794"/>
                    </a:lnTo>
                    <a:lnTo>
                      <a:pt x="3125" y="3787"/>
                    </a:lnTo>
                    <a:lnTo>
                      <a:pt x="3184" y="3778"/>
                    </a:lnTo>
                    <a:lnTo>
                      <a:pt x="3243" y="3770"/>
                    </a:lnTo>
                    <a:lnTo>
                      <a:pt x="3301" y="3764"/>
                    </a:lnTo>
                    <a:lnTo>
                      <a:pt x="3358" y="3757"/>
                    </a:lnTo>
                    <a:lnTo>
                      <a:pt x="3416" y="3751"/>
                    </a:lnTo>
                    <a:lnTo>
                      <a:pt x="3474" y="3747"/>
                    </a:lnTo>
                    <a:lnTo>
                      <a:pt x="3531" y="3745"/>
                    </a:lnTo>
                    <a:lnTo>
                      <a:pt x="3582" y="3743"/>
                    </a:lnTo>
                    <a:lnTo>
                      <a:pt x="3637" y="3738"/>
                    </a:lnTo>
                    <a:lnTo>
                      <a:pt x="3696" y="3732"/>
                    </a:lnTo>
                    <a:lnTo>
                      <a:pt x="3759" y="3723"/>
                    </a:lnTo>
                    <a:lnTo>
                      <a:pt x="3825" y="3714"/>
                    </a:lnTo>
                    <a:lnTo>
                      <a:pt x="3893" y="3704"/>
                    </a:lnTo>
                    <a:lnTo>
                      <a:pt x="3961" y="3692"/>
                    </a:lnTo>
                    <a:lnTo>
                      <a:pt x="4029" y="3681"/>
                    </a:lnTo>
                    <a:lnTo>
                      <a:pt x="4097" y="3669"/>
                    </a:lnTo>
                    <a:lnTo>
                      <a:pt x="4164" y="3656"/>
                    </a:lnTo>
                    <a:lnTo>
                      <a:pt x="4230" y="3643"/>
                    </a:lnTo>
                    <a:lnTo>
                      <a:pt x="4292" y="3630"/>
                    </a:lnTo>
                    <a:lnTo>
                      <a:pt x="4349" y="3619"/>
                    </a:lnTo>
                    <a:lnTo>
                      <a:pt x="4403" y="3608"/>
                    </a:lnTo>
                    <a:lnTo>
                      <a:pt x="4453" y="3597"/>
                    </a:lnTo>
                    <a:lnTo>
                      <a:pt x="4495" y="3588"/>
                    </a:lnTo>
                    <a:lnTo>
                      <a:pt x="4557" y="3575"/>
                    </a:lnTo>
                    <a:lnTo>
                      <a:pt x="4622" y="3558"/>
                    </a:lnTo>
                    <a:lnTo>
                      <a:pt x="4691" y="3538"/>
                    </a:lnTo>
                    <a:lnTo>
                      <a:pt x="4763" y="3518"/>
                    </a:lnTo>
                    <a:lnTo>
                      <a:pt x="4799" y="3505"/>
                    </a:lnTo>
                    <a:lnTo>
                      <a:pt x="4836" y="3494"/>
                    </a:lnTo>
                    <a:lnTo>
                      <a:pt x="4872" y="3480"/>
                    </a:lnTo>
                    <a:lnTo>
                      <a:pt x="4908" y="3467"/>
                    </a:lnTo>
                    <a:lnTo>
                      <a:pt x="4946" y="3454"/>
                    </a:lnTo>
                    <a:lnTo>
                      <a:pt x="4982" y="3439"/>
                    </a:lnTo>
                    <a:lnTo>
                      <a:pt x="5018" y="3424"/>
                    </a:lnTo>
                    <a:lnTo>
                      <a:pt x="5053" y="3408"/>
                    </a:lnTo>
                    <a:lnTo>
                      <a:pt x="5088" y="3393"/>
                    </a:lnTo>
                    <a:lnTo>
                      <a:pt x="5122" y="3376"/>
                    </a:lnTo>
                    <a:lnTo>
                      <a:pt x="5155" y="3358"/>
                    </a:lnTo>
                    <a:lnTo>
                      <a:pt x="5188" y="3341"/>
                    </a:lnTo>
                    <a:lnTo>
                      <a:pt x="5219" y="3323"/>
                    </a:lnTo>
                    <a:lnTo>
                      <a:pt x="5249" y="3305"/>
                    </a:lnTo>
                    <a:lnTo>
                      <a:pt x="5278" y="3286"/>
                    </a:lnTo>
                    <a:lnTo>
                      <a:pt x="5306" y="3266"/>
                    </a:lnTo>
                    <a:lnTo>
                      <a:pt x="5332" y="3247"/>
                    </a:lnTo>
                    <a:lnTo>
                      <a:pt x="5356" y="3226"/>
                    </a:lnTo>
                    <a:lnTo>
                      <a:pt x="5379" y="3205"/>
                    </a:lnTo>
                    <a:lnTo>
                      <a:pt x="5399" y="3184"/>
                    </a:lnTo>
                    <a:lnTo>
                      <a:pt x="5418" y="3162"/>
                    </a:lnTo>
                    <a:lnTo>
                      <a:pt x="5434" y="3140"/>
                    </a:lnTo>
                    <a:lnTo>
                      <a:pt x="5448" y="3118"/>
                    </a:lnTo>
                    <a:lnTo>
                      <a:pt x="5460" y="3095"/>
                    </a:lnTo>
                    <a:lnTo>
                      <a:pt x="5466" y="3070"/>
                    </a:lnTo>
                    <a:lnTo>
                      <a:pt x="5469" y="3034"/>
                    </a:lnTo>
                    <a:lnTo>
                      <a:pt x="5468" y="2985"/>
                    </a:lnTo>
                    <a:lnTo>
                      <a:pt x="5463" y="2925"/>
                    </a:lnTo>
                    <a:lnTo>
                      <a:pt x="5455" y="2856"/>
                    </a:lnTo>
                    <a:lnTo>
                      <a:pt x="5444" y="2777"/>
                    </a:lnTo>
                    <a:lnTo>
                      <a:pt x="5427" y="2689"/>
                    </a:lnTo>
                    <a:lnTo>
                      <a:pt x="5408" y="2594"/>
                    </a:lnTo>
                    <a:lnTo>
                      <a:pt x="5385" y="2493"/>
                    </a:lnTo>
                    <a:lnTo>
                      <a:pt x="5357" y="2384"/>
                    </a:lnTo>
                    <a:lnTo>
                      <a:pt x="5326" y="2271"/>
                    </a:lnTo>
                    <a:lnTo>
                      <a:pt x="5291" y="2152"/>
                    </a:lnTo>
                    <a:lnTo>
                      <a:pt x="5252" y="2030"/>
                    </a:lnTo>
                    <a:lnTo>
                      <a:pt x="5208" y="1905"/>
                    </a:lnTo>
                    <a:lnTo>
                      <a:pt x="5161" y="1777"/>
                    </a:lnTo>
                    <a:lnTo>
                      <a:pt x="5109" y="1648"/>
                    </a:lnTo>
                    <a:lnTo>
                      <a:pt x="5053" y="1519"/>
                    </a:lnTo>
                    <a:lnTo>
                      <a:pt x="4992" y="1390"/>
                    </a:lnTo>
                    <a:lnTo>
                      <a:pt x="4928" y="1261"/>
                    </a:lnTo>
                    <a:lnTo>
                      <a:pt x="4859" y="1134"/>
                    </a:lnTo>
                    <a:lnTo>
                      <a:pt x="4785" y="1010"/>
                    </a:lnTo>
                    <a:lnTo>
                      <a:pt x="4708" y="889"/>
                    </a:lnTo>
                    <a:lnTo>
                      <a:pt x="4625" y="772"/>
                    </a:lnTo>
                    <a:lnTo>
                      <a:pt x="4538" y="661"/>
                    </a:lnTo>
                    <a:lnTo>
                      <a:pt x="4447" y="554"/>
                    </a:lnTo>
                    <a:lnTo>
                      <a:pt x="4350" y="455"/>
                    </a:lnTo>
                    <a:lnTo>
                      <a:pt x="4250" y="362"/>
                    </a:lnTo>
                    <a:lnTo>
                      <a:pt x="4144" y="278"/>
                    </a:lnTo>
                    <a:lnTo>
                      <a:pt x="4033" y="202"/>
                    </a:lnTo>
                    <a:lnTo>
                      <a:pt x="3918" y="136"/>
                    </a:lnTo>
                    <a:lnTo>
                      <a:pt x="3799" y="81"/>
                    </a:lnTo>
                    <a:lnTo>
                      <a:pt x="3674" y="36"/>
                    </a:lnTo>
                    <a:close/>
                  </a:path>
                </a:pathLst>
              </a:custGeom>
              <a:solidFill>
                <a:srgbClr val="C93A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47" name="Freeform 62"/>
              <p:cNvSpPr>
                <a:spLocks/>
              </p:cNvSpPr>
              <p:nvPr/>
            </p:nvSpPr>
            <p:spPr bwMode="auto">
              <a:xfrm>
                <a:off x="3268" y="1490"/>
                <a:ext cx="685" cy="426"/>
              </a:xfrm>
              <a:custGeom>
                <a:avLst/>
                <a:gdLst>
                  <a:gd name="T0" fmla="*/ 0 w 4792"/>
                  <a:gd name="T1" fmla="*/ 0 h 2984"/>
                  <a:gd name="T2" fmla="*/ 0 w 4792"/>
                  <a:gd name="T3" fmla="*/ 0 h 2984"/>
                  <a:gd name="T4" fmla="*/ 0 w 4792"/>
                  <a:gd name="T5" fmla="*/ 0 h 2984"/>
                  <a:gd name="T6" fmla="*/ 0 w 4792"/>
                  <a:gd name="T7" fmla="*/ 0 h 2984"/>
                  <a:gd name="T8" fmla="*/ 0 w 4792"/>
                  <a:gd name="T9" fmla="*/ 0 h 2984"/>
                  <a:gd name="T10" fmla="*/ 0 w 4792"/>
                  <a:gd name="T11" fmla="*/ 0 h 2984"/>
                  <a:gd name="T12" fmla="*/ 0 w 4792"/>
                  <a:gd name="T13" fmla="*/ 0 h 2984"/>
                  <a:gd name="T14" fmla="*/ 0 w 4792"/>
                  <a:gd name="T15" fmla="*/ 0 h 2984"/>
                  <a:gd name="T16" fmla="*/ 0 w 4792"/>
                  <a:gd name="T17" fmla="*/ 0 h 2984"/>
                  <a:gd name="T18" fmla="*/ 0 w 4792"/>
                  <a:gd name="T19" fmla="*/ 0 h 2984"/>
                  <a:gd name="T20" fmla="*/ 0 w 4792"/>
                  <a:gd name="T21" fmla="*/ 0 h 2984"/>
                  <a:gd name="T22" fmla="*/ 0 w 4792"/>
                  <a:gd name="T23" fmla="*/ 0 h 2984"/>
                  <a:gd name="T24" fmla="*/ 0 w 4792"/>
                  <a:gd name="T25" fmla="*/ 0 h 2984"/>
                  <a:gd name="T26" fmla="*/ 0 w 4792"/>
                  <a:gd name="T27" fmla="*/ 0 h 2984"/>
                  <a:gd name="T28" fmla="*/ 0 w 4792"/>
                  <a:gd name="T29" fmla="*/ 0 h 2984"/>
                  <a:gd name="T30" fmla="*/ 0 w 4792"/>
                  <a:gd name="T31" fmla="*/ 0 h 2984"/>
                  <a:gd name="T32" fmla="*/ 0 w 4792"/>
                  <a:gd name="T33" fmla="*/ 0 h 2984"/>
                  <a:gd name="T34" fmla="*/ 0 w 4792"/>
                  <a:gd name="T35" fmla="*/ 0 h 2984"/>
                  <a:gd name="T36" fmla="*/ 0 w 4792"/>
                  <a:gd name="T37" fmla="*/ 0 h 2984"/>
                  <a:gd name="T38" fmla="*/ 0 w 4792"/>
                  <a:gd name="T39" fmla="*/ 0 h 2984"/>
                  <a:gd name="T40" fmla="*/ 0 w 4792"/>
                  <a:gd name="T41" fmla="*/ 0 h 2984"/>
                  <a:gd name="T42" fmla="*/ 0 w 4792"/>
                  <a:gd name="T43" fmla="*/ 0 h 2984"/>
                  <a:gd name="T44" fmla="*/ 0 w 4792"/>
                  <a:gd name="T45" fmla="*/ 0 h 2984"/>
                  <a:gd name="T46" fmla="*/ 0 w 4792"/>
                  <a:gd name="T47" fmla="*/ 0 h 2984"/>
                  <a:gd name="T48" fmla="*/ 0 w 4792"/>
                  <a:gd name="T49" fmla="*/ 0 h 2984"/>
                  <a:gd name="T50" fmla="*/ 0 w 4792"/>
                  <a:gd name="T51" fmla="*/ 0 h 2984"/>
                  <a:gd name="T52" fmla="*/ 0 w 4792"/>
                  <a:gd name="T53" fmla="*/ 0 h 2984"/>
                  <a:gd name="T54" fmla="*/ 0 w 4792"/>
                  <a:gd name="T55" fmla="*/ 0 h 2984"/>
                  <a:gd name="T56" fmla="*/ 0 w 4792"/>
                  <a:gd name="T57" fmla="*/ 0 h 2984"/>
                  <a:gd name="T58" fmla="*/ 0 w 4792"/>
                  <a:gd name="T59" fmla="*/ 0 h 2984"/>
                  <a:gd name="T60" fmla="*/ 0 w 4792"/>
                  <a:gd name="T61" fmla="*/ 0 h 2984"/>
                  <a:gd name="T62" fmla="*/ 0 w 4792"/>
                  <a:gd name="T63" fmla="*/ 0 h 2984"/>
                  <a:gd name="T64" fmla="*/ 0 w 4792"/>
                  <a:gd name="T65" fmla="*/ 0 h 2984"/>
                  <a:gd name="T66" fmla="*/ 0 w 4792"/>
                  <a:gd name="T67" fmla="*/ 0 h 2984"/>
                  <a:gd name="T68" fmla="*/ 0 w 4792"/>
                  <a:gd name="T69" fmla="*/ 0 h 2984"/>
                  <a:gd name="T70" fmla="*/ 0 w 4792"/>
                  <a:gd name="T71" fmla="*/ 0 h 2984"/>
                  <a:gd name="T72" fmla="*/ 0 w 4792"/>
                  <a:gd name="T73" fmla="*/ 0 h 2984"/>
                  <a:gd name="T74" fmla="*/ 0 w 4792"/>
                  <a:gd name="T75" fmla="*/ 0 h 2984"/>
                  <a:gd name="T76" fmla="*/ 0 w 4792"/>
                  <a:gd name="T77" fmla="*/ 0 h 2984"/>
                  <a:gd name="T78" fmla="*/ 0 w 4792"/>
                  <a:gd name="T79" fmla="*/ 0 h 2984"/>
                  <a:gd name="T80" fmla="*/ 0 w 4792"/>
                  <a:gd name="T81" fmla="*/ 0 h 2984"/>
                  <a:gd name="T82" fmla="*/ 0 w 4792"/>
                  <a:gd name="T83" fmla="*/ 0 h 2984"/>
                  <a:gd name="T84" fmla="*/ 0 w 4792"/>
                  <a:gd name="T85" fmla="*/ 0 h 2984"/>
                  <a:gd name="T86" fmla="*/ 0 w 4792"/>
                  <a:gd name="T87" fmla="*/ 0 h 2984"/>
                  <a:gd name="T88" fmla="*/ 0 w 4792"/>
                  <a:gd name="T89" fmla="*/ 0 h 2984"/>
                  <a:gd name="T90" fmla="*/ 0 w 4792"/>
                  <a:gd name="T91" fmla="*/ 0 h 2984"/>
                  <a:gd name="T92" fmla="*/ 0 w 4792"/>
                  <a:gd name="T93" fmla="*/ 0 h 2984"/>
                  <a:gd name="T94" fmla="*/ 0 w 4792"/>
                  <a:gd name="T95" fmla="*/ 0 h 2984"/>
                  <a:gd name="T96" fmla="*/ 0 w 4792"/>
                  <a:gd name="T97" fmla="*/ 0 h 2984"/>
                  <a:gd name="T98" fmla="*/ 0 w 4792"/>
                  <a:gd name="T99" fmla="*/ 0 h 2984"/>
                  <a:gd name="T100" fmla="*/ 0 w 4792"/>
                  <a:gd name="T101" fmla="*/ 0 h 2984"/>
                  <a:gd name="T102" fmla="*/ 0 w 4792"/>
                  <a:gd name="T103" fmla="*/ 0 h 2984"/>
                  <a:gd name="T104" fmla="*/ 0 w 4792"/>
                  <a:gd name="T105" fmla="*/ 0 h 2984"/>
                  <a:gd name="T106" fmla="*/ 0 w 4792"/>
                  <a:gd name="T107" fmla="*/ 0 h 2984"/>
                  <a:gd name="T108" fmla="*/ 0 w 4792"/>
                  <a:gd name="T109" fmla="*/ 0 h 2984"/>
                  <a:gd name="T110" fmla="*/ 0 w 4792"/>
                  <a:gd name="T111" fmla="*/ 0 h 29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792"/>
                  <a:gd name="T169" fmla="*/ 0 h 2984"/>
                  <a:gd name="T170" fmla="*/ 4792 w 4792"/>
                  <a:gd name="T171" fmla="*/ 2984 h 29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792" h="2984">
                    <a:moveTo>
                      <a:pt x="4783" y="2731"/>
                    </a:moveTo>
                    <a:lnTo>
                      <a:pt x="4788" y="2711"/>
                    </a:lnTo>
                    <a:lnTo>
                      <a:pt x="4791" y="2683"/>
                    </a:lnTo>
                    <a:lnTo>
                      <a:pt x="4792" y="2646"/>
                    </a:lnTo>
                    <a:lnTo>
                      <a:pt x="4788" y="2602"/>
                    </a:lnTo>
                    <a:lnTo>
                      <a:pt x="4784" y="2550"/>
                    </a:lnTo>
                    <a:lnTo>
                      <a:pt x="4776" y="2491"/>
                    </a:lnTo>
                    <a:lnTo>
                      <a:pt x="4767" y="2425"/>
                    </a:lnTo>
                    <a:lnTo>
                      <a:pt x="4753" y="2353"/>
                    </a:lnTo>
                    <a:lnTo>
                      <a:pt x="4738" y="2276"/>
                    </a:lnTo>
                    <a:lnTo>
                      <a:pt x="4720" y="2193"/>
                    </a:lnTo>
                    <a:lnTo>
                      <a:pt x="4699" y="2105"/>
                    </a:lnTo>
                    <a:lnTo>
                      <a:pt x="4675" y="2013"/>
                    </a:lnTo>
                    <a:lnTo>
                      <a:pt x="4649" y="1918"/>
                    </a:lnTo>
                    <a:lnTo>
                      <a:pt x="4620" y="1819"/>
                    </a:lnTo>
                    <a:lnTo>
                      <a:pt x="4588" y="1717"/>
                    </a:lnTo>
                    <a:lnTo>
                      <a:pt x="4553" y="1613"/>
                    </a:lnTo>
                    <a:lnTo>
                      <a:pt x="4516" y="1508"/>
                    </a:lnTo>
                    <a:lnTo>
                      <a:pt x="4475" y="1400"/>
                    </a:lnTo>
                    <a:lnTo>
                      <a:pt x="4432" y="1291"/>
                    </a:lnTo>
                    <a:lnTo>
                      <a:pt x="4385" y="1182"/>
                    </a:lnTo>
                    <a:lnTo>
                      <a:pt x="4337" y="1073"/>
                    </a:lnTo>
                    <a:lnTo>
                      <a:pt x="4285" y="964"/>
                    </a:lnTo>
                    <a:lnTo>
                      <a:pt x="4230" y="856"/>
                    </a:lnTo>
                    <a:lnTo>
                      <a:pt x="4173" y="750"/>
                    </a:lnTo>
                    <a:lnTo>
                      <a:pt x="4112" y="644"/>
                    </a:lnTo>
                    <a:lnTo>
                      <a:pt x="4049" y="542"/>
                    </a:lnTo>
                    <a:lnTo>
                      <a:pt x="3981" y="442"/>
                    </a:lnTo>
                    <a:lnTo>
                      <a:pt x="3912" y="345"/>
                    </a:lnTo>
                    <a:lnTo>
                      <a:pt x="3839" y="252"/>
                    </a:lnTo>
                    <a:lnTo>
                      <a:pt x="3763" y="163"/>
                    </a:lnTo>
                    <a:lnTo>
                      <a:pt x="3685" y="79"/>
                    </a:lnTo>
                    <a:lnTo>
                      <a:pt x="3602" y="0"/>
                    </a:lnTo>
                    <a:lnTo>
                      <a:pt x="3578" y="2"/>
                    </a:lnTo>
                    <a:lnTo>
                      <a:pt x="3541" y="4"/>
                    </a:lnTo>
                    <a:lnTo>
                      <a:pt x="3492" y="6"/>
                    </a:lnTo>
                    <a:lnTo>
                      <a:pt x="3431" y="8"/>
                    </a:lnTo>
                    <a:lnTo>
                      <a:pt x="3279" y="10"/>
                    </a:lnTo>
                    <a:lnTo>
                      <a:pt x="3092" y="11"/>
                    </a:lnTo>
                    <a:lnTo>
                      <a:pt x="2875" y="11"/>
                    </a:lnTo>
                    <a:lnTo>
                      <a:pt x="2637" y="11"/>
                    </a:lnTo>
                    <a:lnTo>
                      <a:pt x="2383" y="11"/>
                    </a:lnTo>
                    <a:lnTo>
                      <a:pt x="2120" y="10"/>
                    </a:lnTo>
                    <a:lnTo>
                      <a:pt x="1855" y="11"/>
                    </a:lnTo>
                    <a:lnTo>
                      <a:pt x="1594" y="11"/>
                    </a:lnTo>
                    <a:lnTo>
                      <a:pt x="1343" y="13"/>
                    </a:lnTo>
                    <a:lnTo>
                      <a:pt x="1111" y="15"/>
                    </a:lnTo>
                    <a:lnTo>
                      <a:pt x="1003" y="18"/>
                    </a:lnTo>
                    <a:lnTo>
                      <a:pt x="902" y="20"/>
                    </a:lnTo>
                    <a:lnTo>
                      <a:pt x="808" y="23"/>
                    </a:lnTo>
                    <a:lnTo>
                      <a:pt x="723" y="25"/>
                    </a:lnTo>
                    <a:lnTo>
                      <a:pt x="647" y="29"/>
                    </a:lnTo>
                    <a:lnTo>
                      <a:pt x="582" y="33"/>
                    </a:lnTo>
                    <a:lnTo>
                      <a:pt x="527" y="37"/>
                    </a:lnTo>
                    <a:lnTo>
                      <a:pt x="483" y="42"/>
                    </a:lnTo>
                    <a:lnTo>
                      <a:pt x="449" y="72"/>
                    </a:lnTo>
                    <a:lnTo>
                      <a:pt x="415" y="103"/>
                    </a:lnTo>
                    <a:lnTo>
                      <a:pt x="381" y="134"/>
                    </a:lnTo>
                    <a:lnTo>
                      <a:pt x="349" y="166"/>
                    </a:lnTo>
                    <a:lnTo>
                      <a:pt x="316" y="198"/>
                    </a:lnTo>
                    <a:lnTo>
                      <a:pt x="285" y="232"/>
                    </a:lnTo>
                    <a:lnTo>
                      <a:pt x="254" y="265"/>
                    </a:lnTo>
                    <a:lnTo>
                      <a:pt x="223" y="299"/>
                    </a:lnTo>
                    <a:lnTo>
                      <a:pt x="193" y="333"/>
                    </a:lnTo>
                    <a:lnTo>
                      <a:pt x="164" y="368"/>
                    </a:lnTo>
                    <a:lnTo>
                      <a:pt x="135" y="403"/>
                    </a:lnTo>
                    <a:lnTo>
                      <a:pt x="107" y="438"/>
                    </a:lnTo>
                    <a:lnTo>
                      <a:pt x="79" y="475"/>
                    </a:lnTo>
                    <a:lnTo>
                      <a:pt x="52" y="511"/>
                    </a:lnTo>
                    <a:lnTo>
                      <a:pt x="26" y="547"/>
                    </a:lnTo>
                    <a:lnTo>
                      <a:pt x="0" y="584"/>
                    </a:lnTo>
                    <a:lnTo>
                      <a:pt x="10" y="614"/>
                    </a:lnTo>
                    <a:lnTo>
                      <a:pt x="23" y="645"/>
                    </a:lnTo>
                    <a:lnTo>
                      <a:pt x="36" y="675"/>
                    </a:lnTo>
                    <a:lnTo>
                      <a:pt x="49" y="705"/>
                    </a:lnTo>
                    <a:lnTo>
                      <a:pt x="65" y="735"/>
                    </a:lnTo>
                    <a:lnTo>
                      <a:pt x="81" y="764"/>
                    </a:lnTo>
                    <a:lnTo>
                      <a:pt x="99" y="793"/>
                    </a:lnTo>
                    <a:lnTo>
                      <a:pt x="118" y="822"/>
                    </a:lnTo>
                    <a:lnTo>
                      <a:pt x="136" y="850"/>
                    </a:lnTo>
                    <a:lnTo>
                      <a:pt x="156" y="878"/>
                    </a:lnTo>
                    <a:lnTo>
                      <a:pt x="178" y="905"/>
                    </a:lnTo>
                    <a:lnTo>
                      <a:pt x="199" y="931"/>
                    </a:lnTo>
                    <a:lnTo>
                      <a:pt x="221" y="956"/>
                    </a:lnTo>
                    <a:lnTo>
                      <a:pt x="245" y="981"/>
                    </a:lnTo>
                    <a:lnTo>
                      <a:pt x="267" y="1006"/>
                    </a:lnTo>
                    <a:lnTo>
                      <a:pt x="292" y="1029"/>
                    </a:lnTo>
                    <a:lnTo>
                      <a:pt x="317" y="1052"/>
                    </a:lnTo>
                    <a:lnTo>
                      <a:pt x="343" y="1073"/>
                    </a:lnTo>
                    <a:lnTo>
                      <a:pt x="369" y="1094"/>
                    </a:lnTo>
                    <a:lnTo>
                      <a:pt x="395" y="1114"/>
                    </a:lnTo>
                    <a:lnTo>
                      <a:pt x="421" y="1132"/>
                    </a:lnTo>
                    <a:lnTo>
                      <a:pt x="448" y="1149"/>
                    </a:lnTo>
                    <a:lnTo>
                      <a:pt x="476" y="1165"/>
                    </a:lnTo>
                    <a:lnTo>
                      <a:pt x="503" y="1181"/>
                    </a:lnTo>
                    <a:lnTo>
                      <a:pt x="531" y="1194"/>
                    </a:lnTo>
                    <a:lnTo>
                      <a:pt x="560" y="1207"/>
                    </a:lnTo>
                    <a:lnTo>
                      <a:pt x="588" y="1218"/>
                    </a:lnTo>
                    <a:lnTo>
                      <a:pt x="616" y="1227"/>
                    </a:lnTo>
                    <a:lnTo>
                      <a:pt x="645" y="1236"/>
                    </a:lnTo>
                    <a:lnTo>
                      <a:pt x="673" y="1242"/>
                    </a:lnTo>
                    <a:lnTo>
                      <a:pt x="701" y="1247"/>
                    </a:lnTo>
                    <a:lnTo>
                      <a:pt x="729" y="1250"/>
                    </a:lnTo>
                    <a:lnTo>
                      <a:pt x="767" y="1253"/>
                    </a:lnTo>
                    <a:lnTo>
                      <a:pt x="804" y="1253"/>
                    </a:lnTo>
                    <a:lnTo>
                      <a:pt x="841" y="1253"/>
                    </a:lnTo>
                    <a:lnTo>
                      <a:pt x="879" y="1252"/>
                    </a:lnTo>
                    <a:lnTo>
                      <a:pt x="917" y="1250"/>
                    </a:lnTo>
                    <a:lnTo>
                      <a:pt x="957" y="1249"/>
                    </a:lnTo>
                    <a:lnTo>
                      <a:pt x="995" y="1248"/>
                    </a:lnTo>
                    <a:lnTo>
                      <a:pt x="1033" y="1248"/>
                    </a:lnTo>
                    <a:lnTo>
                      <a:pt x="1070" y="1250"/>
                    </a:lnTo>
                    <a:lnTo>
                      <a:pt x="1108" y="1253"/>
                    </a:lnTo>
                    <a:lnTo>
                      <a:pt x="1126" y="1256"/>
                    </a:lnTo>
                    <a:lnTo>
                      <a:pt x="1144" y="1259"/>
                    </a:lnTo>
                    <a:lnTo>
                      <a:pt x="1161" y="1262"/>
                    </a:lnTo>
                    <a:lnTo>
                      <a:pt x="1179" y="1268"/>
                    </a:lnTo>
                    <a:lnTo>
                      <a:pt x="1196" y="1273"/>
                    </a:lnTo>
                    <a:lnTo>
                      <a:pt x="1213" y="1279"/>
                    </a:lnTo>
                    <a:lnTo>
                      <a:pt x="1229" y="1286"/>
                    </a:lnTo>
                    <a:lnTo>
                      <a:pt x="1246" y="1294"/>
                    </a:lnTo>
                    <a:lnTo>
                      <a:pt x="1262" y="1303"/>
                    </a:lnTo>
                    <a:lnTo>
                      <a:pt x="1277" y="1313"/>
                    </a:lnTo>
                    <a:lnTo>
                      <a:pt x="1293" y="1323"/>
                    </a:lnTo>
                    <a:lnTo>
                      <a:pt x="1307" y="1336"/>
                    </a:lnTo>
                    <a:lnTo>
                      <a:pt x="1321" y="1350"/>
                    </a:lnTo>
                    <a:lnTo>
                      <a:pt x="1335" y="1365"/>
                    </a:lnTo>
                    <a:lnTo>
                      <a:pt x="1347" y="1381"/>
                    </a:lnTo>
                    <a:lnTo>
                      <a:pt x="1359" y="1399"/>
                    </a:lnTo>
                    <a:lnTo>
                      <a:pt x="1370" y="1419"/>
                    </a:lnTo>
                    <a:lnTo>
                      <a:pt x="1381" y="1438"/>
                    </a:lnTo>
                    <a:lnTo>
                      <a:pt x="1392" y="1459"/>
                    </a:lnTo>
                    <a:lnTo>
                      <a:pt x="1402" y="1480"/>
                    </a:lnTo>
                    <a:lnTo>
                      <a:pt x="1440" y="1572"/>
                    </a:lnTo>
                    <a:lnTo>
                      <a:pt x="1479" y="1666"/>
                    </a:lnTo>
                    <a:lnTo>
                      <a:pt x="1488" y="1690"/>
                    </a:lnTo>
                    <a:lnTo>
                      <a:pt x="1498" y="1712"/>
                    </a:lnTo>
                    <a:lnTo>
                      <a:pt x="1509" y="1734"/>
                    </a:lnTo>
                    <a:lnTo>
                      <a:pt x="1520" y="1757"/>
                    </a:lnTo>
                    <a:lnTo>
                      <a:pt x="1531" y="1777"/>
                    </a:lnTo>
                    <a:lnTo>
                      <a:pt x="1544" y="1797"/>
                    </a:lnTo>
                    <a:lnTo>
                      <a:pt x="1556" y="1817"/>
                    </a:lnTo>
                    <a:lnTo>
                      <a:pt x="1569" y="1835"/>
                    </a:lnTo>
                    <a:lnTo>
                      <a:pt x="1583" y="1852"/>
                    </a:lnTo>
                    <a:lnTo>
                      <a:pt x="1598" y="1868"/>
                    </a:lnTo>
                    <a:lnTo>
                      <a:pt x="1614" y="1882"/>
                    </a:lnTo>
                    <a:lnTo>
                      <a:pt x="1630" y="1895"/>
                    </a:lnTo>
                    <a:lnTo>
                      <a:pt x="1648" y="1907"/>
                    </a:lnTo>
                    <a:lnTo>
                      <a:pt x="1668" y="1916"/>
                    </a:lnTo>
                    <a:lnTo>
                      <a:pt x="1687" y="1923"/>
                    </a:lnTo>
                    <a:lnTo>
                      <a:pt x="1708" y="1929"/>
                    </a:lnTo>
                    <a:lnTo>
                      <a:pt x="1737" y="1935"/>
                    </a:lnTo>
                    <a:lnTo>
                      <a:pt x="1762" y="1937"/>
                    </a:lnTo>
                    <a:lnTo>
                      <a:pt x="1785" y="1937"/>
                    </a:lnTo>
                    <a:lnTo>
                      <a:pt x="1807" y="1935"/>
                    </a:lnTo>
                    <a:lnTo>
                      <a:pt x="1827" y="1930"/>
                    </a:lnTo>
                    <a:lnTo>
                      <a:pt x="1844" y="1924"/>
                    </a:lnTo>
                    <a:lnTo>
                      <a:pt x="1860" y="1916"/>
                    </a:lnTo>
                    <a:lnTo>
                      <a:pt x="1874" y="1907"/>
                    </a:lnTo>
                    <a:lnTo>
                      <a:pt x="1888" y="1894"/>
                    </a:lnTo>
                    <a:lnTo>
                      <a:pt x="1899" y="1882"/>
                    </a:lnTo>
                    <a:lnTo>
                      <a:pt x="1908" y="1867"/>
                    </a:lnTo>
                    <a:lnTo>
                      <a:pt x="1918" y="1852"/>
                    </a:lnTo>
                    <a:lnTo>
                      <a:pt x="1926" y="1835"/>
                    </a:lnTo>
                    <a:lnTo>
                      <a:pt x="1933" y="1818"/>
                    </a:lnTo>
                    <a:lnTo>
                      <a:pt x="1939" y="1799"/>
                    </a:lnTo>
                    <a:lnTo>
                      <a:pt x="1946" y="1779"/>
                    </a:lnTo>
                    <a:lnTo>
                      <a:pt x="1964" y="1698"/>
                    </a:lnTo>
                    <a:lnTo>
                      <a:pt x="1984" y="1615"/>
                    </a:lnTo>
                    <a:lnTo>
                      <a:pt x="1989" y="1595"/>
                    </a:lnTo>
                    <a:lnTo>
                      <a:pt x="1995" y="1576"/>
                    </a:lnTo>
                    <a:lnTo>
                      <a:pt x="2002" y="1557"/>
                    </a:lnTo>
                    <a:lnTo>
                      <a:pt x="2010" y="1539"/>
                    </a:lnTo>
                    <a:lnTo>
                      <a:pt x="2019" y="1522"/>
                    </a:lnTo>
                    <a:lnTo>
                      <a:pt x="2028" y="1505"/>
                    </a:lnTo>
                    <a:lnTo>
                      <a:pt x="2040" y="1491"/>
                    </a:lnTo>
                    <a:lnTo>
                      <a:pt x="2051" y="1478"/>
                    </a:lnTo>
                    <a:lnTo>
                      <a:pt x="2063" y="1466"/>
                    </a:lnTo>
                    <a:lnTo>
                      <a:pt x="2077" y="1456"/>
                    </a:lnTo>
                    <a:lnTo>
                      <a:pt x="2091" y="1448"/>
                    </a:lnTo>
                    <a:lnTo>
                      <a:pt x="2106" y="1438"/>
                    </a:lnTo>
                    <a:lnTo>
                      <a:pt x="2122" y="1431"/>
                    </a:lnTo>
                    <a:lnTo>
                      <a:pt x="2139" y="1425"/>
                    </a:lnTo>
                    <a:lnTo>
                      <a:pt x="2156" y="1419"/>
                    </a:lnTo>
                    <a:lnTo>
                      <a:pt x="2174" y="1413"/>
                    </a:lnTo>
                    <a:lnTo>
                      <a:pt x="2193" y="1408"/>
                    </a:lnTo>
                    <a:lnTo>
                      <a:pt x="2212" y="1405"/>
                    </a:lnTo>
                    <a:lnTo>
                      <a:pt x="2232" y="1401"/>
                    </a:lnTo>
                    <a:lnTo>
                      <a:pt x="2253" y="1398"/>
                    </a:lnTo>
                    <a:lnTo>
                      <a:pt x="2293" y="1394"/>
                    </a:lnTo>
                    <a:lnTo>
                      <a:pt x="2335" y="1391"/>
                    </a:lnTo>
                    <a:lnTo>
                      <a:pt x="2379" y="1390"/>
                    </a:lnTo>
                    <a:lnTo>
                      <a:pt x="2421" y="1389"/>
                    </a:lnTo>
                    <a:lnTo>
                      <a:pt x="2463" y="1389"/>
                    </a:lnTo>
                    <a:lnTo>
                      <a:pt x="2505" y="1389"/>
                    </a:lnTo>
                    <a:lnTo>
                      <a:pt x="2545" y="1389"/>
                    </a:lnTo>
                    <a:lnTo>
                      <a:pt x="2583" y="1388"/>
                    </a:lnTo>
                    <a:lnTo>
                      <a:pt x="2619" y="1387"/>
                    </a:lnTo>
                    <a:lnTo>
                      <a:pt x="2652" y="1383"/>
                    </a:lnTo>
                    <a:lnTo>
                      <a:pt x="2686" y="1379"/>
                    </a:lnTo>
                    <a:lnTo>
                      <a:pt x="2721" y="1374"/>
                    </a:lnTo>
                    <a:lnTo>
                      <a:pt x="2757" y="1368"/>
                    </a:lnTo>
                    <a:lnTo>
                      <a:pt x="2794" y="1361"/>
                    </a:lnTo>
                    <a:lnTo>
                      <a:pt x="2872" y="1345"/>
                    </a:lnTo>
                    <a:lnTo>
                      <a:pt x="2951" y="1330"/>
                    </a:lnTo>
                    <a:lnTo>
                      <a:pt x="2991" y="1322"/>
                    </a:lnTo>
                    <a:lnTo>
                      <a:pt x="3032" y="1315"/>
                    </a:lnTo>
                    <a:lnTo>
                      <a:pt x="3072" y="1308"/>
                    </a:lnTo>
                    <a:lnTo>
                      <a:pt x="3112" y="1303"/>
                    </a:lnTo>
                    <a:lnTo>
                      <a:pt x="3152" y="1298"/>
                    </a:lnTo>
                    <a:lnTo>
                      <a:pt x="3191" y="1295"/>
                    </a:lnTo>
                    <a:lnTo>
                      <a:pt x="3229" y="1292"/>
                    </a:lnTo>
                    <a:lnTo>
                      <a:pt x="3267" y="1292"/>
                    </a:lnTo>
                    <a:lnTo>
                      <a:pt x="3303" y="1295"/>
                    </a:lnTo>
                    <a:lnTo>
                      <a:pt x="3338" y="1298"/>
                    </a:lnTo>
                    <a:lnTo>
                      <a:pt x="3372" y="1304"/>
                    </a:lnTo>
                    <a:lnTo>
                      <a:pt x="3404" y="1313"/>
                    </a:lnTo>
                    <a:lnTo>
                      <a:pt x="3434" y="1325"/>
                    </a:lnTo>
                    <a:lnTo>
                      <a:pt x="3462" y="1338"/>
                    </a:lnTo>
                    <a:lnTo>
                      <a:pt x="3487" y="1356"/>
                    </a:lnTo>
                    <a:lnTo>
                      <a:pt x="3511" y="1376"/>
                    </a:lnTo>
                    <a:lnTo>
                      <a:pt x="3532" y="1401"/>
                    </a:lnTo>
                    <a:lnTo>
                      <a:pt x="3550" y="1429"/>
                    </a:lnTo>
                    <a:lnTo>
                      <a:pt x="3566" y="1460"/>
                    </a:lnTo>
                    <a:lnTo>
                      <a:pt x="3579" y="1496"/>
                    </a:lnTo>
                    <a:lnTo>
                      <a:pt x="3589" y="1536"/>
                    </a:lnTo>
                    <a:lnTo>
                      <a:pt x="3595" y="1582"/>
                    </a:lnTo>
                    <a:lnTo>
                      <a:pt x="3597" y="1631"/>
                    </a:lnTo>
                    <a:lnTo>
                      <a:pt x="3596" y="1685"/>
                    </a:lnTo>
                    <a:lnTo>
                      <a:pt x="3631" y="1678"/>
                    </a:lnTo>
                    <a:lnTo>
                      <a:pt x="3663" y="1670"/>
                    </a:lnTo>
                    <a:lnTo>
                      <a:pt x="3693" y="1663"/>
                    </a:lnTo>
                    <a:lnTo>
                      <a:pt x="3720" y="1654"/>
                    </a:lnTo>
                    <a:lnTo>
                      <a:pt x="3746" y="1646"/>
                    </a:lnTo>
                    <a:lnTo>
                      <a:pt x="3768" y="1637"/>
                    </a:lnTo>
                    <a:lnTo>
                      <a:pt x="3779" y="1632"/>
                    </a:lnTo>
                    <a:lnTo>
                      <a:pt x="3789" y="1626"/>
                    </a:lnTo>
                    <a:lnTo>
                      <a:pt x="3799" y="1620"/>
                    </a:lnTo>
                    <a:lnTo>
                      <a:pt x="3809" y="1614"/>
                    </a:lnTo>
                    <a:lnTo>
                      <a:pt x="3817" y="1608"/>
                    </a:lnTo>
                    <a:lnTo>
                      <a:pt x="3825" y="1601"/>
                    </a:lnTo>
                    <a:lnTo>
                      <a:pt x="3834" y="1593"/>
                    </a:lnTo>
                    <a:lnTo>
                      <a:pt x="3842" y="1585"/>
                    </a:lnTo>
                    <a:lnTo>
                      <a:pt x="3849" y="1577"/>
                    </a:lnTo>
                    <a:lnTo>
                      <a:pt x="3855" y="1568"/>
                    </a:lnTo>
                    <a:lnTo>
                      <a:pt x="3863" y="1557"/>
                    </a:lnTo>
                    <a:lnTo>
                      <a:pt x="3869" y="1547"/>
                    </a:lnTo>
                    <a:lnTo>
                      <a:pt x="3874" y="1535"/>
                    </a:lnTo>
                    <a:lnTo>
                      <a:pt x="3880" y="1524"/>
                    </a:lnTo>
                    <a:lnTo>
                      <a:pt x="3885" y="1512"/>
                    </a:lnTo>
                    <a:lnTo>
                      <a:pt x="3890" y="1497"/>
                    </a:lnTo>
                    <a:lnTo>
                      <a:pt x="3900" y="1468"/>
                    </a:lnTo>
                    <a:lnTo>
                      <a:pt x="3908" y="1435"/>
                    </a:lnTo>
                    <a:lnTo>
                      <a:pt x="3911" y="1422"/>
                    </a:lnTo>
                    <a:lnTo>
                      <a:pt x="3912" y="1408"/>
                    </a:lnTo>
                    <a:lnTo>
                      <a:pt x="3913" y="1394"/>
                    </a:lnTo>
                    <a:lnTo>
                      <a:pt x="3914" y="1379"/>
                    </a:lnTo>
                    <a:lnTo>
                      <a:pt x="3914" y="1350"/>
                    </a:lnTo>
                    <a:lnTo>
                      <a:pt x="3912" y="1320"/>
                    </a:lnTo>
                    <a:lnTo>
                      <a:pt x="3909" y="1290"/>
                    </a:lnTo>
                    <a:lnTo>
                      <a:pt x="3907" y="1259"/>
                    </a:lnTo>
                    <a:lnTo>
                      <a:pt x="3905" y="1229"/>
                    </a:lnTo>
                    <a:lnTo>
                      <a:pt x="3904" y="1200"/>
                    </a:lnTo>
                    <a:lnTo>
                      <a:pt x="3904" y="1186"/>
                    </a:lnTo>
                    <a:lnTo>
                      <a:pt x="3905" y="1171"/>
                    </a:lnTo>
                    <a:lnTo>
                      <a:pt x="3906" y="1158"/>
                    </a:lnTo>
                    <a:lnTo>
                      <a:pt x="3908" y="1145"/>
                    </a:lnTo>
                    <a:lnTo>
                      <a:pt x="3910" y="1131"/>
                    </a:lnTo>
                    <a:lnTo>
                      <a:pt x="3914" y="1119"/>
                    </a:lnTo>
                    <a:lnTo>
                      <a:pt x="3918" y="1107"/>
                    </a:lnTo>
                    <a:lnTo>
                      <a:pt x="3925" y="1096"/>
                    </a:lnTo>
                    <a:lnTo>
                      <a:pt x="3931" y="1085"/>
                    </a:lnTo>
                    <a:lnTo>
                      <a:pt x="3939" y="1075"/>
                    </a:lnTo>
                    <a:lnTo>
                      <a:pt x="3948" y="1065"/>
                    </a:lnTo>
                    <a:lnTo>
                      <a:pt x="3959" y="1057"/>
                    </a:lnTo>
                    <a:lnTo>
                      <a:pt x="3971" y="1048"/>
                    </a:lnTo>
                    <a:lnTo>
                      <a:pt x="3984" y="1041"/>
                    </a:lnTo>
                    <a:lnTo>
                      <a:pt x="3999" y="1035"/>
                    </a:lnTo>
                    <a:lnTo>
                      <a:pt x="4017" y="1030"/>
                    </a:lnTo>
                    <a:lnTo>
                      <a:pt x="4043" y="1053"/>
                    </a:lnTo>
                    <a:lnTo>
                      <a:pt x="4068" y="1076"/>
                    </a:lnTo>
                    <a:lnTo>
                      <a:pt x="4092" y="1101"/>
                    </a:lnTo>
                    <a:lnTo>
                      <a:pt x="4115" y="1126"/>
                    </a:lnTo>
                    <a:lnTo>
                      <a:pt x="4135" y="1152"/>
                    </a:lnTo>
                    <a:lnTo>
                      <a:pt x="4155" y="1179"/>
                    </a:lnTo>
                    <a:lnTo>
                      <a:pt x="4174" y="1206"/>
                    </a:lnTo>
                    <a:lnTo>
                      <a:pt x="4190" y="1234"/>
                    </a:lnTo>
                    <a:lnTo>
                      <a:pt x="4206" y="1261"/>
                    </a:lnTo>
                    <a:lnTo>
                      <a:pt x="4220" y="1290"/>
                    </a:lnTo>
                    <a:lnTo>
                      <a:pt x="4234" y="1319"/>
                    </a:lnTo>
                    <a:lnTo>
                      <a:pt x="4246" y="1349"/>
                    </a:lnTo>
                    <a:lnTo>
                      <a:pt x="4257" y="1380"/>
                    </a:lnTo>
                    <a:lnTo>
                      <a:pt x="4268" y="1410"/>
                    </a:lnTo>
                    <a:lnTo>
                      <a:pt x="4277" y="1441"/>
                    </a:lnTo>
                    <a:lnTo>
                      <a:pt x="4285" y="1473"/>
                    </a:lnTo>
                    <a:lnTo>
                      <a:pt x="4293" y="1504"/>
                    </a:lnTo>
                    <a:lnTo>
                      <a:pt x="4301" y="1536"/>
                    </a:lnTo>
                    <a:lnTo>
                      <a:pt x="4307" y="1569"/>
                    </a:lnTo>
                    <a:lnTo>
                      <a:pt x="4313" y="1602"/>
                    </a:lnTo>
                    <a:lnTo>
                      <a:pt x="4323" y="1667"/>
                    </a:lnTo>
                    <a:lnTo>
                      <a:pt x="4332" y="1733"/>
                    </a:lnTo>
                    <a:lnTo>
                      <a:pt x="4339" y="1799"/>
                    </a:lnTo>
                    <a:lnTo>
                      <a:pt x="4345" y="1864"/>
                    </a:lnTo>
                    <a:lnTo>
                      <a:pt x="4350" y="1930"/>
                    </a:lnTo>
                    <a:lnTo>
                      <a:pt x="4356" y="1996"/>
                    </a:lnTo>
                    <a:lnTo>
                      <a:pt x="4364" y="2056"/>
                    </a:lnTo>
                    <a:lnTo>
                      <a:pt x="4372" y="2117"/>
                    </a:lnTo>
                    <a:lnTo>
                      <a:pt x="4382" y="2178"/>
                    </a:lnTo>
                    <a:lnTo>
                      <a:pt x="4394" y="2240"/>
                    </a:lnTo>
                    <a:lnTo>
                      <a:pt x="4405" y="2301"/>
                    </a:lnTo>
                    <a:lnTo>
                      <a:pt x="4417" y="2363"/>
                    </a:lnTo>
                    <a:lnTo>
                      <a:pt x="4431" y="2425"/>
                    </a:lnTo>
                    <a:lnTo>
                      <a:pt x="4443" y="2488"/>
                    </a:lnTo>
                    <a:lnTo>
                      <a:pt x="4456" y="2550"/>
                    </a:lnTo>
                    <a:lnTo>
                      <a:pt x="4466" y="2612"/>
                    </a:lnTo>
                    <a:lnTo>
                      <a:pt x="4476" y="2675"/>
                    </a:lnTo>
                    <a:lnTo>
                      <a:pt x="4486" y="2737"/>
                    </a:lnTo>
                    <a:lnTo>
                      <a:pt x="4492" y="2799"/>
                    </a:lnTo>
                    <a:lnTo>
                      <a:pt x="4497" y="2861"/>
                    </a:lnTo>
                    <a:lnTo>
                      <a:pt x="4498" y="2892"/>
                    </a:lnTo>
                    <a:lnTo>
                      <a:pt x="4499" y="2923"/>
                    </a:lnTo>
                    <a:lnTo>
                      <a:pt x="4499" y="2954"/>
                    </a:lnTo>
                    <a:lnTo>
                      <a:pt x="4499" y="2984"/>
                    </a:lnTo>
                    <a:lnTo>
                      <a:pt x="4524" y="2971"/>
                    </a:lnTo>
                    <a:lnTo>
                      <a:pt x="4549" y="2956"/>
                    </a:lnTo>
                    <a:lnTo>
                      <a:pt x="4572" y="2942"/>
                    </a:lnTo>
                    <a:lnTo>
                      <a:pt x="4595" y="2927"/>
                    </a:lnTo>
                    <a:lnTo>
                      <a:pt x="4617" y="2913"/>
                    </a:lnTo>
                    <a:lnTo>
                      <a:pt x="4638" y="2897"/>
                    </a:lnTo>
                    <a:lnTo>
                      <a:pt x="4657" y="2882"/>
                    </a:lnTo>
                    <a:lnTo>
                      <a:pt x="4676" y="2866"/>
                    </a:lnTo>
                    <a:lnTo>
                      <a:pt x="4693" y="2851"/>
                    </a:lnTo>
                    <a:lnTo>
                      <a:pt x="4710" y="2834"/>
                    </a:lnTo>
                    <a:lnTo>
                      <a:pt x="4725" y="2818"/>
                    </a:lnTo>
                    <a:lnTo>
                      <a:pt x="4739" y="2801"/>
                    </a:lnTo>
                    <a:lnTo>
                      <a:pt x="4752" y="2784"/>
                    </a:lnTo>
                    <a:lnTo>
                      <a:pt x="4764" y="2766"/>
                    </a:lnTo>
                    <a:lnTo>
                      <a:pt x="4774" y="2748"/>
                    </a:lnTo>
                    <a:lnTo>
                      <a:pt x="4783" y="2731"/>
                    </a:lnTo>
                    <a:close/>
                  </a:path>
                </a:pathLst>
              </a:custGeom>
              <a:solidFill>
                <a:srgbClr val="9F2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48" name="Freeform 63"/>
              <p:cNvSpPr>
                <a:spLocks/>
              </p:cNvSpPr>
              <p:nvPr/>
            </p:nvSpPr>
            <p:spPr bwMode="auto">
              <a:xfrm>
                <a:off x="3466" y="1249"/>
                <a:ext cx="200" cy="51"/>
              </a:xfrm>
              <a:custGeom>
                <a:avLst/>
                <a:gdLst>
                  <a:gd name="T0" fmla="*/ 0 w 1397"/>
                  <a:gd name="T1" fmla="*/ 0 h 357"/>
                  <a:gd name="T2" fmla="*/ 0 w 1397"/>
                  <a:gd name="T3" fmla="*/ 0 h 357"/>
                  <a:gd name="T4" fmla="*/ 0 w 1397"/>
                  <a:gd name="T5" fmla="*/ 0 h 357"/>
                  <a:gd name="T6" fmla="*/ 0 w 1397"/>
                  <a:gd name="T7" fmla="*/ 0 h 357"/>
                  <a:gd name="T8" fmla="*/ 0 w 1397"/>
                  <a:gd name="T9" fmla="*/ 0 h 357"/>
                  <a:gd name="T10" fmla="*/ 0 w 1397"/>
                  <a:gd name="T11" fmla="*/ 0 h 357"/>
                  <a:gd name="T12" fmla="*/ 0 w 1397"/>
                  <a:gd name="T13" fmla="*/ 0 h 357"/>
                  <a:gd name="T14" fmla="*/ 0 w 1397"/>
                  <a:gd name="T15" fmla="*/ 0 h 357"/>
                  <a:gd name="T16" fmla="*/ 0 w 1397"/>
                  <a:gd name="T17" fmla="*/ 0 h 357"/>
                  <a:gd name="T18" fmla="*/ 0 w 1397"/>
                  <a:gd name="T19" fmla="*/ 0 h 357"/>
                  <a:gd name="T20" fmla="*/ 0 w 1397"/>
                  <a:gd name="T21" fmla="*/ 0 h 357"/>
                  <a:gd name="T22" fmla="*/ 0 w 1397"/>
                  <a:gd name="T23" fmla="*/ 0 h 357"/>
                  <a:gd name="T24" fmla="*/ 0 w 1397"/>
                  <a:gd name="T25" fmla="*/ 0 h 357"/>
                  <a:gd name="T26" fmla="*/ 0 w 1397"/>
                  <a:gd name="T27" fmla="*/ 0 h 357"/>
                  <a:gd name="T28" fmla="*/ 0 w 1397"/>
                  <a:gd name="T29" fmla="*/ 0 h 357"/>
                  <a:gd name="T30" fmla="*/ 0 w 1397"/>
                  <a:gd name="T31" fmla="*/ 0 h 357"/>
                  <a:gd name="T32" fmla="*/ 0 w 1397"/>
                  <a:gd name="T33" fmla="*/ 0 h 357"/>
                  <a:gd name="T34" fmla="*/ 0 w 1397"/>
                  <a:gd name="T35" fmla="*/ 0 h 357"/>
                  <a:gd name="T36" fmla="*/ 0 w 1397"/>
                  <a:gd name="T37" fmla="*/ 0 h 357"/>
                  <a:gd name="T38" fmla="*/ 0 w 1397"/>
                  <a:gd name="T39" fmla="*/ 0 h 357"/>
                  <a:gd name="T40" fmla="*/ 0 w 1397"/>
                  <a:gd name="T41" fmla="*/ 0 h 357"/>
                  <a:gd name="T42" fmla="*/ 0 w 1397"/>
                  <a:gd name="T43" fmla="*/ 0 h 357"/>
                  <a:gd name="T44" fmla="*/ 0 w 1397"/>
                  <a:gd name="T45" fmla="*/ 0 h 357"/>
                  <a:gd name="T46" fmla="*/ 0 w 1397"/>
                  <a:gd name="T47" fmla="*/ 0 h 357"/>
                  <a:gd name="T48" fmla="*/ 0 w 1397"/>
                  <a:gd name="T49" fmla="*/ 0 h 357"/>
                  <a:gd name="T50" fmla="*/ 0 w 1397"/>
                  <a:gd name="T51" fmla="*/ 0 h 357"/>
                  <a:gd name="T52" fmla="*/ 0 w 1397"/>
                  <a:gd name="T53" fmla="*/ 0 h 357"/>
                  <a:gd name="T54" fmla="*/ 0 w 1397"/>
                  <a:gd name="T55" fmla="*/ 0 h 357"/>
                  <a:gd name="T56" fmla="*/ 0 w 1397"/>
                  <a:gd name="T57" fmla="*/ 0 h 357"/>
                  <a:gd name="T58" fmla="*/ 0 w 1397"/>
                  <a:gd name="T59" fmla="*/ 0 h 357"/>
                  <a:gd name="T60" fmla="*/ 0 w 1397"/>
                  <a:gd name="T61" fmla="*/ 0 h 357"/>
                  <a:gd name="T62" fmla="*/ 0 w 1397"/>
                  <a:gd name="T63" fmla="*/ 0 h 357"/>
                  <a:gd name="T64" fmla="*/ 0 w 1397"/>
                  <a:gd name="T65" fmla="*/ 0 h 357"/>
                  <a:gd name="T66" fmla="*/ 0 w 1397"/>
                  <a:gd name="T67" fmla="*/ 0 h 357"/>
                  <a:gd name="T68" fmla="*/ 0 w 1397"/>
                  <a:gd name="T69" fmla="*/ 0 h 357"/>
                  <a:gd name="T70" fmla="*/ 0 w 1397"/>
                  <a:gd name="T71" fmla="*/ 0 h 357"/>
                  <a:gd name="T72" fmla="*/ 0 w 1397"/>
                  <a:gd name="T73" fmla="*/ 0 h 357"/>
                  <a:gd name="T74" fmla="*/ 0 w 1397"/>
                  <a:gd name="T75" fmla="*/ 0 h 357"/>
                  <a:gd name="T76" fmla="*/ 0 w 1397"/>
                  <a:gd name="T77" fmla="*/ 0 h 357"/>
                  <a:gd name="T78" fmla="*/ 0 w 1397"/>
                  <a:gd name="T79" fmla="*/ 0 h 357"/>
                  <a:gd name="T80" fmla="*/ 0 w 1397"/>
                  <a:gd name="T81" fmla="*/ 0 h 357"/>
                  <a:gd name="T82" fmla="*/ 0 w 1397"/>
                  <a:gd name="T83" fmla="*/ 0 h 357"/>
                  <a:gd name="T84" fmla="*/ 0 w 1397"/>
                  <a:gd name="T85" fmla="*/ 0 h 357"/>
                  <a:gd name="T86" fmla="*/ 0 w 1397"/>
                  <a:gd name="T87" fmla="*/ 0 h 357"/>
                  <a:gd name="T88" fmla="*/ 0 w 1397"/>
                  <a:gd name="T89" fmla="*/ 0 h 357"/>
                  <a:gd name="T90" fmla="*/ 0 w 1397"/>
                  <a:gd name="T91" fmla="*/ 0 h 357"/>
                  <a:gd name="T92" fmla="*/ 0 w 1397"/>
                  <a:gd name="T93" fmla="*/ 0 h 357"/>
                  <a:gd name="T94" fmla="*/ 0 w 1397"/>
                  <a:gd name="T95" fmla="*/ 0 h 35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97"/>
                  <a:gd name="T145" fmla="*/ 0 h 357"/>
                  <a:gd name="T146" fmla="*/ 1397 w 1397"/>
                  <a:gd name="T147" fmla="*/ 357 h 35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97" h="357">
                    <a:moveTo>
                      <a:pt x="694" y="357"/>
                    </a:moveTo>
                    <a:lnTo>
                      <a:pt x="722" y="357"/>
                    </a:lnTo>
                    <a:lnTo>
                      <a:pt x="750" y="356"/>
                    </a:lnTo>
                    <a:lnTo>
                      <a:pt x="779" y="355"/>
                    </a:lnTo>
                    <a:lnTo>
                      <a:pt x="807" y="353"/>
                    </a:lnTo>
                    <a:lnTo>
                      <a:pt x="833" y="351"/>
                    </a:lnTo>
                    <a:lnTo>
                      <a:pt x="861" y="348"/>
                    </a:lnTo>
                    <a:lnTo>
                      <a:pt x="888" y="344"/>
                    </a:lnTo>
                    <a:lnTo>
                      <a:pt x="915" y="340"/>
                    </a:lnTo>
                    <a:lnTo>
                      <a:pt x="942" y="335"/>
                    </a:lnTo>
                    <a:lnTo>
                      <a:pt x="968" y="329"/>
                    </a:lnTo>
                    <a:lnTo>
                      <a:pt x="994" y="323"/>
                    </a:lnTo>
                    <a:lnTo>
                      <a:pt x="1020" y="317"/>
                    </a:lnTo>
                    <a:lnTo>
                      <a:pt x="1044" y="310"/>
                    </a:lnTo>
                    <a:lnTo>
                      <a:pt x="1068" y="302"/>
                    </a:lnTo>
                    <a:lnTo>
                      <a:pt x="1092" y="294"/>
                    </a:lnTo>
                    <a:lnTo>
                      <a:pt x="1116" y="285"/>
                    </a:lnTo>
                    <a:lnTo>
                      <a:pt x="1138" y="276"/>
                    </a:lnTo>
                    <a:lnTo>
                      <a:pt x="1161" y="266"/>
                    </a:lnTo>
                    <a:lnTo>
                      <a:pt x="1183" y="256"/>
                    </a:lnTo>
                    <a:lnTo>
                      <a:pt x="1203" y="246"/>
                    </a:lnTo>
                    <a:lnTo>
                      <a:pt x="1224" y="234"/>
                    </a:lnTo>
                    <a:lnTo>
                      <a:pt x="1244" y="222"/>
                    </a:lnTo>
                    <a:lnTo>
                      <a:pt x="1262" y="209"/>
                    </a:lnTo>
                    <a:lnTo>
                      <a:pt x="1281" y="197"/>
                    </a:lnTo>
                    <a:lnTo>
                      <a:pt x="1299" y="184"/>
                    </a:lnTo>
                    <a:lnTo>
                      <a:pt x="1315" y="170"/>
                    </a:lnTo>
                    <a:lnTo>
                      <a:pt x="1331" y="156"/>
                    </a:lnTo>
                    <a:lnTo>
                      <a:pt x="1346" y="140"/>
                    </a:lnTo>
                    <a:lnTo>
                      <a:pt x="1359" y="125"/>
                    </a:lnTo>
                    <a:lnTo>
                      <a:pt x="1373" y="109"/>
                    </a:lnTo>
                    <a:lnTo>
                      <a:pt x="1385" y="93"/>
                    </a:lnTo>
                    <a:lnTo>
                      <a:pt x="1397" y="76"/>
                    </a:lnTo>
                    <a:lnTo>
                      <a:pt x="1373" y="68"/>
                    </a:lnTo>
                    <a:lnTo>
                      <a:pt x="1346" y="60"/>
                    </a:lnTo>
                    <a:lnTo>
                      <a:pt x="1315" y="52"/>
                    </a:lnTo>
                    <a:lnTo>
                      <a:pt x="1281" y="45"/>
                    </a:lnTo>
                    <a:lnTo>
                      <a:pt x="1244" y="39"/>
                    </a:lnTo>
                    <a:lnTo>
                      <a:pt x="1203" y="33"/>
                    </a:lnTo>
                    <a:lnTo>
                      <a:pt x="1161" y="27"/>
                    </a:lnTo>
                    <a:lnTo>
                      <a:pt x="1117" y="22"/>
                    </a:lnTo>
                    <a:lnTo>
                      <a:pt x="1069" y="17"/>
                    </a:lnTo>
                    <a:lnTo>
                      <a:pt x="1021" y="13"/>
                    </a:lnTo>
                    <a:lnTo>
                      <a:pt x="970" y="10"/>
                    </a:lnTo>
                    <a:lnTo>
                      <a:pt x="918" y="7"/>
                    </a:lnTo>
                    <a:lnTo>
                      <a:pt x="866" y="5"/>
                    </a:lnTo>
                    <a:lnTo>
                      <a:pt x="812" y="3"/>
                    </a:lnTo>
                    <a:lnTo>
                      <a:pt x="757" y="1"/>
                    </a:lnTo>
                    <a:lnTo>
                      <a:pt x="703" y="0"/>
                    </a:lnTo>
                    <a:lnTo>
                      <a:pt x="649" y="0"/>
                    </a:lnTo>
                    <a:lnTo>
                      <a:pt x="595" y="0"/>
                    </a:lnTo>
                    <a:lnTo>
                      <a:pt x="540" y="1"/>
                    </a:lnTo>
                    <a:lnTo>
                      <a:pt x="487" y="2"/>
                    </a:lnTo>
                    <a:lnTo>
                      <a:pt x="436" y="4"/>
                    </a:lnTo>
                    <a:lnTo>
                      <a:pt x="384" y="6"/>
                    </a:lnTo>
                    <a:lnTo>
                      <a:pt x="335" y="9"/>
                    </a:lnTo>
                    <a:lnTo>
                      <a:pt x="288" y="12"/>
                    </a:lnTo>
                    <a:lnTo>
                      <a:pt x="241" y="16"/>
                    </a:lnTo>
                    <a:lnTo>
                      <a:pt x="198" y="21"/>
                    </a:lnTo>
                    <a:lnTo>
                      <a:pt x="158" y="26"/>
                    </a:lnTo>
                    <a:lnTo>
                      <a:pt x="119" y="33"/>
                    </a:lnTo>
                    <a:lnTo>
                      <a:pt x="84" y="39"/>
                    </a:lnTo>
                    <a:lnTo>
                      <a:pt x="52" y="46"/>
                    </a:lnTo>
                    <a:lnTo>
                      <a:pt x="24" y="54"/>
                    </a:lnTo>
                    <a:lnTo>
                      <a:pt x="0" y="63"/>
                    </a:lnTo>
                    <a:lnTo>
                      <a:pt x="11" y="79"/>
                    </a:lnTo>
                    <a:lnTo>
                      <a:pt x="23" y="95"/>
                    </a:lnTo>
                    <a:lnTo>
                      <a:pt x="37" y="110"/>
                    </a:lnTo>
                    <a:lnTo>
                      <a:pt x="51" y="125"/>
                    </a:lnTo>
                    <a:lnTo>
                      <a:pt x="66" y="139"/>
                    </a:lnTo>
                    <a:lnTo>
                      <a:pt x="82" y="154"/>
                    </a:lnTo>
                    <a:lnTo>
                      <a:pt x="99" y="168"/>
                    </a:lnTo>
                    <a:lnTo>
                      <a:pt x="116" y="182"/>
                    </a:lnTo>
                    <a:lnTo>
                      <a:pt x="134" y="194"/>
                    </a:lnTo>
                    <a:lnTo>
                      <a:pt x="153" y="207"/>
                    </a:lnTo>
                    <a:lnTo>
                      <a:pt x="172" y="220"/>
                    </a:lnTo>
                    <a:lnTo>
                      <a:pt x="193" y="231"/>
                    </a:lnTo>
                    <a:lnTo>
                      <a:pt x="213" y="243"/>
                    </a:lnTo>
                    <a:lnTo>
                      <a:pt x="235" y="254"/>
                    </a:lnTo>
                    <a:lnTo>
                      <a:pt x="257" y="264"/>
                    </a:lnTo>
                    <a:lnTo>
                      <a:pt x="280" y="274"/>
                    </a:lnTo>
                    <a:lnTo>
                      <a:pt x="302" y="284"/>
                    </a:lnTo>
                    <a:lnTo>
                      <a:pt x="326" y="292"/>
                    </a:lnTo>
                    <a:lnTo>
                      <a:pt x="350" y="300"/>
                    </a:lnTo>
                    <a:lnTo>
                      <a:pt x="375" y="309"/>
                    </a:lnTo>
                    <a:lnTo>
                      <a:pt x="399" y="316"/>
                    </a:lnTo>
                    <a:lnTo>
                      <a:pt x="424" y="323"/>
                    </a:lnTo>
                    <a:lnTo>
                      <a:pt x="450" y="329"/>
                    </a:lnTo>
                    <a:lnTo>
                      <a:pt x="476" y="335"/>
                    </a:lnTo>
                    <a:lnTo>
                      <a:pt x="503" y="340"/>
                    </a:lnTo>
                    <a:lnTo>
                      <a:pt x="529" y="344"/>
                    </a:lnTo>
                    <a:lnTo>
                      <a:pt x="556" y="348"/>
                    </a:lnTo>
                    <a:lnTo>
                      <a:pt x="583" y="351"/>
                    </a:lnTo>
                    <a:lnTo>
                      <a:pt x="610" y="354"/>
                    </a:lnTo>
                    <a:lnTo>
                      <a:pt x="638" y="355"/>
                    </a:lnTo>
                    <a:lnTo>
                      <a:pt x="666" y="356"/>
                    </a:lnTo>
                    <a:lnTo>
                      <a:pt x="694" y="357"/>
                    </a:lnTo>
                    <a:close/>
                  </a:path>
                </a:pathLst>
              </a:custGeom>
              <a:solidFill>
                <a:srgbClr val="E17E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49" name="Freeform 64"/>
              <p:cNvSpPr>
                <a:spLocks/>
              </p:cNvSpPr>
              <p:nvPr/>
            </p:nvSpPr>
            <p:spPr bwMode="auto">
              <a:xfrm>
                <a:off x="3572" y="1489"/>
                <a:ext cx="218" cy="265"/>
              </a:xfrm>
              <a:custGeom>
                <a:avLst/>
                <a:gdLst>
                  <a:gd name="T0" fmla="*/ 0 w 1524"/>
                  <a:gd name="T1" fmla="*/ 0 h 1853"/>
                  <a:gd name="T2" fmla="*/ 0 w 1524"/>
                  <a:gd name="T3" fmla="*/ 0 h 1853"/>
                  <a:gd name="T4" fmla="*/ 0 w 1524"/>
                  <a:gd name="T5" fmla="*/ 0 h 1853"/>
                  <a:gd name="T6" fmla="*/ 0 w 1524"/>
                  <a:gd name="T7" fmla="*/ 0 h 1853"/>
                  <a:gd name="T8" fmla="*/ 0 w 1524"/>
                  <a:gd name="T9" fmla="*/ 0 h 1853"/>
                  <a:gd name="T10" fmla="*/ 0 w 1524"/>
                  <a:gd name="T11" fmla="*/ 0 h 1853"/>
                  <a:gd name="T12" fmla="*/ 0 w 1524"/>
                  <a:gd name="T13" fmla="*/ 0 h 1853"/>
                  <a:gd name="T14" fmla="*/ 0 w 1524"/>
                  <a:gd name="T15" fmla="*/ 0 h 1853"/>
                  <a:gd name="T16" fmla="*/ 0 w 1524"/>
                  <a:gd name="T17" fmla="*/ 0 h 1853"/>
                  <a:gd name="T18" fmla="*/ 0 w 1524"/>
                  <a:gd name="T19" fmla="*/ 0 h 1853"/>
                  <a:gd name="T20" fmla="*/ 0 w 1524"/>
                  <a:gd name="T21" fmla="*/ 0 h 1853"/>
                  <a:gd name="T22" fmla="*/ 0 w 1524"/>
                  <a:gd name="T23" fmla="*/ 0 h 1853"/>
                  <a:gd name="T24" fmla="*/ 0 w 1524"/>
                  <a:gd name="T25" fmla="*/ 0 h 1853"/>
                  <a:gd name="T26" fmla="*/ 0 w 1524"/>
                  <a:gd name="T27" fmla="*/ 0 h 1853"/>
                  <a:gd name="T28" fmla="*/ 0 w 1524"/>
                  <a:gd name="T29" fmla="*/ 0 h 1853"/>
                  <a:gd name="T30" fmla="*/ 0 w 1524"/>
                  <a:gd name="T31" fmla="*/ 0 h 1853"/>
                  <a:gd name="T32" fmla="*/ 0 w 1524"/>
                  <a:gd name="T33" fmla="*/ 0 h 1853"/>
                  <a:gd name="T34" fmla="*/ 0 w 1524"/>
                  <a:gd name="T35" fmla="*/ 0 h 1853"/>
                  <a:gd name="T36" fmla="*/ 0 w 1524"/>
                  <a:gd name="T37" fmla="*/ 0 h 1853"/>
                  <a:gd name="T38" fmla="*/ 0 w 1524"/>
                  <a:gd name="T39" fmla="*/ 0 h 1853"/>
                  <a:gd name="T40" fmla="*/ 0 w 1524"/>
                  <a:gd name="T41" fmla="*/ 0 h 1853"/>
                  <a:gd name="T42" fmla="*/ 0 w 1524"/>
                  <a:gd name="T43" fmla="*/ 0 h 1853"/>
                  <a:gd name="T44" fmla="*/ 0 w 1524"/>
                  <a:gd name="T45" fmla="*/ 0 h 1853"/>
                  <a:gd name="T46" fmla="*/ 0 w 1524"/>
                  <a:gd name="T47" fmla="*/ 0 h 1853"/>
                  <a:gd name="T48" fmla="*/ 0 w 1524"/>
                  <a:gd name="T49" fmla="*/ 0 h 1853"/>
                  <a:gd name="T50" fmla="*/ 0 w 1524"/>
                  <a:gd name="T51" fmla="*/ 0 h 1853"/>
                  <a:gd name="T52" fmla="*/ 0 w 1524"/>
                  <a:gd name="T53" fmla="*/ 0 h 1853"/>
                  <a:gd name="T54" fmla="*/ 0 w 1524"/>
                  <a:gd name="T55" fmla="*/ 0 h 1853"/>
                  <a:gd name="T56" fmla="*/ 0 w 1524"/>
                  <a:gd name="T57" fmla="*/ 0 h 1853"/>
                  <a:gd name="T58" fmla="*/ 0 w 1524"/>
                  <a:gd name="T59" fmla="*/ 0 h 1853"/>
                  <a:gd name="T60" fmla="*/ 0 w 1524"/>
                  <a:gd name="T61" fmla="*/ 0 h 1853"/>
                  <a:gd name="T62" fmla="*/ 0 w 1524"/>
                  <a:gd name="T63" fmla="*/ 0 h 1853"/>
                  <a:gd name="T64" fmla="*/ 0 w 1524"/>
                  <a:gd name="T65" fmla="*/ 0 h 1853"/>
                  <a:gd name="T66" fmla="*/ 0 w 1524"/>
                  <a:gd name="T67" fmla="*/ 0 h 1853"/>
                  <a:gd name="T68" fmla="*/ 0 w 1524"/>
                  <a:gd name="T69" fmla="*/ 0 h 1853"/>
                  <a:gd name="T70" fmla="*/ 0 w 1524"/>
                  <a:gd name="T71" fmla="*/ 0 h 1853"/>
                  <a:gd name="T72" fmla="*/ 0 w 1524"/>
                  <a:gd name="T73" fmla="*/ 0 h 1853"/>
                  <a:gd name="T74" fmla="*/ 0 w 1524"/>
                  <a:gd name="T75" fmla="*/ 0 h 1853"/>
                  <a:gd name="T76" fmla="*/ 0 w 1524"/>
                  <a:gd name="T77" fmla="*/ 0 h 1853"/>
                  <a:gd name="T78" fmla="*/ 0 w 1524"/>
                  <a:gd name="T79" fmla="*/ 0 h 1853"/>
                  <a:gd name="T80" fmla="*/ 0 w 1524"/>
                  <a:gd name="T81" fmla="*/ 0 h 1853"/>
                  <a:gd name="T82" fmla="*/ 0 w 1524"/>
                  <a:gd name="T83" fmla="*/ 0 h 1853"/>
                  <a:gd name="T84" fmla="*/ 0 w 1524"/>
                  <a:gd name="T85" fmla="*/ 0 h 1853"/>
                  <a:gd name="T86" fmla="*/ 0 w 1524"/>
                  <a:gd name="T87" fmla="*/ 0 h 1853"/>
                  <a:gd name="T88" fmla="*/ 0 w 1524"/>
                  <a:gd name="T89" fmla="*/ 0 h 1853"/>
                  <a:gd name="T90" fmla="*/ 0 w 1524"/>
                  <a:gd name="T91" fmla="*/ 0 h 1853"/>
                  <a:gd name="T92" fmla="*/ 0 w 1524"/>
                  <a:gd name="T93" fmla="*/ 0 h 1853"/>
                  <a:gd name="T94" fmla="*/ 0 w 1524"/>
                  <a:gd name="T95" fmla="*/ 0 h 1853"/>
                  <a:gd name="T96" fmla="*/ 0 w 1524"/>
                  <a:gd name="T97" fmla="*/ 0 h 1853"/>
                  <a:gd name="T98" fmla="*/ 0 w 1524"/>
                  <a:gd name="T99" fmla="*/ 0 h 1853"/>
                  <a:gd name="T100" fmla="*/ 0 w 1524"/>
                  <a:gd name="T101" fmla="*/ 0 h 1853"/>
                  <a:gd name="T102" fmla="*/ 0 w 1524"/>
                  <a:gd name="T103" fmla="*/ 0 h 1853"/>
                  <a:gd name="T104" fmla="*/ 0 w 1524"/>
                  <a:gd name="T105" fmla="*/ 0 h 1853"/>
                  <a:gd name="T106" fmla="*/ 0 w 1524"/>
                  <a:gd name="T107" fmla="*/ 0 h 1853"/>
                  <a:gd name="T108" fmla="*/ 0 w 1524"/>
                  <a:gd name="T109" fmla="*/ 0 h 185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24"/>
                  <a:gd name="T166" fmla="*/ 0 h 1853"/>
                  <a:gd name="T167" fmla="*/ 1524 w 1524"/>
                  <a:gd name="T168" fmla="*/ 1853 h 185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24" h="1853">
                    <a:moveTo>
                      <a:pt x="955" y="0"/>
                    </a:moveTo>
                    <a:lnTo>
                      <a:pt x="835" y="25"/>
                    </a:lnTo>
                    <a:lnTo>
                      <a:pt x="868" y="61"/>
                    </a:lnTo>
                    <a:lnTo>
                      <a:pt x="901" y="96"/>
                    </a:lnTo>
                    <a:lnTo>
                      <a:pt x="932" y="132"/>
                    </a:lnTo>
                    <a:lnTo>
                      <a:pt x="963" y="167"/>
                    </a:lnTo>
                    <a:lnTo>
                      <a:pt x="993" y="201"/>
                    </a:lnTo>
                    <a:lnTo>
                      <a:pt x="1022" y="236"/>
                    </a:lnTo>
                    <a:lnTo>
                      <a:pt x="1050" y="271"/>
                    </a:lnTo>
                    <a:lnTo>
                      <a:pt x="1078" y="305"/>
                    </a:lnTo>
                    <a:lnTo>
                      <a:pt x="1098" y="331"/>
                    </a:lnTo>
                    <a:lnTo>
                      <a:pt x="1118" y="360"/>
                    </a:lnTo>
                    <a:lnTo>
                      <a:pt x="1136" y="390"/>
                    </a:lnTo>
                    <a:lnTo>
                      <a:pt x="1155" y="422"/>
                    </a:lnTo>
                    <a:lnTo>
                      <a:pt x="1173" y="455"/>
                    </a:lnTo>
                    <a:lnTo>
                      <a:pt x="1191" y="490"/>
                    </a:lnTo>
                    <a:lnTo>
                      <a:pt x="1207" y="525"/>
                    </a:lnTo>
                    <a:lnTo>
                      <a:pt x="1224" y="563"/>
                    </a:lnTo>
                    <a:lnTo>
                      <a:pt x="1241" y="601"/>
                    </a:lnTo>
                    <a:lnTo>
                      <a:pt x="1255" y="641"/>
                    </a:lnTo>
                    <a:lnTo>
                      <a:pt x="1270" y="681"/>
                    </a:lnTo>
                    <a:lnTo>
                      <a:pt x="1284" y="722"/>
                    </a:lnTo>
                    <a:lnTo>
                      <a:pt x="1297" y="764"/>
                    </a:lnTo>
                    <a:lnTo>
                      <a:pt x="1310" y="806"/>
                    </a:lnTo>
                    <a:lnTo>
                      <a:pt x="1322" y="849"/>
                    </a:lnTo>
                    <a:lnTo>
                      <a:pt x="1334" y="892"/>
                    </a:lnTo>
                    <a:lnTo>
                      <a:pt x="1344" y="935"/>
                    </a:lnTo>
                    <a:lnTo>
                      <a:pt x="1354" y="979"/>
                    </a:lnTo>
                    <a:lnTo>
                      <a:pt x="1362" y="1022"/>
                    </a:lnTo>
                    <a:lnTo>
                      <a:pt x="1371" y="1066"/>
                    </a:lnTo>
                    <a:lnTo>
                      <a:pt x="1378" y="1108"/>
                    </a:lnTo>
                    <a:lnTo>
                      <a:pt x="1385" y="1152"/>
                    </a:lnTo>
                    <a:lnTo>
                      <a:pt x="1390" y="1194"/>
                    </a:lnTo>
                    <a:lnTo>
                      <a:pt x="1396" y="1235"/>
                    </a:lnTo>
                    <a:lnTo>
                      <a:pt x="1400" y="1277"/>
                    </a:lnTo>
                    <a:lnTo>
                      <a:pt x="1403" y="1316"/>
                    </a:lnTo>
                    <a:lnTo>
                      <a:pt x="1405" y="1355"/>
                    </a:lnTo>
                    <a:lnTo>
                      <a:pt x="1406" y="1394"/>
                    </a:lnTo>
                    <a:lnTo>
                      <a:pt x="1406" y="1431"/>
                    </a:lnTo>
                    <a:lnTo>
                      <a:pt x="1405" y="1467"/>
                    </a:lnTo>
                    <a:lnTo>
                      <a:pt x="1403" y="1501"/>
                    </a:lnTo>
                    <a:lnTo>
                      <a:pt x="1400" y="1534"/>
                    </a:lnTo>
                    <a:lnTo>
                      <a:pt x="518" y="1736"/>
                    </a:lnTo>
                    <a:lnTo>
                      <a:pt x="525" y="1704"/>
                    </a:lnTo>
                    <a:lnTo>
                      <a:pt x="533" y="1671"/>
                    </a:lnTo>
                    <a:lnTo>
                      <a:pt x="538" y="1636"/>
                    </a:lnTo>
                    <a:lnTo>
                      <a:pt x="543" y="1600"/>
                    </a:lnTo>
                    <a:lnTo>
                      <a:pt x="546" y="1563"/>
                    </a:lnTo>
                    <a:lnTo>
                      <a:pt x="550" y="1526"/>
                    </a:lnTo>
                    <a:lnTo>
                      <a:pt x="552" y="1487"/>
                    </a:lnTo>
                    <a:lnTo>
                      <a:pt x="553" y="1447"/>
                    </a:lnTo>
                    <a:lnTo>
                      <a:pt x="554" y="1407"/>
                    </a:lnTo>
                    <a:lnTo>
                      <a:pt x="554" y="1367"/>
                    </a:lnTo>
                    <a:lnTo>
                      <a:pt x="553" y="1326"/>
                    </a:lnTo>
                    <a:lnTo>
                      <a:pt x="552" y="1285"/>
                    </a:lnTo>
                    <a:lnTo>
                      <a:pt x="549" y="1244"/>
                    </a:lnTo>
                    <a:lnTo>
                      <a:pt x="546" y="1201"/>
                    </a:lnTo>
                    <a:lnTo>
                      <a:pt x="542" y="1160"/>
                    </a:lnTo>
                    <a:lnTo>
                      <a:pt x="538" y="1117"/>
                    </a:lnTo>
                    <a:lnTo>
                      <a:pt x="532" y="1076"/>
                    </a:lnTo>
                    <a:lnTo>
                      <a:pt x="525" y="1035"/>
                    </a:lnTo>
                    <a:lnTo>
                      <a:pt x="519" y="993"/>
                    </a:lnTo>
                    <a:lnTo>
                      <a:pt x="511" y="953"/>
                    </a:lnTo>
                    <a:lnTo>
                      <a:pt x="503" y="913"/>
                    </a:lnTo>
                    <a:lnTo>
                      <a:pt x="493" y="872"/>
                    </a:lnTo>
                    <a:lnTo>
                      <a:pt x="483" y="834"/>
                    </a:lnTo>
                    <a:lnTo>
                      <a:pt x="473" y="795"/>
                    </a:lnTo>
                    <a:lnTo>
                      <a:pt x="461" y="758"/>
                    </a:lnTo>
                    <a:lnTo>
                      <a:pt x="449" y="721"/>
                    </a:lnTo>
                    <a:lnTo>
                      <a:pt x="437" y="686"/>
                    </a:lnTo>
                    <a:lnTo>
                      <a:pt x="423" y="652"/>
                    </a:lnTo>
                    <a:lnTo>
                      <a:pt x="409" y="619"/>
                    </a:lnTo>
                    <a:lnTo>
                      <a:pt x="393" y="587"/>
                    </a:lnTo>
                    <a:lnTo>
                      <a:pt x="378" y="557"/>
                    </a:lnTo>
                    <a:lnTo>
                      <a:pt x="362" y="528"/>
                    </a:lnTo>
                    <a:lnTo>
                      <a:pt x="335" y="486"/>
                    </a:lnTo>
                    <a:lnTo>
                      <a:pt x="307" y="442"/>
                    </a:lnTo>
                    <a:lnTo>
                      <a:pt x="278" y="399"/>
                    </a:lnTo>
                    <a:lnTo>
                      <a:pt x="246" y="354"/>
                    </a:lnTo>
                    <a:lnTo>
                      <a:pt x="214" y="310"/>
                    </a:lnTo>
                    <a:lnTo>
                      <a:pt x="180" y="264"/>
                    </a:lnTo>
                    <a:lnTo>
                      <a:pt x="145" y="218"/>
                    </a:lnTo>
                    <a:lnTo>
                      <a:pt x="110" y="172"/>
                    </a:lnTo>
                    <a:lnTo>
                      <a:pt x="0" y="194"/>
                    </a:lnTo>
                    <a:lnTo>
                      <a:pt x="24" y="227"/>
                    </a:lnTo>
                    <a:lnTo>
                      <a:pt x="49" y="261"/>
                    </a:lnTo>
                    <a:lnTo>
                      <a:pt x="73" y="294"/>
                    </a:lnTo>
                    <a:lnTo>
                      <a:pt x="96" y="330"/>
                    </a:lnTo>
                    <a:lnTo>
                      <a:pt x="119" y="364"/>
                    </a:lnTo>
                    <a:lnTo>
                      <a:pt x="142" y="400"/>
                    </a:lnTo>
                    <a:lnTo>
                      <a:pt x="165" y="435"/>
                    </a:lnTo>
                    <a:lnTo>
                      <a:pt x="186" y="472"/>
                    </a:lnTo>
                    <a:lnTo>
                      <a:pt x="206" y="505"/>
                    </a:lnTo>
                    <a:lnTo>
                      <a:pt x="224" y="540"/>
                    </a:lnTo>
                    <a:lnTo>
                      <a:pt x="241" y="577"/>
                    </a:lnTo>
                    <a:lnTo>
                      <a:pt x="258" y="615"/>
                    </a:lnTo>
                    <a:lnTo>
                      <a:pt x="273" y="654"/>
                    </a:lnTo>
                    <a:lnTo>
                      <a:pt x="289" y="695"/>
                    </a:lnTo>
                    <a:lnTo>
                      <a:pt x="302" y="736"/>
                    </a:lnTo>
                    <a:lnTo>
                      <a:pt x="316" y="779"/>
                    </a:lnTo>
                    <a:lnTo>
                      <a:pt x="328" y="823"/>
                    </a:lnTo>
                    <a:lnTo>
                      <a:pt x="339" y="867"/>
                    </a:lnTo>
                    <a:lnTo>
                      <a:pt x="351" y="913"/>
                    </a:lnTo>
                    <a:lnTo>
                      <a:pt x="360" y="958"/>
                    </a:lnTo>
                    <a:lnTo>
                      <a:pt x="369" y="1005"/>
                    </a:lnTo>
                    <a:lnTo>
                      <a:pt x="378" y="1051"/>
                    </a:lnTo>
                    <a:lnTo>
                      <a:pt x="385" y="1099"/>
                    </a:lnTo>
                    <a:lnTo>
                      <a:pt x="391" y="1145"/>
                    </a:lnTo>
                    <a:lnTo>
                      <a:pt x="396" y="1193"/>
                    </a:lnTo>
                    <a:lnTo>
                      <a:pt x="401" y="1241"/>
                    </a:lnTo>
                    <a:lnTo>
                      <a:pt x="405" y="1288"/>
                    </a:lnTo>
                    <a:lnTo>
                      <a:pt x="408" y="1336"/>
                    </a:lnTo>
                    <a:lnTo>
                      <a:pt x="410" y="1382"/>
                    </a:lnTo>
                    <a:lnTo>
                      <a:pt x="411" y="1429"/>
                    </a:lnTo>
                    <a:lnTo>
                      <a:pt x="411" y="1475"/>
                    </a:lnTo>
                    <a:lnTo>
                      <a:pt x="410" y="1521"/>
                    </a:lnTo>
                    <a:lnTo>
                      <a:pt x="408" y="1565"/>
                    </a:lnTo>
                    <a:lnTo>
                      <a:pt x="406" y="1610"/>
                    </a:lnTo>
                    <a:lnTo>
                      <a:pt x="401" y="1653"/>
                    </a:lnTo>
                    <a:lnTo>
                      <a:pt x="397" y="1696"/>
                    </a:lnTo>
                    <a:lnTo>
                      <a:pt x="391" y="1737"/>
                    </a:lnTo>
                    <a:lnTo>
                      <a:pt x="385" y="1776"/>
                    </a:lnTo>
                    <a:lnTo>
                      <a:pt x="378" y="1815"/>
                    </a:lnTo>
                    <a:lnTo>
                      <a:pt x="369" y="1853"/>
                    </a:lnTo>
                    <a:lnTo>
                      <a:pt x="1517" y="1603"/>
                    </a:lnTo>
                    <a:lnTo>
                      <a:pt x="1521" y="1565"/>
                    </a:lnTo>
                    <a:lnTo>
                      <a:pt x="1523" y="1525"/>
                    </a:lnTo>
                    <a:lnTo>
                      <a:pt x="1524" y="1485"/>
                    </a:lnTo>
                    <a:lnTo>
                      <a:pt x="1524" y="1442"/>
                    </a:lnTo>
                    <a:lnTo>
                      <a:pt x="1523" y="1399"/>
                    </a:lnTo>
                    <a:lnTo>
                      <a:pt x="1520" y="1354"/>
                    </a:lnTo>
                    <a:lnTo>
                      <a:pt x="1516" y="1309"/>
                    </a:lnTo>
                    <a:lnTo>
                      <a:pt x="1512" y="1262"/>
                    </a:lnTo>
                    <a:lnTo>
                      <a:pt x="1506" y="1216"/>
                    </a:lnTo>
                    <a:lnTo>
                      <a:pt x="1500" y="1168"/>
                    </a:lnTo>
                    <a:lnTo>
                      <a:pt x="1493" y="1120"/>
                    </a:lnTo>
                    <a:lnTo>
                      <a:pt x="1483" y="1072"/>
                    </a:lnTo>
                    <a:lnTo>
                      <a:pt x="1474" y="1023"/>
                    </a:lnTo>
                    <a:lnTo>
                      <a:pt x="1464" y="975"/>
                    </a:lnTo>
                    <a:lnTo>
                      <a:pt x="1452" y="926"/>
                    </a:lnTo>
                    <a:lnTo>
                      <a:pt x="1440" y="878"/>
                    </a:lnTo>
                    <a:lnTo>
                      <a:pt x="1428" y="830"/>
                    </a:lnTo>
                    <a:lnTo>
                      <a:pt x="1413" y="782"/>
                    </a:lnTo>
                    <a:lnTo>
                      <a:pt x="1399" y="735"/>
                    </a:lnTo>
                    <a:lnTo>
                      <a:pt x="1383" y="688"/>
                    </a:lnTo>
                    <a:lnTo>
                      <a:pt x="1367" y="642"/>
                    </a:lnTo>
                    <a:lnTo>
                      <a:pt x="1350" y="597"/>
                    </a:lnTo>
                    <a:lnTo>
                      <a:pt x="1332" y="553"/>
                    </a:lnTo>
                    <a:lnTo>
                      <a:pt x="1314" y="509"/>
                    </a:lnTo>
                    <a:lnTo>
                      <a:pt x="1294" y="467"/>
                    </a:lnTo>
                    <a:lnTo>
                      <a:pt x="1275" y="427"/>
                    </a:lnTo>
                    <a:lnTo>
                      <a:pt x="1255" y="387"/>
                    </a:lnTo>
                    <a:lnTo>
                      <a:pt x="1233" y="349"/>
                    </a:lnTo>
                    <a:lnTo>
                      <a:pt x="1212" y="313"/>
                    </a:lnTo>
                    <a:lnTo>
                      <a:pt x="1190" y="279"/>
                    </a:lnTo>
                    <a:lnTo>
                      <a:pt x="1167" y="247"/>
                    </a:lnTo>
                    <a:lnTo>
                      <a:pt x="1143" y="216"/>
                    </a:lnTo>
                    <a:lnTo>
                      <a:pt x="1121" y="187"/>
                    </a:lnTo>
                    <a:lnTo>
                      <a:pt x="1098" y="159"/>
                    </a:lnTo>
                    <a:lnTo>
                      <a:pt x="1074" y="131"/>
                    </a:lnTo>
                    <a:lnTo>
                      <a:pt x="1050" y="104"/>
                    </a:lnTo>
                    <a:lnTo>
                      <a:pt x="1027" y="78"/>
                    </a:lnTo>
                    <a:lnTo>
                      <a:pt x="1003" y="51"/>
                    </a:lnTo>
                    <a:lnTo>
                      <a:pt x="979" y="26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rgbClr val="25A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50" name="Freeform 65"/>
              <p:cNvSpPr>
                <a:spLocks/>
              </p:cNvSpPr>
              <p:nvPr/>
            </p:nvSpPr>
            <p:spPr bwMode="auto">
              <a:xfrm>
                <a:off x="3588" y="1492"/>
                <a:ext cx="185" cy="245"/>
              </a:xfrm>
              <a:custGeom>
                <a:avLst/>
                <a:gdLst>
                  <a:gd name="T0" fmla="*/ 0 w 1296"/>
                  <a:gd name="T1" fmla="*/ 0 h 1711"/>
                  <a:gd name="T2" fmla="*/ 0 w 1296"/>
                  <a:gd name="T3" fmla="*/ 0 h 1711"/>
                  <a:gd name="T4" fmla="*/ 0 w 1296"/>
                  <a:gd name="T5" fmla="*/ 0 h 1711"/>
                  <a:gd name="T6" fmla="*/ 0 w 1296"/>
                  <a:gd name="T7" fmla="*/ 0 h 1711"/>
                  <a:gd name="T8" fmla="*/ 0 w 1296"/>
                  <a:gd name="T9" fmla="*/ 0 h 1711"/>
                  <a:gd name="T10" fmla="*/ 0 w 1296"/>
                  <a:gd name="T11" fmla="*/ 0 h 1711"/>
                  <a:gd name="T12" fmla="*/ 0 w 1296"/>
                  <a:gd name="T13" fmla="*/ 0 h 1711"/>
                  <a:gd name="T14" fmla="*/ 0 w 1296"/>
                  <a:gd name="T15" fmla="*/ 0 h 1711"/>
                  <a:gd name="T16" fmla="*/ 0 w 1296"/>
                  <a:gd name="T17" fmla="*/ 0 h 1711"/>
                  <a:gd name="T18" fmla="*/ 0 w 1296"/>
                  <a:gd name="T19" fmla="*/ 0 h 1711"/>
                  <a:gd name="T20" fmla="*/ 0 w 1296"/>
                  <a:gd name="T21" fmla="*/ 0 h 1711"/>
                  <a:gd name="T22" fmla="*/ 0 w 1296"/>
                  <a:gd name="T23" fmla="*/ 0 h 1711"/>
                  <a:gd name="T24" fmla="*/ 0 w 1296"/>
                  <a:gd name="T25" fmla="*/ 0 h 1711"/>
                  <a:gd name="T26" fmla="*/ 0 w 1296"/>
                  <a:gd name="T27" fmla="*/ 0 h 1711"/>
                  <a:gd name="T28" fmla="*/ 0 w 1296"/>
                  <a:gd name="T29" fmla="*/ 0 h 1711"/>
                  <a:gd name="T30" fmla="*/ 0 w 1296"/>
                  <a:gd name="T31" fmla="*/ 0 h 1711"/>
                  <a:gd name="T32" fmla="*/ 0 w 1296"/>
                  <a:gd name="T33" fmla="*/ 0 h 1711"/>
                  <a:gd name="T34" fmla="*/ 0 w 1296"/>
                  <a:gd name="T35" fmla="*/ 0 h 1711"/>
                  <a:gd name="T36" fmla="*/ 0 w 1296"/>
                  <a:gd name="T37" fmla="*/ 0 h 1711"/>
                  <a:gd name="T38" fmla="*/ 0 w 1296"/>
                  <a:gd name="T39" fmla="*/ 0 h 1711"/>
                  <a:gd name="T40" fmla="*/ 0 w 1296"/>
                  <a:gd name="T41" fmla="*/ 0 h 1711"/>
                  <a:gd name="T42" fmla="*/ 0 w 1296"/>
                  <a:gd name="T43" fmla="*/ 0 h 1711"/>
                  <a:gd name="T44" fmla="*/ 0 w 1296"/>
                  <a:gd name="T45" fmla="*/ 0 h 1711"/>
                  <a:gd name="T46" fmla="*/ 0 w 1296"/>
                  <a:gd name="T47" fmla="*/ 0 h 1711"/>
                  <a:gd name="T48" fmla="*/ 0 w 1296"/>
                  <a:gd name="T49" fmla="*/ 0 h 1711"/>
                  <a:gd name="T50" fmla="*/ 0 w 1296"/>
                  <a:gd name="T51" fmla="*/ 0 h 1711"/>
                  <a:gd name="T52" fmla="*/ 0 w 1296"/>
                  <a:gd name="T53" fmla="*/ 0 h 1711"/>
                  <a:gd name="T54" fmla="*/ 0 w 1296"/>
                  <a:gd name="T55" fmla="*/ 0 h 1711"/>
                  <a:gd name="T56" fmla="*/ 0 w 1296"/>
                  <a:gd name="T57" fmla="*/ 0 h 1711"/>
                  <a:gd name="T58" fmla="*/ 0 w 1296"/>
                  <a:gd name="T59" fmla="*/ 0 h 1711"/>
                  <a:gd name="T60" fmla="*/ 0 w 1296"/>
                  <a:gd name="T61" fmla="*/ 0 h 1711"/>
                  <a:gd name="T62" fmla="*/ 0 w 1296"/>
                  <a:gd name="T63" fmla="*/ 0 h 1711"/>
                  <a:gd name="T64" fmla="*/ 0 w 1296"/>
                  <a:gd name="T65" fmla="*/ 0 h 1711"/>
                  <a:gd name="T66" fmla="*/ 0 w 1296"/>
                  <a:gd name="T67" fmla="*/ 0 h 1711"/>
                  <a:gd name="T68" fmla="*/ 0 w 1296"/>
                  <a:gd name="T69" fmla="*/ 0 h 1711"/>
                  <a:gd name="T70" fmla="*/ 0 w 1296"/>
                  <a:gd name="T71" fmla="*/ 0 h 1711"/>
                  <a:gd name="T72" fmla="*/ 0 w 1296"/>
                  <a:gd name="T73" fmla="*/ 0 h 1711"/>
                  <a:gd name="T74" fmla="*/ 0 w 1296"/>
                  <a:gd name="T75" fmla="*/ 0 h 1711"/>
                  <a:gd name="T76" fmla="*/ 0 w 1296"/>
                  <a:gd name="T77" fmla="*/ 0 h 1711"/>
                  <a:gd name="T78" fmla="*/ 0 w 1296"/>
                  <a:gd name="T79" fmla="*/ 0 h 1711"/>
                  <a:gd name="T80" fmla="*/ 0 w 1296"/>
                  <a:gd name="T81" fmla="*/ 0 h 171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96"/>
                  <a:gd name="T124" fmla="*/ 0 h 1711"/>
                  <a:gd name="T125" fmla="*/ 1296 w 1296"/>
                  <a:gd name="T126" fmla="*/ 1711 h 171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96" h="1711">
                    <a:moveTo>
                      <a:pt x="252" y="503"/>
                    </a:moveTo>
                    <a:lnTo>
                      <a:pt x="268" y="532"/>
                    </a:lnTo>
                    <a:lnTo>
                      <a:pt x="283" y="562"/>
                    </a:lnTo>
                    <a:lnTo>
                      <a:pt x="299" y="594"/>
                    </a:lnTo>
                    <a:lnTo>
                      <a:pt x="313" y="627"/>
                    </a:lnTo>
                    <a:lnTo>
                      <a:pt x="327" y="661"/>
                    </a:lnTo>
                    <a:lnTo>
                      <a:pt x="339" y="696"/>
                    </a:lnTo>
                    <a:lnTo>
                      <a:pt x="351" y="733"/>
                    </a:lnTo>
                    <a:lnTo>
                      <a:pt x="363" y="770"/>
                    </a:lnTo>
                    <a:lnTo>
                      <a:pt x="373" y="809"/>
                    </a:lnTo>
                    <a:lnTo>
                      <a:pt x="383" y="847"/>
                    </a:lnTo>
                    <a:lnTo>
                      <a:pt x="393" y="888"/>
                    </a:lnTo>
                    <a:lnTo>
                      <a:pt x="401" y="928"/>
                    </a:lnTo>
                    <a:lnTo>
                      <a:pt x="409" y="968"/>
                    </a:lnTo>
                    <a:lnTo>
                      <a:pt x="415" y="1010"/>
                    </a:lnTo>
                    <a:lnTo>
                      <a:pt x="422" y="1051"/>
                    </a:lnTo>
                    <a:lnTo>
                      <a:pt x="428" y="1092"/>
                    </a:lnTo>
                    <a:lnTo>
                      <a:pt x="432" y="1135"/>
                    </a:lnTo>
                    <a:lnTo>
                      <a:pt x="436" y="1176"/>
                    </a:lnTo>
                    <a:lnTo>
                      <a:pt x="439" y="1219"/>
                    </a:lnTo>
                    <a:lnTo>
                      <a:pt x="442" y="1260"/>
                    </a:lnTo>
                    <a:lnTo>
                      <a:pt x="443" y="1301"/>
                    </a:lnTo>
                    <a:lnTo>
                      <a:pt x="444" y="1342"/>
                    </a:lnTo>
                    <a:lnTo>
                      <a:pt x="444" y="1382"/>
                    </a:lnTo>
                    <a:lnTo>
                      <a:pt x="443" y="1422"/>
                    </a:lnTo>
                    <a:lnTo>
                      <a:pt x="442" y="1462"/>
                    </a:lnTo>
                    <a:lnTo>
                      <a:pt x="440" y="1501"/>
                    </a:lnTo>
                    <a:lnTo>
                      <a:pt x="436" y="1538"/>
                    </a:lnTo>
                    <a:lnTo>
                      <a:pt x="433" y="1575"/>
                    </a:lnTo>
                    <a:lnTo>
                      <a:pt x="428" y="1611"/>
                    </a:lnTo>
                    <a:lnTo>
                      <a:pt x="423" y="1646"/>
                    </a:lnTo>
                    <a:lnTo>
                      <a:pt x="415" y="1679"/>
                    </a:lnTo>
                    <a:lnTo>
                      <a:pt x="408" y="1711"/>
                    </a:lnTo>
                    <a:lnTo>
                      <a:pt x="1290" y="1509"/>
                    </a:lnTo>
                    <a:lnTo>
                      <a:pt x="1293" y="1476"/>
                    </a:lnTo>
                    <a:lnTo>
                      <a:pt x="1295" y="1442"/>
                    </a:lnTo>
                    <a:lnTo>
                      <a:pt x="1296" y="1406"/>
                    </a:lnTo>
                    <a:lnTo>
                      <a:pt x="1296" y="1369"/>
                    </a:lnTo>
                    <a:lnTo>
                      <a:pt x="1295" y="1330"/>
                    </a:lnTo>
                    <a:lnTo>
                      <a:pt x="1293" y="1291"/>
                    </a:lnTo>
                    <a:lnTo>
                      <a:pt x="1290" y="1252"/>
                    </a:lnTo>
                    <a:lnTo>
                      <a:pt x="1286" y="1210"/>
                    </a:lnTo>
                    <a:lnTo>
                      <a:pt x="1280" y="1169"/>
                    </a:lnTo>
                    <a:lnTo>
                      <a:pt x="1275" y="1127"/>
                    </a:lnTo>
                    <a:lnTo>
                      <a:pt x="1268" y="1083"/>
                    </a:lnTo>
                    <a:lnTo>
                      <a:pt x="1261" y="1041"/>
                    </a:lnTo>
                    <a:lnTo>
                      <a:pt x="1252" y="997"/>
                    </a:lnTo>
                    <a:lnTo>
                      <a:pt x="1244" y="954"/>
                    </a:lnTo>
                    <a:lnTo>
                      <a:pt x="1234" y="910"/>
                    </a:lnTo>
                    <a:lnTo>
                      <a:pt x="1224" y="867"/>
                    </a:lnTo>
                    <a:lnTo>
                      <a:pt x="1212" y="824"/>
                    </a:lnTo>
                    <a:lnTo>
                      <a:pt x="1200" y="781"/>
                    </a:lnTo>
                    <a:lnTo>
                      <a:pt x="1187" y="739"/>
                    </a:lnTo>
                    <a:lnTo>
                      <a:pt x="1174" y="697"/>
                    </a:lnTo>
                    <a:lnTo>
                      <a:pt x="1160" y="656"/>
                    </a:lnTo>
                    <a:lnTo>
                      <a:pt x="1145" y="616"/>
                    </a:lnTo>
                    <a:lnTo>
                      <a:pt x="1131" y="576"/>
                    </a:lnTo>
                    <a:lnTo>
                      <a:pt x="1114" y="538"/>
                    </a:lnTo>
                    <a:lnTo>
                      <a:pt x="1097" y="500"/>
                    </a:lnTo>
                    <a:lnTo>
                      <a:pt x="1081" y="465"/>
                    </a:lnTo>
                    <a:lnTo>
                      <a:pt x="1063" y="430"/>
                    </a:lnTo>
                    <a:lnTo>
                      <a:pt x="1045" y="397"/>
                    </a:lnTo>
                    <a:lnTo>
                      <a:pt x="1026" y="365"/>
                    </a:lnTo>
                    <a:lnTo>
                      <a:pt x="1008" y="335"/>
                    </a:lnTo>
                    <a:lnTo>
                      <a:pt x="988" y="306"/>
                    </a:lnTo>
                    <a:lnTo>
                      <a:pt x="968" y="280"/>
                    </a:lnTo>
                    <a:lnTo>
                      <a:pt x="940" y="246"/>
                    </a:lnTo>
                    <a:lnTo>
                      <a:pt x="912" y="211"/>
                    </a:lnTo>
                    <a:lnTo>
                      <a:pt x="883" y="176"/>
                    </a:lnTo>
                    <a:lnTo>
                      <a:pt x="853" y="142"/>
                    </a:lnTo>
                    <a:lnTo>
                      <a:pt x="822" y="107"/>
                    </a:lnTo>
                    <a:lnTo>
                      <a:pt x="791" y="71"/>
                    </a:lnTo>
                    <a:lnTo>
                      <a:pt x="758" y="36"/>
                    </a:lnTo>
                    <a:lnTo>
                      <a:pt x="725" y="0"/>
                    </a:lnTo>
                    <a:lnTo>
                      <a:pt x="0" y="147"/>
                    </a:lnTo>
                    <a:lnTo>
                      <a:pt x="35" y="193"/>
                    </a:lnTo>
                    <a:lnTo>
                      <a:pt x="70" y="239"/>
                    </a:lnTo>
                    <a:lnTo>
                      <a:pt x="104" y="285"/>
                    </a:lnTo>
                    <a:lnTo>
                      <a:pt x="136" y="329"/>
                    </a:lnTo>
                    <a:lnTo>
                      <a:pt x="168" y="374"/>
                    </a:lnTo>
                    <a:lnTo>
                      <a:pt x="197" y="417"/>
                    </a:lnTo>
                    <a:lnTo>
                      <a:pt x="225" y="461"/>
                    </a:lnTo>
                    <a:lnTo>
                      <a:pt x="252" y="503"/>
                    </a:lnTo>
                    <a:close/>
                  </a:path>
                </a:pathLst>
              </a:custGeom>
              <a:solidFill>
                <a:srgbClr val="25A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51" name="Freeform 66"/>
              <p:cNvSpPr>
                <a:spLocks noEditPoints="1"/>
              </p:cNvSpPr>
              <p:nvPr/>
            </p:nvSpPr>
            <p:spPr bwMode="auto">
              <a:xfrm>
                <a:off x="3582" y="1489"/>
                <a:ext cx="194" cy="252"/>
              </a:xfrm>
              <a:custGeom>
                <a:avLst/>
                <a:gdLst>
                  <a:gd name="T0" fmla="*/ 0 w 1359"/>
                  <a:gd name="T1" fmla="*/ 0 h 1766"/>
                  <a:gd name="T2" fmla="*/ 0 w 1359"/>
                  <a:gd name="T3" fmla="*/ 0 h 1766"/>
                  <a:gd name="T4" fmla="*/ 0 w 1359"/>
                  <a:gd name="T5" fmla="*/ 0 h 1766"/>
                  <a:gd name="T6" fmla="*/ 0 w 1359"/>
                  <a:gd name="T7" fmla="*/ 0 h 1766"/>
                  <a:gd name="T8" fmla="*/ 0 w 1359"/>
                  <a:gd name="T9" fmla="*/ 0 h 1766"/>
                  <a:gd name="T10" fmla="*/ 0 w 1359"/>
                  <a:gd name="T11" fmla="*/ 0 h 1766"/>
                  <a:gd name="T12" fmla="*/ 0 w 1359"/>
                  <a:gd name="T13" fmla="*/ 0 h 1766"/>
                  <a:gd name="T14" fmla="*/ 0 w 1359"/>
                  <a:gd name="T15" fmla="*/ 0 h 1766"/>
                  <a:gd name="T16" fmla="*/ 0 w 1359"/>
                  <a:gd name="T17" fmla="*/ 0 h 1766"/>
                  <a:gd name="T18" fmla="*/ 0 w 1359"/>
                  <a:gd name="T19" fmla="*/ 0 h 1766"/>
                  <a:gd name="T20" fmla="*/ 0 w 1359"/>
                  <a:gd name="T21" fmla="*/ 0 h 1766"/>
                  <a:gd name="T22" fmla="*/ 0 w 1359"/>
                  <a:gd name="T23" fmla="*/ 0 h 1766"/>
                  <a:gd name="T24" fmla="*/ 0 w 1359"/>
                  <a:gd name="T25" fmla="*/ 0 h 1766"/>
                  <a:gd name="T26" fmla="*/ 0 w 1359"/>
                  <a:gd name="T27" fmla="*/ 0 h 1766"/>
                  <a:gd name="T28" fmla="*/ 0 w 1359"/>
                  <a:gd name="T29" fmla="*/ 0 h 1766"/>
                  <a:gd name="T30" fmla="*/ 0 w 1359"/>
                  <a:gd name="T31" fmla="*/ 0 h 1766"/>
                  <a:gd name="T32" fmla="*/ 0 w 1359"/>
                  <a:gd name="T33" fmla="*/ 0 h 1766"/>
                  <a:gd name="T34" fmla="*/ 0 w 1359"/>
                  <a:gd name="T35" fmla="*/ 0 h 1766"/>
                  <a:gd name="T36" fmla="*/ 0 w 1359"/>
                  <a:gd name="T37" fmla="*/ 0 h 1766"/>
                  <a:gd name="T38" fmla="*/ 0 w 1359"/>
                  <a:gd name="T39" fmla="*/ 0 h 1766"/>
                  <a:gd name="T40" fmla="*/ 0 w 1359"/>
                  <a:gd name="T41" fmla="*/ 0 h 1766"/>
                  <a:gd name="T42" fmla="*/ 0 w 1359"/>
                  <a:gd name="T43" fmla="*/ 0 h 1766"/>
                  <a:gd name="T44" fmla="*/ 0 w 1359"/>
                  <a:gd name="T45" fmla="*/ 0 h 1766"/>
                  <a:gd name="T46" fmla="*/ 0 w 1359"/>
                  <a:gd name="T47" fmla="*/ 0 h 1766"/>
                  <a:gd name="T48" fmla="*/ 0 w 1359"/>
                  <a:gd name="T49" fmla="*/ 0 h 1766"/>
                  <a:gd name="T50" fmla="*/ 0 w 1359"/>
                  <a:gd name="T51" fmla="*/ 0 h 1766"/>
                  <a:gd name="T52" fmla="*/ 0 w 1359"/>
                  <a:gd name="T53" fmla="*/ 0 h 1766"/>
                  <a:gd name="T54" fmla="*/ 0 w 1359"/>
                  <a:gd name="T55" fmla="*/ 0 h 1766"/>
                  <a:gd name="T56" fmla="*/ 0 w 1359"/>
                  <a:gd name="T57" fmla="*/ 0 h 1766"/>
                  <a:gd name="T58" fmla="*/ 0 w 1359"/>
                  <a:gd name="T59" fmla="*/ 0 h 1766"/>
                  <a:gd name="T60" fmla="*/ 0 w 1359"/>
                  <a:gd name="T61" fmla="*/ 0 h 1766"/>
                  <a:gd name="T62" fmla="*/ 0 w 1359"/>
                  <a:gd name="T63" fmla="*/ 0 h 1766"/>
                  <a:gd name="T64" fmla="*/ 0 w 1359"/>
                  <a:gd name="T65" fmla="*/ 0 h 1766"/>
                  <a:gd name="T66" fmla="*/ 0 w 1359"/>
                  <a:gd name="T67" fmla="*/ 0 h 1766"/>
                  <a:gd name="T68" fmla="*/ 0 w 1359"/>
                  <a:gd name="T69" fmla="*/ 0 h 1766"/>
                  <a:gd name="T70" fmla="*/ 0 w 1359"/>
                  <a:gd name="T71" fmla="*/ 0 h 1766"/>
                  <a:gd name="T72" fmla="*/ 0 w 1359"/>
                  <a:gd name="T73" fmla="*/ 0 h 1766"/>
                  <a:gd name="T74" fmla="*/ 0 w 1359"/>
                  <a:gd name="T75" fmla="*/ 0 h 1766"/>
                  <a:gd name="T76" fmla="*/ 0 w 1359"/>
                  <a:gd name="T77" fmla="*/ 0 h 1766"/>
                  <a:gd name="T78" fmla="*/ 0 w 1359"/>
                  <a:gd name="T79" fmla="*/ 0 h 1766"/>
                  <a:gd name="T80" fmla="*/ 0 w 1359"/>
                  <a:gd name="T81" fmla="*/ 0 h 1766"/>
                  <a:gd name="T82" fmla="*/ 0 w 1359"/>
                  <a:gd name="T83" fmla="*/ 0 h 1766"/>
                  <a:gd name="T84" fmla="*/ 0 w 1359"/>
                  <a:gd name="T85" fmla="*/ 0 h 1766"/>
                  <a:gd name="T86" fmla="*/ 0 w 1359"/>
                  <a:gd name="T87" fmla="*/ 0 h 1766"/>
                  <a:gd name="T88" fmla="*/ 0 w 1359"/>
                  <a:gd name="T89" fmla="*/ 0 h 1766"/>
                  <a:gd name="T90" fmla="*/ 0 w 1359"/>
                  <a:gd name="T91" fmla="*/ 0 h 1766"/>
                  <a:gd name="T92" fmla="*/ 0 w 1359"/>
                  <a:gd name="T93" fmla="*/ 0 h 1766"/>
                  <a:gd name="T94" fmla="*/ 0 w 1359"/>
                  <a:gd name="T95" fmla="*/ 0 h 1766"/>
                  <a:gd name="T96" fmla="*/ 0 w 1359"/>
                  <a:gd name="T97" fmla="*/ 0 h 1766"/>
                  <a:gd name="T98" fmla="*/ 0 w 1359"/>
                  <a:gd name="T99" fmla="*/ 0 h 1766"/>
                  <a:gd name="T100" fmla="*/ 0 w 1359"/>
                  <a:gd name="T101" fmla="*/ 0 h 1766"/>
                  <a:gd name="T102" fmla="*/ 0 w 1359"/>
                  <a:gd name="T103" fmla="*/ 0 h 1766"/>
                  <a:gd name="T104" fmla="*/ 0 w 1359"/>
                  <a:gd name="T105" fmla="*/ 0 h 1766"/>
                  <a:gd name="T106" fmla="*/ 0 w 1359"/>
                  <a:gd name="T107" fmla="*/ 0 h 1766"/>
                  <a:gd name="T108" fmla="*/ 0 w 1359"/>
                  <a:gd name="T109" fmla="*/ 0 h 1766"/>
                  <a:gd name="T110" fmla="*/ 0 w 1359"/>
                  <a:gd name="T111" fmla="*/ 0 h 1766"/>
                  <a:gd name="T112" fmla="*/ 0 w 1359"/>
                  <a:gd name="T113" fmla="*/ 0 h 1766"/>
                  <a:gd name="T114" fmla="*/ 0 w 1359"/>
                  <a:gd name="T115" fmla="*/ 0 h 1766"/>
                  <a:gd name="T116" fmla="*/ 0 w 1359"/>
                  <a:gd name="T117" fmla="*/ 0 h 1766"/>
                  <a:gd name="T118" fmla="*/ 0 w 1359"/>
                  <a:gd name="T119" fmla="*/ 0 h 1766"/>
                  <a:gd name="T120" fmla="*/ 0 w 1359"/>
                  <a:gd name="T121" fmla="*/ 0 h 1766"/>
                  <a:gd name="T122" fmla="*/ 0 w 1359"/>
                  <a:gd name="T123" fmla="*/ 0 h 176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359"/>
                  <a:gd name="T187" fmla="*/ 0 h 1766"/>
                  <a:gd name="T188" fmla="*/ 1359 w 1359"/>
                  <a:gd name="T189" fmla="*/ 1766 h 176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359" h="1766">
                    <a:moveTo>
                      <a:pt x="761" y="3"/>
                    </a:moveTo>
                    <a:lnTo>
                      <a:pt x="0" y="157"/>
                    </a:lnTo>
                    <a:lnTo>
                      <a:pt x="22" y="186"/>
                    </a:lnTo>
                    <a:lnTo>
                      <a:pt x="54" y="227"/>
                    </a:lnTo>
                    <a:lnTo>
                      <a:pt x="87" y="270"/>
                    </a:lnTo>
                    <a:lnTo>
                      <a:pt x="120" y="314"/>
                    </a:lnTo>
                    <a:lnTo>
                      <a:pt x="152" y="359"/>
                    </a:lnTo>
                    <a:lnTo>
                      <a:pt x="184" y="403"/>
                    </a:lnTo>
                    <a:lnTo>
                      <a:pt x="215" y="448"/>
                    </a:lnTo>
                    <a:lnTo>
                      <a:pt x="245" y="494"/>
                    </a:lnTo>
                    <a:lnTo>
                      <a:pt x="273" y="539"/>
                    </a:lnTo>
                    <a:lnTo>
                      <a:pt x="288" y="566"/>
                    </a:lnTo>
                    <a:lnTo>
                      <a:pt x="302" y="594"/>
                    </a:lnTo>
                    <a:lnTo>
                      <a:pt x="316" y="625"/>
                    </a:lnTo>
                    <a:lnTo>
                      <a:pt x="330" y="656"/>
                    </a:lnTo>
                    <a:lnTo>
                      <a:pt x="343" y="689"/>
                    </a:lnTo>
                    <a:lnTo>
                      <a:pt x="355" y="722"/>
                    </a:lnTo>
                    <a:lnTo>
                      <a:pt x="367" y="758"/>
                    </a:lnTo>
                    <a:lnTo>
                      <a:pt x="378" y="794"/>
                    </a:lnTo>
                    <a:lnTo>
                      <a:pt x="388" y="831"/>
                    </a:lnTo>
                    <a:lnTo>
                      <a:pt x="399" y="869"/>
                    </a:lnTo>
                    <a:lnTo>
                      <a:pt x="408" y="908"/>
                    </a:lnTo>
                    <a:lnTo>
                      <a:pt x="416" y="947"/>
                    </a:lnTo>
                    <a:lnTo>
                      <a:pt x="424" y="987"/>
                    </a:lnTo>
                    <a:lnTo>
                      <a:pt x="432" y="1028"/>
                    </a:lnTo>
                    <a:lnTo>
                      <a:pt x="438" y="1069"/>
                    </a:lnTo>
                    <a:lnTo>
                      <a:pt x="443" y="1109"/>
                    </a:lnTo>
                    <a:lnTo>
                      <a:pt x="448" y="1151"/>
                    </a:lnTo>
                    <a:lnTo>
                      <a:pt x="452" y="1193"/>
                    </a:lnTo>
                    <a:lnTo>
                      <a:pt x="455" y="1234"/>
                    </a:lnTo>
                    <a:lnTo>
                      <a:pt x="459" y="1276"/>
                    </a:lnTo>
                    <a:lnTo>
                      <a:pt x="461" y="1316"/>
                    </a:lnTo>
                    <a:lnTo>
                      <a:pt x="462" y="1357"/>
                    </a:lnTo>
                    <a:lnTo>
                      <a:pt x="462" y="1398"/>
                    </a:lnTo>
                    <a:lnTo>
                      <a:pt x="462" y="1438"/>
                    </a:lnTo>
                    <a:lnTo>
                      <a:pt x="461" y="1477"/>
                    </a:lnTo>
                    <a:lnTo>
                      <a:pt x="457" y="1517"/>
                    </a:lnTo>
                    <a:lnTo>
                      <a:pt x="455" y="1555"/>
                    </a:lnTo>
                    <a:lnTo>
                      <a:pt x="451" y="1592"/>
                    </a:lnTo>
                    <a:lnTo>
                      <a:pt x="446" y="1628"/>
                    </a:lnTo>
                    <a:lnTo>
                      <a:pt x="441" y="1663"/>
                    </a:lnTo>
                    <a:lnTo>
                      <a:pt x="434" y="1698"/>
                    </a:lnTo>
                    <a:lnTo>
                      <a:pt x="426" y="1731"/>
                    </a:lnTo>
                    <a:lnTo>
                      <a:pt x="418" y="1766"/>
                    </a:lnTo>
                    <a:lnTo>
                      <a:pt x="1350" y="1553"/>
                    </a:lnTo>
                    <a:lnTo>
                      <a:pt x="1352" y="1537"/>
                    </a:lnTo>
                    <a:lnTo>
                      <a:pt x="1355" y="1504"/>
                    </a:lnTo>
                    <a:lnTo>
                      <a:pt x="1358" y="1470"/>
                    </a:lnTo>
                    <a:lnTo>
                      <a:pt x="1359" y="1435"/>
                    </a:lnTo>
                    <a:lnTo>
                      <a:pt x="1359" y="1398"/>
                    </a:lnTo>
                    <a:lnTo>
                      <a:pt x="1358" y="1359"/>
                    </a:lnTo>
                    <a:lnTo>
                      <a:pt x="1355" y="1320"/>
                    </a:lnTo>
                    <a:lnTo>
                      <a:pt x="1352" y="1280"/>
                    </a:lnTo>
                    <a:lnTo>
                      <a:pt x="1348" y="1239"/>
                    </a:lnTo>
                    <a:lnTo>
                      <a:pt x="1344" y="1197"/>
                    </a:lnTo>
                    <a:lnTo>
                      <a:pt x="1339" y="1155"/>
                    </a:lnTo>
                    <a:lnTo>
                      <a:pt x="1332" y="1112"/>
                    </a:lnTo>
                    <a:lnTo>
                      <a:pt x="1326" y="1069"/>
                    </a:lnTo>
                    <a:lnTo>
                      <a:pt x="1317" y="1025"/>
                    </a:lnTo>
                    <a:lnTo>
                      <a:pt x="1308" y="982"/>
                    </a:lnTo>
                    <a:lnTo>
                      <a:pt x="1299" y="938"/>
                    </a:lnTo>
                    <a:lnTo>
                      <a:pt x="1288" y="894"/>
                    </a:lnTo>
                    <a:lnTo>
                      <a:pt x="1277" y="851"/>
                    </a:lnTo>
                    <a:lnTo>
                      <a:pt x="1265" y="807"/>
                    </a:lnTo>
                    <a:lnTo>
                      <a:pt x="1252" y="764"/>
                    </a:lnTo>
                    <a:lnTo>
                      <a:pt x="1239" y="721"/>
                    </a:lnTo>
                    <a:lnTo>
                      <a:pt x="1224" y="680"/>
                    </a:lnTo>
                    <a:lnTo>
                      <a:pt x="1210" y="639"/>
                    </a:lnTo>
                    <a:lnTo>
                      <a:pt x="1194" y="598"/>
                    </a:lnTo>
                    <a:lnTo>
                      <a:pt x="1178" y="559"/>
                    </a:lnTo>
                    <a:lnTo>
                      <a:pt x="1161" y="521"/>
                    </a:lnTo>
                    <a:lnTo>
                      <a:pt x="1144" y="484"/>
                    </a:lnTo>
                    <a:lnTo>
                      <a:pt x="1125" y="447"/>
                    </a:lnTo>
                    <a:lnTo>
                      <a:pt x="1106" y="412"/>
                    </a:lnTo>
                    <a:lnTo>
                      <a:pt x="1087" y="379"/>
                    </a:lnTo>
                    <a:lnTo>
                      <a:pt x="1067" y="348"/>
                    </a:lnTo>
                    <a:lnTo>
                      <a:pt x="1047" y="318"/>
                    </a:lnTo>
                    <a:lnTo>
                      <a:pt x="1025" y="290"/>
                    </a:lnTo>
                    <a:lnTo>
                      <a:pt x="996" y="254"/>
                    </a:lnTo>
                    <a:lnTo>
                      <a:pt x="966" y="217"/>
                    </a:lnTo>
                    <a:lnTo>
                      <a:pt x="935" y="181"/>
                    </a:lnTo>
                    <a:lnTo>
                      <a:pt x="904" y="145"/>
                    </a:lnTo>
                    <a:lnTo>
                      <a:pt x="873" y="109"/>
                    </a:lnTo>
                    <a:lnTo>
                      <a:pt x="842" y="75"/>
                    </a:lnTo>
                    <a:lnTo>
                      <a:pt x="812" y="42"/>
                    </a:lnTo>
                    <a:lnTo>
                      <a:pt x="782" y="9"/>
                    </a:lnTo>
                    <a:lnTo>
                      <a:pt x="774" y="0"/>
                    </a:lnTo>
                    <a:lnTo>
                      <a:pt x="761" y="3"/>
                    </a:lnTo>
                    <a:close/>
                    <a:moveTo>
                      <a:pt x="757" y="49"/>
                    </a:moveTo>
                    <a:lnTo>
                      <a:pt x="786" y="80"/>
                    </a:lnTo>
                    <a:lnTo>
                      <a:pt x="815" y="112"/>
                    </a:lnTo>
                    <a:lnTo>
                      <a:pt x="844" y="145"/>
                    </a:lnTo>
                    <a:lnTo>
                      <a:pt x="874" y="180"/>
                    </a:lnTo>
                    <a:lnTo>
                      <a:pt x="904" y="214"/>
                    </a:lnTo>
                    <a:lnTo>
                      <a:pt x="933" y="249"/>
                    </a:lnTo>
                    <a:lnTo>
                      <a:pt x="962" y="283"/>
                    </a:lnTo>
                    <a:lnTo>
                      <a:pt x="990" y="318"/>
                    </a:lnTo>
                    <a:lnTo>
                      <a:pt x="1013" y="349"/>
                    </a:lnTo>
                    <a:lnTo>
                      <a:pt x="1036" y="383"/>
                    </a:lnTo>
                    <a:lnTo>
                      <a:pt x="1058" y="418"/>
                    </a:lnTo>
                    <a:lnTo>
                      <a:pt x="1080" y="457"/>
                    </a:lnTo>
                    <a:lnTo>
                      <a:pt x="1099" y="497"/>
                    </a:lnTo>
                    <a:lnTo>
                      <a:pt x="1119" y="538"/>
                    </a:lnTo>
                    <a:lnTo>
                      <a:pt x="1137" y="582"/>
                    </a:lnTo>
                    <a:lnTo>
                      <a:pt x="1156" y="626"/>
                    </a:lnTo>
                    <a:lnTo>
                      <a:pt x="1174" y="672"/>
                    </a:lnTo>
                    <a:lnTo>
                      <a:pt x="1189" y="718"/>
                    </a:lnTo>
                    <a:lnTo>
                      <a:pt x="1205" y="766"/>
                    </a:lnTo>
                    <a:lnTo>
                      <a:pt x="1219" y="815"/>
                    </a:lnTo>
                    <a:lnTo>
                      <a:pt x="1233" y="864"/>
                    </a:lnTo>
                    <a:lnTo>
                      <a:pt x="1246" y="913"/>
                    </a:lnTo>
                    <a:lnTo>
                      <a:pt x="1257" y="962"/>
                    </a:lnTo>
                    <a:lnTo>
                      <a:pt x="1268" y="1012"/>
                    </a:lnTo>
                    <a:lnTo>
                      <a:pt x="1281" y="1082"/>
                    </a:lnTo>
                    <a:lnTo>
                      <a:pt x="1291" y="1151"/>
                    </a:lnTo>
                    <a:lnTo>
                      <a:pt x="1301" y="1218"/>
                    </a:lnTo>
                    <a:lnTo>
                      <a:pt x="1307" y="1283"/>
                    </a:lnTo>
                    <a:lnTo>
                      <a:pt x="1309" y="1315"/>
                    </a:lnTo>
                    <a:lnTo>
                      <a:pt x="1311" y="1346"/>
                    </a:lnTo>
                    <a:lnTo>
                      <a:pt x="1312" y="1377"/>
                    </a:lnTo>
                    <a:lnTo>
                      <a:pt x="1312" y="1407"/>
                    </a:lnTo>
                    <a:lnTo>
                      <a:pt x="1312" y="1435"/>
                    </a:lnTo>
                    <a:lnTo>
                      <a:pt x="1312" y="1464"/>
                    </a:lnTo>
                    <a:lnTo>
                      <a:pt x="1310" y="1491"/>
                    </a:lnTo>
                    <a:lnTo>
                      <a:pt x="1309" y="1517"/>
                    </a:lnTo>
                    <a:lnTo>
                      <a:pt x="1295" y="1520"/>
                    </a:lnTo>
                    <a:lnTo>
                      <a:pt x="1267" y="1526"/>
                    </a:lnTo>
                    <a:lnTo>
                      <a:pt x="1225" y="1535"/>
                    </a:lnTo>
                    <a:lnTo>
                      <a:pt x="1174" y="1548"/>
                    </a:lnTo>
                    <a:lnTo>
                      <a:pt x="1114" y="1561"/>
                    </a:lnTo>
                    <a:lnTo>
                      <a:pt x="1048" y="1577"/>
                    </a:lnTo>
                    <a:lnTo>
                      <a:pt x="976" y="1592"/>
                    </a:lnTo>
                    <a:lnTo>
                      <a:pt x="903" y="1610"/>
                    </a:lnTo>
                    <a:lnTo>
                      <a:pt x="829" y="1626"/>
                    </a:lnTo>
                    <a:lnTo>
                      <a:pt x="757" y="1643"/>
                    </a:lnTo>
                    <a:lnTo>
                      <a:pt x="689" y="1658"/>
                    </a:lnTo>
                    <a:lnTo>
                      <a:pt x="627" y="1673"/>
                    </a:lnTo>
                    <a:lnTo>
                      <a:pt x="572" y="1685"/>
                    </a:lnTo>
                    <a:lnTo>
                      <a:pt x="528" y="1696"/>
                    </a:lnTo>
                    <a:lnTo>
                      <a:pt x="495" y="1703"/>
                    </a:lnTo>
                    <a:lnTo>
                      <a:pt x="476" y="1707"/>
                    </a:lnTo>
                    <a:lnTo>
                      <a:pt x="484" y="1666"/>
                    </a:lnTo>
                    <a:lnTo>
                      <a:pt x="491" y="1622"/>
                    </a:lnTo>
                    <a:lnTo>
                      <a:pt x="497" y="1578"/>
                    </a:lnTo>
                    <a:lnTo>
                      <a:pt x="501" y="1531"/>
                    </a:lnTo>
                    <a:lnTo>
                      <a:pt x="504" y="1485"/>
                    </a:lnTo>
                    <a:lnTo>
                      <a:pt x="506" y="1437"/>
                    </a:lnTo>
                    <a:lnTo>
                      <a:pt x="506" y="1388"/>
                    </a:lnTo>
                    <a:lnTo>
                      <a:pt x="506" y="1340"/>
                    </a:lnTo>
                    <a:lnTo>
                      <a:pt x="505" y="1291"/>
                    </a:lnTo>
                    <a:lnTo>
                      <a:pt x="502" y="1242"/>
                    </a:lnTo>
                    <a:lnTo>
                      <a:pt x="498" y="1192"/>
                    </a:lnTo>
                    <a:lnTo>
                      <a:pt x="494" y="1142"/>
                    </a:lnTo>
                    <a:lnTo>
                      <a:pt x="487" y="1093"/>
                    </a:lnTo>
                    <a:lnTo>
                      <a:pt x="480" y="1043"/>
                    </a:lnTo>
                    <a:lnTo>
                      <a:pt x="472" y="994"/>
                    </a:lnTo>
                    <a:lnTo>
                      <a:pt x="463" y="947"/>
                    </a:lnTo>
                    <a:lnTo>
                      <a:pt x="449" y="885"/>
                    </a:lnTo>
                    <a:lnTo>
                      <a:pt x="434" y="825"/>
                    </a:lnTo>
                    <a:lnTo>
                      <a:pt x="425" y="796"/>
                    </a:lnTo>
                    <a:lnTo>
                      <a:pt x="417" y="767"/>
                    </a:lnTo>
                    <a:lnTo>
                      <a:pt x="409" y="739"/>
                    </a:lnTo>
                    <a:lnTo>
                      <a:pt x="400" y="711"/>
                    </a:lnTo>
                    <a:lnTo>
                      <a:pt x="389" y="684"/>
                    </a:lnTo>
                    <a:lnTo>
                      <a:pt x="379" y="657"/>
                    </a:lnTo>
                    <a:lnTo>
                      <a:pt x="369" y="633"/>
                    </a:lnTo>
                    <a:lnTo>
                      <a:pt x="358" y="608"/>
                    </a:lnTo>
                    <a:lnTo>
                      <a:pt x="347" y="583"/>
                    </a:lnTo>
                    <a:lnTo>
                      <a:pt x="336" y="560"/>
                    </a:lnTo>
                    <a:lnTo>
                      <a:pt x="323" y="537"/>
                    </a:lnTo>
                    <a:lnTo>
                      <a:pt x="311" y="517"/>
                    </a:lnTo>
                    <a:lnTo>
                      <a:pt x="285" y="474"/>
                    </a:lnTo>
                    <a:lnTo>
                      <a:pt x="258" y="432"/>
                    </a:lnTo>
                    <a:lnTo>
                      <a:pt x="229" y="391"/>
                    </a:lnTo>
                    <a:lnTo>
                      <a:pt x="200" y="348"/>
                    </a:lnTo>
                    <a:lnTo>
                      <a:pt x="170" y="307"/>
                    </a:lnTo>
                    <a:lnTo>
                      <a:pt x="139" y="266"/>
                    </a:lnTo>
                    <a:lnTo>
                      <a:pt x="109" y="226"/>
                    </a:lnTo>
                    <a:lnTo>
                      <a:pt x="79" y="187"/>
                    </a:lnTo>
                    <a:lnTo>
                      <a:pt x="125" y="178"/>
                    </a:lnTo>
                    <a:lnTo>
                      <a:pt x="208" y="161"/>
                    </a:lnTo>
                    <a:lnTo>
                      <a:pt x="315" y="139"/>
                    </a:lnTo>
                    <a:lnTo>
                      <a:pt x="433" y="116"/>
                    </a:lnTo>
                    <a:lnTo>
                      <a:pt x="549" y="92"/>
                    </a:lnTo>
                    <a:lnTo>
                      <a:pt x="651" y="71"/>
                    </a:lnTo>
                    <a:lnTo>
                      <a:pt x="724" y="56"/>
                    </a:lnTo>
                    <a:lnTo>
                      <a:pt x="757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52" name="Freeform 67"/>
              <p:cNvSpPr>
                <a:spLocks/>
              </p:cNvSpPr>
              <p:nvPr/>
            </p:nvSpPr>
            <p:spPr bwMode="auto">
              <a:xfrm>
                <a:off x="3679" y="1645"/>
                <a:ext cx="41" cy="65"/>
              </a:xfrm>
              <a:custGeom>
                <a:avLst/>
                <a:gdLst>
                  <a:gd name="T0" fmla="*/ 0 w 283"/>
                  <a:gd name="T1" fmla="*/ 0 h 459"/>
                  <a:gd name="T2" fmla="*/ 0 w 283"/>
                  <a:gd name="T3" fmla="*/ 0 h 459"/>
                  <a:gd name="T4" fmla="*/ 0 w 283"/>
                  <a:gd name="T5" fmla="*/ 0 h 459"/>
                  <a:gd name="T6" fmla="*/ 0 w 283"/>
                  <a:gd name="T7" fmla="*/ 0 h 459"/>
                  <a:gd name="T8" fmla="*/ 0 w 283"/>
                  <a:gd name="T9" fmla="*/ 0 h 459"/>
                  <a:gd name="T10" fmla="*/ 0 w 283"/>
                  <a:gd name="T11" fmla="*/ 0 h 459"/>
                  <a:gd name="T12" fmla="*/ 0 w 283"/>
                  <a:gd name="T13" fmla="*/ 0 h 459"/>
                  <a:gd name="T14" fmla="*/ 0 w 283"/>
                  <a:gd name="T15" fmla="*/ 0 h 459"/>
                  <a:gd name="T16" fmla="*/ 0 w 283"/>
                  <a:gd name="T17" fmla="*/ 0 h 459"/>
                  <a:gd name="T18" fmla="*/ 0 w 283"/>
                  <a:gd name="T19" fmla="*/ 0 h 459"/>
                  <a:gd name="T20" fmla="*/ 0 w 283"/>
                  <a:gd name="T21" fmla="*/ 0 h 459"/>
                  <a:gd name="T22" fmla="*/ 0 w 283"/>
                  <a:gd name="T23" fmla="*/ 0 h 459"/>
                  <a:gd name="T24" fmla="*/ 0 w 283"/>
                  <a:gd name="T25" fmla="*/ 0 h 459"/>
                  <a:gd name="T26" fmla="*/ 0 w 283"/>
                  <a:gd name="T27" fmla="*/ 0 h 459"/>
                  <a:gd name="T28" fmla="*/ 0 w 283"/>
                  <a:gd name="T29" fmla="*/ 0 h 459"/>
                  <a:gd name="T30" fmla="*/ 0 w 283"/>
                  <a:gd name="T31" fmla="*/ 0 h 459"/>
                  <a:gd name="T32" fmla="*/ 0 w 283"/>
                  <a:gd name="T33" fmla="*/ 0 h 459"/>
                  <a:gd name="T34" fmla="*/ 0 w 283"/>
                  <a:gd name="T35" fmla="*/ 0 h 459"/>
                  <a:gd name="T36" fmla="*/ 0 w 283"/>
                  <a:gd name="T37" fmla="*/ 0 h 459"/>
                  <a:gd name="T38" fmla="*/ 0 w 283"/>
                  <a:gd name="T39" fmla="*/ 0 h 459"/>
                  <a:gd name="T40" fmla="*/ 0 w 283"/>
                  <a:gd name="T41" fmla="*/ 0 h 459"/>
                  <a:gd name="T42" fmla="*/ 0 w 283"/>
                  <a:gd name="T43" fmla="*/ 0 h 459"/>
                  <a:gd name="T44" fmla="*/ 0 w 283"/>
                  <a:gd name="T45" fmla="*/ 0 h 459"/>
                  <a:gd name="T46" fmla="*/ 0 w 283"/>
                  <a:gd name="T47" fmla="*/ 0 h 459"/>
                  <a:gd name="T48" fmla="*/ 0 w 283"/>
                  <a:gd name="T49" fmla="*/ 0 h 459"/>
                  <a:gd name="T50" fmla="*/ 0 w 283"/>
                  <a:gd name="T51" fmla="*/ 0 h 459"/>
                  <a:gd name="T52" fmla="*/ 0 w 283"/>
                  <a:gd name="T53" fmla="*/ 0 h 459"/>
                  <a:gd name="T54" fmla="*/ 0 w 283"/>
                  <a:gd name="T55" fmla="*/ 0 h 459"/>
                  <a:gd name="T56" fmla="*/ 0 w 283"/>
                  <a:gd name="T57" fmla="*/ 0 h 459"/>
                  <a:gd name="T58" fmla="*/ 0 w 283"/>
                  <a:gd name="T59" fmla="*/ 0 h 459"/>
                  <a:gd name="T60" fmla="*/ 0 w 283"/>
                  <a:gd name="T61" fmla="*/ 0 h 459"/>
                  <a:gd name="T62" fmla="*/ 0 w 283"/>
                  <a:gd name="T63" fmla="*/ 0 h 459"/>
                  <a:gd name="T64" fmla="*/ 0 w 283"/>
                  <a:gd name="T65" fmla="*/ 0 h 459"/>
                  <a:gd name="T66" fmla="*/ 0 w 283"/>
                  <a:gd name="T67" fmla="*/ 0 h 459"/>
                  <a:gd name="T68" fmla="*/ 0 w 283"/>
                  <a:gd name="T69" fmla="*/ 0 h 459"/>
                  <a:gd name="T70" fmla="*/ 0 w 283"/>
                  <a:gd name="T71" fmla="*/ 0 h 459"/>
                  <a:gd name="T72" fmla="*/ 0 w 283"/>
                  <a:gd name="T73" fmla="*/ 0 h 459"/>
                  <a:gd name="T74" fmla="*/ 0 w 283"/>
                  <a:gd name="T75" fmla="*/ 0 h 459"/>
                  <a:gd name="T76" fmla="*/ 0 w 283"/>
                  <a:gd name="T77" fmla="*/ 0 h 459"/>
                  <a:gd name="T78" fmla="*/ 0 w 283"/>
                  <a:gd name="T79" fmla="*/ 0 h 459"/>
                  <a:gd name="T80" fmla="*/ 0 w 283"/>
                  <a:gd name="T81" fmla="*/ 0 h 459"/>
                  <a:gd name="T82" fmla="*/ 0 w 283"/>
                  <a:gd name="T83" fmla="*/ 0 h 4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3"/>
                  <a:gd name="T127" fmla="*/ 0 h 459"/>
                  <a:gd name="T128" fmla="*/ 283 w 283"/>
                  <a:gd name="T129" fmla="*/ 459 h 4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3" h="459">
                    <a:moveTo>
                      <a:pt x="80" y="330"/>
                    </a:moveTo>
                    <a:lnTo>
                      <a:pt x="77" y="318"/>
                    </a:lnTo>
                    <a:lnTo>
                      <a:pt x="75" y="305"/>
                    </a:lnTo>
                    <a:lnTo>
                      <a:pt x="74" y="293"/>
                    </a:lnTo>
                    <a:lnTo>
                      <a:pt x="74" y="281"/>
                    </a:lnTo>
                    <a:lnTo>
                      <a:pt x="74" y="271"/>
                    </a:lnTo>
                    <a:lnTo>
                      <a:pt x="75" y="259"/>
                    </a:lnTo>
                    <a:lnTo>
                      <a:pt x="77" y="249"/>
                    </a:lnTo>
                    <a:lnTo>
                      <a:pt x="79" y="239"/>
                    </a:lnTo>
                    <a:lnTo>
                      <a:pt x="92" y="202"/>
                    </a:lnTo>
                    <a:lnTo>
                      <a:pt x="104" y="168"/>
                    </a:lnTo>
                    <a:lnTo>
                      <a:pt x="109" y="151"/>
                    </a:lnTo>
                    <a:lnTo>
                      <a:pt x="112" y="133"/>
                    </a:lnTo>
                    <a:lnTo>
                      <a:pt x="112" y="125"/>
                    </a:lnTo>
                    <a:lnTo>
                      <a:pt x="112" y="115"/>
                    </a:lnTo>
                    <a:lnTo>
                      <a:pt x="111" y="105"/>
                    </a:lnTo>
                    <a:lnTo>
                      <a:pt x="109" y="96"/>
                    </a:lnTo>
                    <a:lnTo>
                      <a:pt x="106" y="85"/>
                    </a:lnTo>
                    <a:lnTo>
                      <a:pt x="102" y="75"/>
                    </a:lnTo>
                    <a:lnTo>
                      <a:pt x="96" y="64"/>
                    </a:lnTo>
                    <a:lnTo>
                      <a:pt x="90" y="51"/>
                    </a:lnTo>
                    <a:lnTo>
                      <a:pt x="81" y="40"/>
                    </a:lnTo>
                    <a:lnTo>
                      <a:pt x="72" y="26"/>
                    </a:lnTo>
                    <a:lnTo>
                      <a:pt x="61" y="13"/>
                    </a:lnTo>
                    <a:lnTo>
                      <a:pt x="48" y="0"/>
                    </a:lnTo>
                    <a:lnTo>
                      <a:pt x="45" y="9"/>
                    </a:lnTo>
                    <a:lnTo>
                      <a:pt x="41" y="23"/>
                    </a:lnTo>
                    <a:lnTo>
                      <a:pt x="37" y="43"/>
                    </a:lnTo>
                    <a:lnTo>
                      <a:pt x="33" y="65"/>
                    </a:lnTo>
                    <a:lnTo>
                      <a:pt x="23" y="119"/>
                    </a:lnTo>
                    <a:lnTo>
                      <a:pt x="14" y="176"/>
                    </a:lnTo>
                    <a:lnTo>
                      <a:pt x="7" y="235"/>
                    </a:lnTo>
                    <a:lnTo>
                      <a:pt x="2" y="288"/>
                    </a:lnTo>
                    <a:lnTo>
                      <a:pt x="0" y="311"/>
                    </a:lnTo>
                    <a:lnTo>
                      <a:pt x="0" y="330"/>
                    </a:lnTo>
                    <a:lnTo>
                      <a:pt x="1" y="345"/>
                    </a:lnTo>
                    <a:lnTo>
                      <a:pt x="3" y="355"/>
                    </a:lnTo>
                    <a:lnTo>
                      <a:pt x="6" y="366"/>
                    </a:lnTo>
                    <a:lnTo>
                      <a:pt x="11" y="375"/>
                    </a:lnTo>
                    <a:lnTo>
                      <a:pt x="16" y="383"/>
                    </a:lnTo>
                    <a:lnTo>
                      <a:pt x="23" y="393"/>
                    </a:lnTo>
                    <a:lnTo>
                      <a:pt x="31" y="400"/>
                    </a:lnTo>
                    <a:lnTo>
                      <a:pt x="38" y="407"/>
                    </a:lnTo>
                    <a:lnTo>
                      <a:pt x="46" y="414"/>
                    </a:lnTo>
                    <a:lnTo>
                      <a:pt x="56" y="420"/>
                    </a:lnTo>
                    <a:lnTo>
                      <a:pt x="65" y="427"/>
                    </a:lnTo>
                    <a:lnTo>
                      <a:pt x="75" y="432"/>
                    </a:lnTo>
                    <a:lnTo>
                      <a:pt x="84" y="437"/>
                    </a:lnTo>
                    <a:lnTo>
                      <a:pt x="96" y="441"/>
                    </a:lnTo>
                    <a:lnTo>
                      <a:pt x="106" y="445"/>
                    </a:lnTo>
                    <a:lnTo>
                      <a:pt x="118" y="448"/>
                    </a:lnTo>
                    <a:lnTo>
                      <a:pt x="129" y="451"/>
                    </a:lnTo>
                    <a:lnTo>
                      <a:pt x="139" y="454"/>
                    </a:lnTo>
                    <a:lnTo>
                      <a:pt x="162" y="457"/>
                    </a:lnTo>
                    <a:lnTo>
                      <a:pt x="184" y="459"/>
                    </a:lnTo>
                    <a:lnTo>
                      <a:pt x="205" y="458"/>
                    </a:lnTo>
                    <a:lnTo>
                      <a:pt x="225" y="456"/>
                    </a:lnTo>
                    <a:lnTo>
                      <a:pt x="234" y="454"/>
                    </a:lnTo>
                    <a:lnTo>
                      <a:pt x="244" y="451"/>
                    </a:lnTo>
                    <a:lnTo>
                      <a:pt x="252" y="448"/>
                    </a:lnTo>
                    <a:lnTo>
                      <a:pt x="259" y="445"/>
                    </a:lnTo>
                    <a:lnTo>
                      <a:pt x="266" y="441"/>
                    </a:lnTo>
                    <a:lnTo>
                      <a:pt x="273" y="437"/>
                    </a:lnTo>
                    <a:lnTo>
                      <a:pt x="279" y="433"/>
                    </a:lnTo>
                    <a:lnTo>
                      <a:pt x="283" y="428"/>
                    </a:lnTo>
                    <a:lnTo>
                      <a:pt x="266" y="429"/>
                    </a:lnTo>
                    <a:lnTo>
                      <a:pt x="251" y="430"/>
                    </a:lnTo>
                    <a:lnTo>
                      <a:pt x="234" y="431"/>
                    </a:lnTo>
                    <a:lnTo>
                      <a:pt x="218" y="430"/>
                    </a:lnTo>
                    <a:lnTo>
                      <a:pt x="202" y="429"/>
                    </a:lnTo>
                    <a:lnTo>
                      <a:pt x="187" y="426"/>
                    </a:lnTo>
                    <a:lnTo>
                      <a:pt x="172" y="423"/>
                    </a:lnTo>
                    <a:lnTo>
                      <a:pt x="158" y="417"/>
                    </a:lnTo>
                    <a:lnTo>
                      <a:pt x="144" y="412"/>
                    </a:lnTo>
                    <a:lnTo>
                      <a:pt x="132" y="405"/>
                    </a:lnTo>
                    <a:lnTo>
                      <a:pt x="120" y="397"/>
                    </a:lnTo>
                    <a:lnTo>
                      <a:pt x="109" y="386"/>
                    </a:lnTo>
                    <a:lnTo>
                      <a:pt x="105" y="381"/>
                    </a:lnTo>
                    <a:lnTo>
                      <a:pt x="100" y="375"/>
                    </a:lnTo>
                    <a:lnTo>
                      <a:pt x="96" y="369"/>
                    </a:lnTo>
                    <a:lnTo>
                      <a:pt x="92" y="363"/>
                    </a:lnTo>
                    <a:lnTo>
                      <a:pt x="89" y="355"/>
                    </a:lnTo>
                    <a:lnTo>
                      <a:pt x="85" y="347"/>
                    </a:lnTo>
                    <a:lnTo>
                      <a:pt x="82" y="340"/>
                    </a:lnTo>
                    <a:lnTo>
                      <a:pt x="80" y="3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53" name="Freeform 68"/>
              <p:cNvSpPr>
                <a:spLocks/>
              </p:cNvSpPr>
              <p:nvPr/>
            </p:nvSpPr>
            <p:spPr bwMode="auto">
              <a:xfrm>
                <a:off x="3653" y="1520"/>
                <a:ext cx="89" cy="166"/>
              </a:xfrm>
              <a:custGeom>
                <a:avLst/>
                <a:gdLst>
                  <a:gd name="T0" fmla="*/ 0 w 626"/>
                  <a:gd name="T1" fmla="*/ 0 h 1161"/>
                  <a:gd name="T2" fmla="*/ 0 w 626"/>
                  <a:gd name="T3" fmla="*/ 0 h 1161"/>
                  <a:gd name="T4" fmla="*/ 0 w 626"/>
                  <a:gd name="T5" fmla="*/ 0 h 1161"/>
                  <a:gd name="T6" fmla="*/ 0 w 626"/>
                  <a:gd name="T7" fmla="*/ 0 h 1161"/>
                  <a:gd name="T8" fmla="*/ 0 w 626"/>
                  <a:gd name="T9" fmla="*/ 0 h 1161"/>
                  <a:gd name="T10" fmla="*/ 0 w 626"/>
                  <a:gd name="T11" fmla="*/ 0 h 1161"/>
                  <a:gd name="T12" fmla="*/ 0 w 626"/>
                  <a:gd name="T13" fmla="*/ 0 h 1161"/>
                  <a:gd name="T14" fmla="*/ 0 w 626"/>
                  <a:gd name="T15" fmla="*/ 0 h 1161"/>
                  <a:gd name="T16" fmla="*/ 0 w 626"/>
                  <a:gd name="T17" fmla="*/ 0 h 1161"/>
                  <a:gd name="T18" fmla="*/ 0 w 626"/>
                  <a:gd name="T19" fmla="*/ 0 h 1161"/>
                  <a:gd name="T20" fmla="*/ 0 w 626"/>
                  <a:gd name="T21" fmla="*/ 0 h 1161"/>
                  <a:gd name="T22" fmla="*/ 0 w 626"/>
                  <a:gd name="T23" fmla="*/ 0 h 1161"/>
                  <a:gd name="T24" fmla="*/ 0 w 626"/>
                  <a:gd name="T25" fmla="*/ 0 h 1161"/>
                  <a:gd name="T26" fmla="*/ 0 w 626"/>
                  <a:gd name="T27" fmla="*/ 0 h 1161"/>
                  <a:gd name="T28" fmla="*/ 0 w 626"/>
                  <a:gd name="T29" fmla="*/ 0 h 1161"/>
                  <a:gd name="T30" fmla="*/ 0 w 626"/>
                  <a:gd name="T31" fmla="*/ 0 h 1161"/>
                  <a:gd name="T32" fmla="*/ 0 w 626"/>
                  <a:gd name="T33" fmla="*/ 0 h 1161"/>
                  <a:gd name="T34" fmla="*/ 0 w 626"/>
                  <a:gd name="T35" fmla="*/ 0 h 1161"/>
                  <a:gd name="T36" fmla="*/ 0 w 626"/>
                  <a:gd name="T37" fmla="*/ 0 h 1161"/>
                  <a:gd name="T38" fmla="*/ 0 w 626"/>
                  <a:gd name="T39" fmla="*/ 0 h 1161"/>
                  <a:gd name="T40" fmla="*/ 0 w 626"/>
                  <a:gd name="T41" fmla="*/ 0 h 1161"/>
                  <a:gd name="T42" fmla="*/ 0 w 626"/>
                  <a:gd name="T43" fmla="*/ 0 h 1161"/>
                  <a:gd name="T44" fmla="*/ 0 w 626"/>
                  <a:gd name="T45" fmla="*/ 0 h 1161"/>
                  <a:gd name="T46" fmla="*/ 0 w 626"/>
                  <a:gd name="T47" fmla="*/ 0 h 1161"/>
                  <a:gd name="T48" fmla="*/ 0 w 626"/>
                  <a:gd name="T49" fmla="*/ 0 h 1161"/>
                  <a:gd name="T50" fmla="*/ 0 w 626"/>
                  <a:gd name="T51" fmla="*/ 0 h 1161"/>
                  <a:gd name="T52" fmla="*/ 0 w 626"/>
                  <a:gd name="T53" fmla="*/ 0 h 1161"/>
                  <a:gd name="T54" fmla="*/ 0 w 626"/>
                  <a:gd name="T55" fmla="*/ 0 h 1161"/>
                  <a:gd name="T56" fmla="*/ 0 w 626"/>
                  <a:gd name="T57" fmla="*/ 0 h 1161"/>
                  <a:gd name="T58" fmla="*/ 0 w 626"/>
                  <a:gd name="T59" fmla="*/ 0 h 1161"/>
                  <a:gd name="T60" fmla="*/ 0 w 626"/>
                  <a:gd name="T61" fmla="*/ 0 h 1161"/>
                  <a:gd name="T62" fmla="*/ 0 w 626"/>
                  <a:gd name="T63" fmla="*/ 0 h 1161"/>
                  <a:gd name="T64" fmla="*/ 0 w 626"/>
                  <a:gd name="T65" fmla="*/ 0 h 1161"/>
                  <a:gd name="T66" fmla="*/ 0 w 626"/>
                  <a:gd name="T67" fmla="*/ 0 h 1161"/>
                  <a:gd name="T68" fmla="*/ 0 w 626"/>
                  <a:gd name="T69" fmla="*/ 0 h 1161"/>
                  <a:gd name="T70" fmla="*/ 0 w 626"/>
                  <a:gd name="T71" fmla="*/ 0 h 1161"/>
                  <a:gd name="T72" fmla="*/ 0 w 626"/>
                  <a:gd name="T73" fmla="*/ 0 h 1161"/>
                  <a:gd name="T74" fmla="*/ 0 w 626"/>
                  <a:gd name="T75" fmla="*/ 0 h 1161"/>
                  <a:gd name="T76" fmla="*/ 0 w 626"/>
                  <a:gd name="T77" fmla="*/ 0 h 1161"/>
                  <a:gd name="T78" fmla="*/ 0 w 626"/>
                  <a:gd name="T79" fmla="*/ 0 h 1161"/>
                  <a:gd name="T80" fmla="*/ 0 w 626"/>
                  <a:gd name="T81" fmla="*/ 0 h 1161"/>
                  <a:gd name="T82" fmla="*/ 0 w 626"/>
                  <a:gd name="T83" fmla="*/ 0 h 1161"/>
                  <a:gd name="T84" fmla="*/ 0 w 626"/>
                  <a:gd name="T85" fmla="*/ 0 h 1161"/>
                  <a:gd name="T86" fmla="*/ 0 w 626"/>
                  <a:gd name="T87" fmla="*/ 0 h 1161"/>
                  <a:gd name="T88" fmla="*/ 0 w 626"/>
                  <a:gd name="T89" fmla="*/ 0 h 1161"/>
                  <a:gd name="T90" fmla="*/ 0 w 626"/>
                  <a:gd name="T91" fmla="*/ 0 h 1161"/>
                  <a:gd name="T92" fmla="*/ 0 w 626"/>
                  <a:gd name="T93" fmla="*/ 0 h 1161"/>
                  <a:gd name="T94" fmla="*/ 0 w 626"/>
                  <a:gd name="T95" fmla="*/ 0 h 1161"/>
                  <a:gd name="T96" fmla="*/ 0 w 626"/>
                  <a:gd name="T97" fmla="*/ 0 h 1161"/>
                  <a:gd name="T98" fmla="*/ 0 w 626"/>
                  <a:gd name="T99" fmla="*/ 0 h 1161"/>
                  <a:gd name="T100" fmla="*/ 0 w 626"/>
                  <a:gd name="T101" fmla="*/ 0 h 1161"/>
                  <a:gd name="T102" fmla="*/ 0 w 626"/>
                  <a:gd name="T103" fmla="*/ 0 h 1161"/>
                  <a:gd name="T104" fmla="*/ 0 w 626"/>
                  <a:gd name="T105" fmla="*/ 0 h 1161"/>
                  <a:gd name="T106" fmla="*/ 0 w 626"/>
                  <a:gd name="T107" fmla="*/ 0 h 1161"/>
                  <a:gd name="T108" fmla="*/ 0 w 626"/>
                  <a:gd name="T109" fmla="*/ 0 h 1161"/>
                  <a:gd name="T110" fmla="*/ 0 w 626"/>
                  <a:gd name="T111" fmla="*/ 0 h 1161"/>
                  <a:gd name="T112" fmla="*/ 0 w 626"/>
                  <a:gd name="T113" fmla="*/ 0 h 1161"/>
                  <a:gd name="T114" fmla="*/ 0 w 626"/>
                  <a:gd name="T115" fmla="*/ 0 h 1161"/>
                  <a:gd name="T116" fmla="*/ 0 w 626"/>
                  <a:gd name="T117" fmla="*/ 0 h 1161"/>
                  <a:gd name="T118" fmla="*/ 0 w 626"/>
                  <a:gd name="T119" fmla="*/ 0 h 1161"/>
                  <a:gd name="T120" fmla="*/ 0 w 626"/>
                  <a:gd name="T121" fmla="*/ 0 h 1161"/>
                  <a:gd name="T122" fmla="*/ 0 w 626"/>
                  <a:gd name="T123" fmla="*/ 0 h 1161"/>
                  <a:gd name="T124" fmla="*/ 0 w 626"/>
                  <a:gd name="T125" fmla="*/ 0 h 116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26"/>
                  <a:gd name="T190" fmla="*/ 0 h 1161"/>
                  <a:gd name="T191" fmla="*/ 626 w 626"/>
                  <a:gd name="T192" fmla="*/ 1161 h 116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26" h="1161">
                    <a:moveTo>
                      <a:pt x="403" y="727"/>
                    </a:moveTo>
                    <a:lnTo>
                      <a:pt x="401" y="716"/>
                    </a:lnTo>
                    <a:lnTo>
                      <a:pt x="399" y="707"/>
                    </a:lnTo>
                    <a:lnTo>
                      <a:pt x="398" y="698"/>
                    </a:lnTo>
                    <a:lnTo>
                      <a:pt x="398" y="690"/>
                    </a:lnTo>
                    <a:lnTo>
                      <a:pt x="398" y="681"/>
                    </a:lnTo>
                    <a:lnTo>
                      <a:pt x="398" y="673"/>
                    </a:lnTo>
                    <a:lnTo>
                      <a:pt x="399" y="665"/>
                    </a:lnTo>
                    <a:lnTo>
                      <a:pt x="401" y="658"/>
                    </a:lnTo>
                    <a:lnTo>
                      <a:pt x="405" y="643"/>
                    </a:lnTo>
                    <a:lnTo>
                      <a:pt x="410" y="629"/>
                    </a:lnTo>
                    <a:lnTo>
                      <a:pt x="416" y="615"/>
                    </a:lnTo>
                    <a:lnTo>
                      <a:pt x="423" y="603"/>
                    </a:lnTo>
                    <a:lnTo>
                      <a:pt x="431" y="589"/>
                    </a:lnTo>
                    <a:lnTo>
                      <a:pt x="438" y="577"/>
                    </a:lnTo>
                    <a:lnTo>
                      <a:pt x="444" y="563"/>
                    </a:lnTo>
                    <a:lnTo>
                      <a:pt x="450" y="550"/>
                    </a:lnTo>
                    <a:lnTo>
                      <a:pt x="454" y="536"/>
                    </a:lnTo>
                    <a:lnTo>
                      <a:pt x="458" y="521"/>
                    </a:lnTo>
                    <a:lnTo>
                      <a:pt x="459" y="513"/>
                    </a:lnTo>
                    <a:lnTo>
                      <a:pt x="459" y="505"/>
                    </a:lnTo>
                    <a:lnTo>
                      <a:pt x="459" y="496"/>
                    </a:lnTo>
                    <a:lnTo>
                      <a:pt x="458" y="488"/>
                    </a:lnTo>
                    <a:lnTo>
                      <a:pt x="455" y="479"/>
                    </a:lnTo>
                    <a:lnTo>
                      <a:pt x="452" y="469"/>
                    </a:lnTo>
                    <a:lnTo>
                      <a:pt x="449" y="460"/>
                    </a:lnTo>
                    <a:lnTo>
                      <a:pt x="446" y="452"/>
                    </a:lnTo>
                    <a:lnTo>
                      <a:pt x="442" y="445"/>
                    </a:lnTo>
                    <a:lnTo>
                      <a:pt x="437" y="436"/>
                    </a:lnTo>
                    <a:lnTo>
                      <a:pt x="432" y="430"/>
                    </a:lnTo>
                    <a:lnTo>
                      <a:pt x="425" y="423"/>
                    </a:lnTo>
                    <a:lnTo>
                      <a:pt x="413" y="410"/>
                    </a:lnTo>
                    <a:lnTo>
                      <a:pt x="400" y="398"/>
                    </a:lnTo>
                    <a:lnTo>
                      <a:pt x="384" y="387"/>
                    </a:lnTo>
                    <a:lnTo>
                      <a:pt x="369" y="376"/>
                    </a:lnTo>
                    <a:lnTo>
                      <a:pt x="336" y="357"/>
                    </a:lnTo>
                    <a:lnTo>
                      <a:pt x="304" y="335"/>
                    </a:lnTo>
                    <a:lnTo>
                      <a:pt x="289" y="324"/>
                    </a:lnTo>
                    <a:lnTo>
                      <a:pt x="275" y="312"/>
                    </a:lnTo>
                    <a:lnTo>
                      <a:pt x="268" y="305"/>
                    </a:lnTo>
                    <a:lnTo>
                      <a:pt x="262" y="299"/>
                    </a:lnTo>
                    <a:lnTo>
                      <a:pt x="256" y="292"/>
                    </a:lnTo>
                    <a:lnTo>
                      <a:pt x="251" y="284"/>
                    </a:lnTo>
                    <a:lnTo>
                      <a:pt x="257" y="277"/>
                    </a:lnTo>
                    <a:lnTo>
                      <a:pt x="263" y="270"/>
                    </a:lnTo>
                    <a:lnTo>
                      <a:pt x="269" y="262"/>
                    </a:lnTo>
                    <a:lnTo>
                      <a:pt x="275" y="253"/>
                    </a:lnTo>
                    <a:lnTo>
                      <a:pt x="284" y="236"/>
                    </a:lnTo>
                    <a:lnTo>
                      <a:pt x="293" y="216"/>
                    </a:lnTo>
                    <a:lnTo>
                      <a:pt x="301" y="197"/>
                    </a:lnTo>
                    <a:lnTo>
                      <a:pt x="310" y="180"/>
                    </a:lnTo>
                    <a:lnTo>
                      <a:pt x="319" y="162"/>
                    </a:lnTo>
                    <a:lnTo>
                      <a:pt x="329" y="147"/>
                    </a:lnTo>
                    <a:lnTo>
                      <a:pt x="316" y="135"/>
                    </a:lnTo>
                    <a:lnTo>
                      <a:pt x="302" y="125"/>
                    </a:lnTo>
                    <a:lnTo>
                      <a:pt x="288" y="114"/>
                    </a:lnTo>
                    <a:lnTo>
                      <a:pt x="274" y="103"/>
                    </a:lnTo>
                    <a:lnTo>
                      <a:pt x="242" y="84"/>
                    </a:lnTo>
                    <a:lnTo>
                      <a:pt x="209" y="65"/>
                    </a:lnTo>
                    <a:lnTo>
                      <a:pt x="175" y="47"/>
                    </a:lnTo>
                    <a:lnTo>
                      <a:pt x="141" y="31"/>
                    </a:lnTo>
                    <a:lnTo>
                      <a:pt x="107" y="15"/>
                    </a:lnTo>
                    <a:lnTo>
                      <a:pt x="75" y="0"/>
                    </a:lnTo>
                    <a:lnTo>
                      <a:pt x="81" y="8"/>
                    </a:lnTo>
                    <a:lnTo>
                      <a:pt x="89" y="15"/>
                    </a:lnTo>
                    <a:lnTo>
                      <a:pt x="95" y="24"/>
                    </a:lnTo>
                    <a:lnTo>
                      <a:pt x="101" y="32"/>
                    </a:lnTo>
                    <a:lnTo>
                      <a:pt x="90" y="41"/>
                    </a:lnTo>
                    <a:lnTo>
                      <a:pt x="78" y="53"/>
                    </a:lnTo>
                    <a:lnTo>
                      <a:pt x="66" y="65"/>
                    </a:lnTo>
                    <a:lnTo>
                      <a:pt x="54" y="78"/>
                    </a:lnTo>
                    <a:lnTo>
                      <a:pt x="42" y="92"/>
                    </a:lnTo>
                    <a:lnTo>
                      <a:pt x="29" y="104"/>
                    </a:lnTo>
                    <a:lnTo>
                      <a:pt x="21" y="110"/>
                    </a:lnTo>
                    <a:lnTo>
                      <a:pt x="15" y="115"/>
                    </a:lnTo>
                    <a:lnTo>
                      <a:pt x="8" y="119"/>
                    </a:lnTo>
                    <a:lnTo>
                      <a:pt x="0" y="123"/>
                    </a:lnTo>
                    <a:lnTo>
                      <a:pt x="33" y="138"/>
                    </a:lnTo>
                    <a:lnTo>
                      <a:pt x="60" y="151"/>
                    </a:lnTo>
                    <a:lnTo>
                      <a:pt x="80" y="162"/>
                    </a:lnTo>
                    <a:lnTo>
                      <a:pt x="97" y="173"/>
                    </a:lnTo>
                    <a:lnTo>
                      <a:pt x="108" y="181"/>
                    </a:lnTo>
                    <a:lnTo>
                      <a:pt x="116" y="189"/>
                    </a:lnTo>
                    <a:lnTo>
                      <a:pt x="122" y="197"/>
                    </a:lnTo>
                    <a:lnTo>
                      <a:pt x="125" y="207"/>
                    </a:lnTo>
                    <a:lnTo>
                      <a:pt x="128" y="226"/>
                    </a:lnTo>
                    <a:lnTo>
                      <a:pt x="131" y="253"/>
                    </a:lnTo>
                    <a:lnTo>
                      <a:pt x="134" y="270"/>
                    </a:lnTo>
                    <a:lnTo>
                      <a:pt x="139" y="289"/>
                    </a:lnTo>
                    <a:lnTo>
                      <a:pt x="149" y="313"/>
                    </a:lnTo>
                    <a:lnTo>
                      <a:pt x="161" y="340"/>
                    </a:lnTo>
                    <a:lnTo>
                      <a:pt x="165" y="347"/>
                    </a:lnTo>
                    <a:lnTo>
                      <a:pt x="170" y="355"/>
                    </a:lnTo>
                    <a:lnTo>
                      <a:pt x="177" y="360"/>
                    </a:lnTo>
                    <a:lnTo>
                      <a:pt x="185" y="366"/>
                    </a:lnTo>
                    <a:lnTo>
                      <a:pt x="202" y="376"/>
                    </a:lnTo>
                    <a:lnTo>
                      <a:pt x="221" y="387"/>
                    </a:lnTo>
                    <a:lnTo>
                      <a:pt x="239" y="398"/>
                    </a:lnTo>
                    <a:lnTo>
                      <a:pt x="258" y="410"/>
                    </a:lnTo>
                    <a:lnTo>
                      <a:pt x="265" y="418"/>
                    </a:lnTo>
                    <a:lnTo>
                      <a:pt x="274" y="425"/>
                    </a:lnTo>
                    <a:lnTo>
                      <a:pt x="280" y="434"/>
                    </a:lnTo>
                    <a:lnTo>
                      <a:pt x="285" y="444"/>
                    </a:lnTo>
                    <a:lnTo>
                      <a:pt x="291" y="458"/>
                    </a:lnTo>
                    <a:lnTo>
                      <a:pt x="294" y="472"/>
                    </a:lnTo>
                    <a:lnTo>
                      <a:pt x="296" y="485"/>
                    </a:lnTo>
                    <a:lnTo>
                      <a:pt x="297" y="497"/>
                    </a:lnTo>
                    <a:lnTo>
                      <a:pt x="296" y="509"/>
                    </a:lnTo>
                    <a:lnTo>
                      <a:pt x="293" y="519"/>
                    </a:lnTo>
                    <a:lnTo>
                      <a:pt x="290" y="529"/>
                    </a:lnTo>
                    <a:lnTo>
                      <a:pt x="287" y="540"/>
                    </a:lnTo>
                    <a:lnTo>
                      <a:pt x="279" y="560"/>
                    </a:lnTo>
                    <a:lnTo>
                      <a:pt x="273" y="581"/>
                    </a:lnTo>
                    <a:lnTo>
                      <a:pt x="269" y="592"/>
                    </a:lnTo>
                    <a:lnTo>
                      <a:pt x="268" y="604"/>
                    </a:lnTo>
                    <a:lnTo>
                      <a:pt x="268" y="616"/>
                    </a:lnTo>
                    <a:lnTo>
                      <a:pt x="270" y="630"/>
                    </a:lnTo>
                    <a:lnTo>
                      <a:pt x="273" y="640"/>
                    </a:lnTo>
                    <a:lnTo>
                      <a:pt x="275" y="650"/>
                    </a:lnTo>
                    <a:lnTo>
                      <a:pt x="278" y="660"/>
                    </a:lnTo>
                    <a:lnTo>
                      <a:pt x="282" y="668"/>
                    </a:lnTo>
                    <a:lnTo>
                      <a:pt x="289" y="684"/>
                    </a:lnTo>
                    <a:lnTo>
                      <a:pt x="297" y="698"/>
                    </a:lnTo>
                    <a:lnTo>
                      <a:pt x="307" y="712"/>
                    </a:lnTo>
                    <a:lnTo>
                      <a:pt x="315" y="726"/>
                    </a:lnTo>
                    <a:lnTo>
                      <a:pt x="323" y="741"/>
                    </a:lnTo>
                    <a:lnTo>
                      <a:pt x="331" y="759"/>
                    </a:lnTo>
                    <a:lnTo>
                      <a:pt x="344" y="791"/>
                    </a:lnTo>
                    <a:lnTo>
                      <a:pt x="360" y="830"/>
                    </a:lnTo>
                    <a:lnTo>
                      <a:pt x="377" y="871"/>
                    </a:lnTo>
                    <a:lnTo>
                      <a:pt x="390" y="904"/>
                    </a:lnTo>
                    <a:lnTo>
                      <a:pt x="394" y="918"/>
                    </a:lnTo>
                    <a:lnTo>
                      <a:pt x="398" y="931"/>
                    </a:lnTo>
                    <a:lnTo>
                      <a:pt x="400" y="941"/>
                    </a:lnTo>
                    <a:lnTo>
                      <a:pt x="400" y="950"/>
                    </a:lnTo>
                    <a:lnTo>
                      <a:pt x="399" y="967"/>
                    </a:lnTo>
                    <a:lnTo>
                      <a:pt x="398" y="981"/>
                    </a:lnTo>
                    <a:lnTo>
                      <a:pt x="398" y="988"/>
                    </a:lnTo>
                    <a:lnTo>
                      <a:pt x="399" y="996"/>
                    </a:lnTo>
                    <a:lnTo>
                      <a:pt x="401" y="1004"/>
                    </a:lnTo>
                    <a:lnTo>
                      <a:pt x="404" y="1012"/>
                    </a:lnTo>
                    <a:lnTo>
                      <a:pt x="409" y="1022"/>
                    </a:lnTo>
                    <a:lnTo>
                      <a:pt x="416" y="1033"/>
                    </a:lnTo>
                    <a:lnTo>
                      <a:pt x="424" y="1045"/>
                    </a:lnTo>
                    <a:lnTo>
                      <a:pt x="437" y="1060"/>
                    </a:lnTo>
                    <a:lnTo>
                      <a:pt x="444" y="1067"/>
                    </a:lnTo>
                    <a:lnTo>
                      <a:pt x="451" y="1074"/>
                    </a:lnTo>
                    <a:lnTo>
                      <a:pt x="461" y="1080"/>
                    </a:lnTo>
                    <a:lnTo>
                      <a:pt x="470" y="1088"/>
                    </a:lnTo>
                    <a:lnTo>
                      <a:pt x="491" y="1100"/>
                    </a:lnTo>
                    <a:lnTo>
                      <a:pt x="513" y="1113"/>
                    </a:lnTo>
                    <a:lnTo>
                      <a:pt x="536" y="1124"/>
                    </a:lnTo>
                    <a:lnTo>
                      <a:pt x="558" y="1136"/>
                    </a:lnTo>
                    <a:lnTo>
                      <a:pt x="578" y="1149"/>
                    </a:lnTo>
                    <a:lnTo>
                      <a:pt x="597" y="1161"/>
                    </a:lnTo>
                    <a:lnTo>
                      <a:pt x="600" y="1156"/>
                    </a:lnTo>
                    <a:lnTo>
                      <a:pt x="603" y="1151"/>
                    </a:lnTo>
                    <a:lnTo>
                      <a:pt x="605" y="1146"/>
                    </a:lnTo>
                    <a:lnTo>
                      <a:pt x="606" y="1141"/>
                    </a:lnTo>
                    <a:lnTo>
                      <a:pt x="607" y="1132"/>
                    </a:lnTo>
                    <a:lnTo>
                      <a:pt x="606" y="1124"/>
                    </a:lnTo>
                    <a:lnTo>
                      <a:pt x="600" y="1108"/>
                    </a:lnTo>
                    <a:lnTo>
                      <a:pt x="594" y="1091"/>
                    </a:lnTo>
                    <a:lnTo>
                      <a:pt x="534" y="1120"/>
                    </a:lnTo>
                    <a:lnTo>
                      <a:pt x="556" y="1099"/>
                    </a:lnTo>
                    <a:lnTo>
                      <a:pt x="574" y="1080"/>
                    </a:lnTo>
                    <a:lnTo>
                      <a:pt x="589" y="1063"/>
                    </a:lnTo>
                    <a:lnTo>
                      <a:pt x="602" y="1046"/>
                    </a:lnTo>
                    <a:lnTo>
                      <a:pt x="611" y="1031"/>
                    </a:lnTo>
                    <a:lnTo>
                      <a:pt x="619" y="1015"/>
                    </a:lnTo>
                    <a:lnTo>
                      <a:pt x="623" y="1002"/>
                    </a:lnTo>
                    <a:lnTo>
                      <a:pt x="626" y="988"/>
                    </a:lnTo>
                    <a:lnTo>
                      <a:pt x="626" y="976"/>
                    </a:lnTo>
                    <a:lnTo>
                      <a:pt x="624" y="964"/>
                    </a:lnTo>
                    <a:lnTo>
                      <a:pt x="620" y="952"/>
                    </a:lnTo>
                    <a:lnTo>
                      <a:pt x="615" y="942"/>
                    </a:lnTo>
                    <a:lnTo>
                      <a:pt x="608" y="932"/>
                    </a:lnTo>
                    <a:lnTo>
                      <a:pt x="600" y="921"/>
                    </a:lnTo>
                    <a:lnTo>
                      <a:pt x="591" y="912"/>
                    </a:lnTo>
                    <a:lnTo>
                      <a:pt x="580" y="903"/>
                    </a:lnTo>
                    <a:lnTo>
                      <a:pt x="532" y="865"/>
                    </a:lnTo>
                    <a:lnTo>
                      <a:pt x="479" y="827"/>
                    </a:lnTo>
                    <a:lnTo>
                      <a:pt x="467" y="817"/>
                    </a:lnTo>
                    <a:lnTo>
                      <a:pt x="454" y="805"/>
                    </a:lnTo>
                    <a:lnTo>
                      <a:pt x="443" y="794"/>
                    </a:lnTo>
                    <a:lnTo>
                      <a:pt x="433" y="782"/>
                    </a:lnTo>
                    <a:lnTo>
                      <a:pt x="423" y="769"/>
                    </a:lnTo>
                    <a:lnTo>
                      <a:pt x="415" y="756"/>
                    </a:lnTo>
                    <a:lnTo>
                      <a:pt x="409" y="741"/>
                    </a:lnTo>
                    <a:lnTo>
                      <a:pt x="403" y="7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54" name="Freeform 69"/>
              <p:cNvSpPr>
                <a:spLocks/>
              </p:cNvSpPr>
              <p:nvPr/>
            </p:nvSpPr>
            <p:spPr bwMode="auto">
              <a:xfrm>
                <a:off x="3353" y="1489"/>
                <a:ext cx="216" cy="264"/>
              </a:xfrm>
              <a:custGeom>
                <a:avLst/>
                <a:gdLst>
                  <a:gd name="T0" fmla="*/ 0 w 1514"/>
                  <a:gd name="T1" fmla="*/ 0 h 1848"/>
                  <a:gd name="T2" fmla="*/ 0 w 1514"/>
                  <a:gd name="T3" fmla="*/ 0 h 1848"/>
                  <a:gd name="T4" fmla="*/ 0 w 1514"/>
                  <a:gd name="T5" fmla="*/ 0 h 1848"/>
                  <a:gd name="T6" fmla="*/ 0 w 1514"/>
                  <a:gd name="T7" fmla="*/ 0 h 1848"/>
                  <a:gd name="T8" fmla="*/ 0 w 1514"/>
                  <a:gd name="T9" fmla="*/ 0 h 1848"/>
                  <a:gd name="T10" fmla="*/ 0 w 1514"/>
                  <a:gd name="T11" fmla="*/ 0 h 1848"/>
                  <a:gd name="T12" fmla="*/ 0 w 1514"/>
                  <a:gd name="T13" fmla="*/ 0 h 1848"/>
                  <a:gd name="T14" fmla="*/ 0 w 1514"/>
                  <a:gd name="T15" fmla="*/ 0 h 1848"/>
                  <a:gd name="T16" fmla="*/ 0 w 1514"/>
                  <a:gd name="T17" fmla="*/ 0 h 1848"/>
                  <a:gd name="T18" fmla="*/ 0 w 1514"/>
                  <a:gd name="T19" fmla="*/ 0 h 1848"/>
                  <a:gd name="T20" fmla="*/ 0 w 1514"/>
                  <a:gd name="T21" fmla="*/ 0 h 1848"/>
                  <a:gd name="T22" fmla="*/ 0 w 1514"/>
                  <a:gd name="T23" fmla="*/ 0 h 1848"/>
                  <a:gd name="T24" fmla="*/ 0 w 1514"/>
                  <a:gd name="T25" fmla="*/ 0 h 1848"/>
                  <a:gd name="T26" fmla="*/ 0 w 1514"/>
                  <a:gd name="T27" fmla="*/ 0 h 1848"/>
                  <a:gd name="T28" fmla="*/ 0 w 1514"/>
                  <a:gd name="T29" fmla="*/ 0 h 1848"/>
                  <a:gd name="T30" fmla="*/ 0 w 1514"/>
                  <a:gd name="T31" fmla="*/ 0 h 1848"/>
                  <a:gd name="T32" fmla="*/ 0 w 1514"/>
                  <a:gd name="T33" fmla="*/ 0 h 1848"/>
                  <a:gd name="T34" fmla="*/ 0 w 1514"/>
                  <a:gd name="T35" fmla="*/ 0 h 1848"/>
                  <a:gd name="T36" fmla="*/ 0 w 1514"/>
                  <a:gd name="T37" fmla="*/ 0 h 1848"/>
                  <a:gd name="T38" fmla="*/ 0 w 1514"/>
                  <a:gd name="T39" fmla="*/ 0 h 1848"/>
                  <a:gd name="T40" fmla="*/ 0 w 1514"/>
                  <a:gd name="T41" fmla="*/ 0 h 1848"/>
                  <a:gd name="T42" fmla="*/ 0 w 1514"/>
                  <a:gd name="T43" fmla="*/ 0 h 1848"/>
                  <a:gd name="T44" fmla="*/ 0 w 1514"/>
                  <a:gd name="T45" fmla="*/ 0 h 1848"/>
                  <a:gd name="T46" fmla="*/ 0 w 1514"/>
                  <a:gd name="T47" fmla="*/ 0 h 1848"/>
                  <a:gd name="T48" fmla="*/ 0 w 1514"/>
                  <a:gd name="T49" fmla="*/ 0 h 1848"/>
                  <a:gd name="T50" fmla="*/ 0 w 1514"/>
                  <a:gd name="T51" fmla="*/ 0 h 1848"/>
                  <a:gd name="T52" fmla="*/ 0 w 1514"/>
                  <a:gd name="T53" fmla="*/ 0 h 1848"/>
                  <a:gd name="T54" fmla="*/ 0 w 1514"/>
                  <a:gd name="T55" fmla="*/ 0 h 1848"/>
                  <a:gd name="T56" fmla="*/ 0 w 1514"/>
                  <a:gd name="T57" fmla="*/ 0 h 1848"/>
                  <a:gd name="T58" fmla="*/ 0 w 1514"/>
                  <a:gd name="T59" fmla="*/ 0 h 1848"/>
                  <a:gd name="T60" fmla="*/ 0 w 1514"/>
                  <a:gd name="T61" fmla="*/ 0 h 1848"/>
                  <a:gd name="T62" fmla="*/ 0 w 1514"/>
                  <a:gd name="T63" fmla="*/ 0 h 1848"/>
                  <a:gd name="T64" fmla="*/ 0 w 1514"/>
                  <a:gd name="T65" fmla="*/ 0 h 1848"/>
                  <a:gd name="T66" fmla="*/ 0 w 1514"/>
                  <a:gd name="T67" fmla="*/ 0 h 1848"/>
                  <a:gd name="T68" fmla="*/ 0 w 1514"/>
                  <a:gd name="T69" fmla="*/ 0 h 1848"/>
                  <a:gd name="T70" fmla="*/ 0 w 1514"/>
                  <a:gd name="T71" fmla="*/ 0 h 1848"/>
                  <a:gd name="T72" fmla="*/ 0 w 1514"/>
                  <a:gd name="T73" fmla="*/ 0 h 1848"/>
                  <a:gd name="T74" fmla="*/ 0 w 1514"/>
                  <a:gd name="T75" fmla="*/ 0 h 1848"/>
                  <a:gd name="T76" fmla="*/ 0 w 1514"/>
                  <a:gd name="T77" fmla="*/ 0 h 1848"/>
                  <a:gd name="T78" fmla="*/ 0 w 1514"/>
                  <a:gd name="T79" fmla="*/ 0 h 1848"/>
                  <a:gd name="T80" fmla="*/ 0 w 1514"/>
                  <a:gd name="T81" fmla="*/ 0 h 1848"/>
                  <a:gd name="T82" fmla="*/ 0 w 1514"/>
                  <a:gd name="T83" fmla="*/ 0 h 1848"/>
                  <a:gd name="T84" fmla="*/ 0 w 1514"/>
                  <a:gd name="T85" fmla="*/ 0 h 1848"/>
                  <a:gd name="T86" fmla="*/ 0 w 1514"/>
                  <a:gd name="T87" fmla="*/ 0 h 1848"/>
                  <a:gd name="T88" fmla="*/ 0 w 1514"/>
                  <a:gd name="T89" fmla="*/ 0 h 1848"/>
                  <a:gd name="T90" fmla="*/ 0 w 1514"/>
                  <a:gd name="T91" fmla="*/ 0 h 1848"/>
                  <a:gd name="T92" fmla="*/ 0 w 1514"/>
                  <a:gd name="T93" fmla="*/ 0 h 1848"/>
                  <a:gd name="T94" fmla="*/ 0 w 1514"/>
                  <a:gd name="T95" fmla="*/ 0 h 1848"/>
                  <a:gd name="T96" fmla="*/ 0 w 1514"/>
                  <a:gd name="T97" fmla="*/ 0 h 1848"/>
                  <a:gd name="T98" fmla="*/ 0 w 1514"/>
                  <a:gd name="T99" fmla="*/ 0 h 1848"/>
                  <a:gd name="T100" fmla="*/ 0 w 1514"/>
                  <a:gd name="T101" fmla="*/ 0 h 1848"/>
                  <a:gd name="T102" fmla="*/ 0 w 1514"/>
                  <a:gd name="T103" fmla="*/ 0 h 1848"/>
                  <a:gd name="T104" fmla="*/ 0 w 1514"/>
                  <a:gd name="T105" fmla="*/ 0 h 1848"/>
                  <a:gd name="T106" fmla="*/ 0 w 1514"/>
                  <a:gd name="T107" fmla="*/ 0 h 1848"/>
                  <a:gd name="T108" fmla="*/ 0 w 1514"/>
                  <a:gd name="T109" fmla="*/ 0 h 184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14"/>
                  <a:gd name="T166" fmla="*/ 0 h 1848"/>
                  <a:gd name="T167" fmla="*/ 1514 w 1514"/>
                  <a:gd name="T168" fmla="*/ 1848 h 184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14" h="1848">
                    <a:moveTo>
                      <a:pt x="558" y="0"/>
                    </a:moveTo>
                    <a:lnTo>
                      <a:pt x="677" y="22"/>
                    </a:lnTo>
                    <a:lnTo>
                      <a:pt x="645" y="60"/>
                    </a:lnTo>
                    <a:lnTo>
                      <a:pt x="613" y="95"/>
                    </a:lnTo>
                    <a:lnTo>
                      <a:pt x="582" y="131"/>
                    </a:lnTo>
                    <a:lnTo>
                      <a:pt x="551" y="166"/>
                    </a:lnTo>
                    <a:lnTo>
                      <a:pt x="521" y="201"/>
                    </a:lnTo>
                    <a:lnTo>
                      <a:pt x="492" y="236"/>
                    </a:lnTo>
                    <a:lnTo>
                      <a:pt x="464" y="271"/>
                    </a:lnTo>
                    <a:lnTo>
                      <a:pt x="437" y="305"/>
                    </a:lnTo>
                    <a:lnTo>
                      <a:pt x="417" y="332"/>
                    </a:lnTo>
                    <a:lnTo>
                      <a:pt x="398" y="360"/>
                    </a:lnTo>
                    <a:lnTo>
                      <a:pt x="379" y="391"/>
                    </a:lnTo>
                    <a:lnTo>
                      <a:pt x="361" y="422"/>
                    </a:lnTo>
                    <a:lnTo>
                      <a:pt x="343" y="456"/>
                    </a:lnTo>
                    <a:lnTo>
                      <a:pt x="325" y="491"/>
                    </a:lnTo>
                    <a:lnTo>
                      <a:pt x="309" y="527"/>
                    </a:lnTo>
                    <a:lnTo>
                      <a:pt x="292" y="564"/>
                    </a:lnTo>
                    <a:lnTo>
                      <a:pt x="277" y="603"/>
                    </a:lnTo>
                    <a:lnTo>
                      <a:pt x="261" y="643"/>
                    </a:lnTo>
                    <a:lnTo>
                      <a:pt x="247" y="683"/>
                    </a:lnTo>
                    <a:lnTo>
                      <a:pt x="234" y="725"/>
                    </a:lnTo>
                    <a:lnTo>
                      <a:pt x="220" y="766"/>
                    </a:lnTo>
                    <a:lnTo>
                      <a:pt x="208" y="808"/>
                    </a:lnTo>
                    <a:lnTo>
                      <a:pt x="196" y="851"/>
                    </a:lnTo>
                    <a:lnTo>
                      <a:pt x="185" y="894"/>
                    </a:lnTo>
                    <a:lnTo>
                      <a:pt x="176" y="938"/>
                    </a:lnTo>
                    <a:lnTo>
                      <a:pt x="165" y="981"/>
                    </a:lnTo>
                    <a:lnTo>
                      <a:pt x="157" y="1024"/>
                    </a:lnTo>
                    <a:lnTo>
                      <a:pt x="149" y="1068"/>
                    </a:lnTo>
                    <a:lnTo>
                      <a:pt x="142" y="1111"/>
                    </a:lnTo>
                    <a:lnTo>
                      <a:pt x="135" y="1154"/>
                    </a:lnTo>
                    <a:lnTo>
                      <a:pt x="130" y="1196"/>
                    </a:lnTo>
                    <a:lnTo>
                      <a:pt x="126" y="1237"/>
                    </a:lnTo>
                    <a:lnTo>
                      <a:pt x="122" y="1279"/>
                    </a:lnTo>
                    <a:lnTo>
                      <a:pt x="120" y="1319"/>
                    </a:lnTo>
                    <a:lnTo>
                      <a:pt x="118" y="1358"/>
                    </a:lnTo>
                    <a:lnTo>
                      <a:pt x="117" y="1397"/>
                    </a:lnTo>
                    <a:lnTo>
                      <a:pt x="117" y="1434"/>
                    </a:lnTo>
                    <a:lnTo>
                      <a:pt x="118" y="1470"/>
                    </a:lnTo>
                    <a:lnTo>
                      <a:pt x="121" y="1504"/>
                    </a:lnTo>
                    <a:lnTo>
                      <a:pt x="124" y="1537"/>
                    </a:lnTo>
                    <a:lnTo>
                      <a:pt x="1006" y="1733"/>
                    </a:lnTo>
                    <a:lnTo>
                      <a:pt x="999" y="1701"/>
                    </a:lnTo>
                    <a:lnTo>
                      <a:pt x="992" y="1667"/>
                    </a:lnTo>
                    <a:lnTo>
                      <a:pt x="987" y="1632"/>
                    </a:lnTo>
                    <a:lnTo>
                      <a:pt x="982" y="1596"/>
                    </a:lnTo>
                    <a:lnTo>
                      <a:pt x="978" y="1560"/>
                    </a:lnTo>
                    <a:lnTo>
                      <a:pt x="973" y="1522"/>
                    </a:lnTo>
                    <a:lnTo>
                      <a:pt x="971" y="1484"/>
                    </a:lnTo>
                    <a:lnTo>
                      <a:pt x="969" y="1444"/>
                    </a:lnTo>
                    <a:lnTo>
                      <a:pt x="968" y="1404"/>
                    </a:lnTo>
                    <a:lnTo>
                      <a:pt x="968" y="1364"/>
                    </a:lnTo>
                    <a:lnTo>
                      <a:pt x="968" y="1322"/>
                    </a:lnTo>
                    <a:lnTo>
                      <a:pt x="970" y="1281"/>
                    </a:lnTo>
                    <a:lnTo>
                      <a:pt x="972" y="1239"/>
                    </a:lnTo>
                    <a:lnTo>
                      <a:pt x="974" y="1198"/>
                    </a:lnTo>
                    <a:lnTo>
                      <a:pt x="979" y="1156"/>
                    </a:lnTo>
                    <a:lnTo>
                      <a:pt x="983" y="1114"/>
                    </a:lnTo>
                    <a:lnTo>
                      <a:pt x="988" y="1072"/>
                    </a:lnTo>
                    <a:lnTo>
                      <a:pt x="994" y="1031"/>
                    </a:lnTo>
                    <a:lnTo>
                      <a:pt x="1001" y="989"/>
                    </a:lnTo>
                    <a:lnTo>
                      <a:pt x="1009" y="949"/>
                    </a:lnTo>
                    <a:lnTo>
                      <a:pt x="1017" y="909"/>
                    </a:lnTo>
                    <a:lnTo>
                      <a:pt x="1025" y="868"/>
                    </a:lnTo>
                    <a:lnTo>
                      <a:pt x="1035" y="830"/>
                    </a:lnTo>
                    <a:lnTo>
                      <a:pt x="1046" y="791"/>
                    </a:lnTo>
                    <a:lnTo>
                      <a:pt x="1057" y="754"/>
                    </a:lnTo>
                    <a:lnTo>
                      <a:pt x="1068" y="717"/>
                    </a:lnTo>
                    <a:lnTo>
                      <a:pt x="1081" y="682"/>
                    </a:lnTo>
                    <a:lnTo>
                      <a:pt x="1094" y="647"/>
                    </a:lnTo>
                    <a:lnTo>
                      <a:pt x="1109" y="614"/>
                    </a:lnTo>
                    <a:lnTo>
                      <a:pt x="1123" y="582"/>
                    </a:lnTo>
                    <a:lnTo>
                      <a:pt x="1139" y="552"/>
                    </a:lnTo>
                    <a:lnTo>
                      <a:pt x="1154" y="523"/>
                    </a:lnTo>
                    <a:lnTo>
                      <a:pt x="1180" y="481"/>
                    </a:lnTo>
                    <a:lnTo>
                      <a:pt x="1208" y="437"/>
                    </a:lnTo>
                    <a:lnTo>
                      <a:pt x="1237" y="394"/>
                    </a:lnTo>
                    <a:lnTo>
                      <a:pt x="1268" y="349"/>
                    </a:lnTo>
                    <a:lnTo>
                      <a:pt x="1301" y="304"/>
                    </a:lnTo>
                    <a:lnTo>
                      <a:pt x="1334" y="258"/>
                    </a:lnTo>
                    <a:lnTo>
                      <a:pt x="1368" y="212"/>
                    </a:lnTo>
                    <a:lnTo>
                      <a:pt x="1404" y="165"/>
                    </a:lnTo>
                    <a:lnTo>
                      <a:pt x="1514" y="187"/>
                    </a:lnTo>
                    <a:lnTo>
                      <a:pt x="1490" y="220"/>
                    </a:lnTo>
                    <a:lnTo>
                      <a:pt x="1466" y="254"/>
                    </a:lnTo>
                    <a:lnTo>
                      <a:pt x="1443" y="288"/>
                    </a:lnTo>
                    <a:lnTo>
                      <a:pt x="1419" y="322"/>
                    </a:lnTo>
                    <a:lnTo>
                      <a:pt x="1396" y="357"/>
                    </a:lnTo>
                    <a:lnTo>
                      <a:pt x="1373" y="394"/>
                    </a:lnTo>
                    <a:lnTo>
                      <a:pt x="1352" y="430"/>
                    </a:lnTo>
                    <a:lnTo>
                      <a:pt x="1329" y="466"/>
                    </a:lnTo>
                    <a:lnTo>
                      <a:pt x="1310" y="500"/>
                    </a:lnTo>
                    <a:lnTo>
                      <a:pt x="1293" y="534"/>
                    </a:lnTo>
                    <a:lnTo>
                      <a:pt x="1275" y="572"/>
                    </a:lnTo>
                    <a:lnTo>
                      <a:pt x="1260" y="610"/>
                    </a:lnTo>
                    <a:lnTo>
                      <a:pt x="1244" y="649"/>
                    </a:lnTo>
                    <a:lnTo>
                      <a:pt x="1230" y="689"/>
                    </a:lnTo>
                    <a:lnTo>
                      <a:pt x="1215" y="731"/>
                    </a:lnTo>
                    <a:lnTo>
                      <a:pt x="1203" y="774"/>
                    </a:lnTo>
                    <a:lnTo>
                      <a:pt x="1190" y="818"/>
                    </a:lnTo>
                    <a:lnTo>
                      <a:pt x="1179" y="862"/>
                    </a:lnTo>
                    <a:lnTo>
                      <a:pt x="1169" y="908"/>
                    </a:lnTo>
                    <a:lnTo>
                      <a:pt x="1159" y="953"/>
                    </a:lnTo>
                    <a:lnTo>
                      <a:pt x="1150" y="1000"/>
                    </a:lnTo>
                    <a:lnTo>
                      <a:pt x="1143" y="1046"/>
                    </a:lnTo>
                    <a:lnTo>
                      <a:pt x="1136" y="1094"/>
                    </a:lnTo>
                    <a:lnTo>
                      <a:pt x="1129" y="1141"/>
                    </a:lnTo>
                    <a:lnTo>
                      <a:pt x="1124" y="1189"/>
                    </a:lnTo>
                    <a:lnTo>
                      <a:pt x="1120" y="1236"/>
                    </a:lnTo>
                    <a:lnTo>
                      <a:pt x="1117" y="1284"/>
                    </a:lnTo>
                    <a:lnTo>
                      <a:pt x="1115" y="1330"/>
                    </a:lnTo>
                    <a:lnTo>
                      <a:pt x="1113" y="1378"/>
                    </a:lnTo>
                    <a:lnTo>
                      <a:pt x="1112" y="1425"/>
                    </a:lnTo>
                    <a:lnTo>
                      <a:pt x="1113" y="1471"/>
                    </a:lnTo>
                    <a:lnTo>
                      <a:pt x="1114" y="1517"/>
                    </a:lnTo>
                    <a:lnTo>
                      <a:pt x="1116" y="1561"/>
                    </a:lnTo>
                    <a:lnTo>
                      <a:pt x="1119" y="1606"/>
                    </a:lnTo>
                    <a:lnTo>
                      <a:pt x="1123" y="1648"/>
                    </a:lnTo>
                    <a:lnTo>
                      <a:pt x="1127" y="1690"/>
                    </a:lnTo>
                    <a:lnTo>
                      <a:pt x="1134" y="1732"/>
                    </a:lnTo>
                    <a:lnTo>
                      <a:pt x="1141" y="1772"/>
                    </a:lnTo>
                    <a:lnTo>
                      <a:pt x="1148" y="1810"/>
                    </a:lnTo>
                    <a:lnTo>
                      <a:pt x="1157" y="1848"/>
                    </a:lnTo>
                    <a:lnTo>
                      <a:pt x="7" y="1607"/>
                    </a:lnTo>
                    <a:lnTo>
                      <a:pt x="3" y="1568"/>
                    </a:lnTo>
                    <a:lnTo>
                      <a:pt x="1" y="1529"/>
                    </a:lnTo>
                    <a:lnTo>
                      <a:pt x="0" y="1488"/>
                    </a:lnTo>
                    <a:lnTo>
                      <a:pt x="0" y="1445"/>
                    </a:lnTo>
                    <a:lnTo>
                      <a:pt x="0" y="1402"/>
                    </a:lnTo>
                    <a:lnTo>
                      <a:pt x="2" y="1357"/>
                    </a:lnTo>
                    <a:lnTo>
                      <a:pt x="5" y="1312"/>
                    </a:lnTo>
                    <a:lnTo>
                      <a:pt x="9" y="1265"/>
                    </a:lnTo>
                    <a:lnTo>
                      <a:pt x="14" y="1219"/>
                    </a:lnTo>
                    <a:lnTo>
                      <a:pt x="21" y="1171"/>
                    </a:lnTo>
                    <a:lnTo>
                      <a:pt x="28" y="1123"/>
                    </a:lnTo>
                    <a:lnTo>
                      <a:pt x="36" y="1075"/>
                    </a:lnTo>
                    <a:lnTo>
                      <a:pt x="45" y="1026"/>
                    </a:lnTo>
                    <a:lnTo>
                      <a:pt x="56" y="978"/>
                    </a:lnTo>
                    <a:lnTo>
                      <a:pt x="67" y="929"/>
                    </a:lnTo>
                    <a:lnTo>
                      <a:pt x="79" y="881"/>
                    </a:lnTo>
                    <a:lnTo>
                      <a:pt x="91" y="832"/>
                    </a:lnTo>
                    <a:lnTo>
                      <a:pt x="104" y="785"/>
                    </a:lnTo>
                    <a:lnTo>
                      <a:pt x="119" y="737"/>
                    </a:lnTo>
                    <a:lnTo>
                      <a:pt x="134" y="690"/>
                    </a:lnTo>
                    <a:lnTo>
                      <a:pt x="150" y="644"/>
                    </a:lnTo>
                    <a:lnTo>
                      <a:pt x="167" y="599"/>
                    </a:lnTo>
                    <a:lnTo>
                      <a:pt x="184" y="555"/>
                    </a:lnTo>
                    <a:lnTo>
                      <a:pt x="203" y="512"/>
                    </a:lnTo>
                    <a:lnTo>
                      <a:pt x="221" y="469"/>
                    </a:lnTo>
                    <a:lnTo>
                      <a:pt x="241" y="429"/>
                    </a:lnTo>
                    <a:lnTo>
                      <a:pt x="260" y="388"/>
                    </a:lnTo>
                    <a:lnTo>
                      <a:pt x="282" y="351"/>
                    </a:lnTo>
                    <a:lnTo>
                      <a:pt x="303" y="315"/>
                    </a:lnTo>
                    <a:lnTo>
                      <a:pt x="324" y="280"/>
                    </a:lnTo>
                    <a:lnTo>
                      <a:pt x="347" y="247"/>
                    </a:lnTo>
                    <a:lnTo>
                      <a:pt x="370" y="216"/>
                    </a:lnTo>
                    <a:lnTo>
                      <a:pt x="393" y="188"/>
                    </a:lnTo>
                    <a:lnTo>
                      <a:pt x="416" y="159"/>
                    </a:lnTo>
                    <a:lnTo>
                      <a:pt x="439" y="132"/>
                    </a:lnTo>
                    <a:lnTo>
                      <a:pt x="463" y="104"/>
                    </a:lnTo>
                    <a:lnTo>
                      <a:pt x="487" y="77"/>
                    </a:lnTo>
                    <a:lnTo>
                      <a:pt x="510" y="51"/>
                    </a:lnTo>
                    <a:lnTo>
                      <a:pt x="534" y="26"/>
                    </a:lnTo>
                    <a:lnTo>
                      <a:pt x="558" y="0"/>
                    </a:lnTo>
                    <a:close/>
                  </a:path>
                </a:pathLst>
              </a:custGeom>
              <a:solidFill>
                <a:srgbClr val="25A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55" name="Freeform 70"/>
              <p:cNvSpPr>
                <a:spLocks/>
              </p:cNvSpPr>
              <p:nvPr/>
            </p:nvSpPr>
            <p:spPr bwMode="auto">
              <a:xfrm>
                <a:off x="3370" y="1492"/>
                <a:ext cx="184" cy="244"/>
              </a:xfrm>
              <a:custGeom>
                <a:avLst/>
                <a:gdLst>
                  <a:gd name="T0" fmla="*/ 0 w 1287"/>
                  <a:gd name="T1" fmla="*/ 0 h 1711"/>
                  <a:gd name="T2" fmla="*/ 0 w 1287"/>
                  <a:gd name="T3" fmla="*/ 0 h 1711"/>
                  <a:gd name="T4" fmla="*/ 0 w 1287"/>
                  <a:gd name="T5" fmla="*/ 0 h 1711"/>
                  <a:gd name="T6" fmla="*/ 0 w 1287"/>
                  <a:gd name="T7" fmla="*/ 0 h 1711"/>
                  <a:gd name="T8" fmla="*/ 0 w 1287"/>
                  <a:gd name="T9" fmla="*/ 0 h 1711"/>
                  <a:gd name="T10" fmla="*/ 0 w 1287"/>
                  <a:gd name="T11" fmla="*/ 0 h 1711"/>
                  <a:gd name="T12" fmla="*/ 0 w 1287"/>
                  <a:gd name="T13" fmla="*/ 0 h 1711"/>
                  <a:gd name="T14" fmla="*/ 0 w 1287"/>
                  <a:gd name="T15" fmla="*/ 0 h 1711"/>
                  <a:gd name="T16" fmla="*/ 0 w 1287"/>
                  <a:gd name="T17" fmla="*/ 0 h 1711"/>
                  <a:gd name="T18" fmla="*/ 0 w 1287"/>
                  <a:gd name="T19" fmla="*/ 0 h 1711"/>
                  <a:gd name="T20" fmla="*/ 0 w 1287"/>
                  <a:gd name="T21" fmla="*/ 0 h 1711"/>
                  <a:gd name="T22" fmla="*/ 0 w 1287"/>
                  <a:gd name="T23" fmla="*/ 0 h 1711"/>
                  <a:gd name="T24" fmla="*/ 0 w 1287"/>
                  <a:gd name="T25" fmla="*/ 0 h 1711"/>
                  <a:gd name="T26" fmla="*/ 0 w 1287"/>
                  <a:gd name="T27" fmla="*/ 0 h 1711"/>
                  <a:gd name="T28" fmla="*/ 0 w 1287"/>
                  <a:gd name="T29" fmla="*/ 0 h 1711"/>
                  <a:gd name="T30" fmla="*/ 0 w 1287"/>
                  <a:gd name="T31" fmla="*/ 0 h 1711"/>
                  <a:gd name="T32" fmla="*/ 0 w 1287"/>
                  <a:gd name="T33" fmla="*/ 0 h 1711"/>
                  <a:gd name="T34" fmla="*/ 0 w 1287"/>
                  <a:gd name="T35" fmla="*/ 0 h 1711"/>
                  <a:gd name="T36" fmla="*/ 0 w 1287"/>
                  <a:gd name="T37" fmla="*/ 0 h 1711"/>
                  <a:gd name="T38" fmla="*/ 0 w 1287"/>
                  <a:gd name="T39" fmla="*/ 0 h 1711"/>
                  <a:gd name="T40" fmla="*/ 0 w 1287"/>
                  <a:gd name="T41" fmla="*/ 0 h 1711"/>
                  <a:gd name="T42" fmla="*/ 0 w 1287"/>
                  <a:gd name="T43" fmla="*/ 0 h 1711"/>
                  <a:gd name="T44" fmla="*/ 0 w 1287"/>
                  <a:gd name="T45" fmla="*/ 0 h 1711"/>
                  <a:gd name="T46" fmla="*/ 0 w 1287"/>
                  <a:gd name="T47" fmla="*/ 0 h 1711"/>
                  <a:gd name="T48" fmla="*/ 0 w 1287"/>
                  <a:gd name="T49" fmla="*/ 0 h 1711"/>
                  <a:gd name="T50" fmla="*/ 0 w 1287"/>
                  <a:gd name="T51" fmla="*/ 0 h 1711"/>
                  <a:gd name="T52" fmla="*/ 0 w 1287"/>
                  <a:gd name="T53" fmla="*/ 0 h 1711"/>
                  <a:gd name="T54" fmla="*/ 0 w 1287"/>
                  <a:gd name="T55" fmla="*/ 0 h 1711"/>
                  <a:gd name="T56" fmla="*/ 0 w 1287"/>
                  <a:gd name="T57" fmla="*/ 0 h 1711"/>
                  <a:gd name="T58" fmla="*/ 0 w 1287"/>
                  <a:gd name="T59" fmla="*/ 0 h 1711"/>
                  <a:gd name="T60" fmla="*/ 0 w 1287"/>
                  <a:gd name="T61" fmla="*/ 0 h 1711"/>
                  <a:gd name="T62" fmla="*/ 0 w 1287"/>
                  <a:gd name="T63" fmla="*/ 0 h 1711"/>
                  <a:gd name="T64" fmla="*/ 0 w 1287"/>
                  <a:gd name="T65" fmla="*/ 0 h 1711"/>
                  <a:gd name="T66" fmla="*/ 0 w 1287"/>
                  <a:gd name="T67" fmla="*/ 0 h 1711"/>
                  <a:gd name="T68" fmla="*/ 0 w 1287"/>
                  <a:gd name="T69" fmla="*/ 0 h 1711"/>
                  <a:gd name="T70" fmla="*/ 0 w 1287"/>
                  <a:gd name="T71" fmla="*/ 0 h 1711"/>
                  <a:gd name="T72" fmla="*/ 0 w 1287"/>
                  <a:gd name="T73" fmla="*/ 0 h 1711"/>
                  <a:gd name="T74" fmla="*/ 0 w 1287"/>
                  <a:gd name="T75" fmla="*/ 0 h 1711"/>
                  <a:gd name="T76" fmla="*/ 0 w 1287"/>
                  <a:gd name="T77" fmla="*/ 0 h 1711"/>
                  <a:gd name="T78" fmla="*/ 0 w 1287"/>
                  <a:gd name="T79" fmla="*/ 0 h 1711"/>
                  <a:gd name="T80" fmla="*/ 0 w 1287"/>
                  <a:gd name="T81" fmla="*/ 0 h 171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7"/>
                  <a:gd name="T124" fmla="*/ 0 h 1711"/>
                  <a:gd name="T125" fmla="*/ 1287 w 1287"/>
                  <a:gd name="T126" fmla="*/ 1711 h 171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7" h="1711">
                    <a:moveTo>
                      <a:pt x="1037" y="501"/>
                    </a:moveTo>
                    <a:lnTo>
                      <a:pt x="1022" y="530"/>
                    </a:lnTo>
                    <a:lnTo>
                      <a:pt x="1006" y="560"/>
                    </a:lnTo>
                    <a:lnTo>
                      <a:pt x="992" y="592"/>
                    </a:lnTo>
                    <a:lnTo>
                      <a:pt x="977" y="625"/>
                    </a:lnTo>
                    <a:lnTo>
                      <a:pt x="964" y="660"/>
                    </a:lnTo>
                    <a:lnTo>
                      <a:pt x="951" y="695"/>
                    </a:lnTo>
                    <a:lnTo>
                      <a:pt x="940" y="732"/>
                    </a:lnTo>
                    <a:lnTo>
                      <a:pt x="929" y="769"/>
                    </a:lnTo>
                    <a:lnTo>
                      <a:pt x="918" y="808"/>
                    </a:lnTo>
                    <a:lnTo>
                      <a:pt x="908" y="846"/>
                    </a:lnTo>
                    <a:lnTo>
                      <a:pt x="900" y="887"/>
                    </a:lnTo>
                    <a:lnTo>
                      <a:pt x="892" y="927"/>
                    </a:lnTo>
                    <a:lnTo>
                      <a:pt x="884" y="967"/>
                    </a:lnTo>
                    <a:lnTo>
                      <a:pt x="877" y="1009"/>
                    </a:lnTo>
                    <a:lnTo>
                      <a:pt x="871" y="1050"/>
                    </a:lnTo>
                    <a:lnTo>
                      <a:pt x="866" y="1092"/>
                    </a:lnTo>
                    <a:lnTo>
                      <a:pt x="862" y="1134"/>
                    </a:lnTo>
                    <a:lnTo>
                      <a:pt x="857" y="1176"/>
                    </a:lnTo>
                    <a:lnTo>
                      <a:pt x="855" y="1217"/>
                    </a:lnTo>
                    <a:lnTo>
                      <a:pt x="853" y="1259"/>
                    </a:lnTo>
                    <a:lnTo>
                      <a:pt x="851" y="1300"/>
                    </a:lnTo>
                    <a:lnTo>
                      <a:pt x="851" y="1342"/>
                    </a:lnTo>
                    <a:lnTo>
                      <a:pt x="851" y="1382"/>
                    </a:lnTo>
                    <a:lnTo>
                      <a:pt x="852" y="1422"/>
                    </a:lnTo>
                    <a:lnTo>
                      <a:pt x="854" y="1462"/>
                    </a:lnTo>
                    <a:lnTo>
                      <a:pt x="856" y="1500"/>
                    </a:lnTo>
                    <a:lnTo>
                      <a:pt x="861" y="1538"/>
                    </a:lnTo>
                    <a:lnTo>
                      <a:pt x="865" y="1574"/>
                    </a:lnTo>
                    <a:lnTo>
                      <a:pt x="870" y="1610"/>
                    </a:lnTo>
                    <a:lnTo>
                      <a:pt x="875" y="1645"/>
                    </a:lnTo>
                    <a:lnTo>
                      <a:pt x="882" y="1679"/>
                    </a:lnTo>
                    <a:lnTo>
                      <a:pt x="889" y="1711"/>
                    </a:lnTo>
                    <a:lnTo>
                      <a:pt x="7" y="1515"/>
                    </a:lnTo>
                    <a:lnTo>
                      <a:pt x="4" y="1482"/>
                    </a:lnTo>
                    <a:lnTo>
                      <a:pt x="1" y="1448"/>
                    </a:lnTo>
                    <a:lnTo>
                      <a:pt x="0" y="1412"/>
                    </a:lnTo>
                    <a:lnTo>
                      <a:pt x="0" y="1375"/>
                    </a:lnTo>
                    <a:lnTo>
                      <a:pt x="1" y="1336"/>
                    </a:lnTo>
                    <a:lnTo>
                      <a:pt x="3" y="1297"/>
                    </a:lnTo>
                    <a:lnTo>
                      <a:pt x="5" y="1257"/>
                    </a:lnTo>
                    <a:lnTo>
                      <a:pt x="9" y="1215"/>
                    </a:lnTo>
                    <a:lnTo>
                      <a:pt x="13" y="1174"/>
                    </a:lnTo>
                    <a:lnTo>
                      <a:pt x="18" y="1132"/>
                    </a:lnTo>
                    <a:lnTo>
                      <a:pt x="25" y="1089"/>
                    </a:lnTo>
                    <a:lnTo>
                      <a:pt x="32" y="1046"/>
                    </a:lnTo>
                    <a:lnTo>
                      <a:pt x="40" y="1002"/>
                    </a:lnTo>
                    <a:lnTo>
                      <a:pt x="48" y="959"/>
                    </a:lnTo>
                    <a:lnTo>
                      <a:pt x="59" y="916"/>
                    </a:lnTo>
                    <a:lnTo>
                      <a:pt x="68" y="872"/>
                    </a:lnTo>
                    <a:lnTo>
                      <a:pt x="79" y="829"/>
                    </a:lnTo>
                    <a:lnTo>
                      <a:pt x="91" y="786"/>
                    </a:lnTo>
                    <a:lnTo>
                      <a:pt x="103" y="744"/>
                    </a:lnTo>
                    <a:lnTo>
                      <a:pt x="117" y="703"/>
                    </a:lnTo>
                    <a:lnTo>
                      <a:pt x="130" y="661"/>
                    </a:lnTo>
                    <a:lnTo>
                      <a:pt x="144" y="621"/>
                    </a:lnTo>
                    <a:lnTo>
                      <a:pt x="160" y="581"/>
                    </a:lnTo>
                    <a:lnTo>
                      <a:pt x="175" y="542"/>
                    </a:lnTo>
                    <a:lnTo>
                      <a:pt x="192" y="505"/>
                    </a:lnTo>
                    <a:lnTo>
                      <a:pt x="208" y="469"/>
                    </a:lnTo>
                    <a:lnTo>
                      <a:pt x="226" y="434"/>
                    </a:lnTo>
                    <a:lnTo>
                      <a:pt x="244" y="400"/>
                    </a:lnTo>
                    <a:lnTo>
                      <a:pt x="262" y="369"/>
                    </a:lnTo>
                    <a:lnTo>
                      <a:pt x="281" y="338"/>
                    </a:lnTo>
                    <a:lnTo>
                      <a:pt x="300" y="310"/>
                    </a:lnTo>
                    <a:lnTo>
                      <a:pt x="320" y="283"/>
                    </a:lnTo>
                    <a:lnTo>
                      <a:pt x="347" y="249"/>
                    </a:lnTo>
                    <a:lnTo>
                      <a:pt x="375" y="214"/>
                    </a:lnTo>
                    <a:lnTo>
                      <a:pt x="404" y="179"/>
                    </a:lnTo>
                    <a:lnTo>
                      <a:pt x="434" y="144"/>
                    </a:lnTo>
                    <a:lnTo>
                      <a:pt x="465" y="109"/>
                    </a:lnTo>
                    <a:lnTo>
                      <a:pt x="496" y="73"/>
                    </a:lnTo>
                    <a:lnTo>
                      <a:pt x="528" y="38"/>
                    </a:lnTo>
                    <a:lnTo>
                      <a:pt x="560" y="0"/>
                    </a:lnTo>
                    <a:lnTo>
                      <a:pt x="1287" y="143"/>
                    </a:lnTo>
                    <a:lnTo>
                      <a:pt x="1251" y="190"/>
                    </a:lnTo>
                    <a:lnTo>
                      <a:pt x="1217" y="236"/>
                    </a:lnTo>
                    <a:lnTo>
                      <a:pt x="1184" y="282"/>
                    </a:lnTo>
                    <a:lnTo>
                      <a:pt x="1151" y="327"/>
                    </a:lnTo>
                    <a:lnTo>
                      <a:pt x="1120" y="372"/>
                    </a:lnTo>
                    <a:lnTo>
                      <a:pt x="1091" y="415"/>
                    </a:lnTo>
                    <a:lnTo>
                      <a:pt x="1063" y="459"/>
                    </a:lnTo>
                    <a:lnTo>
                      <a:pt x="1037" y="501"/>
                    </a:lnTo>
                    <a:close/>
                  </a:path>
                </a:pathLst>
              </a:custGeom>
              <a:solidFill>
                <a:srgbClr val="25A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56" name="Freeform 71"/>
              <p:cNvSpPr>
                <a:spLocks noEditPoints="1"/>
              </p:cNvSpPr>
              <p:nvPr/>
            </p:nvSpPr>
            <p:spPr bwMode="auto">
              <a:xfrm>
                <a:off x="3367" y="1489"/>
                <a:ext cx="192" cy="252"/>
              </a:xfrm>
              <a:custGeom>
                <a:avLst/>
                <a:gdLst>
                  <a:gd name="T0" fmla="*/ 0 w 1349"/>
                  <a:gd name="T1" fmla="*/ 0 h 1764"/>
                  <a:gd name="T2" fmla="*/ 0 w 1349"/>
                  <a:gd name="T3" fmla="*/ 0 h 1764"/>
                  <a:gd name="T4" fmla="*/ 0 w 1349"/>
                  <a:gd name="T5" fmla="*/ 0 h 1764"/>
                  <a:gd name="T6" fmla="*/ 0 w 1349"/>
                  <a:gd name="T7" fmla="*/ 0 h 1764"/>
                  <a:gd name="T8" fmla="*/ 0 w 1349"/>
                  <a:gd name="T9" fmla="*/ 0 h 1764"/>
                  <a:gd name="T10" fmla="*/ 0 w 1349"/>
                  <a:gd name="T11" fmla="*/ 0 h 1764"/>
                  <a:gd name="T12" fmla="*/ 0 w 1349"/>
                  <a:gd name="T13" fmla="*/ 0 h 1764"/>
                  <a:gd name="T14" fmla="*/ 0 w 1349"/>
                  <a:gd name="T15" fmla="*/ 0 h 1764"/>
                  <a:gd name="T16" fmla="*/ 0 w 1349"/>
                  <a:gd name="T17" fmla="*/ 0 h 1764"/>
                  <a:gd name="T18" fmla="*/ 0 w 1349"/>
                  <a:gd name="T19" fmla="*/ 0 h 1764"/>
                  <a:gd name="T20" fmla="*/ 0 w 1349"/>
                  <a:gd name="T21" fmla="*/ 0 h 1764"/>
                  <a:gd name="T22" fmla="*/ 0 w 1349"/>
                  <a:gd name="T23" fmla="*/ 0 h 1764"/>
                  <a:gd name="T24" fmla="*/ 0 w 1349"/>
                  <a:gd name="T25" fmla="*/ 0 h 1764"/>
                  <a:gd name="T26" fmla="*/ 0 w 1349"/>
                  <a:gd name="T27" fmla="*/ 0 h 1764"/>
                  <a:gd name="T28" fmla="*/ 0 w 1349"/>
                  <a:gd name="T29" fmla="*/ 0 h 1764"/>
                  <a:gd name="T30" fmla="*/ 0 w 1349"/>
                  <a:gd name="T31" fmla="*/ 0 h 1764"/>
                  <a:gd name="T32" fmla="*/ 0 w 1349"/>
                  <a:gd name="T33" fmla="*/ 0 h 1764"/>
                  <a:gd name="T34" fmla="*/ 0 w 1349"/>
                  <a:gd name="T35" fmla="*/ 0 h 1764"/>
                  <a:gd name="T36" fmla="*/ 0 w 1349"/>
                  <a:gd name="T37" fmla="*/ 0 h 1764"/>
                  <a:gd name="T38" fmla="*/ 0 w 1349"/>
                  <a:gd name="T39" fmla="*/ 0 h 1764"/>
                  <a:gd name="T40" fmla="*/ 0 w 1349"/>
                  <a:gd name="T41" fmla="*/ 0 h 1764"/>
                  <a:gd name="T42" fmla="*/ 0 w 1349"/>
                  <a:gd name="T43" fmla="*/ 0 h 1764"/>
                  <a:gd name="T44" fmla="*/ 0 w 1349"/>
                  <a:gd name="T45" fmla="*/ 0 h 1764"/>
                  <a:gd name="T46" fmla="*/ 0 w 1349"/>
                  <a:gd name="T47" fmla="*/ 0 h 1764"/>
                  <a:gd name="T48" fmla="*/ 0 w 1349"/>
                  <a:gd name="T49" fmla="*/ 0 h 1764"/>
                  <a:gd name="T50" fmla="*/ 0 w 1349"/>
                  <a:gd name="T51" fmla="*/ 0 h 1764"/>
                  <a:gd name="T52" fmla="*/ 0 w 1349"/>
                  <a:gd name="T53" fmla="*/ 0 h 1764"/>
                  <a:gd name="T54" fmla="*/ 0 w 1349"/>
                  <a:gd name="T55" fmla="*/ 0 h 1764"/>
                  <a:gd name="T56" fmla="*/ 0 w 1349"/>
                  <a:gd name="T57" fmla="*/ 0 h 1764"/>
                  <a:gd name="T58" fmla="*/ 0 w 1349"/>
                  <a:gd name="T59" fmla="*/ 0 h 1764"/>
                  <a:gd name="T60" fmla="*/ 0 w 1349"/>
                  <a:gd name="T61" fmla="*/ 0 h 1764"/>
                  <a:gd name="T62" fmla="*/ 0 w 1349"/>
                  <a:gd name="T63" fmla="*/ 0 h 1764"/>
                  <a:gd name="T64" fmla="*/ 0 w 1349"/>
                  <a:gd name="T65" fmla="*/ 0 h 1764"/>
                  <a:gd name="T66" fmla="*/ 0 w 1349"/>
                  <a:gd name="T67" fmla="*/ 0 h 1764"/>
                  <a:gd name="T68" fmla="*/ 0 w 1349"/>
                  <a:gd name="T69" fmla="*/ 0 h 1764"/>
                  <a:gd name="T70" fmla="*/ 0 w 1349"/>
                  <a:gd name="T71" fmla="*/ 0 h 1764"/>
                  <a:gd name="T72" fmla="*/ 0 w 1349"/>
                  <a:gd name="T73" fmla="*/ 0 h 1764"/>
                  <a:gd name="T74" fmla="*/ 0 w 1349"/>
                  <a:gd name="T75" fmla="*/ 0 h 1764"/>
                  <a:gd name="T76" fmla="*/ 0 w 1349"/>
                  <a:gd name="T77" fmla="*/ 0 h 1764"/>
                  <a:gd name="T78" fmla="*/ 0 w 1349"/>
                  <a:gd name="T79" fmla="*/ 0 h 1764"/>
                  <a:gd name="T80" fmla="*/ 0 w 1349"/>
                  <a:gd name="T81" fmla="*/ 0 h 1764"/>
                  <a:gd name="T82" fmla="*/ 0 w 1349"/>
                  <a:gd name="T83" fmla="*/ 0 h 1764"/>
                  <a:gd name="T84" fmla="*/ 0 w 1349"/>
                  <a:gd name="T85" fmla="*/ 0 h 1764"/>
                  <a:gd name="T86" fmla="*/ 0 w 1349"/>
                  <a:gd name="T87" fmla="*/ 0 h 1764"/>
                  <a:gd name="T88" fmla="*/ 0 w 1349"/>
                  <a:gd name="T89" fmla="*/ 0 h 1764"/>
                  <a:gd name="T90" fmla="*/ 0 w 1349"/>
                  <a:gd name="T91" fmla="*/ 0 h 1764"/>
                  <a:gd name="T92" fmla="*/ 0 w 1349"/>
                  <a:gd name="T93" fmla="*/ 0 h 1764"/>
                  <a:gd name="T94" fmla="*/ 0 w 1349"/>
                  <a:gd name="T95" fmla="*/ 0 h 1764"/>
                  <a:gd name="T96" fmla="*/ 0 w 1349"/>
                  <a:gd name="T97" fmla="*/ 0 h 1764"/>
                  <a:gd name="T98" fmla="*/ 0 w 1349"/>
                  <a:gd name="T99" fmla="*/ 0 h 1764"/>
                  <a:gd name="T100" fmla="*/ 0 w 1349"/>
                  <a:gd name="T101" fmla="*/ 0 h 1764"/>
                  <a:gd name="T102" fmla="*/ 0 w 1349"/>
                  <a:gd name="T103" fmla="*/ 0 h 1764"/>
                  <a:gd name="T104" fmla="*/ 0 w 1349"/>
                  <a:gd name="T105" fmla="*/ 0 h 1764"/>
                  <a:gd name="T106" fmla="*/ 0 w 1349"/>
                  <a:gd name="T107" fmla="*/ 0 h 1764"/>
                  <a:gd name="T108" fmla="*/ 0 w 1349"/>
                  <a:gd name="T109" fmla="*/ 0 h 1764"/>
                  <a:gd name="T110" fmla="*/ 0 w 1349"/>
                  <a:gd name="T111" fmla="*/ 0 h 1764"/>
                  <a:gd name="T112" fmla="*/ 0 w 1349"/>
                  <a:gd name="T113" fmla="*/ 0 h 1764"/>
                  <a:gd name="T114" fmla="*/ 0 w 1349"/>
                  <a:gd name="T115" fmla="*/ 0 h 1764"/>
                  <a:gd name="T116" fmla="*/ 0 w 1349"/>
                  <a:gd name="T117" fmla="*/ 0 h 1764"/>
                  <a:gd name="T118" fmla="*/ 0 w 1349"/>
                  <a:gd name="T119" fmla="*/ 0 h 1764"/>
                  <a:gd name="T120" fmla="*/ 0 w 1349"/>
                  <a:gd name="T121" fmla="*/ 0 h 1764"/>
                  <a:gd name="T122" fmla="*/ 0 w 1349"/>
                  <a:gd name="T123" fmla="*/ 0 h 1764"/>
                  <a:gd name="T124" fmla="*/ 0 w 1349"/>
                  <a:gd name="T125" fmla="*/ 0 h 176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49"/>
                  <a:gd name="T190" fmla="*/ 0 h 1764"/>
                  <a:gd name="T191" fmla="*/ 1349 w 1349"/>
                  <a:gd name="T192" fmla="*/ 1764 h 176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49" h="1764">
                    <a:moveTo>
                      <a:pt x="574" y="0"/>
                    </a:moveTo>
                    <a:lnTo>
                      <a:pt x="565" y="9"/>
                    </a:lnTo>
                    <a:lnTo>
                      <a:pt x="536" y="42"/>
                    </a:lnTo>
                    <a:lnTo>
                      <a:pt x="506" y="75"/>
                    </a:lnTo>
                    <a:lnTo>
                      <a:pt x="475" y="110"/>
                    </a:lnTo>
                    <a:lnTo>
                      <a:pt x="445" y="145"/>
                    </a:lnTo>
                    <a:lnTo>
                      <a:pt x="414" y="182"/>
                    </a:lnTo>
                    <a:lnTo>
                      <a:pt x="383" y="218"/>
                    </a:lnTo>
                    <a:lnTo>
                      <a:pt x="353" y="255"/>
                    </a:lnTo>
                    <a:lnTo>
                      <a:pt x="325" y="291"/>
                    </a:lnTo>
                    <a:lnTo>
                      <a:pt x="304" y="320"/>
                    </a:lnTo>
                    <a:lnTo>
                      <a:pt x="283" y="350"/>
                    </a:lnTo>
                    <a:lnTo>
                      <a:pt x="264" y="381"/>
                    </a:lnTo>
                    <a:lnTo>
                      <a:pt x="244" y="414"/>
                    </a:lnTo>
                    <a:lnTo>
                      <a:pt x="225" y="449"/>
                    </a:lnTo>
                    <a:lnTo>
                      <a:pt x="208" y="486"/>
                    </a:lnTo>
                    <a:lnTo>
                      <a:pt x="190" y="523"/>
                    </a:lnTo>
                    <a:lnTo>
                      <a:pt x="174" y="561"/>
                    </a:lnTo>
                    <a:lnTo>
                      <a:pt x="158" y="600"/>
                    </a:lnTo>
                    <a:lnTo>
                      <a:pt x="143" y="642"/>
                    </a:lnTo>
                    <a:lnTo>
                      <a:pt x="128" y="683"/>
                    </a:lnTo>
                    <a:lnTo>
                      <a:pt x="114" y="725"/>
                    </a:lnTo>
                    <a:lnTo>
                      <a:pt x="101" y="767"/>
                    </a:lnTo>
                    <a:lnTo>
                      <a:pt x="89" y="810"/>
                    </a:lnTo>
                    <a:lnTo>
                      <a:pt x="77" y="854"/>
                    </a:lnTo>
                    <a:lnTo>
                      <a:pt x="66" y="897"/>
                    </a:lnTo>
                    <a:lnTo>
                      <a:pt x="56" y="942"/>
                    </a:lnTo>
                    <a:lnTo>
                      <a:pt x="47" y="985"/>
                    </a:lnTo>
                    <a:lnTo>
                      <a:pt x="38" y="1029"/>
                    </a:lnTo>
                    <a:lnTo>
                      <a:pt x="30" y="1073"/>
                    </a:lnTo>
                    <a:lnTo>
                      <a:pt x="24" y="1116"/>
                    </a:lnTo>
                    <a:lnTo>
                      <a:pt x="18" y="1159"/>
                    </a:lnTo>
                    <a:lnTo>
                      <a:pt x="12" y="1201"/>
                    </a:lnTo>
                    <a:lnTo>
                      <a:pt x="8" y="1243"/>
                    </a:lnTo>
                    <a:lnTo>
                      <a:pt x="4" y="1284"/>
                    </a:lnTo>
                    <a:lnTo>
                      <a:pt x="2" y="1324"/>
                    </a:lnTo>
                    <a:lnTo>
                      <a:pt x="0" y="1364"/>
                    </a:lnTo>
                    <a:lnTo>
                      <a:pt x="0" y="1402"/>
                    </a:lnTo>
                    <a:lnTo>
                      <a:pt x="0" y="1438"/>
                    </a:lnTo>
                    <a:lnTo>
                      <a:pt x="1" y="1474"/>
                    </a:lnTo>
                    <a:lnTo>
                      <a:pt x="3" y="1508"/>
                    </a:lnTo>
                    <a:lnTo>
                      <a:pt x="6" y="1540"/>
                    </a:lnTo>
                    <a:lnTo>
                      <a:pt x="8" y="1557"/>
                    </a:lnTo>
                    <a:lnTo>
                      <a:pt x="942" y="1764"/>
                    </a:lnTo>
                    <a:lnTo>
                      <a:pt x="933" y="1728"/>
                    </a:lnTo>
                    <a:lnTo>
                      <a:pt x="926" y="1695"/>
                    </a:lnTo>
                    <a:lnTo>
                      <a:pt x="919" y="1661"/>
                    </a:lnTo>
                    <a:lnTo>
                      <a:pt x="913" y="1625"/>
                    </a:lnTo>
                    <a:lnTo>
                      <a:pt x="908" y="1589"/>
                    </a:lnTo>
                    <a:lnTo>
                      <a:pt x="903" y="1552"/>
                    </a:lnTo>
                    <a:lnTo>
                      <a:pt x="900" y="1513"/>
                    </a:lnTo>
                    <a:lnTo>
                      <a:pt x="898" y="1475"/>
                    </a:lnTo>
                    <a:lnTo>
                      <a:pt x="896" y="1435"/>
                    </a:lnTo>
                    <a:lnTo>
                      <a:pt x="896" y="1396"/>
                    </a:lnTo>
                    <a:lnTo>
                      <a:pt x="896" y="1354"/>
                    </a:lnTo>
                    <a:lnTo>
                      <a:pt x="896" y="1314"/>
                    </a:lnTo>
                    <a:lnTo>
                      <a:pt x="898" y="1273"/>
                    </a:lnTo>
                    <a:lnTo>
                      <a:pt x="900" y="1231"/>
                    </a:lnTo>
                    <a:lnTo>
                      <a:pt x="903" y="1190"/>
                    </a:lnTo>
                    <a:lnTo>
                      <a:pt x="907" y="1148"/>
                    </a:lnTo>
                    <a:lnTo>
                      <a:pt x="913" y="1107"/>
                    </a:lnTo>
                    <a:lnTo>
                      <a:pt x="918" y="1066"/>
                    </a:lnTo>
                    <a:lnTo>
                      <a:pt x="924" y="1025"/>
                    </a:lnTo>
                    <a:lnTo>
                      <a:pt x="931" y="984"/>
                    </a:lnTo>
                    <a:lnTo>
                      <a:pt x="938" y="945"/>
                    </a:lnTo>
                    <a:lnTo>
                      <a:pt x="947" y="904"/>
                    </a:lnTo>
                    <a:lnTo>
                      <a:pt x="955" y="866"/>
                    </a:lnTo>
                    <a:lnTo>
                      <a:pt x="965" y="828"/>
                    </a:lnTo>
                    <a:lnTo>
                      <a:pt x="976" y="791"/>
                    </a:lnTo>
                    <a:lnTo>
                      <a:pt x="986" y="755"/>
                    </a:lnTo>
                    <a:lnTo>
                      <a:pt x="997" y="719"/>
                    </a:lnTo>
                    <a:lnTo>
                      <a:pt x="1010" y="685"/>
                    </a:lnTo>
                    <a:lnTo>
                      <a:pt x="1022" y="652"/>
                    </a:lnTo>
                    <a:lnTo>
                      <a:pt x="1035" y="621"/>
                    </a:lnTo>
                    <a:lnTo>
                      <a:pt x="1050" y="591"/>
                    </a:lnTo>
                    <a:lnTo>
                      <a:pt x="1064" y="562"/>
                    </a:lnTo>
                    <a:lnTo>
                      <a:pt x="1079" y="535"/>
                    </a:lnTo>
                    <a:lnTo>
                      <a:pt x="1107" y="490"/>
                    </a:lnTo>
                    <a:lnTo>
                      <a:pt x="1136" y="444"/>
                    </a:lnTo>
                    <a:lnTo>
                      <a:pt x="1167" y="399"/>
                    </a:lnTo>
                    <a:lnTo>
                      <a:pt x="1198" y="353"/>
                    </a:lnTo>
                    <a:lnTo>
                      <a:pt x="1231" y="309"/>
                    </a:lnTo>
                    <a:lnTo>
                      <a:pt x="1263" y="264"/>
                    </a:lnTo>
                    <a:lnTo>
                      <a:pt x="1295" y="222"/>
                    </a:lnTo>
                    <a:lnTo>
                      <a:pt x="1327" y="180"/>
                    </a:lnTo>
                    <a:lnTo>
                      <a:pt x="1349" y="152"/>
                    </a:lnTo>
                    <a:lnTo>
                      <a:pt x="587" y="2"/>
                    </a:lnTo>
                    <a:lnTo>
                      <a:pt x="574" y="0"/>
                    </a:lnTo>
                    <a:close/>
                    <a:moveTo>
                      <a:pt x="1270" y="182"/>
                    </a:moveTo>
                    <a:lnTo>
                      <a:pt x="1240" y="221"/>
                    </a:lnTo>
                    <a:lnTo>
                      <a:pt x="1210" y="261"/>
                    </a:lnTo>
                    <a:lnTo>
                      <a:pt x="1180" y="303"/>
                    </a:lnTo>
                    <a:lnTo>
                      <a:pt x="1150" y="344"/>
                    </a:lnTo>
                    <a:lnTo>
                      <a:pt x="1121" y="386"/>
                    </a:lnTo>
                    <a:lnTo>
                      <a:pt x="1093" y="428"/>
                    </a:lnTo>
                    <a:lnTo>
                      <a:pt x="1065" y="470"/>
                    </a:lnTo>
                    <a:lnTo>
                      <a:pt x="1041" y="513"/>
                    </a:lnTo>
                    <a:lnTo>
                      <a:pt x="1028" y="534"/>
                    </a:lnTo>
                    <a:lnTo>
                      <a:pt x="1017" y="557"/>
                    </a:lnTo>
                    <a:lnTo>
                      <a:pt x="1006" y="580"/>
                    </a:lnTo>
                    <a:lnTo>
                      <a:pt x="994" y="604"/>
                    </a:lnTo>
                    <a:lnTo>
                      <a:pt x="984" y="628"/>
                    </a:lnTo>
                    <a:lnTo>
                      <a:pt x="973" y="654"/>
                    </a:lnTo>
                    <a:lnTo>
                      <a:pt x="963" y="681"/>
                    </a:lnTo>
                    <a:lnTo>
                      <a:pt x="954" y="708"/>
                    </a:lnTo>
                    <a:lnTo>
                      <a:pt x="945" y="736"/>
                    </a:lnTo>
                    <a:lnTo>
                      <a:pt x="935" y="764"/>
                    </a:lnTo>
                    <a:lnTo>
                      <a:pt x="927" y="793"/>
                    </a:lnTo>
                    <a:lnTo>
                      <a:pt x="920" y="822"/>
                    </a:lnTo>
                    <a:lnTo>
                      <a:pt x="904" y="882"/>
                    </a:lnTo>
                    <a:lnTo>
                      <a:pt x="892" y="944"/>
                    </a:lnTo>
                    <a:lnTo>
                      <a:pt x="883" y="992"/>
                    </a:lnTo>
                    <a:lnTo>
                      <a:pt x="875" y="1041"/>
                    </a:lnTo>
                    <a:lnTo>
                      <a:pt x="868" y="1091"/>
                    </a:lnTo>
                    <a:lnTo>
                      <a:pt x="863" y="1140"/>
                    </a:lnTo>
                    <a:lnTo>
                      <a:pt x="858" y="1190"/>
                    </a:lnTo>
                    <a:lnTo>
                      <a:pt x="855" y="1239"/>
                    </a:lnTo>
                    <a:lnTo>
                      <a:pt x="853" y="1288"/>
                    </a:lnTo>
                    <a:lnTo>
                      <a:pt x="851" y="1338"/>
                    </a:lnTo>
                    <a:lnTo>
                      <a:pt x="851" y="1386"/>
                    </a:lnTo>
                    <a:lnTo>
                      <a:pt x="852" y="1435"/>
                    </a:lnTo>
                    <a:lnTo>
                      <a:pt x="855" y="1482"/>
                    </a:lnTo>
                    <a:lnTo>
                      <a:pt x="858" y="1529"/>
                    </a:lnTo>
                    <a:lnTo>
                      <a:pt x="863" y="1574"/>
                    </a:lnTo>
                    <a:lnTo>
                      <a:pt x="868" y="1619"/>
                    </a:lnTo>
                    <a:lnTo>
                      <a:pt x="875" y="1662"/>
                    </a:lnTo>
                    <a:lnTo>
                      <a:pt x="884" y="1705"/>
                    </a:lnTo>
                    <a:lnTo>
                      <a:pt x="865" y="1701"/>
                    </a:lnTo>
                    <a:lnTo>
                      <a:pt x="832" y="1693"/>
                    </a:lnTo>
                    <a:lnTo>
                      <a:pt x="787" y="1683"/>
                    </a:lnTo>
                    <a:lnTo>
                      <a:pt x="733" y="1671"/>
                    </a:lnTo>
                    <a:lnTo>
                      <a:pt x="671" y="1657"/>
                    </a:lnTo>
                    <a:lnTo>
                      <a:pt x="602" y="1642"/>
                    </a:lnTo>
                    <a:lnTo>
                      <a:pt x="530" y="1626"/>
                    </a:lnTo>
                    <a:lnTo>
                      <a:pt x="457" y="1610"/>
                    </a:lnTo>
                    <a:lnTo>
                      <a:pt x="382" y="1594"/>
                    </a:lnTo>
                    <a:lnTo>
                      <a:pt x="312" y="1578"/>
                    </a:lnTo>
                    <a:lnTo>
                      <a:pt x="245" y="1563"/>
                    </a:lnTo>
                    <a:lnTo>
                      <a:pt x="185" y="1550"/>
                    </a:lnTo>
                    <a:lnTo>
                      <a:pt x="133" y="1538"/>
                    </a:lnTo>
                    <a:lnTo>
                      <a:pt x="92" y="1529"/>
                    </a:lnTo>
                    <a:lnTo>
                      <a:pt x="64" y="1523"/>
                    </a:lnTo>
                    <a:lnTo>
                      <a:pt x="50" y="1520"/>
                    </a:lnTo>
                    <a:lnTo>
                      <a:pt x="48" y="1494"/>
                    </a:lnTo>
                    <a:lnTo>
                      <a:pt x="47" y="1467"/>
                    </a:lnTo>
                    <a:lnTo>
                      <a:pt x="46" y="1439"/>
                    </a:lnTo>
                    <a:lnTo>
                      <a:pt x="46" y="1410"/>
                    </a:lnTo>
                    <a:lnTo>
                      <a:pt x="46" y="1380"/>
                    </a:lnTo>
                    <a:lnTo>
                      <a:pt x="47" y="1350"/>
                    </a:lnTo>
                    <a:lnTo>
                      <a:pt x="48" y="1319"/>
                    </a:lnTo>
                    <a:lnTo>
                      <a:pt x="50" y="1287"/>
                    </a:lnTo>
                    <a:lnTo>
                      <a:pt x="53" y="1254"/>
                    </a:lnTo>
                    <a:lnTo>
                      <a:pt x="56" y="1221"/>
                    </a:lnTo>
                    <a:lnTo>
                      <a:pt x="60" y="1188"/>
                    </a:lnTo>
                    <a:lnTo>
                      <a:pt x="64" y="1154"/>
                    </a:lnTo>
                    <a:lnTo>
                      <a:pt x="69" y="1120"/>
                    </a:lnTo>
                    <a:lnTo>
                      <a:pt x="74" y="1085"/>
                    </a:lnTo>
                    <a:lnTo>
                      <a:pt x="81" y="1050"/>
                    </a:lnTo>
                    <a:lnTo>
                      <a:pt x="87" y="1015"/>
                    </a:lnTo>
                    <a:lnTo>
                      <a:pt x="97" y="965"/>
                    </a:lnTo>
                    <a:lnTo>
                      <a:pt x="109" y="916"/>
                    </a:lnTo>
                    <a:lnTo>
                      <a:pt x="121" y="867"/>
                    </a:lnTo>
                    <a:lnTo>
                      <a:pt x="134" y="818"/>
                    </a:lnTo>
                    <a:lnTo>
                      <a:pt x="148" y="769"/>
                    </a:lnTo>
                    <a:lnTo>
                      <a:pt x="163" y="721"/>
                    </a:lnTo>
                    <a:lnTo>
                      <a:pt x="179" y="674"/>
                    </a:lnTo>
                    <a:lnTo>
                      <a:pt x="196" y="628"/>
                    </a:lnTo>
                    <a:lnTo>
                      <a:pt x="214" y="584"/>
                    </a:lnTo>
                    <a:lnTo>
                      <a:pt x="233" y="540"/>
                    </a:lnTo>
                    <a:lnTo>
                      <a:pt x="251" y="498"/>
                    </a:lnTo>
                    <a:lnTo>
                      <a:pt x="272" y="459"/>
                    </a:lnTo>
                    <a:lnTo>
                      <a:pt x="292" y="421"/>
                    </a:lnTo>
                    <a:lnTo>
                      <a:pt x="314" y="384"/>
                    </a:lnTo>
                    <a:lnTo>
                      <a:pt x="337" y="350"/>
                    </a:lnTo>
                    <a:lnTo>
                      <a:pt x="360" y="319"/>
                    </a:lnTo>
                    <a:lnTo>
                      <a:pt x="388" y="284"/>
                    </a:lnTo>
                    <a:lnTo>
                      <a:pt x="416" y="249"/>
                    </a:lnTo>
                    <a:lnTo>
                      <a:pt x="445" y="215"/>
                    </a:lnTo>
                    <a:lnTo>
                      <a:pt x="474" y="180"/>
                    </a:lnTo>
                    <a:lnTo>
                      <a:pt x="504" y="145"/>
                    </a:lnTo>
                    <a:lnTo>
                      <a:pt x="533" y="112"/>
                    </a:lnTo>
                    <a:lnTo>
                      <a:pt x="562" y="80"/>
                    </a:lnTo>
                    <a:lnTo>
                      <a:pt x="590" y="48"/>
                    </a:lnTo>
                    <a:lnTo>
                      <a:pt x="624" y="54"/>
                    </a:lnTo>
                    <a:lnTo>
                      <a:pt x="698" y="70"/>
                    </a:lnTo>
                    <a:lnTo>
                      <a:pt x="799" y="90"/>
                    </a:lnTo>
                    <a:lnTo>
                      <a:pt x="916" y="112"/>
                    </a:lnTo>
                    <a:lnTo>
                      <a:pt x="1033" y="135"/>
                    </a:lnTo>
                    <a:lnTo>
                      <a:pt x="1141" y="157"/>
                    </a:lnTo>
                    <a:lnTo>
                      <a:pt x="1224" y="172"/>
                    </a:lnTo>
                    <a:lnTo>
                      <a:pt x="1270" y="1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57" name="Freeform 72"/>
              <p:cNvSpPr>
                <a:spLocks/>
              </p:cNvSpPr>
              <p:nvPr/>
            </p:nvSpPr>
            <p:spPr bwMode="auto">
              <a:xfrm>
                <a:off x="3423" y="1644"/>
                <a:ext cx="40" cy="66"/>
              </a:xfrm>
              <a:custGeom>
                <a:avLst/>
                <a:gdLst>
                  <a:gd name="T0" fmla="*/ 0 w 282"/>
                  <a:gd name="T1" fmla="*/ 0 h 460"/>
                  <a:gd name="T2" fmla="*/ 0 w 282"/>
                  <a:gd name="T3" fmla="*/ 0 h 460"/>
                  <a:gd name="T4" fmla="*/ 0 w 282"/>
                  <a:gd name="T5" fmla="*/ 0 h 460"/>
                  <a:gd name="T6" fmla="*/ 0 w 282"/>
                  <a:gd name="T7" fmla="*/ 0 h 460"/>
                  <a:gd name="T8" fmla="*/ 0 w 282"/>
                  <a:gd name="T9" fmla="*/ 0 h 460"/>
                  <a:gd name="T10" fmla="*/ 0 w 282"/>
                  <a:gd name="T11" fmla="*/ 0 h 460"/>
                  <a:gd name="T12" fmla="*/ 0 w 282"/>
                  <a:gd name="T13" fmla="*/ 0 h 460"/>
                  <a:gd name="T14" fmla="*/ 0 w 282"/>
                  <a:gd name="T15" fmla="*/ 0 h 460"/>
                  <a:gd name="T16" fmla="*/ 0 w 282"/>
                  <a:gd name="T17" fmla="*/ 0 h 460"/>
                  <a:gd name="T18" fmla="*/ 0 w 282"/>
                  <a:gd name="T19" fmla="*/ 0 h 460"/>
                  <a:gd name="T20" fmla="*/ 0 w 282"/>
                  <a:gd name="T21" fmla="*/ 0 h 460"/>
                  <a:gd name="T22" fmla="*/ 0 w 282"/>
                  <a:gd name="T23" fmla="*/ 0 h 460"/>
                  <a:gd name="T24" fmla="*/ 0 w 282"/>
                  <a:gd name="T25" fmla="*/ 0 h 460"/>
                  <a:gd name="T26" fmla="*/ 0 w 282"/>
                  <a:gd name="T27" fmla="*/ 0 h 460"/>
                  <a:gd name="T28" fmla="*/ 0 w 282"/>
                  <a:gd name="T29" fmla="*/ 0 h 460"/>
                  <a:gd name="T30" fmla="*/ 0 w 282"/>
                  <a:gd name="T31" fmla="*/ 0 h 460"/>
                  <a:gd name="T32" fmla="*/ 0 w 282"/>
                  <a:gd name="T33" fmla="*/ 0 h 460"/>
                  <a:gd name="T34" fmla="*/ 0 w 282"/>
                  <a:gd name="T35" fmla="*/ 0 h 460"/>
                  <a:gd name="T36" fmla="*/ 0 w 282"/>
                  <a:gd name="T37" fmla="*/ 0 h 460"/>
                  <a:gd name="T38" fmla="*/ 0 w 282"/>
                  <a:gd name="T39" fmla="*/ 0 h 460"/>
                  <a:gd name="T40" fmla="*/ 0 w 282"/>
                  <a:gd name="T41" fmla="*/ 0 h 460"/>
                  <a:gd name="T42" fmla="*/ 0 w 282"/>
                  <a:gd name="T43" fmla="*/ 0 h 460"/>
                  <a:gd name="T44" fmla="*/ 0 w 282"/>
                  <a:gd name="T45" fmla="*/ 0 h 460"/>
                  <a:gd name="T46" fmla="*/ 0 w 282"/>
                  <a:gd name="T47" fmla="*/ 0 h 460"/>
                  <a:gd name="T48" fmla="*/ 0 w 282"/>
                  <a:gd name="T49" fmla="*/ 0 h 460"/>
                  <a:gd name="T50" fmla="*/ 0 w 282"/>
                  <a:gd name="T51" fmla="*/ 0 h 460"/>
                  <a:gd name="T52" fmla="*/ 0 w 282"/>
                  <a:gd name="T53" fmla="*/ 0 h 460"/>
                  <a:gd name="T54" fmla="*/ 0 w 282"/>
                  <a:gd name="T55" fmla="*/ 0 h 460"/>
                  <a:gd name="T56" fmla="*/ 0 w 282"/>
                  <a:gd name="T57" fmla="*/ 0 h 460"/>
                  <a:gd name="T58" fmla="*/ 0 w 282"/>
                  <a:gd name="T59" fmla="*/ 0 h 460"/>
                  <a:gd name="T60" fmla="*/ 0 w 282"/>
                  <a:gd name="T61" fmla="*/ 0 h 460"/>
                  <a:gd name="T62" fmla="*/ 0 w 282"/>
                  <a:gd name="T63" fmla="*/ 0 h 460"/>
                  <a:gd name="T64" fmla="*/ 0 w 282"/>
                  <a:gd name="T65" fmla="*/ 0 h 460"/>
                  <a:gd name="T66" fmla="*/ 0 w 282"/>
                  <a:gd name="T67" fmla="*/ 0 h 460"/>
                  <a:gd name="T68" fmla="*/ 0 w 282"/>
                  <a:gd name="T69" fmla="*/ 0 h 460"/>
                  <a:gd name="T70" fmla="*/ 0 w 282"/>
                  <a:gd name="T71" fmla="*/ 0 h 460"/>
                  <a:gd name="T72" fmla="*/ 0 w 282"/>
                  <a:gd name="T73" fmla="*/ 0 h 460"/>
                  <a:gd name="T74" fmla="*/ 0 w 282"/>
                  <a:gd name="T75" fmla="*/ 0 h 460"/>
                  <a:gd name="T76" fmla="*/ 0 w 282"/>
                  <a:gd name="T77" fmla="*/ 0 h 460"/>
                  <a:gd name="T78" fmla="*/ 0 w 282"/>
                  <a:gd name="T79" fmla="*/ 0 h 460"/>
                  <a:gd name="T80" fmla="*/ 0 w 282"/>
                  <a:gd name="T81" fmla="*/ 0 h 46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82"/>
                  <a:gd name="T124" fmla="*/ 0 h 460"/>
                  <a:gd name="T125" fmla="*/ 282 w 282"/>
                  <a:gd name="T126" fmla="*/ 460 h 46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82" h="460">
                    <a:moveTo>
                      <a:pt x="202" y="331"/>
                    </a:moveTo>
                    <a:lnTo>
                      <a:pt x="204" y="318"/>
                    </a:lnTo>
                    <a:lnTo>
                      <a:pt x="206" y="306"/>
                    </a:lnTo>
                    <a:lnTo>
                      <a:pt x="207" y="293"/>
                    </a:lnTo>
                    <a:lnTo>
                      <a:pt x="207" y="282"/>
                    </a:lnTo>
                    <a:lnTo>
                      <a:pt x="207" y="270"/>
                    </a:lnTo>
                    <a:lnTo>
                      <a:pt x="205" y="260"/>
                    </a:lnTo>
                    <a:lnTo>
                      <a:pt x="203" y="250"/>
                    </a:lnTo>
                    <a:lnTo>
                      <a:pt x="201" y="239"/>
                    </a:lnTo>
                    <a:lnTo>
                      <a:pt x="189" y="203"/>
                    </a:lnTo>
                    <a:lnTo>
                      <a:pt x="176" y="169"/>
                    </a:lnTo>
                    <a:lnTo>
                      <a:pt x="173" y="160"/>
                    </a:lnTo>
                    <a:lnTo>
                      <a:pt x="171" y="152"/>
                    </a:lnTo>
                    <a:lnTo>
                      <a:pt x="169" y="143"/>
                    </a:lnTo>
                    <a:lnTo>
                      <a:pt x="168" y="134"/>
                    </a:lnTo>
                    <a:lnTo>
                      <a:pt x="168" y="125"/>
                    </a:lnTo>
                    <a:lnTo>
                      <a:pt x="168" y="115"/>
                    </a:lnTo>
                    <a:lnTo>
                      <a:pt x="169" y="106"/>
                    </a:lnTo>
                    <a:lnTo>
                      <a:pt x="171" y="97"/>
                    </a:lnTo>
                    <a:lnTo>
                      <a:pt x="174" y="86"/>
                    </a:lnTo>
                    <a:lnTo>
                      <a:pt x="179" y="75"/>
                    </a:lnTo>
                    <a:lnTo>
                      <a:pt x="184" y="64"/>
                    </a:lnTo>
                    <a:lnTo>
                      <a:pt x="190" y="52"/>
                    </a:lnTo>
                    <a:lnTo>
                      <a:pt x="198" y="40"/>
                    </a:lnTo>
                    <a:lnTo>
                      <a:pt x="207" y="27"/>
                    </a:lnTo>
                    <a:lnTo>
                      <a:pt x="219" y="14"/>
                    </a:lnTo>
                    <a:lnTo>
                      <a:pt x="231" y="0"/>
                    </a:lnTo>
                    <a:lnTo>
                      <a:pt x="234" y="10"/>
                    </a:lnTo>
                    <a:lnTo>
                      <a:pt x="238" y="24"/>
                    </a:lnTo>
                    <a:lnTo>
                      <a:pt x="243" y="43"/>
                    </a:lnTo>
                    <a:lnTo>
                      <a:pt x="248" y="66"/>
                    </a:lnTo>
                    <a:lnTo>
                      <a:pt x="257" y="118"/>
                    </a:lnTo>
                    <a:lnTo>
                      <a:pt x="266" y="176"/>
                    </a:lnTo>
                    <a:lnTo>
                      <a:pt x="275" y="235"/>
                    </a:lnTo>
                    <a:lnTo>
                      <a:pt x="280" y="288"/>
                    </a:lnTo>
                    <a:lnTo>
                      <a:pt x="282" y="311"/>
                    </a:lnTo>
                    <a:lnTo>
                      <a:pt x="282" y="330"/>
                    </a:lnTo>
                    <a:lnTo>
                      <a:pt x="282" y="345"/>
                    </a:lnTo>
                    <a:lnTo>
                      <a:pt x="280" y="355"/>
                    </a:lnTo>
                    <a:lnTo>
                      <a:pt x="276" y="366"/>
                    </a:lnTo>
                    <a:lnTo>
                      <a:pt x="270" y="375"/>
                    </a:lnTo>
                    <a:lnTo>
                      <a:pt x="265" y="384"/>
                    </a:lnTo>
                    <a:lnTo>
                      <a:pt x="259" y="392"/>
                    </a:lnTo>
                    <a:lnTo>
                      <a:pt x="252" y="400"/>
                    </a:lnTo>
                    <a:lnTo>
                      <a:pt x="244" y="408"/>
                    </a:lnTo>
                    <a:lnTo>
                      <a:pt x="235" y="414"/>
                    </a:lnTo>
                    <a:lnTo>
                      <a:pt x="227" y="421"/>
                    </a:lnTo>
                    <a:lnTo>
                      <a:pt x="218" y="427"/>
                    </a:lnTo>
                    <a:lnTo>
                      <a:pt x="207" y="433"/>
                    </a:lnTo>
                    <a:lnTo>
                      <a:pt x="197" y="437"/>
                    </a:lnTo>
                    <a:lnTo>
                      <a:pt x="187" y="442"/>
                    </a:lnTo>
                    <a:lnTo>
                      <a:pt x="176" y="446"/>
                    </a:lnTo>
                    <a:lnTo>
                      <a:pt x="165" y="449"/>
                    </a:lnTo>
                    <a:lnTo>
                      <a:pt x="155" y="452"/>
                    </a:lnTo>
                    <a:lnTo>
                      <a:pt x="143" y="454"/>
                    </a:lnTo>
                    <a:lnTo>
                      <a:pt x="121" y="459"/>
                    </a:lnTo>
                    <a:lnTo>
                      <a:pt x="99" y="460"/>
                    </a:lnTo>
                    <a:lnTo>
                      <a:pt x="77" y="460"/>
                    </a:lnTo>
                    <a:lnTo>
                      <a:pt x="58" y="458"/>
                    </a:lnTo>
                    <a:lnTo>
                      <a:pt x="48" y="456"/>
                    </a:lnTo>
                    <a:lnTo>
                      <a:pt x="39" y="453"/>
                    </a:lnTo>
                    <a:lnTo>
                      <a:pt x="31" y="450"/>
                    </a:lnTo>
                    <a:lnTo>
                      <a:pt x="24" y="447"/>
                    </a:lnTo>
                    <a:lnTo>
                      <a:pt x="16" y="443"/>
                    </a:lnTo>
                    <a:lnTo>
                      <a:pt x="10" y="439"/>
                    </a:lnTo>
                    <a:lnTo>
                      <a:pt x="4" y="435"/>
                    </a:lnTo>
                    <a:lnTo>
                      <a:pt x="0" y="430"/>
                    </a:lnTo>
                    <a:lnTo>
                      <a:pt x="15" y="431"/>
                    </a:lnTo>
                    <a:lnTo>
                      <a:pt x="32" y="432"/>
                    </a:lnTo>
                    <a:lnTo>
                      <a:pt x="48" y="432"/>
                    </a:lnTo>
                    <a:lnTo>
                      <a:pt x="65" y="432"/>
                    </a:lnTo>
                    <a:lnTo>
                      <a:pt x="80" y="430"/>
                    </a:lnTo>
                    <a:lnTo>
                      <a:pt x="96" y="428"/>
                    </a:lnTo>
                    <a:lnTo>
                      <a:pt x="110" y="423"/>
                    </a:lnTo>
                    <a:lnTo>
                      <a:pt x="125" y="418"/>
                    </a:lnTo>
                    <a:lnTo>
                      <a:pt x="138" y="413"/>
                    </a:lnTo>
                    <a:lnTo>
                      <a:pt x="151" y="406"/>
                    </a:lnTo>
                    <a:lnTo>
                      <a:pt x="162" y="398"/>
                    </a:lnTo>
                    <a:lnTo>
                      <a:pt x="172" y="387"/>
                    </a:lnTo>
                    <a:lnTo>
                      <a:pt x="182" y="376"/>
                    </a:lnTo>
                    <a:lnTo>
                      <a:pt x="190" y="362"/>
                    </a:lnTo>
                    <a:lnTo>
                      <a:pt x="197" y="348"/>
                    </a:lnTo>
                    <a:lnTo>
                      <a:pt x="202" y="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58" name="Freeform 73"/>
              <p:cNvSpPr>
                <a:spLocks/>
              </p:cNvSpPr>
              <p:nvPr/>
            </p:nvSpPr>
            <p:spPr bwMode="auto">
              <a:xfrm>
                <a:off x="3400" y="1520"/>
                <a:ext cx="89" cy="166"/>
              </a:xfrm>
              <a:custGeom>
                <a:avLst/>
                <a:gdLst>
                  <a:gd name="T0" fmla="*/ 0 w 619"/>
                  <a:gd name="T1" fmla="*/ 0 h 1164"/>
                  <a:gd name="T2" fmla="*/ 0 w 619"/>
                  <a:gd name="T3" fmla="*/ 0 h 1164"/>
                  <a:gd name="T4" fmla="*/ 0 w 619"/>
                  <a:gd name="T5" fmla="*/ 0 h 1164"/>
                  <a:gd name="T6" fmla="*/ 0 w 619"/>
                  <a:gd name="T7" fmla="*/ 0 h 1164"/>
                  <a:gd name="T8" fmla="*/ 0 w 619"/>
                  <a:gd name="T9" fmla="*/ 0 h 1164"/>
                  <a:gd name="T10" fmla="*/ 0 w 619"/>
                  <a:gd name="T11" fmla="*/ 0 h 1164"/>
                  <a:gd name="T12" fmla="*/ 0 w 619"/>
                  <a:gd name="T13" fmla="*/ 0 h 1164"/>
                  <a:gd name="T14" fmla="*/ 0 w 619"/>
                  <a:gd name="T15" fmla="*/ 0 h 1164"/>
                  <a:gd name="T16" fmla="*/ 0 w 619"/>
                  <a:gd name="T17" fmla="*/ 0 h 1164"/>
                  <a:gd name="T18" fmla="*/ 0 w 619"/>
                  <a:gd name="T19" fmla="*/ 0 h 1164"/>
                  <a:gd name="T20" fmla="*/ 0 w 619"/>
                  <a:gd name="T21" fmla="*/ 0 h 1164"/>
                  <a:gd name="T22" fmla="*/ 0 w 619"/>
                  <a:gd name="T23" fmla="*/ 0 h 1164"/>
                  <a:gd name="T24" fmla="*/ 0 w 619"/>
                  <a:gd name="T25" fmla="*/ 0 h 1164"/>
                  <a:gd name="T26" fmla="*/ 0 w 619"/>
                  <a:gd name="T27" fmla="*/ 0 h 1164"/>
                  <a:gd name="T28" fmla="*/ 0 w 619"/>
                  <a:gd name="T29" fmla="*/ 0 h 1164"/>
                  <a:gd name="T30" fmla="*/ 0 w 619"/>
                  <a:gd name="T31" fmla="*/ 0 h 1164"/>
                  <a:gd name="T32" fmla="*/ 0 w 619"/>
                  <a:gd name="T33" fmla="*/ 0 h 1164"/>
                  <a:gd name="T34" fmla="*/ 0 w 619"/>
                  <a:gd name="T35" fmla="*/ 0 h 1164"/>
                  <a:gd name="T36" fmla="*/ 0 w 619"/>
                  <a:gd name="T37" fmla="*/ 0 h 1164"/>
                  <a:gd name="T38" fmla="*/ 0 w 619"/>
                  <a:gd name="T39" fmla="*/ 0 h 1164"/>
                  <a:gd name="T40" fmla="*/ 0 w 619"/>
                  <a:gd name="T41" fmla="*/ 0 h 1164"/>
                  <a:gd name="T42" fmla="*/ 0 w 619"/>
                  <a:gd name="T43" fmla="*/ 0 h 1164"/>
                  <a:gd name="T44" fmla="*/ 0 w 619"/>
                  <a:gd name="T45" fmla="*/ 0 h 1164"/>
                  <a:gd name="T46" fmla="*/ 0 w 619"/>
                  <a:gd name="T47" fmla="*/ 0 h 1164"/>
                  <a:gd name="T48" fmla="*/ 0 w 619"/>
                  <a:gd name="T49" fmla="*/ 0 h 1164"/>
                  <a:gd name="T50" fmla="*/ 0 w 619"/>
                  <a:gd name="T51" fmla="*/ 0 h 1164"/>
                  <a:gd name="T52" fmla="*/ 0 w 619"/>
                  <a:gd name="T53" fmla="*/ 0 h 1164"/>
                  <a:gd name="T54" fmla="*/ 0 w 619"/>
                  <a:gd name="T55" fmla="*/ 0 h 1164"/>
                  <a:gd name="T56" fmla="*/ 0 w 619"/>
                  <a:gd name="T57" fmla="*/ 0 h 1164"/>
                  <a:gd name="T58" fmla="*/ 0 w 619"/>
                  <a:gd name="T59" fmla="*/ 0 h 1164"/>
                  <a:gd name="T60" fmla="*/ 0 w 619"/>
                  <a:gd name="T61" fmla="*/ 0 h 1164"/>
                  <a:gd name="T62" fmla="*/ 0 w 619"/>
                  <a:gd name="T63" fmla="*/ 0 h 1164"/>
                  <a:gd name="T64" fmla="*/ 0 w 619"/>
                  <a:gd name="T65" fmla="*/ 0 h 1164"/>
                  <a:gd name="T66" fmla="*/ 0 w 619"/>
                  <a:gd name="T67" fmla="*/ 0 h 1164"/>
                  <a:gd name="T68" fmla="*/ 0 w 619"/>
                  <a:gd name="T69" fmla="*/ 0 h 1164"/>
                  <a:gd name="T70" fmla="*/ 0 w 619"/>
                  <a:gd name="T71" fmla="*/ 0 h 1164"/>
                  <a:gd name="T72" fmla="*/ 0 w 619"/>
                  <a:gd name="T73" fmla="*/ 0 h 1164"/>
                  <a:gd name="T74" fmla="*/ 0 w 619"/>
                  <a:gd name="T75" fmla="*/ 0 h 1164"/>
                  <a:gd name="T76" fmla="*/ 0 w 619"/>
                  <a:gd name="T77" fmla="*/ 0 h 1164"/>
                  <a:gd name="T78" fmla="*/ 0 w 619"/>
                  <a:gd name="T79" fmla="*/ 0 h 1164"/>
                  <a:gd name="T80" fmla="*/ 0 w 619"/>
                  <a:gd name="T81" fmla="*/ 0 h 1164"/>
                  <a:gd name="T82" fmla="*/ 0 w 619"/>
                  <a:gd name="T83" fmla="*/ 0 h 1164"/>
                  <a:gd name="T84" fmla="*/ 0 w 619"/>
                  <a:gd name="T85" fmla="*/ 0 h 1164"/>
                  <a:gd name="T86" fmla="*/ 0 w 619"/>
                  <a:gd name="T87" fmla="*/ 0 h 1164"/>
                  <a:gd name="T88" fmla="*/ 0 w 619"/>
                  <a:gd name="T89" fmla="*/ 0 h 1164"/>
                  <a:gd name="T90" fmla="*/ 0 w 619"/>
                  <a:gd name="T91" fmla="*/ 0 h 1164"/>
                  <a:gd name="T92" fmla="*/ 0 w 619"/>
                  <a:gd name="T93" fmla="*/ 0 h 1164"/>
                  <a:gd name="T94" fmla="*/ 0 w 619"/>
                  <a:gd name="T95" fmla="*/ 0 h 1164"/>
                  <a:gd name="T96" fmla="*/ 0 w 619"/>
                  <a:gd name="T97" fmla="*/ 0 h 1164"/>
                  <a:gd name="T98" fmla="*/ 0 w 619"/>
                  <a:gd name="T99" fmla="*/ 0 h 1164"/>
                  <a:gd name="T100" fmla="*/ 0 w 619"/>
                  <a:gd name="T101" fmla="*/ 0 h 1164"/>
                  <a:gd name="T102" fmla="*/ 0 w 619"/>
                  <a:gd name="T103" fmla="*/ 0 h 1164"/>
                  <a:gd name="T104" fmla="*/ 0 w 619"/>
                  <a:gd name="T105" fmla="*/ 0 h 1164"/>
                  <a:gd name="T106" fmla="*/ 0 w 619"/>
                  <a:gd name="T107" fmla="*/ 0 h 1164"/>
                  <a:gd name="T108" fmla="*/ 0 w 619"/>
                  <a:gd name="T109" fmla="*/ 0 h 1164"/>
                  <a:gd name="T110" fmla="*/ 0 w 619"/>
                  <a:gd name="T111" fmla="*/ 0 h 1164"/>
                  <a:gd name="T112" fmla="*/ 0 w 619"/>
                  <a:gd name="T113" fmla="*/ 0 h 1164"/>
                  <a:gd name="T114" fmla="*/ 0 w 619"/>
                  <a:gd name="T115" fmla="*/ 0 h 1164"/>
                  <a:gd name="T116" fmla="*/ 0 w 619"/>
                  <a:gd name="T117" fmla="*/ 0 h 1164"/>
                  <a:gd name="T118" fmla="*/ 0 w 619"/>
                  <a:gd name="T119" fmla="*/ 0 h 1164"/>
                  <a:gd name="T120" fmla="*/ 0 w 619"/>
                  <a:gd name="T121" fmla="*/ 0 h 1164"/>
                  <a:gd name="T122" fmla="*/ 0 w 619"/>
                  <a:gd name="T123" fmla="*/ 0 h 1164"/>
                  <a:gd name="T124" fmla="*/ 0 w 619"/>
                  <a:gd name="T125" fmla="*/ 0 h 116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19"/>
                  <a:gd name="T190" fmla="*/ 0 h 1164"/>
                  <a:gd name="T191" fmla="*/ 619 w 619"/>
                  <a:gd name="T192" fmla="*/ 1164 h 116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19" h="1164">
                    <a:moveTo>
                      <a:pt x="221" y="728"/>
                    </a:moveTo>
                    <a:lnTo>
                      <a:pt x="223" y="718"/>
                    </a:lnTo>
                    <a:lnTo>
                      <a:pt x="225" y="709"/>
                    </a:lnTo>
                    <a:lnTo>
                      <a:pt x="226" y="700"/>
                    </a:lnTo>
                    <a:lnTo>
                      <a:pt x="226" y="691"/>
                    </a:lnTo>
                    <a:lnTo>
                      <a:pt x="225" y="674"/>
                    </a:lnTo>
                    <a:lnTo>
                      <a:pt x="223" y="659"/>
                    </a:lnTo>
                    <a:lnTo>
                      <a:pt x="218" y="644"/>
                    </a:lnTo>
                    <a:lnTo>
                      <a:pt x="212" y="631"/>
                    </a:lnTo>
                    <a:lnTo>
                      <a:pt x="206" y="617"/>
                    </a:lnTo>
                    <a:lnTo>
                      <a:pt x="199" y="604"/>
                    </a:lnTo>
                    <a:lnTo>
                      <a:pt x="192" y="591"/>
                    </a:lnTo>
                    <a:lnTo>
                      <a:pt x="185" y="578"/>
                    </a:lnTo>
                    <a:lnTo>
                      <a:pt x="177" y="565"/>
                    </a:lnTo>
                    <a:lnTo>
                      <a:pt x="172" y="552"/>
                    </a:lnTo>
                    <a:lnTo>
                      <a:pt x="167" y="538"/>
                    </a:lnTo>
                    <a:lnTo>
                      <a:pt x="164" y="523"/>
                    </a:lnTo>
                    <a:lnTo>
                      <a:pt x="164" y="515"/>
                    </a:lnTo>
                    <a:lnTo>
                      <a:pt x="163" y="507"/>
                    </a:lnTo>
                    <a:lnTo>
                      <a:pt x="164" y="498"/>
                    </a:lnTo>
                    <a:lnTo>
                      <a:pt x="165" y="490"/>
                    </a:lnTo>
                    <a:lnTo>
                      <a:pt x="166" y="480"/>
                    </a:lnTo>
                    <a:lnTo>
                      <a:pt x="169" y="471"/>
                    </a:lnTo>
                    <a:lnTo>
                      <a:pt x="172" y="462"/>
                    </a:lnTo>
                    <a:lnTo>
                      <a:pt x="175" y="454"/>
                    </a:lnTo>
                    <a:lnTo>
                      <a:pt x="179" y="446"/>
                    </a:lnTo>
                    <a:lnTo>
                      <a:pt x="185" y="438"/>
                    </a:lnTo>
                    <a:lnTo>
                      <a:pt x="190" y="431"/>
                    </a:lnTo>
                    <a:lnTo>
                      <a:pt x="195" y="425"/>
                    </a:lnTo>
                    <a:lnTo>
                      <a:pt x="208" y="411"/>
                    </a:lnTo>
                    <a:lnTo>
                      <a:pt x="222" y="400"/>
                    </a:lnTo>
                    <a:lnTo>
                      <a:pt x="236" y="389"/>
                    </a:lnTo>
                    <a:lnTo>
                      <a:pt x="253" y="378"/>
                    </a:lnTo>
                    <a:lnTo>
                      <a:pt x="285" y="358"/>
                    </a:lnTo>
                    <a:lnTo>
                      <a:pt x="317" y="336"/>
                    </a:lnTo>
                    <a:lnTo>
                      <a:pt x="331" y="325"/>
                    </a:lnTo>
                    <a:lnTo>
                      <a:pt x="346" y="312"/>
                    </a:lnTo>
                    <a:lnTo>
                      <a:pt x="352" y="306"/>
                    </a:lnTo>
                    <a:lnTo>
                      <a:pt x="358" y="299"/>
                    </a:lnTo>
                    <a:lnTo>
                      <a:pt x="364" y="292"/>
                    </a:lnTo>
                    <a:lnTo>
                      <a:pt x="370" y="284"/>
                    </a:lnTo>
                    <a:lnTo>
                      <a:pt x="362" y="278"/>
                    </a:lnTo>
                    <a:lnTo>
                      <a:pt x="357" y="270"/>
                    </a:lnTo>
                    <a:lnTo>
                      <a:pt x="351" y="262"/>
                    </a:lnTo>
                    <a:lnTo>
                      <a:pt x="346" y="254"/>
                    </a:lnTo>
                    <a:lnTo>
                      <a:pt x="335" y="236"/>
                    </a:lnTo>
                    <a:lnTo>
                      <a:pt x="327" y="217"/>
                    </a:lnTo>
                    <a:lnTo>
                      <a:pt x="319" y="198"/>
                    </a:lnTo>
                    <a:lnTo>
                      <a:pt x="310" y="180"/>
                    </a:lnTo>
                    <a:lnTo>
                      <a:pt x="300" y="163"/>
                    </a:lnTo>
                    <a:lnTo>
                      <a:pt x="290" y="148"/>
                    </a:lnTo>
                    <a:lnTo>
                      <a:pt x="303" y="136"/>
                    </a:lnTo>
                    <a:lnTo>
                      <a:pt x="317" y="126"/>
                    </a:lnTo>
                    <a:lnTo>
                      <a:pt x="331" y="115"/>
                    </a:lnTo>
                    <a:lnTo>
                      <a:pt x="346" y="104"/>
                    </a:lnTo>
                    <a:lnTo>
                      <a:pt x="377" y="84"/>
                    </a:lnTo>
                    <a:lnTo>
                      <a:pt x="410" y="65"/>
                    </a:lnTo>
                    <a:lnTo>
                      <a:pt x="443" y="47"/>
                    </a:lnTo>
                    <a:lnTo>
                      <a:pt x="477" y="30"/>
                    </a:lnTo>
                    <a:lnTo>
                      <a:pt x="511" y="14"/>
                    </a:lnTo>
                    <a:lnTo>
                      <a:pt x="543" y="0"/>
                    </a:lnTo>
                    <a:lnTo>
                      <a:pt x="537" y="7"/>
                    </a:lnTo>
                    <a:lnTo>
                      <a:pt x="530" y="15"/>
                    </a:lnTo>
                    <a:lnTo>
                      <a:pt x="524" y="23"/>
                    </a:lnTo>
                    <a:lnTo>
                      <a:pt x="517" y="31"/>
                    </a:lnTo>
                    <a:lnTo>
                      <a:pt x="529" y="40"/>
                    </a:lnTo>
                    <a:lnTo>
                      <a:pt x="540" y="52"/>
                    </a:lnTo>
                    <a:lnTo>
                      <a:pt x="552" y="64"/>
                    </a:lnTo>
                    <a:lnTo>
                      <a:pt x="565" y="77"/>
                    </a:lnTo>
                    <a:lnTo>
                      <a:pt x="577" y="91"/>
                    </a:lnTo>
                    <a:lnTo>
                      <a:pt x="591" y="103"/>
                    </a:lnTo>
                    <a:lnTo>
                      <a:pt x="597" y="108"/>
                    </a:lnTo>
                    <a:lnTo>
                      <a:pt x="604" y="114"/>
                    </a:lnTo>
                    <a:lnTo>
                      <a:pt x="611" y="118"/>
                    </a:lnTo>
                    <a:lnTo>
                      <a:pt x="619" y="121"/>
                    </a:lnTo>
                    <a:lnTo>
                      <a:pt x="587" y="136"/>
                    </a:lnTo>
                    <a:lnTo>
                      <a:pt x="560" y="150"/>
                    </a:lnTo>
                    <a:lnTo>
                      <a:pt x="539" y="161"/>
                    </a:lnTo>
                    <a:lnTo>
                      <a:pt x="523" y="171"/>
                    </a:lnTo>
                    <a:lnTo>
                      <a:pt x="511" y="181"/>
                    </a:lnTo>
                    <a:lnTo>
                      <a:pt x="503" y="189"/>
                    </a:lnTo>
                    <a:lnTo>
                      <a:pt x="501" y="193"/>
                    </a:lnTo>
                    <a:lnTo>
                      <a:pt x="498" y="197"/>
                    </a:lnTo>
                    <a:lnTo>
                      <a:pt x="497" y="201"/>
                    </a:lnTo>
                    <a:lnTo>
                      <a:pt x="495" y="206"/>
                    </a:lnTo>
                    <a:lnTo>
                      <a:pt x="493" y="226"/>
                    </a:lnTo>
                    <a:lnTo>
                      <a:pt x="489" y="253"/>
                    </a:lnTo>
                    <a:lnTo>
                      <a:pt x="486" y="270"/>
                    </a:lnTo>
                    <a:lnTo>
                      <a:pt x="480" y="289"/>
                    </a:lnTo>
                    <a:lnTo>
                      <a:pt x="472" y="313"/>
                    </a:lnTo>
                    <a:lnTo>
                      <a:pt x="460" y="340"/>
                    </a:lnTo>
                    <a:lnTo>
                      <a:pt x="455" y="347"/>
                    </a:lnTo>
                    <a:lnTo>
                      <a:pt x="450" y="353"/>
                    </a:lnTo>
                    <a:lnTo>
                      <a:pt x="444" y="360"/>
                    </a:lnTo>
                    <a:lnTo>
                      <a:pt x="436" y="366"/>
                    </a:lnTo>
                    <a:lnTo>
                      <a:pt x="419" y="376"/>
                    </a:lnTo>
                    <a:lnTo>
                      <a:pt x="401" y="388"/>
                    </a:lnTo>
                    <a:lnTo>
                      <a:pt x="381" y="398"/>
                    </a:lnTo>
                    <a:lnTo>
                      <a:pt x="363" y="411"/>
                    </a:lnTo>
                    <a:lnTo>
                      <a:pt x="355" y="419"/>
                    </a:lnTo>
                    <a:lnTo>
                      <a:pt x="348" y="426"/>
                    </a:lnTo>
                    <a:lnTo>
                      <a:pt x="342" y="434"/>
                    </a:lnTo>
                    <a:lnTo>
                      <a:pt x="336" y="444"/>
                    </a:lnTo>
                    <a:lnTo>
                      <a:pt x="330" y="459"/>
                    </a:lnTo>
                    <a:lnTo>
                      <a:pt x="327" y="472"/>
                    </a:lnTo>
                    <a:lnTo>
                      <a:pt x="325" y="486"/>
                    </a:lnTo>
                    <a:lnTo>
                      <a:pt x="325" y="497"/>
                    </a:lnTo>
                    <a:lnTo>
                      <a:pt x="326" y="510"/>
                    </a:lnTo>
                    <a:lnTo>
                      <a:pt x="328" y="520"/>
                    </a:lnTo>
                    <a:lnTo>
                      <a:pt x="331" y="530"/>
                    </a:lnTo>
                    <a:lnTo>
                      <a:pt x="335" y="541"/>
                    </a:lnTo>
                    <a:lnTo>
                      <a:pt x="343" y="561"/>
                    </a:lnTo>
                    <a:lnTo>
                      <a:pt x="350" y="582"/>
                    </a:lnTo>
                    <a:lnTo>
                      <a:pt x="353" y="593"/>
                    </a:lnTo>
                    <a:lnTo>
                      <a:pt x="354" y="605"/>
                    </a:lnTo>
                    <a:lnTo>
                      <a:pt x="354" y="617"/>
                    </a:lnTo>
                    <a:lnTo>
                      <a:pt x="353" y="630"/>
                    </a:lnTo>
                    <a:lnTo>
                      <a:pt x="351" y="641"/>
                    </a:lnTo>
                    <a:lnTo>
                      <a:pt x="348" y="651"/>
                    </a:lnTo>
                    <a:lnTo>
                      <a:pt x="345" y="661"/>
                    </a:lnTo>
                    <a:lnTo>
                      <a:pt x="342" y="669"/>
                    </a:lnTo>
                    <a:lnTo>
                      <a:pt x="334" y="684"/>
                    </a:lnTo>
                    <a:lnTo>
                      <a:pt x="326" y="699"/>
                    </a:lnTo>
                    <a:lnTo>
                      <a:pt x="317" y="713"/>
                    </a:lnTo>
                    <a:lnTo>
                      <a:pt x="309" y="727"/>
                    </a:lnTo>
                    <a:lnTo>
                      <a:pt x="300" y="742"/>
                    </a:lnTo>
                    <a:lnTo>
                      <a:pt x="292" y="760"/>
                    </a:lnTo>
                    <a:lnTo>
                      <a:pt x="280" y="792"/>
                    </a:lnTo>
                    <a:lnTo>
                      <a:pt x="263" y="831"/>
                    </a:lnTo>
                    <a:lnTo>
                      <a:pt x="247" y="872"/>
                    </a:lnTo>
                    <a:lnTo>
                      <a:pt x="234" y="905"/>
                    </a:lnTo>
                    <a:lnTo>
                      <a:pt x="230" y="919"/>
                    </a:lnTo>
                    <a:lnTo>
                      <a:pt x="227" y="931"/>
                    </a:lnTo>
                    <a:lnTo>
                      <a:pt x="226" y="943"/>
                    </a:lnTo>
                    <a:lnTo>
                      <a:pt x="225" y="952"/>
                    </a:lnTo>
                    <a:lnTo>
                      <a:pt x="226" y="969"/>
                    </a:lnTo>
                    <a:lnTo>
                      <a:pt x="227" y="983"/>
                    </a:lnTo>
                    <a:lnTo>
                      <a:pt x="227" y="989"/>
                    </a:lnTo>
                    <a:lnTo>
                      <a:pt x="227" y="997"/>
                    </a:lnTo>
                    <a:lnTo>
                      <a:pt x="225" y="1005"/>
                    </a:lnTo>
                    <a:lnTo>
                      <a:pt x="222" y="1013"/>
                    </a:lnTo>
                    <a:lnTo>
                      <a:pt x="217" y="1024"/>
                    </a:lnTo>
                    <a:lnTo>
                      <a:pt x="209" y="1034"/>
                    </a:lnTo>
                    <a:lnTo>
                      <a:pt x="201" y="1047"/>
                    </a:lnTo>
                    <a:lnTo>
                      <a:pt x="189" y="1062"/>
                    </a:lnTo>
                    <a:lnTo>
                      <a:pt x="183" y="1069"/>
                    </a:lnTo>
                    <a:lnTo>
                      <a:pt x="174" y="1076"/>
                    </a:lnTo>
                    <a:lnTo>
                      <a:pt x="166" y="1082"/>
                    </a:lnTo>
                    <a:lnTo>
                      <a:pt x="156" y="1090"/>
                    </a:lnTo>
                    <a:lnTo>
                      <a:pt x="135" y="1102"/>
                    </a:lnTo>
                    <a:lnTo>
                      <a:pt x="113" y="1115"/>
                    </a:lnTo>
                    <a:lnTo>
                      <a:pt x="91" y="1127"/>
                    </a:lnTo>
                    <a:lnTo>
                      <a:pt x="68" y="1138"/>
                    </a:lnTo>
                    <a:lnTo>
                      <a:pt x="48" y="1151"/>
                    </a:lnTo>
                    <a:lnTo>
                      <a:pt x="31" y="1164"/>
                    </a:lnTo>
                    <a:lnTo>
                      <a:pt x="26" y="1159"/>
                    </a:lnTo>
                    <a:lnTo>
                      <a:pt x="23" y="1154"/>
                    </a:lnTo>
                    <a:lnTo>
                      <a:pt x="21" y="1149"/>
                    </a:lnTo>
                    <a:lnTo>
                      <a:pt x="20" y="1143"/>
                    </a:lnTo>
                    <a:lnTo>
                      <a:pt x="19" y="1135"/>
                    </a:lnTo>
                    <a:lnTo>
                      <a:pt x="20" y="1127"/>
                    </a:lnTo>
                    <a:lnTo>
                      <a:pt x="25" y="1111"/>
                    </a:lnTo>
                    <a:lnTo>
                      <a:pt x="33" y="1094"/>
                    </a:lnTo>
                    <a:lnTo>
                      <a:pt x="93" y="1122"/>
                    </a:lnTo>
                    <a:lnTo>
                      <a:pt x="71" y="1102"/>
                    </a:lnTo>
                    <a:lnTo>
                      <a:pt x="52" y="1084"/>
                    </a:lnTo>
                    <a:lnTo>
                      <a:pt x="37" y="1066"/>
                    </a:lnTo>
                    <a:lnTo>
                      <a:pt x="24" y="1049"/>
                    </a:lnTo>
                    <a:lnTo>
                      <a:pt x="14" y="1034"/>
                    </a:lnTo>
                    <a:lnTo>
                      <a:pt x="7" y="1018"/>
                    </a:lnTo>
                    <a:lnTo>
                      <a:pt x="2" y="1005"/>
                    </a:lnTo>
                    <a:lnTo>
                      <a:pt x="0" y="991"/>
                    </a:lnTo>
                    <a:lnTo>
                      <a:pt x="0" y="979"/>
                    </a:lnTo>
                    <a:lnTo>
                      <a:pt x="1" y="967"/>
                    </a:lnTo>
                    <a:lnTo>
                      <a:pt x="5" y="955"/>
                    </a:lnTo>
                    <a:lnTo>
                      <a:pt x="10" y="945"/>
                    </a:lnTo>
                    <a:lnTo>
                      <a:pt x="16" y="935"/>
                    </a:lnTo>
                    <a:lnTo>
                      <a:pt x="24" y="924"/>
                    </a:lnTo>
                    <a:lnTo>
                      <a:pt x="34" y="915"/>
                    </a:lnTo>
                    <a:lnTo>
                      <a:pt x="44" y="905"/>
                    </a:lnTo>
                    <a:lnTo>
                      <a:pt x="93" y="867"/>
                    </a:lnTo>
                    <a:lnTo>
                      <a:pt x="145" y="829"/>
                    </a:lnTo>
                    <a:lnTo>
                      <a:pt x="158" y="818"/>
                    </a:lnTo>
                    <a:lnTo>
                      <a:pt x="169" y="807"/>
                    </a:lnTo>
                    <a:lnTo>
                      <a:pt x="180" y="796"/>
                    </a:lnTo>
                    <a:lnTo>
                      <a:pt x="191" y="784"/>
                    </a:lnTo>
                    <a:lnTo>
                      <a:pt x="200" y="771"/>
                    </a:lnTo>
                    <a:lnTo>
                      <a:pt x="208" y="758"/>
                    </a:lnTo>
                    <a:lnTo>
                      <a:pt x="215" y="743"/>
                    </a:lnTo>
                    <a:lnTo>
                      <a:pt x="221" y="7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59" name="Freeform 74"/>
              <p:cNvSpPr>
                <a:spLocks/>
              </p:cNvSpPr>
              <p:nvPr/>
            </p:nvSpPr>
            <p:spPr bwMode="auto">
              <a:xfrm>
                <a:off x="3550" y="1265"/>
                <a:ext cx="371" cy="386"/>
              </a:xfrm>
              <a:custGeom>
                <a:avLst/>
                <a:gdLst>
                  <a:gd name="T0" fmla="*/ 0 w 2595"/>
                  <a:gd name="T1" fmla="*/ 0 h 2700"/>
                  <a:gd name="T2" fmla="*/ 0 w 2595"/>
                  <a:gd name="T3" fmla="*/ 0 h 2700"/>
                  <a:gd name="T4" fmla="*/ 0 w 2595"/>
                  <a:gd name="T5" fmla="*/ 0 h 2700"/>
                  <a:gd name="T6" fmla="*/ 0 w 2595"/>
                  <a:gd name="T7" fmla="*/ 0 h 2700"/>
                  <a:gd name="T8" fmla="*/ 0 w 2595"/>
                  <a:gd name="T9" fmla="*/ 0 h 2700"/>
                  <a:gd name="T10" fmla="*/ 0 w 2595"/>
                  <a:gd name="T11" fmla="*/ 0 h 2700"/>
                  <a:gd name="T12" fmla="*/ 0 w 2595"/>
                  <a:gd name="T13" fmla="*/ 0 h 2700"/>
                  <a:gd name="T14" fmla="*/ 0 w 2595"/>
                  <a:gd name="T15" fmla="*/ 0 h 2700"/>
                  <a:gd name="T16" fmla="*/ 0 w 2595"/>
                  <a:gd name="T17" fmla="*/ 0 h 2700"/>
                  <a:gd name="T18" fmla="*/ 0 w 2595"/>
                  <a:gd name="T19" fmla="*/ 0 h 2700"/>
                  <a:gd name="T20" fmla="*/ 0 w 2595"/>
                  <a:gd name="T21" fmla="*/ 0 h 2700"/>
                  <a:gd name="T22" fmla="*/ 0 w 2595"/>
                  <a:gd name="T23" fmla="*/ 0 h 2700"/>
                  <a:gd name="T24" fmla="*/ 0 w 2595"/>
                  <a:gd name="T25" fmla="*/ 0 h 2700"/>
                  <a:gd name="T26" fmla="*/ 0 w 2595"/>
                  <a:gd name="T27" fmla="*/ 0 h 2700"/>
                  <a:gd name="T28" fmla="*/ 0 w 2595"/>
                  <a:gd name="T29" fmla="*/ 0 h 2700"/>
                  <a:gd name="T30" fmla="*/ 0 w 2595"/>
                  <a:gd name="T31" fmla="*/ 0 h 2700"/>
                  <a:gd name="T32" fmla="*/ 0 w 2595"/>
                  <a:gd name="T33" fmla="*/ 0 h 2700"/>
                  <a:gd name="T34" fmla="*/ 0 w 2595"/>
                  <a:gd name="T35" fmla="*/ 0 h 2700"/>
                  <a:gd name="T36" fmla="*/ 0 w 2595"/>
                  <a:gd name="T37" fmla="*/ 0 h 2700"/>
                  <a:gd name="T38" fmla="*/ 0 w 2595"/>
                  <a:gd name="T39" fmla="*/ 0 h 2700"/>
                  <a:gd name="T40" fmla="*/ 0 w 2595"/>
                  <a:gd name="T41" fmla="*/ 0 h 2700"/>
                  <a:gd name="T42" fmla="*/ 0 w 2595"/>
                  <a:gd name="T43" fmla="*/ 0 h 2700"/>
                  <a:gd name="T44" fmla="*/ 0 w 2595"/>
                  <a:gd name="T45" fmla="*/ 0 h 2700"/>
                  <a:gd name="T46" fmla="*/ 0 w 2595"/>
                  <a:gd name="T47" fmla="*/ 0 h 2700"/>
                  <a:gd name="T48" fmla="*/ 0 w 2595"/>
                  <a:gd name="T49" fmla="*/ 0 h 2700"/>
                  <a:gd name="T50" fmla="*/ 0 w 2595"/>
                  <a:gd name="T51" fmla="*/ 0 h 2700"/>
                  <a:gd name="T52" fmla="*/ 0 w 2595"/>
                  <a:gd name="T53" fmla="*/ 0 h 2700"/>
                  <a:gd name="T54" fmla="*/ 0 w 2595"/>
                  <a:gd name="T55" fmla="*/ 0 h 2700"/>
                  <a:gd name="T56" fmla="*/ 0 w 2595"/>
                  <a:gd name="T57" fmla="*/ 0 h 2700"/>
                  <a:gd name="T58" fmla="*/ 0 w 2595"/>
                  <a:gd name="T59" fmla="*/ 0 h 2700"/>
                  <a:gd name="T60" fmla="*/ 0 w 2595"/>
                  <a:gd name="T61" fmla="*/ 0 h 2700"/>
                  <a:gd name="T62" fmla="*/ 0 w 2595"/>
                  <a:gd name="T63" fmla="*/ 0 h 2700"/>
                  <a:gd name="T64" fmla="*/ 0 w 2595"/>
                  <a:gd name="T65" fmla="*/ 0 h 2700"/>
                  <a:gd name="T66" fmla="*/ 0 w 2595"/>
                  <a:gd name="T67" fmla="*/ 0 h 2700"/>
                  <a:gd name="T68" fmla="*/ 0 w 2595"/>
                  <a:gd name="T69" fmla="*/ 0 h 2700"/>
                  <a:gd name="T70" fmla="*/ 0 w 2595"/>
                  <a:gd name="T71" fmla="*/ 0 h 2700"/>
                  <a:gd name="T72" fmla="*/ 0 w 2595"/>
                  <a:gd name="T73" fmla="*/ 0 h 2700"/>
                  <a:gd name="T74" fmla="*/ 0 w 2595"/>
                  <a:gd name="T75" fmla="*/ 0 h 2700"/>
                  <a:gd name="T76" fmla="*/ 0 w 2595"/>
                  <a:gd name="T77" fmla="*/ 0 h 2700"/>
                  <a:gd name="T78" fmla="*/ 0 w 2595"/>
                  <a:gd name="T79" fmla="*/ 0 h 2700"/>
                  <a:gd name="T80" fmla="*/ 0 w 2595"/>
                  <a:gd name="T81" fmla="*/ 0 h 2700"/>
                  <a:gd name="T82" fmla="*/ 0 w 2595"/>
                  <a:gd name="T83" fmla="*/ 0 h 2700"/>
                  <a:gd name="T84" fmla="*/ 0 w 2595"/>
                  <a:gd name="T85" fmla="*/ 0 h 270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595"/>
                  <a:gd name="T130" fmla="*/ 0 h 2700"/>
                  <a:gd name="T131" fmla="*/ 2595 w 2595"/>
                  <a:gd name="T132" fmla="*/ 2700 h 270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595" h="2700">
                    <a:moveTo>
                      <a:pt x="2593" y="1223"/>
                    </a:moveTo>
                    <a:lnTo>
                      <a:pt x="2595" y="1276"/>
                    </a:lnTo>
                    <a:lnTo>
                      <a:pt x="2594" y="1330"/>
                    </a:lnTo>
                    <a:lnTo>
                      <a:pt x="2590" y="1384"/>
                    </a:lnTo>
                    <a:lnTo>
                      <a:pt x="2583" y="1439"/>
                    </a:lnTo>
                    <a:lnTo>
                      <a:pt x="2573" y="1494"/>
                    </a:lnTo>
                    <a:lnTo>
                      <a:pt x="2559" y="1550"/>
                    </a:lnTo>
                    <a:lnTo>
                      <a:pt x="2543" y="1606"/>
                    </a:lnTo>
                    <a:lnTo>
                      <a:pt x="2523" y="1663"/>
                    </a:lnTo>
                    <a:lnTo>
                      <a:pt x="2500" y="1719"/>
                    </a:lnTo>
                    <a:lnTo>
                      <a:pt x="2476" y="1775"/>
                    </a:lnTo>
                    <a:lnTo>
                      <a:pt x="2447" y="1832"/>
                    </a:lnTo>
                    <a:lnTo>
                      <a:pt x="2415" y="1886"/>
                    </a:lnTo>
                    <a:lnTo>
                      <a:pt x="2380" y="1941"/>
                    </a:lnTo>
                    <a:lnTo>
                      <a:pt x="2342" y="1996"/>
                    </a:lnTo>
                    <a:lnTo>
                      <a:pt x="2302" y="2049"/>
                    </a:lnTo>
                    <a:lnTo>
                      <a:pt x="2259" y="2101"/>
                    </a:lnTo>
                    <a:lnTo>
                      <a:pt x="2212" y="2152"/>
                    </a:lnTo>
                    <a:lnTo>
                      <a:pt x="2162" y="2202"/>
                    </a:lnTo>
                    <a:lnTo>
                      <a:pt x="2110" y="2250"/>
                    </a:lnTo>
                    <a:lnTo>
                      <a:pt x="2055" y="2297"/>
                    </a:lnTo>
                    <a:lnTo>
                      <a:pt x="1996" y="2342"/>
                    </a:lnTo>
                    <a:lnTo>
                      <a:pt x="1935" y="2385"/>
                    </a:lnTo>
                    <a:lnTo>
                      <a:pt x="1872" y="2426"/>
                    </a:lnTo>
                    <a:lnTo>
                      <a:pt x="1805" y="2465"/>
                    </a:lnTo>
                    <a:lnTo>
                      <a:pt x="1736" y="2502"/>
                    </a:lnTo>
                    <a:lnTo>
                      <a:pt x="1663" y="2536"/>
                    </a:lnTo>
                    <a:lnTo>
                      <a:pt x="1588" y="2567"/>
                    </a:lnTo>
                    <a:lnTo>
                      <a:pt x="1510" y="2596"/>
                    </a:lnTo>
                    <a:lnTo>
                      <a:pt x="1430" y="2622"/>
                    </a:lnTo>
                    <a:lnTo>
                      <a:pt x="1346" y="2644"/>
                    </a:lnTo>
                    <a:lnTo>
                      <a:pt x="1260" y="2664"/>
                    </a:lnTo>
                    <a:lnTo>
                      <a:pt x="1171" y="2680"/>
                    </a:lnTo>
                    <a:lnTo>
                      <a:pt x="1106" y="2690"/>
                    </a:lnTo>
                    <a:lnTo>
                      <a:pt x="1044" y="2696"/>
                    </a:lnTo>
                    <a:lnTo>
                      <a:pt x="984" y="2699"/>
                    </a:lnTo>
                    <a:lnTo>
                      <a:pt x="926" y="2700"/>
                    </a:lnTo>
                    <a:lnTo>
                      <a:pt x="872" y="2698"/>
                    </a:lnTo>
                    <a:lnTo>
                      <a:pt x="819" y="2694"/>
                    </a:lnTo>
                    <a:lnTo>
                      <a:pt x="767" y="2686"/>
                    </a:lnTo>
                    <a:lnTo>
                      <a:pt x="719" y="2675"/>
                    </a:lnTo>
                    <a:lnTo>
                      <a:pt x="672" y="2663"/>
                    </a:lnTo>
                    <a:lnTo>
                      <a:pt x="628" y="2647"/>
                    </a:lnTo>
                    <a:lnTo>
                      <a:pt x="585" y="2629"/>
                    </a:lnTo>
                    <a:lnTo>
                      <a:pt x="545" y="2607"/>
                    </a:lnTo>
                    <a:lnTo>
                      <a:pt x="506" y="2583"/>
                    </a:lnTo>
                    <a:lnTo>
                      <a:pt x="470" y="2556"/>
                    </a:lnTo>
                    <a:lnTo>
                      <a:pt x="435" y="2527"/>
                    </a:lnTo>
                    <a:lnTo>
                      <a:pt x="402" y="2495"/>
                    </a:lnTo>
                    <a:lnTo>
                      <a:pt x="370" y="2460"/>
                    </a:lnTo>
                    <a:lnTo>
                      <a:pt x="340" y="2423"/>
                    </a:lnTo>
                    <a:lnTo>
                      <a:pt x="311" y="2383"/>
                    </a:lnTo>
                    <a:lnTo>
                      <a:pt x="284" y="2339"/>
                    </a:lnTo>
                    <a:lnTo>
                      <a:pt x="258" y="2294"/>
                    </a:lnTo>
                    <a:lnTo>
                      <a:pt x="234" y="2246"/>
                    </a:lnTo>
                    <a:lnTo>
                      <a:pt x="211" y="2194"/>
                    </a:lnTo>
                    <a:lnTo>
                      <a:pt x="190" y="2141"/>
                    </a:lnTo>
                    <a:lnTo>
                      <a:pt x="169" y="2085"/>
                    </a:lnTo>
                    <a:lnTo>
                      <a:pt x="150" y="2026"/>
                    </a:lnTo>
                    <a:lnTo>
                      <a:pt x="132" y="1964"/>
                    </a:lnTo>
                    <a:lnTo>
                      <a:pt x="115" y="1900"/>
                    </a:lnTo>
                    <a:lnTo>
                      <a:pt x="100" y="1833"/>
                    </a:lnTo>
                    <a:lnTo>
                      <a:pt x="84" y="1763"/>
                    </a:lnTo>
                    <a:lnTo>
                      <a:pt x="71" y="1691"/>
                    </a:lnTo>
                    <a:lnTo>
                      <a:pt x="57" y="1616"/>
                    </a:lnTo>
                    <a:lnTo>
                      <a:pt x="47" y="1550"/>
                    </a:lnTo>
                    <a:lnTo>
                      <a:pt x="37" y="1483"/>
                    </a:lnTo>
                    <a:lnTo>
                      <a:pt x="27" y="1416"/>
                    </a:lnTo>
                    <a:lnTo>
                      <a:pt x="19" y="1349"/>
                    </a:lnTo>
                    <a:lnTo>
                      <a:pt x="12" y="1281"/>
                    </a:lnTo>
                    <a:lnTo>
                      <a:pt x="6" y="1213"/>
                    </a:lnTo>
                    <a:lnTo>
                      <a:pt x="3" y="1146"/>
                    </a:lnTo>
                    <a:lnTo>
                      <a:pt x="1" y="1079"/>
                    </a:lnTo>
                    <a:lnTo>
                      <a:pt x="0" y="1012"/>
                    </a:lnTo>
                    <a:lnTo>
                      <a:pt x="2" y="946"/>
                    </a:lnTo>
                    <a:lnTo>
                      <a:pt x="7" y="881"/>
                    </a:lnTo>
                    <a:lnTo>
                      <a:pt x="14" y="817"/>
                    </a:lnTo>
                    <a:lnTo>
                      <a:pt x="24" y="754"/>
                    </a:lnTo>
                    <a:lnTo>
                      <a:pt x="38" y="692"/>
                    </a:lnTo>
                    <a:lnTo>
                      <a:pt x="54" y="632"/>
                    </a:lnTo>
                    <a:lnTo>
                      <a:pt x="74" y="574"/>
                    </a:lnTo>
                    <a:lnTo>
                      <a:pt x="98" y="517"/>
                    </a:lnTo>
                    <a:lnTo>
                      <a:pt x="126" y="462"/>
                    </a:lnTo>
                    <a:lnTo>
                      <a:pt x="158" y="411"/>
                    </a:lnTo>
                    <a:lnTo>
                      <a:pt x="194" y="361"/>
                    </a:lnTo>
                    <a:lnTo>
                      <a:pt x="235" y="314"/>
                    </a:lnTo>
                    <a:lnTo>
                      <a:pt x="281" y="268"/>
                    </a:lnTo>
                    <a:lnTo>
                      <a:pt x="331" y="227"/>
                    </a:lnTo>
                    <a:lnTo>
                      <a:pt x="387" y="187"/>
                    </a:lnTo>
                    <a:lnTo>
                      <a:pt x="448" y="151"/>
                    </a:lnTo>
                    <a:lnTo>
                      <a:pt x="515" y="119"/>
                    </a:lnTo>
                    <a:lnTo>
                      <a:pt x="588" y="90"/>
                    </a:lnTo>
                    <a:lnTo>
                      <a:pt x="666" y="64"/>
                    </a:lnTo>
                    <a:lnTo>
                      <a:pt x="751" y="44"/>
                    </a:lnTo>
                    <a:lnTo>
                      <a:pt x="843" y="26"/>
                    </a:lnTo>
                    <a:lnTo>
                      <a:pt x="940" y="13"/>
                    </a:lnTo>
                    <a:lnTo>
                      <a:pt x="1045" y="3"/>
                    </a:lnTo>
                    <a:lnTo>
                      <a:pt x="1129" y="0"/>
                    </a:lnTo>
                    <a:lnTo>
                      <a:pt x="1211" y="0"/>
                    </a:lnTo>
                    <a:lnTo>
                      <a:pt x="1290" y="4"/>
                    </a:lnTo>
                    <a:lnTo>
                      <a:pt x="1368" y="12"/>
                    </a:lnTo>
                    <a:lnTo>
                      <a:pt x="1444" y="22"/>
                    </a:lnTo>
                    <a:lnTo>
                      <a:pt x="1518" y="35"/>
                    </a:lnTo>
                    <a:lnTo>
                      <a:pt x="1590" y="52"/>
                    </a:lnTo>
                    <a:lnTo>
                      <a:pt x="1659" y="73"/>
                    </a:lnTo>
                    <a:lnTo>
                      <a:pt x="1727" y="95"/>
                    </a:lnTo>
                    <a:lnTo>
                      <a:pt x="1792" y="121"/>
                    </a:lnTo>
                    <a:lnTo>
                      <a:pt x="1855" y="149"/>
                    </a:lnTo>
                    <a:lnTo>
                      <a:pt x="1916" y="181"/>
                    </a:lnTo>
                    <a:lnTo>
                      <a:pt x="1975" y="214"/>
                    </a:lnTo>
                    <a:lnTo>
                      <a:pt x="2031" y="250"/>
                    </a:lnTo>
                    <a:lnTo>
                      <a:pt x="2086" y="290"/>
                    </a:lnTo>
                    <a:lnTo>
                      <a:pt x="2137" y="331"/>
                    </a:lnTo>
                    <a:lnTo>
                      <a:pt x="2186" y="374"/>
                    </a:lnTo>
                    <a:lnTo>
                      <a:pt x="2233" y="419"/>
                    </a:lnTo>
                    <a:lnTo>
                      <a:pt x="2276" y="467"/>
                    </a:lnTo>
                    <a:lnTo>
                      <a:pt x="2317" y="516"/>
                    </a:lnTo>
                    <a:lnTo>
                      <a:pt x="2356" y="567"/>
                    </a:lnTo>
                    <a:lnTo>
                      <a:pt x="2392" y="620"/>
                    </a:lnTo>
                    <a:lnTo>
                      <a:pt x="2425" y="674"/>
                    </a:lnTo>
                    <a:lnTo>
                      <a:pt x="2456" y="730"/>
                    </a:lnTo>
                    <a:lnTo>
                      <a:pt x="2483" y="788"/>
                    </a:lnTo>
                    <a:lnTo>
                      <a:pt x="2508" y="847"/>
                    </a:lnTo>
                    <a:lnTo>
                      <a:pt x="2529" y="907"/>
                    </a:lnTo>
                    <a:lnTo>
                      <a:pt x="2548" y="969"/>
                    </a:lnTo>
                    <a:lnTo>
                      <a:pt x="2564" y="1031"/>
                    </a:lnTo>
                    <a:lnTo>
                      <a:pt x="2577" y="1094"/>
                    </a:lnTo>
                    <a:lnTo>
                      <a:pt x="2586" y="1159"/>
                    </a:lnTo>
                    <a:lnTo>
                      <a:pt x="2593" y="1223"/>
                    </a:lnTo>
                    <a:close/>
                  </a:path>
                </a:pathLst>
              </a:custGeom>
              <a:solidFill>
                <a:srgbClr val="2DAA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60" name="Freeform 75"/>
              <p:cNvSpPr>
                <a:spLocks/>
              </p:cNvSpPr>
              <p:nvPr/>
            </p:nvSpPr>
            <p:spPr bwMode="auto">
              <a:xfrm>
                <a:off x="3658" y="1266"/>
                <a:ext cx="79" cy="387"/>
              </a:xfrm>
              <a:custGeom>
                <a:avLst/>
                <a:gdLst>
                  <a:gd name="T0" fmla="*/ 0 w 556"/>
                  <a:gd name="T1" fmla="*/ 0 h 2710"/>
                  <a:gd name="T2" fmla="*/ 0 w 556"/>
                  <a:gd name="T3" fmla="*/ 0 h 2710"/>
                  <a:gd name="T4" fmla="*/ 0 w 556"/>
                  <a:gd name="T5" fmla="*/ 0 h 2710"/>
                  <a:gd name="T6" fmla="*/ 0 w 556"/>
                  <a:gd name="T7" fmla="*/ 0 h 2710"/>
                  <a:gd name="T8" fmla="*/ 0 w 556"/>
                  <a:gd name="T9" fmla="*/ 0 h 2710"/>
                  <a:gd name="T10" fmla="*/ 0 w 556"/>
                  <a:gd name="T11" fmla="*/ 0 h 2710"/>
                  <a:gd name="T12" fmla="*/ 0 w 556"/>
                  <a:gd name="T13" fmla="*/ 0 h 2710"/>
                  <a:gd name="T14" fmla="*/ 0 w 556"/>
                  <a:gd name="T15" fmla="*/ 0 h 2710"/>
                  <a:gd name="T16" fmla="*/ 0 w 556"/>
                  <a:gd name="T17" fmla="*/ 0 h 2710"/>
                  <a:gd name="T18" fmla="*/ 0 w 556"/>
                  <a:gd name="T19" fmla="*/ 0 h 2710"/>
                  <a:gd name="T20" fmla="*/ 0 w 556"/>
                  <a:gd name="T21" fmla="*/ 0 h 2710"/>
                  <a:gd name="T22" fmla="*/ 0 w 556"/>
                  <a:gd name="T23" fmla="*/ 0 h 2710"/>
                  <a:gd name="T24" fmla="*/ 0 w 556"/>
                  <a:gd name="T25" fmla="*/ 0 h 2710"/>
                  <a:gd name="T26" fmla="*/ 0 w 556"/>
                  <a:gd name="T27" fmla="*/ 0 h 2710"/>
                  <a:gd name="T28" fmla="*/ 0 w 556"/>
                  <a:gd name="T29" fmla="*/ 0 h 2710"/>
                  <a:gd name="T30" fmla="*/ 0 w 556"/>
                  <a:gd name="T31" fmla="*/ 0 h 2710"/>
                  <a:gd name="T32" fmla="*/ 0 w 556"/>
                  <a:gd name="T33" fmla="*/ 0 h 2710"/>
                  <a:gd name="T34" fmla="*/ 0 w 556"/>
                  <a:gd name="T35" fmla="*/ 0 h 2710"/>
                  <a:gd name="T36" fmla="*/ 0 w 556"/>
                  <a:gd name="T37" fmla="*/ 0 h 2710"/>
                  <a:gd name="T38" fmla="*/ 0 w 556"/>
                  <a:gd name="T39" fmla="*/ 0 h 2710"/>
                  <a:gd name="T40" fmla="*/ 0 w 556"/>
                  <a:gd name="T41" fmla="*/ 0 h 2710"/>
                  <a:gd name="T42" fmla="*/ 0 w 556"/>
                  <a:gd name="T43" fmla="*/ 0 h 2710"/>
                  <a:gd name="T44" fmla="*/ 0 w 556"/>
                  <a:gd name="T45" fmla="*/ 0 h 2710"/>
                  <a:gd name="T46" fmla="*/ 0 w 556"/>
                  <a:gd name="T47" fmla="*/ 0 h 2710"/>
                  <a:gd name="T48" fmla="*/ 0 w 556"/>
                  <a:gd name="T49" fmla="*/ 0 h 2710"/>
                  <a:gd name="T50" fmla="*/ 0 w 556"/>
                  <a:gd name="T51" fmla="*/ 0 h 2710"/>
                  <a:gd name="T52" fmla="*/ 0 w 556"/>
                  <a:gd name="T53" fmla="*/ 0 h 2710"/>
                  <a:gd name="T54" fmla="*/ 0 w 556"/>
                  <a:gd name="T55" fmla="*/ 0 h 2710"/>
                  <a:gd name="T56" fmla="*/ 0 w 556"/>
                  <a:gd name="T57" fmla="*/ 0 h 2710"/>
                  <a:gd name="T58" fmla="*/ 0 w 556"/>
                  <a:gd name="T59" fmla="*/ 0 h 2710"/>
                  <a:gd name="T60" fmla="*/ 0 w 556"/>
                  <a:gd name="T61" fmla="*/ 0 h 2710"/>
                  <a:gd name="T62" fmla="*/ 0 w 556"/>
                  <a:gd name="T63" fmla="*/ 0 h 2710"/>
                  <a:gd name="T64" fmla="*/ 0 w 556"/>
                  <a:gd name="T65" fmla="*/ 0 h 2710"/>
                  <a:gd name="T66" fmla="*/ 0 w 556"/>
                  <a:gd name="T67" fmla="*/ 0 h 2710"/>
                  <a:gd name="T68" fmla="*/ 0 w 556"/>
                  <a:gd name="T69" fmla="*/ 0 h 2710"/>
                  <a:gd name="T70" fmla="*/ 0 w 556"/>
                  <a:gd name="T71" fmla="*/ 0 h 2710"/>
                  <a:gd name="T72" fmla="*/ 0 w 556"/>
                  <a:gd name="T73" fmla="*/ 0 h 2710"/>
                  <a:gd name="T74" fmla="*/ 0 w 556"/>
                  <a:gd name="T75" fmla="*/ 0 h 2710"/>
                  <a:gd name="T76" fmla="*/ 0 w 556"/>
                  <a:gd name="T77" fmla="*/ 0 h 2710"/>
                  <a:gd name="T78" fmla="*/ 0 w 556"/>
                  <a:gd name="T79" fmla="*/ 0 h 27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56"/>
                  <a:gd name="T121" fmla="*/ 0 h 2710"/>
                  <a:gd name="T122" fmla="*/ 556 w 556"/>
                  <a:gd name="T123" fmla="*/ 2710 h 271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56" h="2710">
                    <a:moveTo>
                      <a:pt x="278" y="0"/>
                    </a:moveTo>
                    <a:lnTo>
                      <a:pt x="253" y="2"/>
                    </a:lnTo>
                    <a:lnTo>
                      <a:pt x="228" y="5"/>
                    </a:lnTo>
                    <a:lnTo>
                      <a:pt x="203" y="8"/>
                    </a:lnTo>
                    <a:lnTo>
                      <a:pt x="180" y="10"/>
                    </a:lnTo>
                    <a:lnTo>
                      <a:pt x="156" y="13"/>
                    </a:lnTo>
                    <a:lnTo>
                      <a:pt x="133" y="16"/>
                    </a:lnTo>
                    <a:lnTo>
                      <a:pt x="109" y="19"/>
                    </a:lnTo>
                    <a:lnTo>
                      <a:pt x="88" y="22"/>
                    </a:lnTo>
                    <a:lnTo>
                      <a:pt x="72" y="120"/>
                    </a:lnTo>
                    <a:lnTo>
                      <a:pt x="59" y="218"/>
                    </a:lnTo>
                    <a:lnTo>
                      <a:pt x="47" y="314"/>
                    </a:lnTo>
                    <a:lnTo>
                      <a:pt x="36" y="410"/>
                    </a:lnTo>
                    <a:lnTo>
                      <a:pt x="28" y="505"/>
                    </a:lnTo>
                    <a:lnTo>
                      <a:pt x="19" y="599"/>
                    </a:lnTo>
                    <a:lnTo>
                      <a:pt x="13" y="692"/>
                    </a:lnTo>
                    <a:lnTo>
                      <a:pt x="8" y="784"/>
                    </a:lnTo>
                    <a:lnTo>
                      <a:pt x="4" y="876"/>
                    </a:lnTo>
                    <a:lnTo>
                      <a:pt x="2" y="966"/>
                    </a:lnTo>
                    <a:lnTo>
                      <a:pt x="0" y="1056"/>
                    </a:lnTo>
                    <a:lnTo>
                      <a:pt x="0" y="1145"/>
                    </a:lnTo>
                    <a:lnTo>
                      <a:pt x="0" y="1233"/>
                    </a:lnTo>
                    <a:lnTo>
                      <a:pt x="2" y="1320"/>
                    </a:lnTo>
                    <a:lnTo>
                      <a:pt x="5" y="1407"/>
                    </a:lnTo>
                    <a:lnTo>
                      <a:pt x="8" y="1491"/>
                    </a:lnTo>
                    <a:lnTo>
                      <a:pt x="13" y="1575"/>
                    </a:lnTo>
                    <a:lnTo>
                      <a:pt x="18" y="1659"/>
                    </a:lnTo>
                    <a:lnTo>
                      <a:pt x="25" y="1741"/>
                    </a:lnTo>
                    <a:lnTo>
                      <a:pt x="32" y="1822"/>
                    </a:lnTo>
                    <a:lnTo>
                      <a:pt x="39" y="1902"/>
                    </a:lnTo>
                    <a:lnTo>
                      <a:pt x="47" y="1981"/>
                    </a:lnTo>
                    <a:lnTo>
                      <a:pt x="57" y="2059"/>
                    </a:lnTo>
                    <a:lnTo>
                      <a:pt x="66" y="2136"/>
                    </a:lnTo>
                    <a:lnTo>
                      <a:pt x="76" y="2211"/>
                    </a:lnTo>
                    <a:lnTo>
                      <a:pt x="87" y="2287"/>
                    </a:lnTo>
                    <a:lnTo>
                      <a:pt x="98" y="2360"/>
                    </a:lnTo>
                    <a:lnTo>
                      <a:pt x="109" y="2432"/>
                    </a:lnTo>
                    <a:lnTo>
                      <a:pt x="133" y="2573"/>
                    </a:lnTo>
                    <a:lnTo>
                      <a:pt x="159" y="2710"/>
                    </a:lnTo>
                    <a:lnTo>
                      <a:pt x="189" y="2707"/>
                    </a:lnTo>
                    <a:lnTo>
                      <a:pt x="219" y="2705"/>
                    </a:lnTo>
                    <a:lnTo>
                      <a:pt x="250" y="2702"/>
                    </a:lnTo>
                    <a:lnTo>
                      <a:pt x="282" y="2698"/>
                    </a:lnTo>
                    <a:lnTo>
                      <a:pt x="315" y="2694"/>
                    </a:lnTo>
                    <a:lnTo>
                      <a:pt x="349" y="2689"/>
                    </a:lnTo>
                    <a:lnTo>
                      <a:pt x="383" y="2683"/>
                    </a:lnTo>
                    <a:lnTo>
                      <a:pt x="419" y="2676"/>
                    </a:lnTo>
                    <a:lnTo>
                      <a:pt x="454" y="2669"/>
                    </a:lnTo>
                    <a:lnTo>
                      <a:pt x="488" y="2662"/>
                    </a:lnTo>
                    <a:lnTo>
                      <a:pt x="522" y="2654"/>
                    </a:lnTo>
                    <a:lnTo>
                      <a:pt x="556" y="2645"/>
                    </a:lnTo>
                    <a:lnTo>
                      <a:pt x="522" y="2511"/>
                    </a:lnTo>
                    <a:lnTo>
                      <a:pt x="490" y="2370"/>
                    </a:lnTo>
                    <a:lnTo>
                      <a:pt x="473" y="2298"/>
                    </a:lnTo>
                    <a:lnTo>
                      <a:pt x="458" y="2226"/>
                    </a:lnTo>
                    <a:lnTo>
                      <a:pt x="442" y="2151"/>
                    </a:lnTo>
                    <a:lnTo>
                      <a:pt x="428" y="2076"/>
                    </a:lnTo>
                    <a:lnTo>
                      <a:pt x="413" y="1999"/>
                    </a:lnTo>
                    <a:lnTo>
                      <a:pt x="399" y="1921"/>
                    </a:lnTo>
                    <a:lnTo>
                      <a:pt x="385" y="1842"/>
                    </a:lnTo>
                    <a:lnTo>
                      <a:pt x="372" y="1762"/>
                    </a:lnTo>
                    <a:lnTo>
                      <a:pt x="359" y="1682"/>
                    </a:lnTo>
                    <a:lnTo>
                      <a:pt x="348" y="1600"/>
                    </a:lnTo>
                    <a:lnTo>
                      <a:pt x="337" y="1517"/>
                    </a:lnTo>
                    <a:lnTo>
                      <a:pt x="325" y="1434"/>
                    </a:lnTo>
                    <a:lnTo>
                      <a:pt x="316" y="1350"/>
                    </a:lnTo>
                    <a:lnTo>
                      <a:pt x="307" y="1265"/>
                    </a:lnTo>
                    <a:lnTo>
                      <a:pt x="298" y="1178"/>
                    </a:lnTo>
                    <a:lnTo>
                      <a:pt x="290" y="1091"/>
                    </a:lnTo>
                    <a:lnTo>
                      <a:pt x="284" y="1004"/>
                    </a:lnTo>
                    <a:lnTo>
                      <a:pt x="278" y="915"/>
                    </a:lnTo>
                    <a:lnTo>
                      <a:pt x="273" y="827"/>
                    </a:lnTo>
                    <a:lnTo>
                      <a:pt x="270" y="738"/>
                    </a:lnTo>
                    <a:lnTo>
                      <a:pt x="266" y="648"/>
                    </a:lnTo>
                    <a:lnTo>
                      <a:pt x="264" y="557"/>
                    </a:lnTo>
                    <a:lnTo>
                      <a:pt x="263" y="465"/>
                    </a:lnTo>
                    <a:lnTo>
                      <a:pt x="264" y="374"/>
                    </a:lnTo>
                    <a:lnTo>
                      <a:pt x="265" y="281"/>
                    </a:lnTo>
                    <a:lnTo>
                      <a:pt x="269" y="188"/>
                    </a:lnTo>
                    <a:lnTo>
                      <a:pt x="273" y="94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D5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61" name="Freeform 76"/>
              <p:cNvSpPr>
                <a:spLocks/>
              </p:cNvSpPr>
              <p:nvPr/>
            </p:nvSpPr>
            <p:spPr bwMode="auto">
              <a:xfrm>
                <a:off x="3537" y="1269"/>
                <a:ext cx="144" cy="399"/>
              </a:xfrm>
              <a:custGeom>
                <a:avLst/>
                <a:gdLst>
                  <a:gd name="T0" fmla="*/ 0 w 1008"/>
                  <a:gd name="T1" fmla="*/ 0 h 2791"/>
                  <a:gd name="T2" fmla="*/ 0 w 1008"/>
                  <a:gd name="T3" fmla="*/ 0 h 2791"/>
                  <a:gd name="T4" fmla="*/ 0 w 1008"/>
                  <a:gd name="T5" fmla="*/ 0 h 2791"/>
                  <a:gd name="T6" fmla="*/ 0 w 1008"/>
                  <a:gd name="T7" fmla="*/ 0 h 2791"/>
                  <a:gd name="T8" fmla="*/ 0 w 1008"/>
                  <a:gd name="T9" fmla="*/ 0 h 2791"/>
                  <a:gd name="T10" fmla="*/ 0 w 1008"/>
                  <a:gd name="T11" fmla="*/ 0 h 2791"/>
                  <a:gd name="T12" fmla="*/ 0 w 1008"/>
                  <a:gd name="T13" fmla="*/ 0 h 2791"/>
                  <a:gd name="T14" fmla="*/ 0 w 1008"/>
                  <a:gd name="T15" fmla="*/ 0 h 2791"/>
                  <a:gd name="T16" fmla="*/ 0 w 1008"/>
                  <a:gd name="T17" fmla="*/ 0 h 2791"/>
                  <a:gd name="T18" fmla="*/ 0 w 1008"/>
                  <a:gd name="T19" fmla="*/ 0 h 2791"/>
                  <a:gd name="T20" fmla="*/ 0 w 1008"/>
                  <a:gd name="T21" fmla="*/ 0 h 2791"/>
                  <a:gd name="T22" fmla="*/ 0 w 1008"/>
                  <a:gd name="T23" fmla="*/ 0 h 2791"/>
                  <a:gd name="T24" fmla="*/ 0 w 1008"/>
                  <a:gd name="T25" fmla="*/ 0 h 2791"/>
                  <a:gd name="T26" fmla="*/ 0 w 1008"/>
                  <a:gd name="T27" fmla="*/ 0 h 2791"/>
                  <a:gd name="T28" fmla="*/ 0 w 1008"/>
                  <a:gd name="T29" fmla="*/ 0 h 2791"/>
                  <a:gd name="T30" fmla="*/ 0 w 1008"/>
                  <a:gd name="T31" fmla="*/ 0 h 2791"/>
                  <a:gd name="T32" fmla="*/ 0 w 1008"/>
                  <a:gd name="T33" fmla="*/ 0 h 2791"/>
                  <a:gd name="T34" fmla="*/ 0 w 1008"/>
                  <a:gd name="T35" fmla="*/ 0 h 2791"/>
                  <a:gd name="T36" fmla="*/ 0 w 1008"/>
                  <a:gd name="T37" fmla="*/ 0 h 2791"/>
                  <a:gd name="T38" fmla="*/ 0 w 1008"/>
                  <a:gd name="T39" fmla="*/ 0 h 2791"/>
                  <a:gd name="T40" fmla="*/ 0 w 1008"/>
                  <a:gd name="T41" fmla="*/ 0 h 2791"/>
                  <a:gd name="T42" fmla="*/ 0 w 1008"/>
                  <a:gd name="T43" fmla="*/ 0 h 2791"/>
                  <a:gd name="T44" fmla="*/ 0 w 1008"/>
                  <a:gd name="T45" fmla="*/ 0 h 2791"/>
                  <a:gd name="T46" fmla="*/ 0 w 1008"/>
                  <a:gd name="T47" fmla="*/ 0 h 2791"/>
                  <a:gd name="T48" fmla="*/ 0 w 1008"/>
                  <a:gd name="T49" fmla="*/ 0 h 2791"/>
                  <a:gd name="T50" fmla="*/ 0 w 1008"/>
                  <a:gd name="T51" fmla="*/ 0 h 2791"/>
                  <a:gd name="T52" fmla="*/ 0 w 1008"/>
                  <a:gd name="T53" fmla="*/ 0 h 2791"/>
                  <a:gd name="T54" fmla="*/ 0 w 1008"/>
                  <a:gd name="T55" fmla="*/ 0 h 2791"/>
                  <a:gd name="T56" fmla="*/ 0 w 1008"/>
                  <a:gd name="T57" fmla="*/ 0 h 2791"/>
                  <a:gd name="T58" fmla="*/ 0 w 1008"/>
                  <a:gd name="T59" fmla="*/ 0 h 2791"/>
                  <a:gd name="T60" fmla="*/ 0 w 1008"/>
                  <a:gd name="T61" fmla="*/ 0 h 2791"/>
                  <a:gd name="T62" fmla="*/ 0 w 1008"/>
                  <a:gd name="T63" fmla="*/ 0 h 2791"/>
                  <a:gd name="T64" fmla="*/ 0 w 1008"/>
                  <a:gd name="T65" fmla="*/ 0 h 2791"/>
                  <a:gd name="T66" fmla="*/ 0 w 1008"/>
                  <a:gd name="T67" fmla="*/ 0 h 2791"/>
                  <a:gd name="T68" fmla="*/ 0 w 1008"/>
                  <a:gd name="T69" fmla="*/ 0 h 2791"/>
                  <a:gd name="T70" fmla="*/ 0 w 1008"/>
                  <a:gd name="T71" fmla="*/ 0 h 2791"/>
                  <a:gd name="T72" fmla="*/ 0 w 1008"/>
                  <a:gd name="T73" fmla="*/ 0 h 2791"/>
                  <a:gd name="T74" fmla="*/ 0 w 1008"/>
                  <a:gd name="T75" fmla="*/ 0 h 2791"/>
                  <a:gd name="T76" fmla="*/ 0 w 1008"/>
                  <a:gd name="T77" fmla="*/ 0 h 2791"/>
                  <a:gd name="T78" fmla="*/ 0 w 1008"/>
                  <a:gd name="T79" fmla="*/ 0 h 2791"/>
                  <a:gd name="T80" fmla="*/ 0 w 1008"/>
                  <a:gd name="T81" fmla="*/ 0 h 2791"/>
                  <a:gd name="T82" fmla="*/ 0 w 1008"/>
                  <a:gd name="T83" fmla="*/ 0 h 2791"/>
                  <a:gd name="T84" fmla="*/ 0 w 1008"/>
                  <a:gd name="T85" fmla="*/ 0 h 2791"/>
                  <a:gd name="T86" fmla="*/ 0 w 1008"/>
                  <a:gd name="T87" fmla="*/ 0 h 2791"/>
                  <a:gd name="T88" fmla="*/ 0 w 1008"/>
                  <a:gd name="T89" fmla="*/ 0 h 279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08"/>
                  <a:gd name="T136" fmla="*/ 0 h 2791"/>
                  <a:gd name="T137" fmla="*/ 1008 w 1008"/>
                  <a:gd name="T138" fmla="*/ 2791 h 279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08" h="2791">
                    <a:moveTo>
                      <a:pt x="937" y="0"/>
                    </a:moveTo>
                    <a:lnTo>
                      <a:pt x="831" y="2"/>
                    </a:lnTo>
                    <a:lnTo>
                      <a:pt x="735" y="6"/>
                    </a:lnTo>
                    <a:lnTo>
                      <a:pt x="646" y="15"/>
                    </a:lnTo>
                    <a:lnTo>
                      <a:pt x="565" y="26"/>
                    </a:lnTo>
                    <a:lnTo>
                      <a:pt x="490" y="40"/>
                    </a:lnTo>
                    <a:lnTo>
                      <a:pt x="422" y="58"/>
                    </a:lnTo>
                    <a:lnTo>
                      <a:pt x="361" y="79"/>
                    </a:lnTo>
                    <a:lnTo>
                      <a:pt x="305" y="102"/>
                    </a:lnTo>
                    <a:lnTo>
                      <a:pt x="256" y="129"/>
                    </a:lnTo>
                    <a:lnTo>
                      <a:pt x="212" y="159"/>
                    </a:lnTo>
                    <a:lnTo>
                      <a:pt x="173" y="191"/>
                    </a:lnTo>
                    <a:lnTo>
                      <a:pt x="140" y="228"/>
                    </a:lnTo>
                    <a:lnTo>
                      <a:pt x="110" y="266"/>
                    </a:lnTo>
                    <a:lnTo>
                      <a:pt x="85" y="306"/>
                    </a:lnTo>
                    <a:lnTo>
                      <a:pt x="65" y="351"/>
                    </a:lnTo>
                    <a:lnTo>
                      <a:pt x="47" y="397"/>
                    </a:lnTo>
                    <a:lnTo>
                      <a:pt x="32" y="447"/>
                    </a:lnTo>
                    <a:lnTo>
                      <a:pt x="21" y="498"/>
                    </a:lnTo>
                    <a:lnTo>
                      <a:pt x="13" y="553"/>
                    </a:lnTo>
                    <a:lnTo>
                      <a:pt x="7" y="610"/>
                    </a:lnTo>
                    <a:lnTo>
                      <a:pt x="3" y="670"/>
                    </a:lnTo>
                    <a:lnTo>
                      <a:pt x="0" y="732"/>
                    </a:lnTo>
                    <a:lnTo>
                      <a:pt x="0" y="797"/>
                    </a:lnTo>
                    <a:lnTo>
                      <a:pt x="0" y="865"/>
                    </a:lnTo>
                    <a:lnTo>
                      <a:pt x="4" y="1006"/>
                    </a:lnTo>
                    <a:lnTo>
                      <a:pt x="8" y="1157"/>
                    </a:lnTo>
                    <a:lnTo>
                      <a:pt x="9" y="1236"/>
                    </a:lnTo>
                    <a:lnTo>
                      <a:pt x="10" y="1316"/>
                    </a:lnTo>
                    <a:lnTo>
                      <a:pt x="10" y="1399"/>
                    </a:lnTo>
                    <a:lnTo>
                      <a:pt x="8" y="1485"/>
                    </a:lnTo>
                    <a:lnTo>
                      <a:pt x="5" y="1586"/>
                    </a:lnTo>
                    <a:lnTo>
                      <a:pt x="1" y="1700"/>
                    </a:lnTo>
                    <a:lnTo>
                      <a:pt x="0" y="1761"/>
                    </a:lnTo>
                    <a:lnTo>
                      <a:pt x="0" y="1823"/>
                    </a:lnTo>
                    <a:lnTo>
                      <a:pt x="1" y="1886"/>
                    </a:lnTo>
                    <a:lnTo>
                      <a:pt x="4" y="1950"/>
                    </a:lnTo>
                    <a:lnTo>
                      <a:pt x="7" y="2014"/>
                    </a:lnTo>
                    <a:lnTo>
                      <a:pt x="12" y="2080"/>
                    </a:lnTo>
                    <a:lnTo>
                      <a:pt x="19" y="2144"/>
                    </a:lnTo>
                    <a:lnTo>
                      <a:pt x="28" y="2207"/>
                    </a:lnTo>
                    <a:lnTo>
                      <a:pt x="40" y="2270"/>
                    </a:lnTo>
                    <a:lnTo>
                      <a:pt x="53" y="2330"/>
                    </a:lnTo>
                    <a:lnTo>
                      <a:pt x="70" y="2389"/>
                    </a:lnTo>
                    <a:lnTo>
                      <a:pt x="90" y="2446"/>
                    </a:lnTo>
                    <a:lnTo>
                      <a:pt x="113" y="2499"/>
                    </a:lnTo>
                    <a:lnTo>
                      <a:pt x="140" y="2550"/>
                    </a:lnTo>
                    <a:lnTo>
                      <a:pt x="170" y="2597"/>
                    </a:lnTo>
                    <a:lnTo>
                      <a:pt x="204" y="2639"/>
                    </a:lnTo>
                    <a:lnTo>
                      <a:pt x="242" y="2677"/>
                    </a:lnTo>
                    <a:lnTo>
                      <a:pt x="286" y="2711"/>
                    </a:lnTo>
                    <a:lnTo>
                      <a:pt x="333" y="2739"/>
                    </a:lnTo>
                    <a:lnTo>
                      <a:pt x="386" y="2761"/>
                    </a:lnTo>
                    <a:lnTo>
                      <a:pt x="443" y="2777"/>
                    </a:lnTo>
                    <a:lnTo>
                      <a:pt x="506" y="2788"/>
                    </a:lnTo>
                    <a:lnTo>
                      <a:pt x="574" y="2791"/>
                    </a:lnTo>
                    <a:lnTo>
                      <a:pt x="648" y="2787"/>
                    </a:lnTo>
                    <a:lnTo>
                      <a:pt x="729" y="2774"/>
                    </a:lnTo>
                    <a:lnTo>
                      <a:pt x="815" y="2755"/>
                    </a:lnTo>
                    <a:lnTo>
                      <a:pt x="908" y="2726"/>
                    </a:lnTo>
                    <a:lnTo>
                      <a:pt x="1008" y="2688"/>
                    </a:lnTo>
                    <a:lnTo>
                      <a:pt x="982" y="2551"/>
                    </a:lnTo>
                    <a:lnTo>
                      <a:pt x="958" y="2410"/>
                    </a:lnTo>
                    <a:lnTo>
                      <a:pt x="947" y="2338"/>
                    </a:lnTo>
                    <a:lnTo>
                      <a:pt x="936" y="2265"/>
                    </a:lnTo>
                    <a:lnTo>
                      <a:pt x="925" y="2189"/>
                    </a:lnTo>
                    <a:lnTo>
                      <a:pt x="915" y="2114"/>
                    </a:lnTo>
                    <a:lnTo>
                      <a:pt x="906" y="2037"/>
                    </a:lnTo>
                    <a:lnTo>
                      <a:pt x="896" y="1959"/>
                    </a:lnTo>
                    <a:lnTo>
                      <a:pt x="888" y="1880"/>
                    </a:lnTo>
                    <a:lnTo>
                      <a:pt x="881" y="1800"/>
                    </a:lnTo>
                    <a:lnTo>
                      <a:pt x="874" y="1719"/>
                    </a:lnTo>
                    <a:lnTo>
                      <a:pt x="867" y="1637"/>
                    </a:lnTo>
                    <a:lnTo>
                      <a:pt x="862" y="1553"/>
                    </a:lnTo>
                    <a:lnTo>
                      <a:pt x="857" y="1469"/>
                    </a:lnTo>
                    <a:lnTo>
                      <a:pt x="854" y="1385"/>
                    </a:lnTo>
                    <a:lnTo>
                      <a:pt x="851" y="1298"/>
                    </a:lnTo>
                    <a:lnTo>
                      <a:pt x="849" y="1211"/>
                    </a:lnTo>
                    <a:lnTo>
                      <a:pt x="849" y="1123"/>
                    </a:lnTo>
                    <a:lnTo>
                      <a:pt x="849" y="1034"/>
                    </a:lnTo>
                    <a:lnTo>
                      <a:pt x="851" y="944"/>
                    </a:lnTo>
                    <a:lnTo>
                      <a:pt x="853" y="854"/>
                    </a:lnTo>
                    <a:lnTo>
                      <a:pt x="857" y="762"/>
                    </a:lnTo>
                    <a:lnTo>
                      <a:pt x="862" y="670"/>
                    </a:lnTo>
                    <a:lnTo>
                      <a:pt x="868" y="577"/>
                    </a:lnTo>
                    <a:lnTo>
                      <a:pt x="877" y="483"/>
                    </a:lnTo>
                    <a:lnTo>
                      <a:pt x="885" y="388"/>
                    </a:lnTo>
                    <a:lnTo>
                      <a:pt x="896" y="292"/>
                    </a:lnTo>
                    <a:lnTo>
                      <a:pt x="908" y="196"/>
                    </a:lnTo>
                    <a:lnTo>
                      <a:pt x="921" y="98"/>
                    </a:lnTo>
                    <a:lnTo>
                      <a:pt x="9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62" name="Freeform 77"/>
              <p:cNvSpPr>
                <a:spLocks/>
              </p:cNvSpPr>
              <p:nvPr/>
            </p:nvSpPr>
            <p:spPr bwMode="auto">
              <a:xfrm>
                <a:off x="3695" y="1265"/>
                <a:ext cx="94" cy="379"/>
              </a:xfrm>
              <a:custGeom>
                <a:avLst/>
                <a:gdLst>
                  <a:gd name="T0" fmla="*/ 0 w 656"/>
                  <a:gd name="T1" fmla="*/ 0 h 2649"/>
                  <a:gd name="T2" fmla="*/ 0 w 656"/>
                  <a:gd name="T3" fmla="*/ 0 h 2649"/>
                  <a:gd name="T4" fmla="*/ 0 w 656"/>
                  <a:gd name="T5" fmla="*/ 0 h 2649"/>
                  <a:gd name="T6" fmla="*/ 0 w 656"/>
                  <a:gd name="T7" fmla="*/ 0 h 2649"/>
                  <a:gd name="T8" fmla="*/ 0 w 656"/>
                  <a:gd name="T9" fmla="*/ 0 h 2649"/>
                  <a:gd name="T10" fmla="*/ 0 w 656"/>
                  <a:gd name="T11" fmla="*/ 0 h 2649"/>
                  <a:gd name="T12" fmla="*/ 0 w 656"/>
                  <a:gd name="T13" fmla="*/ 0 h 2649"/>
                  <a:gd name="T14" fmla="*/ 0 w 656"/>
                  <a:gd name="T15" fmla="*/ 0 h 2649"/>
                  <a:gd name="T16" fmla="*/ 0 w 656"/>
                  <a:gd name="T17" fmla="*/ 0 h 2649"/>
                  <a:gd name="T18" fmla="*/ 0 w 656"/>
                  <a:gd name="T19" fmla="*/ 0 h 2649"/>
                  <a:gd name="T20" fmla="*/ 0 w 656"/>
                  <a:gd name="T21" fmla="*/ 0 h 2649"/>
                  <a:gd name="T22" fmla="*/ 0 w 656"/>
                  <a:gd name="T23" fmla="*/ 0 h 2649"/>
                  <a:gd name="T24" fmla="*/ 0 w 656"/>
                  <a:gd name="T25" fmla="*/ 0 h 2649"/>
                  <a:gd name="T26" fmla="*/ 0 w 656"/>
                  <a:gd name="T27" fmla="*/ 0 h 2649"/>
                  <a:gd name="T28" fmla="*/ 0 w 656"/>
                  <a:gd name="T29" fmla="*/ 0 h 2649"/>
                  <a:gd name="T30" fmla="*/ 0 w 656"/>
                  <a:gd name="T31" fmla="*/ 0 h 2649"/>
                  <a:gd name="T32" fmla="*/ 0 w 656"/>
                  <a:gd name="T33" fmla="*/ 0 h 2649"/>
                  <a:gd name="T34" fmla="*/ 0 w 656"/>
                  <a:gd name="T35" fmla="*/ 0 h 2649"/>
                  <a:gd name="T36" fmla="*/ 0 w 656"/>
                  <a:gd name="T37" fmla="*/ 0 h 2649"/>
                  <a:gd name="T38" fmla="*/ 0 w 656"/>
                  <a:gd name="T39" fmla="*/ 0 h 2649"/>
                  <a:gd name="T40" fmla="*/ 0 w 656"/>
                  <a:gd name="T41" fmla="*/ 0 h 2649"/>
                  <a:gd name="T42" fmla="*/ 0 w 656"/>
                  <a:gd name="T43" fmla="*/ 0 h 2649"/>
                  <a:gd name="T44" fmla="*/ 0 w 656"/>
                  <a:gd name="T45" fmla="*/ 0 h 2649"/>
                  <a:gd name="T46" fmla="*/ 0 w 656"/>
                  <a:gd name="T47" fmla="*/ 0 h 2649"/>
                  <a:gd name="T48" fmla="*/ 0 w 656"/>
                  <a:gd name="T49" fmla="*/ 0 h 2649"/>
                  <a:gd name="T50" fmla="*/ 0 w 656"/>
                  <a:gd name="T51" fmla="*/ 0 h 2649"/>
                  <a:gd name="T52" fmla="*/ 0 w 656"/>
                  <a:gd name="T53" fmla="*/ 0 h 2649"/>
                  <a:gd name="T54" fmla="*/ 0 w 656"/>
                  <a:gd name="T55" fmla="*/ 0 h 2649"/>
                  <a:gd name="T56" fmla="*/ 0 w 656"/>
                  <a:gd name="T57" fmla="*/ 0 h 2649"/>
                  <a:gd name="T58" fmla="*/ 0 w 656"/>
                  <a:gd name="T59" fmla="*/ 0 h 2649"/>
                  <a:gd name="T60" fmla="*/ 0 w 656"/>
                  <a:gd name="T61" fmla="*/ 0 h 2649"/>
                  <a:gd name="T62" fmla="*/ 0 w 656"/>
                  <a:gd name="T63" fmla="*/ 0 h 2649"/>
                  <a:gd name="T64" fmla="*/ 0 w 656"/>
                  <a:gd name="T65" fmla="*/ 0 h 2649"/>
                  <a:gd name="T66" fmla="*/ 0 w 656"/>
                  <a:gd name="T67" fmla="*/ 0 h 2649"/>
                  <a:gd name="T68" fmla="*/ 0 w 656"/>
                  <a:gd name="T69" fmla="*/ 0 h 2649"/>
                  <a:gd name="T70" fmla="*/ 0 w 656"/>
                  <a:gd name="T71" fmla="*/ 0 h 2649"/>
                  <a:gd name="T72" fmla="*/ 0 w 656"/>
                  <a:gd name="T73" fmla="*/ 0 h 2649"/>
                  <a:gd name="T74" fmla="*/ 0 w 656"/>
                  <a:gd name="T75" fmla="*/ 0 h 2649"/>
                  <a:gd name="T76" fmla="*/ 0 w 656"/>
                  <a:gd name="T77" fmla="*/ 0 h 2649"/>
                  <a:gd name="T78" fmla="*/ 0 w 656"/>
                  <a:gd name="T79" fmla="*/ 0 h 26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56"/>
                  <a:gd name="T121" fmla="*/ 0 h 2649"/>
                  <a:gd name="T122" fmla="*/ 656 w 656"/>
                  <a:gd name="T123" fmla="*/ 2649 h 264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56" h="2649">
                    <a:moveTo>
                      <a:pt x="243" y="2"/>
                    </a:moveTo>
                    <a:lnTo>
                      <a:pt x="217" y="1"/>
                    </a:lnTo>
                    <a:lnTo>
                      <a:pt x="191" y="0"/>
                    </a:lnTo>
                    <a:lnTo>
                      <a:pt x="164" y="0"/>
                    </a:lnTo>
                    <a:lnTo>
                      <a:pt x="138" y="0"/>
                    </a:lnTo>
                    <a:lnTo>
                      <a:pt x="111" y="0"/>
                    </a:lnTo>
                    <a:lnTo>
                      <a:pt x="84" y="1"/>
                    </a:lnTo>
                    <a:lnTo>
                      <a:pt x="57" y="2"/>
                    </a:lnTo>
                    <a:lnTo>
                      <a:pt x="30" y="3"/>
                    </a:lnTo>
                    <a:lnTo>
                      <a:pt x="22" y="4"/>
                    </a:lnTo>
                    <a:lnTo>
                      <a:pt x="15" y="4"/>
                    </a:lnTo>
                    <a:lnTo>
                      <a:pt x="10" y="98"/>
                    </a:lnTo>
                    <a:lnTo>
                      <a:pt x="6" y="192"/>
                    </a:lnTo>
                    <a:lnTo>
                      <a:pt x="2" y="285"/>
                    </a:lnTo>
                    <a:lnTo>
                      <a:pt x="1" y="378"/>
                    </a:lnTo>
                    <a:lnTo>
                      <a:pt x="0" y="469"/>
                    </a:lnTo>
                    <a:lnTo>
                      <a:pt x="1" y="561"/>
                    </a:lnTo>
                    <a:lnTo>
                      <a:pt x="3" y="652"/>
                    </a:lnTo>
                    <a:lnTo>
                      <a:pt x="7" y="742"/>
                    </a:lnTo>
                    <a:lnTo>
                      <a:pt x="10" y="831"/>
                    </a:lnTo>
                    <a:lnTo>
                      <a:pt x="15" y="919"/>
                    </a:lnTo>
                    <a:lnTo>
                      <a:pt x="21" y="1008"/>
                    </a:lnTo>
                    <a:lnTo>
                      <a:pt x="27" y="1095"/>
                    </a:lnTo>
                    <a:lnTo>
                      <a:pt x="35" y="1182"/>
                    </a:lnTo>
                    <a:lnTo>
                      <a:pt x="44" y="1269"/>
                    </a:lnTo>
                    <a:lnTo>
                      <a:pt x="53" y="1354"/>
                    </a:lnTo>
                    <a:lnTo>
                      <a:pt x="62" y="1438"/>
                    </a:lnTo>
                    <a:lnTo>
                      <a:pt x="74" y="1521"/>
                    </a:lnTo>
                    <a:lnTo>
                      <a:pt x="85" y="1604"/>
                    </a:lnTo>
                    <a:lnTo>
                      <a:pt x="96" y="1686"/>
                    </a:lnTo>
                    <a:lnTo>
                      <a:pt x="109" y="1766"/>
                    </a:lnTo>
                    <a:lnTo>
                      <a:pt x="122" y="1846"/>
                    </a:lnTo>
                    <a:lnTo>
                      <a:pt x="136" y="1925"/>
                    </a:lnTo>
                    <a:lnTo>
                      <a:pt x="150" y="2003"/>
                    </a:lnTo>
                    <a:lnTo>
                      <a:pt x="165" y="2080"/>
                    </a:lnTo>
                    <a:lnTo>
                      <a:pt x="179" y="2155"/>
                    </a:lnTo>
                    <a:lnTo>
                      <a:pt x="195" y="2230"/>
                    </a:lnTo>
                    <a:lnTo>
                      <a:pt x="210" y="2302"/>
                    </a:lnTo>
                    <a:lnTo>
                      <a:pt x="227" y="2374"/>
                    </a:lnTo>
                    <a:lnTo>
                      <a:pt x="259" y="2515"/>
                    </a:lnTo>
                    <a:lnTo>
                      <a:pt x="293" y="2649"/>
                    </a:lnTo>
                    <a:lnTo>
                      <a:pt x="339" y="2637"/>
                    </a:lnTo>
                    <a:lnTo>
                      <a:pt x="387" y="2625"/>
                    </a:lnTo>
                    <a:lnTo>
                      <a:pt x="432" y="2611"/>
                    </a:lnTo>
                    <a:lnTo>
                      <a:pt x="478" y="2596"/>
                    </a:lnTo>
                    <a:lnTo>
                      <a:pt x="523" y="2581"/>
                    </a:lnTo>
                    <a:lnTo>
                      <a:pt x="568" y="2565"/>
                    </a:lnTo>
                    <a:lnTo>
                      <a:pt x="612" y="2548"/>
                    </a:lnTo>
                    <a:lnTo>
                      <a:pt x="656" y="2531"/>
                    </a:lnTo>
                    <a:lnTo>
                      <a:pt x="635" y="2464"/>
                    </a:lnTo>
                    <a:lnTo>
                      <a:pt x="613" y="2397"/>
                    </a:lnTo>
                    <a:lnTo>
                      <a:pt x="592" y="2329"/>
                    </a:lnTo>
                    <a:lnTo>
                      <a:pt x="572" y="2260"/>
                    </a:lnTo>
                    <a:lnTo>
                      <a:pt x="551" y="2189"/>
                    </a:lnTo>
                    <a:lnTo>
                      <a:pt x="532" y="2118"/>
                    </a:lnTo>
                    <a:lnTo>
                      <a:pt x="512" y="2046"/>
                    </a:lnTo>
                    <a:lnTo>
                      <a:pt x="493" y="1972"/>
                    </a:lnTo>
                    <a:lnTo>
                      <a:pt x="475" y="1898"/>
                    </a:lnTo>
                    <a:lnTo>
                      <a:pt x="456" y="1822"/>
                    </a:lnTo>
                    <a:lnTo>
                      <a:pt x="439" y="1746"/>
                    </a:lnTo>
                    <a:lnTo>
                      <a:pt x="421" y="1668"/>
                    </a:lnTo>
                    <a:lnTo>
                      <a:pt x="404" y="1591"/>
                    </a:lnTo>
                    <a:lnTo>
                      <a:pt x="389" y="1512"/>
                    </a:lnTo>
                    <a:lnTo>
                      <a:pt x="373" y="1432"/>
                    </a:lnTo>
                    <a:lnTo>
                      <a:pt x="359" y="1352"/>
                    </a:lnTo>
                    <a:lnTo>
                      <a:pt x="346" y="1271"/>
                    </a:lnTo>
                    <a:lnTo>
                      <a:pt x="332" y="1190"/>
                    </a:lnTo>
                    <a:lnTo>
                      <a:pt x="320" y="1108"/>
                    </a:lnTo>
                    <a:lnTo>
                      <a:pt x="308" y="1025"/>
                    </a:lnTo>
                    <a:lnTo>
                      <a:pt x="297" y="942"/>
                    </a:lnTo>
                    <a:lnTo>
                      <a:pt x="288" y="858"/>
                    </a:lnTo>
                    <a:lnTo>
                      <a:pt x="278" y="775"/>
                    </a:lnTo>
                    <a:lnTo>
                      <a:pt x="270" y="690"/>
                    </a:lnTo>
                    <a:lnTo>
                      <a:pt x="263" y="605"/>
                    </a:lnTo>
                    <a:lnTo>
                      <a:pt x="258" y="519"/>
                    </a:lnTo>
                    <a:lnTo>
                      <a:pt x="253" y="433"/>
                    </a:lnTo>
                    <a:lnTo>
                      <a:pt x="248" y="348"/>
                    </a:lnTo>
                    <a:lnTo>
                      <a:pt x="245" y="262"/>
                    </a:lnTo>
                    <a:lnTo>
                      <a:pt x="243" y="176"/>
                    </a:lnTo>
                    <a:lnTo>
                      <a:pt x="242" y="89"/>
                    </a:lnTo>
                    <a:lnTo>
                      <a:pt x="243" y="2"/>
                    </a:lnTo>
                    <a:close/>
                  </a:path>
                </a:pathLst>
              </a:custGeom>
              <a:solidFill>
                <a:srgbClr val="235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63" name="Freeform 78"/>
              <p:cNvSpPr>
                <a:spLocks/>
              </p:cNvSpPr>
              <p:nvPr/>
            </p:nvSpPr>
            <p:spPr bwMode="auto">
              <a:xfrm>
                <a:off x="3730" y="1266"/>
                <a:ext cx="107" cy="361"/>
              </a:xfrm>
              <a:custGeom>
                <a:avLst/>
                <a:gdLst>
                  <a:gd name="T0" fmla="*/ 0 w 747"/>
                  <a:gd name="T1" fmla="*/ 0 h 2529"/>
                  <a:gd name="T2" fmla="*/ 0 w 747"/>
                  <a:gd name="T3" fmla="*/ 0 h 2529"/>
                  <a:gd name="T4" fmla="*/ 0 w 747"/>
                  <a:gd name="T5" fmla="*/ 0 h 2529"/>
                  <a:gd name="T6" fmla="*/ 0 w 747"/>
                  <a:gd name="T7" fmla="*/ 0 h 2529"/>
                  <a:gd name="T8" fmla="*/ 0 w 747"/>
                  <a:gd name="T9" fmla="*/ 0 h 2529"/>
                  <a:gd name="T10" fmla="*/ 0 w 747"/>
                  <a:gd name="T11" fmla="*/ 0 h 2529"/>
                  <a:gd name="T12" fmla="*/ 0 w 747"/>
                  <a:gd name="T13" fmla="*/ 0 h 2529"/>
                  <a:gd name="T14" fmla="*/ 0 w 747"/>
                  <a:gd name="T15" fmla="*/ 0 h 2529"/>
                  <a:gd name="T16" fmla="*/ 0 w 747"/>
                  <a:gd name="T17" fmla="*/ 0 h 2529"/>
                  <a:gd name="T18" fmla="*/ 0 w 747"/>
                  <a:gd name="T19" fmla="*/ 0 h 2529"/>
                  <a:gd name="T20" fmla="*/ 0 w 747"/>
                  <a:gd name="T21" fmla="*/ 0 h 2529"/>
                  <a:gd name="T22" fmla="*/ 0 w 747"/>
                  <a:gd name="T23" fmla="*/ 0 h 2529"/>
                  <a:gd name="T24" fmla="*/ 0 w 747"/>
                  <a:gd name="T25" fmla="*/ 0 h 2529"/>
                  <a:gd name="T26" fmla="*/ 0 w 747"/>
                  <a:gd name="T27" fmla="*/ 0 h 2529"/>
                  <a:gd name="T28" fmla="*/ 0 w 747"/>
                  <a:gd name="T29" fmla="*/ 0 h 2529"/>
                  <a:gd name="T30" fmla="*/ 0 w 747"/>
                  <a:gd name="T31" fmla="*/ 0 h 2529"/>
                  <a:gd name="T32" fmla="*/ 0 w 747"/>
                  <a:gd name="T33" fmla="*/ 0 h 2529"/>
                  <a:gd name="T34" fmla="*/ 0 w 747"/>
                  <a:gd name="T35" fmla="*/ 0 h 2529"/>
                  <a:gd name="T36" fmla="*/ 0 w 747"/>
                  <a:gd name="T37" fmla="*/ 0 h 2529"/>
                  <a:gd name="T38" fmla="*/ 0 w 747"/>
                  <a:gd name="T39" fmla="*/ 0 h 2529"/>
                  <a:gd name="T40" fmla="*/ 0 w 747"/>
                  <a:gd name="T41" fmla="*/ 0 h 2529"/>
                  <a:gd name="T42" fmla="*/ 0 w 747"/>
                  <a:gd name="T43" fmla="*/ 0 h 2529"/>
                  <a:gd name="T44" fmla="*/ 0 w 747"/>
                  <a:gd name="T45" fmla="*/ 0 h 2529"/>
                  <a:gd name="T46" fmla="*/ 0 w 747"/>
                  <a:gd name="T47" fmla="*/ 0 h 2529"/>
                  <a:gd name="T48" fmla="*/ 0 w 747"/>
                  <a:gd name="T49" fmla="*/ 0 h 2529"/>
                  <a:gd name="T50" fmla="*/ 0 w 747"/>
                  <a:gd name="T51" fmla="*/ 0 h 2529"/>
                  <a:gd name="T52" fmla="*/ 0 w 747"/>
                  <a:gd name="T53" fmla="*/ 0 h 2529"/>
                  <a:gd name="T54" fmla="*/ 0 w 747"/>
                  <a:gd name="T55" fmla="*/ 0 h 2529"/>
                  <a:gd name="T56" fmla="*/ 0 w 747"/>
                  <a:gd name="T57" fmla="*/ 0 h 2529"/>
                  <a:gd name="T58" fmla="*/ 0 w 747"/>
                  <a:gd name="T59" fmla="*/ 0 h 2529"/>
                  <a:gd name="T60" fmla="*/ 0 w 747"/>
                  <a:gd name="T61" fmla="*/ 0 h 2529"/>
                  <a:gd name="T62" fmla="*/ 0 w 747"/>
                  <a:gd name="T63" fmla="*/ 0 h 2529"/>
                  <a:gd name="T64" fmla="*/ 0 w 747"/>
                  <a:gd name="T65" fmla="*/ 0 h 2529"/>
                  <a:gd name="T66" fmla="*/ 0 w 747"/>
                  <a:gd name="T67" fmla="*/ 0 h 2529"/>
                  <a:gd name="T68" fmla="*/ 0 w 747"/>
                  <a:gd name="T69" fmla="*/ 0 h 2529"/>
                  <a:gd name="T70" fmla="*/ 0 w 747"/>
                  <a:gd name="T71" fmla="*/ 0 h 252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47"/>
                  <a:gd name="T109" fmla="*/ 0 h 2529"/>
                  <a:gd name="T110" fmla="*/ 747 w 747"/>
                  <a:gd name="T111" fmla="*/ 2529 h 252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47" h="2529">
                    <a:moveTo>
                      <a:pt x="1" y="0"/>
                    </a:moveTo>
                    <a:lnTo>
                      <a:pt x="0" y="87"/>
                    </a:lnTo>
                    <a:lnTo>
                      <a:pt x="1" y="174"/>
                    </a:lnTo>
                    <a:lnTo>
                      <a:pt x="3" y="260"/>
                    </a:lnTo>
                    <a:lnTo>
                      <a:pt x="6" y="346"/>
                    </a:lnTo>
                    <a:lnTo>
                      <a:pt x="11" y="431"/>
                    </a:lnTo>
                    <a:lnTo>
                      <a:pt x="16" y="517"/>
                    </a:lnTo>
                    <a:lnTo>
                      <a:pt x="21" y="603"/>
                    </a:lnTo>
                    <a:lnTo>
                      <a:pt x="28" y="688"/>
                    </a:lnTo>
                    <a:lnTo>
                      <a:pt x="36" y="773"/>
                    </a:lnTo>
                    <a:lnTo>
                      <a:pt x="46" y="856"/>
                    </a:lnTo>
                    <a:lnTo>
                      <a:pt x="55" y="940"/>
                    </a:lnTo>
                    <a:lnTo>
                      <a:pt x="66" y="1023"/>
                    </a:lnTo>
                    <a:lnTo>
                      <a:pt x="78" y="1106"/>
                    </a:lnTo>
                    <a:lnTo>
                      <a:pt x="90" y="1188"/>
                    </a:lnTo>
                    <a:lnTo>
                      <a:pt x="104" y="1269"/>
                    </a:lnTo>
                    <a:lnTo>
                      <a:pt x="117" y="1350"/>
                    </a:lnTo>
                    <a:lnTo>
                      <a:pt x="131" y="1430"/>
                    </a:lnTo>
                    <a:lnTo>
                      <a:pt x="147" y="1510"/>
                    </a:lnTo>
                    <a:lnTo>
                      <a:pt x="162" y="1589"/>
                    </a:lnTo>
                    <a:lnTo>
                      <a:pt x="179" y="1666"/>
                    </a:lnTo>
                    <a:lnTo>
                      <a:pt x="197" y="1744"/>
                    </a:lnTo>
                    <a:lnTo>
                      <a:pt x="214" y="1820"/>
                    </a:lnTo>
                    <a:lnTo>
                      <a:pt x="233" y="1896"/>
                    </a:lnTo>
                    <a:lnTo>
                      <a:pt x="251" y="1970"/>
                    </a:lnTo>
                    <a:lnTo>
                      <a:pt x="270" y="2044"/>
                    </a:lnTo>
                    <a:lnTo>
                      <a:pt x="290" y="2116"/>
                    </a:lnTo>
                    <a:lnTo>
                      <a:pt x="309" y="2187"/>
                    </a:lnTo>
                    <a:lnTo>
                      <a:pt x="330" y="2258"/>
                    </a:lnTo>
                    <a:lnTo>
                      <a:pt x="350" y="2327"/>
                    </a:lnTo>
                    <a:lnTo>
                      <a:pt x="371" y="2395"/>
                    </a:lnTo>
                    <a:lnTo>
                      <a:pt x="393" y="2462"/>
                    </a:lnTo>
                    <a:lnTo>
                      <a:pt x="414" y="2529"/>
                    </a:lnTo>
                    <a:lnTo>
                      <a:pt x="458" y="2510"/>
                    </a:lnTo>
                    <a:lnTo>
                      <a:pt x="501" y="2490"/>
                    </a:lnTo>
                    <a:lnTo>
                      <a:pt x="544" y="2470"/>
                    </a:lnTo>
                    <a:lnTo>
                      <a:pt x="586" y="2449"/>
                    </a:lnTo>
                    <a:lnTo>
                      <a:pt x="627" y="2427"/>
                    </a:lnTo>
                    <a:lnTo>
                      <a:pt x="669" y="2405"/>
                    </a:lnTo>
                    <a:lnTo>
                      <a:pt x="708" y="2383"/>
                    </a:lnTo>
                    <a:lnTo>
                      <a:pt x="747" y="2360"/>
                    </a:lnTo>
                    <a:lnTo>
                      <a:pt x="723" y="2303"/>
                    </a:lnTo>
                    <a:lnTo>
                      <a:pt x="699" y="2245"/>
                    </a:lnTo>
                    <a:lnTo>
                      <a:pt x="675" y="2185"/>
                    </a:lnTo>
                    <a:lnTo>
                      <a:pt x="652" y="2122"/>
                    </a:lnTo>
                    <a:lnTo>
                      <a:pt x="631" y="2058"/>
                    </a:lnTo>
                    <a:lnTo>
                      <a:pt x="609" y="1992"/>
                    </a:lnTo>
                    <a:lnTo>
                      <a:pt x="588" y="1925"/>
                    </a:lnTo>
                    <a:lnTo>
                      <a:pt x="567" y="1855"/>
                    </a:lnTo>
                    <a:lnTo>
                      <a:pt x="547" y="1784"/>
                    </a:lnTo>
                    <a:lnTo>
                      <a:pt x="528" y="1713"/>
                    </a:lnTo>
                    <a:lnTo>
                      <a:pt x="509" y="1639"/>
                    </a:lnTo>
                    <a:lnTo>
                      <a:pt x="490" y="1565"/>
                    </a:lnTo>
                    <a:lnTo>
                      <a:pt x="472" y="1489"/>
                    </a:lnTo>
                    <a:lnTo>
                      <a:pt x="454" y="1413"/>
                    </a:lnTo>
                    <a:lnTo>
                      <a:pt x="436" y="1335"/>
                    </a:lnTo>
                    <a:lnTo>
                      <a:pt x="420" y="1258"/>
                    </a:lnTo>
                    <a:lnTo>
                      <a:pt x="386" y="1101"/>
                    </a:lnTo>
                    <a:lnTo>
                      <a:pt x="354" y="942"/>
                    </a:lnTo>
                    <a:lnTo>
                      <a:pt x="322" y="784"/>
                    </a:lnTo>
                    <a:lnTo>
                      <a:pt x="291" y="626"/>
                    </a:lnTo>
                    <a:lnTo>
                      <a:pt x="260" y="469"/>
                    </a:lnTo>
                    <a:lnTo>
                      <a:pt x="229" y="315"/>
                    </a:lnTo>
                    <a:lnTo>
                      <a:pt x="198" y="164"/>
                    </a:lnTo>
                    <a:lnTo>
                      <a:pt x="166" y="16"/>
                    </a:lnTo>
                    <a:lnTo>
                      <a:pt x="146" y="14"/>
                    </a:lnTo>
                    <a:lnTo>
                      <a:pt x="125" y="11"/>
                    </a:lnTo>
                    <a:lnTo>
                      <a:pt x="105" y="9"/>
                    </a:lnTo>
                    <a:lnTo>
                      <a:pt x="84" y="7"/>
                    </a:lnTo>
                    <a:lnTo>
                      <a:pt x="63" y="4"/>
                    </a:lnTo>
                    <a:lnTo>
                      <a:pt x="43" y="3"/>
                    </a:lnTo>
                    <a:lnTo>
                      <a:pt x="2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64" name="Freeform 79"/>
              <p:cNvSpPr>
                <a:spLocks/>
              </p:cNvSpPr>
              <p:nvPr/>
            </p:nvSpPr>
            <p:spPr bwMode="auto">
              <a:xfrm>
                <a:off x="3694" y="1369"/>
                <a:ext cx="227" cy="276"/>
              </a:xfrm>
              <a:custGeom>
                <a:avLst/>
                <a:gdLst>
                  <a:gd name="T0" fmla="*/ 0 w 1592"/>
                  <a:gd name="T1" fmla="*/ 0 h 1931"/>
                  <a:gd name="T2" fmla="*/ 0 w 1592"/>
                  <a:gd name="T3" fmla="*/ 0 h 1931"/>
                  <a:gd name="T4" fmla="*/ 0 w 1592"/>
                  <a:gd name="T5" fmla="*/ 0 h 1931"/>
                  <a:gd name="T6" fmla="*/ 0 w 1592"/>
                  <a:gd name="T7" fmla="*/ 0 h 1931"/>
                  <a:gd name="T8" fmla="*/ 0 w 1592"/>
                  <a:gd name="T9" fmla="*/ 0 h 1931"/>
                  <a:gd name="T10" fmla="*/ 0 w 1592"/>
                  <a:gd name="T11" fmla="*/ 0 h 1931"/>
                  <a:gd name="T12" fmla="*/ 0 w 1592"/>
                  <a:gd name="T13" fmla="*/ 0 h 1931"/>
                  <a:gd name="T14" fmla="*/ 0 w 1592"/>
                  <a:gd name="T15" fmla="*/ 0 h 1931"/>
                  <a:gd name="T16" fmla="*/ 0 w 1592"/>
                  <a:gd name="T17" fmla="*/ 0 h 1931"/>
                  <a:gd name="T18" fmla="*/ 0 w 1592"/>
                  <a:gd name="T19" fmla="*/ 0 h 1931"/>
                  <a:gd name="T20" fmla="*/ 0 w 1592"/>
                  <a:gd name="T21" fmla="*/ 0 h 1931"/>
                  <a:gd name="T22" fmla="*/ 0 w 1592"/>
                  <a:gd name="T23" fmla="*/ 0 h 1931"/>
                  <a:gd name="T24" fmla="*/ 0 w 1592"/>
                  <a:gd name="T25" fmla="*/ 0 h 1931"/>
                  <a:gd name="T26" fmla="*/ 0 w 1592"/>
                  <a:gd name="T27" fmla="*/ 0 h 1931"/>
                  <a:gd name="T28" fmla="*/ 0 w 1592"/>
                  <a:gd name="T29" fmla="*/ 0 h 1931"/>
                  <a:gd name="T30" fmla="*/ 0 w 1592"/>
                  <a:gd name="T31" fmla="*/ 0 h 1931"/>
                  <a:gd name="T32" fmla="*/ 0 w 1592"/>
                  <a:gd name="T33" fmla="*/ 0 h 1931"/>
                  <a:gd name="T34" fmla="*/ 0 w 1592"/>
                  <a:gd name="T35" fmla="*/ 0 h 1931"/>
                  <a:gd name="T36" fmla="*/ 0 w 1592"/>
                  <a:gd name="T37" fmla="*/ 0 h 1931"/>
                  <a:gd name="T38" fmla="*/ 0 w 1592"/>
                  <a:gd name="T39" fmla="*/ 0 h 1931"/>
                  <a:gd name="T40" fmla="*/ 0 w 1592"/>
                  <a:gd name="T41" fmla="*/ 0 h 1931"/>
                  <a:gd name="T42" fmla="*/ 0 w 1592"/>
                  <a:gd name="T43" fmla="*/ 0 h 1931"/>
                  <a:gd name="T44" fmla="*/ 0 w 1592"/>
                  <a:gd name="T45" fmla="*/ 0 h 1931"/>
                  <a:gd name="T46" fmla="*/ 0 w 1592"/>
                  <a:gd name="T47" fmla="*/ 0 h 1931"/>
                  <a:gd name="T48" fmla="*/ 0 w 1592"/>
                  <a:gd name="T49" fmla="*/ 0 h 1931"/>
                  <a:gd name="T50" fmla="*/ 0 w 1592"/>
                  <a:gd name="T51" fmla="*/ 0 h 1931"/>
                  <a:gd name="T52" fmla="*/ 0 w 1592"/>
                  <a:gd name="T53" fmla="*/ 0 h 1931"/>
                  <a:gd name="T54" fmla="*/ 0 w 1592"/>
                  <a:gd name="T55" fmla="*/ 0 h 1931"/>
                  <a:gd name="T56" fmla="*/ 0 w 1592"/>
                  <a:gd name="T57" fmla="*/ 0 h 1931"/>
                  <a:gd name="T58" fmla="*/ 0 w 1592"/>
                  <a:gd name="T59" fmla="*/ 0 h 1931"/>
                  <a:gd name="T60" fmla="*/ 0 w 1592"/>
                  <a:gd name="T61" fmla="*/ 0 h 1931"/>
                  <a:gd name="T62" fmla="*/ 0 w 1592"/>
                  <a:gd name="T63" fmla="*/ 0 h 1931"/>
                  <a:gd name="T64" fmla="*/ 0 w 1592"/>
                  <a:gd name="T65" fmla="*/ 0 h 1931"/>
                  <a:gd name="T66" fmla="*/ 0 w 1592"/>
                  <a:gd name="T67" fmla="*/ 0 h 1931"/>
                  <a:gd name="T68" fmla="*/ 0 w 1592"/>
                  <a:gd name="T69" fmla="*/ 0 h 1931"/>
                  <a:gd name="T70" fmla="*/ 0 w 1592"/>
                  <a:gd name="T71" fmla="*/ 0 h 1931"/>
                  <a:gd name="T72" fmla="*/ 0 w 1592"/>
                  <a:gd name="T73" fmla="*/ 0 h 1931"/>
                  <a:gd name="T74" fmla="*/ 0 w 1592"/>
                  <a:gd name="T75" fmla="*/ 0 h 1931"/>
                  <a:gd name="T76" fmla="*/ 0 w 1592"/>
                  <a:gd name="T77" fmla="*/ 0 h 1931"/>
                  <a:gd name="T78" fmla="*/ 0 w 1592"/>
                  <a:gd name="T79" fmla="*/ 0 h 1931"/>
                  <a:gd name="T80" fmla="*/ 0 w 1592"/>
                  <a:gd name="T81" fmla="*/ 0 h 1931"/>
                  <a:gd name="T82" fmla="*/ 0 w 1592"/>
                  <a:gd name="T83" fmla="*/ 0 h 1931"/>
                  <a:gd name="T84" fmla="*/ 0 w 1592"/>
                  <a:gd name="T85" fmla="*/ 0 h 1931"/>
                  <a:gd name="T86" fmla="*/ 0 w 1592"/>
                  <a:gd name="T87" fmla="*/ 0 h 1931"/>
                  <a:gd name="T88" fmla="*/ 0 w 1592"/>
                  <a:gd name="T89" fmla="*/ 0 h 1931"/>
                  <a:gd name="T90" fmla="*/ 0 w 1592"/>
                  <a:gd name="T91" fmla="*/ 0 h 1931"/>
                  <a:gd name="T92" fmla="*/ 0 w 1592"/>
                  <a:gd name="T93" fmla="*/ 0 h 1931"/>
                  <a:gd name="T94" fmla="*/ 0 w 1592"/>
                  <a:gd name="T95" fmla="*/ 0 h 1931"/>
                  <a:gd name="T96" fmla="*/ 0 w 1592"/>
                  <a:gd name="T97" fmla="*/ 0 h 1931"/>
                  <a:gd name="T98" fmla="*/ 0 w 1592"/>
                  <a:gd name="T99" fmla="*/ 0 h 1931"/>
                  <a:gd name="T100" fmla="*/ 0 w 1592"/>
                  <a:gd name="T101" fmla="*/ 0 h 1931"/>
                  <a:gd name="T102" fmla="*/ 0 w 1592"/>
                  <a:gd name="T103" fmla="*/ 0 h 1931"/>
                  <a:gd name="T104" fmla="*/ 0 w 1592"/>
                  <a:gd name="T105" fmla="*/ 0 h 1931"/>
                  <a:gd name="T106" fmla="*/ 0 w 1592"/>
                  <a:gd name="T107" fmla="*/ 0 h 1931"/>
                  <a:gd name="T108" fmla="*/ 0 w 1592"/>
                  <a:gd name="T109" fmla="*/ 0 h 1931"/>
                  <a:gd name="T110" fmla="*/ 0 w 1592"/>
                  <a:gd name="T111" fmla="*/ 0 h 193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92"/>
                  <a:gd name="T169" fmla="*/ 0 h 1931"/>
                  <a:gd name="T170" fmla="*/ 1592 w 1592"/>
                  <a:gd name="T171" fmla="*/ 1931 h 193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92" h="1931">
                    <a:moveTo>
                      <a:pt x="1592" y="497"/>
                    </a:moveTo>
                    <a:lnTo>
                      <a:pt x="1592" y="465"/>
                    </a:lnTo>
                    <a:lnTo>
                      <a:pt x="1591" y="432"/>
                    </a:lnTo>
                    <a:lnTo>
                      <a:pt x="1588" y="399"/>
                    </a:lnTo>
                    <a:lnTo>
                      <a:pt x="1583" y="367"/>
                    </a:lnTo>
                    <a:lnTo>
                      <a:pt x="1578" y="335"/>
                    </a:lnTo>
                    <a:lnTo>
                      <a:pt x="1571" y="303"/>
                    </a:lnTo>
                    <a:lnTo>
                      <a:pt x="1562" y="271"/>
                    </a:lnTo>
                    <a:lnTo>
                      <a:pt x="1554" y="240"/>
                    </a:lnTo>
                    <a:lnTo>
                      <a:pt x="1544" y="209"/>
                    </a:lnTo>
                    <a:lnTo>
                      <a:pt x="1532" y="178"/>
                    </a:lnTo>
                    <a:lnTo>
                      <a:pt x="1521" y="148"/>
                    </a:lnTo>
                    <a:lnTo>
                      <a:pt x="1509" y="118"/>
                    </a:lnTo>
                    <a:lnTo>
                      <a:pt x="1495" y="88"/>
                    </a:lnTo>
                    <a:lnTo>
                      <a:pt x="1482" y="58"/>
                    </a:lnTo>
                    <a:lnTo>
                      <a:pt x="1467" y="29"/>
                    </a:lnTo>
                    <a:lnTo>
                      <a:pt x="1453" y="0"/>
                    </a:lnTo>
                    <a:lnTo>
                      <a:pt x="1448" y="36"/>
                    </a:lnTo>
                    <a:lnTo>
                      <a:pt x="1440" y="73"/>
                    </a:lnTo>
                    <a:lnTo>
                      <a:pt x="1432" y="110"/>
                    </a:lnTo>
                    <a:lnTo>
                      <a:pt x="1422" y="146"/>
                    </a:lnTo>
                    <a:lnTo>
                      <a:pt x="1410" y="182"/>
                    </a:lnTo>
                    <a:lnTo>
                      <a:pt x="1397" y="217"/>
                    </a:lnTo>
                    <a:lnTo>
                      <a:pt x="1383" y="253"/>
                    </a:lnTo>
                    <a:lnTo>
                      <a:pt x="1367" y="289"/>
                    </a:lnTo>
                    <a:lnTo>
                      <a:pt x="1351" y="324"/>
                    </a:lnTo>
                    <a:lnTo>
                      <a:pt x="1332" y="358"/>
                    </a:lnTo>
                    <a:lnTo>
                      <a:pt x="1313" y="392"/>
                    </a:lnTo>
                    <a:lnTo>
                      <a:pt x="1294" y="426"/>
                    </a:lnTo>
                    <a:lnTo>
                      <a:pt x="1273" y="459"/>
                    </a:lnTo>
                    <a:lnTo>
                      <a:pt x="1251" y="492"/>
                    </a:lnTo>
                    <a:lnTo>
                      <a:pt x="1229" y="524"/>
                    </a:lnTo>
                    <a:lnTo>
                      <a:pt x="1206" y="556"/>
                    </a:lnTo>
                    <a:lnTo>
                      <a:pt x="1182" y="587"/>
                    </a:lnTo>
                    <a:lnTo>
                      <a:pt x="1157" y="618"/>
                    </a:lnTo>
                    <a:lnTo>
                      <a:pt x="1133" y="648"/>
                    </a:lnTo>
                    <a:lnTo>
                      <a:pt x="1108" y="677"/>
                    </a:lnTo>
                    <a:lnTo>
                      <a:pt x="1083" y="705"/>
                    </a:lnTo>
                    <a:lnTo>
                      <a:pt x="1057" y="733"/>
                    </a:lnTo>
                    <a:lnTo>
                      <a:pt x="1031" y="760"/>
                    </a:lnTo>
                    <a:lnTo>
                      <a:pt x="1005" y="786"/>
                    </a:lnTo>
                    <a:lnTo>
                      <a:pt x="980" y="811"/>
                    </a:lnTo>
                    <a:lnTo>
                      <a:pt x="954" y="836"/>
                    </a:lnTo>
                    <a:lnTo>
                      <a:pt x="928" y="858"/>
                    </a:lnTo>
                    <a:lnTo>
                      <a:pt x="902" y="881"/>
                    </a:lnTo>
                    <a:lnTo>
                      <a:pt x="877" y="902"/>
                    </a:lnTo>
                    <a:lnTo>
                      <a:pt x="852" y="922"/>
                    </a:lnTo>
                    <a:lnTo>
                      <a:pt x="828" y="941"/>
                    </a:lnTo>
                    <a:lnTo>
                      <a:pt x="804" y="959"/>
                    </a:lnTo>
                    <a:lnTo>
                      <a:pt x="771" y="983"/>
                    </a:lnTo>
                    <a:lnTo>
                      <a:pt x="736" y="1011"/>
                    </a:lnTo>
                    <a:lnTo>
                      <a:pt x="697" y="1041"/>
                    </a:lnTo>
                    <a:lnTo>
                      <a:pt x="658" y="1073"/>
                    </a:lnTo>
                    <a:lnTo>
                      <a:pt x="618" y="1109"/>
                    </a:lnTo>
                    <a:lnTo>
                      <a:pt x="576" y="1145"/>
                    </a:lnTo>
                    <a:lnTo>
                      <a:pt x="532" y="1183"/>
                    </a:lnTo>
                    <a:lnTo>
                      <a:pt x="489" y="1223"/>
                    </a:lnTo>
                    <a:lnTo>
                      <a:pt x="445" y="1264"/>
                    </a:lnTo>
                    <a:lnTo>
                      <a:pt x="402" y="1306"/>
                    </a:lnTo>
                    <a:lnTo>
                      <a:pt x="359" y="1348"/>
                    </a:lnTo>
                    <a:lnTo>
                      <a:pt x="316" y="1391"/>
                    </a:lnTo>
                    <a:lnTo>
                      <a:pt x="275" y="1434"/>
                    </a:lnTo>
                    <a:lnTo>
                      <a:pt x="236" y="1477"/>
                    </a:lnTo>
                    <a:lnTo>
                      <a:pt x="198" y="1519"/>
                    </a:lnTo>
                    <a:lnTo>
                      <a:pt x="163" y="1560"/>
                    </a:lnTo>
                    <a:lnTo>
                      <a:pt x="130" y="1602"/>
                    </a:lnTo>
                    <a:lnTo>
                      <a:pt x="100" y="1641"/>
                    </a:lnTo>
                    <a:lnTo>
                      <a:pt x="73" y="1679"/>
                    </a:lnTo>
                    <a:lnTo>
                      <a:pt x="51" y="1715"/>
                    </a:lnTo>
                    <a:lnTo>
                      <a:pt x="31" y="1751"/>
                    </a:lnTo>
                    <a:lnTo>
                      <a:pt x="15" y="1783"/>
                    </a:lnTo>
                    <a:lnTo>
                      <a:pt x="5" y="1813"/>
                    </a:lnTo>
                    <a:lnTo>
                      <a:pt x="0" y="1840"/>
                    </a:lnTo>
                    <a:lnTo>
                      <a:pt x="0" y="1863"/>
                    </a:lnTo>
                    <a:lnTo>
                      <a:pt x="5" y="1885"/>
                    </a:lnTo>
                    <a:lnTo>
                      <a:pt x="17" y="1902"/>
                    </a:lnTo>
                    <a:lnTo>
                      <a:pt x="35" y="1915"/>
                    </a:lnTo>
                    <a:lnTo>
                      <a:pt x="59" y="1925"/>
                    </a:lnTo>
                    <a:lnTo>
                      <a:pt x="91" y="1931"/>
                    </a:lnTo>
                    <a:lnTo>
                      <a:pt x="130" y="1931"/>
                    </a:lnTo>
                    <a:lnTo>
                      <a:pt x="177" y="1926"/>
                    </a:lnTo>
                    <a:lnTo>
                      <a:pt x="267" y="1913"/>
                    </a:lnTo>
                    <a:lnTo>
                      <a:pt x="354" y="1897"/>
                    </a:lnTo>
                    <a:lnTo>
                      <a:pt x="439" y="1878"/>
                    </a:lnTo>
                    <a:lnTo>
                      <a:pt x="520" y="1857"/>
                    </a:lnTo>
                    <a:lnTo>
                      <a:pt x="597" y="1832"/>
                    </a:lnTo>
                    <a:lnTo>
                      <a:pt x="672" y="1806"/>
                    </a:lnTo>
                    <a:lnTo>
                      <a:pt x="743" y="1778"/>
                    </a:lnTo>
                    <a:lnTo>
                      <a:pt x="811" y="1747"/>
                    </a:lnTo>
                    <a:lnTo>
                      <a:pt x="876" y="1713"/>
                    </a:lnTo>
                    <a:lnTo>
                      <a:pt x="938" y="1677"/>
                    </a:lnTo>
                    <a:lnTo>
                      <a:pt x="997" y="1640"/>
                    </a:lnTo>
                    <a:lnTo>
                      <a:pt x="1053" y="1601"/>
                    </a:lnTo>
                    <a:lnTo>
                      <a:pt x="1106" y="1559"/>
                    </a:lnTo>
                    <a:lnTo>
                      <a:pt x="1156" y="1516"/>
                    </a:lnTo>
                    <a:lnTo>
                      <a:pt x="1203" y="1470"/>
                    </a:lnTo>
                    <a:lnTo>
                      <a:pt x="1247" y="1424"/>
                    </a:lnTo>
                    <a:lnTo>
                      <a:pt x="1289" y="1375"/>
                    </a:lnTo>
                    <a:lnTo>
                      <a:pt x="1328" y="1325"/>
                    </a:lnTo>
                    <a:lnTo>
                      <a:pt x="1363" y="1273"/>
                    </a:lnTo>
                    <a:lnTo>
                      <a:pt x="1396" y="1220"/>
                    </a:lnTo>
                    <a:lnTo>
                      <a:pt x="1427" y="1165"/>
                    </a:lnTo>
                    <a:lnTo>
                      <a:pt x="1455" y="1111"/>
                    </a:lnTo>
                    <a:lnTo>
                      <a:pt x="1480" y="1054"/>
                    </a:lnTo>
                    <a:lnTo>
                      <a:pt x="1502" y="995"/>
                    </a:lnTo>
                    <a:lnTo>
                      <a:pt x="1522" y="936"/>
                    </a:lnTo>
                    <a:lnTo>
                      <a:pt x="1540" y="876"/>
                    </a:lnTo>
                    <a:lnTo>
                      <a:pt x="1554" y="815"/>
                    </a:lnTo>
                    <a:lnTo>
                      <a:pt x="1567" y="753"/>
                    </a:lnTo>
                    <a:lnTo>
                      <a:pt x="1577" y="690"/>
                    </a:lnTo>
                    <a:lnTo>
                      <a:pt x="1584" y="627"/>
                    </a:lnTo>
                    <a:lnTo>
                      <a:pt x="1589" y="563"/>
                    </a:lnTo>
                    <a:lnTo>
                      <a:pt x="1592" y="497"/>
                    </a:lnTo>
                    <a:close/>
                  </a:path>
                </a:pathLst>
              </a:custGeom>
              <a:solidFill>
                <a:srgbClr val="0D9F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65" name="Freeform 80"/>
              <p:cNvSpPr>
                <a:spLocks/>
              </p:cNvSpPr>
              <p:nvPr/>
            </p:nvSpPr>
            <p:spPr bwMode="auto">
              <a:xfrm>
                <a:off x="3666" y="1545"/>
                <a:ext cx="71" cy="108"/>
              </a:xfrm>
              <a:custGeom>
                <a:avLst/>
                <a:gdLst>
                  <a:gd name="T0" fmla="*/ 0 w 502"/>
                  <a:gd name="T1" fmla="*/ 0 h 756"/>
                  <a:gd name="T2" fmla="*/ 0 w 502"/>
                  <a:gd name="T3" fmla="*/ 0 h 756"/>
                  <a:gd name="T4" fmla="*/ 0 w 502"/>
                  <a:gd name="T5" fmla="*/ 0 h 756"/>
                  <a:gd name="T6" fmla="*/ 0 w 502"/>
                  <a:gd name="T7" fmla="*/ 0 h 756"/>
                  <a:gd name="T8" fmla="*/ 0 w 502"/>
                  <a:gd name="T9" fmla="*/ 0 h 756"/>
                  <a:gd name="T10" fmla="*/ 0 w 502"/>
                  <a:gd name="T11" fmla="*/ 0 h 756"/>
                  <a:gd name="T12" fmla="*/ 0 w 502"/>
                  <a:gd name="T13" fmla="*/ 0 h 756"/>
                  <a:gd name="T14" fmla="*/ 0 w 502"/>
                  <a:gd name="T15" fmla="*/ 0 h 756"/>
                  <a:gd name="T16" fmla="*/ 0 w 502"/>
                  <a:gd name="T17" fmla="*/ 0 h 756"/>
                  <a:gd name="T18" fmla="*/ 0 w 502"/>
                  <a:gd name="T19" fmla="*/ 0 h 756"/>
                  <a:gd name="T20" fmla="*/ 0 w 502"/>
                  <a:gd name="T21" fmla="*/ 0 h 756"/>
                  <a:gd name="T22" fmla="*/ 0 w 502"/>
                  <a:gd name="T23" fmla="*/ 0 h 756"/>
                  <a:gd name="T24" fmla="*/ 0 w 502"/>
                  <a:gd name="T25" fmla="*/ 0 h 756"/>
                  <a:gd name="T26" fmla="*/ 0 w 502"/>
                  <a:gd name="T27" fmla="*/ 0 h 756"/>
                  <a:gd name="T28" fmla="*/ 0 w 502"/>
                  <a:gd name="T29" fmla="*/ 0 h 756"/>
                  <a:gd name="T30" fmla="*/ 0 w 502"/>
                  <a:gd name="T31" fmla="*/ 0 h 756"/>
                  <a:gd name="T32" fmla="*/ 0 w 502"/>
                  <a:gd name="T33" fmla="*/ 0 h 756"/>
                  <a:gd name="T34" fmla="*/ 0 w 502"/>
                  <a:gd name="T35" fmla="*/ 0 h 756"/>
                  <a:gd name="T36" fmla="*/ 0 w 502"/>
                  <a:gd name="T37" fmla="*/ 0 h 756"/>
                  <a:gd name="T38" fmla="*/ 0 w 502"/>
                  <a:gd name="T39" fmla="*/ 0 h 756"/>
                  <a:gd name="T40" fmla="*/ 0 w 502"/>
                  <a:gd name="T41" fmla="*/ 0 h 756"/>
                  <a:gd name="T42" fmla="*/ 0 w 502"/>
                  <a:gd name="T43" fmla="*/ 0 h 756"/>
                  <a:gd name="T44" fmla="*/ 0 w 502"/>
                  <a:gd name="T45" fmla="*/ 0 h 756"/>
                  <a:gd name="T46" fmla="*/ 0 w 502"/>
                  <a:gd name="T47" fmla="*/ 0 h 756"/>
                  <a:gd name="T48" fmla="*/ 0 w 502"/>
                  <a:gd name="T49" fmla="*/ 0 h 756"/>
                  <a:gd name="T50" fmla="*/ 0 w 502"/>
                  <a:gd name="T51" fmla="*/ 0 h 756"/>
                  <a:gd name="T52" fmla="*/ 0 w 502"/>
                  <a:gd name="T53" fmla="*/ 0 h 756"/>
                  <a:gd name="T54" fmla="*/ 0 w 502"/>
                  <a:gd name="T55" fmla="*/ 0 h 756"/>
                  <a:gd name="T56" fmla="*/ 0 w 502"/>
                  <a:gd name="T57" fmla="*/ 0 h 756"/>
                  <a:gd name="T58" fmla="*/ 0 w 502"/>
                  <a:gd name="T59" fmla="*/ 0 h 756"/>
                  <a:gd name="T60" fmla="*/ 0 w 502"/>
                  <a:gd name="T61" fmla="*/ 0 h 756"/>
                  <a:gd name="T62" fmla="*/ 0 w 502"/>
                  <a:gd name="T63" fmla="*/ 0 h 756"/>
                  <a:gd name="T64" fmla="*/ 0 w 502"/>
                  <a:gd name="T65" fmla="*/ 0 h 756"/>
                  <a:gd name="T66" fmla="*/ 0 w 502"/>
                  <a:gd name="T67" fmla="*/ 0 h 756"/>
                  <a:gd name="T68" fmla="*/ 0 w 502"/>
                  <a:gd name="T69" fmla="*/ 0 h 756"/>
                  <a:gd name="T70" fmla="*/ 0 w 502"/>
                  <a:gd name="T71" fmla="*/ 0 h 756"/>
                  <a:gd name="T72" fmla="*/ 0 w 502"/>
                  <a:gd name="T73" fmla="*/ 0 h 7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02"/>
                  <a:gd name="T112" fmla="*/ 0 h 756"/>
                  <a:gd name="T113" fmla="*/ 502 w 502"/>
                  <a:gd name="T114" fmla="*/ 756 h 7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02" h="756">
                    <a:moveTo>
                      <a:pt x="0" y="77"/>
                    </a:moveTo>
                    <a:lnTo>
                      <a:pt x="11" y="168"/>
                    </a:lnTo>
                    <a:lnTo>
                      <a:pt x="22" y="257"/>
                    </a:lnTo>
                    <a:lnTo>
                      <a:pt x="35" y="344"/>
                    </a:lnTo>
                    <a:lnTo>
                      <a:pt x="48" y="430"/>
                    </a:lnTo>
                    <a:lnTo>
                      <a:pt x="62" y="513"/>
                    </a:lnTo>
                    <a:lnTo>
                      <a:pt x="76" y="596"/>
                    </a:lnTo>
                    <a:lnTo>
                      <a:pt x="91" y="678"/>
                    </a:lnTo>
                    <a:lnTo>
                      <a:pt x="105" y="756"/>
                    </a:lnTo>
                    <a:lnTo>
                      <a:pt x="135" y="755"/>
                    </a:lnTo>
                    <a:lnTo>
                      <a:pt x="166" y="752"/>
                    </a:lnTo>
                    <a:lnTo>
                      <a:pt x="197" y="749"/>
                    </a:lnTo>
                    <a:lnTo>
                      <a:pt x="229" y="745"/>
                    </a:lnTo>
                    <a:lnTo>
                      <a:pt x="262" y="741"/>
                    </a:lnTo>
                    <a:lnTo>
                      <a:pt x="295" y="736"/>
                    </a:lnTo>
                    <a:lnTo>
                      <a:pt x="330" y="730"/>
                    </a:lnTo>
                    <a:lnTo>
                      <a:pt x="365" y="723"/>
                    </a:lnTo>
                    <a:lnTo>
                      <a:pt x="400" y="716"/>
                    </a:lnTo>
                    <a:lnTo>
                      <a:pt x="435" y="709"/>
                    </a:lnTo>
                    <a:lnTo>
                      <a:pt x="468" y="701"/>
                    </a:lnTo>
                    <a:lnTo>
                      <a:pt x="502" y="692"/>
                    </a:lnTo>
                    <a:lnTo>
                      <a:pt x="482" y="613"/>
                    </a:lnTo>
                    <a:lnTo>
                      <a:pt x="463" y="530"/>
                    </a:lnTo>
                    <a:lnTo>
                      <a:pt x="443" y="446"/>
                    </a:lnTo>
                    <a:lnTo>
                      <a:pt x="423" y="359"/>
                    </a:lnTo>
                    <a:lnTo>
                      <a:pt x="405" y="273"/>
                    </a:lnTo>
                    <a:lnTo>
                      <a:pt x="386" y="183"/>
                    </a:lnTo>
                    <a:lnTo>
                      <a:pt x="369" y="92"/>
                    </a:lnTo>
                    <a:lnTo>
                      <a:pt x="351" y="0"/>
                    </a:lnTo>
                    <a:lnTo>
                      <a:pt x="309" y="10"/>
                    </a:lnTo>
                    <a:lnTo>
                      <a:pt x="266" y="21"/>
                    </a:lnTo>
                    <a:lnTo>
                      <a:pt x="223" y="32"/>
                    </a:lnTo>
                    <a:lnTo>
                      <a:pt x="178" y="41"/>
                    </a:lnTo>
                    <a:lnTo>
                      <a:pt x="134" y="50"/>
                    </a:lnTo>
                    <a:lnTo>
                      <a:pt x="90" y="59"/>
                    </a:lnTo>
                    <a:lnTo>
                      <a:pt x="45" y="69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BA39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66" name="Freeform 81"/>
              <p:cNvSpPr>
                <a:spLocks/>
              </p:cNvSpPr>
              <p:nvPr/>
            </p:nvSpPr>
            <p:spPr bwMode="auto">
              <a:xfrm>
                <a:off x="3538" y="1552"/>
                <a:ext cx="143" cy="115"/>
              </a:xfrm>
              <a:custGeom>
                <a:avLst/>
                <a:gdLst>
                  <a:gd name="T0" fmla="*/ 0 w 1000"/>
                  <a:gd name="T1" fmla="*/ 0 h 805"/>
                  <a:gd name="T2" fmla="*/ 0 w 1000"/>
                  <a:gd name="T3" fmla="*/ 0 h 805"/>
                  <a:gd name="T4" fmla="*/ 0 w 1000"/>
                  <a:gd name="T5" fmla="*/ 0 h 805"/>
                  <a:gd name="T6" fmla="*/ 0 w 1000"/>
                  <a:gd name="T7" fmla="*/ 0 h 805"/>
                  <a:gd name="T8" fmla="*/ 0 w 1000"/>
                  <a:gd name="T9" fmla="*/ 0 h 805"/>
                  <a:gd name="T10" fmla="*/ 0 w 1000"/>
                  <a:gd name="T11" fmla="*/ 0 h 805"/>
                  <a:gd name="T12" fmla="*/ 0 w 1000"/>
                  <a:gd name="T13" fmla="*/ 0 h 805"/>
                  <a:gd name="T14" fmla="*/ 0 w 1000"/>
                  <a:gd name="T15" fmla="*/ 0 h 805"/>
                  <a:gd name="T16" fmla="*/ 0 w 1000"/>
                  <a:gd name="T17" fmla="*/ 0 h 805"/>
                  <a:gd name="T18" fmla="*/ 0 w 1000"/>
                  <a:gd name="T19" fmla="*/ 0 h 805"/>
                  <a:gd name="T20" fmla="*/ 0 w 1000"/>
                  <a:gd name="T21" fmla="*/ 0 h 805"/>
                  <a:gd name="T22" fmla="*/ 0 w 1000"/>
                  <a:gd name="T23" fmla="*/ 0 h 805"/>
                  <a:gd name="T24" fmla="*/ 0 w 1000"/>
                  <a:gd name="T25" fmla="*/ 0 h 805"/>
                  <a:gd name="T26" fmla="*/ 0 w 1000"/>
                  <a:gd name="T27" fmla="*/ 0 h 805"/>
                  <a:gd name="T28" fmla="*/ 0 w 1000"/>
                  <a:gd name="T29" fmla="*/ 0 h 805"/>
                  <a:gd name="T30" fmla="*/ 0 w 1000"/>
                  <a:gd name="T31" fmla="*/ 0 h 805"/>
                  <a:gd name="T32" fmla="*/ 0 w 1000"/>
                  <a:gd name="T33" fmla="*/ 0 h 805"/>
                  <a:gd name="T34" fmla="*/ 0 w 1000"/>
                  <a:gd name="T35" fmla="*/ 0 h 805"/>
                  <a:gd name="T36" fmla="*/ 0 w 1000"/>
                  <a:gd name="T37" fmla="*/ 0 h 805"/>
                  <a:gd name="T38" fmla="*/ 0 w 1000"/>
                  <a:gd name="T39" fmla="*/ 0 h 805"/>
                  <a:gd name="T40" fmla="*/ 0 w 1000"/>
                  <a:gd name="T41" fmla="*/ 0 h 805"/>
                  <a:gd name="T42" fmla="*/ 0 w 1000"/>
                  <a:gd name="T43" fmla="*/ 0 h 805"/>
                  <a:gd name="T44" fmla="*/ 0 w 1000"/>
                  <a:gd name="T45" fmla="*/ 0 h 805"/>
                  <a:gd name="T46" fmla="*/ 0 w 1000"/>
                  <a:gd name="T47" fmla="*/ 0 h 805"/>
                  <a:gd name="T48" fmla="*/ 0 w 1000"/>
                  <a:gd name="T49" fmla="*/ 0 h 805"/>
                  <a:gd name="T50" fmla="*/ 0 w 1000"/>
                  <a:gd name="T51" fmla="*/ 0 h 805"/>
                  <a:gd name="T52" fmla="*/ 0 w 1000"/>
                  <a:gd name="T53" fmla="*/ 0 h 805"/>
                  <a:gd name="T54" fmla="*/ 0 w 1000"/>
                  <a:gd name="T55" fmla="*/ 0 h 805"/>
                  <a:gd name="T56" fmla="*/ 0 w 1000"/>
                  <a:gd name="T57" fmla="*/ 0 h 805"/>
                  <a:gd name="T58" fmla="*/ 0 w 1000"/>
                  <a:gd name="T59" fmla="*/ 0 h 805"/>
                  <a:gd name="T60" fmla="*/ 0 w 1000"/>
                  <a:gd name="T61" fmla="*/ 0 h 805"/>
                  <a:gd name="T62" fmla="*/ 0 w 1000"/>
                  <a:gd name="T63" fmla="*/ 0 h 805"/>
                  <a:gd name="T64" fmla="*/ 0 w 1000"/>
                  <a:gd name="T65" fmla="*/ 0 h 805"/>
                  <a:gd name="T66" fmla="*/ 0 w 1000"/>
                  <a:gd name="T67" fmla="*/ 0 h 805"/>
                  <a:gd name="T68" fmla="*/ 0 w 1000"/>
                  <a:gd name="T69" fmla="*/ 0 h 805"/>
                  <a:gd name="T70" fmla="*/ 0 w 1000"/>
                  <a:gd name="T71" fmla="*/ 0 h 80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00"/>
                  <a:gd name="T109" fmla="*/ 0 h 805"/>
                  <a:gd name="T110" fmla="*/ 1000 w 1000"/>
                  <a:gd name="T111" fmla="*/ 805 h 80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00" h="805">
                    <a:moveTo>
                      <a:pt x="0" y="0"/>
                    </a:moveTo>
                    <a:lnTo>
                      <a:pt x="4" y="53"/>
                    </a:lnTo>
                    <a:lnTo>
                      <a:pt x="8" y="105"/>
                    </a:lnTo>
                    <a:lnTo>
                      <a:pt x="14" y="155"/>
                    </a:lnTo>
                    <a:lnTo>
                      <a:pt x="21" y="205"/>
                    </a:lnTo>
                    <a:lnTo>
                      <a:pt x="30" y="254"/>
                    </a:lnTo>
                    <a:lnTo>
                      <a:pt x="40" y="301"/>
                    </a:lnTo>
                    <a:lnTo>
                      <a:pt x="51" y="348"/>
                    </a:lnTo>
                    <a:lnTo>
                      <a:pt x="65" y="391"/>
                    </a:lnTo>
                    <a:lnTo>
                      <a:pt x="80" y="434"/>
                    </a:lnTo>
                    <a:lnTo>
                      <a:pt x="97" y="476"/>
                    </a:lnTo>
                    <a:lnTo>
                      <a:pt x="114" y="515"/>
                    </a:lnTo>
                    <a:lnTo>
                      <a:pt x="135" y="552"/>
                    </a:lnTo>
                    <a:lnTo>
                      <a:pt x="157" y="588"/>
                    </a:lnTo>
                    <a:lnTo>
                      <a:pt x="181" y="620"/>
                    </a:lnTo>
                    <a:lnTo>
                      <a:pt x="206" y="651"/>
                    </a:lnTo>
                    <a:lnTo>
                      <a:pt x="234" y="679"/>
                    </a:lnTo>
                    <a:lnTo>
                      <a:pt x="264" y="704"/>
                    </a:lnTo>
                    <a:lnTo>
                      <a:pt x="296" y="727"/>
                    </a:lnTo>
                    <a:lnTo>
                      <a:pt x="330" y="748"/>
                    </a:lnTo>
                    <a:lnTo>
                      <a:pt x="368" y="765"/>
                    </a:lnTo>
                    <a:lnTo>
                      <a:pt x="406" y="780"/>
                    </a:lnTo>
                    <a:lnTo>
                      <a:pt x="447" y="791"/>
                    </a:lnTo>
                    <a:lnTo>
                      <a:pt x="491" y="798"/>
                    </a:lnTo>
                    <a:lnTo>
                      <a:pt x="537" y="804"/>
                    </a:lnTo>
                    <a:lnTo>
                      <a:pt x="586" y="805"/>
                    </a:lnTo>
                    <a:lnTo>
                      <a:pt x="636" y="803"/>
                    </a:lnTo>
                    <a:lnTo>
                      <a:pt x="690" y="796"/>
                    </a:lnTo>
                    <a:lnTo>
                      <a:pt x="747" y="786"/>
                    </a:lnTo>
                    <a:lnTo>
                      <a:pt x="806" y="773"/>
                    </a:lnTo>
                    <a:lnTo>
                      <a:pt x="868" y="755"/>
                    </a:lnTo>
                    <a:lnTo>
                      <a:pt x="933" y="733"/>
                    </a:lnTo>
                    <a:lnTo>
                      <a:pt x="1000" y="706"/>
                    </a:lnTo>
                    <a:lnTo>
                      <a:pt x="986" y="628"/>
                    </a:lnTo>
                    <a:lnTo>
                      <a:pt x="971" y="546"/>
                    </a:lnTo>
                    <a:lnTo>
                      <a:pt x="957" y="463"/>
                    </a:lnTo>
                    <a:lnTo>
                      <a:pt x="943" y="380"/>
                    </a:lnTo>
                    <a:lnTo>
                      <a:pt x="930" y="294"/>
                    </a:lnTo>
                    <a:lnTo>
                      <a:pt x="917" y="207"/>
                    </a:lnTo>
                    <a:lnTo>
                      <a:pt x="906" y="118"/>
                    </a:lnTo>
                    <a:lnTo>
                      <a:pt x="895" y="27"/>
                    </a:lnTo>
                    <a:lnTo>
                      <a:pt x="870" y="36"/>
                    </a:lnTo>
                    <a:lnTo>
                      <a:pt x="845" y="45"/>
                    </a:lnTo>
                    <a:lnTo>
                      <a:pt x="820" y="52"/>
                    </a:lnTo>
                    <a:lnTo>
                      <a:pt x="794" y="59"/>
                    </a:lnTo>
                    <a:lnTo>
                      <a:pt x="769" y="66"/>
                    </a:lnTo>
                    <a:lnTo>
                      <a:pt x="743" y="73"/>
                    </a:lnTo>
                    <a:lnTo>
                      <a:pt x="716" y="79"/>
                    </a:lnTo>
                    <a:lnTo>
                      <a:pt x="690" y="84"/>
                    </a:lnTo>
                    <a:lnTo>
                      <a:pt x="663" y="89"/>
                    </a:lnTo>
                    <a:lnTo>
                      <a:pt x="635" y="93"/>
                    </a:lnTo>
                    <a:lnTo>
                      <a:pt x="608" y="96"/>
                    </a:lnTo>
                    <a:lnTo>
                      <a:pt x="580" y="99"/>
                    </a:lnTo>
                    <a:lnTo>
                      <a:pt x="553" y="102"/>
                    </a:lnTo>
                    <a:lnTo>
                      <a:pt x="525" y="104"/>
                    </a:lnTo>
                    <a:lnTo>
                      <a:pt x="497" y="105"/>
                    </a:lnTo>
                    <a:lnTo>
                      <a:pt x="468" y="105"/>
                    </a:lnTo>
                    <a:lnTo>
                      <a:pt x="439" y="105"/>
                    </a:lnTo>
                    <a:lnTo>
                      <a:pt x="411" y="104"/>
                    </a:lnTo>
                    <a:lnTo>
                      <a:pt x="382" y="102"/>
                    </a:lnTo>
                    <a:lnTo>
                      <a:pt x="353" y="98"/>
                    </a:lnTo>
                    <a:lnTo>
                      <a:pt x="324" y="95"/>
                    </a:lnTo>
                    <a:lnTo>
                      <a:pt x="294" y="91"/>
                    </a:lnTo>
                    <a:lnTo>
                      <a:pt x="265" y="86"/>
                    </a:lnTo>
                    <a:lnTo>
                      <a:pt x="236" y="80"/>
                    </a:lnTo>
                    <a:lnTo>
                      <a:pt x="206" y="74"/>
                    </a:lnTo>
                    <a:lnTo>
                      <a:pt x="177" y="65"/>
                    </a:lnTo>
                    <a:lnTo>
                      <a:pt x="147" y="57"/>
                    </a:lnTo>
                    <a:lnTo>
                      <a:pt x="119" y="48"/>
                    </a:lnTo>
                    <a:lnTo>
                      <a:pt x="89" y="37"/>
                    </a:lnTo>
                    <a:lnTo>
                      <a:pt x="59" y="26"/>
                    </a:lnTo>
                    <a:lnTo>
                      <a:pt x="3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E6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67" name="Freeform 82"/>
              <p:cNvSpPr>
                <a:spLocks/>
              </p:cNvSpPr>
              <p:nvPr/>
            </p:nvSpPr>
            <p:spPr bwMode="auto">
              <a:xfrm>
                <a:off x="3716" y="1530"/>
                <a:ext cx="73" cy="113"/>
              </a:xfrm>
              <a:custGeom>
                <a:avLst/>
                <a:gdLst>
                  <a:gd name="T0" fmla="*/ 0 w 515"/>
                  <a:gd name="T1" fmla="*/ 0 h 796"/>
                  <a:gd name="T2" fmla="*/ 0 w 515"/>
                  <a:gd name="T3" fmla="*/ 0 h 796"/>
                  <a:gd name="T4" fmla="*/ 0 w 515"/>
                  <a:gd name="T5" fmla="*/ 0 h 796"/>
                  <a:gd name="T6" fmla="*/ 0 w 515"/>
                  <a:gd name="T7" fmla="*/ 0 h 796"/>
                  <a:gd name="T8" fmla="*/ 0 w 515"/>
                  <a:gd name="T9" fmla="*/ 0 h 796"/>
                  <a:gd name="T10" fmla="*/ 0 w 515"/>
                  <a:gd name="T11" fmla="*/ 0 h 796"/>
                  <a:gd name="T12" fmla="*/ 0 w 515"/>
                  <a:gd name="T13" fmla="*/ 0 h 796"/>
                  <a:gd name="T14" fmla="*/ 0 w 515"/>
                  <a:gd name="T15" fmla="*/ 0 h 796"/>
                  <a:gd name="T16" fmla="*/ 0 w 515"/>
                  <a:gd name="T17" fmla="*/ 0 h 796"/>
                  <a:gd name="T18" fmla="*/ 0 w 515"/>
                  <a:gd name="T19" fmla="*/ 0 h 796"/>
                  <a:gd name="T20" fmla="*/ 0 w 515"/>
                  <a:gd name="T21" fmla="*/ 0 h 796"/>
                  <a:gd name="T22" fmla="*/ 0 w 515"/>
                  <a:gd name="T23" fmla="*/ 0 h 796"/>
                  <a:gd name="T24" fmla="*/ 0 w 515"/>
                  <a:gd name="T25" fmla="*/ 0 h 796"/>
                  <a:gd name="T26" fmla="*/ 0 w 515"/>
                  <a:gd name="T27" fmla="*/ 0 h 796"/>
                  <a:gd name="T28" fmla="*/ 0 w 515"/>
                  <a:gd name="T29" fmla="*/ 0 h 796"/>
                  <a:gd name="T30" fmla="*/ 0 w 515"/>
                  <a:gd name="T31" fmla="*/ 0 h 796"/>
                  <a:gd name="T32" fmla="*/ 0 w 515"/>
                  <a:gd name="T33" fmla="*/ 0 h 796"/>
                  <a:gd name="T34" fmla="*/ 0 w 515"/>
                  <a:gd name="T35" fmla="*/ 0 h 796"/>
                  <a:gd name="T36" fmla="*/ 0 w 515"/>
                  <a:gd name="T37" fmla="*/ 0 h 796"/>
                  <a:gd name="T38" fmla="*/ 0 w 515"/>
                  <a:gd name="T39" fmla="*/ 0 h 796"/>
                  <a:gd name="T40" fmla="*/ 0 w 515"/>
                  <a:gd name="T41" fmla="*/ 0 h 796"/>
                  <a:gd name="T42" fmla="*/ 0 w 515"/>
                  <a:gd name="T43" fmla="*/ 0 h 796"/>
                  <a:gd name="T44" fmla="*/ 0 w 515"/>
                  <a:gd name="T45" fmla="*/ 0 h 796"/>
                  <a:gd name="T46" fmla="*/ 0 w 515"/>
                  <a:gd name="T47" fmla="*/ 0 h 796"/>
                  <a:gd name="T48" fmla="*/ 0 w 515"/>
                  <a:gd name="T49" fmla="*/ 0 h 796"/>
                  <a:gd name="T50" fmla="*/ 0 w 515"/>
                  <a:gd name="T51" fmla="*/ 0 h 796"/>
                  <a:gd name="T52" fmla="*/ 0 w 515"/>
                  <a:gd name="T53" fmla="*/ 0 h 796"/>
                  <a:gd name="T54" fmla="*/ 0 w 515"/>
                  <a:gd name="T55" fmla="*/ 0 h 796"/>
                  <a:gd name="T56" fmla="*/ 0 w 515"/>
                  <a:gd name="T57" fmla="*/ 0 h 796"/>
                  <a:gd name="T58" fmla="*/ 0 w 515"/>
                  <a:gd name="T59" fmla="*/ 0 h 796"/>
                  <a:gd name="T60" fmla="*/ 0 w 515"/>
                  <a:gd name="T61" fmla="*/ 0 h 796"/>
                  <a:gd name="T62" fmla="*/ 0 w 515"/>
                  <a:gd name="T63" fmla="*/ 0 h 796"/>
                  <a:gd name="T64" fmla="*/ 0 w 515"/>
                  <a:gd name="T65" fmla="*/ 0 h 79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15"/>
                  <a:gd name="T100" fmla="*/ 0 h 796"/>
                  <a:gd name="T101" fmla="*/ 515 w 515"/>
                  <a:gd name="T102" fmla="*/ 796 h 79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15" h="796">
                    <a:moveTo>
                      <a:pt x="0" y="104"/>
                    </a:moveTo>
                    <a:lnTo>
                      <a:pt x="18" y="196"/>
                    </a:lnTo>
                    <a:lnTo>
                      <a:pt x="35" y="287"/>
                    </a:lnTo>
                    <a:lnTo>
                      <a:pt x="54" y="377"/>
                    </a:lnTo>
                    <a:lnTo>
                      <a:pt x="72" y="463"/>
                    </a:lnTo>
                    <a:lnTo>
                      <a:pt x="92" y="550"/>
                    </a:lnTo>
                    <a:lnTo>
                      <a:pt x="112" y="634"/>
                    </a:lnTo>
                    <a:lnTo>
                      <a:pt x="131" y="717"/>
                    </a:lnTo>
                    <a:lnTo>
                      <a:pt x="151" y="796"/>
                    </a:lnTo>
                    <a:lnTo>
                      <a:pt x="198" y="784"/>
                    </a:lnTo>
                    <a:lnTo>
                      <a:pt x="245" y="772"/>
                    </a:lnTo>
                    <a:lnTo>
                      <a:pt x="291" y="758"/>
                    </a:lnTo>
                    <a:lnTo>
                      <a:pt x="337" y="743"/>
                    </a:lnTo>
                    <a:lnTo>
                      <a:pt x="382" y="728"/>
                    </a:lnTo>
                    <a:lnTo>
                      <a:pt x="427" y="712"/>
                    </a:lnTo>
                    <a:lnTo>
                      <a:pt x="471" y="695"/>
                    </a:lnTo>
                    <a:lnTo>
                      <a:pt x="515" y="677"/>
                    </a:lnTo>
                    <a:lnTo>
                      <a:pt x="489" y="599"/>
                    </a:lnTo>
                    <a:lnTo>
                      <a:pt x="464" y="517"/>
                    </a:lnTo>
                    <a:lnTo>
                      <a:pt x="439" y="435"/>
                    </a:lnTo>
                    <a:lnTo>
                      <a:pt x="414" y="352"/>
                    </a:lnTo>
                    <a:lnTo>
                      <a:pt x="391" y="266"/>
                    </a:lnTo>
                    <a:lnTo>
                      <a:pt x="367" y="179"/>
                    </a:lnTo>
                    <a:lnTo>
                      <a:pt x="344" y="90"/>
                    </a:lnTo>
                    <a:lnTo>
                      <a:pt x="322" y="0"/>
                    </a:lnTo>
                    <a:lnTo>
                      <a:pt x="285" y="15"/>
                    </a:lnTo>
                    <a:lnTo>
                      <a:pt x="247" y="28"/>
                    </a:lnTo>
                    <a:lnTo>
                      <a:pt x="208" y="41"/>
                    </a:lnTo>
                    <a:lnTo>
                      <a:pt x="167" y="55"/>
                    </a:lnTo>
                    <a:lnTo>
                      <a:pt x="127" y="67"/>
                    </a:lnTo>
                    <a:lnTo>
                      <a:pt x="86" y="80"/>
                    </a:lnTo>
                    <a:lnTo>
                      <a:pt x="43" y="92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1B4D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68" name="Freeform 83"/>
              <p:cNvSpPr>
                <a:spLocks/>
              </p:cNvSpPr>
              <p:nvPr/>
            </p:nvSpPr>
            <p:spPr bwMode="auto">
              <a:xfrm>
                <a:off x="3762" y="1508"/>
                <a:ext cx="75" cy="118"/>
              </a:xfrm>
              <a:custGeom>
                <a:avLst/>
                <a:gdLst>
                  <a:gd name="T0" fmla="*/ 0 w 526"/>
                  <a:gd name="T1" fmla="*/ 0 h 830"/>
                  <a:gd name="T2" fmla="*/ 0 w 526"/>
                  <a:gd name="T3" fmla="*/ 0 h 830"/>
                  <a:gd name="T4" fmla="*/ 0 w 526"/>
                  <a:gd name="T5" fmla="*/ 0 h 830"/>
                  <a:gd name="T6" fmla="*/ 0 w 526"/>
                  <a:gd name="T7" fmla="*/ 0 h 830"/>
                  <a:gd name="T8" fmla="*/ 0 w 526"/>
                  <a:gd name="T9" fmla="*/ 0 h 830"/>
                  <a:gd name="T10" fmla="*/ 0 w 526"/>
                  <a:gd name="T11" fmla="*/ 0 h 830"/>
                  <a:gd name="T12" fmla="*/ 0 w 526"/>
                  <a:gd name="T13" fmla="*/ 0 h 830"/>
                  <a:gd name="T14" fmla="*/ 0 w 526"/>
                  <a:gd name="T15" fmla="*/ 0 h 830"/>
                  <a:gd name="T16" fmla="*/ 0 w 526"/>
                  <a:gd name="T17" fmla="*/ 0 h 830"/>
                  <a:gd name="T18" fmla="*/ 0 w 526"/>
                  <a:gd name="T19" fmla="*/ 0 h 830"/>
                  <a:gd name="T20" fmla="*/ 0 w 526"/>
                  <a:gd name="T21" fmla="*/ 0 h 830"/>
                  <a:gd name="T22" fmla="*/ 0 w 526"/>
                  <a:gd name="T23" fmla="*/ 0 h 830"/>
                  <a:gd name="T24" fmla="*/ 0 w 526"/>
                  <a:gd name="T25" fmla="*/ 0 h 830"/>
                  <a:gd name="T26" fmla="*/ 0 w 526"/>
                  <a:gd name="T27" fmla="*/ 0 h 830"/>
                  <a:gd name="T28" fmla="*/ 0 w 526"/>
                  <a:gd name="T29" fmla="*/ 0 h 830"/>
                  <a:gd name="T30" fmla="*/ 0 w 526"/>
                  <a:gd name="T31" fmla="*/ 0 h 830"/>
                  <a:gd name="T32" fmla="*/ 0 w 526"/>
                  <a:gd name="T33" fmla="*/ 0 h 830"/>
                  <a:gd name="T34" fmla="*/ 0 w 526"/>
                  <a:gd name="T35" fmla="*/ 0 h 830"/>
                  <a:gd name="T36" fmla="*/ 0 w 526"/>
                  <a:gd name="T37" fmla="*/ 0 h 830"/>
                  <a:gd name="T38" fmla="*/ 0 w 526"/>
                  <a:gd name="T39" fmla="*/ 0 h 830"/>
                  <a:gd name="T40" fmla="*/ 0 w 526"/>
                  <a:gd name="T41" fmla="*/ 0 h 830"/>
                  <a:gd name="T42" fmla="*/ 0 w 526"/>
                  <a:gd name="T43" fmla="*/ 0 h 830"/>
                  <a:gd name="T44" fmla="*/ 0 w 526"/>
                  <a:gd name="T45" fmla="*/ 0 h 830"/>
                  <a:gd name="T46" fmla="*/ 0 w 526"/>
                  <a:gd name="T47" fmla="*/ 0 h 830"/>
                  <a:gd name="T48" fmla="*/ 0 w 526"/>
                  <a:gd name="T49" fmla="*/ 0 h 830"/>
                  <a:gd name="T50" fmla="*/ 0 w 526"/>
                  <a:gd name="T51" fmla="*/ 0 h 830"/>
                  <a:gd name="T52" fmla="*/ 0 w 526"/>
                  <a:gd name="T53" fmla="*/ 0 h 830"/>
                  <a:gd name="T54" fmla="*/ 0 w 526"/>
                  <a:gd name="T55" fmla="*/ 0 h 830"/>
                  <a:gd name="T56" fmla="*/ 0 w 526"/>
                  <a:gd name="T57" fmla="*/ 0 h 830"/>
                  <a:gd name="T58" fmla="*/ 0 w 526"/>
                  <a:gd name="T59" fmla="*/ 0 h 830"/>
                  <a:gd name="T60" fmla="*/ 0 w 526"/>
                  <a:gd name="T61" fmla="*/ 0 h 830"/>
                  <a:gd name="T62" fmla="*/ 0 w 526"/>
                  <a:gd name="T63" fmla="*/ 0 h 830"/>
                  <a:gd name="T64" fmla="*/ 0 w 526"/>
                  <a:gd name="T65" fmla="*/ 0 h 830"/>
                  <a:gd name="T66" fmla="*/ 0 w 526"/>
                  <a:gd name="T67" fmla="*/ 0 h 830"/>
                  <a:gd name="T68" fmla="*/ 0 w 526"/>
                  <a:gd name="T69" fmla="*/ 0 h 830"/>
                  <a:gd name="T70" fmla="*/ 0 w 526"/>
                  <a:gd name="T71" fmla="*/ 0 h 830"/>
                  <a:gd name="T72" fmla="*/ 0 w 526"/>
                  <a:gd name="T73" fmla="*/ 0 h 8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26"/>
                  <a:gd name="T112" fmla="*/ 0 h 830"/>
                  <a:gd name="T113" fmla="*/ 526 w 526"/>
                  <a:gd name="T114" fmla="*/ 830 h 8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26" h="830">
                    <a:moveTo>
                      <a:pt x="193" y="830"/>
                    </a:moveTo>
                    <a:lnTo>
                      <a:pt x="236" y="812"/>
                    </a:lnTo>
                    <a:lnTo>
                      <a:pt x="280" y="792"/>
                    </a:lnTo>
                    <a:lnTo>
                      <a:pt x="323" y="771"/>
                    </a:lnTo>
                    <a:lnTo>
                      <a:pt x="365" y="751"/>
                    </a:lnTo>
                    <a:lnTo>
                      <a:pt x="406" y="729"/>
                    </a:lnTo>
                    <a:lnTo>
                      <a:pt x="447" y="707"/>
                    </a:lnTo>
                    <a:lnTo>
                      <a:pt x="487" y="685"/>
                    </a:lnTo>
                    <a:lnTo>
                      <a:pt x="526" y="662"/>
                    </a:lnTo>
                    <a:lnTo>
                      <a:pt x="511" y="626"/>
                    </a:lnTo>
                    <a:lnTo>
                      <a:pt x="494" y="589"/>
                    </a:lnTo>
                    <a:lnTo>
                      <a:pt x="480" y="552"/>
                    </a:lnTo>
                    <a:lnTo>
                      <a:pt x="464" y="514"/>
                    </a:lnTo>
                    <a:lnTo>
                      <a:pt x="450" y="476"/>
                    </a:lnTo>
                    <a:lnTo>
                      <a:pt x="435" y="435"/>
                    </a:lnTo>
                    <a:lnTo>
                      <a:pt x="421" y="395"/>
                    </a:lnTo>
                    <a:lnTo>
                      <a:pt x="406" y="354"/>
                    </a:lnTo>
                    <a:lnTo>
                      <a:pt x="380" y="269"/>
                    </a:lnTo>
                    <a:lnTo>
                      <a:pt x="353" y="182"/>
                    </a:lnTo>
                    <a:lnTo>
                      <a:pt x="328" y="92"/>
                    </a:lnTo>
                    <a:lnTo>
                      <a:pt x="303" y="0"/>
                    </a:lnTo>
                    <a:lnTo>
                      <a:pt x="271" y="22"/>
                    </a:lnTo>
                    <a:lnTo>
                      <a:pt x="237" y="42"/>
                    </a:lnTo>
                    <a:lnTo>
                      <a:pt x="201" y="62"/>
                    </a:lnTo>
                    <a:lnTo>
                      <a:pt x="164" y="82"/>
                    </a:lnTo>
                    <a:lnTo>
                      <a:pt x="125" y="100"/>
                    </a:lnTo>
                    <a:lnTo>
                      <a:pt x="85" y="119"/>
                    </a:lnTo>
                    <a:lnTo>
                      <a:pt x="44" y="137"/>
                    </a:lnTo>
                    <a:lnTo>
                      <a:pt x="0" y="153"/>
                    </a:lnTo>
                    <a:lnTo>
                      <a:pt x="22" y="243"/>
                    </a:lnTo>
                    <a:lnTo>
                      <a:pt x="45" y="332"/>
                    </a:lnTo>
                    <a:lnTo>
                      <a:pt x="69" y="419"/>
                    </a:lnTo>
                    <a:lnTo>
                      <a:pt x="92" y="505"/>
                    </a:lnTo>
                    <a:lnTo>
                      <a:pt x="117" y="588"/>
                    </a:lnTo>
                    <a:lnTo>
                      <a:pt x="142" y="670"/>
                    </a:lnTo>
                    <a:lnTo>
                      <a:pt x="167" y="752"/>
                    </a:lnTo>
                    <a:lnTo>
                      <a:pt x="193" y="830"/>
                    </a:lnTo>
                    <a:close/>
                  </a:path>
                </a:pathLst>
              </a:custGeom>
              <a:solidFill>
                <a:srgbClr val="F4D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69" name="Freeform 84"/>
              <p:cNvSpPr>
                <a:spLocks/>
              </p:cNvSpPr>
              <p:nvPr/>
            </p:nvSpPr>
            <p:spPr bwMode="auto">
              <a:xfrm>
                <a:off x="3586" y="1609"/>
                <a:ext cx="17" cy="21"/>
              </a:xfrm>
              <a:custGeom>
                <a:avLst/>
                <a:gdLst>
                  <a:gd name="T0" fmla="*/ 0 w 120"/>
                  <a:gd name="T1" fmla="*/ 0 h 146"/>
                  <a:gd name="T2" fmla="*/ 0 w 120"/>
                  <a:gd name="T3" fmla="*/ 0 h 146"/>
                  <a:gd name="T4" fmla="*/ 0 w 120"/>
                  <a:gd name="T5" fmla="*/ 0 h 146"/>
                  <a:gd name="T6" fmla="*/ 0 w 120"/>
                  <a:gd name="T7" fmla="*/ 0 h 146"/>
                  <a:gd name="T8" fmla="*/ 0 w 120"/>
                  <a:gd name="T9" fmla="*/ 0 h 146"/>
                  <a:gd name="T10" fmla="*/ 0 w 120"/>
                  <a:gd name="T11" fmla="*/ 0 h 146"/>
                  <a:gd name="T12" fmla="*/ 0 w 120"/>
                  <a:gd name="T13" fmla="*/ 0 h 146"/>
                  <a:gd name="T14" fmla="*/ 0 w 120"/>
                  <a:gd name="T15" fmla="*/ 0 h 146"/>
                  <a:gd name="T16" fmla="*/ 0 w 120"/>
                  <a:gd name="T17" fmla="*/ 0 h 146"/>
                  <a:gd name="T18" fmla="*/ 0 w 120"/>
                  <a:gd name="T19" fmla="*/ 0 h 146"/>
                  <a:gd name="T20" fmla="*/ 0 w 120"/>
                  <a:gd name="T21" fmla="*/ 0 h 146"/>
                  <a:gd name="T22" fmla="*/ 0 w 120"/>
                  <a:gd name="T23" fmla="*/ 0 h 146"/>
                  <a:gd name="T24" fmla="*/ 0 w 120"/>
                  <a:gd name="T25" fmla="*/ 0 h 146"/>
                  <a:gd name="T26" fmla="*/ 0 w 120"/>
                  <a:gd name="T27" fmla="*/ 0 h 146"/>
                  <a:gd name="T28" fmla="*/ 0 w 120"/>
                  <a:gd name="T29" fmla="*/ 0 h 146"/>
                  <a:gd name="T30" fmla="*/ 0 w 120"/>
                  <a:gd name="T31" fmla="*/ 0 h 146"/>
                  <a:gd name="T32" fmla="*/ 0 w 120"/>
                  <a:gd name="T33" fmla="*/ 0 h 146"/>
                  <a:gd name="T34" fmla="*/ 0 w 120"/>
                  <a:gd name="T35" fmla="*/ 0 h 146"/>
                  <a:gd name="T36" fmla="*/ 0 w 120"/>
                  <a:gd name="T37" fmla="*/ 0 h 146"/>
                  <a:gd name="T38" fmla="*/ 0 w 120"/>
                  <a:gd name="T39" fmla="*/ 0 h 146"/>
                  <a:gd name="T40" fmla="*/ 0 w 120"/>
                  <a:gd name="T41" fmla="*/ 0 h 146"/>
                  <a:gd name="T42" fmla="*/ 0 w 120"/>
                  <a:gd name="T43" fmla="*/ 0 h 146"/>
                  <a:gd name="T44" fmla="*/ 0 w 120"/>
                  <a:gd name="T45" fmla="*/ 0 h 146"/>
                  <a:gd name="T46" fmla="*/ 0 w 120"/>
                  <a:gd name="T47" fmla="*/ 0 h 146"/>
                  <a:gd name="T48" fmla="*/ 0 w 120"/>
                  <a:gd name="T49" fmla="*/ 0 h 146"/>
                  <a:gd name="T50" fmla="*/ 0 w 120"/>
                  <a:gd name="T51" fmla="*/ 0 h 146"/>
                  <a:gd name="T52" fmla="*/ 0 w 120"/>
                  <a:gd name="T53" fmla="*/ 0 h 146"/>
                  <a:gd name="T54" fmla="*/ 0 w 120"/>
                  <a:gd name="T55" fmla="*/ 0 h 146"/>
                  <a:gd name="T56" fmla="*/ 0 w 120"/>
                  <a:gd name="T57" fmla="*/ 0 h 146"/>
                  <a:gd name="T58" fmla="*/ 0 w 120"/>
                  <a:gd name="T59" fmla="*/ 0 h 146"/>
                  <a:gd name="T60" fmla="*/ 0 w 120"/>
                  <a:gd name="T61" fmla="*/ 0 h 146"/>
                  <a:gd name="T62" fmla="*/ 0 w 120"/>
                  <a:gd name="T63" fmla="*/ 0 h 146"/>
                  <a:gd name="T64" fmla="*/ 0 w 120"/>
                  <a:gd name="T65" fmla="*/ 0 h 146"/>
                  <a:gd name="T66" fmla="*/ 0 w 120"/>
                  <a:gd name="T67" fmla="*/ 0 h 146"/>
                  <a:gd name="T68" fmla="*/ 0 w 120"/>
                  <a:gd name="T69" fmla="*/ 0 h 146"/>
                  <a:gd name="T70" fmla="*/ 0 w 120"/>
                  <a:gd name="T71" fmla="*/ 0 h 146"/>
                  <a:gd name="T72" fmla="*/ 0 w 120"/>
                  <a:gd name="T73" fmla="*/ 0 h 146"/>
                  <a:gd name="T74" fmla="*/ 0 w 120"/>
                  <a:gd name="T75" fmla="*/ 0 h 146"/>
                  <a:gd name="T76" fmla="*/ 0 w 120"/>
                  <a:gd name="T77" fmla="*/ 0 h 146"/>
                  <a:gd name="T78" fmla="*/ 0 w 120"/>
                  <a:gd name="T79" fmla="*/ 0 h 146"/>
                  <a:gd name="T80" fmla="*/ 0 w 120"/>
                  <a:gd name="T81" fmla="*/ 0 h 146"/>
                  <a:gd name="T82" fmla="*/ 0 w 120"/>
                  <a:gd name="T83" fmla="*/ 0 h 146"/>
                  <a:gd name="T84" fmla="*/ 0 w 120"/>
                  <a:gd name="T85" fmla="*/ 0 h 146"/>
                  <a:gd name="T86" fmla="*/ 0 w 120"/>
                  <a:gd name="T87" fmla="*/ 0 h 1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0"/>
                  <a:gd name="T133" fmla="*/ 0 h 146"/>
                  <a:gd name="T134" fmla="*/ 120 w 120"/>
                  <a:gd name="T135" fmla="*/ 146 h 1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0" h="146">
                    <a:moveTo>
                      <a:pt x="42" y="57"/>
                    </a:moveTo>
                    <a:lnTo>
                      <a:pt x="34" y="57"/>
                    </a:lnTo>
                    <a:lnTo>
                      <a:pt x="25" y="56"/>
                    </a:lnTo>
                    <a:lnTo>
                      <a:pt x="19" y="55"/>
                    </a:lnTo>
                    <a:lnTo>
                      <a:pt x="14" y="53"/>
                    </a:lnTo>
                    <a:lnTo>
                      <a:pt x="11" y="50"/>
                    </a:lnTo>
                    <a:lnTo>
                      <a:pt x="8" y="47"/>
                    </a:lnTo>
                    <a:lnTo>
                      <a:pt x="7" y="44"/>
                    </a:lnTo>
                    <a:lnTo>
                      <a:pt x="6" y="41"/>
                    </a:lnTo>
                    <a:lnTo>
                      <a:pt x="6" y="37"/>
                    </a:lnTo>
                    <a:lnTo>
                      <a:pt x="7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4" y="10"/>
                    </a:lnTo>
                    <a:lnTo>
                      <a:pt x="34" y="5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5" y="2"/>
                    </a:lnTo>
                    <a:lnTo>
                      <a:pt x="59" y="4"/>
                    </a:lnTo>
                    <a:lnTo>
                      <a:pt x="62" y="6"/>
                    </a:lnTo>
                    <a:lnTo>
                      <a:pt x="65" y="10"/>
                    </a:lnTo>
                    <a:lnTo>
                      <a:pt x="67" y="14"/>
                    </a:lnTo>
                    <a:lnTo>
                      <a:pt x="69" y="20"/>
                    </a:lnTo>
                    <a:lnTo>
                      <a:pt x="69" y="27"/>
                    </a:lnTo>
                    <a:lnTo>
                      <a:pt x="70" y="36"/>
                    </a:lnTo>
                    <a:lnTo>
                      <a:pt x="69" y="45"/>
                    </a:lnTo>
                    <a:lnTo>
                      <a:pt x="67" y="56"/>
                    </a:lnTo>
                    <a:lnTo>
                      <a:pt x="74" y="55"/>
                    </a:lnTo>
                    <a:lnTo>
                      <a:pt x="81" y="54"/>
                    </a:lnTo>
                    <a:lnTo>
                      <a:pt x="87" y="54"/>
                    </a:lnTo>
                    <a:lnTo>
                      <a:pt x="93" y="55"/>
                    </a:lnTo>
                    <a:lnTo>
                      <a:pt x="98" y="56"/>
                    </a:lnTo>
                    <a:lnTo>
                      <a:pt x="102" y="58"/>
                    </a:lnTo>
                    <a:lnTo>
                      <a:pt x="106" y="60"/>
                    </a:lnTo>
                    <a:lnTo>
                      <a:pt x="109" y="64"/>
                    </a:lnTo>
                    <a:lnTo>
                      <a:pt x="112" y="67"/>
                    </a:lnTo>
                    <a:lnTo>
                      <a:pt x="115" y="70"/>
                    </a:lnTo>
                    <a:lnTo>
                      <a:pt x="116" y="73"/>
                    </a:lnTo>
                    <a:lnTo>
                      <a:pt x="118" y="77"/>
                    </a:lnTo>
                    <a:lnTo>
                      <a:pt x="120" y="85"/>
                    </a:lnTo>
                    <a:lnTo>
                      <a:pt x="120" y="93"/>
                    </a:lnTo>
                    <a:lnTo>
                      <a:pt x="117" y="101"/>
                    </a:lnTo>
                    <a:lnTo>
                      <a:pt x="114" y="107"/>
                    </a:lnTo>
                    <a:lnTo>
                      <a:pt x="112" y="110"/>
                    </a:lnTo>
                    <a:lnTo>
                      <a:pt x="109" y="113"/>
                    </a:lnTo>
                    <a:lnTo>
                      <a:pt x="106" y="115"/>
                    </a:lnTo>
                    <a:lnTo>
                      <a:pt x="103" y="116"/>
                    </a:lnTo>
                    <a:lnTo>
                      <a:pt x="100" y="117"/>
                    </a:lnTo>
                    <a:lnTo>
                      <a:pt x="96" y="118"/>
                    </a:lnTo>
                    <a:lnTo>
                      <a:pt x="92" y="118"/>
                    </a:lnTo>
                    <a:lnTo>
                      <a:pt x="87" y="117"/>
                    </a:lnTo>
                    <a:lnTo>
                      <a:pt x="83" y="116"/>
                    </a:lnTo>
                    <a:lnTo>
                      <a:pt x="78" y="114"/>
                    </a:lnTo>
                    <a:lnTo>
                      <a:pt x="73" y="111"/>
                    </a:lnTo>
                    <a:lnTo>
                      <a:pt x="68" y="107"/>
                    </a:lnTo>
                    <a:lnTo>
                      <a:pt x="66" y="115"/>
                    </a:lnTo>
                    <a:lnTo>
                      <a:pt x="64" y="123"/>
                    </a:lnTo>
                    <a:lnTo>
                      <a:pt x="61" y="129"/>
                    </a:lnTo>
                    <a:lnTo>
                      <a:pt x="58" y="134"/>
                    </a:lnTo>
                    <a:lnTo>
                      <a:pt x="53" y="138"/>
                    </a:lnTo>
                    <a:lnTo>
                      <a:pt x="50" y="141"/>
                    </a:lnTo>
                    <a:lnTo>
                      <a:pt x="46" y="144"/>
                    </a:lnTo>
                    <a:lnTo>
                      <a:pt x="42" y="145"/>
                    </a:lnTo>
                    <a:lnTo>
                      <a:pt x="38" y="146"/>
                    </a:lnTo>
                    <a:lnTo>
                      <a:pt x="34" y="146"/>
                    </a:lnTo>
                    <a:lnTo>
                      <a:pt x="29" y="146"/>
                    </a:lnTo>
                    <a:lnTo>
                      <a:pt x="24" y="145"/>
                    </a:lnTo>
                    <a:lnTo>
                      <a:pt x="21" y="143"/>
                    </a:lnTo>
                    <a:lnTo>
                      <a:pt x="17" y="141"/>
                    </a:lnTo>
                    <a:lnTo>
                      <a:pt x="13" y="138"/>
                    </a:lnTo>
                    <a:lnTo>
                      <a:pt x="10" y="135"/>
                    </a:lnTo>
                    <a:lnTo>
                      <a:pt x="7" y="132"/>
                    </a:lnTo>
                    <a:lnTo>
                      <a:pt x="5" y="128"/>
                    </a:lnTo>
                    <a:lnTo>
                      <a:pt x="3" y="124"/>
                    </a:lnTo>
                    <a:lnTo>
                      <a:pt x="1" y="118"/>
                    </a:lnTo>
                    <a:lnTo>
                      <a:pt x="0" y="114"/>
                    </a:lnTo>
                    <a:lnTo>
                      <a:pt x="0" y="109"/>
                    </a:lnTo>
                    <a:lnTo>
                      <a:pt x="0" y="104"/>
                    </a:lnTo>
                    <a:lnTo>
                      <a:pt x="1" y="99"/>
                    </a:lnTo>
                    <a:lnTo>
                      <a:pt x="3" y="93"/>
                    </a:lnTo>
                    <a:lnTo>
                      <a:pt x="6" y="87"/>
                    </a:lnTo>
                    <a:lnTo>
                      <a:pt x="9" y="82"/>
                    </a:lnTo>
                    <a:lnTo>
                      <a:pt x="14" y="77"/>
                    </a:lnTo>
                    <a:lnTo>
                      <a:pt x="19" y="72"/>
                    </a:lnTo>
                    <a:lnTo>
                      <a:pt x="25" y="67"/>
                    </a:lnTo>
                    <a:lnTo>
                      <a:pt x="34" y="63"/>
                    </a:lnTo>
                    <a:lnTo>
                      <a:pt x="42" y="57"/>
                    </a:lnTo>
                    <a:close/>
                  </a:path>
                </a:pathLst>
              </a:custGeom>
              <a:solidFill>
                <a:srgbClr val="BF3B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70" name="Freeform 85"/>
              <p:cNvSpPr>
                <a:spLocks/>
              </p:cNvSpPr>
              <p:nvPr/>
            </p:nvSpPr>
            <p:spPr bwMode="auto">
              <a:xfrm>
                <a:off x="3615" y="1579"/>
                <a:ext cx="27" cy="22"/>
              </a:xfrm>
              <a:custGeom>
                <a:avLst/>
                <a:gdLst>
                  <a:gd name="T0" fmla="*/ 0 w 188"/>
                  <a:gd name="T1" fmla="*/ 0 h 153"/>
                  <a:gd name="T2" fmla="*/ 0 w 188"/>
                  <a:gd name="T3" fmla="*/ 0 h 153"/>
                  <a:gd name="T4" fmla="*/ 0 w 188"/>
                  <a:gd name="T5" fmla="*/ 0 h 153"/>
                  <a:gd name="T6" fmla="*/ 0 w 188"/>
                  <a:gd name="T7" fmla="*/ 0 h 153"/>
                  <a:gd name="T8" fmla="*/ 0 w 188"/>
                  <a:gd name="T9" fmla="*/ 0 h 153"/>
                  <a:gd name="T10" fmla="*/ 0 w 188"/>
                  <a:gd name="T11" fmla="*/ 0 h 153"/>
                  <a:gd name="T12" fmla="*/ 0 w 188"/>
                  <a:gd name="T13" fmla="*/ 0 h 153"/>
                  <a:gd name="T14" fmla="*/ 0 w 188"/>
                  <a:gd name="T15" fmla="*/ 0 h 153"/>
                  <a:gd name="T16" fmla="*/ 0 w 188"/>
                  <a:gd name="T17" fmla="*/ 0 h 153"/>
                  <a:gd name="T18" fmla="*/ 0 w 188"/>
                  <a:gd name="T19" fmla="*/ 0 h 153"/>
                  <a:gd name="T20" fmla="*/ 0 w 188"/>
                  <a:gd name="T21" fmla="*/ 0 h 153"/>
                  <a:gd name="T22" fmla="*/ 0 w 188"/>
                  <a:gd name="T23" fmla="*/ 0 h 153"/>
                  <a:gd name="T24" fmla="*/ 0 w 188"/>
                  <a:gd name="T25" fmla="*/ 0 h 153"/>
                  <a:gd name="T26" fmla="*/ 0 w 188"/>
                  <a:gd name="T27" fmla="*/ 0 h 153"/>
                  <a:gd name="T28" fmla="*/ 0 w 188"/>
                  <a:gd name="T29" fmla="*/ 0 h 153"/>
                  <a:gd name="T30" fmla="*/ 0 w 188"/>
                  <a:gd name="T31" fmla="*/ 0 h 153"/>
                  <a:gd name="T32" fmla="*/ 0 w 188"/>
                  <a:gd name="T33" fmla="*/ 0 h 153"/>
                  <a:gd name="T34" fmla="*/ 0 w 188"/>
                  <a:gd name="T35" fmla="*/ 0 h 153"/>
                  <a:gd name="T36" fmla="*/ 0 w 188"/>
                  <a:gd name="T37" fmla="*/ 0 h 153"/>
                  <a:gd name="T38" fmla="*/ 0 w 188"/>
                  <a:gd name="T39" fmla="*/ 0 h 153"/>
                  <a:gd name="T40" fmla="*/ 0 w 188"/>
                  <a:gd name="T41" fmla="*/ 0 h 153"/>
                  <a:gd name="T42" fmla="*/ 0 w 188"/>
                  <a:gd name="T43" fmla="*/ 0 h 153"/>
                  <a:gd name="T44" fmla="*/ 0 w 188"/>
                  <a:gd name="T45" fmla="*/ 0 h 153"/>
                  <a:gd name="T46" fmla="*/ 0 w 188"/>
                  <a:gd name="T47" fmla="*/ 0 h 153"/>
                  <a:gd name="T48" fmla="*/ 0 w 188"/>
                  <a:gd name="T49" fmla="*/ 0 h 153"/>
                  <a:gd name="T50" fmla="*/ 0 w 188"/>
                  <a:gd name="T51" fmla="*/ 0 h 153"/>
                  <a:gd name="T52" fmla="*/ 0 w 188"/>
                  <a:gd name="T53" fmla="*/ 0 h 153"/>
                  <a:gd name="T54" fmla="*/ 0 w 188"/>
                  <a:gd name="T55" fmla="*/ 0 h 153"/>
                  <a:gd name="T56" fmla="*/ 0 w 188"/>
                  <a:gd name="T57" fmla="*/ 0 h 153"/>
                  <a:gd name="T58" fmla="*/ 0 w 188"/>
                  <a:gd name="T59" fmla="*/ 0 h 153"/>
                  <a:gd name="T60" fmla="*/ 0 w 188"/>
                  <a:gd name="T61" fmla="*/ 0 h 153"/>
                  <a:gd name="T62" fmla="*/ 0 w 188"/>
                  <a:gd name="T63" fmla="*/ 0 h 153"/>
                  <a:gd name="T64" fmla="*/ 0 w 188"/>
                  <a:gd name="T65" fmla="*/ 0 h 1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8"/>
                  <a:gd name="T100" fmla="*/ 0 h 153"/>
                  <a:gd name="T101" fmla="*/ 188 w 188"/>
                  <a:gd name="T102" fmla="*/ 153 h 1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8" h="153">
                    <a:moveTo>
                      <a:pt x="0" y="0"/>
                    </a:moveTo>
                    <a:lnTo>
                      <a:pt x="20" y="3"/>
                    </a:lnTo>
                    <a:lnTo>
                      <a:pt x="37" y="7"/>
                    </a:lnTo>
                    <a:lnTo>
                      <a:pt x="53" y="11"/>
                    </a:lnTo>
                    <a:lnTo>
                      <a:pt x="67" y="15"/>
                    </a:lnTo>
                    <a:lnTo>
                      <a:pt x="80" y="21"/>
                    </a:lnTo>
                    <a:lnTo>
                      <a:pt x="91" y="27"/>
                    </a:lnTo>
                    <a:lnTo>
                      <a:pt x="103" y="35"/>
                    </a:lnTo>
                    <a:lnTo>
                      <a:pt x="112" y="43"/>
                    </a:lnTo>
                    <a:lnTo>
                      <a:pt x="121" y="52"/>
                    </a:lnTo>
                    <a:lnTo>
                      <a:pt x="130" y="63"/>
                    </a:lnTo>
                    <a:lnTo>
                      <a:pt x="139" y="75"/>
                    </a:lnTo>
                    <a:lnTo>
                      <a:pt x="148" y="87"/>
                    </a:lnTo>
                    <a:lnTo>
                      <a:pt x="167" y="117"/>
                    </a:lnTo>
                    <a:lnTo>
                      <a:pt x="188" y="153"/>
                    </a:lnTo>
                    <a:lnTo>
                      <a:pt x="182" y="151"/>
                    </a:lnTo>
                    <a:lnTo>
                      <a:pt x="164" y="144"/>
                    </a:lnTo>
                    <a:lnTo>
                      <a:pt x="151" y="139"/>
                    </a:lnTo>
                    <a:lnTo>
                      <a:pt x="138" y="134"/>
                    </a:lnTo>
                    <a:lnTo>
                      <a:pt x="122" y="127"/>
                    </a:lnTo>
                    <a:lnTo>
                      <a:pt x="107" y="118"/>
                    </a:lnTo>
                    <a:lnTo>
                      <a:pt x="90" y="108"/>
                    </a:lnTo>
                    <a:lnTo>
                      <a:pt x="74" y="98"/>
                    </a:lnTo>
                    <a:lnTo>
                      <a:pt x="58" y="85"/>
                    </a:lnTo>
                    <a:lnTo>
                      <a:pt x="44" y="71"/>
                    </a:lnTo>
                    <a:lnTo>
                      <a:pt x="36" y="64"/>
                    </a:lnTo>
                    <a:lnTo>
                      <a:pt x="29" y="55"/>
                    </a:lnTo>
                    <a:lnTo>
                      <a:pt x="23" y="47"/>
                    </a:lnTo>
                    <a:lnTo>
                      <a:pt x="18" y="39"/>
                    </a:lnTo>
                    <a:lnTo>
                      <a:pt x="13" y="30"/>
                    </a:lnTo>
                    <a:lnTo>
                      <a:pt x="8" y="2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71" name="Freeform 86"/>
              <p:cNvSpPr>
                <a:spLocks/>
              </p:cNvSpPr>
              <p:nvPr/>
            </p:nvSpPr>
            <p:spPr bwMode="auto">
              <a:xfrm>
                <a:off x="3645" y="1570"/>
                <a:ext cx="5" cy="18"/>
              </a:xfrm>
              <a:custGeom>
                <a:avLst/>
                <a:gdLst>
                  <a:gd name="T0" fmla="*/ 0 w 37"/>
                  <a:gd name="T1" fmla="*/ 0 h 129"/>
                  <a:gd name="T2" fmla="*/ 0 w 37"/>
                  <a:gd name="T3" fmla="*/ 0 h 129"/>
                  <a:gd name="T4" fmla="*/ 0 w 37"/>
                  <a:gd name="T5" fmla="*/ 0 h 129"/>
                  <a:gd name="T6" fmla="*/ 0 w 37"/>
                  <a:gd name="T7" fmla="*/ 0 h 129"/>
                  <a:gd name="T8" fmla="*/ 0 w 37"/>
                  <a:gd name="T9" fmla="*/ 0 h 129"/>
                  <a:gd name="T10" fmla="*/ 0 w 37"/>
                  <a:gd name="T11" fmla="*/ 0 h 129"/>
                  <a:gd name="T12" fmla="*/ 0 w 37"/>
                  <a:gd name="T13" fmla="*/ 0 h 129"/>
                  <a:gd name="T14" fmla="*/ 0 w 37"/>
                  <a:gd name="T15" fmla="*/ 0 h 129"/>
                  <a:gd name="T16" fmla="*/ 0 w 37"/>
                  <a:gd name="T17" fmla="*/ 0 h 129"/>
                  <a:gd name="T18" fmla="*/ 0 w 37"/>
                  <a:gd name="T19" fmla="*/ 0 h 129"/>
                  <a:gd name="T20" fmla="*/ 0 w 37"/>
                  <a:gd name="T21" fmla="*/ 0 h 129"/>
                  <a:gd name="T22" fmla="*/ 0 w 37"/>
                  <a:gd name="T23" fmla="*/ 0 h 129"/>
                  <a:gd name="T24" fmla="*/ 0 w 37"/>
                  <a:gd name="T25" fmla="*/ 0 h 129"/>
                  <a:gd name="T26" fmla="*/ 0 w 37"/>
                  <a:gd name="T27" fmla="*/ 0 h 129"/>
                  <a:gd name="T28" fmla="*/ 0 w 37"/>
                  <a:gd name="T29" fmla="*/ 0 h 129"/>
                  <a:gd name="T30" fmla="*/ 0 w 37"/>
                  <a:gd name="T31" fmla="*/ 0 h 129"/>
                  <a:gd name="T32" fmla="*/ 0 w 37"/>
                  <a:gd name="T33" fmla="*/ 0 h 129"/>
                  <a:gd name="T34" fmla="*/ 0 w 37"/>
                  <a:gd name="T35" fmla="*/ 0 h 129"/>
                  <a:gd name="T36" fmla="*/ 0 w 37"/>
                  <a:gd name="T37" fmla="*/ 0 h 129"/>
                  <a:gd name="T38" fmla="*/ 0 w 37"/>
                  <a:gd name="T39" fmla="*/ 0 h 129"/>
                  <a:gd name="T40" fmla="*/ 0 w 37"/>
                  <a:gd name="T41" fmla="*/ 0 h 129"/>
                  <a:gd name="T42" fmla="*/ 0 w 37"/>
                  <a:gd name="T43" fmla="*/ 0 h 129"/>
                  <a:gd name="T44" fmla="*/ 0 w 37"/>
                  <a:gd name="T45" fmla="*/ 0 h 12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"/>
                  <a:gd name="T70" fmla="*/ 0 h 129"/>
                  <a:gd name="T71" fmla="*/ 37 w 37"/>
                  <a:gd name="T72" fmla="*/ 129 h 12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" h="129">
                    <a:moveTo>
                      <a:pt x="27" y="0"/>
                    </a:moveTo>
                    <a:lnTo>
                      <a:pt x="33" y="21"/>
                    </a:lnTo>
                    <a:lnTo>
                      <a:pt x="36" y="38"/>
                    </a:lnTo>
                    <a:lnTo>
                      <a:pt x="37" y="45"/>
                    </a:lnTo>
                    <a:lnTo>
                      <a:pt x="36" y="52"/>
                    </a:lnTo>
                    <a:lnTo>
                      <a:pt x="36" y="59"/>
                    </a:lnTo>
                    <a:lnTo>
                      <a:pt x="35" y="66"/>
                    </a:lnTo>
                    <a:lnTo>
                      <a:pt x="30" y="80"/>
                    </a:lnTo>
                    <a:lnTo>
                      <a:pt x="24" y="94"/>
                    </a:lnTo>
                    <a:lnTo>
                      <a:pt x="15" y="110"/>
                    </a:lnTo>
                    <a:lnTo>
                      <a:pt x="5" y="129"/>
                    </a:lnTo>
                    <a:lnTo>
                      <a:pt x="4" y="125"/>
                    </a:lnTo>
                    <a:lnTo>
                      <a:pt x="2" y="114"/>
                    </a:lnTo>
                    <a:lnTo>
                      <a:pt x="1" y="99"/>
                    </a:lnTo>
                    <a:lnTo>
                      <a:pt x="0" y="80"/>
                    </a:lnTo>
                    <a:lnTo>
                      <a:pt x="1" y="70"/>
                    </a:lnTo>
                    <a:lnTo>
                      <a:pt x="2" y="59"/>
                    </a:lnTo>
                    <a:lnTo>
                      <a:pt x="3" y="48"/>
                    </a:lnTo>
                    <a:lnTo>
                      <a:pt x="6" y="38"/>
                    </a:lnTo>
                    <a:lnTo>
                      <a:pt x="9" y="27"/>
                    </a:lnTo>
                    <a:lnTo>
                      <a:pt x="14" y="18"/>
                    </a:lnTo>
                    <a:lnTo>
                      <a:pt x="20" y="9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72" name="Freeform 87"/>
              <p:cNvSpPr>
                <a:spLocks/>
              </p:cNvSpPr>
              <p:nvPr/>
            </p:nvSpPr>
            <p:spPr bwMode="auto">
              <a:xfrm>
                <a:off x="3645" y="1540"/>
                <a:ext cx="5" cy="12"/>
              </a:xfrm>
              <a:custGeom>
                <a:avLst/>
                <a:gdLst>
                  <a:gd name="T0" fmla="*/ 0 w 33"/>
                  <a:gd name="T1" fmla="*/ 0 h 87"/>
                  <a:gd name="T2" fmla="*/ 0 w 33"/>
                  <a:gd name="T3" fmla="*/ 0 h 87"/>
                  <a:gd name="T4" fmla="*/ 0 w 33"/>
                  <a:gd name="T5" fmla="*/ 0 h 87"/>
                  <a:gd name="T6" fmla="*/ 0 w 33"/>
                  <a:gd name="T7" fmla="*/ 0 h 87"/>
                  <a:gd name="T8" fmla="*/ 0 w 33"/>
                  <a:gd name="T9" fmla="*/ 0 h 87"/>
                  <a:gd name="T10" fmla="*/ 0 w 33"/>
                  <a:gd name="T11" fmla="*/ 0 h 87"/>
                  <a:gd name="T12" fmla="*/ 0 w 33"/>
                  <a:gd name="T13" fmla="*/ 0 h 87"/>
                  <a:gd name="T14" fmla="*/ 0 w 33"/>
                  <a:gd name="T15" fmla="*/ 0 h 87"/>
                  <a:gd name="T16" fmla="*/ 0 w 33"/>
                  <a:gd name="T17" fmla="*/ 0 h 87"/>
                  <a:gd name="T18" fmla="*/ 0 w 33"/>
                  <a:gd name="T19" fmla="*/ 0 h 87"/>
                  <a:gd name="T20" fmla="*/ 0 w 33"/>
                  <a:gd name="T21" fmla="*/ 0 h 87"/>
                  <a:gd name="T22" fmla="*/ 0 w 33"/>
                  <a:gd name="T23" fmla="*/ 0 h 87"/>
                  <a:gd name="T24" fmla="*/ 0 w 33"/>
                  <a:gd name="T25" fmla="*/ 0 h 87"/>
                  <a:gd name="T26" fmla="*/ 0 w 33"/>
                  <a:gd name="T27" fmla="*/ 0 h 87"/>
                  <a:gd name="T28" fmla="*/ 0 w 33"/>
                  <a:gd name="T29" fmla="*/ 0 h 87"/>
                  <a:gd name="T30" fmla="*/ 0 w 33"/>
                  <a:gd name="T31" fmla="*/ 0 h 87"/>
                  <a:gd name="T32" fmla="*/ 0 w 33"/>
                  <a:gd name="T33" fmla="*/ 0 h 87"/>
                  <a:gd name="T34" fmla="*/ 0 w 33"/>
                  <a:gd name="T35" fmla="*/ 0 h 87"/>
                  <a:gd name="T36" fmla="*/ 0 w 33"/>
                  <a:gd name="T37" fmla="*/ 0 h 87"/>
                  <a:gd name="T38" fmla="*/ 0 w 33"/>
                  <a:gd name="T39" fmla="*/ 0 h 87"/>
                  <a:gd name="T40" fmla="*/ 0 w 33"/>
                  <a:gd name="T41" fmla="*/ 0 h 87"/>
                  <a:gd name="T42" fmla="*/ 0 w 33"/>
                  <a:gd name="T43" fmla="*/ 0 h 87"/>
                  <a:gd name="T44" fmla="*/ 0 w 33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3"/>
                  <a:gd name="T70" fmla="*/ 0 h 87"/>
                  <a:gd name="T71" fmla="*/ 33 w 33"/>
                  <a:gd name="T72" fmla="*/ 87 h 8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3" h="87">
                    <a:moveTo>
                      <a:pt x="19" y="0"/>
                    </a:moveTo>
                    <a:lnTo>
                      <a:pt x="26" y="12"/>
                    </a:lnTo>
                    <a:lnTo>
                      <a:pt x="31" y="22"/>
                    </a:lnTo>
                    <a:lnTo>
                      <a:pt x="32" y="27"/>
                    </a:lnTo>
                    <a:lnTo>
                      <a:pt x="33" y="31"/>
                    </a:lnTo>
                    <a:lnTo>
                      <a:pt x="33" y="37"/>
                    </a:lnTo>
                    <a:lnTo>
                      <a:pt x="32" y="41"/>
                    </a:lnTo>
                    <a:lnTo>
                      <a:pt x="30" y="50"/>
                    </a:lnTo>
                    <a:lnTo>
                      <a:pt x="25" y="60"/>
                    </a:lnTo>
                    <a:lnTo>
                      <a:pt x="19" y="73"/>
                    </a:lnTo>
                    <a:lnTo>
                      <a:pt x="10" y="87"/>
                    </a:lnTo>
                    <a:lnTo>
                      <a:pt x="9" y="84"/>
                    </a:lnTo>
                    <a:lnTo>
                      <a:pt x="6" y="78"/>
                    </a:lnTo>
                    <a:lnTo>
                      <a:pt x="3" y="69"/>
                    </a:lnTo>
                    <a:lnTo>
                      <a:pt x="1" y="56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2" y="28"/>
                    </a:lnTo>
                    <a:lnTo>
                      <a:pt x="4" y="21"/>
                    </a:lnTo>
                    <a:lnTo>
                      <a:pt x="7" y="14"/>
                    </a:lnTo>
                    <a:lnTo>
                      <a:pt x="12" y="7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73" name="Freeform 88"/>
              <p:cNvSpPr>
                <a:spLocks/>
              </p:cNvSpPr>
              <p:nvPr/>
            </p:nvSpPr>
            <p:spPr bwMode="auto">
              <a:xfrm>
                <a:off x="3642" y="1529"/>
                <a:ext cx="6" cy="11"/>
              </a:xfrm>
              <a:custGeom>
                <a:avLst/>
                <a:gdLst>
                  <a:gd name="T0" fmla="*/ 0 w 41"/>
                  <a:gd name="T1" fmla="*/ 0 h 77"/>
                  <a:gd name="T2" fmla="*/ 0 w 41"/>
                  <a:gd name="T3" fmla="*/ 0 h 77"/>
                  <a:gd name="T4" fmla="*/ 0 w 41"/>
                  <a:gd name="T5" fmla="*/ 0 h 77"/>
                  <a:gd name="T6" fmla="*/ 0 w 41"/>
                  <a:gd name="T7" fmla="*/ 0 h 77"/>
                  <a:gd name="T8" fmla="*/ 0 w 41"/>
                  <a:gd name="T9" fmla="*/ 0 h 77"/>
                  <a:gd name="T10" fmla="*/ 0 w 41"/>
                  <a:gd name="T11" fmla="*/ 0 h 77"/>
                  <a:gd name="T12" fmla="*/ 0 w 41"/>
                  <a:gd name="T13" fmla="*/ 0 h 77"/>
                  <a:gd name="T14" fmla="*/ 0 w 41"/>
                  <a:gd name="T15" fmla="*/ 0 h 77"/>
                  <a:gd name="T16" fmla="*/ 0 w 41"/>
                  <a:gd name="T17" fmla="*/ 0 h 77"/>
                  <a:gd name="T18" fmla="*/ 0 w 41"/>
                  <a:gd name="T19" fmla="*/ 0 h 77"/>
                  <a:gd name="T20" fmla="*/ 0 w 41"/>
                  <a:gd name="T21" fmla="*/ 0 h 77"/>
                  <a:gd name="T22" fmla="*/ 0 w 41"/>
                  <a:gd name="T23" fmla="*/ 0 h 77"/>
                  <a:gd name="T24" fmla="*/ 0 w 41"/>
                  <a:gd name="T25" fmla="*/ 0 h 77"/>
                  <a:gd name="T26" fmla="*/ 0 w 41"/>
                  <a:gd name="T27" fmla="*/ 0 h 77"/>
                  <a:gd name="T28" fmla="*/ 0 w 41"/>
                  <a:gd name="T29" fmla="*/ 0 h 77"/>
                  <a:gd name="T30" fmla="*/ 0 w 41"/>
                  <a:gd name="T31" fmla="*/ 0 h 77"/>
                  <a:gd name="T32" fmla="*/ 0 w 41"/>
                  <a:gd name="T33" fmla="*/ 0 h 77"/>
                  <a:gd name="T34" fmla="*/ 0 w 41"/>
                  <a:gd name="T35" fmla="*/ 0 h 77"/>
                  <a:gd name="T36" fmla="*/ 0 w 41"/>
                  <a:gd name="T37" fmla="*/ 0 h 77"/>
                  <a:gd name="T38" fmla="*/ 0 w 41"/>
                  <a:gd name="T39" fmla="*/ 0 h 77"/>
                  <a:gd name="T40" fmla="*/ 0 w 41"/>
                  <a:gd name="T41" fmla="*/ 0 h 77"/>
                  <a:gd name="T42" fmla="*/ 0 w 41"/>
                  <a:gd name="T43" fmla="*/ 0 h 77"/>
                  <a:gd name="T44" fmla="*/ 0 w 41"/>
                  <a:gd name="T45" fmla="*/ 0 h 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1"/>
                  <a:gd name="T70" fmla="*/ 0 h 77"/>
                  <a:gd name="T71" fmla="*/ 41 w 41"/>
                  <a:gd name="T72" fmla="*/ 77 h 7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1" h="77">
                    <a:moveTo>
                      <a:pt x="2" y="0"/>
                    </a:moveTo>
                    <a:lnTo>
                      <a:pt x="15" y="5"/>
                    </a:lnTo>
                    <a:lnTo>
                      <a:pt x="24" y="10"/>
                    </a:lnTo>
                    <a:lnTo>
                      <a:pt x="27" y="13"/>
                    </a:lnTo>
                    <a:lnTo>
                      <a:pt x="30" y="18"/>
                    </a:lnTo>
                    <a:lnTo>
                      <a:pt x="33" y="21"/>
                    </a:lnTo>
                    <a:lnTo>
                      <a:pt x="35" y="25"/>
                    </a:lnTo>
                    <a:lnTo>
                      <a:pt x="37" y="35"/>
                    </a:lnTo>
                    <a:lnTo>
                      <a:pt x="40" y="47"/>
                    </a:lnTo>
                    <a:lnTo>
                      <a:pt x="41" y="60"/>
                    </a:lnTo>
                    <a:lnTo>
                      <a:pt x="41" y="77"/>
                    </a:lnTo>
                    <a:lnTo>
                      <a:pt x="39" y="76"/>
                    </a:lnTo>
                    <a:lnTo>
                      <a:pt x="33" y="71"/>
                    </a:lnTo>
                    <a:lnTo>
                      <a:pt x="25" y="65"/>
                    </a:lnTo>
                    <a:lnTo>
                      <a:pt x="17" y="57"/>
                    </a:lnTo>
                    <a:lnTo>
                      <a:pt x="13" y="52"/>
                    </a:lnTo>
                    <a:lnTo>
                      <a:pt x="9" y="47"/>
                    </a:lnTo>
                    <a:lnTo>
                      <a:pt x="5" y="40"/>
                    </a:lnTo>
                    <a:lnTo>
                      <a:pt x="3" y="33"/>
                    </a:lnTo>
                    <a:lnTo>
                      <a:pt x="1" y="26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74" name="Freeform 89"/>
              <p:cNvSpPr>
                <a:spLocks/>
              </p:cNvSpPr>
              <p:nvPr/>
            </p:nvSpPr>
            <p:spPr bwMode="auto">
              <a:xfrm>
                <a:off x="3645" y="1524"/>
                <a:ext cx="6" cy="12"/>
              </a:xfrm>
              <a:custGeom>
                <a:avLst/>
                <a:gdLst>
                  <a:gd name="T0" fmla="*/ 0 w 36"/>
                  <a:gd name="T1" fmla="*/ 0 h 82"/>
                  <a:gd name="T2" fmla="*/ 0 w 36"/>
                  <a:gd name="T3" fmla="*/ 0 h 82"/>
                  <a:gd name="T4" fmla="*/ 0 w 36"/>
                  <a:gd name="T5" fmla="*/ 0 h 82"/>
                  <a:gd name="T6" fmla="*/ 0 w 36"/>
                  <a:gd name="T7" fmla="*/ 0 h 82"/>
                  <a:gd name="T8" fmla="*/ 0 w 36"/>
                  <a:gd name="T9" fmla="*/ 0 h 82"/>
                  <a:gd name="T10" fmla="*/ 0 w 36"/>
                  <a:gd name="T11" fmla="*/ 0 h 82"/>
                  <a:gd name="T12" fmla="*/ 0 w 36"/>
                  <a:gd name="T13" fmla="*/ 0 h 82"/>
                  <a:gd name="T14" fmla="*/ 0 w 36"/>
                  <a:gd name="T15" fmla="*/ 0 h 82"/>
                  <a:gd name="T16" fmla="*/ 0 w 36"/>
                  <a:gd name="T17" fmla="*/ 0 h 82"/>
                  <a:gd name="T18" fmla="*/ 0 w 36"/>
                  <a:gd name="T19" fmla="*/ 0 h 82"/>
                  <a:gd name="T20" fmla="*/ 0 w 36"/>
                  <a:gd name="T21" fmla="*/ 0 h 82"/>
                  <a:gd name="T22" fmla="*/ 0 w 36"/>
                  <a:gd name="T23" fmla="*/ 0 h 82"/>
                  <a:gd name="T24" fmla="*/ 0 w 36"/>
                  <a:gd name="T25" fmla="*/ 0 h 82"/>
                  <a:gd name="T26" fmla="*/ 0 w 36"/>
                  <a:gd name="T27" fmla="*/ 0 h 82"/>
                  <a:gd name="T28" fmla="*/ 0 w 36"/>
                  <a:gd name="T29" fmla="*/ 0 h 82"/>
                  <a:gd name="T30" fmla="*/ 0 w 36"/>
                  <a:gd name="T31" fmla="*/ 0 h 82"/>
                  <a:gd name="T32" fmla="*/ 0 w 36"/>
                  <a:gd name="T33" fmla="*/ 0 h 82"/>
                  <a:gd name="T34" fmla="*/ 0 w 36"/>
                  <a:gd name="T35" fmla="*/ 0 h 82"/>
                  <a:gd name="T36" fmla="*/ 0 w 36"/>
                  <a:gd name="T37" fmla="*/ 0 h 82"/>
                  <a:gd name="T38" fmla="*/ 0 w 36"/>
                  <a:gd name="T39" fmla="*/ 0 h 82"/>
                  <a:gd name="T40" fmla="*/ 0 w 36"/>
                  <a:gd name="T41" fmla="*/ 0 h 82"/>
                  <a:gd name="T42" fmla="*/ 0 w 36"/>
                  <a:gd name="T43" fmla="*/ 0 h 82"/>
                  <a:gd name="T44" fmla="*/ 0 w 36"/>
                  <a:gd name="T45" fmla="*/ 0 h 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"/>
                  <a:gd name="T70" fmla="*/ 0 h 82"/>
                  <a:gd name="T71" fmla="*/ 36 w 36"/>
                  <a:gd name="T72" fmla="*/ 82 h 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" h="82">
                    <a:moveTo>
                      <a:pt x="26" y="0"/>
                    </a:moveTo>
                    <a:lnTo>
                      <a:pt x="32" y="12"/>
                    </a:lnTo>
                    <a:lnTo>
                      <a:pt x="35" y="24"/>
                    </a:lnTo>
                    <a:lnTo>
                      <a:pt x="36" y="28"/>
                    </a:lnTo>
                    <a:lnTo>
                      <a:pt x="36" y="33"/>
                    </a:lnTo>
                    <a:lnTo>
                      <a:pt x="35" y="37"/>
                    </a:lnTo>
                    <a:lnTo>
                      <a:pt x="34" y="41"/>
                    </a:lnTo>
                    <a:lnTo>
                      <a:pt x="30" y="50"/>
                    </a:lnTo>
                    <a:lnTo>
                      <a:pt x="24" y="60"/>
                    </a:lnTo>
                    <a:lnTo>
                      <a:pt x="16" y="70"/>
                    </a:lnTo>
                    <a:lnTo>
                      <a:pt x="5" y="82"/>
                    </a:lnTo>
                    <a:lnTo>
                      <a:pt x="4" y="80"/>
                    </a:lnTo>
                    <a:lnTo>
                      <a:pt x="3" y="73"/>
                    </a:lnTo>
                    <a:lnTo>
                      <a:pt x="1" y="64"/>
                    </a:lnTo>
                    <a:lnTo>
                      <a:pt x="0" y="51"/>
                    </a:lnTo>
                    <a:lnTo>
                      <a:pt x="0" y="45"/>
                    </a:lnTo>
                    <a:lnTo>
                      <a:pt x="1" y="38"/>
                    </a:lnTo>
                    <a:lnTo>
                      <a:pt x="3" y="31"/>
                    </a:lnTo>
                    <a:lnTo>
                      <a:pt x="5" y="25"/>
                    </a:lnTo>
                    <a:lnTo>
                      <a:pt x="8" y="17"/>
                    </a:lnTo>
                    <a:lnTo>
                      <a:pt x="13" y="11"/>
                    </a:lnTo>
                    <a:lnTo>
                      <a:pt x="19" y="5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75" name="Freeform 90"/>
              <p:cNvSpPr>
                <a:spLocks/>
              </p:cNvSpPr>
              <p:nvPr/>
            </p:nvSpPr>
            <p:spPr bwMode="auto">
              <a:xfrm>
                <a:off x="3581" y="1599"/>
                <a:ext cx="5" cy="12"/>
              </a:xfrm>
              <a:custGeom>
                <a:avLst/>
                <a:gdLst>
                  <a:gd name="T0" fmla="*/ 0 w 33"/>
                  <a:gd name="T1" fmla="*/ 0 h 88"/>
                  <a:gd name="T2" fmla="*/ 0 w 33"/>
                  <a:gd name="T3" fmla="*/ 0 h 88"/>
                  <a:gd name="T4" fmla="*/ 0 w 33"/>
                  <a:gd name="T5" fmla="*/ 0 h 88"/>
                  <a:gd name="T6" fmla="*/ 0 w 33"/>
                  <a:gd name="T7" fmla="*/ 0 h 88"/>
                  <a:gd name="T8" fmla="*/ 0 w 33"/>
                  <a:gd name="T9" fmla="*/ 0 h 88"/>
                  <a:gd name="T10" fmla="*/ 0 w 33"/>
                  <a:gd name="T11" fmla="*/ 0 h 88"/>
                  <a:gd name="T12" fmla="*/ 0 w 33"/>
                  <a:gd name="T13" fmla="*/ 0 h 88"/>
                  <a:gd name="T14" fmla="*/ 0 w 33"/>
                  <a:gd name="T15" fmla="*/ 0 h 88"/>
                  <a:gd name="T16" fmla="*/ 0 w 33"/>
                  <a:gd name="T17" fmla="*/ 0 h 88"/>
                  <a:gd name="T18" fmla="*/ 0 w 33"/>
                  <a:gd name="T19" fmla="*/ 0 h 88"/>
                  <a:gd name="T20" fmla="*/ 0 w 33"/>
                  <a:gd name="T21" fmla="*/ 0 h 88"/>
                  <a:gd name="T22" fmla="*/ 0 w 33"/>
                  <a:gd name="T23" fmla="*/ 0 h 88"/>
                  <a:gd name="T24" fmla="*/ 0 w 33"/>
                  <a:gd name="T25" fmla="*/ 0 h 88"/>
                  <a:gd name="T26" fmla="*/ 0 w 33"/>
                  <a:gd name="T27" fmla="*/ 0 h 88"/>
                  <a:gd name="T28" fmla="*/ 0 w 33"/>
                  <a:gd name="T29" fmla="*/ 0 h 88"/>
                  <a:gd name="T30" fmla="*/ 0 w 33"/>
                  <a:gd name="T31" fmla="*/ 0 h 88"/>
                  <a:gd name="T32" fmla="*/ 0 w 33"/>
                  <a:gd name="T33" fmla="*/ 0 h 88"/>
                  <a:gd name="T34" fmla="*/ 0 w 33"/>
                  <a:gd name="T35" fmla="*/ 0 h 88"/>
                  <a:gd name="T36" fmla="*/ 0 w 33"/>
                  <a:gd name="T37" fmla="*/ 0 h 88"/>
                  <a:gd name="T38" fmla="*/ 0 w 33"/>
                  <a:gd name="T39" fmla="*/ 0 h 88"/>
                  <a:gd name="T40" fmla="*/ 0 w 33"/>
                  <a:gd name="T41" fmla="*/ 0 h 88"/>
                  <a:gd name="T42" fmla="*/ 0 w 33"/>
                  <a:gd name="T43" fmla="*/ 0 h 88"/>
                  <a:gd name="T44" fmla="*/ 0 w 33"/>
                  <a:gd name="T45" fmla="*/ 0 h 8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3"/>
                  <a:gd name="T70" fmla="*/ 0 h 88"/>
                  <a:gd name="T71" fmla="*/ 33 w 33"/>
                  <a:gd name="T72" fmla="*/ 88 h 8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3" h="88">
                    <a:moveTo>
                      <a:pt x="7" y="0"/>
                    </a:moveTo>
                    <a:lnTo>
                      <a:pt x="18" y="9"/>
                    </a:lnTo>
                    <a:lnTo>
                      <a:pt x="25" y="18"/>
                    </a:lnTo>
                    <a:lnTo>
                      <a:pt x="28" y="22"/>
                    </a:lnTo>
                    <a:lnTo>
                      <a:pt x="31" y="26"/>
                    </a:lnTo>
                    <a:lnTo>
                      <a:pt x="32" y="31"/>
                    </a:lnTo>
                    <a:lnTo>
                      <a:pt x="33" y="35"/>
                    </a:lnTo>
                    <a:lnTo>
                      <a:pt x="33" y="46"/>
                    </a:lnTo>
                    <a:lnTo>
                      <a:pt x="31" y="58"/>
                    </a:lnTo>
                    <a:lnTo>
                      <a:pt x="28" y="71"/>
                    </a:lnTo>
                    <a:lnTo>
                      <a:pt x="24" y="88"/>
                    </a:lnTo>
                    <a:lnTo>
                      <a:pt x="23" y="86"/>
                    </a:lnTo>
                    <a:lnTo>
                      <a:pt x="18" y="81"/>
                    </a:lnTo>
                    <a:lnTo>
                      <a:pt x="12" y="72"/>
                    </a:lnTo>
                    <a:lnTo>
                      <a:pt x="7" y="62"/>
                    </a:lnTo>
                    <a:lnTo>
                      <a:pt x="4" y="56"/>
                    </a:lnTo>
                    <a:lnTo>
                      <a:pt x="2" y="49"/>
                    </a:lnTo>
                    <a:lnTo>
                      <a:pt x="0" y="41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1" y="18"/>
                    </a:lnTo>
                    <a:lnTo>
                      <a:pt x="3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76" name="Freeform 91"/>
              <p:cNvSpPr>
                <a:spLocks/>
              </p:cNvSpPr>
              <p:nvPr/>
            </p:nvSpPr>
            <p:spPr bwMode="auto">
              <a:xfrm>
                <a:off x="3577" y="1583"/>
                <a:ext cx="5" cy="12"/>
              </a:xfrm>
              <a:custGeom>
                <a:avLst/>
                <a:gdLst>
                  <a:gd name="T0" fmla="*/ 0 w 33"/>
                  <a:gd name="T1" fmla="*/ 0 h 89"/>
                  <a:gd name="T2" fmla="*/ 0 w 33"/>
                  <a:gd name="T3" fmla="*/ 0 h 89"/>
                  <a:gd name="T4" fmla="*/ 0 w 33"/>
                  <a:gd name="T5" fmla="*/ 0 h 89"/>
                  <a:gd name="T6" fmla="*/ 0 w 33"/>
                  <a:gd name="T7" fmla="*/ 0 h 89"/>
                  <a:gd name="T8" fmla="*/ 0 w 33"/>
                  <a:gd name="T9" fmla="*/ 0 h 89"/>
                  <a:gd name="T10" fmla="*/ 0 w 33"/>
                  <a:gd name="T11" fmla="*/ 0 h 89"/>
                  <a:gd name="T12" fmla="*/ 0 w 33"/>
                  <a:gd name="T13" fmla="*/ 0 h 89"/>
                  <a:gd name="T14" fmla="*/ 0 w 33"/>
                  <a:gd name="T15" fmla="*/ 0 h 89"/>
                  <a:gd name="T16" fmla="*/ 0 w 33"/>
                  <a:gd name="T17" fmla="*/ 0 h 89"/>
                  <a:gd name="T18" fmla="*/ 0 w 33"/>
                  <a:gd name="T19" fmla="*/ 0 h 89"/>
                  <a:gd name="T20" fmla="*/ 0 w 33"/>
                  <a:gd name="T21" fmla="*/ 0 h 89"/>
                  <a:gd name="T22" fmla="*/ 0 w 33"/>
                  <a:gd name="T23" fmla="*/ 0 h 89"/>
                  <a:gd name="T24" fmla="*/ 0 w 33"/>
                  <a:gd name="T25" fmla="*/ 0 h 89"/>
                  <a:gd name="T26" fmla="*/ 0 w 33"/>
                  <a:gd name="T27" fmla="*/ 0 h 89"/>
                  <a:gd name="T28" fmla="*/ 0 w 33"/>
                  <a:gd name="T29" fmla="*/ 0 h 89"/>
                  <a:gd name="T30" fmla="*/ 0 w 33"/>
                  <a:gd name="T31" fmla="*/ 0 h 89"/>
                  <a:gd name="T32" fmla="*/ 0 w 33"/>
                  <a:gd name="T33" fmla="*/ 0 h 89"/>
                  <a:gd name="T34" fmla="*/ 0 w 33"/>
                  <a:gd name="T35" fmla="*/ 0 h 89"/>
                  <a:gd name="T36" fmla="*/ 0 w 33"/>
                  <a:gd name="T37" fmla="*/ 0 h 89"/>
                  <a:gd name="T38" fmla="*/ 0 w 33"/>
                  <a:gd name="T39" fmla="*/ 0 h 89"/>
                  <a:gd name="T40" fmla="*/ 0 w 33"/>
                  <a:gd name="T41" fmla="*/ 0 h 89"/>
                  <a:gd name="T42" fmla="*/ 0 w 33"/>
                  <a:gd name="T43" fmla="*/ 0 h 89"/>
                  <a:gd name="T44" fmla="*/ 0 w 33"/>
                  <a:gd name="T45" fmla="*/ 0 h 8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3"/>
                  <a:gd name="T70" fmla="*/ 0 h 89"/>
                  <a:gd name="T71" fmla="*/ 33 w 33"/>
                  <a:gd name="T72" fmla="*/ 89 h 8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3" h="89">
                    <a:moveTo>
                      <a:pt x="13" y="0"/>
                    </a:moveTo>
                    <a:lnTo>
                      <a:pt x="22" y="11"/>
                    </a:lnTo>
                    <a:lnTo>
                      <a:pt x="29" y="20"/>
                    </a:lnTo>
                    <a:lnTo>
                      <a:pt x="31" y="25"/>
                    </a:lnTo>
                    <a:lnTo>
                      <a:pt x="32" y="29"/>
                    </a:lnTo>
                    <a:lnTo>
                      <a:pt x="33" y="34"/>
                    </a:lnTo>
                    <a:lnTo>
                      <a:pt x="33" y="39"/>
                    </a:lnTo>
                    <a:lnTo>
                      <a:pt x="32" y="49"/>
                    </a:lnTo>
                    <a:lnTo>
                      <a:pt x="29" y="60"/>
                    </a:lnTo>
                    <a:lnTo>
                      <a:pt x="23" y="74"/>
                    </a:lnTo>
                    <a:lnTo>
                      <a:pt x="17" y="89"/>
                    </a:lnTo>
                    <a:lnTo>
                      <a:pt x="16" y="87"/>
                    </a:lnTo>
                    <a:lnTo>
                      <a:pt x="12" y="81"/>
                    </a:lnTo>
                    <a:lnTo>
                      <a:pt x="8" y="72"/>
                    </a:lnTo>
                    <a:lnTo>
                      <a:pt x="4" y="60"/>
                    </a:lnTo>
                    <a:lnTo>
                      <a:pt x="2" y="53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1" y="31"/>
                    </a:lnTo>
                    <a:lnTo>
                      <a:pt x="2" y="24"/>
                    </a:lnTo>
                    <a:lnTo>
                      <a:pt x="4" y="16"/>
                    </a:lnTo>
                    <a:lnTo>
                      <a:pt x="8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77" name="Freeform 92"/>
              <p:cNvSpPr>
                <a:spLocks/>
              </p:cNvSpPr>
              <p:nvPr/>
            </p:nvSpPr>
            <p:spPr bwMode="auto">
              <a:xfrm>
                <a:off x="3643" y="1507"/>
                <a:ext cx="5" cy="12"/>
              </a:xfrm>
              <a:custGeom>
                <a:avLst/>
                <a:gdLst>
                  <a:gd name="T0" fmla="*/ 0 w 36"/>
                  <a:gd name="T1" fmla="*/ 0 h 83"/>
                  <a:gd name="T2" fmla="*/ 0 w 36"/>
                  <a:gd name="T3" fmla="*/ 0 h 83"/>
                  <a:gd name="T4" fmla="*/ 0 w 36"/>
                  <a:gd name="T5" fmla="*/ 0 h 83"/>
                  <a:gd name="T6" fmla="*/ 0 w 36"/>
                  <a:gd name="T7" fmla="*/ 0 h 83"/>
                  <a:gd name="T8" fmla="*/ 0 w 36"/>
                  <a:gd name="T9" fmla="*/ 0 h 83"/>
                  <a:gd name="T10" fmla="*/ 0 w 36"/>
                  <a:gd name="T11" fmla="*/ 0 h 83"/>
                  <a:gd name="T12" fmla="*/ 0 w 36"/>
                  <a:gd name="T13" fmla="*/ 0 h 83"/>
                  <a:gd name="T14" fmla="*/ 0 w 36"/>
                  <a:gd name="T15" fmla="*/ 0 h 83"/>
                  <a:gd name="T16" fmla="*/ 0 w 36"/>
                  <a:gd name="T17" fmla="*/ 0 h 83"/>
                  <a:gd name="T18" fmla="*/ 0 w 36"/>
                  <a:gd name="T19" fmla="*/ 0 h 83"/>
                  <a:gd name="T20" fmla="*/ 0 w 36"/>
                  <a:gd name="T21" fmla="*/ 0 h 83"/>
                  <a:gd name="T22" fmla="*/ 0 w 36"/>
                  <a:gd name="T23" fmla="*/ 0 h 83"/>
                  <a:gd name="T24" fmla="*/ 0 w 36"/>
                  <a:gd name="T25" fmla="*/ 0 h 83"/>
                  <a:gd name="T26" fmla="*/ 0 w 36"/>
                  <a:gd name="T27" fmla="*/ 0 h 83"/>
                  <a:gd name="T28" fmla="*/ 0 w 36"/>
                  <a:gd name="T29" fmla="*/ 0 h 83"/>
                  <a:gd name="T30" fmla="*/ 0 w 36"/>
                  <a:gd name="T31" fmla="*/ 0 h 83"/>
                  <a:gd name="T32" fmla="*/ 0 w 36"/>
                  <a:gd name="T33" fmla="*/ 0 h 83"/>
                  <a:gd name="T34" fmla="*/ 0 w 36"/>
                  <a:gd name="T35" fmla="*/ 0 h 83"/>
                  <a:gd name="T36" fmla="*/ 0 w 36"/>
                  <a:gd name="T37" fmla="*/ 0 h 83"/>
                  <a:gd name="T38" fmla="*/ 0 w 36"/>
                  <a:gd name="T39" fmla="*/ 0 h 83"/>
                  <a:gd name="T40" fmla="*/ 0 w 36"/>
                  <a:gd name="T41" fmla="*/ 0 h 83"/>
                  <a:gd name="T42" fmla="*/ 0 w 36"/>
                  <a:gd name="T43" fmla="*/ 0 h 83"/>
                  <a:gd name="T44" fmla="*/ 0 w 36"/>
                  <a:gd name="T45" fmla="*/ 0 h 8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"/>
                  <a:gd name="T70" fmla="*/ 0 h 83"/>
                  <a:gd name="T71" fmla="*/ 36 w 36"/>
                  <a:gd name="T72" fmla="*/ 83 h 8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" h="83">
                    <a:moveTo>
                      <a:pt x="25" y="0"/>
                    </a:moveTo>
                    <a:lnTo>
                      <a:pt x="31" y="12"/>
                    </a:lnTo>
                    <a:lnTo>
                      <a:pt x="36" y="23"/>
                    </a:lnTo>
                    <a:lnTo>
                      <a:pt x="36" y="28"/>
                    </a:lnTo>
                    <a:lnTo>
                      <a:pt x="36" y="32"/>
                    </a:lnTo>
                    <a:lnTo>
                      <a:pt x="36" y="37"/>
                    </a:lnTo>
                    <a:lnTo>
                      <a:pt x="35" y="41"/>
                    </a:lnTo>
                    <a:lnTo>
                      <a:pt x="30" y="50"/>
                    </a:lnTo>
                    <a:lnTo>
                      <a:pt x="24" y="59"/>
                    </a:lnTo>
                    <a:lnTo>
                      <a:pt x="16" y="70"/>
                    </a:lnTo>
                    <a:lnTo>
                      <a:pt x="7" y="83"/>
                    </a:lnTo>
                    <a:lnTo>
                      <a:pt x="6" y="80"/>
                    </a:lnTo>
                    <a:lnTo>
                      <a:pt x="4" y="73"/>
                    </a:lnTo>
                    <a:lnTo>
                      <a:pt x="2" y="64"/>
                    </a:lnTo>
                    <a:lnTo>
                      <a:pt x="0" y="52"/>
                    </a:lnTo>
                    <a:lnTo>
                      <a:pt x="0" y="44"/>
                    </a:lnTo>
                    <a:lnTo>
                      <a:pt x="2" y="38"/>
                    </a:lnTo>
                    <a:lnTo>
                      <a:pt x="4" y="31"/>
                    </a:lnTo>
                    <a:lnTo>
                      <a:pt x="6" y="24"/>
                    </a:lnTo>
                    <a:lnTo>
                      <a:pt x="9" y="18"/>
                    </a:lnTo>
                    <a:lnTo>
                      <a:pt x="13" y="11"/>
                    </a:lnTo>
                    <a:lnTo>
                      <a:pt x="19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78" name="Freeform 93"/>
              <p:cNvSpPr>
                <a:spLocks/>
              </p:cNvSpPr>
              <p:nvPr/>
            </p:nvSpPr>
            <p:spPr bwMode="auto">
              <a:xfrm>
                <a:off x="3605" y="1621"/>
                <a:ext cx="12" cy="7"/>
              </a:xfrm>
              <a:custGeom>
                <a:avLst/>
                <a:gdLst>
                  <a:gd name="T0" fmla="*/ 0 w 79"/>
                  <a:gd name="T1" fmla="*/ 0 h 53"/>
                  <a:gd name="T2" fmla="*/ 0 w 79"/>
                  <a:gd name="T3" fmla="*/ 0 h 53"/>
                  <a:gd name="T4" fmla="*/ 0 w 79"/>
                  <a:gd name="T5" fmla="*/ 0 h 53"/>
                  <a:gd name="T6" fmla="*/ 0 w 79"/>
                  <a:gd name="T7" fmla="*/ 0 h 53"/>
                  <a:gd name="T8" fmla="*/ 0 w 79"/>
                  <a:gd name="T9" fmla="*/ 0 h 53"/>
                  <a:gd name="T10" fmla="*/ 0 w 79"/>
                  <a:gd name="T11" fmla="*/ 0 h 53"/>
                  <a:gd name="T12" fmla="*/ 0 w 79"/>
                  <a:gd name="T13" fmla="*/ 0 h 53"/>
                  <a:gd name="T14" fmla="*/ 0 w 79"/>
                  <a:gd name="T15" fmla="*/ 0 h 53"/>
                  <a:gd name="T16" fmla="*/ 0 w 79"/>
                  <a:gd name="T17" fmla="*/ 0 h 53"/>
                  <a:gd name="T18" fmla="*/ 0 w 79"/>
                  <a:gd name="T19" fmla="*/ 0 h 53"/>
                  <a:gd name="T20" fmla="*/ 0 w 79"/>
                  <a:gd name="T21" fmla="*/ 0 h 53"/>
                  <a:gd name="T22" fmla="*/ 0 w 79"/>
                  <a:gd name="T23" fmla="*/ 0 h 53"/>
                  <a:gd name="T24" fmla="*/ 0 w 79"/>
                  <a:gd name="T25" fmla="*/ 0 h 53"/>
                  <a:gd name="T26" fmla="*/ 0 w 79"/>
                  <a:gd name="T27" fmla="*/ 0 h 53"/>
                  <a:gd name="T28" fmla="*/ 0 w 79"/>
                  <a:gd name="T29" fmla="*/ 0 h 53"/>
                  <a:gd name="T30" fmla="*/ 0 w 79"/>
                  <a:gd name="T31" fmla="*/ 0 h 53"/>
                  <a:gd name="T32" fmla="*/ 0 w 79"/>
                  <a:gd name="T33" fmla="*/ 0 h 53"/>
                  <a:gd name="T34" fmla="*/ 0 w 79"/>
                  <a:gd name="T35" fmla="*/ 0 h 53"/>
                  <a:gd name="T36" fmla="*/ 0 w 79"/>
                  <a:gd name="T37" fmla="*/ 0 h 53"/>
                  <a:gd name="T38" fmla="*/ 0 w 79"/>
                  <a:gd name="T39" fmla="*/ 0 h 53"/>
                  <a:gd name="T40" fmla="*/ 0 w 79"/>
                  <a:gd name="T41" fmla="*/ 0 h 53"/>
                  <a:gd name="T42" fmla="*/ 0 w 79"/>
                  <a:gd name="T43" fmla="*/ 0 h 53"/>
                  <a:gd name="T44" fmla="*/ 0 w 79"/>
                  <a:gd name="T45" fmla="*/ 0 h 53"/>
                  <a:gd name="T46" fmla="*/ 0 w 79"/>
                  <a:gd name="T47" fmla="*/ 0 h 53"/>
                  <a:gd name="T48" fmla="*/ 0 w 79"/>
                  <a:gd name="T49" fmla="*/ 0 h 5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9"/>
                  <a:gd name="T76" fmla="*/ 0 h 53"/>
                  <a:gd name="T77" fmla="*/ 79 w 79"/>
                  <a:gd name="T78" fmla="*/ 53 h 5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9" h="53">
                    <a:moveTo>
                      <a:pt x="0" y="51"/>
                    </a:moveTo>
                    <a:lnTo>
                      <a:pt x="1" y="42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9" y="24"/>
                    </a:lnTo>
                    <a:lnTo>
                      <a:pt x="12" y="20"/>
                    </a:lnTo>
                    <a:lnTo>
                      <a:pt x="15" y="16"/>
                    </a:lnTo>
                    <a:lnTo>
                      <a:pt x="20" y="12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6" y="4"/>
                    </a:lnTo>
                    <a:lnTo>
                      <a:pt x="61" y="2"/>
                    </a:lnTo>
                    <a:lnTo>
                      <a:pt x="79" y="0"/>
                    </a:lnTo>
                    <a:lnTo>
                      <a:pt x="76" y="3"/>
                    </a:lnTo>
                    <a:lnTo>
                      <a:pt x="73" y="10"/>
                    </a:lnTo>
                    <a:lnTo>
                      <a:pt x="67" y="20"/>
                    </a:lnTo>
                    <a:lnTo>
                      <a:pt x="59" y="30"/>
                    </a:lnTo>
                    <a:lnTo>
                      <a:pt x="54" y="35"/>
                    </a:lnTo>
                    <a:lnTo>
                      <a:pt x="49" y="40"/>
                    </a:lnTo>
                    <a:lnTo>
                      <a:pt x="41" y="45"/>
                    </a:lnTo>
                    <a:lnTo>
                      <a:pt x="35" y="49"/>
                    </a:lnTo>
                    <a:lnTo>
                      <a:pt x="27" y="51"/>
                    </a:lnTo>
                    <a:lnTo>
                      <a:pt x="19" y="53"/>
                    </a:lnTo>
                    <a:lnTo>
                      <a:pt x="9" y="53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79" name="Freeform 94"/>
              <p:cNvSpPr>
                <a:spLocks/>
              </p:cNvSpPr>
              <p:nvPr/>
            </p:nvSpPr>
            <p:spPr bwMode="auto">
              <a:xfrm>
                <a:off x="3616" y="1621"/>
                <a:ext cx="11" cy="6"/>
              </a:xfrm>
              <a:custGeom>
                <a:avLst/>
                <a:gdLst>
                  <a:gd name="T0" fmla="*/ 0 w 76"/>
                  <a:gd name="T1" fmla="*/ 0 h 39"/>
                  <a:gd name="T2" fmla="*/ 0 w 76"/>
                  <a:gd name="T3" fmla="*/ 0 h 39"/>
                  <a:gd name="T4" fmla="*/ 0 w 76"/>
                  <a:gd name="T5" fmla="*/ 0 h 39"/>
                  <a:gd name="T6" fmla="*/ 0 w 76"/>
                  <a:gd name="T7" fmla="*/ 0 h 39"/>
                  <a:gd name="T8" fmla="*/ 0 w 76"/>
                  <a:gd name="T9" fmla="*/ 0 h 39"/>
                  <a:gd name="T10" fmla="*/ 0 w 76"/>
                  <a:gd name="T11" fmla="*/ 0 h 39"/>
                  <a:gd name="T12" fmla="*/ 0 w 76"/>
                  <a:gd name="T13" fmla="*/ 0 h 39"/>
                  <a:gd name="T14" fmla="*/ 0 w 76"/>
                  <a:gd name="T15" fmla="*/ 0 h 39"/>
                  <a:gd name="T16" fmla="*/ 0 w 76"/>
                  <a:gd name="T17" fmla="*/ 0 h 39"/>
                  <a:gd name="T18" fmla="*/ 0 w 76"/>
                  <a:gd name="T19" fmla="*/ 0 h 39"/>
                  <a:gd name="T20" fmla="*/ 0 w 76"/>
                  <a:gd name="T21" fmla="*/ 0 h 39"/>
                  <a:gd name="T22" fmla="*/ 0 w 76"/>
                  <a:gd name="T23" fmla="*/ 0 h 39"/>
                  <a:gd name="T24" fmla="*/ 0 w 76"/>
                  <a:gd name="T25" fmla="*/ 0 h 39"/>
                  <a:gd name="T26" fmla="*/ 0 w 76"/>
                  <a:gd name="T27" fmla="*/ 0 h 39"/>
                  <a:gd name="T28" fmla="*/ 0 w 76"/>
                  <a:gd name="T29" fmla="*/ 0 h 39"/>
                  <a:gd name="T30" fmla="*/ 0 w 76"/>
                  <a:gd name="T31" fmla="*/ 0 h 39"/>
                  <a:gd name="T32" fmla="*/ 0 w 76"/>
                  <a:gd name="T33" fmla="*/ 0 h 39"/>
                  <a:gd name="T34" fmla="*/ 0 w 76"/>
                  <a:gd name="T35" fmla="*/ 0 h 39"/>
                  <a:gd name="T36" fmla="*/ 0 w 76"/>
                  <a:gd name="T37" fmla="*/ 0 h 39"/>
                  <a:gd name="T38" fmla="*/ 0 w 76"/>
                  <a:gd name="T39" fmla="*/ 0 h 39"/>
                  <a:gd name="T40" fmla="*/ 0 w 76"/>
                  <a:gd name="T41" fmla="*/ 0 h 39"/>
                  <a:gd name="T42" fmla="*/ 0 w 76"/>
                  <a:gd name="T43" fmla="*/ 0 h 39"/>
                  <a:gd name="T44" fmla="*/ 0 w 76"/>
                  <a:gd name="T45" fmla="*/ 0 h 3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6"/>
                  <a:gd name="T70" fmla="*/ 0 h 39"/>
                  <a:gd name="T71" fmla="*/ 76 w 76"/>
                  <a:gd name="T72" fmla="*/ 39 h 3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6" h="39">
                    <a:moveTo>
                      <a:pt x="76" y="30"/>
                    </a:moveTo>
                    <a:lnTo>
                      <a:pt x="63" y="35"/>
                    </a:lnTo>
                    <a:lnTo>
                      <a:pt x="54" y="39"/>
                    </a:lnTo>
                    <a:lnTo>
                      <a:pt x="50" y="39"/>
                    </a:lnTo>
                    <a:lnTo>
                      <a:pt x="45" y="39"/>
                    </a:lnTo>
                    <a:lnTo>
                      <a:pt x="42" y="37"/>
                    </a:lnTo>
                    <a:lnTo>
                      <a:pt x="38" y="36"/>
                    </a:lnTo>
                    <a:lnTo>
                      <a:pt x="29" y="31"/>
                    </a:lnTo>
                    <a:lnTo>
                      <a:pt x="21" y="24"/>
                    </a:lnTo>
                    <a:lnTo>
                      <a:pt x="12" y="15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9" y="2"/>
                    </a:lnTo>
                    <a:lnTo>
                      <a:pt x="18" y="1"/>
                    </a:lnTo>
                    <a:lnTo>
                      <a:pt x="29" y="0"/>
                    </a:lnTo>
                    <a:lnTo>
                      <a:pt x="36" y="1"/>
                    </a:lnTo>
                    <a:lnTo>
                      <a:pt x="42" y="2"/>
                    </a:lnTo>
                    <a:lnTo>
                      <a:pt x="48" y="4"/>
                    </a:lnTo>
                    <a:lnTo>
                      <a:pt x="54" y="7"/>
                    </a:lnTo>
                    <a:lnTo>
                      <a:pt x="59" y="12"/>
                    </a:lnTo>
                    <a:lnTo>
                      <a:pt x="66" y="16"/>
                    </a:lnTo>
                    <a:lnTo>
                      <a:pt x="71" y="22"/>
                    </a:lnTo>
                    <a:lnTo>
                      <a:pt x="76" y="3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80" name="Freeform 95"/>
              <p:cNvSpPr>
                <a:spLocks/>
              </p:cNvSpPr>
              <p:nvPr/>
            </p:nvSpPr>
            <p:spPr bwMode="auto">
              <a:xfrm>
                <a:off x="3624" y="1584"/>
                <a:ext cx="27" cy="31"/>
              </a:xfrm>
              <a:custGeom>
                <a:avLst/>
                <a:gdLst>
                  <a:gd name="T0" fmla="*/ 0 w 192"/>
                  <a:gd name="T1" fmla="*/ 0 h 216"/>
                  <a:gd name="T2" fmla="*/ 0 w 192"/>
                  <a:gd name="T3" fmla="*/ 0 h 216"/>
                  <a:gd name="T4" fmla="*/ 0 w 192"/>
                  <a:gd name="T5" fmla="*/ 0 h 216"/>
                  <a:gd name="T6" fmla="*/ 0 w 192"/>
                  <a:gd name="T7" fmla="*/ 0 h 216"/>
                  <a:gd name="T8" fmla="*/ 0 w 192"/>
                  <a:gd name="T9" fmla="*/ 0 h 216"/>
                  <a:gd name="T10" fmla="*/ 0 w 192"/>
                  <a:gd name="T11" fmla="*/ 0 h 216"/>
                  <a:gd name="T12" fmla="*/ 0 w 192"/>
                  <a:gd name="T13" fmla="*/ 0 h 216"/>
                  <a:gd name="T14" fmla="*/ 0 w 192"/>
                  <a:gd name="T15" fmla="*/ 0 h 216"/>
                  <a:gd name="T16" fmla="*/ 0 w 192"/>
                  <a:gd name="T17" fmla="*/ 0 h 216"/>
                  <a:gd name="T18" fmla="*/ 0 w 192"/>
                  <a:gd name="T19" fmla="*/ 0 h 216"/>
                  <a:gd name="T20" fmla="*/ 0 w 192"/>
                  <a:gd name="T21" fmla="*/ 0 h 216"/>
                  <a:gd name="T22" fmla="*/ 0 w 192"/>
                  <a:gd name="T23" fmla="*/ 0 h 216"/>
                  <a:gd name="T24" fmla="*/ 0 w 192"/>
                  <a:gd name="T25" fmla="*/ 0 h 216"/>
                  <a:gd name="T26" fmla="*/ 0 w 192"/>
                  <a:gd name="T27" fmla="*/ 0 h 216"/>
                  <a:gd name="T28" fmla="*/ 0 w 192"/>
                  <a:gd name="T29" fmla="*/ 0 h 216"/>
                  <a:gd name="T30" fmla="*/ 0 w 192"/>
                  <a:gd name="T31" fmla="*/ 0 h 216"/>
                  <a:gd name="T32" fmla="*/ 0 w 192"/>
                  <a:gd name="T33" fmla="*/ 0 h 216"/>
                  <a:gd name="T34" fmla="*/ 0 w 192"/>
                  <a:gd name="T35" fmla="*/ 0 h 216"/>
                  <a:gd name="T36" fmla="*/ 0 w 192"/>
                  <a:gd name="T37" fmla="*/ 0 h 216"/>
                  <a:gd name="T38" fmla="*/ 0 w 192"/>
                  <a:gd name="T39" fmla="*/ 0 h 216"/>
                  <a:gd name="T40" fmla="*/ 0 w 192"/>
                  <a:gd name="T41" fmla="*/ 0 h 216"/>
                  <a:gd name="T42" fmla="*/ 0 w 192"/>
                  <a:gd name="T43" fmla="*/ 0 h 216"/>
                  <a:gd name="T44" fmla="*/ 0 w 192"/>
                  <a:gd name="T45" fmla="*/ 0 h 216"/>
                  <a:gd name="T46" fmla="*/ 0 w 192"/>
                  <a:gd name="T47" fmla="*/ 0 h 216"/>
                  <a:gd name="T48" fmla="*/ 0 w 192"/>
                  <a:gd name="T49" fmla="*/ 0 h 216"/>
                  <a:gd name="T50" fmla="*/ 0 w 192"/>
                  <a:gd name="T51" fmla="*/ 0 h 216"/>
                  <a:gd name="T52" fmla="*/ 0 w 192"/>
                  <a:gd name="T53" fmla="*/ 0 h 216"/>
                  <a:gd name="T54" fmla="*/ 0 w 192"/>
                  <a:gd name="T55" fmla="*/ 0 h 216"/>
                  <a:gd name="T56" fmla="*/ 0 w 192"/>
                  <a:gd name="T57" fmla="*/ 0 h 216"/>
                  <a:gd name="T58" fmla="*/ 0 w 192"/>
                  <a:gd name="T59" fmla="*/ 0 h 216"/>
                  <a:gd name="T60" fmla="*/ 0 w 192"/>
                  <a:gd name="T61" fmla="*/ 0 h 216"/>
                  <a:gd name="T62" fmla="*/ 0 w 192"/>
                  <a:gd name="T63" fmla="*/ 0 h 216"/>
                  <a:gd name="T64" fmla="*/ 0 w 192"/>
                  <a:gd name="T65" fmla="*/ 0 h 216"/>
                  <a:gd name="T66" fmla="*/ 0 w 192"/>
                  <a:gd name="T67" fmla="*/ 0 h 216"/>
                  <a:gd name="T68" fmla="*/ 0 w 192"/>
                  <a:gd name="T69" fmla="*/ 0 h 216"/>
                  <a:gd name="T70" fmla="*/ 0 w 192"/>
                  <a:gd name="T71" fmla="*/ 0 h 216"/>
                  <a:gd name="T72" fmla="*/ 0 w 192"/>
                  <a:gd name="T73" fmla="*/ 0 h 216"/>
                  <a:gd name="T74" fmla="*/ 0 w 192"/>
                  <a:gd name="T75" fmla="*/ 0 h 216"/>
                  <a:gd name="T76" fmla="*/ 0 w 192"/>
                  <a:gd name="T77" fmla="*/ 0 h 216"/>
                  <a:gd name="T78" fmla="*/ 0 w 192"/>
                  <a:gd name="T79" fmla="*/ 0 h 216"/>
                  <a:gd name="T80" fmla="*/ 0 w 192"/>
                  <a:gd name="T81" fmla="*/ 0 h 216"/>
                  <a:gd name="T82" fmla="*/ 0 w 192"/>
                  <a:gd name="T83" fmla="*/ 0 h 216"/>
                  <a:gd name="T84" fmla="*/ 0 w 192"/>
                  <a:gd name="T85" fmla="*/ 0 h 216"/>
                  <a:gd name="T86" fmla="*/ 0 w 192"/>
                  <a:gd name="T87" fmla="*/ 0 h 216"/>
                  <a:gd name="T88" fmla="*/ 0 w 192"/>
                  <a:gd name="T89" fmla="*/ 0 h 216"/>
                  <a:gd name="T90" fmla="*/ 0 w 192"/>
                  <a:gd name="T91" fmla="*/ 0 h 216"/>
                  <a:gd name="T92" fmla="*/ 0 w 192"/>
                  <a:gd name="T93" fmla="*/ 0 h 216"/>
                  <a:gd name="T94" fmla="*/ 0 w 192"/>
                  <a:gd name="T95" fmla="*/ 0 h 21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2"/>
                  <a:gd name="T145" fmla="*/ 0 h 216"/>
                  <a:gd name="T146" fmla="*/ 192 w 192"/>
                  <a:gd name="T147" fmla="*/ 216 h 21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2" h="216">
                    <a:moveTo>
                      <a:pt x="111" y="77"/>
                    </a:moveTo>
                    <a:lnTo>
                      <a:pt x="99" y="68"/>
                    </a:lnTo>
                    <a:lnTo>
                      <a:pt x="90" y="58"/>
                    </a:lnTo>
                    <a:lnTo>
                      <a:pt x="84" y="50"/>
                    </a:lnTo>
                    <a:lnTo>
                      <a:pt x="80" y="42"/>
                    </a:lnTo>
                    <a:lnTo>
                      <a:pt x="77" y="35"/>
                    </a:lnTo>
                    <a:lnTo>
                      <a:pt x="76" y="28"/>
                    </a:lnTo>
                    <a:lnTo>
                      <a:pt x="77" y="22"/>
                    </a:lnTo>
                    <a:lnTo>
                      <a:pt x="80" y="17"/>
                    </a:lnTo>
                    <a:lnTo>
                      <a:pt x="83" y="13"/>
                    </a:lnTo>
                    <a:lnTo>
                      <a:pt x="88" y="9"/>
                    </a:lnTo>
                    <a:lnTo>
                      <a:pt x="93" y="6"/>
                    </a:lnTo>
                    <a:lnTo>
                      <a:pt x="100" y="3"/>
                    </a:lnTo>
                    <a:lnTo>
                      <a:pt x="107" y="2"/>
                    </a:lnTo>
                    <a:lnTo>
                      <a:pt x="115" y="0"/>
                    </a:lnTo>
                    <a:lnTo>
                      <a:pt x="122" y="0"/>
                    </a:lnTo>
                    <a:lnTo>
                      <a:pt x="130" y="0"/>
                    </a:lnTo>
                    <a:lnTo>
                      <a:pt x="139" y="1"/>
                    </a:lnTo>
                    <a:lnTo>
                      <a:pt x="147" y="2"/>
                    </a:lnTo>
                    <a:lnTo>
                      <a:pt x="154" y="5"/>
                    </a:lnTo>
                    <a:lnTo>
                      <a:pt x="160" y="7"/>
                    </a:lnTo>
                    <a:lnTo>
                      <a:pt x="167" y="11"/>
                    </a:lnTo>
                    <a:lnTo>
                      <a:pt x="173" y="15"/>
                    </a:lnTo>
                    <a:lnTo>
                      <a:pt x="177" y="20"/>
                    </a:lnTo>
                    <a:lnTo>
                      <a:pt x="180" y="26"/>
                    </a:lnTo>
                    <a:lnTo>
                      <a:pt x="182" y="33"/>
                    </a:lnTo>
                    <a:lnTo>
                      <a:pt x="182" y="41"/>
                    </a:lnTo>
                    <a:lnTo>
                      <a:pt x="180" y="48"/>
                    </a:lnTo>
                    <a:lnTo>
                      <a:pt x="177" y="57"/>
                    </a:lnTo>
                    <a:lnTo>
                      <a:pt x="172" y="67"/>
                    </a:lnTo>
                    <a:lnTo>
                      <a:pt x="165" y="78"/>
                    </a:lnTo>
                    <a:lnTo>
                      <a:pt x="155" y="88"/>
                    </a:lnTo>
                    <a:lnTo>
                      <a:pt x="143" y="101"/>
                    </a:lnTo>
                    <a:lnTo>
                      <a:pt x="153" y="107"/>
                    </a:lnTo>
                    <a:lnTo>
                      <a:pt x="162" y="113"/>
                    </a:lnTo>
                    <a:lnTo>
                      <a:pt x="171" y="121"/>
                    </a:lnTo>
                    <a:lnTo>
                      <a:pt x="177" y="127"/>
                    </a:lnTo>
                    <a:lnTo>
                      <a:pt x="182" y="134"/>
                    </a:lnTo>
                    <a:lnTo>
                      <a:pt x="186" y="140"/>
                    </a:lnTo>
                    <a:lnTo>
                      <a:pt x="189" y="147"/>
                    </a:lnTo>
                    <a:lnTo>
                      <a:pt x="191" y="155"/>
                    </a:lnTo>
                    <a:lnTo>
                      <a:pt x="192" y="161"/>
                    </a:lnTo>
                    <a:lnTo>
                      <a:pt x="192" y="168"/>
                    </a:lnTo>
                    <a:lnTo>
                      <a:pt x="191" y="174"/>
                    </a:lnTo>
                    <a:lnTo>
                      <a:pt x="190" y="180"/>
                    </a:lnTo>
                    <a:lnTo>
                      <a:pt x="188" y="187"/>
                    </a:lnTo>
                    <a:lnTo>
                      <a:pt x="185" y="192"/>
                    </a:lnTo>
                    <a:lnTo>
                      <a:pt x="182" y="197"/>
                    </a:lnTo>
                    <a:lnTo>
                      <a:pt x="178" y="201"/>
                    </a:lnTo>
                    <a:lnTo>
                      <a:pt x="174" y="205"/>
                    </a:lnTo>
                    <a:lnTo>
                      <a:pt x="169" y="209"/>
                    </a:lnTo>
                    <a:lnTo>
                      <a:pt x="163" y="212"/>
                    </a:lnTo>
                    <a:lnTo>
                      <a:pt x="158" y="214"/>
                    </a:lnTo>
                    <a:lnTo>
                      <a:pt x="153" y="216"/>
                    </a:lnTo>
                    <a:lnTo>
                      <a:pt x="147" y="216"/>
                    </a:lnTo>
                    <a:lnTo>
                      <a:pt x="142" y="216"/>
                    </a:lnTo>
                    <a:lnTo>
                      <a:pt x="136" y="215"/>
                    </a:lnTo>
                    <a:lnTo>
                      <a:pt x="130" y="213"/>
                    </a:lnTo>
                    <a:lnTo>
                      <a:pt x="125" y="209"/>
                    </a:lnTo>
                    <a:lnTo>
                      <a:pt x="120" y="204"/>
                    </a:lnTo>
                    <a:lnTo>
                      <a:pt x="115" y="199"/>
                    </a:lnTo>
                    <a:lnTo>
                      <a:pt x="110" y="193"/>
                    </a:lnTo>
                    <a:lnTo>
                      <a:pt x="106" y="185"/>
                    </a:lnTo>
                    <a:lnTo>
                      <a:pt x="103" y="175"/>
                    </a:lnTo>
                    <a:lnTo>
                      <a:pt x="98" y="165"/>
                    </a:lnTo>
                    <a:lnTo>
                      <a:pt x="89" y="173"/>
                    </a:lnTo>
                    <a:lnTo>
                      <a:pt x="80" y="179"/>
                    </a:lnTo>
                    <a:lnTo>
                      <a:pt x="70" y="185"/>
                    </a:lnTo>
                    <a:lnTo>
                      <a:pt x="62" y="188"/>
                    </a:lnTo>
                    <a:lnTo>
                      <a:pt x="53" y="189"/>
                    </a:lnTo>
                    <a:lnTo>
                      <a:pt x="46" y="189"/>
                    </a:lnTo>
                    <a:lnTo>
                      <a:pt x="38" y="188"/>
                    </a:lnTo>
                    <a:lnTo>
                      <a:pt x="31" y="186"/>
                    </a:lnTo>
                    <a:lnTo>
                      <a:pt x="25" y="183"/>
                    </a:lnTo>
                    <a:lnTo>
                      <a:pt x="20" y="178"/>
                    </a:lnTo>
                    <a:lnTo>
                      <a:pt x="15" y="173"/>
                    </a:lnTo>
                    <a:lnTo>
                      <a:pt x="11" y="168"/>
                    </a:lnTo>
                    <a:lnTo>
                      <a:pt x="7" y="161"/>
                    </a:lnTo>
                    <a:lnTo>
                      <a:pt x="4" y="155"/>
                    </a:lnTo>
                    <a:lnTo>
                      <a:pt x="2" y="147"/>
                    </a:lnTo>
                    <a:lnTo>
                      <a:pt x="1" y="140"/>
                    </a:lnTo>
                    <a:lnTo>
                      <a:pt x="0" y="132"/>
                    </a:lnTo>
                    <a:lnTo>
                      <a:pt x="0" y="125"/>
                    </a:lnTo>
                    <a:lnTo>
                      <a:pt x="1" y="117"/>
                    </a:lnTo>
                    <a:lnTo>
                      <a:pt x="3" y="110"/>
                    </a:lnTo>
                    <a:lnTo>
                      <a:pt x="6" y="103"/>
                    </a:lnTo>
                    <a:lnTo>
                      <a:pt x="11" y="96"/>
                    </a:lnTo>
                    <a:lnTo>
                      <a:pt x="16" y="91"/>
                    </a:lnTo>
                    <a:lnTo>
                      <a:pt x="22" y="84"/>
                    </a:lnTo>
                    <a:lnTo>
                      <a:pt x="29" y="80"/>
                    </a:lnTo>
                    <a:lnTo>
                      <a:pt x="36" y="76"/>
                    </a:lnTo>
                    <a:lnTo>
                      <a:pt x="46" y="73"/>
                    </a:lnTo>
                    <a:lnTo>
                      <a:pt x="57" y="71"/>
                    </a:lnTo>
                    <a:lnTo>
                      <a:pt x="68" y="71"/>
                    </a:lnTo>
                    <a:lnTo>
                      <a:pt x="81" y="71"/>
                    </a:lnTo>
                    <a:lnTo>
                      <a:pt x="95" y="73"/>
                    </a:lnTo>
                    <a:lnTo>
                      <a:pt x="111" y="77"/>
                    </a:lnTo>
                    <a:close/>
                  </a:path>
                </a:pathLst>
              </a:custGeom>
              <a:solidFill>
                <a:srgbClr val="BF3B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81" name="Freeform 96"/>
              <p:cNvSpPr>
                <a:spLocks/>
              </p:cNvSpPr>
              <p:nvPr/>
            </p:nvSpPr>
            <p:spPr bwMode="auto">
              <a:xfrm>
                <a:off x="3641" y="1493"/>
                <a:ext cx="6" cy="7"/>
              </a:xfrm>
              <a:custGeom>
                <a:avLst/>
                <a:gdLst>
                  <a:gd name="T0" fmla="*/ 0 w 45"/>
                  <a:gd name="T1" fmla="*/ 0 h 50"/>
                  <a:gd name="T2" fmla="*/ 0 w 45"/>
                  <a:gd name="T3" fmla="*/ 0 h 50"/>
                  <a:gd name="T4" fmla="*/ 0 w 45"/>
                  <a:gd name="T5" fmla="*/ 0 h 50"/>
                  <a:gd name="T6" fmla="*/ 0 w 45"/>
                  <a:gd name="T7" fmla="*/ 0 h 50"/>
                  <a:gd name="T8" fmla="*/ 0 w 45"/>
                  <a:gd name="T9" fmla="*/ 0 h 50"/>
                  <a:gd name="T10" fmla="*/ 0 w 45"/>
                  <a:gd name="T11" fmla="*/ 0 h 50"/>
                  <a:gd name="T12" fmla="*/ 0 w 45"/>
                  <a:gd name="T13" fmla="*/ 0 h 50"/>
                  <a:gd name="T14" fmla="*/ 0 w 45"/>
                  <a:gd name="T15" fmla="*/ 0 h 50"/>
                  <a:gd name="T16" fmla="*/ 0 w 45"/>
                  <a:gd name="T17" fmla="*/ 0 h 50"/>
                  <a:gd name="T18" fmla="*/ 0 w 45"/>
                  <a:gd name="T19" fmla="*/ 0 h 50"/>
                  <a:gd name="T20" fmla="*/ 0 w 45"/>
                  <a:gd name="T21" fmla="*/ 0 h 50"/>
                  <a:gd name="T22" fmla="*/ 0 w 45"/>
                  <a:gd name="T23" fmla="*/ 0 h 50"/>
                  <a:gd name="T24" fmla="*/ 0 w 45"/>
                  <a:gd name="T25" fmla="*/ 0 h 50"/>
                  <a:gd name="T26" fmla="*/ 0 w 45"/>
                  <a:gd name="T27" fmla="*/ 0 h 50"/>
                  <a:gd name="T28" fmla="*/ 0 w 45"/>
                  <a:gd name="T29" fmla="*/ 0 h 50"/>
                  <a:gd name="T30" fmla="*/ 0 w 45"/>
                  <a:gd name="T31" fmla="*/ 0 h 50"/>
                  <a:gd name="T32" fmla="*/ 0 w 45"/>
                  <a:gd name="T33" fmla="*/ 0 h 50"/>
                  <a:gd name="T34" fmla="*/ 0 w 45"/>
                  <a:gd name="T35" fmla="*/ 0 h 50"/>
                  <a:gd name="T36" fmla="*/ 0 w 45"/>
                  <a:gd name="T37" fmla="*/ 0 h 50"/>
                  <a:gd name="T38" fmla="*/ 0 w 45"/>
                  <a:gd name="T39" fmla="*/ 0 h 50"/>
                  <a:gd name="T40" fmla="*/ 0 w 45"/>
                  <a:gd name="T41" fmla="*/ 0 h 50"/>
                  <a:gd name="T42" fmla="*/ 0 w 45"/>
                  <a:gd name="T43" fmla="*/ 0 h 50"/>
                  <a:gd name="T44" fmla="*/ 0 w 45"/>
                  <a:gd name="T45" fmla="*/ 0 h 50"/>
                  <a:gd name="T46" fmla="*/ 0 w 45"/>
                  <a:gd name="T47" fmla="*/ 0 h 50"/>
                  <a:gd name="T48" fmla="*/ 0 w 45"/>
                  <a:gd name="T49" fmla="*/ 0 h 50"/>
                  <a:gd name="T50" fmla="*/ 0 w 45"/>
                  <a:gd name="T51" fmla="*/ 0 h 50"/>
                  <a:gd name="T52" fmla="*/ 0 w 45"/>
                  <a:gd name="T53" fmla="*/ 0 h 50"/>
                  <a:gd name="T54" fmla="*/ 0 w 45"/>
                  <a:gd name="T55" fmla="*/ 0 h 50"/>
                  <a:gd name="T56" fmla="*/ 0 w 45"/>
                  <a:gd name="T57" fmla="*/ 0 h 5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5"/>
                  <a:gd name="T88" fmla="*/ 0 h 50"/>
                  <a:gd name="T89" fmla="*/ 45 w 45"/>
                  <a:gd name="T90" fmla="*/ 50 h 5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5" h="50">
                    <a:moveTo>
                      <a:pt x="45" y="34"/>
                    </a:moveTo>
                    <a:lnTo>
                      <a:pt x="43" y="36"/>
                    </a:lnTo>
                    <a:lnTo>
                      <a:pt x="39" y="40"/>
                    </a:lnTo>
                    <a:lnTo>
                      <a:pt x="33" y="45"/>
                    </a:lnTo>
                    <a:lnTo>
                      <a:pt x="26" y="49"/>
                    </a:lnTo>
                    <a:lnTo>
                      <a:pt x="22" y="50"/>
                    </a:lnTo>
                    <a:lnTo>
                      <a:pt x="18" y="50"/>
                    </a:lnTo>
                    <a:lnTo>
                      <a:pt x="14" y="50"/>
                    </a:lnTo>
                    <a:lnTo>
                      <a:pt x="10" y="48"/>
                    </a:lnTo>
                    <a:lnTo>
                      <a:pt x="7" y="45"/>
                    </a:lnTo>
                    <a:lnTo>
                      <a:pt x="4" y="40"/>
                    </a:lnTo>
                    <a:lnTo>
                      <a:pt x="2" y="34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5" y="3"/>
                    </a:lnTo>
                    <a:lnTo>
                      <a:pt x="29" y="5"/>
                    </a:lnTo>
                    <a:lnTo>
                      <a:pt x="33" y="8"/>
                    </a:lnTo>
                    <a:lnTo>
                      <a:pt x="37" y="12"/>
                    </a:lnTo>
                    <a:lnTo>
                      <a:pt x="40" y="17"/>
                    </a:lnTo>
                    <a:lnTo>
                      <a:pt x="43" y="22"/>
                    </a:lnTo>
                    <a:lnTo>
                      <a:pt x="44" y="28"/>
                    </a:lnTo>
                    <a:lnTo>
                      <a:pt x="45" y="34"/>
                    </a:lnTo>
                    <a:close/>
                  </a:path>
                </a:pathLst>
              </a:custGeom>
              <a:solidFill>
                <a:srgbClr val="BF3B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82" name="Freeform 97"/>
              <p:cNvSpPr>
                <a:spLocks/>
              </p:cNvSpPr>
              <p:nvPr/>
            </p:nvSpPr>
            <p:spPr bwMode="auto">
              <a:xfrm>
                <a:off x="3636" y="1597"/>
                <a:ext cx="6" cy="9"/>
              </a:xfrm>
              <a:custGeom>
                <a:avLst/>
                <a:gdLst>
                  <a:gd name="T0" fmla="*/ 0 w 46"/>
                  <a:gd name="T1" fmla="*/ 0 h 58"/>
                  <a:gd name="T2" fmla="*/ 0 w 46"/>
                  <a:gd name="T3" fmla="*/ 0 h 58"/>
                  <a:gd name="T4" fmla="*/ 0 w 46"/>
                  <a:gd name="T5" fmla="*/ 0 h 58"/>
                  <a:gd name="T6" fmla="*/ 0 w 46"/>
                  <a:gd name="T7" fmla="*/ 0 h 58"/>
                  <a:gd name="T8" fmla="*/ 0 w 46"/>
                  <a:gd name="T9" fmla="*/ 0 h 58"/>
                  <a:gd name="T10" fmla="*/ 0 w 46"/>
                  <a:gd name="T11" fmla="*/ 0 h 58"/>
                  <a:gd name="T12" fmla="*/ 0 w 46"/>
                  <a:gd name="T13" fmla="*/ 0 h 58"/>
                  <a:gd name="T14" fmla="*/ 0 w 46"/>
                  <a:gd name="T15" fmla="*/ 0 h 58"/>
                  <a:gd name="T16" fmla="*/ 0 w 46"/>
                  <a:gd name="T17" fmla="*/ 0 h 58"/>
                  <a:gd name="T18" fmla="*/ 0 w 46"/>
                  <a:gd name="T19" fmla="*/ 0 h 58"/>
                  <a:gd name="T20" fmla="*/ 0 w 46"/>
                  <a:gd name="T21" fmla="*/ 0 h 58"/>
                  <a:gd name="T22" fmla="*/ 0 w 46"/>
                  <a:gd name="T23" fmla="*/ 0 h 58"/>
                  <a:gd name="T24" fmla="*/ 0 w 46"/>
                  <a:gd name="T25" fmla="*/ 0 h 58"/>
                  <a:gd name="T26" fmla="*/ 0 w 46"/>
                  <a:gd name="T27" fmla="*/ 0 h 58"/>
                  <a:gd name="T28" fmla="*/ 0 w 46"/>
                  <a:gd name="T29" fmla="*/ 0 h 58"/>
                  <a:gd name="T30" fmla="*/ 0 w 46"/>
                  <a:gd name="T31" fmla="*/ 0 h 58"/>
                  <a:gd name="T32" fmla="*/ 0 w 46"/>
                  <a:gd name="T33" fmla="*/ 0 h 58"/>
                  <a:gd name="T34" fmla="*/ 0 w 46"/>
                  <a:gd name="T35" fmla="*/ 0 h 58"/>
                  <a:gd name="T36" fmla="*/ 0 w 46"/>
                  <a:gd name="T37" fmla="*/ 0 h 58"/>
                  <a:gd name="T38" fmla="*/ 0 w 46"/>
                  <a:gd name="T39" fmla="*/ 0 h 58"/>
                  <a:gd name="T40" fmla="*/ 0 w 46"/>
                  <a:gd name="T41" fmla="*/ 0 h 58"/>
                  <a:gd name="T42" fmla="*/ 0 w 46"/>
                  <a:gd name="T43" fmla="*/ 0 h 58"/>
                  <a:gd name="T44" fmla="*/ 0 w 46"/>
                  <a:gd name="T45" fmla="*/ 0 h 58"/>
                  <a:gd name="T46" fmla="*/ 0 w 46"/>
                  <a:gd name="T47" fmla="*/ 0 h 58"/>
                  <a:gd name="T48" fmla="*/ 0 w 46"/>
                  <a:gd name="T49" fmla="*/ 0 h 58"/>
                  <a:gd name="T50" fmla="*/ 0 w 46"/>
                  <a:gd name="T51" fmla="*/ 0 h 58"/>
                  <a:gd name="T52" fmla="*/ 0 w 46"/>
                  <a:gd name="T53" fmla="*/ 0 h 58"/>
                  <a:gd name="T54" fmla="*/ 0 w 46"/>
                  <a:gd name="T55" fmla="*/ 0 h 58"/>
                  <a:gd name="T56" fmla="*/ 0 w 46"/>
                  <a:gd name="T57" fmla="*/ 0 h 58"/>
                  <a:gd name="T58" fmla="*/ 0 w 46"/>
                  <a:gd name="T59" fmla="*/ 0 h 58"/>
                  <a:gd name="T60" fmla="*/ 0 w 46"/>
                  <a:gd name="T61" fmla="*/ 0 h 58"/>
                  <a:gd name="T62" fmla="*/ 0 w 46"/>
                  <a:gd name="T63" fmla="*/ 0 h 58"/>
                  <a:gd name="T64" fmla="*/ 0 w 46"/>
                  <a:gd name="T65" fmla="*/ 0 h 58"/>
                  <a:gd name="T66" fmla="*/ 0 w 46"/>
                  <a:gd name="T67" fmla="*/ 0 h 5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6"/>
                  <a:gd name="T103" fmla="*/ 0 h 58"/>
                  <a:gd name="T104" fmla="*/ 46 w 46"/>
                  <a:gd name="T105" fmla="*/ 58 h 5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6" h="58">
                    <a:moveTo>
                      <a:pt x="46" y="36"/>
                    </a:moveTo>
                    <a:lnTo>
                      <a:pt x="46" y="22"/>
                    </a:lnTo>
                    <a:lnTo>
                      <a:pt x="46" y="31"/>
                    </a:lnTo>
                    <a:lnTo>
                      <a:pt x="46" y="37"/>
                    </a:lnTo>
                    <a:lnTo>
                      <a:pt x="45" y="43"/>
                    </a:lnTo>
                    <a:lnTo>
                      <a:pt x="42" y="48"/>
                    </a:lnTo>
                    <a:lnTo>
                      <a:pt x="39" y="51"/>
                    </a:lnTo>
                    <a:lnTo>
                      <a:pt x="35" y="55"/>
                    </a:lnTo>
                    <a:lnTo>
                      <a:pt x="31" y="57"/>
                    </a:lnTo>
                    <a:lnTo>
                      <a:pt x="27" y="58"/>
                    </a:lnTo>
                    <a:lnTo>
                      <a:pt x="22" y="57"/>
                    </a:lnTo>
                    <a:lnTo>
                      <a:pt x="17" y="56"/>
                    </a:lnTo>
                    <a:lnTo>
                      <a:pt x="13" y="53"/>
                    </a:lnTo>
                    <a:lnTo>
                      <a:pt x="9" y="50"/>
                    </a:lnTo>
                    <a:lnTo>
                      <a:pt x="5" y="46"/>
                    </a:lnTo>
                    <a:lnTo>
                      <a:pt x="3" y="40"/>
                    </a:lnTo>
                    <a:lnTo>
                      <a:pt x="1" y="34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2" y="12"/>
                    </a:lnTo>
                    <a:lnTo>
                      <a:pt x="4" y="7"/>
                    </a:lnTo>
                    <a:lnTo>
                      <a:pt x="6" y="4"/>
                    </a:lnTo>
                    <a:lnTo>
                      <a:pt x="10" y="2"/>
                    </a:lnTo>
                    <a:lnTo>
                      <a:pt x="14" y="1"/>
                    </a:lnTo>
                    <a:lnTo>
                      <a:pt x="18" y="0"/>
                    </a:lnTo>
                    <a:lnTo>
                      <a:pt x="23" y="1"/>
                    </a:lnTo>
                    <a:lnTo>
                      <a:pt x="27" y="3"/>
                    </a:lnTo>
                    <a:lnTo>
                      <a:pt x="31" y="6"/>
                    </a:lnTo>
                    <a:lnTo>
                      <a:pt x="35" y="9"/>
                    </a:lnTo>
                    <a:lnTo>
                      <a:pt x="39" y="13"/>
                    </a:lnTo>
                    <a:lnTo>
                      <a:pt x="42" y="18"/>
                    </a:lnTo>
                    <a:lnTo>
                      <a:pt x="44" y="23"/>
                    </a:lnTo>
                    <a:lnTo>
                      <a:pt x="45" y="30"/>
                    </a:lnTo>
                    <a:lnTo>
                      <a:pt x="46" y="36"/>
                    </a:lnTo>
                    <a:close/>
                  </a:path>
                </a:pathLst>
              </a:custGeom>
              <a:solidFill>
                <a:srgbClr val="F4E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83" name="Freeform 98"/>
              <p:cNvSpPr>
                <a:spLocks/>
              </p:cNvSpPr>
              <p:nvPr/>
            </p:nvSpPr>
            <p:spPr bwMode="auto">
              <a:xfrm>
                <a:off x="3187" y="1265"/>
                <a:ext cx="371" cy="386"/>
              </a:xfrm>
              <a:custGeom>
                <a:avLst/>
                <a:gdLst>
                  <a:gd name="T0" fmla="*/ 0 w 2595"/>
                  <a:gd name="T1" fmla="*/ 0 h 2700"/>
                  <a:gd name="T2" fmla="*/ 0 w 2595"/>
                  <a:gd name="T3" fmla="*/ 0 h 2700"/>
                  <a:gd name="T4" fmla="*/ 0 w 2595"/>
                  <a:gd name="T5" fmla="*/ 0 h 2700"/>
                  <a:gd name="T6" fmla="*/ 0 w 2595"/>
                  <a:gd name="T7" fmla="*/ 0 h 2700"/>
                  <a:gd name="T8" fmla="*/ 0 w 2595"/>
                  <a:gd name="T9" fmla="*/ 0 h 2700"/>
                  <a:gd name="T10" fmla="*/ 0 w 2595"/>
                  <a:gd name="T11" fmla="*/ 0 h 2700"/>
                  <a:gd name="T12" fmla="*/ 0 w 2595"/>
                  <a:gd name="T13" fmla="*/ 0 h 2700"/>
                  <a:gd name="T14" fmla="*/ 0 w 2595"/>
                  <a:gd name="T15" fmla="*/ 0 h 2700"/>
                  <a:gd name="T16" fmla="*/ 0 w 2595"/>
                  <a:gd name="T17" fmla="*/ 0 h 2700"/>
                  <a:gd name="T18" fmla="*/ 0 w 2595"/>
                  <a:gd name="T19" fmla="*/ 0 h 2700"/>
                  <a:gd name="T20" fmla="*/ 0 w 2595"/>
                  <a:gd name="T21" fmla="*/ 0 h 2700"/>
                  <a:gd name="T22" fmla="*/ 0 w 2595"/>
                  <a:gd name="T23" fmla="*/ 0 h 2700"/>
                  <a:gd name="T24" fmla="*/ 0 w 2595"/>
                  <a:gd name="T25" fmla="*/ 0 h 2700"/>
                  <a:gd name="T26" fmla="*/ 0 w 2595"/>
                  <a:gd name="T27" fmla="*/ 0 h 2700"/>
                  <a:gd name="T28" fmla="*/ 0 w 2595"/>
                  <a:gd name="T29" fmla="*/ 0 h 2700"/>
                  <a:gd name="T30" fmla="*/ 0 w 2595"/>
                  <a:gd name="T31" fmla="*/ 0 h 2700"/>
                  <a:gd name="T32" fmla="*/ 0 w 2595"/>
                  <a:gd name="T33" fmla="*/ 0 h 2700"/>
                  <a:gd name="T34" fmla="*/ 0 w 2595"/>
                  <a:gd name="T35" fmla="*/ 0 h 2700"/>
                  <a:gd name="T36" fmla="*/ 0 w 2595"/>
                  <a:gd name="T37" fmla="*/ 0 h 2700"/>
                  <a:gd name="T38" fmla="*/ 0 w 2595"/>
                  <a:gd name="T39" fmla="*/ 0 h 2700"/>
                  <a:gd name="T40" fmla="*/ 0 w 2595"/>
                  <a:gd name="T41" fmla="*/ 0 h 2700"/>
                  <a:gd name="T42" fmla="*/ 0 w 2595"/>
                  <a:gd name="T43" fmla="*/ 0 h 2700"/>
                  <a:gd name="T44" fmla="*/ 0 w 2595"/>
                  <a:gd name="T45" fmla="*/ 0 h 2700"/>
                  <a:gd name="T46" fmla="*/ 0 w 2595"/>
                  <a:gd name="T47" fmla="*/ 0 h 2700"/>
                  <a:gd name="T48" fmla="*/ 0 w 2595"/>
                  <a:gd name="T49" fmla="*/ 0 h 2700"/>
                  <a:gd name="T50" fmla="*/ 0 w 2595"/>
                  <a:gd name="T51" fmla="*/ 0 h 2700"/>
                  <a:gd name="T52" fmla="*/ 0 w 2595"/>
                  <a:gd name="T53" fmla="*/ 0 h 2700"/>
                  <a:gd name="T54" fmla="*/ 0 w 2595"/>
                  <a:gd name="T55" fmla="*/ 0 h 2700"/>
                  <a:gd name="T56" fmla="*/ 0 w 2595"/>
                  <a:gd name="T57" fmla="*/ 0 h 2700"/>
                  <a:gd name="T58" fmla="*/ 0 w 2595"/>
                  <a:gd name="T59" fmla="*/ 0 h 2700"/>
                  <a:gd name="T60" fmla="*/ 0 w 2595"/>
                  <a:gd name="T61" fmla="*/ 0 h 2700"/>
                  <a:gd name="T62" fmla="*/ 0 w 2595"/>
                  <a:gd name="T63" fmla="*/ 0 h 2700"/>
                  <a:gd name="T64" fmla="*/ 0 w 2595"/>
                  <a:gd name="T65" fmla="*/ 0 h 2700"/>
                  <a:gd name="T66" fmla="*/ 0 w 2595"/>
                  <a:gd name="T67" fmla="*/ 0 h 2700"/>
                  <a:gd name="T68" fmla="*/ 0 w 2595"/>
                  <a:gd name="T69" fmla="*/ 0 h 2700"/>
                  <a:gd name="T70" fmla="*/ 0 w 2595"/>
                  <a:gd name="T71" fmla="*/ 0 h 2700"/>
                  <a:gd name="T72" fmla="*/ 0 w 2595"/>
                  <a:gd name="T73" fmla="*/ 0 h 2700"/>
                  <a:gd name="T74" fmla="*/ 0 w 2595"/>
                  <a:gd name="T75" fmla="*/ 0 h 2700"/>
                  <a:gd name="T76" fmla="*/ 0 w 2595"/>
                  <a:gd name="T77" fmla="*/ 0 h 2700"/>
                  <a:gd name="T78" fmla="*/ 0 w 2595"/>
                  <a:gd name="T79" fmla="*/ 0 h 2700"/>
                  <a:gd name="T80" fmla="*/ 0 w 2595"/>
                  <a:gd name="T81" fmla="*/ 0 h 2700"/>
                  <a:gd name="T82" fmla="*/ 0 w 2595"/>
                  <a:gd name="T83" fmla="*/ 0 h 2700"/>
                  <a:gd name="T84" fmla="*/ 0 w 2595"/>
                  <a:gd name="T85" fmla="*/ 0 h 270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595"/>
                  <a:gd name="T130" fmla="*/ 0 h 2700"/>
                  <a:gd name="T131" fmla="*/ 2595 w 2595"/>
                  <a:gd name="T132" fmla="*/ 2700 h 270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595" h="2700">
                    <a:moveTo>
                      <a:pt x="3" y="1223"/>
                    </a:moveTo>
                    <a:lnTo>
                      <a:pt x="0" y="1276"/>
                    </a:lnTo>
                    <a:lnTo>
                      <a:pt x="2" y="1330"/>
                    </a:lnTo>
                    <a:lnTo>
                      <a:pt x="6" y="1384"/>
                    </a:lnTo>
                    <a:lnTo>
                      <a:pt x="12" y="1439"/>
                    </a:lnTo>
                    <a:lnTo>
                      <a:pt x="22" y="1494"/>
                    </a:lnTo>
                    <a:lnTo>
                      <a:pt x="36" y="1550"/>
                    </a:lnTo>
                    <a:lnTo>
                      <a:pt x="52" y="1606"/>
                    </a:lnTo>
                    <a:lnTo>
                      <a:pt x="72" y="1663"/>
                    </a:lnTo>
                    <a:lnTo>
                      <a:pt x="95" y="1719"/>
                    </a:lnTo>
                    <a:lnTo>
                      <a:pt x="120" y="1775"/>
                    </a:lnTo>
                    <a:lnTo>
                      <a:pt x="148" y="1832"/>
                    </a:lnTo>
                    <a:lnTo>
                      <a:pt x="180" y="1886"/>
                    </a:lnTo>
                    <a:lnTo>
                      <a:pt x="215" y="1941"/>
                    </a:lnTo>
                    <a:lnTo>
                      <a:pt x="253" y="1996"/>
                    </a:lnTo>
                    <a:lnTo>
                      <a:pt x="293" y="2049"/>
                    </a:lnTo>
                    <a:lnTo>
                      <a:pt x="337" y="2101"/>
                    </a:lnTo>
                    <a:lnTo>
                      <a:pt x="384" y="2152"/>
                    </a:lnTo>
                    <a:lnTo>
                      <a:pt x="432" y="2202"/>
                    </a:lnTo>
                    <a:lnTo>
                      <a:pt x="485" y="2250"/>
                    </a:lnTo>
                    <a:lnTo>
                      <a:pt x="541" y="2297"/>
                    </a:lnTo>
                    <a:lnTo>
                      <a:pt x="599" y="2342"/>
                    </a:lnTo>
                    <a:lnTo>
                      <a:pt x="660" y="2385"/>
                    </a:lnTo>
                    <a:lnTo>
                      <a:pt x="724" y="2426"/>
                    </a:lnTo>
                    <a:lnTo>
                      <a:pt x="790" y="2465"/>
                    </a:lnTo>
                    <a:lnTo>
                      <a:pt x="860" y="2502"/>
                    </a:lnTo>
                    <a:lnTo>
                      <a:pt x="933" y="2536"/>
                    </a:lnTo>
                    <a:lnTo>
                      <a:pt x="1007" y="2567"/>
                    </a:lnTo>
                    <a:lnTo>
                      <a:pt x="1086" y="2596"/>
                    </a:lnTo>
                    <a:lnTo>
                      <a:pt x="1166" y="2622"/>
                    </a:lnTo>
                    <a:lnTo>
                      <a:pt x="1249" y="2644"/>
                    </a:lnTo>
                    <a:lnTo>
                      <a:pt x="1336" y="2664"/>
                    </a:lnTo>
                    <a:lnTo>
                      <a:pt x="1424" y="2680"/>
                    </a:lnTo>
                    <a:lnTo>
                      <a:pt x="1489" y="2690"/>
                    </a:lnTo>
                    <a:lnTo>
                      <a:pt x="1552" y="2696"/>
                    </a:lnTo>
                    <a:lnTo>
                      <a:pt x="1612" y="2699"/>
                    </a:lnTo>
                    <a:lnTo>
                      <a:pt x="1668" y="2700"/>
                    </a:lnTo>
                    <a:lnTo>
                      <a:pt x="1724" y="2698"/>
                    </a:lnTo>
                    <a:lnTo>
                      <a:pt x="1777" y="2694"/>
                    </a:lnTo>
                    <a:lnTo>
                      <a:pt x="1827" y="2686"/>
                    </a:lnTo>
                    <a:lnTo>
                      <a:pt x="1876" y="2675"/>
                    </a:lnTo>
                    <a:lnTo>
                      <a:pt x="1923" y="2663"/>
                    </a:lnTo>
                    <a:lnTo>
                      <a:pt x="1967" y="2647"/>
                    </a:lnTo>
                    <a:lnTo>
                      <a:pt x="2009" y="2629"/>
                    </a:lnTo>
                    <a:lnTo>
                      <a:pt x="2050" y="2607"/>
                    </a:lnTo>
                    <a:lnTo>
                      <a:pt x="2089" y="2583"/>
                    </a:lnTo>
                    <a:lnTo>
                      <a:pt x="2126" y="2556"/>
                    </a:lnTo>
                    <a:lnTo>
                      <a:pt x="2161" y="2527"/>
                    </a:lnTo>
                    <a:lnTo>
                      <a:pt x="2194" y="2495"/>
                    </a:lnTo>
                    <a:lnTo>
                      <a:pt x="2226" y="2460"/>
                    </a:lnTo>
                    <a:lnTo>
                      <a:pt x="2256" y="2423"/>
                    </a:lnTo>
                    <a:lnTo>
                      <a:pt x="2284" y="2383"/>
                    </a:lnTo>
                    <a:lnTo>
                      <a:pt x="2312" y="2339"/>
                    </a:lnTo>
                    <a:lnTo>
                      <a:pt x="2337" y="2294"/>
                    </a:lnTo>
                    <a:lnTo>
                      <a:pt x="2362" y="2246"/>
                    </a:lnTo>
                    <a:lnTo>
                      <a:pt x="2384" y="2194"/>
                    </a:lnTo>
                    <a:lnTo>
                      <a:pt x="2406" y="2141"/>
                    </a:lnTo>
                    <a:lnTo>
                      <a:pt x="2426" y="2085"/>
                    </a:lnTo>
                    <a:lnTo>
                      <a:pt x="2445" y="2026"/>
                    </a:lnTo>
                    <a:lnTo>
                      <a:pt x="2463" y="1964"/>
                    </a:lnTo>
                    <a:lnTo>
                      <a:pt x="2481" y="1900"/>
                    </a:lnTo>
                    <a:lnTo>
                      <a:pt x="2496" y="1833"/>
                    </a:lnTo>
                    <a:lnTo>
                      <a:pt x="2511" y="1763"/>
                    </a:lnTo>
                    <a:lnTo>
                      <a:pt x="2525" y="1691"/>
                    </a:lnTo>
                    <a:lnTo>
                      <a:pt x="2538" y="1616"/>
                    </a:lnTo>
                    <a:lnTo>
                      <a:pt x="2549" y="1550"/>
                    </a:lnTo>
                    <a:lnTo>
                      <a:pt x="2559" y="1483"/>
                    </a:lnTo>
                    <a:lnTo>
                      <a:pt x="2568" y="1416"/>
                    </a:lnTo>
                    <a:lnTo>
                      <a:pt x="2577" y="1349"/>
                    </a:lnTo>
                    <a:lnTo>
                      <a:pt x="2583" y="1281"/>
                    </a:lnTo>
                    <a:lnTo>
                      <a:pt x="2589" y="1213"/>
                    </a:lnTo>
                    <a:lnTo>
                      <a:pt x="2593" y="1146"/>
                    </a:lnTo>
                    <a:lnTo>
                      <a:pt x="2595" y="1079"/>
                    </a:lnTo>
                    <a:lnTo>
                      <a:pt x="2595" y="1012"/>
                    </a:lnTo>
                    <a:lnTo>
                      <a:pt x="2593" y="946"/>
                    </a:lnTo>
                    <a:lnTo>
                      <a:pt x="2588" y="881"/>
                    </a:lnTo>
                    <a:lnTo>
                      <a:pt x="2581" y="817"/>
                    </a:lnTo>
                    <a:lnTo>
                      <a:pt x="2572" y="754"/>
                    </a:lnTo>
                    <a:lnTo>
                      <a:pt x="2558" y="692"/>
                    </a:lnTo>
                    <a:lnTo>
                      <a:pt x="2542" y="632"/>
                    </a:lnTo>
                    <a:lnTo>
                      <a:pt x="2521" y="574"/>
                    </a:lnTo>
                    <a:lnTo>
                      <a:pt x="2497" y="517"/>
                    </a:lnTo>
                    <a:lnTo>
                      <a:pt x="2469" y="462"/>
                    </a:lnTo>
                    <a:lnTo>
                      <a:pt x="2437" y="411"/>
                    </a:lnTo>
                    <a:lnTo>
                      <a:pt x="2401" y="361"/>
                    </a:lnTo>
                    <a:lnTo>
                      <a:pt x="2361" y="314"/>
                    </a:lnTo>
                    <a:lnTo>
                      <a:pt x="2314" y="268"/>
                    </a:lnTo>
                    <a:lnTo>
                      <a:pt x="2265" y="227"/>
                    </a:lnTo>
                    <a:lnTo>
                      <a:pt x="2209" y="187"/>
                    </a:lnTo>
                    <a:lnTo>
                      <a:pt x="2147" y="151"/>
                    </a:lnTo>
                    <a:lnTo>
                      <a:pt x="2081" y="119"/>
                    </a:lnTo>
                    <a:lnTo>
                      <a:pt x="2007" y="90"/>
                    </a:lnTo>
                    <a:lnTo>
                      <a:pt x="1929" y="64"/>
                    </a:lnTo>
                    <a:lnTo>
                      <a:pt x="1844" y="44"/>
                    </a:lnTo>
                    <a:lnTo>
                      <a:pt x="1753" y="26"/>
                    </a:lnTo>
                    <a:lnTo>
                      <a:pt x="1655" y="13"/>
                    </a:lnTo>
                    <a:lnTo>
                      <a:pt x="1551" y="3"/>
                    </a:lnTo>
                    <a:lnTo>
                      <a:pt x="1467" y="0"/>
                    </a:lnTo>
                    <a:lnTo>
                      <a:pt x="1385" y="0"/>
                    </a:lnTo>
                    <a:lnTo>
                      <a:pt x="1305" y="4"/>
                    </a:lnTo>
                    <a:lnTo>
                      <a:pt x="1227" y="12"/>
                    </a:lnTo>
                    <a:lnTo>
                      <a:pt x="1152" y="22"/>
                    </a:lnTo>
                    <a:lnTo>
                      <a:pt x="1077" y="35"/>
                    </a:lnTo>
                    <a:lnTo>
                      <a:pt x="1006" y="52"/>
                    </a:lnTo>
                    <a:lnTo>
                      <a:pt x="936" y="73"/>
                    </a:lnTo>
                    <a:lnTo>
                      <a:pt x="869" y="95"/>
                    </a:lnTo>
                    <a:lnTo>
                      <a:pt x="802" y="121"/>
                    </a:lnTo>
                    <a:lnTo>
                      <a:pt x="739" y="149"/>
                    </a:lnTo>
                    <a:lnTo>
                      <a:pt x="678" y="181"/>
                    </a:lnTo>
                    <a:lnTo>
                      <a:pt x="619" y="214"/>
                    </a:lnTo>
                    <a:lnTo>
                      <a:pt x="564" y="250"/>
                    </a:lnTo>
                    <a:lnTo>
                      <a:pt x="510" y="290"/>
                    </a:lnTo>
                    <a:lnTo>
                      <a:pt x="458" y="331"/>
                    </a:lnTo>
                    <a:lnTo>
                      <a:pt x="410" y="374"/>
                    </a:lnTo>
                    <a:lnTo>
                      <a:pt x="363" y="419"/>
                    </a:lnTo>
                    <a:lnTo>
                      <a:pt x="319" y="467"/>
                    </a:lnTo>
                    <a:lnTo>
                      <a:pt x="277" y="516"/>
                    </a:lnTo>
                    <a:lnTo>
                      <a:pt x="239" y="567"/>
                    </a:lnTo>
                    <a:lnTo>
                      <a:pt x="203" y="620"/>
                    </a:lnTo>
                    <a:lnTo>
                      <a:pt x="170" y="674"/>
                    </a:lnTo>
                    <a:lnTo>
                      <a:pt x="140" y="730"/>
                    </a:lnTo>
                    <a:lnTo>
                      <a:pt x="112" y="788"/>
                    </a:lnTo>
                    <a:lnTo>
                      <a:pt x="87" y="847"/>
                    </a:lnTo>
                    <a:lnTo>
                      <a:pt x="66" y="907"/>
                    </a:lnTo>
                    <a:lnTo>
                      <a:pt x="47" y="969"/>
                    </a:lnTo>
                    <a:lnTo>
                      <a:pt x="31" y="1031"/>
                    </a:lnTo>
                    <a:lnTo>
                      <a:pt x="19" y="1094"/>
                    </a:lnTo>
                    <a:lnTo>
                      <a:pt x="9" y="1159"/>
                    </a:lnTo>
                    <a:lnTo>
                      <a:pt x="3" y="1223"/>
                    </a:lnTo>
                    <a:close/>
                  </a:path>
                </a:pathLst>
              </a:custGeom>
              <a:solidFill>
                <a:srgbClr val="2DAA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84" name="Freeform 99"/>
              <p:cNvSpPr>
                <a:spLocks/>
              </p:cNvSpPr>
              <p:nvPr/>
            </p:nvSpPr>
            <p:spPr bwMode="auto">
              <a:xfrm>
                <a:off x="3371" y="1266"/>
                <a:ext cx="80" cy="387"/>
              </a:xfrm>
              <a:custGeom>
                <a:avLst/>
                <a:gdLst>
                  <a:gd name="T0" fmla="*/ 0 w 556"/>
                  <a:gd name="T1" fmla="*/ 0 h 2710"/>
                  <a:gd name="T2" fmla="*/ 0 w 556"/>
                  <a:gd name="T3" fmla="*/ 0 h 2710"/>
                  <a:gd name="T4" fmla="*/ 0 w 556"/>
                  <a:gd name="T5" fmla="*/ 0 h 2710"/>
                  <a:gd name="T6" fmla="*/ 0 w 556"/>
                  <a:gd name="T7" fmla="*/ 0 h 2710"/>
                  <a:gd name="T8" fmla="*/ 0 w 556"/>
                  <a:gd name="T9" fmla="*/ 0 h 2710"/>
                  <a:gd name="T10" fmla="*/ 0 w 556"/>
                  <a:gd name="T11" fmla="*/ 0 h 2710"/>
                  <a:gd name="T12" fmla="*/ 0 w 556"/>
                  <a:gd name="T13" fmla="*/ 0 h 2710"/>
                  <a:gd name="T14" fmla="*/ 0 w 556"/>
                  <a:gd name="T15" fmla="*/ 0 h 2710"/>
                  <a:gd name="T16" fmla="*/ 0 w 556"/>
                  <a:gd name="T17" fmla="*/ 0 h 2710"/>
                  <a:gd name="T18" fmla="*/ 0 w 556"/>
                  <a:gd name="T19" fmla="*/ 0 h 2710"/>
                  <a:gd name="T20" fmla="*/ 0 w 556"/>
                  <a:gd name="T21" fmla="*/ 0 h 2710"/>
                  <a:gd name="T22" fmla="*/ 0 w 556"/>
                  <a:gd name="T23" fmla="*/ 0 h 2710"/>
                  <a:gd name="T24" fmla="*/ 0 w 556"/>
                  <a:gd name="T25" fmla="*/ 0 h 2710"/>
                  <a:gd name="T26" fmla="*/ 0 w 556"/>
                  <a:gd name="T27" fmla="*/ 0 h 2710"/>
                  <a:gd name="T28" fmla="*/ 0 w 556"/>
                  <a:gd name="T29" fmla="*/ 0 h 2710"/>
                  <a:gd name="T30" fmla="*/ 0 w 556"/>
                  <a:gd name="T31" fmla="*/ 0 h 2710"/>
                  <a:gd name="T32" fmla="*/ 0 w 556"/>
                  <a:gd name="T33" fmla="*/ 0 h 2710"/>
                  <a:gd name="T34" fmla="*/ 0 w 556"/>
                  <a:gd name="T35" fmla="*/ 0 h 2710"/>
                  <a:gd name="T36" fmla="*/ 0 w 556"/>
                  <a:gd name="T37" fmla="*/ 0 h 2710"/>
                  <a:gd name="T38" fmla="*/ 0 w 556"/>
                  <a:gd name="T39" fmla="*/ 0 h 2710"/>
                  <a:gd name="T40" fmla="*/ 0 w 556"/>
                  <a:gd name="T41" fmla="*/ 0 h 2710"/>
                  <a:gd name="T42" fmla="*/ 0 w 556"/>
                  <a:gd name="T43" fmla="*/ 0 h 2710"/>
                  <a:gd name="T44" fmla="*/ 0 w 556"/>
                  <a:gd name="T45" fmla="*/ 0 h 2710"/>
                  <a:gd name="T46" fmla="*/ 0 w 556"/>
                  <a:gd name="T47" fmla="*/ 0 h 2710"/>
                  <a:gd name="T48" fmla="*/ 0 w 556"/>
                  <a:gd name="T49" fmla="*/ 0 h 2710"/>
                  <a:gd name="T50" fmla="*/ 0 w 556"/>
                  <a:gd name="T51" fmla="*/ 0 h 2710"/>
                  <a:gd name="T52" fmla="*/ 0 w 556"/>
                  <a:gd name="T53" fmla="*/ 0 h 2710"/>
                  <a:gd name="T54" fmla="*/ 0 w 556"/>
                  <a:gd name="T55" fmla="*/ 0 h 2710"/>
                  <a:gd name="T56" fmla="*/ 0 w 556"/>
                  <a:gd name="T57" fmla="*/ 0 h 2710"/>
                  <a:gd name="T58" fmla="*/ 0 w 556"/>
                  <a:gd name="T59" fmla="*/ 0 h 2710"/>
                  <a:gd name="T60" fmla="*/ 0 w 556"/>
                  <a:gd name="T61" fmla="*/ 0 h 2710"/>
                  <a:gd name="T62" fmla="*/ 0 w 556"/>
                  <a:gd name="T63" fmla="*/ 0 h 2710"/>
                  <a:gd name="T64" fmla="*/ 0 w 556"/>
                  <a:gd name="T65" fmla="*/ 0 h 2710"/>
                  <a:gd name="T66" fmla="*/ 0 w 556"/>
                  <a:gd name="T67" fmla="*/ 0 h 2710"/>
                  <a:gd name="T68" fmla="*/ 0 w 556"/>
                  <a:gd name="T69" fmla="*/ 0 h 2710"/>
                  <a:gd name="T70" fmla="*/ 0 w 556"/>
                  <a:gd name="T71" fmla="*/ 0 h 2710"/>
                  <a:gd name="T72" fmla="*/ 0 w 556"/>
                  <a:gd name="T73" fmla="*/ 0 h 2710"/>
                  <a:gd name="T74" fmla="*/ 0 w 556"/>
                  <a:gd name="T75" fmla="*/ 0 h 2710"/>
                  <a:gd name="T76" fmla="*/ 0 w 556"/>
                  <a:gd name="T77" fmla="*/ 0 h 2710"/>
                  <a:gd name="T78" fmla="*/ 0 w 556"/>
                  <a:gd name="T79" fmla="*/ 0 h 27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56"/>
                  <a:gd name="T121" fmla="*/ 0 h 2710"/>
                  <a:gd name="T122" fmla="*/ 556 w 556"/>
                  <a:gd name="T123" fmla="*/ 2710 h 271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56" h="2710">
                    <a:moveTo>
                      <a:pt x="278" y="0"/>
                    </a:moveTo>
                    <a:lnTo>
                      <a:pt x="303" y="2"/>
                    </a:lnTo>
                    <a:lnTo>
                      <a:pt x="328" y="5"/>
                    </a:lnTo>
                    <a:lnTo>
                      <a:pt x="351" y="8"/>
                    </a:lnTo>
                    <a:lnTo>
                      <a:pt x="376" y="10"/>
                    </a:lnTo>
                    <a:lnTo>
                      <a:pt x="399" y="13"/>
                    </a:lnTo>
                    <a:lnTo>
                      <a:pt x="423" y="16"/>
                    </a:lnTo>
                    <a:lnTo>
                      <a:pt x="445" y="19"/>
                    </a:lnTo>
                    <a:lnTo>
                      <a:pt x="468" y="22"/>
                    </a:lnTo>
                    <a:lnTo>
                      <a:pt x="483" y="120"/>
                    </a:lnTo>
                    <a:lnTo>
                      <a:pt x="496" y="218"/>
                    </a:lnTo>
                    <a:lnTo>
                      <a:pt x="508" y="314"/>
                    </a:lnTo>
                    <a:lnTo>
                      <a:pt x="519" y="410"/>
                    </a:lnTo>
                    <a:lnTo>
                      <a:pt x="528" y="505"/>
                    </a:lnTo>
                    <a:lnTo>
                      <a:pt x="535" y="599"/>
                    </a:lnTo>
                    <a:lnTo>
                      <a:pt x="543" y="692"/>
                    </a:lnTo>
                    <a:lnTo>
                      <a:pt x="548" y="784"/>
                    </a:lnTo>
                    <a:lnTo>
                      <a:pt x="551" y="876"/>
                    </a:lnTo>
                    <a:lnTo>
                      <a:pt x="554" y="966"/>
                    </a:lnTo>
                    <a:lnTo>
                      <a:pt x="555" y="1056"/>
                    </a:lnTo>
                    <a:lnTo>
                      <a:pt x="556" y="1145"/>
                    </a:lnTo>
                    <a:lnTo>
                      <a:pt x="555" y="1233"/>
                    </a:lnTo>
                    <a:lnTo>
                      <a:pt x="553" y="1320"/>
                    </a:lnTo>
                    <a:lnTo>
                      <a:pt x="551" y="1407"/>
                    </a:lnTo>
                    <a:lnTo>
                      <a:pt x="547" y="1491"/>
                    </a:lnTo>
                    <a:lnTo>
                      <a:pt x="543" y="1575"/>
                    </a:lnTo>
                    <a:lnTo>
                      <a:pt x="537" y="1659"/>
                    </a:lnTo>
                    <a:lnTo>
                      <a:pt x="531" y="1741"/>
                    </a:lnTo>
                    <a:lnTo>
                      <a:pt x="524" y="1822"/>
                    </a:lnTo>
                    <a:lnTo>
                      <a:pt x="516" y="1902"/>
                    </a:lnTo>
                    <a:lnTo>
                      <a:pt x="507" y="1981"/>
                    </a:lnTo>
                    <a:lnTo>
                      <a:pt x="499" y="2059"/>
                    </a:lnTo>
                    <a:lnTo>
                      <a:pt x="489" y="2136"/>
                    </a:lnTo>
                    <a:lnTo>
                      <a:pt x="480" y="2211"/>
                    </a:lnTo>
                    <a:lnTo>
                      <a:pt x="468" y="2287"/>
                    </a:lnTo>
                    <a:lnTo>
                      <a:pt x="458" y="2360"/>
                    </a:lnTo>
                    <a:lnTo>
                      <a:pt x="446" y="2432"/>
                    </a:lnTo>
                    <a:lnTo>
                      <a:pt x="422" y="2573"/>
                    </a:lnTo>
                    <a:lnTo>
                      <a:pt x="397" y="2710"/>
                    </a:lnTo>
                    <a:lnTo>
                      <a:pt x="367" y="2707"/>
                    </a:lnTo>
                    <a:lnTo>
                      <a:pt x="336" y="2705"/>
                    </a:lnTo>
                    <a:lnTo>
                      <a:pt x="305" y="2702"/>
                    </a:lnTo>
                    <a:lnTo>
                      <a:pt x="273" y="2698"/>
                    </a:lnTo>
                    <a:lnTo>
                      <a:pt x="240" y="2694"/>
                    </a:lnTo>
                    <a:lnTo>
                      <a:pt x="207" y="2689"/>
                    </a:lnTo>
                    <a:lnTo>
                      <a:pt x="172" y="2683"/>
                    </a:lnTo>
                    <a:lnTo>
                      <a:pt x="136" y="2676"/>
                    </a:lnTo>
                    <a:lnTo>
                      <a:pt x="101" y="2669"/>
                    </a:lnTo>
                    <a:lnTo>
                      <a:pt x="67" y="2662"/>
                    </a:lnTo>
                    <a:lnTo>
                      <a:pt x="34" y="2654"/>
                    </a:lnTo>
                    <a:lnTo>
                      <a:pt x="0" y="2645"/>
                    </a:lnTo>
                    <a:lnTo>
                      <a:pt x="33" y="2511"/>
                    </a:lnTo>
                    <a:lnTo>
                      <a:pt x="66" y="2370"/>
                    </a:lnTo>
                    <a:lnTo>
                      <a:pt x="82" y="2298"/>
                    </a:lnTo>
                    <a:lnTo>
                      <a:pt x="97" y="2226"/>
                    </a:lnTo>
                    <a:lnTo>
                      <a:pt x="113" y="2151"/>
                    </a:lnTo>
                    <a:lnTo>
                      <a:pt x="128" y="2076"/>
                    </a:lnTo>
                    <a:lnTo>
                      <a:pt x="143" y="1999"/>
                    </a:lnTo>
                    <a:lnTo>
                      <a:pt x="156" y="1921"/>
                    </a:lnTo>
                    <a:lnTo>
                      <a:pt x="170" y="1842"/>
                    </a:lnTo>
                    <a:lnTo>
                      <a:pt x="183" y="1762"/>
                    </a:lnTo>
                    <a:lnTo>
                      <a:pt x="195" y="1682"/>
                    </a:lnTo>
                    <a:lnTo>
                      <a:pt x="208" y="1600"/>
                    </a:lnTo>
                    <a:lnTo>
                      <a:pt x="219" y="1517"/>
                    </a:lnTo>
                    <a:lnTo>
                      <a:pt x="229" y="1434"/>
                    </a:lnTo>
                    <a:lnTo>
                      <a:pt x="240" y="1350"/>
                    </a:lnTo>
                    <a:lnTo>
                      <a:pt x="249" y="1265"/>
                    </a:lnTo>
                    <a:lnTo>
                      <a:pt x="257" y="1178"/>
                    </a:lnTo>
                    <a:lnTo>
                      <a:pt x="265" y="1091"/>
                    </a:lnTo>
                    <a:lnTo>
                      <a:pt x="272" y="1004"/>
                    </a:lnTo>
                    <a:lnTo>
                      <a:pt x="277" y="915"/>
                    </a:lnTo>
                    <a:lnTo>
                      <a:pt x="282" y="827"/>
                    </a:lnTo>
                    <a:lnTo>
                      <a:pt x="286" y="738"/>
                    </a:lnTo>
                    <a:lnTo>
                      <a:pt x="289" y="648"/>
                    </a:lnTo>
                    <a:lnTo>
                      <a:pt x="290" y="557"/>
                    </a:lnTo>
                    <a:lnTo>
                      <a:pt x="291" y="465"/>
                    </a:lnTo>
                    <a:lnTo>
                      <a:pt x="291" y="374"/>
                    </a:lnTo>
                    <a:lnTo>
                      <a:pt x="289" y="281"/>
                    </a:lnTo>
                    <a:lnTo>
                      <a:pt x="287" y="188"/>
                    </a:lnTo>
                    <a:lnTo>
                      <a:pt x="283" y="94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D5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85" name="Freeform 100"/>
              <p:cNvSpPr>
                <a:spLocks/>
              </p:cNvSpPr>
              <p:nvPr/>
            </p:nvSpPr>
            <p:spPr bwMode="auto">
              <a:xfrm>
                <a:off x="3428" y="1269"/>
                <a:ext cx="144" cy="399"/>
              </a:xfrm>
              <a:custGeom>
                <a:avLst/>
                <a:gdLst>
                  <a:gd name="T0" fmla="*/ 0 w 1007"/>
                  <a:gd name="T1" fmla="*/ 0 h 2791"/>
                  <a:gd name="T2" fmla="*/ 0 w 1007"/>
                  <a:gd name="T3" fmla="*/ 0 h 2791"/>
                  <a:gd name="T4" fmla="*/ 0 w 1007"/>
                  <a:gd name="T5" fmla="*/ 0 h 2791"/>
                  <a:gd name="T6" fmla="*/ 0 w 1007"/>
                  <a:gd name="T7" fmla="*/ 0 h 2791"/>
                  <a:gd name="T8" fmla="*/ 0 w 1007"/>
                  <a:gd name="T9" fmla="*/ 0 h 2791"/>
                  <a:gd name="T10" fmla="*/ 0 w 1007"/>
                  <a:gd name="T11" fmla="*/ 0 h 2791"/>
                  <a:gd name="T12" fmla="*/ 0 w 1007"/>
                  <a:gd name="T13" fmla="*/ 0 h 2791"/>
                  <a:gd name="T14" fmla="*/ 0 w 1007"/>
                  <a:gd name="T15" fmla="*/ 0 h 2791"/>
                  <a:gd name="T16" fmla="*/ 0 w 1007"/>
                  <a:gd name="T17" fmla="*/ 0 h 2791"/>
                  <a:gd name="T18" fmla="*/ 0 w 1007"/>
                  <a:gd name="T19" fmla="*/ 0 h 2791"/>
                  <a:gd name="T20" fmla="*/ 0 w 1007"/>
                  <a:gd name="T21" fmla="*/ 0 h 2791"/>
                  <a:gd name="T22" fmla="*/ 0 w 1007"/>
                  <a:gd name="T23" fmla="*/ 0 h 2791"/>
                  <a:gd name="T24" fmla="*/ 0 w 1007"/>
                  <a:gd name="T25" fmla="*/ 0 h 2791"/>
                  <a:gd name="T26" fmla="*/ 0 w 1007"/>
                  <a:gd name="T27" fmla="*/ 0 h 2791"/>
                  <a:gd name="T28" fmla="*/ 0 w 1007"/>
                  <a:gd name="T29" fmla="*/ 0 h 2791"/>
                  <a:gd name="T30" fmla="*/ 0 w 1007"/>
                  <a:gd name="T31" fmla="*/ 0 h 2791"/>
                  <a:gd name="T32" fmla="*/ 0 w 1007"/>
                  <a:gd name="T33" fmla="*/ 0 h 2791"/>
                  <a:gd name="T34" fmla="*/ 0 w 1007"/>
                  <a:gd name="T35" fmla="*/ 0 h 2791"/>
                  <a:gd name="T36" fmla="*/ 0 w 1007"/>
                  <a:gd name="T37" fmla="*/ 0 h 2791"/>
                  <a:gd name="T38" fmla="*/ 0 w 1007"/>
                  <a:gd name="T39" fmla="*/ 0 h 2791"/>
                  <a:gd name="T40" fmla="*/ 0 w 1007"/>
                  <a:gd name="T41" fmla="*/ 0 h 2791"/>
                  <a:gd name="T42" fmla="*/ 0 w 1007"/>
                  <a:gd name="T43" fmla="*/ 0 h 2791"/>
                  <a:gd name="T44" fmla="*/ 0 w 1007"/>
                  <a:gd name="T45" fmla="*/ 0 h 2791"/>
                  <a:gd name="T46" fmla="*/ 0 w 1007"/>
                  <a:gd name="T47" fmla="*/ 0 h 2791"/>
                  <a:gd name="T48" fmla="*/ 0 w 1007"/>
                  <a:gd name="T49" fmla="*/ 0 h 2791"/>
                  <a:gd name="T50" fmla="*/ 0 w 1007"/>
                  <a:gd name="T51" fmla="*/ 0 h 2791"/>
                  <a:gd name="T52" fmla="*/ 0 w 1007"/>
                  <a:gd name="T53" fmla="*/ 0 h 2791"/>
                  <a:gd name="T54" fmla="*/ 0 w 1007"/>
                  <a:gd name="T55" fmla="*/ 0 h 2791"/>
                  <a:gd name="T56" fmla="*/ 0 w 1007"/>
                  <a:gd name="T57" fmla="*/ 0 h 2791"/>
                  <a:gd name="T58" fmla="*/ 0 w 1007"/>
                  <a:gd name="T59" fmla="*/ 0 h 2791"/>
                  <a:gd name="T60" fmla="*/ 0 w 1007"/>
                  <a:gd name="T61" fmla="*/ 0 h 2791"/>
                  <a:gd name="T62" fmla="*/ 0 w 1007"/>
                  <a:gd name="T63" fmla="*/ 0 h 2791"/>
                  <a:gd name="T64" fmla="*/ 0 w 1007"/>
                  <a:gd name="T65" fmla="*/ 0 h 2791"/>
                  <a:gd name="T66" fmla="*/ 0 w 1007"/>
                  <a:gd name="T67" fmla="*/ 0 h 2791"/>
                  <a:gd name="T68" fmla="*/ 0 w 1007"/>
                  <a:gd name="T69" fmla="*/ 0 h 2791"/>
                  <a:gd name="T70" fmla="*/ 0 w 1007"/>
                  <a:gd name="T71" fmla="*/ 0 h 2791"/>
                  <a:gd name="T72" fmla="*/ 0 w 1007"/>
                  <a:gd name="T73" fmla="*/ 0 h 2791"/>
                  <a:gd name="T74" fmla="*/ 0 w 1007"/>
                  <a:gd name="T75" fmla="*/ 0 h 2791"/>
                  <a:gd name="T76" fmla="*/ 0 w 1007"/>
                  <a:gd name="T77" fmla="*/ 0 h 2791"/>
                  <a:gd name="T78" fmla="*/ 0 w 1007"/>
                  <a:gd name="T79" fmla="*/ 0 h 2791"/>
                  <a:gd name="T80" fmla="*/ 0 w 1007"/>
                  <a:gd name="T81" fmla="*/ 0 h 2791"/>
                  <a:gd name="T82" fmla="*/ 0 w 1007"/>
                  <a:gd name="T83" fmla="*/ 0 h 2791"/>
                  <a:gd name="T84" fmla="*/ 0 w 1007"/>
                  <a:gd name="T85" fmla="*/ 0 h 2791"/>
                  <a:gd name="T86" fmla="*/ 0 w 1007"/>
                  <a:gd name="T87" fmla="*/ 0 h 2791"/>
                  <a:gd name="T88" fmla="*/ 0 w 1007"/>
                  <a:gd name="T89" fmla="*/ 0 h 279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07"/>
                  <a:gd name="T136" fmla="*/ 0 h 2791"/>
                  <a:gd name="T137" fmla="*/ 1007 w 1007"/>
                  <a:gd name="T138" fmla="*/ 2791 h 279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07" h="2791">
                    <a:moveTo>
                      <a:pt x="71" y="0"/>
                    </a:moveTo>
                    <a:lnTo>
                      <a:pt x="176" y="2"/>
                    </a:lnTo>
                    <a:lnTo>
                      <a:pt x="273" y="6"/>
                    </a:lnTo>
                    <a:lnTo>
                      <a:pt x="362" y="15"/>
                    </a:lnTo>
                    <a:lnTo>
                      <a:pt x="443" y="26"/>
                    </a:lnTo>
                    <a:lnTo>
                      <a:pt x="518" y="40"/>
                    </a:lnTo>
                    <a:lnTo>
                      <a:pt x="585" y="58"/>
                    </a:lnTo>
                    <a:lnTo>
                      <a:pt x="647" y="79"/>
                    </a:lnTo>
                    <a:lnTo>
                      <a:pt x="702" y="102"/>
                    </a:lnTo>
                    <a:lnTo>
                      <a:pt x="751" y="129"/>
                    </a:lnTo>
                    <a:lnTo>
                      <a:pt x="796" y="159"/>
                    </a:lnTo>
                    <a:lnTo>
                      <a:pt x="834" y="191"/>
                    </a:lnTo>
                    <a:lnTo>
                      <a:pt x="868" y="228"/>
                    </a:lnTo>
                    <a:lnTo>
                      <a:pt x="897" y="266"/>
                    </a:lnTo>
                    <a:lnTo>
                      <a:pt x="922" y="306"/>
                    </a:lnTo>
                    <a:lnTo>
                      <a:pt x="943" y="351"/>
                    </a:lnTo>
                    <a:lnTo>
                      <a:pt x="961" y="397"/>
                    </a:lnTo>
                    <a:lnTo>
                      <a:pt x="974" y="447"/>
                    </a:lnTo>
                    <a:lnTo>
                      <a:pt x="986" y="498"/>
                    </a:lnTo>
                    <a:lnTo>
                      <a:pt x="994" y="553"/>
                    </a:lnTo>
                    <a:lnTo>
                      <a:pt x="1000" y="610"/>
                    </a:lnTo>
                    <a:lnTo>
                      <a:pt x="1004" y="670"/>
                    </a:lnTo>
                    <a:lnTo>
                      <a:pt x="1006" y="732"/>
                    </a:lnTo>
                    <a:lnTo>
                      <a:pt x="1007" y="797"/>
                    </a:lnTo>
                    <a:lnTo>
                      <a:pt x="1006" y="865"/>
                    </a:lnTo>
                    <a:lnTo>
                      <a:pt x="1003" y="1006"/>
                    </a:lnTo>
                    <a:lnTo>
                      <a:pt x="1000" y="1157"/>
                    </a:lnTo>
                    <a:lnTo>
                      <a:pt x="998" y="1236"/>
                    </a:lnTo>
                    <a:lnTo>
                      <a:pt x="998" y="1316"/>
                    </a:lnTo>
                    <a:lnTo>
                      <a:pt x="998" y="1399"/>
                    </a:lnTo>
                    <a:lnTo>
                      <a:pt x="999" y="1485"/>
                    </a:lnTo>
                    <a:lnTo>
                      <a:pt x="1003" y="1586"/>
                    </a:lnTo>
                    <a:lnTo>
                      <a:pt x="1005" y="1700"/>
                    </a:lnTo>
                    <a:lnTo>
                      <a:pt x="1006" y="1761"/>
                    </a:lnTo>
                    <a:lnTo>
                      <a:pt x="1006" y="1823"/>
                    </a:lnTo>
                    <a:lnTo>
                      <a:pt x="1006" y="1886"/>
                    </a:lnTo>
                    <a:lnTo>
                      <a:pt x="1004" y="1950"/>
                    </a:lnTo>
                    <a:lnTo>
                      <a:pt x="1000" y="2014"/>
                    </a:lnTo>
                    <a:lnTo>
                      <a:pt x="995" y="2080"/>
                    </a:lnTo>
                    <a:lnTo>
                      <a:pt x="989" y="2144"/>
                    </a:lnTo>
                    <a:lnTo>
                      <a:pt x="980" y="2207"/>
                    </a:lnTo>
                    <a:lnTo>
                      <a:pt x="968" y="2270"/>
                    </a:lnTo>
                    <a:lnTo>
                      <a:pt x="954" y="2330"/>
                    </a:lnTo>
                    <a:lnTo>
                      <a:pt x="937" y="2389"/>
                    </a:lnTo>
                    <a:lnTo>
                      <a:pt x="918" y="2446"/>
                    </a:lnTo>
                    <a:lnTo>
                      <a:pt x="895" y="2499"/>
                    </a:lnTo>
                    <a:lnTo>
                      <a:pt x="868" y="2550"/>
                    </a:lnTo>
                    <a:lnTo>
                      <a:pt x="837" y="2597"/>
                    </a:lnTo>
                    <a:lnTo>
                      <a:pt x="803" y="2639"/>
                    </a:lnTo>
                    <a:lnTo>
                      <a:pt x="765" y="2677"/>
                    </a:lnTo>
                    <a:lnTo>
                      <a:pt x="722" y="2711"/>
                    </a:lnTo>
                    <a:lnTo>
                      <a:pt x="675" y="2739"/>
                    </a:lnTo>
                    <a:lnTo>
                      <a:pt x="622" y="2761"/>
                    </a:lnTo>
                    <a:lnTo>
                      <a:pt x="564" y="2777"/>
                    </a:lnTo>
                    <a:lnTo>
                      <a:pt x="502" y="2788"/>
                    </a:lnTo>
                    <a:lnTo>
                      <a:pt x="433" y="2791"/>
                    </a:lnTo>
                    <a:lnTo>
                      <a:pt x="360" y="2787"/>
                    </a:lnTo>
                    <a:lnTo>
                      <a:pt x="279" y="2774"/>
                    </a:lnTo>
                    <a:lnTo>
                      <a:pt x="192" y="2755"/>
                    </a:lnTo>
                    <a:lnTo>
                      <a:pt x="99" y="2726"/>
                    </a:lnTo>
                    <a:lnTo>
                      <a:pt x="0" y="2688"/>
                    </a:lnTo>
                    <a:lnTo>
                      <a:pt x="25" y="2551"/>
                    </a:lnTo>
                    <a:lnTo>
                      <a:pt x="49" y="2410"/>
                    </a:lnTo>
                    <a:lnTo>
                      <a:pt x="61" y="2338"/>
                    </a:lnTo>
                    <a:lnTo>
                      <a:pt x="71" y="2265"/>
                    </a:lnTo>
                    <a:lnTo>
                      <a:pt x="83" y="2189"/>
                    </a:lnTo>
                    <a:lnTo>
                      <a:pt x="92" y="2114"/>
                    </a:lnTo>
                    <a:lnTo>
                      <a:pt x="102" y="2037"/>
                    </a:lnTo>
                    <a:lnTo>
                      <a:pt x="110" y="1959"/>
                    </a:lnTo>
                    <a:lnTo>
                      <a:pt x="119" y="1880"/>
                    </a:lnTo>
                    <a:lnTo>
                      <a:pt x="127" y="1800"/>
                    </a:lnTo>
                    <a:lnTo>
                      <a:pt x="134" y="1719"/>
                    </a:lnTo>
                    <a:lnTo>
                      <a:pt x="140" y="1637"/>
                    </a:lnTo>
                    <a:lnTo>
                      <a:pt x="146" y="1553"/>
                    </a:lnTo>
                    <a:lnTo>
                      <a:pt x="150" y="1469"/>
                    </a:lnTo>
                    <a:lnTo>
                      <a:pt x="154" y="1385"/>
                    </a:lnTo>
                    <a:lnTo>
                      <a:pt x="156" y="1298"/>
                    </a:lnTo>
                    <a:lnTo>
                      <a:pt x="158" y="1211"/>
                    </a:lnTo>
                    <a:lnTo>
                      <a:pt x="159" y="1123"/>
                    </a:lnTo>
                    <a:lnTo>
                      <a:pt x="158" y="1034"/>
                    </a:lnTo>
                    <a:lnTo>
                      <a:pt x="157" y="944"/>
                    </a:lnTo>
                    <a:lnTo>
                      <a:pt x="154" y="854"/>
                    </a:lnTo>
                    <a:lnTo>
                      <a:pt x="151" y="762"/>
                    </a:lnTo>
                    <a:lnTo>
                      <a:pt x="146" y="670"/>
                    </a:lnTo>
                    <a:lnTo>
                      <a:pt x="138" y="577"/>
                    </a:lnTo>
                    <a:lnTo>
                      <a:pt x="131" y="483"/>
                    </a:lnTo>
                    <a:lnTo>
                      <a:pt x="122" y="388"/>
                    </a:lnTo>
                    <a:lnTo>
                      <a:pt x="111" y="292"/>
                    </a:lnTo>
                    <a:lnTo>
                      <a:pt x="99" y="196"/>
                    </a:lnTo>
                    <a:lnTo>
                      <a:pt x="86" y="9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86" name="Freeform 101"/>
              <p:cNvSpPr>
                <a:spLocks/>
              </p:cNvSpPr>
              <p:nvPr/>
            </p:nvSpPr>
            <p:spPr bwMode="auto">
              <a:xfrm>
                <a:off x="3319" y="1265"/>
                <a:ext cx="94" cy="379"/>
              </a:xfrm>
              <a:custGeom>
                <a:avLst/>
                <a:gdLst>
                  <a:gd name="T0" fmla="*/ 0 w 655"/>
                  <a:gd name="T1" fmla="*/ 0 h 2649"/>
                  <a:gd name="T2" fmla="*/ 0 w 655"/>
                  <a:gd name="T3" fmla="*/ 0 h 2649"/>
                  <a:gd name="T4" fmla="*/ 0 w 655"/>
                  <a:gd name="T5" fmla="*/ 0 h 2649"/>
                  <a:gd name="T6" fmla="*/ 0 w 655"/>
                  <a:gd name="T7" fmla="*/ 0 h 2649"/>
                  <a:gd name="T8" fmla="*/ 0 w 655"/>
                  <a:gd name="T9" fmla="*/ 0 h 2649"/>
                  <a:gd name="T10" fmla="*/ 0 w 655"/>
                  <a:gd name="T11" fmla="*/ 0 h 2649"/>
                  <a:gd name="T12" fmla="*/ 0 w 655"/>
                  <a:gd name="T13" fmla="*/ 0 h 2649"/>
                  <a:gd name="T14" fmla="*/ 0 w 655"/>
                  <a:gd name="T15" fmla="*/ 0 h 2649"/>
                  <a:gd name="T16" fmla="*/ 0 w 655"/>
                  <a:gd name="T17" fmla="*/ 0 h 2649"/>
                  <a:gd name="T18" fmla="*/ 0 w 655"/>
                  <a:gd name="T19" fmla="*/ 0 h 2649"/>
                  <a:gd name="T20" fmla="*/ 0 w 655"/>
                  <a:gd name="T21" fmla="*/ 0 h 2649"/>
                  <a:gd name="T22" fmla="*/ 0 w 655"/>
                  <a:gd name="T23" fmla="*/ 0 h 2649"/>
                  <a:gd name="T24" fmla="*/ 0 w 655"/>
                  <a:gd name="T25" fmla="*/ 0 h 2649"/>
                  <a:gd name="T26" fmla="*/ 0 w 655"/>
                  <a:gd name="T27" fmla="*/ 0 h 2649"/>
                  <a:gd name="T28" fmla="*/ 0 w 655"/>
                  <a:gd name="T29" fmla="*/ 0 h 2649"/>
                  <a:gd name="T30" fmla="*/ 0 w 655"/>
                  <a:gd name="T31" fmla="*/ 0 h 2649"/>
                  <a:gd name="T32" fmla="*/ 0 w 655"/>
                  <a:gd name="T33" fmla="*/ 0 h 2649"/>
                  <a:gd name="T34" fmla="*/ 0 w 655"/>
                  <a:gd name="T35" fmla="*/ 0 h 2649"/>
                  <a:gd name="T36" fmla="*/ 0 w 655"/>
                  <a:gd name="T37" fmla="*/ 0 h 2649"/>
                  <a:gd name="T38" fmla="*/ 0 w 655"/>
                  <a:gd name="T39" fmla="*/ 0 h 2649"/>
                  <a:gd name="T40" fmla="*/ 0 w 655"/>
                  <a:gd name="T41" fmla="*/ 0 h 2649"/>
                  <a:gd name="T42" fmla="*/ 0 w 655"/>
                  <a:gd name="T43" fmla="*/ 0 h 2649"/>
                  <a:gd name="T44" fmla="*/ 0 w 655"/>
                  <a:gd name="T45" fmla="*/ 0 h 2649"/>
                  <a:gd name="T46" fmla="*/ 0 w 655"/>
                  <a:gd name="T47" fmla="*/ 0 h 2649"/>
                  <a:gd name="T48" fmla="*/ 0 w 655"/>
                  <a:gd name="T49" fmla="*/ 0 h 2649"/>
                  <a:gd name="T50" fmla="*/ 0 w 655"/>
                  <a:gd name="T51" fmla="*/ 0 h 2649"/>
                  <a:gd name="T52" fmla="*/ 0 w 655"/>
                  <a:gd name="T53" fmla="*/ 0 h 2649"/>
                  <a:gd name="T54" fmla="*/ 0 w 655"/>
                  <a:gd name="T55" fmla="*/ 0 h 2649"/>
                  <a:gd name="T56" fmla="*/ 0 w 655"/>
                  <a:gd name="T57" fmla="*/ 0 h 2649"/>
                  <a:gd name="T58" fmla="*/ 0 w 655"/>
                  <a:gd name="T59" fmla="*/ 0 h 2649"/>
                  <a:gd name="T60" fmla="*/ 0 w 655"/>
                  <a:gd name="T61" fmla="*/ 0 h 2649"/>
                  <a:gd name="T62" fmla="*/ 0 w 655"/>
                  <a:gd name="T63" fmla="*/ 0 h 2649"/>
                  <a:gd name="T64" fmla="*/ 0 w 655"/>
                  <a:gd name="T65" fmla="*/ 0 h 2649"/>
                  <a:gd name="T66" fmla="*/ 0 w 655"/>
                  <a:gd name="T67" fmla="*/ 0 h 2649"/>
                  <a:gd name="T68" fmla="*/ 0 w 655"/>
                  <a:gd name="T69" fmla="*/ 0 h 2649"/>
                  <a:gd name="T70" fmla="*/ 0 w 655"/>
                  <a:gd name="T71" fmla="*/ 0 h 2649"/>
                  <a:gd name="T72" fmla="*/ 0 w 655"/>
                  <a:gd name="T73" fmla="*/ 0 h 2649"/>
                  <a:gd name="T74" fmla="*/ 0 w 655"/>
                  <a:gd name="T75" fmla="*/ 0 h 2649"/>
                  <a:gd name="T76" fmla="*/ 0 w 655"/>
                  <a:gd name="T77" fmla="*/ 0 h 2649"/>
                  <a:gd name="T78" fmla="*/ 0 w 655"/>
                  <a:gd name="T79" fmla="*/ 0 h 26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55"/>
                  <a:gd name="T121" fmla="*/ 0 h 2649"/>
                  <a:gd name="T122" fmla="*/ 655 w 655"/>
                  <a:gd name="T123" fmla="*/ 2649 h 264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55" h="2649">
                    <a:moveTo>
                      <a:pt x="414" y="2"/>
                    </a:moveTo>
                    <a:lnTo>
                      <a:pt x="440" y="1"/>
                    </a:lnTo>
                    <a:lnTo>
                      <a:pt x="465" y="0"/>
                    </a:lnTo>
                    <a:lnTo>
                      <a:pt x="492" y="0"/>
                    </a:lnTo>
                    <a:lnTo>
                      <a:pt x="519" y="0"/>
                    </a:lnTo>
                    <a:lnTo>
                      <a:pt x="546" y="0"/>
                    </a:lnTo>
                    <a:lnTo>
                      <a:pt x="572" y="1"/>
                    </a:lnTo>
                    <a:lnTo>
                      <a:pt x="599" y="2"/>
                    </a:lnTo>
                    <a:lnTo>
                      <a:pt x="627" y="3"/>
                    </a:lnTo>
                    <a:lnTo>
                      <a:pt x="634" y="4"/>
                    </a:lnTo>
                    <a:lnTo>
                      <a:pt x="642" y="4"/>
                    </a:lnTo>
                    <a:lnTo>
                      <a:pt x="647" y="98"/>
                    </a:lnTo>
                    <a:lnTo>
                      <a:pt x="651" y="192"/>
                    </a:lnTo>
                    <a:lnTo>
                      <a:pt x="653" y="285"/>
                    </a:lnTo>
                    <a:lnTo>
                      <a:pt x="655" y="378"/>
                    </a:lnTo>
                    <a:lnTo>
                      <a:pt x="655" y="469"/>
                    </a:lnTo>
                    <a:lnTo>
                      <a:pt x="654" y="561"/>
                    </a:lnTo>
                    <a:lnTo>
                      <a:pt x="653" y="652"/>
                    </a:lnTo>
                    <a:lnTo>
                      <a:pt x="650" y="742"/>
                    </a:lnTo>
                    <a:lnTo>
                      <a:pt x="646" y="831"/>
                    </a:lnTo>
                    <a:lnTo>
                      <a:pt x="641" y="919"/>
                    </a:lnTo>
                    <a:lnTo>
                      <a:pt x="636" y="1008"/>
                    </a:lnTo>
                    <a:lnTo>
                      <a:pt x="629" y="1095"/>
                    </a:lnTo>
                    <a:lnTo>
                      <a:pt x="621" y="1182"/>
                    </a:lnTo>
                    <a:lnTo>
                      <a:pt x="613" y="1269"/>
                    </a:lnTo>
                    <a:lnTo>
                      <a:pt x="604" y="1354"/>
                    </a:lnTo>
                    <a:lnTo>
                      <a:pt x="593" y="1438"/>
                    </a:lnTo>
                    <a:lnTo>
                      <a:pt x="583" y="1521"/>
                    </a:lnTo>
                    <a:lnTo>
                      <a:pt x="572" y="1604"/>
                    </a:lnTo>
                    <a:lnTo>
                      <a:pt x="559" y="1686"/>
                    </a:lnTo>
                    <a:lnTo>
                      <a:pt x="547" y="1766"/>
                    </a:lnTo>
                    <a:lnTo>
                      <a:pt x="534" y="1846"/>
                    </a:lnTo>
                    <a:lnTo>
                      <a:pt x="520" y="1925"/>
                    </a:lnTo>
                    <a:lnTo>
                      <a:pt x="507" y="2003"/>
                    </a:lnTo>
                    <a:lnTo>
                      <a:pt x="492" y="2080"/>
                    </a:lnTo>
                    <a:lnTo>
                      <a:pt x="477" y="2155"/>
                    </a:lnTo>
                    <a:lnTo>
                      <a:pt x="461" y="2230"/>
                    </a:lnTo>
                    <a:lnTo>
                      <a:pt x="446" y="2302"/>
                    </a:lnTo>
                    <a:lnTo>
                      <a:pt x="430" y="2374"/>
                    </a:lnTo>
                    <a:lnTo>
                      <a:pt x="397" y="2515"/>
                    </a:lnTo>
                    <a:lnTo>
                      <a:pt x="364" y="2649"/>
                    </a:lnTo>
                    <a:lnTo>
                      <a:pt x="317" y="2637"/>
                    </a:lnTo>
                    <a:lnTo>
                      <a:pt x="270" y="2625"/>
                    </a:lnTo>
                    <a:lnTo>
                      <a:pt x="224" y="2611"/>
                    </a:lnTo>
                    <a:lnTo>
                      <a:pt x="178" y="2596"/>
                    </a:lnTo>
                    <a:lnTo>
                      <a:pt x="133" y="2581"/>
                    </a:lnTo>
                    <a:lnTo>
                      <a:pt x="88" y="2565"/>
                    </a:lnTo>
                    <a:lnTo>
                      <a:pt x="44" y="2548"/>
                    </a:lnTo>
                    <a:lnTo>
                      <a:pt x="0" y="2531"/>
                    </a:lnTo>
                    <a:lnTo>
                      <a:pt x="22" y="2464"/>
                    </a:lnTo>
                    <a:lnTo>
                      <a:pt x="43" y="2397"/>
                    </a:lnTo>
                    <a:lnTo>
                      <a:pt x="64" y="2329"/>
                    </a:lnTo>
                    <a:lnTo>
                      <a:pt x="85" y="2260"/>
                    </a:lnTo>
                    <a:lnTo>
                      <a:pt x="105" y="2189"/>
                    </a:lnTo>
                    <a:lnTo>
                      <a:pt x="124" y="2118"/>
                    </a:lnTo>
                    <a:lnTo>
                      <a:pt x="144" y="2046"/>
                    </a:lnTo>
                    <a:lnTo>
                      <a:pt x="164" y="1972"/>
                    </a:lnTo>
                    <a:lnTo>
                      <a:pt x="182" y="1898"/>
                    </a:lnTo>
                    <a:lnTo>
                      <a:pt x="200" y="1822"/>
                    </a:lnTo>
                    <a:lnTo>
                      <a:pt x="217" y="1746"/>
                    </a:lnTo>
                    <a:lnTo>
                      <a:pt x="235" y="1668"/>
                    </a:lnTo>
                    <a:lnTo>
                      <a:pt x="251" y="1591"/>
                    </a:lnTo>
                    <a:lnTo>
                      <a:pt x="267" y="1512"/>
                    </a:lnTo>
                    <a:lnTo>
                      <a:pt x="282" y="1432"/>
                    </a:lnTo>
                    <a:lnTo>
                      <a:pt x="297" y="1352"/>
                    </a:lnTo>
                    <a:lnTo>
                      <a:pt x="311" y="1271"/>
                    </a:lnTo>
                    <a:lnTo>
                      <a:pt x="324" y="1190"/>
                    </a:lnTo>
                    <a:lnTo>
                      <a:pt x="336" y="1108"/>
                    </a:lnTo>
                    <a:lnTo>
                      <a:pt x="349" y="1025"/>
                    </a:lnTo>
                    <a:lnTo>
                      <a:pt x="359" y="942"/>
                    </a:lnTo>
                    <a:lnTo>
                      <a:pt x="369" y="858"/>
                    </a:lnTo>
                    <a:lnTo>
                      <a:pt x="378" y="775"/>
                    </a:lnTo>
                    <a:lnTo>
                      <a:pt x="386" y="690"/>
                    </a:lnTo>
                    <a:lnTo>
                      <a:pt x="393" y="605"/>
                    </a:lnTo>
                    <a:lnTo>
                      <a:pt x="399" y="519"/>
                    </a:lnTo>
                    <a:lnTo>
                      <a:pt x="404" y="433"/>
                    </a:lnTo>
                    <a:lnTo>
                      <a:pt x="409" y="348"/>
                    </a:lnTo>
                    <a:lnTo>
                      <a:pt x="412" y="262"/>
                    </a:lnTo>
                    <a:lnTo>
                      <a:pt x="413" y="176"/>
                    </a:lnTo>
                    <a:lnTo>
                      <a:pt x="414" y="89"/>
                    </a:lnTo>
                    <a:lnTo>
                      <a:pt x="414" y="2"/>
                    </a:lnTo>
                    <a:close/>
                  </a:path>
                </a:pathLst>
              </a:custGeom>
              <a:solidFill>
                <a:srgbClr val="235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87" name="Freeform 102"/>
              <p:cNvSpPr>
                <a:spLocks/>
              </p:cNvSpPr>
              <p:nvPr/>
            </p:nvSpPr>
            <p:spPr bwMode="auto">
              <a:xfrm>
                <a:off x="3272" y="1266"/>
                <a:ext cx="106" cy="361"/>
              </a:xfrm>
              <a:custGeom>
                <a:avLst/>
                <a:gdLst>
                  <a:gd name="T0" fmla="*/ 0 w 747"/>
                  <a:gd name="T1" fmla="*/ 0 h 2529"/>
                  <a:gd name="T2" fmla="*/ 0 w 747"/>
                  <a:gd name="T3" fmla="*/ 0 h 2529"/>
                  <a:gd name="T4" fmla="*/ 0 w 747"/>
                  <a:gd name="T5" fmla="*/ 0 h 2529"/>
                  <a:gd name="T6" fmla="*/ 0 w 747"/>
                  <a:gd name="T7" fmla="*/ 0 h 2529"/>
                  <a:gd name="T8" fmla="*/ 0 w 747"/>
                  <a:gd name="T9" fmla="*/ 0 h 2529"/>
                  <a:gd name="T10" fmla="*/ 0 w 747"/>
                  <a:gd name="T11" fmla="*/ 0 h 2529"/>
                  <a:gd name="T12" fmla="*/ 0 w 747"/>
                  <a:gd name="T13" fmla="*/ 0 h 2529"/>
                  <a:gd name="T14" fmla="*/ 0 w 747"/>
                  <a:gd name="T15" fmla="*/ 0 h 2529"/>
                  <a:gd name="T16" fmla="*/ 0 w 747"/>
                  <a:gd name="T17" fmla="*/ 0 h 2529"/>
                  <a:gd name="T18" fmla="*/ 0 w 747"/>
                  <a:gd name="T19" fmla="*/ 0 h 2529"/>
                  <a:gd name="T20" fmla="*/ 0 w 747"/>
                  <a:gd name="T21" fmla="*/ 0 h 2529"/>
                  <a:gd name="T22" fmla="*/ 0 w 747"/>
                  <a:gd name="T23" fmla="*/ 0 h 2529"/>
                  <a:gd name="T24" fmla="*/ 0 w 747"/>
                  <a:gd name="T25" fmla="*/ 0 h 2529"/>
                  <a:gd name="T26" fmla="*/ 0 w 747"/>
                  <a:gd name="T27" fmla="*/ 0 h 2529"/>
                  <a:gd name="T28" fmla="*/ 0 w 747"/>
                  <a:gd name="T29" fmla="*/ 0 h 2529"/>
                  <a:gd name="T30" fmla="*/ 0 w 747"/>
                  <a:gd name="T31" fmla="*/ 0 h 2529"/>
                  <a:gd name="T32" fmla="*/ 0 w 747"/>
                  <a:gd name="T33" fmla="*/ 0 h 2529"/>
                  <a:gd name="T34" fmla="*/ 0 w 747"/>
                  <a:gd name="T35" fmla="*/ 0 h 2529"/>
                  <a:gd name="T36" fmla="*/ 0 w 747"/>
                  <a:gd name="T37" fmla="*/ 0 h 2529"/>
                  <a:gd name="T38" fmla="*/ 0 w 747"/>
                  <a:gd name="T39" fmla="*/ 0 h 2529"/>
                  <a:gd name="T40" fmla="*/ 0 w 747"/>
                  <a:gd name="T41" fmla="*/ 0 h 2529"/>
                  <a:gd name="T42" fmla="*/ 0 w 747"/>
                  <a:gd name="T43" fmla="*/ 0 h 2529"/>
                  <a:gd name="T44" fmla="*/ 0 w 747"/>
                  <a:gd name="T45" fmla="*/ 0 h 2529"/>
                  <a:gd name="T46" fmla="*/ 0 w 747"/>
                  <a:gd name="T47" fmla="*/ 0 h 2529"/>
                  <a:gd name="T48" fmla="*/ 0 w 747"/>
                  <a:gd name="T49" fmla="*/ 0 h 2529"/>
                  <a:gd name="T50" fmla="*/ 0 w 747"/>
                  <a:gd name="T51" fmla="*/ 0 h 2529"/>
                  <a:gd name="T52" fmla="*/ 0 w 747"/>
                  <a:gd name="T53" fmla="*/ 0 h 2529"/>
                  <a:gd name="T54" fmla="*/ 0 w 747"/>
                  <a:gd name="T55" fmla="*/ 0 h 2529"/>
                  <a:gd name="T56" fmla="*/ 0 w 747"/>
                  <a:gd name="T57" fmla="*/ 0 h 2529"/>
                  <a:gd name="T58" fmla="*/ 0 w 747"/>
                  <a:gd name="T59" fmla="*/ 0 h 2529"/>
                  <a:gd name="T60" fmla="*/ 0 w 747"/>
                  <a:gd name="T61" fmla="*/ 0 h 2529"/>
                  <a:gd name="T62" fmla="*/ 0 w 747"/>
                  <a:gd name="T63" fmla="*/ 0 h 2529"/>
                  <a:gd name="T64" fmla="*/ 0 w 747"/>
                  <a:gd name="T65" fmla="*/ 0 h 2529"/>
                  <a:gd name="T66" fmla="*/ 0 w 747"/>
                  <a:gd name="T67" fmla="*/ 0 h 2529"/>
                  <a:gd name="T68" fmla="*/ 0 w 747"/>
                  <a:gd name="T69" fmla="*/ 0 h 252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7"/>
                  <a:gd name="T106" fmla="*/ 0 h 2529"/>
                  <a:gd name="T107" fmla="*/ 747 w 747"/>
                  <a:gd name="T108" fmla="*/ 2529 h 252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7" h="2529">
                    <a:moveTo>
                      <a:pt x="747" y="0"/>
                    </a:moveTo>
                    <a:lnTo>
                      <a:pt x="747" y="87"/>
                    </a:lnTo>
                    <a:lnTo>
                      <a:pt x="746" y="174"/>
                    </a:lnTo>
                    <a:lnTo>
                      <a:pt x="745" y="260"/>
                    </a:lnTo>
                    <a:lnTo>
                      <a:pt x="742" y="346"/>
                    </a:lnTo>
                    <a:lnTo>
                      <a:pt x="737" y="431"/>
                    </a:lnTo>
                    <a:lnTo>
                      <a:pt x="732" y="517"/>
                    </a:lnTo>
                    <a:lnTo>
                      <a:pt x="726" y="603"/>
                    </a:lnTo>
                    <a:lnTo>
                      <a:pt x="719" y="688"/>
                    </a:lnTo>
                    <a:lnTo>
                      <a:pt x="711" y="773"/>
                    </a:lnTo>
                    <a:lnTo>
                      <a:pt x="702" y="856"/>
                    </a:lnTo>
                    <a:lnTo>
                      <a:pt x="692" y="940"/>
                    </a:lnTo>
                    <a:lnTo>
                      <a:pt x="682" y="1023"/>
                    </a:lnTo>
                    <a:lnTo>
                      <a:pt x="669" y="1106"/>
                    </a:lnTo>
                    <a:lnTo>
                      <a:pt x="657" y="1188"/>
                    </a:lnTo>
                    <a:lnTo>
                      <a:pt x="644" y="1269"/>
                    </a:lnTo>
                    <a:lnTo>
                      <a:pt x="630" y="1350"/>
                    </a:lnTo>
                    <a:lnTo>
                      <a:pt x="615" y="1430"/>
                    </a:lnTo>
                    <a:lnTo>
                      <a:pt x="600" y="1510"/>
                    </a:lnTo>
                    <a:lnTo>
                      <a:pt x="584" y="1589"/>
                    </a:lnTo>
                    <a:lnTo>
                      <a:pt x="568" y="1666"/>
                    </a:lnTo>
                    <a:lnTo>
                      <a:pt x="550" y="1744"/>
                    </a:lnTo>
                    <a:lnTo>
                      <a:pt x="533" y="1820"/>
                    </a:lnTo>
                    <a:lnTo>
                      <a:pt x="515" y="1896"/>
                    </a:lnTo>
                    <a:lnTo>
                      <a:pt x="497" y="1970"/>
                    </a:lnTo>
                    <a:lnTo>
                      <a:pt x="477" y="2044"/>
                    </a:lnTo>
                    <a:lnTo>
                      <a:pt x="457" y="2116"/>
                    </a:lnTo>
                    <a:lnTo>
                      <a:pt x="438" y="2187"/>
                    </a:lnTo>
                    <a:lnTo>
                      <a:pt x="418" y="2258"/>
                    </a:lnTo>
                    <a:lnTo>
                      <a:pt x="397" y="2327"/>
                    </a:lnTo>
                    <a:lnTo>
                      <a:pt x="376" y="2395"/>
                    </a:lnTo>
                    <a:lnTo>
                      <a:pt x="355" y="2462"/>
                    </a:lnTo>
                    <a:lnTo>
                      <a:pt x="333" y="2529"/>
                    </a:lnTo>
                    <a:lnTo>
                      <a:pt x="290" y="2510"/>
                    </a:lnTo>
                    <a:lnTo>
                      <a:pt x="245" y="2490"/>
                    </a:lnTo>
                    <a:lnTo>
                      <a:pt x="203" y="2470"/>
                    </a:lnTo>
                    <a:lnTo>
                      <a:pt x="161" y="2449"/>
                    </a:lnTo>
                    <a:lnTo>
                      <a:pt x="119" y="2427"/>
                    </a:lnTo>
                    <a:lnTo>
                      <a:pt x="79" y="2405"/>
                    </a:lnTo>
                    <a:lnTo>
                      <a:pt x="39" y="2383"/>
                    </a:lnTo>
                    <a:lnTo>
                      <a:pt x="0" y="2360"/>
                    </a:lnTo>
                    <a:lnTo>
                      <a:pt x="24" y="2303"/>
                    </a:lnTo>
                    <a:lnTo>
                      <a:pt x="48" y="2245"/>
                    </a:lnTo>
                    <a:lnTo>
                      <a:pt x="72" y="2185"/>
                    </a:lnTo>
                    <a:lnTo>
                      <a:pt x="95" y="2122"/>
                    </a:lnTo>
                    <a:lnTo>
                      <a:pt x="117" y="2058"/>
                    </a:lnTo>
                    <a:lnTo>
                      <a:pt x="138" y="1992"/>
                    </a:lnTo>
                    <a:lnTo>
                      <a:pt x="160" y="1925"/>
                    </a:lnTo>
                    <a:lnTo>
                      <a:pt x="180" y="1855"/>
                    </a:lnTo>
                    <a:lnTo>
                      <a:pt x="200" y="1784"/>
                    </a:lnTo>
                    <a:lnTo>
                      <a:pt x="220" y="1713"/>
                    </a:lnTo>
                    <a:lnTo>
                      <a:pt x="238" y="1639"/>
                    </a:lnTo>
                    <a:lnTo>
                      <a:pt x="257" y="1565"/>
                    </a:lnTo>
                    <a:lnTo>
                      <a:pt x="293" y="1413"/>
                    </a:lnTo>
                    <a:lnTo>
                      <a:pt x="328" y="1258"/>
                    </a:lnTo>
                    <a:lnTo>
                      <a:pt x="361" y="1101"/>
                    </a:lnTo>
                    <a:lnTo>
                      <a:pt x="393" y="942"/>
                    </a:lnTo>
                    <a:lnTo>
                      <a:pt x="425" y="784"/>
                    </a:lnTo>
                    <a:lnTo>
                      <a:pt x="457" y="626"/>
                    </a:lnTo>
                    <a:lnTo>
                      <a:pt x="487" y="469"/>
                    </a:lnTo>
                    <a:lnTo>
                      <a:pt x="518" y="315"/>
                    </a:lnTo>
                    <a:lnTo>
                      <a:pt x="550" y="164"/>
                    </a:lnTo>
                    <a:lnTo>
                      <a:pt x="581" y="16"/>
                    </a:lnTo>
                    <a:lnTo>
                      <a:pt x="602" y="14"/>
                    </a:lnTo>
                    <a:lnTo>
                      <a:pt x="622" y="11"/>
                    </a:lnTo>
                    <a:lnTo>
                      <a:pt x="642" y="9"/>
                    </a:lnTo>
                    <a:lnTo>
                      <a:pt x="663" y="7"/>
                    </a:lnTo>
                    <a:lnTo>
                      <a:pt x="684" y="4"/>
                    </a:lnTo>
                    <a:lnTo>
                      <a:pt x="704" y="3"/>
                    </a:lnTo>
                    <a:lnTo>
                      <a:pt x="725" y="1"/>
                    </a:lnTo>
                    <a:lnTo>
                      <a:pt x="747" y="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88" name="Freeform 103"/>
              <p:cNvSpPr>
                <a:spLocks/>
              </p:cNvSpPr>
              <p:nvPr/>
            </p:nvSpPr>
            <p:spPr bwMode="auto">
              <a:xfrm>
                <a:off x="3188" y="1369"/>
                <a:ext cx="222" cy="274"/>
              </a:xfrm>
              <a:custGeom>
                <a:avLst/>
                <a:gdLst>
                  <a:gd name="T0" fmla="*/ 0 w 1559"/>
                  <a:gd name="T1" fmla="*/ 0 h 1917"/>
                  <a:gd name="T2" fmla="*/ 0 w 1559"/>
                  <a:gd name="T3" fmla="*/ 0 h 1917"/>
                  <a:gd name="T4" fmla="*/ 0 w 1559"/>
                  <a:gd name="T5" fmla="*/ 0 h 1917"/>
                  <a:gd name="T6" fmla="*/ 0 w 1559"/>
                  <a:gd name="T7" fmla="*/ 0 h 1917"/>
                  <a:gd name="T8" fmla="*/ 0 w 1559"/>
                  <a:gd name="T9" fmla="*/ 0 h 1917"/>
                  <a:gd name="T10" fmla="*/ 0 w 1559"/>
                  <a:gd name="T11" fmla="*/ 0 h 1917"/>
                  <a:gd name="T12" fmla="*/ 0 w 1559"/>
                  <a:gd name="T13" fmla="*/ 0 h 1917"/>
                  <a:gd name="T14" fmla="*/ 0 w 1559"/>
                  <a:gd name="T15" fmla="*/ 0 h 1917"/>
                  <a:gd name="T16" fmla="*/ 0 w 1559"/>
                  <a:gd name="T17" fmla="*/ 0 h 1917"/>
                  <a:gd name="T18" fmla="*/ 0 w 1559"/>
                  <a:gd name="T19" fmla="*/ 0 h 1917"/>
                  <a:gd name="T20" fmla="*/ 0 w 1559"/>
                  <a:gd name="T21" fmla="*/ 0 h 1917"/>
                  <a:gd name="T22" fmla="*/ 0 w 1559"/>
                  <a:gd name="T23" fmla="*/ 0 h 1917"/>
                  <a:gd name="T24" fmla="*/ 0 w 1559"/>
                  <a:gd name="T25" fmla="*/ 0 h 1917"/>
                  <a:gd name="T26" fmla="*/ 0 w 1559"/>
                  <a:gd name="T27" fmla="*/ 0 h 1917"/>
                  <a:gd name="T28" fmla="*/ 0 w 1559"/>
                  <a:gd name="T29" fmla="*/ 0 h 1917"/>
                  <a:gd name="T30" fmla="*/ 0 w 1559"/>
                  <a:gd name="T31" fmla="*/ 0 h 1917"/>
                  <a:gd name="T32" fmla="*/ 0 w 1559"/>
                  <a:gd name="T33" fmla="*/ 0 h 1917"/>
                  <a:gd name="T34" fmla="*/ 0 w 1559"/>
                  <a:gd name="T35" fmla="*/ 0 h 1917"/>
                  <a:gd name="T36" fmla="*/ 0 w 1559"/>
                  <a:gd name="T37" fmla="*/ 0 h 1917"/>
                  <a:gd name="T38" fmla="*/ 0 w 1559"/>
                  <a:gd name="T39" fmla="*/ 0 h 1917"/>
                  <a:gd name="T40" fmla="*/ 0 w 1559"/>
                  <a:gd name="T41" fmla="*/ 0 h 1917"/>
                  <a:gd name="T42" fmla="*/ 0 w 1559"/>
                  <a:gd name="T43" fmla="*/ 0 h 1917"/>
                  <a:gd name="T44" fmla="*/ 0 w 1559"/>
                  <a:gd name="T45" fmla="*/ 0 h 1917"/>
                  <a:gd name="T46" fmla="*/ 0 w 1559"/>
                  <a:gd name="T47" fmla="*/ 0 h 1917"/>
                  <a:gd name="T48" fmla="*/ 0 w 1559"/>
                  <a:gd name="T49" fmla="*/ 0 h 1917"/>
                  <a:gd name="T50" fmla="*/ 0 w 1559"/>
                  <a:gd name="T51" fmla="*/ 0 h 1917"/>
                  <a:gd name="T52" fmla="*/ 0 w 1559"/>
                  <a:gd name="T53" fmla="*/ 0 h 1917"/>
                  <a:gd name="T54" fmla="*/ 0 w 1559"/>
                  <a:gd name="T55" fmla="*/ 0 h 1917"/>
                  <a:gd name="T56" fmla="*/ 0 w 1559"/>
                  <a:gd name="T57" fmla="*/ 0 h 1917"/>
                  <a:gd name="T58" fmla="*/ 0 w 1559"/>
                  <a:gd name="T59" fmla="*/ 0 h 1917"/>
                  <a:gd name="T60" fmla="*/ 0 w 1559"/>
                  <a:gd name="T61" fmla="*/ 0 h 1917"/>
                  <a:gd name="T62" fmla="*/ 0 w 1559"/>
                  <a:gd name="T63" fmla="*/ 0 h 1917"/>
                  <a:gd name="T64" fmla="*/ 0 w 1559"/>
                  <a:gd name="T65" fmla="*/ 0 h 1917"/>
                  <a:gd name="T66" fmla="*/ 0 w 1559"/>
                  <a:gd name="T67" fmla="*/ 0 h 1917"/>
                  <a:gd name="T68" fmla="*/ 0 w 1559"/>
                  <a:gd name="T69" fmla="*/ 0 h 1917"/>
                  <a:gd name="T70" fmla="*/ 0 w 1559"/>
                  <a:gd name="T71" fmla="*/ 0 h 1917"/>
                  <a:gd name="T72" fmla="*/ 0 w 1559"/>
                  <a:gd name="T73" fmla="*/ 0 h 1917"/>
                  <a:gd name="T74" fmla="*/ 0 w 1559"/>
                  <a:gd name="T75" fmla="*/ 0 h 1917"/>
                  <a:gd name="T76" fmla="*/ 0 w 1559"/>
                  <a:gd name="T77" fmla="*/ 0 h 1917"/>
                  <a:gd name="T78" fmla="*/ 0 w 1559"/>
                  <a:gd name="T79" fmla="*/ 0 h 1917"/>
                  <a:gd name="T80" fmla="*/ 0 w 1559"/>
                  <a:gd name="T81" fmla="*/ 0 h 1917"/>
                  <a:gd name="T82" fmla="*/ 0 w 1559"/>
                  <a:gd name="T83" fmla="*/ 0 h 1917"/>
                  <a:gd name="T84" fmla="*/ 0 w 1559"/>
                  <a:gd name="T85" fmla="*/ 0 h 1917"/>
                  <a:gd name="T86" fmla="*/ 0 w 1559"/>
                  <a:gd name="T87" fmla="*/ 0 h 1917"/>
                  <a:gd name="T88" fmla="*/ 0 w 1559"/>
                  <a:gd name="T89" fmla="*/ 0 h 1917"/>
                  <a:gd name="T90" fmla="*/ 0 w 1559"/>
                  <a:gd name="T91" fmla="*/ 0 h 1917"/>
                  <a:gd name="T92" fmla="*/ 0 w 1559"/>
                  <a:gd name="T93" fmla="*/ 0 h 1917"/>
                  <a:gd name="T94" fmla="*/ 0 w 1559"/>
                  <a:gd name="T95" fmla="*/ 0 h 1917"/>
                  <a:gd name="T96" fmla="*/ 0 w 1559"/>
                  <a:gd name="T97" fmla="*/ 0 h 1917"/>
                  <a:gd name="T98" fmla="*/ 0 w 1559"/>
                  <a:gd name="T99" fmla="*/ 0 h 1917"/>
                  <a:gd name="T100" fmla="*/ 0 w 1559"/>
                  <a:gd name="T101" fmla="*/ 0 h 1917"/>
                  <a:gd name="T102" fmla="*/ 0 w 1559"/>
                  <a:gd name="T103" fmla="*/ 0 h 1917"/>
                  <a:gd name="T104" fmla="*/ 0 w 1559"/>
                  <a:gd name="T105" fmla="*/ 0 h 1917"/>
                  <a:gd name="T106" fmla="*/ 0 w 1559"/>
                  <a:gd name="T107" fmla="*/ 0 h 1917"/>
                  <a:gd name="T108" fmla="*/ 0 w 1559"/>
                  <a:gd name="T109" fmla="*/ 0 h 1917"/>
                  <a:gd name="T110" fmla="*/ 0 w 1559"/>
                  <a:gd name="T111" fmla="*/ 0 h 191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59"/>
                  <a:gd name="T169" fmla="*/ 0 h 1917"/>
                  <a:gd name="T170" fmla="*/ 1559 w 1559"/>
                  <a:gd name="T171" fmla="*/ 1917 h 191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59" h="1917">
                    <a:moveTo>
                      <a:pt x="0" y="497"/>
                    </a:moveTo>
                    <a:lnTo>
                      <a:pt x="0" y="465"/>
                    </a:lnTo>
                    <a:lnTo>
                      <a:pt x="2" y="432"/>
                    </a:lnTo>
                    <a:lnTo>
                      <a:pt x="6" y="399"/>
                    </a:lnTo>
                    <a:lnTo>
                      <a:pt x="10" y="367"/>
                    </a:lnTo>
                    <a:lnTo>
                      <a:pt x="16" y="335"/>
                    </a:lnTo>
                    <a:lnTo>
                      <a:pt x="23" y="303"/>
                    </a:lnTo>
                    <a:lnTo>
                      <a:pt x="31" y="271"/>
                    </a:lnTo>
                    <a:lnTo>
                      <a:pt x="40" y="240"/>
                    </a:lnTo>
                    <a:lnTo>
                      <a:pt x="49" y="209"/>
                    </a:lnTo>
                    <a:lnTo>
                      <a:pt x="60" y="178"/>
                    </a:lnTo>
                    <a:lnTo>
                      <a:pt x="72" y="148"/>
                    </a:lnTo>
                    <a:lnTo>
                      <a:pt x="84" y="118"/>
                    </a:lnTo>
                    <a:lnTo>
                      <a:pt x="97" y="88"/>
                    </a:lnTo>
                    <a:lnTo>
                      <a:pt x="110" y="58"/>
                    </a:lnTo>
                    <a:lnTo>
                      <a:pt x="125" y="29"/>
                    </a:lnTo>
                    <a:lnTo>
                      <a:pt x="139" y="0"/>
                    </a:lnTo>
                    <a:lnTo>
                      <a:pt x="144" y="36"/>
                    </a:lnTo>
                    <a:lnTo>
                      <a:pt x="150" y="73"/>
                    </a:lnTo>
                    <a:lnTo>
                      <a:pt x="160" y="110"/>
                    </a:lnTo>
                    <a:lnTo>
                      <a:pt x="170" y="146"/>
                    </a:lnTo>
                    <a:lnTo>
                      <a:pt x="181" y="182"/>
                    </a:lnTo>
                    <a:lnTo>
                      <a:pt x="194" y="217"/>
                    </a:lnTo>
                    <a:lnTo>
                      <a:pt x="208" y="253"/>
                    </a:lnTo>
                    <a:lnTo>
                      <a:pt x="224" y="289"/>
                    </a:lnTo>
                    <a:lnTo>
                      <a:pt x="241" y="324"/>
                    </a:lnTo>
                    <a:lnTo>
                      <a:pt x="259" y="358"/>
                    </a:lnTo>
                    <a:lnTo>
                      <a:pt x="277" y="392"/>
                    </a:lnTo>
                    <a:lnTo>
                      <a:pt x="298" y="426"/>
                    </a:lnTo>
                    <a:lnTo>
                      <a:pt x="319" y="459"/>
                    </a:lnTo>
                    <a:lnTo>
                      <a:pt x="341" y="492"/>
                    </a:lnTo>
                    <a:lnTo>
                      <a:pt x="362" y="524"/>
                    </a:lnTo>
                    <a:lnTo>
                      <a:pt x="386" y="556"/>
                    </a:lnTo>
                    <a:lnTo>
                      <a:pt x="410" y="587"/>
                    </a:lnTo>
                    <a:lnTo>
                      <a:pt x="434" y="618"/>
                    </a:lnTo>
                    <a:lnTo>
                      <a:pt x="458" y="648"/>
                    </a:lnTo>
                    <a:lnTo>
                      <a:pt x="483" y="677"/>
                    </a:lnTo>
                    <a:lnTo>
                      <a:pt x="509" y="705"/>
                    </a:lnTo>
                    <a:lnTo>
                      <a:pt x="535" y="733"/>
                    </a:lnTo>
                    <a:lnTo>
                      <a:pt x="560" y="760"/>
                    </a:lnTo>
                    <a:lnTo>
                      <a:pt x="586" y="786"/>
                    </a:lnTo>
                    <a:lnTo>
                      <a:pt x="612" y="811"/>
                    </a:lnTo>
                    <a:lnTo>
                      <a:pt x="638" y="836"/>
                    </a:lnTo>
                    <a:lnTo>
                      <a:pt x="664" y="858"/>
                    </a:lnTo>
                    <a:lnTo>
                      <a:pt x="689" y="881"/>
                    </a:lnTo>
                    <a:lnTo>
                      <a:pt x="715" y="902"/>
                    </a:lnTo>
                    <a:lnTo>
                      <a:pt x="739" y="922"/>
                    </a:lnTo>
                    <a:lnTo>
                      <a:pt x="764" y="941"/>
                    </a:lnTo>
                    <a:lnTo>
                      <a:pt x="788" y="959"/>
                    </a:lnTo>
                    <a:lnTo>
                      <a:pt x="821" y="983"/>
                    </a:lnTo>
                    <a:lnTo>
                      <a:pt x="855" y="1011"/>
                    </a:lnTo>
                    <a:lnTo>
                      <a:pt x="892" y="1041"/>
                    </a:lnTo>
                    <a:lnTo>
                      <a:pt x="932" y="1073"/>
                    </a:lnTo>
                    <a:lnTo>
                      <a:pt x="971" y="1109"/>
                    </a:lnTo>
                    <a:lnTo>
                      <a:pt x="1012" y="1145"/>
                    </a:lnTo>
                    <a:lnTo>
                      <a:pt x="1055" y="1183"/>
                    </a:lnTo>
                    <a:lnTo>
                      <a:pt x="1097" y="1222"/>
                    </a:lnTo>
                    <a:lnTo>
                      <a:pt x="1138" y="1264"/>
                    </a:lnTo>
                    <a:lnTo>
                      <a:pt x="1181" y="1305"/>
                    </a:lnTo>
                    <a:lnTo>
                      <a:pt x="1222" y="1347"/>
                    </a:lnTo>
                    <a:lnTo>
                      <a:pt x="1262" y="1390"/>
                    </a:lnTo>
                    <a:lnTo>
                      <a:pt x="1302" y="1433"/>
                    </a:lnTo>
                    <a:lnTo>
                      <a:pt x="1340" y="1476"/>
                    </a:lnTo>
                    <a:lnTo>
                      <a:pt x="1376" y="1517"/>
                    </a:lnTo>
                    <a:lnTo>
                      <a:pt x="1409" y="1558"/>
                    </a:lnTo>
                    <a:lnTo>
                      <a:pt x="1440" y="1599"/>
                    </a:lnTo>
                    <a:lnTo>
                      <a:pt x="1469" y="1638"/>
                    </a:lnTo>
                    <a:lnTo>
                      <a:pt x="1494" y="1676"/>
                    </a:lnTo>
                    <a:lnTo>
                      <a:pt x="1515" y="1711"/>
                    </a:lnTo>
                    <a:lnTo>
                      <a:pt x="1533" y="1745"/>
                    </a:lnTo>
                    <a:lnTo>
                      <a:pt x="1546" y="1778"/>
                    </a:lnTo>
                    <a:lnTo>
                      <a:pt x="1555" y="1806"/>
                    </a:lnTo>
                    <a:lnTo>
                      <a:pt x="1559" y="1832"/>
                    </a:lnTo>
                    <a:lnTo>
                      <a:pt x="1558" y="1856"/>
                    </a:lnTo>
                    <a:lnTo>
                      <a:pt x="1552" y="1876"/>
                    </a:lnTo>
                    <a:lnTo>
                      <a:pt x="1539" y="1892"/>
                    </a:lnTo>
                    <a:lnTo>
                      <a:pt x="1521" y="1905"/>
                    </a:lnTo>
                    <a:lnTo>
                      <a:pt x="1496" y="1913"/>
                    </a:lnTo>
                    <a:lnTo>
                      <a:pt x="1464" y="1917"/>
                    </a:lnTo>
                    <a:lnTo>
                      <a:pt x="1425" y="1916"/>
                    </a:lnTo>
                    <a:lnTo>
                      <a:pt x="1378" y="1911"/>
                    </a:lnTo>
                    <a:lnTo>
                      <a:pt x="1289" y="1895"/>
                    </a:lnTo>
                    <a:lnTo>
                      <a:pt x="1204" y="1878"/>
                    </a:lnTo>
                    <a:lnTo>
                      <a:pt x="1122" y="1857"/>
                    </a:lnTo>
                    <a:lnTo>
                      <a:pt x="1042" y="1835"/>
                    </a:lnTo>
                    <a:lnTo>
                      <a:pt x="967" y="1812"/>
                    </a:lnTo>
                    <a:lnTo>
                      <a:pt x="893" y="1786"/>
                    </a:lnTo>
                    <a:lnTo>
                      <a:pt x="823" y="1758"/>
                    </a:lnTo>
                    <a:lnTo>
                      <a:pt x="756" y="1728"/>
                    </a:lnTo>
                    <a:lnTo>
                      <a:pt x="692" y="1696"/>
                    </a:lnTo>
                    <a:lnTo>
                      <a:pt x="631" y="1662"/>
                    </a:lnTo>
                    <a:lnTo>
                      <a:pt x="573" y="1627"/>
                    </a:lnTo>
                    <a:lnTo>
                      <a:pt x="518" y="1589"/>
                    </a:lnTo>
                    <a:lnTo>
                      <a:pt x="466" y="1550"/>
                    </a:lnTo>
                    <a:lnTo>
                      <a:pt x="416" y="1509"/>
                    </a:lnTo>
                    <a:lnTo>
                      <a:pt x="369" y="1466"/>
                    </a:lnTo>
                    <a:lnTo>
                      <a:pt x="326" y="1421"/>
                    </a:lnTo>
                    <a:lnTo>
                      <a:pt x="286" y="1375"/>
                    </a:lnTo>
                    <a:lnTo>
                      <a:pt x="248" y="1327"/>
                    </a:lnTo>
                    <a:lnTo>
                      <a:pt x="212" y="1277"/>
                    </a:lnTo>
                    <a:lnTo>
                      <a:pt x="180" y="1226"/>
                    </a:lnTo>
                    <a:lnTo>
                      <a:pt x="150" y="1174"/>
                    </a:lnTo>
                    <a:lnTo>
                      <a:pt x="124" y="1119"/>
                    </a:lnTo>
                    <a:lnTo>
                      <a:pt x="99" y="1063"/>
                    </a:lnTo>
                    <a:lnTo>
                      <a:pt x="78" y="1006"/>
                    </a:lnTo>
                    <a:lnTo>
                      <a:pt x="58" y="947"/>
                    </a:lnTo>
                    <a:lnTo>
                      <a:pt x="42" y="887"/>
                    </a:lnTo>
                    <a:lnTo>
                      <a:pt x="28" y="825"/>
                    </a:lnTo>
                    <a:lnTo>
                      <a:pt x="18" y="763"/>
                    </a:lnTo>
                    <a:lnTo>
                      <a:pt x="9" y="698"/>
                    </a:lnTo>
                    <a:lnTo>
                      <a:pt x="4" y="633"/>
                    </a:lnTo>
                    <a:lnTo>
                      <a:pt x="0" y="566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0D9F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89" name="Freeform 104"/>
              <p:cNvSpPr>
                <a:spLocks/>
              </p:cNvSpPr>
              <p:nvPr/>
            </p:nvSpPr>
            <p:spPr bwMode="auto">
              <a:xfrm>
                <a:off x="3371" y="1545"/>
                <a:ext cx="72" cy="108"/>
              </a:xfrm>
              <a:custGeom>
                <a:avLst/>
                <a:gdLst>
                  <a:gd name="T0" fmla="*/ 0 w 502"/>
                  <a:gd name="T1" fmla="*/ 0 h 756"/>
                  <a:gd name="T2" fmla="*/ 0 w 502"/>
                  <a:gd name="T3" fmla="*/ 0 h 756"/>
                  <a:gd name="T4" fmla="*/ 0 w 502"/>
                  <a:gd name="T5" fmla="*/ 0 h 756"/>
                  <a:gd name="T6" fmla="*/ 0 w 502"/>
                  <a:gd name="T7" fmla="*/ 0 h 756"/>
                  <a:gd name="T8" fmla="*/ 0 w 502"/>
                  <a:gd name="T9" fmla="*/ 0 h 756"/>
                  <a:gd name="T10" fmla="*/ 0 w 502"/>
                  <a:gd name="T11" fmla="*/ 0 h 756"/>
                  <a:gd name="T12" fmla="*/ 0 w 502"/>
                  <a:gd name="T13" fmla="*/ 0 h 756"/>
                  <a:gd name="T14" fmla="*/ 0 w 502"/>
                  <a:gd name="T15" fmla="*/ 0 h 756"/>
                  <a:gd name="T16" fmla="*/ 0 w 502"/>
                  <a:gd name="T17" fmla="*/ 0 h 756"/>
                  <a:gd name="T18" fmla="*/ 0 w 502"/>
                  <a:gd name="T19" fmla="*/ 0 h 756"/>
                  <a:gd name="T20" fmla="*/ 0 w 502"/>
                  <a:gd name="T21" fmla="*/ 0 h 756"/>
                  <a:gd name="T22" fmla="*/ 0 w 502"/>
                  <a:gd name="T23" fmla="*/ 0 h 756"/>
                  <a:gd name="T24" fmla="*/ 0 w 502"/>
                  <a:gd name="T25" fmla="*/ 0 h 756"/>
                  <a:gd name="T26" fmla="*/ 0 w 502"/>
                  <a:gd name="T27" fmla="*/ 0 h 756"/>
                  <a:gd name="T28" fmla="*/ 0 w 502"/>
                  <a:gd name="T29" fmla="*/ 0 h 756"/>
                  <a:gd name="T30" fmla="*/ 0 w 502"/>
                  <a:gd name="T31" fmla="*/ 0 h 756"/>
                  <a:gd name="T32" fmla="*/ 0 w 502"/>
                  <a:gd name="T33" fmla="*/ 0 h 756"/>
                  <a:gd name="T34" fmla="*/ 0 w 502"/>
                  <a:gd name="T35" fmla="*/ 0 h 756"/>
                  <a:gd name="T36" fmla="*/ 0 w 502"/>
                  <a:gd name="T37" fmla="*/ 0 h 756"/>
                  <a:gd name="T38" fmla="*/ 0 w 502"/>
                  <a:gd name="T39" fmla="*/ 0 h 756"/>
                  <a:gd name="T40" fmla="*/ 0 w 502"/>
                  <a:gd name="T41" fmla="*/ 0 h 756"/>
                  <a:gd name="T42" fmla="*/ 0 w 502"/>
                  <a:gd name="T43" fmla="*/ 0 h 756"/>
                  <a:gd name="T44" fmla="*/ 0 w 502"/>
                  <a:gd name="T45" fmla="*/ 0 h 756"/>
                  <a:gd name="T46" fmla="*/ 0 w 502"/>
                  <a:gd name="T47" fmla="*/ 0 h 756"/>
                  <a:gd name="T48" fmla="*/ 0 w 502"/>
                  <a:gd name="T49" fmla="*/ 0 h 756"/>
                  <a:gd name="T50" fmla="*/ 0 w 502"/>
                  <a:gd name="T51" fmla="*/ 0 h 756"/>
                  <a:gd name="T52" fmla="*/ 0 w 502"/>
                  <a:gd name="T53" fmla="*/ 0 h 756"/>
                  <a:gd name="T54" fmla="*/ 0 w 502"/>
                  <a:gd name="T55" fmla="*/ 0 h 756"/>
                  <a:gd name="T56" fmla="*/ 0 w 502"/>
                  <a:gd name="T57" fmla="*/ 0 h 756"/>
                  <a:gd name="T58" fmla="*/ 0 w 502"/>
                  <a:gd name="T59" fmla="*/ 0 h 756"/>
                  <a:gd name="T60" fmla="*/ 0 w 502"/>
                  <a:gd name="T61" fmla="*/ 0 h 756"/>
                  <a:gd name="T62" fmla="*/ 0 w 502"/>
                  <a:gd name="T63" fmla="*/ 0 h 756"/>
                  <a:gd name="T64" fmla="*/ 0 w 502"/>
                  <a:gd name="T65" fmla="*/ 0 h 756"/>
                  <a:gd name="T66" fmla="*/ 0 w 502"/>
                  <a:gd name="T67" fmla="*/ 0 h 756"/>
                  <a:gd name="T68" fmla="*/ 0 w 502"/>
                  <a:gd name="T69" fmla="*/ 0 h 756"/>
                  <a:gd name="T70" fmla="*/ 0 w 502"/>
                  <a:gd name="T71" fmla="*/ 0 h 756"/>
                  <a:gd name="T72" fmla="*/ 0 w 502"/>
                  <a:gd name="T73" fmla="*/ 0 h 7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02"/>
                  <a:gd name="T112" fmla="*/ 0 h 756"/>
                  <a:gd name="T113" fmla="*/ 502 w 502"/>
                  <a:gd name="T114" fmla="*/ 756 h 7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02" h="756">
                    <a:moveTo>
                      <a:pt x="502" y="77"/>
                    </a:moveTo>
                    <a:lnTo>
                      <a:pt x="492" y="168"/>
                    </a:lnTo>
                    <a:lnTo>
                      <a:pt x="479" y="257"/>
                    </a:lnTo>
                    <a:lnTo>
                      <a:pt x="467" y="344"/>
                    </a:lnTo>
                    <a:lnTo>
                      <a:pt x="455" y="430"/>
                    </a:lnTo>
                    <a:lnTo>
                      <a:pt x="440" y="513"/>
                    </a:lnTo>
                    <a:lnTo>
                      <a:pt x="427" y="596"/>
                    </a:lnTo>
                    <a:lnTo>
                      <a:pt x="412" y="678"/>
                    </a:lnTo>
                    <a:lnTo>
                      <a:pt x="397" y="756"/>
                    </a:lnTo>
                    <a:lnTo>
                      <a:pt x="367" y="755"/>
                    </a:lnTo>
                    <a:lnTo>
                      <a:pt x="337" y="752"/>
                    </a:lnTo>
                    <a:lnTo>
                      <a:pt x="306" y="749"/>
                    </a:lnTo>
                    <a:lnTo>
                      <a:pt x="274" y="745"/>
                    </a:lnTo>
                    <a:lnTo>
                      <a:pt x="241" y="741"/>
                    </a:lnTo>
                    <a:lnTo>
                      <a:pt x="207" y="736"/>
                    </a:lnTo>
                    <a:lnTo>
                      <a:pt x="173" y="730"/>
                    </a:lnTo>
                    <a:lnTo>
                      <a:pt x="136" y="723"/>
                    </a:lnTo>
                    <a:lnTo>
                      <a:pt x="102" y="716"/>
                    </a:lnTo>
                    <a:lnTo>
                      <a:pt x="68" y="709"/>
                    </a:lnTo>
                    <a:lnTo>
                      <a:pt x="34" y="701"/>
                    </a:lnTo>
                    <a:lnTo>
                      <a:pt x="0" y="692"/>
                    </a:lnTo>
                    <a:lnTo>
                      <a:pt x="21" y="613"/>
                    </a:lnTo>
                    <a:lnTo>
                      <a:pt x="40" y="530"/>
                    </a:lnTo>
                    <a:lnTo>
                      <a:pt x="60" y="446"/>
                    </a:lnTo>
                    <a:lnTo>
                      <a:pt x="79" y="359"/>
                    </a:lnTo>
                    <a:lnTo>
                      <a:pt x="97" y="273"/>
                    </a:lnTo>
                    <a:lnTo>
                      <a:pt x="116" y="183"/>
                    </a:lnTo>
                    <a:lnTo>
                      <a:pt x="133" y="92"/>
                    </a:lnTo>
                    <a:lnTo>
                      <a:pt x="151" y="0"/>
                    </a:lnTo>
                    <a:lnTo>
                      <a:pt x="193" y="10"/>
                    </a:lnTo>
                    <a:lnTo>
                      <a:pt x="237" y="21"/>
                    </a:lnTo>
                    <a:lnTo>
                      <a:pt x="280" y="32"/>
                    </a:lnTo>
                    <a:lnTo>
                      <a:pt x="323" y="41"/>
                    </a:lnTo>
                    <a:lnTo>
                      <a:pt x="368" y="50"/>
                    </a:lnTo>
                    <a:lnTo>
                      <a:pt x="412" y="59"/>
                    </a:lnTo>
                    <a:lnTo>
                      <a:pt x="458" y="69"/>
                    </a:lnTo>
                    <a:lnTo>
                      <a:pt x="502" y="77"/>
                    </a:lnTo>
                    <a:close/>
                  </a:path>
                </a:pathLst>
              </a:custGeom>
              <a:solidFill>
                <a:srgbClr val="BA39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90" name="Freeform 105"/>
              <p:cNvSpPr>
                <a:spLocks/>
              </p:cNvSpPr>
              <p:nvPr/>
            </p:nvSpPr>
            <p:spPr bwMode="auto">
              <a:xfrm>
                <a:off x="3428" y="1552"/>
                <a:ext cx="143" cy="115"/>
              </a:xfrm>
              <a:custGeom>
                <a:avLst/>
                <a:gdLst>
                  <a:gd name="T0" fmla="*/ 0 w 1000"/>
                  <a:gd name="T1" fmla="*/ 0 h 805"/>
                  <a:gd name="T2" fmla="*/ 0 w 1000"/>
                  <a:gd name="T3" fmla="*/ 0 h 805"/>
                  <a:gd name="T4" fmla="*/ 0 w 1000"/>
                  <a:gd name="T5" fmla="*/ 0 h 805"/>
                  <a:gd name="T6" fmla="*/ 0 w 1000"/>
                  <a:gd name="T7" fmla="*/ 0 h 805"/>
                  <a:gd name="T8" fmla="*/ 0 w 1000"/>
                  <a:gd name="T9" fmla="*/ 0 h 805"/>
                  <a:gd name="T10" fmla="*/ 0 w 1000"/>
                  <a:gd name="T11" fmla="*/ 0 h 805"/>
                  <a:gd name="T12" fmla="*/ 0 w 1000"/>
                  <a:gd name="T13" fmla="*/ 0 h 805"/>
                  <a:gd name="T14" fmla="*/ 0 w 1000"/>
                  <a:gd name="T15" fmla="*/ 0 h 805"/>
                  <a:gd name="T16" fmla="*/ 0 w 1000"/>
                  <a:gd name="T17" fmla="*/ 0 h 805"/>
                  <a:gd name="T18" fmla="*/ 0 w 1000"/>
                  <a:gd name="T19" fmla="*/ 0 h 805"/>
                  <a:gd name="T20" fmla="*/ 0 w 1000"/>
                  <a:gd name="T21" fmla="*/ 0 h 805"/>
                  <a:gd name="T22" fmla="*/ 0 w 1000"/>
                  <a:gd name="T23" fmla="*/ 0 h 805"/>
                  <a:gd name="T24" fmla="*/ 0 w 1000"/>
                  <a:gd name="T25" fmla="*/ 0 h 805"/>
                  <a:gd name="T26" fmla="*/ 0 w 1000"/>
                  <a:gd name="T27" fmla="*/ 0 h 805"/>
                  <a:gd name="T28" fmla="*/ 0 w 1000"/>
                  <a:gd name="T29" fmla="*/ 0 h 805"/>
                  <a:gd name="T30" fmla="*/ 0 w 1000"/>
                  <a:gd name="T31" fmla="*/ 0 h 805"/>
                  <a:gd name="T32" fmla="*/ 0 w 1000"/>
                  <a:gd name="T33" fmla="*/ 0 h 805"/>
                  <a:gd name="T34" fmla="*/ 0 w 1000"/>
                  <a:gd name="T35" fmla="*/ 0 h 805"/>
                  <a:gd name="T36" fmla="*/ 0 w 1000"/>
                  <a:gd name="T37" fmla="*/ 0 h 805"/>
                  <a:gd name="T38" fmla="*/ 0 w 1000"/>
                  <a:gd name="T39" fmla="*/ 0 h 805"/>
                  <a:gd name="T40" fmla="*/ 0 w 1000"/>
                  <a:gd name="T41" fmla="*/ 0 h 805"/>
                  <a:gd name="T42" fmla="*/ 0 w 1000"/>
                  <a:gd name="T43" fmla="*/ 0 h 805"/>
                  <a:gd name="T44" fmla="*/ 0 w 1000"/>
                  <a:gd name="T45" fmla="*/ 0 h 805"/>
                  <a:gd name="T46" fmla="*/ 0 w 1000"/>
                  <a:gd name="T47" fmla="*/ 0 h 805"/>
                  <a:gd name="T48" fmla="*/ 0 w 1000"/>
                  <a:gd name="T49" fmla="*/ 0 h 805"/>
                  <a:gd name="T50" fmla="*/ 0 w 1000"/>
                  <a:gd name="T51" fmla="*/ 0 h 805"/>
                  <a:gd name="T52" fmla="*/ 0 w 1000"/>
                  <a:gd name="T53" fmla="*/ 0 h 805"/>
                  <a:gd name="T54" fmla="*/ 0 w 1000"/>
                  <a:gd name="T55" fmla="*/ 0 h 805"/>
                  <a:gd name="T56" fmla="*/ 0 w 1000"/>
                  <a:gd name="T57" fmla="*/ 0 h 805"/>
                  <a:gd name="T58" fmla="*/ 0 w 1000"/>
                  <a:gd name="T59" fmla="*/ 0 h 805"/>
                  <a:gd name="T60" fmla="*/ 0 w 1000"/>
                  <a:gd name="T61" fmla="*/ 0 h 805"/>
                  <a:gd name="T62" fmla="*/ 0 w 1000"/>
                  <a:gd name="T63" fmla="*/ 0 h 805"/>
                  <a:gd name="T64" fmla="*/ 0 w 1000"/>
                  <a:gd name="T65" fmla="*/ 0 h 805"/>
                  <a:gd name="T66" fmla="*/ 0 w 1000"/>
                  <a:gd name="T67" fmla="*/ 0 h 805"/>
                  <a:gd name="T68" fmla="*/ 0 w 1000"/>
                  <a:gd name="T69" fmla="*/ 0 h 805"/>
                  <a:gd name="T70" fmla="*/ 0 w 1000"/>
                  <a:gd name="T71" fmla="*/ 0 h 80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00"/>
                  <a:gd name="T109" fmla="*/ 0 h 805"/>
                  <a:gd name="T110" fmla="*/ 1000 w 1000"/>
                  <a:gd name="T111" fmla="*/ 805 h 80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00" h="805">
                    <a:moveTo>
                      <a:pt x="1000" y="0"/>
                    </a:moveTo>
                    <a:lnTo>
                      <a:pt x="997" y="53"/>
                    </a:lnTo>
                    <a:lnTo>
                      <a:pt x="992" y="105"/>
                    </a:lnTo>
                    <a:lnTo>
                      <a:pt x="987" y="155"/>
                    </a:lnTo>
                    <a:lnTo>
                      <a:pt x="979" y="205"/>
                    </a:lnTo>
                    <a:lnTo>
                      <a:pt x="970" y="254"/>
                    </a:lnTo>
                    <a:lnTo>
                      <a:pt x="960" y="301"/>
                    </a:lnTo>
                    <a:lnTo>
                      <a:pt x="948" y="348"/>
                    </a:lnTo>
                    <a:lnTo>
                      <a:pt x="935" y="391"/>
                    </a:lnTo>
                    <a:lnTo>
                      <a:pt x="921" y="434"/>
                    </a:lnTo>
                    <a:lnTo>
                      <a:pt x="904" y="476"/>
                    </a:lnTo>
                    <a:lnTo>
                      <a:pt x="885" y="515"/>
                    </a:lnTo>
                    <a:lnTo>
                      <a:pt x="866" y="552"/>
                    </a:lnTo>
                    <a:lnTo>
                      <a:pt x="843" y="588"/>
                    </a:lnTo>
                    <a:lnTo>
                      <a:pt x="819" y="620"/>
                    </a:lnTo>
                    <a:lnTo>
                      <a:pt x="793" y="651"/>
                    </a:lnTo>
                    <a:lnTo>
                      <a:pt x="766" y="679"/>
                    </a:lnTo>
                    <a:lnTo>
                      <a:pt x="736" y="704"/>
                    </a:lnTo>
                    <a:lnTo>
                      <a:pt x="704" y="727"/>
                    </a:lnTo>
                    <a:lnTo>
                      <a:pt x="669" y="748"/>
                    </a:lnTo>
                    <a:lnTo>
                      <a:pt x="633" y="765"/>
                    </a:lnTo>
                    <a:lnTo>
                      <a:pt x="594" y="780"/>
                    </a:lnTo>
                    <a:lnTo>
                      <a:pt x="553" y="791"/>
                    </a:lnTo>
                    <a:lnTo>
                      <a:pt x="509" y="798"/>
                    </a:lnTo>
                    <a:lnTo>
                      <a:pt x="464" y="804"/>
                    </a:lnTo>
                    <a:lnTo>
                      <a:pt x="415" y="805"/>
                    </a:lnTo>
                    <a:lnTo>
                      <a:pt x="364" y="803"/>
                    </a:lnTo>
                    <a:lnTo>
                      <a:pt x="310" y="796"/>
                    </a:lnTo>
                    <a:lnTo>
                      <a:pt x="254" y="786"/>
                    </a:lnTo>
                    <a:lnTo>
                      <a:pt x="194" y="773"/>
                    </a:lnTo>
                    <a:lnTo>
                      <a:pt x="133" y="755"/>
                    </a:lnTo>
                    <a:lnTo>
                      <a:pt x="68" y="733"/>
                    </a:lnTo>
                    <a:lnTo>
                      <a:pt x="0" y="706"/>
                    </a:lnTo>
                    <a:lnTo>
                      <a:pt x="15" y="628"/>
                    </a:lnTo>
                    <a:lnTo>
                      <a:pt x="30" y="546"/>
                    </a:lnTo>
                    <a:lnTo>
                      <a:pt x="43" y="463"/>
                    </a:lnTo>
                    <a:lnTo>
                      <a:pt x="58" y="380"/>
                    </a:lnTo>
                    <a:lnTo>
                      <a:pt x="70" y="294"/>
                    </a:lnTo>
                    <a:lnTo>
                      <a:pt x="82" y="207"/>
                    </a:lnTo>
                    <a:lnTo>
                      <a:pt x="95" y="118"/>
                    </a:lnTo>
                    <a:lnTo>
                      <a:pt x="105" y="27"/>
                    </a:lnTo>
                    <a:lnTo>
                      <a:pt x="130" y="36"/>
                    </a:lnTo>
                    <a:lnTo>
                      <a:pt x="155" y="45"/>
                    </a:lnTo>
                    <a:lnTo>
                      <a:pt x="180" y="52"/>
                    </a:lnTo>
                    <a:lnTo>
                      <a:pt x="205" y="59"/>
                    </a:lnTo>
                    <a:lnTo>
                      <a:pt x="231" y="66"/>
                    </a:lnTo>
                    <a:lnTo>
                      <a:pt x="257" y="73"/>
                    </a:lnTo>
                    <a:lnTo>
                      <a:pt x="284" y="79"/>
                    </a:lnTo>
                    <a:lnTo>
                      <a:pt x="311" y="84"/>
                    </a:lnTo>
                    <a:lnTo>
                      <a:pt x="338" y="89"/>
                    </a:lnTo>
                    <a:lnTo>
                      <a:pt x="365" y="93"/>
                    </a:lnTo>
                    <a:lnTo>
                      <a:pt x="393" y="96"/>
                    </a:lnTo>
                    <a:lnTo>
                      <a:pt x="420" y="99"/>
                    </a:lnTo>
                    <a:lnTo>
                      <a:pt x="447" y="102"/>
                    </a:lnTo>
                    <a:lnTo>
                      <a:pt x="476" y="104"/>
                    </a:lnTo>
                    <a:lnTo>
                      <a:pt x="504" y="105"/>
                    </a:lnTo>
                    <a:lnTo>
                      <a:pt x="532" y="105"/>
                    </a:lnTo>
                    <a:lnTo>
                      <a:pt x="561" y="105"/>
                    </a:lnTo>
                    <a:lnTo>
                      <a:pt x="590" y="104"/>
                    </a:lnTo>
                    <a:lnTo>
                      <a:pt x="619" y="102"/>
                    </a:lnTo>
                    <a:lnTo>
                      <a:pt x="648" y="98"/>
                    </a:lnTo>
                    <a:lnTo>
                      <a:pt x="677" y="95"/>
                    </a:lnTo>
                    <a:lnTo>
                      <a:pt x="706" y="91"/>
                    </a:lnTo>
                    <a:lnTo>
                      <a:pt x="735" y="86"/>
                    </a:lnTo>
                    <a:lnTo>
                      <a:pt x="765" y="80"/>
                    </a:lnTo>
                    <a:lnTo>
                      <a:pt x="793" y="74"/>
                    </a:lnTo>
                    <a:lnTo>
                      <a:pt x="823" y="65"/>
                    </a:lnTo>
                    <a:lnTo>
                      <a:pt x="852" y="57"/>
                    </a:lnTo>
                    <a:lnTo>
                      <a:pt x="882" y="48"/>
                    </a:lnTo>
                    <a:lnTo>
                      <a:pt x="911" y="37"/>
                    </a:lnTo>
                    <a:lnTo>
                      <a:pt x="941" y="26"/>
                    </a:lnTo>
                    <a:lnTo>
                      <a:pt x="971" y="14"/>
                    </a:lnTo>
                    <a:lnTo>
                      <a:pt x="1000" y="0"/>
                    </a:lnTo>
                    <a:close/>
                  </a:path>
                </a:pathLst>
              </a:custGeom>
              <a:solidFill>
                <a:srgbClr val="E4E6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91" name="Freeform 106"/>
              <p:cNvSpPr>
                <a:spLocks/>
              </p:cNvSpPr>
              <p:nvPr/>
            </p:nvSpPr>
            <p:spPr bwMode="auto">
              <a:xfrm>
                <a:off x="3319" y="1530"/>
                <a:ext cx="74" cy="113"/>
              </a:xfrm>
              <a:custGeom>
                <a:avLst/>
                <a:gdLst>
                  <a:gd name="T0" fmla="*/ 0 w 514"/>
                  <a:gd name="T1" fmla="*/ 0 h 796"/>
                  <a:gd name="T2" fmla="*/ 0 w 514"/>
                  <a:gd name="T3" fmla="*/ 0 h 796"/>
                  <a:gd name="T4" fmla="*/ 0 w 514"/>
                  <a:gd name="T5" fmla="*/ 0 h 796"/>
                  <a:gd name="T6" fmla="*/ 0 w 514"/>
                  <a:gd name="T7" fmla="*/ 0 h 796"/>
                  <a:gd name="T8" fmla="*/ 0 w 514"/>
                  <a:gd name="T9" fmla="*/ 0 h 796"/>
                  <a:gd name="T10" fmla="*/ 0 w 514"/>
                  <a:gd name="T11" fmla="*/ 0 h 796"/>
                  <a:gd name="T12" fmla="*/ 0 w 514"/>
                  <a:gd name="T13" fmla="*/ 0 h 796"/>
                  <a:gd name="T14" fmla="*/ 0 w 514"/>
                  <a:gd name="T15" fmla="*/ 0 h 796"/>
                  <a:gd name="T16" fmla="*/ 0 w 514"/>
                  <a:gd name="T17" fmla="*/ 0 h 796"/>
                  <a:gd name="T18" fmla="*/ 0 w 514"/>
                  <a:gd name="T19" fmla="*/ 0 h 796"/>
                  <a:gd name="T20" fmla="*/ 0 w 514"/>
                  <a:gd name="T21" fmla="*/ 0 h 796"/>
                  <a:gd name="T22" fmla="*/ 0 w 514"/>
                  <a:gd name="T23" fmla="*/ 0 h 796"/>
                  <a:gd name="T24" fmla="*/ 0 w 514"/>
                  <a:gd name="T25" fmla="*/ 0 h 796"/>
                  <a:gd name="T26" fmla="*/ 0 w 514"/>
                  <a:gd name="T27" fmla="*/ 0 h 796"/>
                  <a:gd name="T28" fmla="*/ 0 w 514"/>
                  <a:gd name="T29" fmla="*/ 0 h 796"/>
                  <a:gd name="T30" fmla="*/ 0 w 514"/>
                  <a:gd name="T31" fmla="*/ 0 h 796"/>
                  <a:gd name="T32" fmla="*/ 0 w 514"/>
                  <a:gd name="T33" fmla="*/ 0 h 796"/>
                  <a:gd name="T34" fmla="*/ 0 w 514"/>
                  <a:gd name="T35" fmla="*/ 0 h 796"/>
                  <a:gd name="T36" fmla="*/ 0 w 514"/>
                  <a:gd name="T37" fmla="*/ 0 h 796"/>
                  <a:gd name="T38" fmla="*/ 0 w 514"/>
                  <a:gd name="T39" fmla="*/ 0 h 796"/>
                  <a:gd name="T40" fmla="*/ 0 w 514"/>
                  <a:gd name="T41" fmla="*/ 0 h 796"/>
                  <a:gd name="T42" fmla="*/ 0 w 514"/>
                  <a:gd name="T43" fmla="*/ 0 h 796"/>
                  <a:gd name="T44" fmla="*/ 0 w 514"/>
                  <a:gd name="T45" fmla="*/ 0 h 796"/>
                  <a:gd name="T46" fmla="*/ 0 w 514"/>
                  <a:gd name="T47" fmla="*/ 0 h 796"/>
                  <a:gd name="T48" fmla="*/ 0 w 514"/>
                  <a:gd name="T49" fmla="*/ 0 h 796"/>
                  <a:gd name="T50" fmla="*/ 0 w 514"/>
                  <a:gd name="T51" fmla="*/ 0 h 796"/>
                  <a:gd name="T52" fmla="*/ 0 w 514"/>
                  <a:gd name="T53" fmla="*/ 0 h 796"/>
                  <a:gd name="T54" fmla="*/ 0 w 514"/>
                  <a:gd name="T55" fmla="*/ 0 h 796"/>
                  <a:gd name="T56" fmla="*/ 0 w 514"/>
                  <a:gd name="T57" fmla="*/ 0 h 796"/>
                  <a:gd name="T58" fmla="*/ 0 w 514"/>
                  <a:gd name="T59" fmla="*/ 0 h 796"/>
                  <a:gd name="T60" fmla="*/ 0 w 514"/>
                  <a:gd name="T61" fmla="*/ 0 h 796"/>
                  <a:gd name="T62" fmla="*/ 0 w 514"/>
                  <a:gd name="T63" fmla="*/ 0 h 796"/>
                  <a:gd name="T64" fmla="*/ 0 w 514"/>
                  <a:gd name="T65" fmla="*/ 0 h 79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14"/>
                  <a:gd name="T100" fmla="*/ 0 h 796"/>
                  <a:gd name="T101" fmla="*/ 514 w 514"/>
                  <a:gd name="T102" fmla="*/ 796 h 79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14" h="796">
                    <a:moveTo>
                      <a:pt x="514" y="104"/>
                    </a:moveTo>
                    <a:lnTo>
                      <a:pt x="496" y="196"/>
                    </a:lnTo>
                    <a:lnTo>
                      <a:pt x="479" y="287"/>
                    </a:lnTo>
                    <a:lnTo>
                      <a:pt x="460" y="377"/>
                    </a:lnTo>
                    <a:lnTo>
                      <a:pt x="442" y="463"/>
                    </a:lnTo>
                    <a:lnTo>
                      <a:pt x="423" y="550"/>
                    </a:lnTo>
                    <a:lnTo>
                      <a:pt x="403" y="634"/>
                    </a:lnTo>
                    <a:lnTo>
                      <a:pt x="384" y="717"/>
                    </a:lnTo>
                    <a:lnTo>
                      <a:pt x="363" y="796"/>
                    </a:lnTo>
                    <a:lnTo>
                      <a:pt x="317" y="784"/>
                    </a:lnTo>
                    <a:lnTo>
                      <a:pt x="269" y="772"/>
                    </a:lnTo>
                    <a:lnTo>
                      <a:pt x="223" y="758"/>
                    </a:lnTo>
                    <a:lnTo>
                      <a:pt x="178" y="743"/>
                    </a:lnTo>
                    <a:lnTo>
                      <a:pt x="133" y="728"/>
                    </a:lnTo>
                    <a:lnTo>
                      <a:pt x="88" y="712"/>
                    </a:lnTo>
                    <a:lnTo>
                      <a:pt x="44" y="695"/>
                    </a:lnTo>
                    <a:lnTo>
                      <a:pt x="0" y="677"/>
                    </a:lnTo>
                    <a:lnTo>
                      <a:pt x="25" y="599"/>
                    </a:lnTo>
                    <a:lnTo>
                      <a:pt x="51" y="517"/>
                    </a:lnTo>
                    <a:lnTo>
                      <a:pt x="76" y="435"/>
                    </a:lnTo>
                    <a:lnTo>
                      <a:pt x="101" y="352"/>
                    </a:lnTo>
                    <a:lnTo>
                      <a:pt x="124" y="266"/>
                    </a:lnTo>
                    <a:lnTo>
                      <a:pt x="147" y="179"/>
                    </a:lnTo>
                    <a:lnTo>
                      <a:pt x="170" y="90"/>
                    </a:lnTo>
                    <a:lnTo>
                      <a:pt x="192" y="0"/>
                    </a:lnTo>
                    <a:lnTo>
                      <a:pt x="230" y="15"/>
                    </a:lnTo>
                    <a:lnTo>
                      <a:pt x="268" y="28"/>
                    </a:lnTo>
                    <a:lnTo>
                      <a:pt x="307" y="41"/>
                    </a:lnTo>
                    <a:lnTo>
                      <a:pt x="346" y="55"/>
                    </a:lnTo>
                    <a:lnTo>
                      <a:pt x="388" y="67"/>
                    </a:lnTo>
                    <a:lnTo>
                      <a:pt x="429" y="80"/>
                    </a:lnTo>
                    <a:lnTo>
                      <a:pt x="472" y="92"/>
                    </a:lnTo>
                    <a:lnTo>
                      <a:pt x="514" y="104"/>
                    </a:lnTo>
                    <a:close/>
                  </a:path>
                </a:pathLst>
              </a:custGeom>
              <a:solidFill>
                <a:srgbClr val="1B4D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92" name="Freeform 107"/>
              <p:cNvSpPr>
                <a:spLocks/>
              </p:cNvSpPr>
              <p:nvPr/>
            </p:nvSpPr>
            <p:spPr bwMode="auto">
              <a:xfrm>
                <a:off x="3272" y="1508"/>
                <a:ext cx="75" cy="118"/>
              </a:xfrm>
              <a:custGeom>
                <a:avLst/>
                <a:gdLst>
                  <a:gd name="T0" fmla="*/ 0 w 525"/>
                  <a:gd name="T1" fmla="*/ 0 h 830"/>
                  <a:gd name="T2" fmla="*/ 0 w 525"/>
                  <a:gd name="T3" fmla="*/ 0 h 830"/>
                  <a:gd name="T4" fmla="*/ 0 w 525"/>
                  <a:gd name="T5" fmla="*/ 0 h 830"/>
                  <a:gd name="T6" fmla="*/ 0 w 525"/>
                  <a:gd name="T7" fmla="*/ 0 h 830"/>
                  <a:gd name="T8" fmla="*/ 0 w 525"/>
                  <a:gd name="T9" fmla="*/ 0 h 830"/>
                  <a:gd name="T10" fmla="*/ 0 w 525"/>
                  <a:gd name="T11" fmla="*/ 0 h 830"/>
                  <a:gd name="T12" fmla="*/ 0 w 525"/>
                  <a:gd name="T13" fmla="*/ 0 h 830"/>
                  <a:gd name="T14" fmla="*/ 0 w 525"/>
                  <a:gd name="T15" fmla="*/ 0 h 830"/>
                  <a:gd name="T16" fmla="*/ 0 w 525"/>
                  <a:gd name="T17" fmla="*/ 0 h 830"/>
                  <a:gd name="T18" fmla="*/ 0 w 525"/>
                  <a:gd name="T19" fmla="*/ 0 h 830"/>
                  <a:gd name="T20" fmla="*/ 0 w 525"/>
                  <a:gd name="T21" fmla="*/ 0 h 830"/>
                  <a:gd name="T22" fmla="*/ 0 w 525"/>
                  <a:gd name="T23" fmla="*/ 0 h 830"/>
                  <a:gd name="T24" fmla="*/ 0 w 525"/>
                  <a:gd name="T25" fmla="*/ 0 h 830"/>
                  <a:gd name="T26" fmla="*/ 0 w 525"/>
                  <a:gd name="T27" fmla="*/ 0 h 830"/>
                  <a:gd name="T28" fmla="*/ 0 w 525"/>
                  <a:gd name="T29" fmla="*/ 0 h 830"/>
                  <a:gd name="T30" fmla="*/ 0 w 525"/>
                  <a:gd name="T31" fmla="*/ 0 h 830"/>
                  <a:gd name="T32" fmla="*/ 0 w 525"/>
                  <a:gd name="T33" fmla="*/ 0 h 830"/>
                  <a:gd name="T34" fmla="*/ 0 w 525"/>
                  <a:gd name="T35" fmla="*/ 0 h 830"/>
                  <a:gd name="T36" fmla="*/ 0 w 525"/>
                  <a:gd name="T37" fmla="*/ 0 h 830"/>
                  <a:gd name="T38" fmla="*/ 0 w 525"/>
                  <a:gd name="T39" fmla="*/ 0 h 830"/>
                  <a:gd name="T40" fmla="*/ 0 w 525"/>
                  <a:gd name="T41" fmla="*/ 0 h 830"/>
                  <a:gd name="T42" fmla="*/ 0 w 525"/>
                  <a:gd name="T43" fmla="*/ 0 h 830"/>
                  <a:gd name="T44" fmla="*/ 0 w 525"/>
                  <a:gd name="T45" fmla="*/ 0 h 830"/>
                  <a:gd name="T46" fmla="*/ 0 w 525"/>
                  <a:gd name="T47" fmla="*/ 0 h 830"/>
                  <a:gd name="T48" fmla="*/ 0 w 525"/>
                  <a:gd name="T49" fmla="*/ 0 h 830"/>
                  <a:gd name="T50" fmla="*/ 0 w 525"/>
                  <a:gd name="T51" fmla="*/ 0 h 830"/>
                  <a:gd name="T52" fmla="*/ 0 w 525"/>
                  <a:gd name="T53" fmla="*/ 0 h 830"/>
                  <a:gd name="T54" fmla="*/ 0 w 525"/>
                  <a:gd name="T55" fmla="*/ 0 h 830"/>
                  <a:gd name="T56" fmla="*/ 0 w 525"/>
                  <a:gd name="T57" fmla="*/ 0 h 830"/>
                  <a:gd name="T58" fmla="*/ 0 w 525"/>
                  <a:gd name="T59" fmla="*/ 0 h 830"/>
                  <a:gd name="T60" fmla="*/ 0 w 525"/>
                  <a:gd name="T61" fmla="*/ 0 h 830"/>
                  <a:gd name="T62" fmla="*/ 0 w 525"/>
                  <a:gd name="T63" fmla="*/ 0 h 830"/>
                  <a:gd name="T64" fmla="*/ 0 w 525"/>
                  <a:gd name="T65" fmla="*/ 0 h 830"/>
                  <a:gd name="T66" fmla="*/ 0 w 525"/>
                  <a:gd name="T67" fmla="*/ 0 h 830"/>
                  <a:gd name="T68" fmla="*/ 0 w 525"/>
                  <a:gd name="T69" fmla="*/ 0 h 8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25"/>
                  <a:gd name="T106" fmla="*/ 0 h 830"/>
                  <a:gd name="T107" fmla="*/ 525 w 525"/>
                  <a:gd name="T108" fmla="*/ 830 h 8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25" h="830">
                    <a:moveTo>
                      <a:pt x="333" y="830"/>
                    </a:moveTo>
                    <a:lnTo>
                      <a:pt x="289" y="812"/>
                    </a:lnTo>
                    <a:lnTo>
                      <a:pt x="245" y="792"/>
                    </a:lnTo>
                    <a:lnTo>
                      <a:pt x="203" y="771"/>
                    </a:lnTo>
                    <a:lnTo>
                      <a:pt x="161" y="751"/>
                    </a:lnTo>
                    <a:lnTo>
                      <a:pt x="119" y="729"/>
                    </a:lnTo>
                    <a:lnTo>
                      <a:pt x="78" y="707"/>
                    </a:lnTo>
                    <a:lnTo>
                      <a:pt x="39" y="685"/>
                    </a:lnTo>
                    <a:lnTo>
                      <a:pt x="0" y="662"/>
                    </a:lnTo>
                    <a:lnTo>
                      <a:pt x="15" y="626"/>
                    </a:lnTo>
                    <a:lnTo>
                      <a:pt x="31" y="589"/>
                    </a:lnTo>
                    <a:lnTo>
                      <a:pt x="46" y="552"/>
                    </a:lnTo>
                    <a:lnTo>
                      <a:pt x="60" y="514"/>
                    </a:lnTo>
                    <a:lnTo>
                      <a:pt x="90" y="435"/>
                    </a:lnTo>
                    <a:lnTo>
                      <a:pt x="118" y="354"/>
                    </a:lnTo>
                    <a:lnTo>
                      <a:pt x="145" y="269"/>
                    </a:lnTo>
                    <a:lnTo>
                      <a:pt x="172" y="182"/>
                    </a:lnTo>
                    <a:lnTo>
                      <a:pt x="198" y="92"/>
                    </a:lnTo>
                    <a:lnTo>
                      <a:pt x="223" y="0"/>
                    </a:lnTo>
                    <a:lnTo>
                      <a:pt x="255" y="22"/>
                    </a:lnTo>
                    <a:lnTo>
                      <a:pt x="289" y="42"/>
                    </a:lnTo>
                    <a:lnTo>
                      <a:pt x="324" y="62"/>
                    </a:lnTo>
                    <a:lnTo>
                      <a:pt x="361" y="82"/>
                    </a:lnTo>
                    <a:lnTo>
                      <a:pt x="400" y="100"/>
                    </a:lnTo>
                    <a:lnTo>
                      <a:pt x="440" y="119"/>
                    </a:lnTo>
                    <a:lnTo>
                      <a:pt x="482" y="137"/>
                    </a:lnTo>
                    <a:lnTo>
                      <a:pt x="525" y="153"/>
                    </a:lnTo>
                    <a:lnTo>
                      <a:pt x="503" y="243"/>
                    </a:lnTo>
                    <a:lnTo>
                      <a:pt x="480" y="332"/>
                    </a:lnTo>
                    <a:lnTo>
                      <a:pt x="457" y="419"/>
                    </a:lnTo>
                    <a:lnTo>
                      <a:pt x="434" y="505"/>
                    </a:lnTo>
                    <a:lnTo>
                      <a:pt x="409" y="588"/>
                    </a:lnTo>
                    <a:lnTo>
                      <a:pt x="384" y="670"/>
                    </a:lnTo>
                    <a:lnTo>
                      <a:pt x="358" y="752"/>
                    </a:lnTo>
                    <a:lnTo>
                      <a:pt x="333" y="830"/>
                    </a:lnTo>
                    <a:close/>
                  </a:path>
                </a:pathLst>
              </a:custGeom>
              <a:solidFill>
                <a:srgbClr val="F4D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93" name="Freeform 108"/>
              <p:cNvSpPr>
                <a:spLocks/>
              </p:cNvSpPr>
              <p:nvPr/>
            </p:nvSpPr>
            <p:spPr bwMode="auto">
              <a:xfrm>
                <a:off x="3505" y="1609"/>
                <a:ext cx="17" cy="21"/>
              </a:xfrm>
              <a:custGeom>
                <a:avLst/>
                <a:gdLst>
                  <a:gd name="T0" fmla="*/ 0 w 120"/>
                  <a:gd name="T1" fmla="*/ 0 h 146"/>
                  <a:gd name="T2" fmla="*/ 0 w 120"/>
                  <a:gd name="T3" fmla="*/ 0 h 146"/>
                  <a:gd name="T4" fmla="*/ 0 w 120"/>
                  <a:gd name="T5" fmla="*/ 0 h 146"/>
                  <a:gd name="T6" fmla="*/ 0 w 120"/>
                  <a:gd name="T7" fmla="*/ 0 h 146"/>
                  <a:gd name="T8" fmla="*/ 0 w 120"/>
                  <a:gd name="T9" fmla="*/ 0 h 146"/>
                  <a:gd name="T10" fmla="*/ 0 w 120"/>
                  <a:gd name="T11" fmla="*/ 0 h 146"/>
                  <a:gd name="T12" fmla="*/ 0 w 120"/>
                  <a:gd name="T13" fmla="*/ 0 h 146"/>
                  <a:gd name="T14" fmla="*/ 0 w 120"/>
                  <a:gd name="T15" fmla="*/ 0 h 146"/>
                  <a:gd name="T16" fmla="*/ 0 w 120"/>
                  <a:gd name="T17" fmla="*/ 0 h 146"/>
                  <a:gd name="T18" fmla="*/ 0 w 120"/>
                  <a:gd name="T19" fmla="*/ 0 h 146"/>
                  <a:gd name="T20" fmla="*/ 0 w 120"/>
                  <a:gd name="T21" fmla="*/ 0 h 146"/>
                  <a:gd name="T22" fmla="*/ 0 w 120"/>
                  <a:gd name="T23" fmla="*/ 0 h 146"/>
                  <a:gd name="T24" fmla="*/ 0 w 120"/>
                  <a:gd name="T25" fmla="*/ 0 h 146"/>
                  <a:gd name="T26" fmla="*/ 0 w 120"/>
                  <a:gd name="T27" fmla="*/ 0 h 146"/>
                  <a:gd name="T28" fmla="*/ 0 w 120"/>
                  <a:gd name="T29" fmla="*/ 0 h 146"/>
                  <a:gd name="T30" fmla="*/ 0 w 120"/>
                  <a:gd name="T31" fmla="*/ 0 h 146"/>
                  <a:gd name="T32" fmla="*/ 0 w 120"/>
                  <a:gd name="T33" fmla="*/ 0 h 146"/>
                  <a:gd name="T34" fmla="*/ 0 w 120"/>
                  <a:gd name="T35" fmla="*/ 0 h 146"/>
                  <a:gd name="T36" fmla="*/ 0 w 120"/>
                  <a:gd name="T37" fmla="*/ 0 h 146"/>
                  <a:gd name="T38" fmla="*/ 0 w 120"/>
                  <a:gd name="T39" fmla="*/ 0 h 146"/>
                  <a:gd name="T40" fmla="*/ 0 w 120"/>
                  <a:gd name="T41" fmla="*/ 0 h 146"/>
                  <a:gd name="T42" fmla="*/ 0 w 120"/>
                  <a:gd name="T43" fmla="*/ 0 h 146"/>
                  <a:gd name="T44" fmla="*/ 0 w 120"/>
                  <a:gd name="T45" fmla="*/ 0 h 146"/>
                  <a:gd name="T46" fmla="*/ 0 w 120"/>
                  <a:gd name="T47" fmla="*/ 0 h 146"/>
                  <a:gd name="T48" fmla="*/ 0 w 120"/>
                  <a:gd name="T49" fmla="*/ 0 h 146"/>
                  <a:gd name="T50" fmla="*/ 0 w 120"/>
                  <a:gd name="T51" fmla="*/ 0 h 146"/>
                  <a:gd name="T52" fmla="*/ 0 w 120"/>
                  <a:gd name="T53" fmla="*/ 0 h 146"/>
                  <a:gd name="T54" fmla="*/ 0 w 120"/>
                  <a:gd name="T55" fmla="*/ 0 h 146"/>
                  <a:gd name="T56" fmla="*/ 0 w 120"/>
                  <a:gd name="T57" fmla="*/ 0 h 146"/>
                  <a:gd name="T58" fmla="*/ 0 w 120"/>
                  <a:gd name="T59" fmla="*/ 0 h 146"/>
                  <a:gd name="T60" fmla="*/ 0 w 120"/>
                  <a:gd name="T61" fmla="*/ 0 h 146"/>
                  <a:gd name="T62" fmla="*/ 0 w 120"/>
                  <a:gd name="T63" fmla="*/ 0 h 146"/>
                  <a:gd name="T64" fmla="*/ 0 w 120"/>
                  <a:gd name="T65" fmla="*/ 0 h 146"/>
                  <a:gd name="T66" fmla="*/ 0 w 120"/>
                  <a:gd name="T67" fmla="*/ 0 h 146"/>
                  <a:gd name="T68" fmla="*/ 0 w 120"/>
                  <a:gd name="T69" fmla="*/ 0 h 146"/>
                  <a:gd name="T70" fmla="*/ 0 w 120"/>
                  <a:gd name="T71" fmla="*/ 0 h 146"/>
                  <a:gd name="T72" fmla="*/ 0 w 120"/>
                  <a:gd name="T73" fmla="*/ 0 h 146"/>
                  <a:gd name="T74" fmla="*/ 0 w 120"/>
                  <a:gd name="T75" fmla="*/ 0 h 146"/>
                  <a:gd name="T76" fmla="*/ 0 w 120"/>
                  <a:gd name="T77" fmla="*/ 0 h 146"/>
                  <a:gd name="T78" fmla="*/ 0 w 120"/>
                  <a:gd name="T79" fmla="*/ 0 h 146"/>
                  <a:gd name="T80" fmla="*/ 0 w 120"/>
                  <a:gd name="T81" fmla="*/ 0 h 146"/>
                  <a:gd name="T82" fmla="*/ 0 w 120"/>
                  <a:gd name="T83" fmla="*/ 0 h 146"/>
                  <a:gd name="T84" fmla="*/ 0 w 120"/>
                  <a:gd name="T85" fmla="*/ 0 h 146"/>
                  <a:gd name="T86" fmla="*/ 0 w 120"/>
                  <a:gd name="T87" fmla="*/ 0 h 1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0"/>
                  <a:gd name="T133" fmla="*/ 0 h 146"/>
                  <a:gd name="T134" fmla="*/ 120 w 120"/>
                  <a:gd name="T135" fmla="*/ 146 h 1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0" h="146">
                    <a:moveTo>
                      <a:pt x="78" y="57"/>
                    </a:moveTo>
                    <a:lnTo>
                      <a:pt x="87" y="57"/>
                    </a:lnTo>
                    <a:lnTo>
                      <a:pt x="94" y="56"/>
                    </a:lnTo>
                    <a:lnTo>
                      <a:pt x="101" y="55"/>
                    </a:lnTo>
                    <a:lnTo>
                      <a:pt x="106" y="53"/>
                    </a:lnTo>
                    <a:lnTo>
                      <a:pt x="110" y="50"/>
                    </a:lnTo>
                    <a:lnTo>
                      <a:pt x="112" y="47"/>
                    </a:lnTo>
                    <a:lnTo>
                      <a:pt x="114" y="44"/>
                    </a:lnTo>
                    <a:lnTo>
                      <a:pt x="115" y="41"/>
                    </a:lnTo>
                    <a:lnTo>
                      <a:pt x="114" y="37"/>
                    </a:lnTo>
                    <a:lnTo>
                      <a:pt x="113" y="33"/>
                    </a:lnTo>
                    <a:lnTo>
                      <a:pt x="112" y="28"/>
                    </a:lnTo>
                    <a:lnTo>
                      <a:pt x="110" y="24"/>
                    </a:lnTo>
                    <a:lnTo>
                      <a:pt x="104" y="17"/>
                    </a:lnTo>
                    <a:lnTo>
                      <a:pt x="95" y="10"/>
                    </a:lnTo>
                    <a:lnTo>
                      <a:pt x="87" y="5"/>
                    </a:lnTo>
                    <a:lnTo>
                      <a:pt x="78" y="2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58" y="6"/>
                    </a:lnTo>
                    <a:lnTo>
                      <a:pt x="55" y="10"/>
                    </a:lnTo>
                    <a:lnTo>
                      <a:pt x="53" y="14"/>
                    </a:lnTo>
                    <a:lnTo>
                      <a:pt x="52" y="20"/>
                    </a:lnTo>
                    <a:lnTo>
                      <a:pt x="51" y="27"/>
                    </a:lnTo>
                    <a:lnTo>
                      <a:pt x="51" y="36"/>
                    </a:lnTo>
                    <a:lnTo>
                      <a:pt x="52" y="45"/>
                    </a:lnTo>
                    <a:lnTo>
                      <a:pt x="54" y="56"/>
                    </a:lnTo>
                    <a:lnTo>
                      <a:pt x="46" y="55"/>
                    </a:lnTo>
                    <a:lnTo>
                      <a:pt x="40" y="54"/>
                    </a:lnTo>
                    <a:lnTo>
                      <a:pt x="33" y="54"/>
                    </a:lnTo>
                    <a:lnTo>
                      <a:pt x="27" y="55"/>
                    </a:lnTo>
                    <a:lnTo>
                      <a:pt x="22" y="56"/>
                    </a:lnTo>
                    <a:lnTo>
                      <a:pt x="18" y="58"/>
                    </a:lnTo>
                    <a:lnTo>
                      <a:pt x="14" y="60"/>
                    </a:lnTo>
                    <a:lnTo>
                      <a:pt x="11" y="64"/>
                    </a:lnTo>
                    <a:lnTo>
                      <a:pt x="8" y="67"/>
                    </a:lnTo>
                    <a:lnTo>
                      <a:pt x="6" y="70"/>
                    </a:lnTo>
                    <a:lnTo>
                      <a:pt x="3" y="73"/>
                    </a:lnTo>
                    <a:lnTo>
                      <a:pt x="2" y="77"/>
                    </a:lnTo>
                    <a:lnTo>
                      <a:pt x="0" y="85"/>
                    </a:lnTo>
                    <a:lnTo>
                      <a:pt x="1" y="93"/>
                    </a:lnTo>
                    <a:lnTo>
                      <a:pt x="2" y="101"/>
                    </a:lnTo>
                    <a:lnTo>
                      <a:pt x="7" y="107"/>
                    </a:lnTo>
                    <a:lnTo>
                      <a:pt x="9" y="110"/>
                    </a:lnTo>
                    <a:lnTo>
                      <a:pt x="11" y="113"/>
                    </a:lnTo>
                    <a:lnTo>
                      <a:pt x="14" y="115"/>
                    </a:lnTo>
                    <a:lnTo>
                      <a:pt x="17" y="116"/>
                    </a:lnTo>
                    <a:lnTo>
                      <a:pt x="21" y="117"/>
                    </a:lnTo>
                    <a:lnTo>
                      <a:pt x="24" y="118"/>
                    </a:lnTo>
                    <a:lnTo>
                      <a:pt x="28" y="118"/>
                    </a:lnTo>
                    <a:lnTo>
                      <a:pt x="32" y="117"/>
                    </a:lnTo>
                    <a:lnTo>
                      <a:pt x="38" y="116"/>
                    </a:lnTo>
                    <a:lnTo>
                      <a:pt x="43" y="114"/>
                    </a:lnTo>
                    <a:lnTo>
                      <a:pt x="47" y="111"/>
                    </a:lnTo>
                    <a:lnTo>
                      <a:pt x="53" y="107"/>
                    </a:lnTo>
                    <a:lnTo>
                      <a:pt x="54" y="115"/>
                    </a:lnTo>
                    <a:lnTo>
                      <a:pt x="57" y="123"/>
                    </a:lnTo>
                    <a:lnTo>
                      <a:pt x="60" y="129"/>
                    </a:lnTo>
                    <a:lnTo>
                      <a:pt x="63" y="134"/>
                    </a:lnTo>
                    <a:lnTo>
                      <a:pt x="66" y="138"/>
                    </a:lnTo>
                    <a:lnTo>
                      <a:pt x="71" y="141"/>
                    </a:lnTo>
                    <a:lnTo>
                      <a:pt x="75" y="144"/>
                    </a:lnTo>
                    <a:lnTo>
                      <a:pt x="79" y="145"/>
                    </a:lnTo>
                    <a:lnTo>
                      <a:pt x="83" y="146"/>
                    </a:lnTo>
                    <a:lnTo>
                      <a:pt x="87" y="146"/>
                    </a:lnTo>
                    <a:lnTo>
                      <a:pt x="91" y="146"/>
                    </a:lnTo>
                    <a:lnTo>
                      <a:pt x="95" y="145"/>
                    </a:lnTo>
                    <a:lnTo>
                      <a:pt x="100" y="143"/>
                    </a:lnTo>
                    <a:lnTo>
                      <a:pt x="104" y="141"/>
                    </a:lnTo>
                    <a:lnTo>
                      <a:pt x="107" y="138"/>
                    </a:lnTo>
                    <a:lnTo>
                      <a:pt x="110" y="135"/>
                    </a:lnTo>
                    <a:lnTo>
                      <a:pt x="113" y="132"/>
                    </a:lnTo>
                    <a:lnTo>
                      <a:pt x="115" y="128"/>
                    </a:lnTo>
                    <a:lnTo>
                      <a:pt x="117" y="124"/>
                    </a:lnTo>
                    <a:lnTo>
                      <a:pt x="119" y="118"/>
                    </a:lnTo>
                    <a:lnTo>
                      <a:pt x="120" y="114"/>
                    </a:lnTo>
                    <a:lnTo>
                      <a:pt x="120" y="109"/>
                    </a:lnTo>
                    <a:lnTo>
                      <a:pt x="120" y="104"/>
                    </a:lnTo>
                    <a:lnTo>
                      <a:pt x="119" y="99"/>
                    </a:lnTo>
                    <a:lnTo>
                      <a:pt x="117" y="93"/>
                    </a:lnTo>
                    <a:lnTo>
                      <a:pt x="115" y="87"/>
                    </a:lnTo>
                    <a:lnTo>
                      <a:pt x="111" y="82"/>
                    </a:lnTo>
                    <a:lnTo>
                      <a:pt x="107" y="77"/>
                    </a:lnTo>
                    <a:lnTo>
                      <a:pt x="102" y="72"/>
                    </a:lnTo>
                    <a:lnTo>
                      <a:pt x="94" y="67"/>
                    </a:lnTo>
                    <a:lnTo>
                      <a:pt x="87" y="63"/>
                    </a:lnTo>
                    <a:lnTo>
                      <a:pt x="78" y="57"/>
                    </a:lnTo>
                    <a:close/>
                  </a:path>
                </a:pathLst>
              </a:custGeom>
              <a:solidFill>
                <a:srgbClr val="BF3B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94" name="Freeform 109"/>
              <p:cNvSpPr>
                <a:spLocks/>
              </p:cNvSpPr>
              <p:nvPr/>
            </p:nvSpPr>
            <p:spPr bwMode="auto">
              <a:xfrm>
                <a:off x="3466" y="1579"/>
                <a:ext cx="27" cy="22"/>
              </a:xfrm>
              <a:custGeom>
                <a:avLst/>
                <a:gdLst>
                  <a:gd name="T0" fmla="*/ 0 w 189"/>
                  <a:gd name="T1" fmla="*/ 0 h 153"/>
                  <a:gd name="T2" fmla="*/ 0 w 189"/>
                  <a:gd name="T3" fmla="*/ 0 h 153"/>
                  <a:gd name="T4" fmla="*/ 0 w 189"/>
                  <a:gd name="T5" fmla="*/ 0 h 153"/>
                  <a:gd name="T6" fmla="*/ 0 w 189"/>
                  <a:gd name="T7" fmla="*/ 0 h 153"/>
                  <a:gd name="T8" fmla="*/ 0 w 189"/>
                  <a:gd name="T9" fmla="*/ 0 h 153"/>
                  <a:gd name="T10" fmla="*/ 0 w 189"/>
                  <a:gd name="T11" fmla="*/ 0 h 153"/>
                  <a:gd name="T12" fmla="*/ 0 w 189"/>
                  <a:gd name="T13" fmla="*/ 0 h 153"/>
                  <a:gd name="T14" fmla="*/ 0 w 189"/>
                  <a:gd name="T15" fmla="*/ 0 h 153"/>
                  <a:gd name="T16" fmla="*/ 0 w 189"/>
                  <a:gd name="T17" fmla="*/ 0 h 153"/>
                  <a:gd name="T18" fmla="*/ 0 w 189"/>
                  <a:gd name="T19" fmla="*/ 0 h 153"/>
                  <a:gd name="T20" fmla="*/ 0 w 189"/>
                  <a:gd name="T21" fmla="*/ 0 h 153"/>
                  <a:gd name="T22" fmla="*/ 0 w 189"/>
                  <a:gd name="T23" fmla="*/ 0 h 153"/>
                  <a:gd name="T24" fmla="*/ 0 w 189"/>
                  <a:gd name="T25" fmla="*/ 0 h 153"/>
                  <a:gd name="T26" fmla="*/ 0 w 189"/>
                  <a:gd name="T27" fmla="*/ 0 h 153"/>
                  <a:gd name="T28" fmla="*/ 0 w 189"/>
                  <a:gd name="T29" fmla="*/ 0 h 153"/>
                  <a:gd name="T30" fmla="*/ 0 w 189"/>
                  <a:gd name="T31" fmla="*/ 0 h 153"/>
                  <a:gd name="T32" fmla="*/ 0 w 189"/>
                  <a:gd name="T33" fmla="*/ 0 h 153"/>
                  <a:gd name="T34" fmla="*/ 0 w 189"/>
                  <a:gd name="T35" fmla="*/ 0 h 153"/>
                  <a:gd name="T36" fmla="*/ 0 w 189"/>
                  <a:gd name="T37" fmla="*/ 0 h 153"/>
                  <a:gd name="T38" fmla="*/ 0 w 189"/>
                  <a:gd name="T39" fmla="*/ 0 h 153"/>
                  <a:gd name="T40" fmla="*/ 0 w 189"/>
                  <a:gd name="T41" fmla="*/ 0 h 153"/>
                  <a:gd name="T42" fmla="*/ 0 w 189"/>
                  <a:gd name="T43" fmla="*/ 0 h 153"/>
                  <a:gd name="T44" fmla="*/ 0 w 189"/>
                  <a:gd name="T45" fmla="*/ 0 h 153"/>
                  <a:gd name="T46" fmla="*/ 0 w 189"/>
                  <a:gd name="T47" fmla="*/ 0 h 153"/>
                  <a:gd name="T48" fmla="*/ 0 w 189"/>
                  <a:gd name="T49" fmla="*/ 0 h 153"/>
                  <a:gd name="T50" fmla="*/ 0 w 189"/>
                  <a:gd name="T51" fmla="*/ 0 h 153"/>
                  <a:gd name="T52" fmla="*/ 0 w 189"/>
                  <a:gd name="T53" fmla="*/ 0 h 153"/>
                  <a:gd name="T54" fmla="*/ 0 w 189"/>
                  <a:gd name="T55" fmla="*/ 0 h 153"/>
                  <a:gd name="T56" fmla="*/ 0 w 189"/>
                  <a:gd name="T57" fmla="*/ 0 h 153"/>
                  <a:gd name="T58" fmla="*/ 0 w 189"/>
                  <a:gd name="T59" fmla="*/ 0 h 153"/>
                  <a:gd name="T60" fmla="*/ 0 w 189"/>
                  <a:gd name="T61" fmla="*/ 0 h 153"/>
                  <a:gd name="T62" fmla="*/ 0 w 189"/>
                  <a:gd name="T63" fmla="*/ 0 h 153"/>
                  <a:gd name="T64" fmla="*/ 0 w 189"/>
                  <a:gd name="T65" fmla="*/ 0 h 1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9"/>
                  <a:gd name="T100" fmla="*/ 0 h 153"/>
                  <a:gd name="T101" fmla="*/ 189 w 189"/>
                  <a:gd name="T102" fmla="*/ 153 h 1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9" h="153">
                    <a:moveTo>
                      <a:pt x="189" y="0"/>
                    </a:moveTo>
                    <a:lnTo>
                      <a:pt x="169" y="3"/>
                    </a:lnTo>
                    <a:lnTo>
                      <a:pt x="151" y="7"/>
                    </a:lnTo>
                    <a:lnTo>
                      <a:pt x="136" y="11"/>
                    </a:lnTo>
                    <a:lnTo>
                      <a:pt x="121" y="15"/>
                    </a:lnTo>
                    <a:lnTo>
                      <a:pt x="109" y="21"/>
                    </a:lnTo>
                    <a:lnTo>
                      <a:pt x="98" y="27"/>
                    </a:lnTo>
                    <a:lnTo>
                      <a:pt x="87" y="35"/>
                    </a:lnTo>
                    <a:lnTo>
                      <a:pt x="77" y="43"/>
                    </a:lnTo>
                    <a:lnTo>
                      <a:pt x="68" y="52"/>
                    </a:lnTo>
                    <a:lnTo>
                      <a:pt x="59" y="63"/>
                    </a:lnTo>
                    <a:lnTo>
                      <a:pt x="50" y="75"/>
                    </a:lnTo>
                    <a:lnTo>
                      <a:pt x="42" y="87"/>
                    </a:lnTo>
                    <a:lnTo>
                      <a:pt x="22" y="117"/>
                    </a:lnTo>
                    <a:lnTo>
                      <a:pt x="0" y="153"/>
                    </a:lnTo>
                    <a:lnTo>
                      <a:pt x="8" y="151"/>
                    </a:lnTo>
                    <a:lnTo>
                      <a:pt x="25" y="144"/>
                    </a:lnTo>
                    <a:lnTo>
                      <a:pt x="38" y="139"/>
                    </a:lnTo>
                    <a:lnTo>
                      <a:pt x="52" y="134"/>
                    </a:lnTo>
                    <a:lnTo>
                      <a:pt x="67" y="127"/>
                    </a:lnTo>
                    <a:lnTo>
                      <a:pt x="83" y="118"/>
                    </a:lnTo>
                    <a:lnTo>
                      <a:pt x="100" y="108"/>
                    </a:lnTo>
                    <a:lnTo>
                      <a:pt x="115" y="98"/>
                    </a:lnTo>
                    <a:lnTo>
                      <a:pt x="131" y="85"/>
                    </a:lnTo>
                    <a:lnTo>
                      <a:pt x="146" y="71"/>
                    </a:lnTo>
                    <a:lnTo>
                      <a:pt x="153" y="64"/>
                    </a:lnTo>
                    <a:lnTo>
                      <a:pt x="160" y="55"/>
                    </a:lnTo>
                    <a:lnTo>
                      <a:pt x="166" y="47"/>
                    </a:lnTo>
                    <a:lnTo>
                      <a:pt x="172" y="39"/>
                    </a:lnTo>
                    <a:lnTo>
                      <a:pt x="177" y="30"/>
                    </a:lnTo>
                    <a:lnTo>
                      <a:pt x="181" y="20"/>
                    </a:lnTo>
                    <a:lnTo>
                      <a:pt x="185" y="10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95" name="Freeform 110"/>
              <p:cNvSpPr>
                <a:spLocks/>
              </p:cNvSpPr>
              <p:nvPr/>
            </p:nvSpPr>
            <p:spPr bwMode="auto">
              <a:xfrm>
                <a:off x="3459" y="1570"/>
                <a:ext cx="5" cy="18"/>
              </a:xfrm>
              <a:custGeom>
                <a:avLst/>
                <a:gdLst>
                  <a:gd name="T0" fmla="*/ 0 w 36"/>
                  <a:gd name="T1" fmla="*/ 0 h 129"/>
                  <a:gd name="T2" fmla="*/ 0 w 36"/>
                  <a:gd name="T3" fmla="*/ 0 h 129"/>
                  <a:gd name="T4" fmla="*/ 0 w 36"/>
                  <a:gd name="T5" fmla="*/ 0 h 129"/>
                  <a:gd name="T6" fmla="*/ 0 w 36"/>
                  <a:gd name="T7" fmla="*/ 0 h 129"/>
                  <a:gd name="T8" fmla="*/ 0 w 36"/>
                  <a:gd name="T9" fmla="*/ 0 h 129"/>
                  <a:gd name="T10" fmla="*/ 0 w 36"/>
                  <a:gd name="T11" fmla="*/ 0 h 129"/>
                  <a:gd name="T12" fmla="*/ 0 w 36"/>
                  <a:gd name="T13" fmla="*/ 0 h 129"/>
                  <a:gd name="T14" fmla="*/ 0 w 36"/>
                  <a:gd name="T15" fmla="*/ 0 h 129"/>
                  <a:gd name="T16" fmla="*/ 0 w 36"/>
                  <a:gd name="T17" fmla="*/ 0 h 129"/>
                  <a:gd name="T18" fmla="*/ 0 w 36"/>
                  <a:gd name="T19" fmla="*/ 0 h 129"/>
                  <a:gd name="T20" fmla="*/ 0 w 36"/>
                  <a:gd name="T21" fmla="*/ 0 h 129"/>
                  <a:gd name="T22" fmla="*/ 0 w 36"/>
                  <a:gd name="T23" fmla="*/ 0 h 129"/>
                  <a:gd name="T24" fmla="*/ 0 w 36"/>
                  <a:gd name="T25" fmla="*/ 0 h 129"/>
                  <a:gd name="T26" fmla="*/ 0 w 36"/>
                  <a:gd name="T27" fmla="*/ 0 h 129"/>
                  <a:gd name="T28" fmla="*/ 0 w 36"/>
                  <a:gd name="T29" fmla="*/ 0 h 129"/>
                  <a:gd name="T30" fmla="*/ 0 w 36"/>
                  <a:gd name="T31" fmla="*/ 0 h 129"/>
                  <a:gd name="T32" fmla="*/ 0 w 36"/>
                  <a:gd name="T33" fmla="*/ 0 h 129"/>
                  <a:gd name="T34" fmla="*/ 0 w 36"/>
                  <a:gd name="T35" fmla="*/ 0 h 129"/>
                  <a:gd name="T36" fmla="*/ 0 w 36"/>
                  <a:gd name="T37" fmla="*/ 0 h 129"/>
                  <a:gd name="T38" fmla="*/ 0 w 36"/>
                  <a:gd name="T39" fmla="*/ 0 h 129"/>
                  <a:gd name="T40" fmla="*/ 0 w 36"/>
                  <a:gd name="T41" fmla="*/ 0 h 129"/>
                  <a:gd name="T42" fmla="*/ 0 w 36"/>
                  <a:gd name="T43" fmla="*/ 0 h 129"/>
                  <a:gd name="T44" fmla="*/ 0 w 36"/>
                  <a:gd name="T45" fmla="*/ 0 h 129"/>
                  <a:gd name="T46" fmla="*/ 0 w 36"/>
                  <a:gd name="T47" fmla="*/ 0 h 129"/>
                  <a:gd name="T48" fmla="*/ 0 w 36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6"/>
                  <a:gd name="T76" fmla="*/ 0 h 129"/>
                  <a:gd name="T77" fmla="*/ 36 w 36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6" h="129">
                    <a:moveTo>
                      <a:pt x="9" y="0"/>
                    </a:moveTo>
                    <a:lnTo>
                      <a:pt x="6" y="11"/>
                    </a:lnTo>
                    <a:lnTo>
                      <a:pt x="3" y="21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5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2" y="66"/>
                    </a:lnTo>
                    <a:lnTo>
                      <a:pt x="6" y="80"/>
                    </a:lnTo>
                    <a:lnTo>
                      <a:pt x="13" y="94"/>
                    </a:lnTo>
                    <a:lnTo>
                      <a:pt x="21" y="110"/>
                    </a:lnTo>
                    <a:lnTo>
                      <a:pt x="32" y="129"/>
                    </a:lnTo>
                    <a:lnTo>
                      <a:pt x="32" y="125"/>
                    </a:lnTo>
                    <a:lnTo>
                      <a:pt x="34" y="114"/>
                    </a:lnTo>
                    <a:lnTo>
                      <a:pt x="36" y="99"/>
                    </a:lnTo>
                    <a:lnTo>
                      <a:pt x="36" y="80"/>
                    </a:lnTo>
                    <a:lnTo>
                      <a:pt x="36" y="70"/>
                    </a:lnTo>
                    <a:lnTo>
                      <a:pt x="35" y="59"/>
                    </a:lnTo>
                    <a:lnTo>
                      <a:pt x="33" y="48"/>
                    </a:lnTo>
                    <a:lnTo>
                      <a:pt x="31" y="38"/>
                    </a:lnTo>
                    <a:lnTo>
                      <a:pt x="27" y="27"/>
                    </a:lnTo>
                    <a:lnTo>
                      <a:pt x="23" y="18"/>
                    </a:lnTo>
                    <a:lnTo>
                      <a:pt x="16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96" name="Freeform 111"/>
              <p:cNvSpPr>
                <a:spLocks/>
              </p:cNvSpPr>
              <p:nvPr/>
            </p:nvSpPr>
            <p:spPr bwMode="auto">
              <a:xfrm>
                <a:off x="3459" y="1540"/>
                <a:ext cx="5" cy="12"/>
              </a:xfrm>
              <a:custGeom>
                <a:avLst/>
                <a:gdLst>
                  <a:gd name="T0" fmla="*/ 0 w 33"/>
                  <a:gd name="T1" fmla="*/ 0 h 87"/>
                  <a:gd name="T2" fmla="*/ 0 w 33"/>
                  <a:gd name="T3" fmla="*/ 0 h 87"/>
                  <a:gd name="T4" fmla="*/ 0 w 33"/>
                  <a:gd name="T5" fmla="*/ 0 h 87"/>
                  <a:gd name="T6" fmla="*/ 0 w 33"/>
                  <a:gd name="T7" fmla="*/ 0 h 87"/>
                  <a:gd name="T8" fmla="*/ 0 w 33"/>
                  <a:gd name="T9" fmla="*/ 0 h 87"/>
                  <a:gd name="T10" fmla="*/ 0 w 33"/>
                  <a:gd name="T11" fmla="*/ 0 h 87"/>
                  <a:gd name="T12" fmla="*/ 0 w 33"/>
                  <a:gd name="T13" fmla="*/ 0 h 87"/>
                  <a:gd name="T14" fmla="*/ 0 w 33"/>
                  <a:gd name="T15" fmla="*/ 0 h 87"/>
                  <a:gd name="T16" fmla="*/ 0 w 33"/>
                  <a:gd name="T17" fmla="*/ 0 h 87"/>
                  <a:gd name="T18" fmla="*/ 0 w 33"/>
                  <a:gd name="T19" fmla="*/ 0 h 87"/>
                  <a:gd name="T20" fmla="*/ 0 w 33"/>
                  <a:gd name="T21" fmla="*/ 0 h 87"/>
                  <a:gd name="T22" fmla="*/ 0 w 33"/>
                  <a:gd name="T23" fmla="*/ 0 h 87"/>
                  <a:gd name="T24" fmla="*/ 0 w 33"/>
                  <a:gd name="T25" fmla="*/ 0 h 87"/>
                  <a:gd name="T26" fmla="*/ 0 w 33"/>
                  <a:gd name="T27" fmla="*/ 0 h 87"/>
                  <a:gd name="T28" fmla="*/ 0 w 33"/>
                  <a:gd name="T29" fmla="*/ 0 h 87"/>
                  <a:gd name="T30" fmla="*/ 0 w 33"/>
                  <a:gd name="T31" fmla="*/ 0 h 87"/>
                  <a:gd name="T32" fmla="*/ 0 w 33"/>
                  <a:gd name="T33" fmla="*/ 0 h 87"/>
                  <a:gd name="T34" fmla="*/ 0 w 33"/>
                  <a:gd name="T35" fmla="*/ 0 h 87"/>
                  <a:gd name="T36" fmla="*/ 0 w 33"/>
                  <a:gd name="T37" fmla="*/ 0 h 87"/>
                  <a:gd name="T38" fmla="*/ 0 w 33"/>
                  <a:gd name="T39" fmla="*/ 0 h 87"/>
                  <a:gd name="T40" fmla="*/ 0 w 33"/>
                  <a:gd name="T41" fmla="*/ 0 h 87"/>
                  <a:gd name="T42" fmla="*/ 0 w 33"/>
                  <a:gd name="T43" fmla="*/ 0 h 87"/>
                  <a:gd name="T44" fmla="*/ 0 w 33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3"/>
                  <a:gd name="T70" fmla="*/ 0 h 87"/>
                  <a:gd name="T71" fmla="*/ 33 w 33"/>
                  <a:gd name="T72" fmla="*/ 87 h 8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3" h="87">
                    <a:moveTo>
                      <a:pt x="14" y="0"/>
                    </a:moveTo>
                    <a:lnTo>
                      <a:pt x="6" y="12"/>
                    </a:lnTo>
                    <a:lnTo>
                      <a:pt x="2" y="22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0" y="41"/>
                    </a:lnTo>
                    <a:lnTo>
                      <a:pt x="3" y="50"/>
                    </a:lnTo>
                    <a:lnTo>
                      <a:pt x="7" y="60"/>
                    </a:lnTo>
                    <a:lnTo>
                      <a:pt x="14" y="73"/>
                    </a:lnTo>
                    <a:lnTo>
                      <a:pt x="23" y="87"/>
                    </a:lnTo>
                    <a:lnTo>
                      <a:pt x="24" y="84"/>
                    </a:lnTo>
                    <a:lnTo>
                      <a:pt x="26" y="78"/>
                    </a:lnTo>
                    <a:lnTo>
                      <a:pt x="29" y="69"/>
                    </a:lnTo>
                    <a:lnTo>
                      <a:pt x="32" y="56"/>
                    </a:lnTo>
                    <a:lnTo>
                      <a:pt x="33" y="50"/>
                    </a:lnTo>
                    <a:lnTo>
                      <a:pt x="33" y="43"/>
                    </a:lnTo>
                    <a:lnTo>
                      <a:pt x="32" y="36"/>
                    </a:lnTo>
                    <a:lnTo>
                      <a:pt x="31" y="28"/>
                    </a:lnTo>
                    <a:lnTo>
                      <a:pt x="29" y="21"/>
                    </a:lnTo>
                    <a:lnTo>
                      <a:pt x="25" y="14"/>
                    </a:lnTo>
                    <a:lnTo>
                      <a:pt x="21" y="7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97" name="Freeform 112"/>
              <p:cNvSpPr>
                <a:spLocks/>
              </p:cNvSpPr>
              <p:nvPr/>
            </p:nvSpPr>
            <p:spPr bwMode="auto">
              <a:xfrm>
                <a:off x="3461" y="1529"/>
                <a:ext cx="6" cy="11"/>
              </a:xfrm>
              <a:custGeom>
                <a:avLst/>
                <a:gdLst>
                  <a:gd name="T0" fmla="*/ 0 w 42"/>
                  <a:gd name="T1" fmla="*/ 0 h 77"/>
                  <a:gd name="T2" fmla="*/ 0 w 42"/>
                  <a:gd name="T3" fmla="*/ 0 h 77"/>
                  <a:gd name="T4" fmla="*/ 0 w 42"/>
                  <a:gd name="T5" fmla="*/ 0 h 77"/>
                  <a:gd name="T6" fmla="*/ 0 w 42"/>
                  <a:gd name="T7" fmla="*/ 0 h 77"/>
                  <a:gd name="T8" fmla="*/ 0 w 42"/>
                  <a:gd name="T9" fmla="*/ 0 h 77"/>
                  <a:gd name="T10" fmla="*/ 0 w 42"/>
                  <a:gd name="T11" fmla="*/ 0 h 77"/>
                  <a:gd name="T12" fmla="*/ 0 w 42"/>
                  <a:gd name="T13" fmla="*/ 0 h 77"/>
                  <a:gd name="T14" fmla="*/ 0 w 42"/>
                  <a:gd name="T15" fmla="*/ 0 h 77"/>
                  <a:gd name="T16" fmla="*/ 0 w 42"/>
                  <a:gd name="T17" fmla="*/ 0 h 77"/>
                  <a:gd name="T18" fmla="*/ 0 w 42"/>
                  <a:gd name="T19" fmla="*/ 0 h 77"/>
                  <a:gd name="T20" fmla="*/ 0 w 42"/>
                  <a:gd name="T21" fmla="*/ 0 h 77"/>
                  <a:gd name="T22" fmla="*/ 0 w 42"/>
                  <a:gd name="T23" fmla="*/ 0 h 77"/>
                  <a:gd name="T24" fmla="*/ 0 w 42"/>
                  <a:gd name="T25" fmla="*/ 0 h 77"/>
                  <a:gd name="T26" fmla="*/ 0 w 42"/>
                  <a:gd name="T27" fmla="*/ 0 h 77"/>
                  <a:gd name="T28" fmla="*/ 0 w 42"/>
                  <a:gd name="T29" fmla="*/ 0 h 77"/>
                  <a:gd name="T30" fmla="*/ 0 w 42"/>
                  <a:gd name="T31" fmla="*/ 0 h 77"/>
                  <a:gd name="T32" fmla="*/ 0 w 42"/>
                  <a:gd name="T33" fmla="*/ 0 h 77"/>
                  <a:gd name="T34" fmla="*/ 0 w 42"/>
                  <a:gd name="T35" fmla="*/ 0 h 77"/>
                  <a:gd name="T36" fmla="*/ 0 w 42"/>
                  <a:gd name="T37" fmla="*/ 0 h 77"/>
                  <a:gd name="T38" fmla="*/ 0 w 42"/>
                  <a:gd name="T39" fmla="*/ 0 h 77"/>
                  <a:gd name="T40" fmla="*/ 0 w 42"/>
                  <a:gd name="T41" fmla="*/ 0 h 77"/>
                  <a:gd name="T42" fmla="*/ 0 w 42"/>
                  <a:gd name="T43" fmla="*/ 0 h 77"/>
                  <a:gd name="T44" fmla="*/ 0 w 42"/>
                  <a:gd name="T45" fmla="*/ 0 h 77"/>
                  <a:gd name="T46" fmla="*/ 0 w 42"/>
                  <a:gd name="T47" fmla="*/ 0 h 77"/>
                  <a:gd name="T48" fmla="*/ 0 w 42"/>
                  <a:gd name="T49" fmla="*/ 0 h 7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2"/>
                  <a:gd name="T76" fmla="*/ 0 h 77"/>
                  <a:gd name="T77" fmla="*/ 42 w 42"/>
                  <a:gd name="T78" fmla="*/ 77 h 7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2" h="77">
                    <a:moveTo>
                      <a:pt x="40" y="0"/>
                    </a:moveTo>
                    <a:lnTo>
                      <a:pt x="32" y="2"/>
                    </a:lnTo>
                    <a:lnTo>
                      <a:pt x="27" y="5"/>
                    </a:lnTo>
                    <a:lnTo>
                      <a:pt x="22" y="7"/>
                    </a:lnTo>
                    <a:lnTo>
                      <a:pt x="18" y="10"/>
                    </a:lnTo>
                    <a:lnTo>
                      <a:pt x="14" y="13"/>
                    </a:lnTo>
                    <a:lnTo>
                      <a:pt x="11" y="18"/>
                    </a:lnTo>
                    <a:lnTo>
                      <a:pt x="9" y="21"/>
                    </a:lnTo>
                    <a:lnTo>
                      <a:pt x="6" y="25"/>
                    </a:lnTo>
                    <a:lnTo>
                      <a:pt x="3" y="35"/>
                    </a:lnTo>
                    <a:lnTo>
                      <a:pt x="2" y="47"/>
                    </a:lnTo>
                    <a:lnTo>
                      <a:pt x="1" y="60"/>
                    </a:lnTo>
                    <a:lnTo>
                      <a:pt x="0" y="77"/>
                    </a:lnTo>
                    <a:lnTo>
                      <a:pt x="2" y="76"/>
                    </a:lnTo>
                    <a:lnTo>
                      <a:pt x="9" y="71"/>
                    </a:lnTo>
                    <a:lnTo>
                      <a:pt x="16" y="65"/>
                    </a:lnTo>
                    <a:lnTo>
                      <a:pt x="24" y="57"/>
                    </a:lnTo>
                    <a:lnTo>
                      <a:pt x="28" y="52"/>
                    </a:lnTo>
                    <a:lnTo>
                      <a:pt x="32" y="47"/>
                    </a:lnTo>
                    <a:lnTo>
                      <a:pt x="35" y="40"/>
                    </a:lnTo>
                    <a:lnTo>
                      <a:pt x="38" y="33"/>
                    </a:lnTo>
                    <a:lnTo>
                      <a:pt x="41" y="26"/>
                    </a:lnTo>
                    <a:lnTo>
                      <a:pt x="42" y="18"/>
                    </a:lnTo>
                    <a:lnTo>
                      <a:pt x="41" y="9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98" name="Freeform 113"/>
              <p:cNvSpPr>
                <a:spLocks/>
              </p:cNvSpPr>
              <p:nvPr/>
            </p:nvSpPr>
            <p:spPr bwMode="auto">
              <a:xfrm>
                <a:off x="3458" y="1524"/>
                <a:ext cx="5" cy="12"/>
              </a:xfrm>
              <a:custGeom>
                <a:avLst/>
                <a:gdLst>
                  <a:gd name="T0" fmla="*/ 0 w 35"/>
                  <a:gd name="T1" fmla="*/ 0 h 82"/>
                  <a:gd name="T2" fmla="*/ 0 w 35"/>
                  <a:gd name="T3" fmla="*/ 0 h 82"/>
                  <a:gd name="T4" fmla="*/ 0 w 35"/>
                  <a:gd name="T5" fmla="*/ 0 h 82"/>
                  <a:gd name="T6" fmla="*/ 0 w 35"/>
                  <a:gd name="T7" fmla="*/ 0 h 82"/>
                  <a:gd name="T8" fmla="*/ 0 w 35"/>
                  <a:gd name="T9" fmla="*/ 0 h 82"/>
                  <a:gd name="T10" fmla="*/ 0 w 35"/>
                  <a:gd name="T11" fmla="*/ 0 h 82"/>
                  <a:gd name="T12" fmla="*/ 0 w 35"/>
                  <a:gd name="T13" fmla="*/ 0 h 82"/>
                  <a:gd name="T14" fmla="*/ 0 w 35"/>
                  <a:gd name="T15" fmla="*/ 0 h 82"/>
                  <a:gd name="T16" fmla="*/ 0 w 35"/>
                  <a:gd name="T17" fmla="*/ 0 h 82"/>
                  <a:gd name="T18" fmla="*/ 0 w 35"/>
                  <a:gd name="T19" fmla="*/ 0 h 82"/>
                  <a:gd name="T20" fmla="*/ 0 w 35"/>
                  <a:gd name="T21" fmla="*/ 0 h 82"/>
                  <a:gd name="T22" fmla="*/ 0 w 35"/>
                  <a:gd name="T23" fmla="*/ 0 h 82"/>
                  <a:gd name="T24" fmla="*/ 0 w 35"/>
                  <a:gd name="T25" fmla="*/ 0 h 82"/>
                  <a:gd name="T26" fmla="*/ 0 w 35"/>
                  <a:gd name="T27" fmla="*/ 0 h 82"/>
                  <a:gd name="T28" fmla="*/ 0 w 35"/>
                  <a:gd name="T29" fmla="*/ 0 h 82"/>
                  <a:gd name="T30" fmla="*/ 0 w 35"/>
                  <a:gd name="T31" fmla="*/ 0 h 82"/>
                  <a:gd name="T32" fmla="*/ 0 w 35"/>
                  <a:gd name="T33" fmla="*/ 0 h 82"/>
                  <a:gd name="T34" fmla="*/ 0 w 35"/>
                  <a:gd name="T35" fmla="*/ 0 h 82"/>
                  <a:gd name="T36" fmla="*/ 0 w 35"/>
                  <a:gd name="T37" fmla="*/ 0 h 82"/>
                  <a:gd name="T38" fmla="*/ 0 w 35"/>
                  <a:gd name="T39" fmla="*/ 0 h 82"/>
                  <a:gd name="T40" fmla="*/ 0 w 35"/>
                  <a:gd name="T41" fmla="*/ 0 h 82"/>
                  <a:gd name="T42" fmla="*/ 0 w 35"/>
                  <a:gd name="T43" fmla="*/ 0 h 82"/>
                  <a:gd name="T44" fmla="*/ 0 w 35"/>
                  <a:gd name="T45" fmla="*/ 0 h 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5"/>
                  <a:gd name="T70" fmla="*/ 0 h 82"/>
                  <a:gd name="T71" fmla="*/ 35 w 35"/>
                  <a:gd name="T72" fmla="*/ 82 h 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5" h="82">
                    <a:moveTo>
                      <a:pt x="10" y="0"/>
                    </a:moveTo>
                    <a:lnTo>
                      <a:pt x="4" y="12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0" y="37"/>
                    </a:lnTo>
                    <a:lnTo>
                      <a:pt x="2" y="41"/>
                    </a:lnTo>
                    <a:lnTo>
                      <a:pt x="6" y="50"/>
                    </a:lnTo>
                    <a:lnTo>
                      <a:pt x="12" y="60"/>
                    </a:lnTo>
                    <a:lnTo>
                      <a:pt x="20" y="70"/>
                    </a:lnTo>
                    <a:lnTo>
                      <a:pt x="30" y="82"/>
                    </a:lnTo>
                    <a:lnTo>
                      <a:pt x="31" y="80"/>
                    </a:lnTo>
                    <a:lnTo>
                      <a:pt x="33" y="73"/>
                    </a:lnTo>
                    <a:lnTo>
                      <a:pt x="35" y="64"/>
                    </a:lnTo>
                    <a:lnTo>
                      <a:pt x="35" y="51"/>
                    </a:lnTo>
                    <a:lnTo>
                      <a:pt x="35" y="45"/>
                    </a:lnTo>
                    <a:lnTo>
                      <a:pt x="34" y="38"/>
                    </a:lnTo>
                    <a:lnTo>
                      <a:pt x="33" y="31"/>
                    </a:lnTo>
                    <a:lnTo>
                      <a:pt x="30" y="25"/>
                    </a:lnTo>
                    <a:lnTo>
                      <a:pt x="27" y="17"/>
                    </a:lnTo>
                    <a:lnTo>
                      <a:pt x="22" y="11"/>
                    </a:lnTo>
                    <a:lnTo>
                      <a:pt x="16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99" name="Freeform 114"/>
              <p:cNvSpPr>
                <a:spLocks/>
              </p:cNvSpPr>
              <p:nvPr/>
            </p:nvSpPr>
            <p:spPr bwMode="auto">
              <a:xfrm>
                <a:off x="3522" y="1599"/>
                <a:ext cx="5" cy="12"/>
              </a:xfrm>
              <a:custGeom>
                <a:avLst/>
                <a:gdLst>
                  <a:gd name="T0" fmla="*/ 0 w 33"/>
                  <a:gd name="T1" fmla="*/ 0 h 88"/>
                  <a:gd name="T2" fmla="*/ 0 w 33"/>
                  <a:gd name="T3" fmla="*/ 0 h 88"/>
                  <a:gd name="T4" fmla="*/ 0 w 33"/>
                  <a:gd name="T5" fmla="*/ 0 h 88"/>
                  <a:gd name="T6" fmla="*/ 0 w 33"/>
                  <a:gd name="T7" fmla="*/ 0 h 88"/>
                  <a:gd name="T8" fmla="*/ 0 w 33"/>
                  <a:gd name="T9" fmla="*/ 0 h 88"/>
                  <a:gd name="T10" fmla="*/ 0 w 33"/>
                  <a:gd name="T11" fmla="*/ 0 h 88"/>
                  <a:gd name="T12" fmla="*/ 0 w 33"/>
                  <a:gd name="T13" fmla="*/ 0 h 88"/>
                  <a:gd name="T14" fmla="*/ 0 w 33"/>
                  <a:gd name="T15" fmla="*/ 0 h 88"/>
                  <a:gd name="T16" fmla="*/ 0 w 33"/>
                  <a:gd name="T17" fmla="*/ 0 h 88"/>
                  <a:gd name="T18" fmla="*/ 0 w 33"/>
                  <a:gd name="T19" fmla="*/ 0 h 88"/>
                  <a:gd name="T20" fmla="*/ 0 w 33"/>
                  <a:gd name="T21" fmla="*/ 0 h 88"/>
                  <a:gd name="T22" fmla="*/ 0 w 33"/>
                  <a:gd name="T23" fmla="*/ 0 h 88"/>
                  <a:gd name="T24" fmla="*/ 0 w 33"/>
                  <a:gd name="T25" fmla="*/ 0 h 88"/>
                  <a:gd name="T26" fmla="*/ 0 w 33"/>
                  <a:gd name="T27" fmla="*/ 0 h 88"/>
                  <a:gd name="T28" fmla="*/ 0 w 33"/>
                  <a:gd name="T29" fmla="*/ 0 h 88"/>
                  <a:gd name="T30" fmla="*/ 0 w 33"/>
                  <a:gd name="T31" fmla="*/ 0 h 88"/>
                  <a:gd name="T32" fmla="*/ 0 w 33"/>
                  <a:gd name="T33" fmla="*/ 0 h 88"/>
                  <a:gd name="T34" fmla="*/ 0 w 33"/>
                  <a:gd name="T35" fmla="*/ 0 h 88"/>
                  <a:gd name="T36" fmla="*/ 0 w 33"/>
                  <a:gd name="T37" fmla="*/ 0 h 88"/>
                  <a:gd name="T38" fmla="*/ 0 w 33"/>
                  <a:gd name="T39" fmla="*/ 0 h 88"/>
                  <a:gd name="T40" fmla="*/ 0 w 33"/>
                  <a:gd name="T41" fmla="*/ 0 h 88"/>
                  <a:gd name="T42" fmla="*/ 0 w 33"/>
                  <a:gd name="T43" fmla="*/ 0 h 88"/>
                  <a:gd name="T44" fmla="*/ 0 w 33"/>
                  <a:gd name="T45" fmla="*/ 0 h 8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3"/>
                  <a:gd name="T70" fmla="*/ 0 h 88"/>
                  <a:gd name="T71" fmla="*/ 33 w 33"/>
                  <a:gd name="T72" fmla="*/ 88 h 8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3" h="88">
                    <a:moveTo>
                      <a:pt x="25" y="0"/>
                    </a:moveTo>
                    <a:lnTo>
                      <a:pt x="15" y="9"/>
                    </a:lnTo>
                    <a:lnTo>
                      <a:pt x="6" y="18"/>
                    </a:lnTo>
                    <a:lnTo>
                      <a:pt x="4" y="22"/>
                    </a:lnTo>
                    <a:lnTo>
                      <a:pt x="2" y="26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1" y="58"/>
                    </a:lnTo>
                    <a:lnTo>
                      <a:pt x="4" y="71"/>
                    </a:lnTo>
                    <a:lnTo>
                      <a:pt x="7" y="88"/>
                    </a:lnTo>
                    <a:lnTo>
                      <a:pt x="10" y="86"/>
                    </a:lnTo>
                    <a:lnTo>
                      <a:pt x="14" y="81"/>
                    </a:lnTo>
                    <a:lnTo>
                      <a:pt x="20" y="72"/>
                    </a:lnTo>
                    <a:lnTo>
                      <a:pt x="26" y="62"/>
                    </a:lnTo>
                    <a:lnTo>
                      <a:pt x="28" y="56"/>
                    </a:lnTo>
                    <a:lnTo>
                      <a:pt x="31" y="49"/>
                    </a:lnTo>
                    <a:lnTo>
                      <a:pt x="32" y="41"/>
                    </a:lnTo>
                    <a:lnTo>
                      <a:pt x="33" y="34"/>
                    </a:lnTo>
                    <a:lnTo>
                      <a:pt x="33" y="26"/>
                    </a:lnTo>
                    <a:lnTo>
                      <a:pt x="32" y="18"/>
                    </a:lnTo>
                    <a:lnTo>
                      <a:pt x="29" y="9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00" name="Freeform 115"/>
              <p:cNvSpPr>
                <a:spLocks/>
              </p:cNvSpPr>
              <p:nvPr/>
            </p:nvSpPr>
            <p:spPr bwMode="auto">
              <a:xfrm>
                <a:off x="3526" y="1583"/>
                <a:ext cx="5" cy="12"/>
              </a:xfrm>
              <a:custGeom>
                <a:avLst/>
                <a:gdLst>
                  <a:gd name="T0" fmla="*/ 0 w 33"/>
                  <a:gd name="T1" fmla="*/ 0 h 89"/>
                  <a:gd name="T2" fmla="*/ 0 w 33"/>
                  <a:gd name="T3" fmla="*/ 0 h 89"/>
                  <a:gd name="T4" fmla="*/ 0 w 33"/>
                  <a:gd name="T5" fmla="*/ 0 h 89"/>
                  <a:gd name="T6" fmla="*/ 0 w 33"/>
                  <a:gd name="T7" fmla="*/ 0 h 89"/>
                  <a:gd name="T8" fmla="*/ 0 w 33"/>
                  <a:gd name="T9" fmla="*/ 0 h 89"/>
                  <a:gd name="T10" fmla="*/ 0 w 33"/>
                  <a:gd name="T11" fmla="*/ 0 h 89"/>
                  <a:gd name="T12" fmla="*/ 0 w 33"/>
                  <a:gd name="T13" fmla="*/ 0 h 89"/>
                  <a:gd name="T14" fmla="*/ 0 w 33"/>
                  <a:gd name="T15" fmla="*/ 0 h 89"/>
                  <a:gd name="T16" fmla="*/ 0 w 33"/>
                  <a:gd name="T17" fmla="*/ 0 h 89"/>
                  <a:gd name="T18" fmla="*/ 0 w 33"/>
                  <a:gd name="T19" fmla="*/ 0 h 89"/>
                  <a:gd name="T20" fmla="*/ 0 w 33"/>
                  <a:gd name="T21" fmla="*/ 0 h 89"/>
                  <a:gd name="T22" fmla="*/ 0 w 33"/>
                  <a:gd name="T23" fmla="*/ 0 h 89"/>
                  <a:gd name="T24" fmla="*/ 0 w 33"/>
                  <a:gd name="T25" fmla="*/ 0 h 89"/>
                  <a:gd name="T26" fmla="*/ 0 w 33"/>
                  <a:gd name="T27" fmla="*/ 0 h 89"/>
                  <a:gd name="T28" fmla="*/ 0 w 33"/>
                  <a:gd name="T29" fmla="*/ 0 h 89"/>
                  <a:gd name="T30" fmla="*/ 0 w 33"/>
                  <a:gd name="T31" fmla="*/ 0 h 89"/>
                  <a:gd name="T32" fmla="*/ 0 w 33"/>
                  <a:gd name="T33" fmla="*/ 0 h 89"/>
                  <a:gd name="T34" fmla="*/ 0 w 33"/>
                  <a:gd name="T35" fmla="*/ 0 h 89"/>
                  <a:gd name="T36" fmla="*/ 0 w 33"/>
                  <a:gd name="T37" fmla="*/ 0 h 89"/>
                  <a:gd name="T38" fmla="*/ 0 w 33"/>
                  <a:gd name="T39" fmla="*/ 0 h 89"/>
                  <a:gd name="T40" fmla="*/ 0 w 33"/>
                  <a:gd name="T41" fmla="*/ 0 h 89"/>
                  <a:gd name="T42" fmla="*/ 0 w 33"/>
                  <a:gd name="T43" fmla="*/ 0 h 89"/>
                  <a:gd name="T44" fmla="*/ 0 w 33"/>
                  <a:gd name="T45" fmla="*/ 0 h 8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3"/>
                  <a:gd name="T70" fmla="*/ 0 h 89"/>
                  <a:gd name="T71" fmla="*/ 33 w 33"/>
                  <a:gd name="T72" fmla="*/ 89 h 8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3" h="89">
                    <a:moveTo>
                      <a:pt x="21" y="0"/>
                    </a:moveTo>
                    <a:lnTo>
                      <a:pt x="10" y="11"/>
                    </a:lnTo>
                    <a:lnTo>
                      <a:pt x="4" y="20"/>
                    </a:lnTo>
                    <a:lnTo>
                      <a:pt x="2" y="25"/>
                    </a:lnTo>
                    <a:lnTo>
                      <a:pt x="1" y="29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2" y="49"/>
                    </a:lnTo>
                    <a:lnTo>
                      <a:pt x="5" y="60"/>
                    </a:lnTo>
                    <a:lnTo>
                      <a:pt x="10" y="74"/>
                    </a:lnTo>
                    <a:lnTo>
                      <a:pt x="16" y="89"/>
                    </a:lnTo>
                    <a:lnTo>
                      <a:pt x="18" y="87"/>
                    </a:lnTo>
                    <a:lnTo>
                      <a:pt x="21" y="81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2" y="53"/>
                    </a:lnTo>
                    <a:lnTo>
                      <a:pt x="33" y="47"/>
                    </a:lnTo>
                    <a:lnTo>
                      <a:pt x="33" y="40"/>
                    </a:lnTo>
                    <a:lnTo>
                      <a:pt x="33" y="31"/>
                    </a:lnTo>
                    <a:lnTo>
                      <a:pt x="32" y="24"/>
                    </a:lnTo>
                    <a:lnTo>
                      <a:pt x="29" y="16"/>
                    </a:lnTo>
                    <a:lnTo>
                      <a:pt x="26" y="9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01" name="Freeform 116"/>
              <p:cNvSpPr>
                <a:spLocks/>
              </p:cNvSpPr>
              <p:nvPr/>
            </p:nvSpPr>
            <p:spPr bwMode="auto">
              <a:xfrm>
                <a:off x="3460" y="1507"/>
                <a:ext cx="5" cy="12"/>
              </a:xfrm>
              <a:custGeom>
                <a:avLst/>
                <a:gdLst>
                  <a:gd name="T0" fmla="*/ 0 w 35"/>
                  <a:gd name="T1" fmla="*/ 0 h 83"/>
                  <a:gd name="T2" fmla="*/ 0 w 35"/>
                  <a:gd name="T3" fmla="*/ 0 h 83"/>
                  <a:gd name="T4" fmla="*/ 0 w 35"/>
                  <a:gd name="T5" fmla="*/ 0 h 83"/>
                  <a:gd name="T6" fmla="*/ 0 w 35"/>
                  <a:gd name="T7" fmla="*/ 0 h 83"/>
                  <a:gd name="T8" fmla="*/ 0 w 35"/>
                  <a:gd name="T9" fmla="*/ 0 h 83"/>
                  <a:gd name="T10" fmla="*/ 0 w 35"/>
                  <a:gd name="T11" fmla="*/ 0 h 83"/>
                  <a:gd name="T12" fmla="*/ 0 w 35"/>
                  <a:gd name="T13" fmla="*/ 0 h 83"/>
                  <a:gd name="T14" fmla="*/ 0 w 35"/>
                  <a:gd name="T15" fmla="*/ 0 h 83"/>
                  <a:gd name="T16" fmla="*/ 0 w 35"/>
                  <a:gd name="T17" fmla="*/ 0 h 83"/>
                  <a:gd name="T18" fmla="*/ 0 w 35"/>
                  <a:gd name="T19" fmla="*/ 0 h 83"/>
                  <a:gd name="T20" fmla="*/ 0 w 35"/>
                  <a:gd name="T21" fmla="*/ 0 h 83"/>
                  <a:gd name="T22" fmla="*/ 0 w 35"/>
                  <a:gd name="T23" fmla="*/ 0 h 83"/>
                  <a:gd name="T24" fmla="*/ 0 w 35"/>
                  <a:gd name="T25" fmla="*/ 0 h 83"/>
                  <a:gd name="T26" fmla="*/ 0 w 35"/>
                  <a:gd name="T27" fmla="*/ 0 h 83"/>
                  <a:gd name="T28" fmla="*/ 0 w 35"/>
                  <a:gd name="T29" fmla="*/ 0 h 83"/>
                  <a:gd name="T30" fmla="*/ 0 w 35"/>
                  <a:gd name="T31" fmla="*/ 0 h 83"/>
                  <a:gd name="T32" fmla="*/ 0 w 35"/>
                  <a:gd name="T33" fmla="*/ 0 h 83"/>
                  <a:gd name="T34" fmla="*/ 0 w 35"/>
                  <a:gd name="T35" fmla="*/ 0 h 83"/>
                  <a:gd name="T36" fmla="*/ 0 w 35"/>
                  <a:gd name="T37" fmla="*/ 0 h 83"/>
                  <a:gd name="T38" fmla="*/ 0 w 35"/>
                  <a:gd name="T39" fmla="*/ 0 h 83"/>
                  <a:gd name="T40" fmla="*/ 0 w 35"/>
                  <a:gd name="T41" fmla="*/ 0 h 83"/>
                  <a:gd name="T42" fmla="*/ 0 w 35"/>
                  <a:gd name="T43" fmla="*/ 0 h 83"/>
                  <a:gd name="T44" fmla="*/ 0 w 35"/>
                  <a:gd name="T45" fmla="*/ 0 h 8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5"/>
                  <a:gd name="T70" fmla="*/ 0 h 83"/>
                  <a:gd name="T71" fmla="*/ 35 w 35"/>
                  <a:gd name="T72" fmla="*/ 83 h 8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5" h="83">
                    <a:moveTo>
                      <a:pt x="11" y="0"/>
                    </a:moveTo>
                    <a:lnTo>
                      <a:pt x="4" y="12"/>
                    </a:lnTo>
                    <a:lnTo>
                      <a:pt x="1" y="23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1" y="37"/>
                    </a:lnTo>
                    <a:lnTo>
                      <a:pt x="2" y="41"/>
                    </a:lnTo>
                    <a:lnTo>
                      <a:pt x="6" y="50"/>
                    </a:lnTo>
                    <a:lnTo>
                      <a:pt x="13" y="59"/>
                    </a:lnTo>
                    <a:lnTo>
                      <a:pt x="20" y="70"/>
                    </a:lnTo>
                    <a:lnTo>
                      <a:pt x="30" y="83"/>
                    </a:lnTo>
                    <a:lnTo>
                      <a:pt x="31" y="80"/>
                    </a:lnTo>
                    <a:lnTo>
                      <a:pt x="32" y="73"/>
                    </a:lnTo>
                    <a:lnTo>
                      <a:pt x="34" y="64"/>
                    </a:lnTo>
                    <a:lnTo>
                      <a:pt x="35" y="52"/>
                    </a:lnTo>
                    <a:lnTo>
                      <a:pt x="35" y="44"/>
                    </a:lnTo>
                    <a:lnTo>
                      <a:pt x="34" y="38"/>
                    </a:lnTo>
                    <a:lnTo>
                      <a:pt x="33" y="31"/>
                    </a:lnTo>
                    <a:lnTo>
                      <a:pt x="31" y="24"/>
                    </a:lnTo>
                    <a:lnTo>
                      <a:pt x="27" y="18"/>
                    </a:lnTo>
                    <a:lnTo>
                      <a:pt x="23" y="11"/>
                    </a:lnTo>
                    <a:lnTo>
                      <a:pt x="18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02" name="Freeform 117"/>
              <p:cNvSpPr>
                <a:spLocks/>
              </p:cNvSpPr>
              <p:nvPr/>
            </p:nvSpPr>
            <p:spPr bwMode="auto">
              <a:xfrm>
                <a:off x="3492" y="1621"/>
                <a:ext cx="11" cy="7"/>
              </a:xfrm>
              <a:custGeom>
                <a:avLst/>
                <a:gdLst>
                  <a:gd name="T0" fmla="*/ 0 w 79"/>
                  <a:gd name="T1" fmla="*/ 0 h 53"/>
                  <a:gd name="T2" fmla="*/ 0 w 79"/>
                  <a:gd name="T3" fmla="*/ 0 h 53"/>
                  <a:gd name="T4" fmla="*/ 0 w 79"/>
                  <a:gd name="T5" fmla="*/ 0 h 53"/>
                  <a:gd name="T6" fmla="*/ 0 w 79"/>
                  <a:gd name="T7" fmla="*/ 0 h 53"/>
                  <a:gd name="T8" fmla="*/ 0 w 79"/>
                  <a:gd name="T9" fmla="*/ 0 h 53"/>
                  <a:gd name="T10" fmla="*/ 0 w 79"/>
                  <a:gd name="T11" fmla="*/ 0 h 53"/>
                  <a:gd name="T12" fmla="*/ 0 w 79"/>
                  <a:gd name="T13" fmla="*/ 0 h 53"/>
                  <a:gd name="T14" fmla="*/ 0 w 79"/>
                  <a:gd name="T15" fmla="*/ 0 h 53"/>
                  <a:gd name="T16" fmla="*/ 0 w 79"/>
                  <a:gd name="T17" fmla="*/ 0 h 53"/>
                  <a:gd name="T18" fmla="*/ 0 w 79"/>
                  <a:gd name="T19" fmla="*/ 0 h 53"/>
                  <a:gd name="T20" fmla="*/ 0 w 79"/>
                  <a:gd name="T21" fmla="*/ 0 h 53"/>
                  <a:gd name="T22" fmla="*/ 0 w 79"/>
                  <a:gd name="T23" fmla="*/ 0 h 53"/>
                  <a:gd name="T24" fmla="*/ 0 w 79"/>
                  <a:gd name="T25" fmla="*/ 0 h 53"/>
                  <a:gd name="T26" fmla="*/ 0 w 79"/>
                  <a:gd name="T27" fmla="*/ 0 h 53"/>
                  <a:gd name="T28" fmla="*/ 0 w 79"/>
                  <a:gd name="T29" fmla="*/ 0 h 53"/>
                  <a:gd name="T30" fmla="*/ 0 w 79"/>
                  <a:gd name="T31" fmla="*/ 0 h 53"/>
                  <a:gd name="T32" fmla="*/ 0 w 79"/>
                  <a:gd name="T33" fmla="*/ 0 h 53"/>
                  <a:gd name="T34" fmla="*/ 0 w 79"/>
                  <a:gd name="T35" fmla="*/ 0 h 53"/>
                  <a:gd name="T36" fmla="*/ 0 w 79"/>
                  <a:gd name="T37" fmla="*/ 0 h 53"/>
                  <a:gd name="T38" fmla="*/ 0 w 79"/>
                  <a:gd name="T39" fmla="*/ 0 h 53"/>
                  <a:gd name="T40" fmla="*/ 0 w 79"/>
                  <a:gd name="T41" fmla="*/ 0 h 53"/>
                  <a:gd name="T42" fmla="*/ 0 w 79"/>
                  <a:gd name="T43" fmla="*/ 0 h 53"/>
                  <a:gd name="T44" fmla="*/ 0 w 79"/>
                  <a:gd name="T45" fmla="*/ 0 h 53"/>
                  <a:gd name="T46" fmla="*/ 0 w 79"/>
                  <a:gd name="T47" fmla="*/ 0 h 53"/>
                  <a:gd name="T48" fmla="*/ 0 w 79"/>
                  <a:gd name="T49" fmla="*/ 0 h 5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9"/>
                  <a:gd name="T76" fmla="*/ 0 h 53"/>
                  <a:gd name="T77" fmla="*/ 79 w 79"/>
                  <a:gd name="T78" fmla="*/ 53 h 5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9" h="53">
                    <a:moveTo>
                      <a:pt x="79" y="51"/>
                    </a:moveTo>
                    <a:lnTo>
                      <a:pt x="77" y="42"/>
                    </a:lnTo>
                    <a:lnTo>
                      <a:pt x="75" y="35"/>
                    </a:lnTo>
                    <a:lnTo>
                      <a:pt x="72" y="29"/>
                    </a:lnTo>
                    <a:lnTo>
                      <a:pt x="70" y="24"/>
                    </a:lnTo>
                    <a:lnTo>
                      <a:pt x="67" y="20"/>
                    </a:lnTo>
                    <a:lnTo>
                      <a:pt x="62" y="16"/>
                    </a:lnTo>
                    <a:lnTo>
                      <a:pt x="58" y="12"/>
                    </a:lnTo>
                    <a:lnTo>
                      <a:pt x="54" y="10"/>
                    </a:lnTo>
                    <a:lnTo>
                      <a:pt x="45" y="6"/>
                    </a:lnTo>
                    <a:lnTo>
                      <a:pt x="32" y="4"/>
                    </a:lnTo>
                    <a:lnTo>
                      <a:pt x="18" y="2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6" y="10"/>
                    </a:lnTo>
                    <a:lnTo>
                      <a:pt x="11" y="20"/>
                    </a:lnTo>
                    <a:lnTo>
                      <a:pt x="19" y="30"/>
                    </a:lnTo>
                    <a:lnTo>
                      <a:pt x="24" y="35"/>
                    </a:lnTo>
                    <a:lnTo>
                      <a:pt x="30" y="40"/>
                    </a:lnTo>
                    <a:lnTo>
                      <a:pt x="37" y="45"/>
                    </a:lnTo>
                    <a:lnTo>
                      <a:pt x="44" y="49"/>
                    </a:lnTo>
                    <a:lnTo>
                      <a:pt x="51" y="51"/>
                    </a:lnTo>
                    <a:lnTo>
                      <a:pt x="60" y="53"/>
                    </a:lnTo>
                    <a:lnTo>
                      <a:pt x="69" y="53"/>
                    </a:lnTo>
                    <a:lnTo>
                      <a:pt x="79" y="51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03" name="Freeform 118"/>
              <p:cNvSpPr>
                <a:spLocks/>
              </p:cNvSpPr>
              <p:nvPr/>
            </p:nvSpPr>
            <p:spPr bwMode="auto">
              <a:xfrm>
                <a:off x="3482" y="1621"/>
                <a:ext cx="10" cy="6"/>
              </a:xfrm>
              <a:custGeom>
                <a:avLst/>
                <a:gdLst>
                  <a:gd name="T0" fmla="*/ 0 w 74"/>
                  <a:gd name="T1" fmla="*/ 0 h 39"/>
                  <a:gd name="T2" fmla="*/ 0 w 74"/>
                  <a:gd name="T3" fmla="*/ 0 h 39"/>
                  <a:gd name="T4" fmla="*/ 0 w 74"/>
                  <a:gd name="T5" fmla="*/ 0 h 39"/>
                  <a:gd name="T6" fmla="*/ 0 w 74"/>
                  <a:gd name="T7" fmla="*/ 0 h 39"/>
                  <a:gd name="T8" fmla="*/ 0 w 74"/>
                  <a:gd name="T9" fmla="*/ 0 h 39"/>
                  <a:gd name="T10" fmla="*/ 0 w 74"/>
                  <a:gd name="T11" fmla="*/ 0 h 39"/>
                  <a:gd name="T12" fmla="*/ 0 w 74"/>
                  <a:gd name="T13" fmla="*/ 0 h 39"/>
                  <a:gd name="T14" fmla="*/ 0 w 74"/>
                  <a:gd name="T15" fmla="*/ 0 h 39"/>
                  <a:gd name="T16" fmla="*/ 0 w 74"/>
                  <a:gd name="T17" fmla="*/ 0 h 39"/>
                  <a:gd name="T18" fmla="*/ 0 w 74"/>
                  <a:gd name="T19" fmla="*/ 0 h 39"/>
                  <a:gd name="T20" fmla="*/ 0 w 74"/>
                  <a:gd name="T21" fmla="*/ 0 h 39"/>
                  <a:gd name="T22" fmla="*/ 0 w 74"/>
                  <a:gd name="T23" fmla="*/ 0 h 39"/>
                  <a:gd name="T24" fmla="*/ 0 w 74"/>
                  <a:gd name="T25" fmla="*/ 0 h 39"/>
                  <a:gd name="T26" fmla="*/ 0 w 74"/>
                  <a:gd name="T27" fmla="*/ 0 h 39"/>
                  <a:gd name="T28" fmla="*/ 0 w 74"/>
                  <a:gd name="T29" fmla="*/ 0 h 39"/>
                  <a:gd name="T30" fmla="*/ 0 w 74"/>
                  <a:gd name="T31" fmla="*/ 0 h 39"/>
                  <a:gd name="T32" fmla="*/ 0 w 74"/>
                  <a:gd name="T33" fmla="*/ 0 h 39"/>
                  <a:gd name="T34" fmla="*/ 0 w 74"/>
                  <a:gd name="T35" fmla="*/ 0 h 39"/>
                  <a:gd name="T36" fmla="*/ 0 w 74"/>
                  <a:gd name="T37" fmla="*/ 0 h 39"/>
                  <a:gd name="T38" fmla="*/ 0 w 74"/>
                  <a:gd name="T39" fmla="*/ 0 h 39"/>
                  <a:gd name="T40" fmla="*/ 0 w 74"/>
                  <a:gd name="T41" fmla="*/ 0 h 39"/>
                  <a:gd name="T42" fmla="*/ 0 w 74"/>
                  <a:gd name="T43" fmla="*/ 0 h 39"/>
                  <a:gd name="T44" fmla="*/ 0 w 74"/>
                  <a:gd name="T45" fmla="*/ 0 h 39"/>
                  <a:gd name="T46" fmla="*/ 0 w 74"/>
                  <a:gd name="T47" fmla="*/ 0 h 39"/>
                  <a:gd name="T48" fmla="*/ 0 w 74"/>
                  <a:gd name="T49" fmla="*/ 0 h 3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4"/>
                  <a:gd name="T76" fmla="*/ 0 h 39"/>
                  <a:gd name="T77" fmla="*/ 74 w 74"/>
                  <a:gd name="T78" fmla="*/ 39 h 3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4" h="39">
                    <a:moveTo>
                      <a:pt x="0" y="30"/>
                    </a:moveTo>
                    <a:lnTo>
                      <a:pt x="6" y="33"/>
                    </a:lnTo>
                    <a:lnTo>
                      <a:pt x="11" y="35"/>
                    </a:lnTo>
                    <a:lnTo>
                      <a:pt x="17" y="37"/>
                    </a:lnTo>
                    <a:lnTo>
                      <a:pt x="22" y="39"/>
                    </a:lnTo>
                    <a:lnTo>
                      <a:pt x="26" y="39"/>
                    </a:lnTo>
                    <a:lnTo>
                      <a:pt x="30" y="39"/>
                    </a:lnTo>
                    <a:lnTo>
                      <a:pt x="34" y="37"/>
                    </a:lnTo>
                    <a:lnTo>
                      <a:pt x="38" y="36"/>
                    </a:lnTo>
                    <a:lnTo>
                      <a:pt x="46" y="31"/>
                    </a:lnTo>
                    <a:lnTo>
                      <a:pt x="55" y="24"/>
                    </a:lnTo>
                    <a:lnTo>
                      <a:pt x="64" y="15"/>
                    </a:lnTo>
                    <a:lnTo>
                      <a:pt x="74" y="4"/>
                    </a:lnTo>
                    <a:lnTo>
                      <a:pt x="72" y="3"/>
                    </a:lnTo>
                    <a:lnTo>
                      <a:pt x="66" y="2"/>
                    </a:lnTo>
                    <a:lnTo>
                      <a:pt x="57" y="1"/>
                    </a:lnTo>
                    <a:lnTo>
                      <a:pt x="47" y="0"/>
                    </a:lnTo>
                    <a:lnTo>
                      <a:pt x="40" y="1"/>
                    </a:lnTo>
                    <a:lnTo>
                      <a:pt x="34" y="2"/>
                    </a:lnTo>
                    <a:lnTo>
                      <a:pt x="28" y="4"/>
                    </a:lnTo>
                    <a:lnTo>
                      <a:pt x="22" y="7"/>
                    </a:lnTo>
                    <a:lnTo>
                      <a:pt x="16" y="12"/>
                    </a:lnTo>
                    <a:lnTo>
                      <a:pt x="10" y="16"/>
                    </a:lnTo>
                    <a:lnTo>
                      <a:pt x="4" y="2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04" name="Freeform 119"/>
              <p:cNvSpPr>
                <a:spLocks/>
              </p:cNvSpPr>
              <p:nvPr/>
            </p:nvSpPr>
            <p:spPr bwMode="auto">
              <a:xfrm>
                <a:off x="3457" y="1584"/>
                <a:ext cx="28" cy="31"/>
              </a:xfrm>
              <a:custGeom>
                <a:avLst/>
                <a:gdLst>
                  <a:gd name="T0" fmla="*/ 0 w 194"/>
                  <a:gd name="T1" fmla="*/ 0 h 216"/>
                  <a:gd name="T2" fmla="*/ 0 w 194"/>
                  <a:gd name="T3" fmla="*/ 0 h 216"/>
                  <a:gd name="T4" fmla="*/ 0 w 194"/>
                  <a:gd name="T5" fmla="*/ 0 h 216"/>
                  <a:gd name="T6" fmla="*/ 0 w 194"/>
                  <a:gd name="T7" fmla="*/ 0 h 216"/>
                  <a:gd name="T8" fmla="*/ 0 w 194"/>
                  <a:gd name="T9" fmla="*/ 0 h 216"/>
                  <a:gd name="T10" fmla="*/ 0 w 194"/>
                  <a:gd name="T11" fmla="*/ 0 h 216"/>
                  <a:gd name="T12" fmla="*/ 0 w 194"/>
                  <a:gd name="T13" fmla="*/ 0 h 216"/>
                  <a:gd name="T14" fmla="*/ 0 w 194"/>
                  <a:gd name="T15" fmla="*/ 0 h 216"/>
                  <a:gd name="T16" fmla="*/ 0 w 194"/>
                  <a:gd name="T17" fmla="*/ 0 h 216"/>
                  <a:gd name="T18" fmla="*/ 0 w 194"/>
                  <a:gd name="T19" fmla="*/ 0 h 216"/>
                  <a:gd name="T20" fmla="*/ 0 w 194"/>
                  <a:gd name="T21" fmla="*/ 0 h 216"/>
                  <a:gd name="T22" fmla="*/ 0 w 194"/>
                  <a:gd name="T23" fmla="*/ 0 h 216"/>
                  <a:gd name="T24" fmla="*/ 0 w 194"/>
                  <a:gd name="T25" fmla="*/ 0 h 216"/>
                  <a:gd name="T26" fmla="*/ 0 w 194"/>
                  <a:gd name="T27" fmla="*/ 0 h 216"/>
                  <a:gd name="T28" fmla="*/ 0 w 194"/>
                  <a:gd name="T29" fmla="*/ 0 h 216"/>
                  <a:gd name="T30" fmla="*/ 0 w 194"/>
                  <a:gd name="T31" fmla="*/ 0 h 216"/>
                  <a:gd name="T32" fmla="*/ 0 w 194"/>
                  <a:gd name="T33" fmla="*/ 0 h 216"/>
                  <a:gd name="T34" fmla="*/ 0 w 194"/>
                  <a:gd name="T35" fmla="*/ 0 h 216"/>
                  <a:gd name="T36" fmla="*/ 0 w 194"/>
                  <a:gd name="T37" fmla="*/ 0 h 216"/>
                  <a:gd name="T38" fmla="*/ 0 w 194"/>
                  <a:gd name="T39" fmla="*/ 0 h 216"/>
                  <a:gd name="T40" fmla="*/ 0 w 194"/>
                  <a:gd name="T41" fmla="*/ 0 h 216"/>
                  <a:gd name="T42" fmla="*/ 0 w 194"/>
                  <a:gd name="T43" fmla="*/ 0 h 216"/>
                  <a:gd name="T44" fmla="*/ 0 w 194"/>
                  <a:gd name="T45" fmla="*/ 0 h 216"/>
                  <a:gd name="T46" fmla="*/ 0 w 194"/>
                  <a:gd name="T47" fmla="*/ 0 h 216"/>
                  <a:gd name="T48" fmla="*/ 0 w 194"/>
                  <a:gd name="T49" fmla="*/ 0 h 216"/>
                  <a:gd name="T50" fmla="*/ 0 w 194"/>
                  <a:gd name="T51" fmla="*/ 0 h 216"/>
                  <a:gd name="T52" fmla="*/ 0 w 194"/>
                  <a:gd name="T53" fmla="*/ 0 h 216"/>
                  <a:gd name="T54" fmla="*/ 0 w 194"/>
                  <a:gd name="T55" fmla="*/ 0 h 216"/>
                  <a:gd name="T56" fmla="*/ 0 w 194"/>
                  <a:gd name="T57" fmla="*/ 0 h 216"/>
                  <a:gd name="T58" fmla="*/ 0 w 194"/>
                  <a:gd name="T59" fmla="*/ 0 h 216"/>
                  <a:gd name="T60" fmla="*/ 0 w 194"/>
                  <a:gd name="T61" fmla="*/ 0 h 216"/>
                  <a:gd name="T62" fmla="*/ 0 w 194"/>
                  <a:gd name="T63" fmla="*/ 0 h 216"/>
                  <a:gd name="T64" fmla="*/ 0 w 194"/>
                  <a:gd name="T65" fmla="*/ 0 h 216"/>
                  <a:gd name="T66" fmla="*/ 0 w 194"/>
                  <a:gd name="T67" fmla="*/ 0 h 216"/>
                  <a:gd name="T68" fmla="*/ 0 w 194"/>
                  <a:gd name="T69" fmla="*/ 0 h 216"/>
                  <a:gd name="T70" fmla="*/ 0 w 194"/>
                  <a:gd name="T71" fmla="*/ 0 h 216"/>
                  <a:gd name="T72" fmla="*/ 0 w 194"/>
                  <a:gd name="T73" fmla="*/ 0 h 216"/>
                  <a:gd name="T74" fmla="*/ 0 w 194"/>
                  <a:gd name="T75" fmla="*/ 0 h 216"/>
                  <a:gd name="T76" fmla="*/ 0 w 194"/>
                  <a:gd name="T77" fmla="*/ 0 h 216"/>
                  <a:gd name="T78" fmla="*/ 0 w 194"/>
                  <a:gd name="T79" fmla="*/ 0 h 216"/>
                  <a:gd name="T80" fmla="*/ 0 w 194"/>
                  <a:gd name="T81" fmla="*/ 0 h 216"/>
                  <a:gd name="T82" fmla="*/ 0 w 194"/>
                  <a:gd name="T83" fmla="*/ 0 h 216"/>
                  <a:gd name="T84" fmla="*/ 0 w 194"/>
                  <a:gd name="T85" fmla="*/ 0 h 216"/>
                  <a:gd name="T86" fmla="*/ 0 w 194"/>
                  <a:gd name="T87" fmla="*/ 0 h 216"/>
                  <a:gd name="T88" fmla="*/ 0 w 194"/>
                  <a:gd name="T89" fmla="*/ 0 h 216"/>
                  <a:gd name="T90" fmla="*/ 0 w 194"/>
                  <a:gd name="T91" fmla="*/ 0 h 216"/>
                  <a:gd name="T92" fmla="*/ 0 w 194"/>
                  <a:gd name="T93" fmla="*/ 0 h 216"/>
                  <a:gd name="T94" fmla="*/ 0 w 194"/>
                  <a:gd name="T95" fmla="*/ 0 h 21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4"/>
                  <a:gd name="T145" fmla="*/ 0 h 216"/>
                  <a:gd name="T146" fmla="*/ 194 w 194"/>
                  <a:gd name="T147" fmla="*/ 216 h 21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4" h="216">
                    <a:moveTo>
                      <a:pt x="83" y="77"/>
                    </a:moveTo>
                    <a:lnTo>
                      <a:pt x="94" y="68"/>
                    </a:lnTo>
                    <a:lnTo>
                      <a:pt x="103" y="58"/>
                    </a:lnTo>
                    <a:lnTo>
                      <a:pt x="110" y="50"/>
                    </a:lnTo>
                    <a:lnTo>
                      <a:pt x="114" y="42"/>
                    </a:lnTo>
                    <a:lnTo>
                      <a:pt x="116" y="35"/>
                    </a:lnTo>
                    <a:lnTo>
                      <a:pt x="117" y="28"/>
                    </a:lnTo>
                    <a:lnTo>
                      <a:pt x="116" y="22"/>
                    </a:lnTo>
                    <a:lnTo>
                      <a:pt x="114" y="17"/>
                    </a:lnTo>
                    <a:lnTo>
                      <a:pt x="110" y="13"/>
                    </a:lnTo>
                    <a:lnTo>
                      <a:pt x="106" y="9"/>
                    </a:lnTo>
                    <a:lnTo>
                      <a:pt x="100" y="6"/>
                    </a:lnTo>
                    <a:lnTo>
                      <a:pt x="93" y="3"/>
                    </a:lnTo>
                    <a:lnTo>
                      <a:pt x="86" y="2"/>
                    </a:lnTo>
                    <a:lnTo>
                      <a:pt x="79" y="0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4" y="1"/>
                    </a:lnTo>
                    <a:lnTo>
                      <a:pt x="47" y="2"/>
                    </a:lnTo>
                    <a:lnTo>
                      <a:pt x="40" y="5"/>
                    </a:lnTo>
                    <a:lnTo>
                      <a:pt x="32" y="7"/>
                    </a:lnTo>
                    <a:lnTo>
                      <a:pt x="26" y="11"/>
                    </a:lnTo>
                    <a:lnTo>
                      <a:pt x="21" y="15"/>
                    </a:lnTo>
                    <a:lnTo>
                      <a:pt x="17" y="20"/>
                    </a:lnTo>
                    <a:lnTo>
                      <a:pt x="14" y="26"/>
                    </a:lnTo>
                    <a:lnTo>
                      <a:pt x="12" y="33"/>
                    </a:lnTo>
                    <a:lnTo>
                      <a:pt x="12" y="41"/>
                    </a:lnTo>
                    <a:lnTo>
                      <a:pt x="13" y="48"/>
                    </a:lnTo>
                    <a:lnTo>
                      <a:pt x="16" y="57"/>
                    </a:lnTo>
                    <a:lnTo>
                      <a:pt x="21" y="67"/>
                    </a:lnTo>
                    <a:lnTo>
                      <a:pt x="28" y="78"/>
                    </a:lnTo>
                    <a:lnTo>
                      <a:pt x="39" y="88"/>
                    </a:lnTo>
                    <a:lnTo>
                      <a:pt x="51" y="101"/>
                    </a:lnTo>
                    <a:lnTo>
                      <a:pt x="40" y="107"/>
                    </a:lnTo>
                    <a:lnTo>
                      <a:pt x="30" y="113"/>
                    </a:lnTo>
                    <a:lnTo>
                      <a:pt x="23" y="121"/>
                    </a:lnTo>
                    <a:lnTo>
                      <a:pt x="17" y="127"/>
                    </a:lnTo>
                    <a:lnTo>
                      <a:pt x="11" y="134"/>
                    </a:lnTo>
                    <a:lnTo>
                      <a:pt x="7" y="140"/>
                    </a:lnTo>
                    <a:lnTo>
                      <a:pt x="4" y="147"/>
                    </a:lnTo>
                    <a:lnTo>
                      <a:pt x="1" y="155"/>
                    </a:lnTo>
                    <a:lnTo>
                      <a:pt x="0" y="161"/>
                    </a:lnTo>
                    <a:lnTo>
                      <a:pt x="0" y="168"/>
                    </a:lnTo>
                    <a:lnTo>
                      <a:pt x="1" y="174"/>
                    </a:lnTo>
                    <a:lnTo>
                      <a:pt x="2" y="180"/>
                    </a:lnTo>
                    <a:lnTo>
                      <a:pt x="5" y="187"/>
                    </a:lnTo>
                    <a:lnTo>
                      <a:pt x="8" y="192"/>
                    </a:lnTo>
                    <a:lnTo>
                      <a:pt x="12" y="197"/>
                    </a:lnTo>
                    <a:lnTo>
                      <a:pt x="15" y="201"/>
                    </a:lnTo>
                    <a:lnTo>
                      <a:pt x="20" y="205"/>
                    </a:lnTo>
                    <a:lnTo>
                      <a:pt x="24" y="209"/>
                    </a:lnTo>
                    <a:lnTo>
                      <a:pt x="29" y="212"/>
                    </a:lnTo>
                    <a:lnTo>
                      <a:pt x="35" y="214"/>
                    </a:lnTo>
                    <a:lnTo>
                      <a:pt x="41" y="216"/>
                    </a:lnTo>
                    <a:lnTo>
                      <a:pt x="46" y="216"/>
                    </a:lnTo>
                    <a:lnTo>
                      <a:pt x="52" y="216"/>
                    </a:lnTo>
                    <a:lnTo>
                      <a:pt x="57" y="215"/>
                    </a:lnTo>
                    <a:lnTo>
                      <a:pt x="63" y="213"/>
                    </a:lnTo>
                    <a:lnTo>
                      <a:pt x="69" y="209"/>
                    </a:lnTo>
                    <a:lnTo>
                      <a:pt x="74" y="204"/>
                    </a:lnTo>
                    <a:lnTo>
                      <a:pt x="79" y="199"/>
                    </a:lnTo>
                    <a:lnTo>
                      <a:pt x="83" y="193"/>
                    </a:lnTo>
                    <a:lnTo>
                      <a:pt x="87" y="185"/>
                    </a:lnTo>
                    <a:lnTo>
                      <a:pt x="91" y="175"/>
                    </a:lnTo>
                    <a:lnTo>
                      <a:pt x="94" y="165"/>
                    </a:lnTo>
                    <a:lnTo>
                      <a:pt x="105" y="173"/>
                    </a:lnTo>
                    <a:lnTo>
                      <a:pt x="114" y="179"/>
                    </a:lnTo>
                    <a:lnTo>
                      <a:pt x="123" y="185"/>
                    </a:lnTo>
                    <a:lnTo>
                      <a:pt x="132" y="188"/>
                    </a:lnTo>
                    <a:lnTo>
                      <a:pt x="140" y="189"/>
                    </a:lnTo>
                    <a:lnTo>
                      <a:pt x="147" y="189"/>
                    </a:lnTo>
                    <a:lnTo>
                      <a:pt x="154" y="188"/>
                    </a:lnTo>
                    <a:lnTo>
                      <a:pt x="162" y="186"/>
                    </a:lnTo>
                    <a:lnTo>
                      <a:pt x="168" y="183"/>
                    </a:lnTo>
                    <a:lnTo>
                      <a:pt x="173" y="178"/>
                    </a:lnTo>
                    <a:lnTo>
                      <a:pt x="178" y="173"/>
                    </a:lnTo>
                    <a:lnTo>
                      <a:pt x="182" y="168"/>
                    </a:lnTo>
                    <a:lnTo>
                      <a:pt x="186" y="161"/>
                    </a:lnTo>
                    <a:lnTo>
                      <a:pt x="190" y="155"/>
                    </a:lnTo>
                    <a:lnTo>
                      <a:pt x="192" y="147"/>
                    </a:lnTo>
                    <a:lnTo>
                      <a:pt x="193" y="140"/>
                    </a:lnTo>
                    <a:lnTo>
                      <a:pt x="194" y="132"/>
                    </a:lnTo>
                    <a:lnTo>
                      <a:pt x="193" y="125"/>
                    </a:lnTo>
                    <a:lnTo>
                      <a:pt x="192" y="117"/>
                    </a:lnTo>
                    <a:lnTo>
                      <a:pt x="190" y="110"/>
                    </a:lnTo>
                    <a:lnTo>
                      <a:pt x="186" y="103"/>
                    </a:lnTo>
                    <a:lnTo>
                      <a:pt x="182" y="96"/>
                    </a:lnTo>
                    <a:lnTo>
                      <a:pt x="177" y="91"/>
                    </a:lnTo>
                    <a:lnTo>
                      <a:pt x="172" y="84"/>
                    </a:lnTo>
                    <a:lnTo>
                      <a:pt x="165" y="80"/>
                    </a:lnTo>
                    <a:lnTo>
                      <a:pt x="156" y="76"/>
                    </a:lnTo>
                    <a:lnTo>
                      <a:pt x="147" y="73"/>
                    </a:lnTo>
                    <a:lnTo>
                      <a:pt x="137" y="71"/>
                    </a:lnTo>
                    <a:lnTo>
                      <a:pt x="125" y="71"/>
                    </a:lnTo>
                    <a:lnTo>
                      <a:pt x="112" y="71"/>
                    </a:lnTo>
                    <a:lnTo>
                      <a:pt x="99" y="73"/>
                    </a:lnTo>
                    <a:lnTo>
                      <a:pt x="83" y="77"/>
                    </a:lnTo>
                    <a:close/>
                  </a:path>
                </a:pathLst>
              </a:custGeom>
              <a:solidFill>
                <a:srgbClr val="BF3B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05" name="Freeform 120"/>
              <p:cNvSpPr>
                <a:spLocks/>
              </p:cNvSpPr>
              <p:nvPr/>
            </p:nvSpPr>
            <p:spPr bwMode="auto">
              <a:xfrm>
                <a:off x="3461" y="1493"/>
                <a:ext cx="7" cy="7"/>
              </a:xfrm>
              <a:custGeom>
                <a:avLst/>
                <a:gdLst>
                  <a:gd name="T0" fmla="*/ 0 w 46"/>
                  <a:gd name="T1" fmla="*/ 0 h 50"/>
                  <a:gd name="T2" fmla="*/ 0 w 46"/>
                  <a:gd name="T3" fmla="*/ 0 h 50"/>
                  <a:gd name="T4" fmla="*/ 0 w 46"/>
                  <a:gd name="T5" fmla="*/ 0 h 50"/>
                  <a:gd name="T6" fmla="*/ 0 w 46"/>
                  <a:gd name="T7" fmla="*/ 0 h 50"/>
                  <a:gd name="T8" fmla="*/ 0 w 46"/>
                  <a:gd name="T9" fmla="*/ 0 h 50"/>
                  <a:gd name="T10" fmla="*/ 0 w 46"/>
                  <a:gd name="T11" fmla="*/ 0 h 50"/>
                  <a:gd name="T12" fmla="*/ 0 w 46"/>
                  <a:gd name="T13" fmla="*/ 0 h 50"/>
                  <a:gd name="T14" fmla="*/ 0 w 46"/>
                  <a:gd name="T15" fmla="*/ 0 h 50"/>
                  <a:gd name="T16" fmla="*/ 0 w 46"/>
                  <a:gd name="T17" fmla="*/ 0 h 50"/>
                  <a:gd name="T18" fmla="*/ 0 w 46"/>
                  <a:gd name="T19" fmla="*/ 0 h 50"/>
                  <a:gd name="T20" fmla="*/ 0 w 46"/>
                  <a:gd name="T21" fmla="*/ 0 h 50"/>
                  <a:gd name="T22" fmla="*/ 0 w 46"/>
                  <a:gd name="T23" fmla="*/ 0 h 50"/>
                  <a:gd name="T24" fmla="*/ 0 w 46"/>
                  <a:gd name="T25" fmla="*/ 0 h 50"/>
                  <a:gd name="T26" fmla="*/ 0 w 46"/>
                  <a:gd name="T27" fmla="*/ 0 h 50"/>
                  <a:gd name="T28" fmla="*/ 0 w 46"/>
                  <a:gd name="T29" fmla="*/ 0 h 50"/>
                  <a:gd name="T30" fmla="*/ 0 w 46"/>
                  <a:gd name="T31" fmla="*/ 0 h 50"/>
                  <a:gd name="T32" fmla="*/ 0 w 46"/>
                  <a:gd name="T33" fmla="*/ 0 h 50"/>
                  <a:gd name="T34" fmla="*/ 0 w 46"/>
                  <a:gd name="T35" fmla="*/ 0 h 50"/>
                  <a:gd name="T36" fmla="*/ 0 w 46"/>
                  <a:gd name="T37" fmla="*/ 0 h 50"/>
                  <a:gd name="T38" fmla="*/ 0 w 46"/>
                  <a:gd name="T39" fmla="*/ 0 h 50"/>
                  <a:gd name="T40" fmla="*/ 0 w 46"/>
                  <a:gd name="T41" fmla="*/ 0 h 50"/>
                  <a:gd name="T42" fmla="*/ 0 w 46"/>
                  <a:gd name="T43" fmla="*/ 0 h 50"/>
                  <a:gd name="T44" fmla="*/ 0 w 46"/>
                  <a:gd name="T45" fmla="*/ 0 h 50"/>
                  <a:gd name="T46" fmla="*/ 0 w 46"/>
                  <a:gd name="T47" fmla="*/ 0 h 50"/>
                  <a:gd name="T48" fmla="*/ 0 w 46"/>
                  <a:gd name="T49" fmla="*/ 0 h 50"/>
                  <a:gd name="T50" fmla="*/ 0 w 46"/>
                  <a:gd name="T51" fmla="*/ 0 h 50"/>
                  <a:gd name="T52" fmla="*/ 0 w 46"/>
                  <a:gd name="T53" fmla="*/ 0 h 50"/>
                  <a:gd name="T54" fmla="*/ 0 w 46"/>
                  <a:gd name="T55" fmla="*/ 0 h 50"/>
                  <a:gd name="T56" fmla="*/ 0 w 46"/>
                  <a:gd name="T57" fmla="*/ 0 h 5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6"/>
                  <a:gd name="T88" fmla="*/ 0 h 50"/>
                  <a:gd name="T89" fmla="*/ 46 w 46"/>
                  <a:gd name="T90" fmla="*/ 50 h 5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6" h="50">
                    <a:moveTo>
                      <a:pt x="0" y="34"/>
                    </a:moveTo>
                    <a:lnTo>
                      <a:pt x="1" y="36"/>
                    </a:lnTo>
                    <a:lnTo>
                      <a:pt x="6" y="40"/>
                    </a:lnTo>
                    <a:lnTo>
                      <a:pt x="12" y="45"/>
                    </a:lnTo>
                    <a:lnTo>
                      <a:pt x="20" y="49"/>
                    </a:lnTo>
                    <a:lnTo>
                      <a:pt x="23" y="50"/>
                    </a:lnTo>
                    <a:lnTo>
                      <a:pt x="27" y="50"/>
                    </a:lnTo>
                    <a:lnTo>
                      <a:pt x="31" y="50"/>
                    </a:lnTo>
                    <a:lnTo>
                      <a:pt x="35" y="48"/>
                    </a:lnTo>
                    <a:lnTo>
                      <a:pt x="38" y="45"/>
                    </a:lnTo>
                    <a:lnTo>
                      <a:pt x="41" y="40"/>
                    </a:lnTo>
                    <a:lnTo>
                      <a:pt x="44" y="34"/>
                    </a:lnTo>
                    <a:lnTo>
                      <a:pt x="45" y="24"/>
                    </a:lnTo>
                    <a:lnTo>
                      <a:pt x="46" y="17"/>
                    </a:lnTo>
                    <a:lnTo>
                      <a:pt x="45" y="11"/>
                    </a:lnTo>
                    <a:lnTo>
                      <a:pt x="44" y="7"/>
                    </a:lnTo>
                    <a:lnTo>
                      <a:pt x="41" y="4"/>
                    </a:lnTo>
                    <a:lnTo>
                      <a:pt x="38" y="1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20" y="3"/>
                    </a:lnTo>
                    <a:lnTo>
                      <a:pt x="16" y="5"/>
                    </a:lnTo>
                    <a:lnTo>
                      <a:pt x="12" y="8"/>
                    </a:lnTo>
                    <a:lnTo>
                      <a:pt x="8" y="12"/>
                    </a:lnTo>
                    <a:lnTo>
                      <a:pt x="5" y="17"/>
                    </a:lnTo>
                    <a:lnTo>
                      <a:pt x="2" y="22"/>
                    </a:lnTo>
                    <a:lnTo>
                      <a:pt x="0" y="28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BF3B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06" name="Freeform 121"/>
              <p:cNvSpPr>
                <a:spLocks/>
              </p:cNvSpPr>
              <p:nvPr/>
            </p:nvSpPr>
            <p:spPr bwMode="auto">
              <a:xfrm>
                <a:off x="3466" y="1597"/>
                <a:ext cx="7" cy="9"/>
              </a:xfrm>
              <a:custGeom>
                <a:avLst/>
                <a:gdLst>
                  <a:gd name="T0" fmla="*/ 0 w 47"/>
                  <a:gd name="T1" fmla="*/ 0 h 58"/>
                  <a:gd name="T2" fmla="*/ 0 w 47"/>
                  <a:gd name="T3" fmla="*/ 0 h 58"/>
                  <a:gd name="T4" fmla="*/ 0 w 47"/>
                  <a:gd name="T5" fmla="*/ 0 h 58"/>
                  <a:gd name="T6" fmla="*/ 0 w 47"/>
                  <a:gd name="T7" fmla="*/ 0 h 58"/>
                  <a:gd name="T8" fmla="*/ 0 w 47"/>
                  <a:gd name="T9" fmla="*/ 0 h 58"/>
                  <a:gd name="T10" fmla="*/ 0 w 47"/>
                  <a:gd name="T11" fmla="*/ 0 h 58"/>
                  <a:gd name="T12" fmla="*/ 0 w 47"/>
                  <a:gd name="T13" fmla="*/ 0 h 58"/>
                  <a:gd name="T14" fmla="*/ 0 w 47"/>
                  <a:gd name="T15" fmla="*/ 0 h 58"/>
                  <a:gd name="T16" fmla="*/ 0 w 47"/>
                  <a:gd name="T17" fmla="*/ 0 h 58"/>
                  <a:gd name="T18" fmla="*/ 0 w 47"/>
                  <a:gd name="T19" fmla="*/ 0 h 58"/>
                  <a:gd name="T20" fmla="*/ 0 w 47"/>
                  <a:gd name="T21" fmla="*/ 0 h 58"/>
                  <a:gd name="T22" fmla="*/ 0 w 47"/>
                  <a:gd name="T23" fmla="*/ 0 h 58"/>
                  <a:gd name="T24" fmla="*/ 0 w 47"/>
                  <a:gd name="T25" fmla="*/ 0 h 58"/>
                  <a:gd name="T26" fmla="*/ 0 w 47"/>
                  <a:gd name="T27" fmla="*/ 0 h 58"/>
                  <a:gd name="T28" fmla="*/ 0 w 47"/>
                  <a:gd name="T29" fmla="*/ 0 h 58"/>
                  <a:gd name="T30" fmla="*/ 0 w 47"/>
                  <a:gd name="T31" fmla="*/ 0 h 58"/>
                  <a:gd name="T32" fmla="*/ 0 w 47"/>
                  <a:gd name="T33" fmla="*/ 0 h 58"/>
                  <a:gd name="T34" fmla="*/ 0 w 47"/>
                  <a:gd name="T35" fmla="*/ 0 h 58"/>
                  <a:gd name="T36" fmla="*/ 0 w 47"/>
                  <a:gd name="T37" fmla="*/ 0 h 58"/>
                  <a:gd name="T38" fmla="*/ 0 w 47"/>
                  <a:gd name="T39" fmla="*/ 0 h 58"/>
                  <a:gd name="T40" fmla="*/ 0 w 47"/>
                  <a:gd name="T41" fmla="*/ 0 h 58"/>
                  <a:gd name="T42" fmla="*/ 0 w 47"/>
                  <a:gd name="T43" fmla="*/ 0 h 58"/>
                  <a:gd name="T44" fmla="*/ 0 w 47"/>
                  <a:gd name="T45" fmla="*/ 0 h 58"/>
                  <a:gd name="T46" fmla="*/ 0 w 47"/>
                  <a:gd name="T47" fmla="*/ 0 h 58"/>
                  <a:gd name="T48" fmla="*/ 0 w 47"/>
                  <a:gd name="T49" fmla="*/ 0 h 58"/>
                  <a:gd name="T50" fmla="*/ 0 w 47"/>
                  <a:gd name="T51" fmla="*/ 0 h 58"/>
                  <a:gd name="T52" fmla="*/ 0 w 47"/>
                  <a:gd name="T53" fmla="*/ 0 h 58"/>
                  <a:gd name="T54" fmla="*/ 0 w 47"/>
                  <a:gd name="T55" fmla="*/ 0 h 58"/>
                  <a:gd name="T56" fmla="*/ 0 w 47"/>
                  <a:gd name="T57" fmla="*/ 0 h 58"/>
                  <a:gd name="T58" fmla="*/ 0 w 47"/>
                  <a:gd name="T59" fmla="*/ 0 h 58"/>
                  <a:gd name="T60" fmla="*/ 0 w 47"/>
                  <a:gd name="T61" fmla="*/ 0 h 58"/>
                  <a:gd name="T62" fmla="*/ 0 w 47"/>
                  <a:gd name="T63" fmla="*/ 0 h 58"/>
                  <a:gd name="T64" fmla="*/ 0 w 47"/>
                  <a:gd name="T65" fmla="*/ 0 h 58"/>
                  <a:gd name="T66" fmla="*/ 0 w 47"/>
                  <a:gd name="T67" fmla="*/ 0 h 5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7"/>
                  <a:gd name="T103" fmla="*/ 0 h 58"/>
                  <a:gd name="T104" fmla="*/ 47 w 47"/>
                  <a:gd name="T105" fmla="*/ 58 h 5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7" h="58">
                    <a:moveTo>
                      <a:pt x="1" y="36"/>
                    </a:moveTo>
                    <a:lnTo>
                      <a:pt x="1" y="22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3" y="43"/>
                    </a:lnTo>
                    <a:lnTo>
                      <a:pt x="5" y="48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6" y="57"/>
                    </a:lnTo>
                    <a:lnTo>
                      <a:pt x="21" y="58"/>
                    </a:lnTo>
                    <a:lnTo>
                      <a:pt x="25" y="57"/>
                    </a:lnTo>
                    <a:lnTo>
                      <a:pt x="30" y="56"/>
                    </a:lnTo>
                    <a:lnTo>
                      <a:pt x="35" y="53"/>
                    </a:lnTo>
                    <a:lnTo>
                      <a:pt x="39" y="50"/>
                    </a:lnTo>
                    <a:lnTo>
                      <a:pt x="42" y="46"/>
                    </a:lnTo>
                    <a:lnTo>
                      <a:pt x="45" y="40"/>
                    </a:lnTo>
                    <a:lnTo>
                      <a:pt x="47" y="34"/>
                    </a:lnTo>
                    <a:lnTo>
                      <a:pt x="47" y="27"/>
                    </a:lnTo>
                    <a:lnTo>
                      <a:pt x="47" y="18"/>
                    </a:lnTo>
                    <a:lnTo>
                      <a:pt x="46" y="12"/>
                    </a:lnTo>
                    <a:lnTo>
                      <a:pt x="44" y="7"/>
                    </a:lnTo>
                    <a:lnTo>
                      <a:pt x="41" y="4"/>
                    </a:lnTo>
                    <a:lnTo>
                      <a:pt x="38" y="2"/>
                    </a:lnTo>
                    <a:lnTo>
                      <a:pt x="34" y="1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20" y="3"/>
                    </a:lnTo>
                    <a:lnTo>
                      <a:pt x="16" y="6"/>
                    </a:lnTo>
                    <a:lnTo>
                      <a:pt x="12" y="9"/>
                    </a:lnTo>
                    <a:lnTo>
                      <a:pt x="9" y="13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1" y="30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4E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07" name="Freeform 122"/>
              <p:cNvSpPr>
                <a:spLocks/>
              </p:cNvSpPr>
              <p:nvPr/>
            </p:nvSpPr>
            <p:spPr bwMode="auto">
              <a:xfrm>
                <a:off x="3172" y="1838"/>
                <a:ext cx="780" cy="115"/>
              </a:xfrm>
              <a:custGeom>
                <a:avLst/>
                <a:gdLst>
                  <a:gd name="T0" fmla="*/ 0 w 5462"/>
                  <a:gd name="T1" fmla="*/ 0 h 807"/>
                  <a:gd name="T2" fmla="*/ 0 w 5462"/>
                  <a:gd name="T3" fmla="*/ 0 h 807"/>
                  <a:gd name="T4" fmla="*/ 0 w 5462"/>
                  <a:gd name="T5" fmla="*/ 0 h 807"/>
                  <a:gd name="T6" fmla="*/ 0 w 5462"/>
                  <a:gd name="T7" fmla="*/ 0 h 807"/>
                  <a:gd name="T8" fmla="*/ 0 w 5462"/>
                  <a:gd name="T9" fmla="*/ 0 h 807"/>
                  <a:gd name="T10" fmla="*/ 0 w 5462"/>
                  <a:gd name="T11" fmla="*/ 0 h 807"/>
                  <a:gd name="T12" fmla="*/ 0 w 5462"/>
                  <a:gd name="T13" fmla="*/ 0 h 807"/>
                  <a:gd name="T14" fmla="*/ 0 w 5462"/>
                  <a:gd name="T15" fmla="*/ 0 h 807"/>
                  <a:gd name="T16" fmla="*/ 0 w 5462"/>
                  <a:gd name="T17" fmla="*/ 0 h 807"/>
                  <a:gd name="T18" fmla="*/ 0 w 5462"/>
                  <a:gd name="T19" fmla="*/ 0 h 807"/>
                  <a:gd name="T20" fmla="*/ 0 w 5462"/>
                  <a:gd name="T21" fmla="*/ 0 h 807"/>
                  <a:gd name="T22" fmla="*/ 0 w 5462"/>
                  <a:gd name="T23" fmla="*/ 0 h 807"/>
                  <a:gd name="T24" fmla="*/ 0 w 5462"/>
                  <a:gd name="T25" fmla="*/ 0 h 807"/>
                  <a:gd name="T26" fmla="*/ 0 w 5462"/>
                  <a:gd name="T27" fmla="*/ 0 h 807"/>
                  <a:gd name="T28" fmla="*/ 0 w 5462"/>
                  <a:gd name="T29" fmla="*/ 0 h 807"/>
                  <a:gd name="T30" fmla="*/ 0 w 5462"/>
                  <a:gd name="T31" fmla="*/ 0 h 807"/>
                  <a:gd name="T32" fmla="*/ 0 w 5462"/>
                  <a:gd name="T33" fmla="*/ 0 h 807"/>
                  <a:gd name="T34" fmla="*/ 0 w 5462"/>
                  <a:gd name="T35" fmla="*/ 0 h 807"/>
                  <a:gd name="T36" fmla="*/ 0 w 5462"/>
                  <a:gd name="T37" fmla="*/ 0 h 807"/>
                  <a:gd name="T38" fmla="*/ 0 w 5462"/>
                  <a:gd name="T39" fmla="*/ 0 h 807"/>
                  <a:gd name="T40" fmla="*/ 0 w 5462"/>
                  <a:gd name="T41" fmla="*/ 0 h 807"/>
                  <a:gd name="T42" fmla="*/ 0 w 5462"/>
                  <a:gd name="T43" fmla="*/ 0 h 807"/>
                  <a:gd name="T44" fmla="*/ 0 w 5462"/>
                  <a:gd name="T45" fmla="*/ 0 h 807"/>
                  <a:gd name="T46" fmla="*/ 0 w 5462"/>
                  <a:gd name="T47" fmla="*/ 0 h 807"/>
                  <a:gd name="T48" fmla="*/ 0 w 5462"/>
                  <a:gd name="T49" fmla="*/ 0 h 807"/>
                  <a:gd name="T50" fmla="*/ 0 w 5462"/>
                  <a:gd name="T51" fmla="*/ 0 h 807"/>
                  <a:gd name="T52" fmla="*/ 0 w 5462"/>
                  <a:gd name="T53" fmla="*/ 0 h 807"/>
                  <a:gd name="T54" fmla="*/ 0 w 5462"/>
                  <a:gd name="T55" fmla="*/ 0 h 807"/>
                  <a:gd name="T56" fmla="*/ 0 w 5462"/>
                  <a:gd name="T57" fmla="*/ 0 h 807"/>
                  <a:gd name="T58" fmla="*/ 0 w 5462"/>
                  <a:gd name="T59" fmla="*/ 0 h 807"/>
                  <a:gd name="T60" fmla="*/ 0 w 5462"/>
                  <a:gd name="T61" fmla="*/ 0 h 807"/>
                  <a:gd name="T62" fmla="*/ 0 w 5462"/>
                  <a:gd name="T63" fmla="*/ 0 h 807"/>
                  <a:gd name="T64" fmla="*/ 0 w 5462"/>
                  <a:gd name="T65" fmla="*/ 0 h 807"/>
                  <a:gd name="T66" fmla="*/ 0 w 5462"/>
                  <a:gd name="T67" fmla="*/ 0 h 807"/>
                  <a:gd name="T68" fmla="*/ 0 w 5462"/>
                  <a:gd name="T69" fmla="*/ 0 h 807"/>
                  <a:gd name="T70" fmla="*/ 0 w 5462"/>
                  <a:gd name="T71" fmla="*/ 0 h 807"/>
                  <a:gd name="T72" fmla="*/ 0 w 5462"/>
                  <a:gd name="T73" fmla="*/ 0 h 807"/>
                  <a:gd name="T74" fmla="*/ 0 w 5462"/>
                  <a:gd name="T75" fmla="*/ 0 h 807"/>
                  <a:gd name="T76" fmla="*/ 0 w 5462"/>
                  <a:gd name="T77" fmla="*/ 0 h 807"/>
                  <a:gd name="T78" fmla="*/ 0 w 5462"/>
                  <a:gd name="T79" fmla="*/ 0 h 807"/>
                  <a:gd name="T80" fmla="*/ 0 w 5462"/>
                  <a:gd name="T81" fmla="*/ 0 h 807"/>
                  <a:gd name="T82" fmla="*/ 0 w 5462"/>
                  <a:gd name="T83" fmla="*/ 0 h 807"/>
                  <a:gd name="T84" fmla="*/ 0 w 5462"/>
                  <a:gd name="T85" fmla="*/ 0 h 807"/>
                  <a:gd name="T86" fmla="*/ 0 w 5462"/>
                  <a:gd name="T87" fmla="*/ 0 h 807"/>
                  <a:gd name="T88" fmla="*/ 0 w 5462"/>
                  <a:gd name="T89" fmla="*/ 0 h 807"/>
                  <a:gd name="T90" fmla="*/ 0 w 5462"/>
                  <a:gd name="T91" fmla="*/ 0 h 807"/>
                  <a:gd name="T92" fmla="*/ 0 w 5462"/>
                  <a:gd name="T93" fmla="*/ 0 h 807"/>
                  <a:gd name="T94" fmla="*/ 0 w 5462"/>
                  <a:gd name="T95" fmla="*/ 0 h 807"/>
                  <a:gd name="T96" fmla="*/ 0 w 5462"/>
                  <a:gd name="T97" fmla="*/ 0 h 807"/>
                  <a:gd name="T98" fmla="*/ 0 w 5462"/>
                  <a:gd name="T99" fmla="*/ 0 h 807"/>
                  <a:gd name="T100" fmla="*/ 0 w 5462"/>
                  <a:gd name="T101" fmla="*/ 0 h 807"/>
                  <a:gd name="T102" fmla="*/ 0 w 5462"/>
                  <a:gd name="T103" fmla="*/ 0 h 807"/>
                  <a:gd name="T104" fmla="*/ 0 w 5462"/>
                  <a:gd name="T105" fmla="*/ 0 h 807"/>
                  <a:gd name="T106" fmla="*/ 0 w 5462"/>
                  <a:gd name="T107" fmla="*/ 0 h 807"/>
                  <a:gd name="T108" fmla="*/ 0 w 5462"/>
                  <a:gd name="T109" fmla="*/ 0 h 807"/>
                  <a:gd name="T110" fmla="*/ 0 w 5462"/>
                  <a:gd name="T111" fmla="*/ 0 h 807"/>
                  <a:gd name="T112" fmla="*/ 0 w 5462"/>
                  <a:gd name="T113" fmla="*/ 0 h 807"/>
                  <a:gd name="T114" fmla="*/ 0 w 5462"/>
                  <a:gd name="T115" fmla="*/ 0 h 807"/>
                  <a:gd name="T116" fmla="*/ 0 w 5462"/>
                  <a:gd name="T117" fmla="*/ 0 h 807"/>
                  <a:gd name="T118" fmla="*/ 0 w 5462"/>
                  <a:gd name="T119" fmla="*/ 0 h 807"/>
                  <a:gd name="T120" fmla="*/ 0 w 5462"/>
                  <a:gd name="T121" fmla="*/ 0 h 807"/>
                  <a:gd name="T122" fmla="*/ 0 w 5462"/>
                  <a:gd name="T123" fmla="*/ 0 h 80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462"/>
                  <a:gd name="T187" fmla="*/ 0 h 807"/>
                  <a:gd name="T188" fmla="*/ 5462 w 5462"/>
                  <a:gd name="T189" fmla="*/ 807 h 80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462" h="807">
                    <a:moveTo>
                      <a:pt x="4513" y="431"/>
                    </a:moveTo>
                    <a:lnTo>
                      <a:pt x="4426" y="450"/>
                    </a:lnTo>
                    <a:lnTo>
                      <a:pt x="4342" y="468"/>
                    </a:lnTo>
                    <a:lnTo>
                      <a:pt x="4262" y="486"/>
                    </a:lnTo>
                    <a:lnTo>
                      <a:pt x="4185" y="504"/>
                    </a:lnTo>
                    <a:lnTo>
                      <a:pt x="4111" y="520"/>
                    </a:lnTo>
                    <a:lnTo>
                      <a:pt x="4041" y="537"/>
                    </a:lnTo>
                    <a:lnTo>
                      <a:pt x="3974" y="552"/>
                    </a:lnTo>
                    <a:lnTo>
                      <a:pt x="3911" y="567"/>
                    </a:lnTo>
                    <a:lnTo>
                      <a:pt x="3851" y="580"/>
                    </a:lnTo>
                    <a:lnTo>
                      <a:pt x="3795" y="593"/>
                    </a:lnTo>
                    <a:lnTo>
                      <a:pt x="3742" y="603"/>
                    </a:lnTo>
                    <a:lnTo>
                      <a:pt x="3692" y="612"/>
                    </a:lnTo>
                    <a:lnTo>
                      <a:pt x="3646" y="621"/>
                    </a:lnTo>
                    <a:lnTo>
                      <a:pt x="3603" y="626"/>
                    </a:lnTo>
                    <a:lnTo>
                      <a:pt x="3565" y="630"/>
                    </a:lnTo>
                    <a:lnTo>
                      <a:pt x="3529" y="632"/>
                    </a:lnTo>
                    <a:lnTo>
                      <a:pt x="3477" y="634"/>
                    </a:lnTo>
                    <a:lnTo>
                      <a:pt x="3424" y="637"/>
                    </a:lnTo>
                    <a:lnTo>
                      <a:pt x="3371" y="642"/>
                    </a:lnTo>
                    <a:lnTo>
                      <a:pt x="3318" y="647"/>
                    </a:lnTo>
                    <a:lnTo>
                      <a:pt x="3264" y="654"/>
                    </a:lnTo>
                    <a:lnTo>
                      <a:pt x="3212" y="660"/>
                    </a:lnTo>
                    <a:lnTo>
                      <a:pt x="3158" y="667"/>
                    </a:lnTo>
                    <a:lnTo>
                      <a:pt x="3106" y="673"/>
                    </a:lnTo>
                    <a:lnTo>
                      <a:pt x="3039" y="683"/>
                    </a:lnTo>
                    <a:lnTo>
                      <a:pt x="2971" y="691"/>
                    </a:lnTo>
                    <a:lnTo>
                      <a:pt x="2904" y="699"/>
                    </a:lnTo>
                    <a:lnTo>
                      <a:pt x="2836" y="705"/>
                    </a:lnTo>
                    <a:lnTo>
                      <a:pt x="2767" y="712"/>
                    </a:lnTo>
                    <a:lnTo>
                      <a:pt x="2699" y="715"/>
                    </a:lnTo>
                    <a:lnTo>
                      <a:pt x="2665" y="717"/>
                    </a:lnTo>
                    <a:lnTo>
                      <a:pt x="2631" y="717"/>
                    </a:lnTo>
                    <a:lnTo>
                      <a:pt x="2597" y="717"/>
                    </a:lnTo>
                    <a:lnTo>
                      <a:pt x="2564" y="716"/>
                    </a:lnTo>
                    <a:lnTo>
                      <a:pt x="2520" y="714"/>
                    </a:lnTo>
                    <a:lnTo>
                      <a:pt x="2476" y="711"/>
                    </a:lnTo>
                    <a:lnTo>
                      <a:pt x="2431" y="706"/>
                    </a:lnTo>
                    <a:lnTo>
                      <a:pt x="2386" y="700"/>
                    </a:lnTo>
                    <a:lnTo>
                      <a:pt x="2340" y="694"/>
                    </a:lnTo>
                    <a:lnTo>
                      <a:pt x="2292" y="687"/>
                    </a:lnTo>
                    <a:lnTo>
                      <a:pt x="2244" y="678"/>
                    </a:lnTo>
                    <a:lnTo>
                      <a:pt x="2197" y="670"/>
                    </a:lnTo>
                    <a:lnTo>
                      <a:pt x="2148" y="662"/>
                    </a:lnTo>
                    <a:lnTo>
                      <a:pt x="2101" y="654"/>
                    </a:lnTo>
                    <a:lnTo>
                      <a:pt x="2052" y="645"/>
                    </a:lnTo>
                    <a:lnTo>
                      <a:pt x="2005" y="637"/>
                    </a:lnTo>
                    <a:lnTo>
                      <a:pt x="1956" y="630"/>
                    </a:lnTo>
                    <a:lnTo>
                      <a:pt x="1910" y="623"/>
                    </a:lnTo>
                    <a:lnTo>
                      <a:pt x="1862" y="616"/>
                    </a:lnTo>
                    <a:lnTo>
                      <a:pt x="1817" y="611"/>
                    </a:lnTo>
                    <a:lnTo>
                      <a:pt x="1574" y="587"/>
                    </a:lnTo>
                    <a:lnTo>
                      <a:pt x="1532" y="583"/>
                    </a:lnTo>
                    <a:lnTo>
                      <a:pt x="1491" y="577"/>
                    </a:lnTo>
                    <a:lnTo>
                      <a:pt x="1450" y="571"/>
                    </a:lnTo>
                    <a:lnTo>
                      <a:pt x="1407" y="564"/>
                    </a:lnTo>
                    <a:lnTo>
                      <a:pt x="1366" y="555"/>
                    </a:lnTo>
                    <a:lnTo>
                      <a:pt x="1325" y="547"/>
                    </a:lnTo>
                    <a:lnTo>
                      <a:pt x="1283" y="537"/>
                    </a:lnTo>
                    <a:lnTo>
                      <a:pt x="1243" y="527"/>
                    </a:lnTo>
                    <a:lnTo>
                      <a:pt x="1161" y="506"/>
                    </a:lnTo>
                    <a:lnTo>
                      <a:pt x="1081" y="482"/>
                    </a:lnTo>
                    <a:lnTo>
                      <a:pt x="1003" y="459"/>
                    </a:lnTo>
                    <a:lnTo>
                      <a:pt x="927" y="435"/>
                    </a:lnTo>
                    <a:lnTo>
                      <a:pt x="888" y="423"/>
                    </a:lnTo>
                    <a:lnTo>
                      <a:pt x="849" y="412"/>
                    </a:lnTo>
                    <a:lnTo>
                      <a:pt x="812" y="400"/>
                    </a:lnTo>
                    <a:lnTo>
                      <a:pt x="775" y="390"/>
                    </a:lnTo>
                    <a:lnTo>
                      <a:pt x="739" y="380"/>
                    </a:lnTo>
                    <a:lnTo>
                      <a:pt x="704" y="370"/>
                    </a:lnTo>
                    <a:lnTo>
                      <a:pt x="670" y="361"/>
                    </a:lnTo>
                    <a:lnTo>
                      <a:pt x="638" y="354"/>
                    </a:lnTo>
                    <a:lnTo>
                      <a:pt x="637" y="353"/>
                    </a:lnTo>
                    <a:lnTo>
                      <a:pt x="638" y="354"/>
                    </a:lnTo>
                    <a:lnTo>
                      <a:pt x="532" y="333"/>
                    </a:lnTo>
                    <a:lnTo>
                      <a:pt x="465" y="321"/>
                    </a:lnTo>
                    <a:lnTo>
                      <a:pt x="397" y="306"/>
                    </a:lnTo>
                    <a:lnTo>
                      <a:pt x="362" y="297"/>
                    </a:lnTo>
                    <a:lnTo>
                      <a:pt x="326" y="288"/>
                    </a:lnTo>
                    <a:lnTo>
                      <a:pt x="291" y="276"/>
                    </a:lnTo>
                    <a:lnTo>
                      <a:pt x="256" y="264"/>
                    </a:lnTo>
                    <a:lnTo>
                      <a:pt x="239" y="257"/>
                    </a:lnTo>
                    <a:lnTo>
                      <a:pt x="221" y="249"/>
                    </a:lnTo>
                    <a:lnTo>
                      <a:pt x="205" y="241"/>
                    </a:lnTo>
                    <a:lnTo>
                      <a:pt x="187" y="232"/>
                    </a:lnTo>
                    <a:lnTo>
                      <a:pt x="170" y="223"/>
                    </a:lnTo>
                    <a:lnTo>
                      <a:pt x="154" y="213"/>
                    </a:lnTo>
                    <a:lnTo>
                      <a:pt x="137" y="203"/>
                    </a:lnTo>
                    <a:lnTo>
                      <a:pt x="121" y="192"/>
                    </a:lnTo>
                    <a:lnTo>
                      <a:pt x="104" y="181"/>
                    </a:lnTo>
                    <a:lnTo>
                      <a:pt x="89" y="169"/>
                    </a:lnTo>
                    <a:lnTo>
                      <a:pt x="73" y="156"/>
                    </a:lnTo>
                    <a:lnTo>
                      <a:pt x="58" y="142"/>
                    </a:lnTo>
                    <a:lnTo>
                      <a:pt x="43" y="128"/>
                    </a:lnTo>
                    <a:lnTo>
                      <a:pt x="28" y="113"/>
                    </a:lnTo>
                    <a:lnTo>
                      <a:pt x="14" y="97"/>
                    </a:lnTo>
                    <a:lnTo>
                      <a:pt x="0" y="81"/>
                    </a:lnTo>
                    <a:lnTo>
                      <a:pt x="0" y="99"/>
                    </a:lnTo>
                    <a:lnTo>
                      <a:pt x="0" y="116"/>
                    </a:lnTo>
                    <a:lnTo>
                      <a:pt x="0" y="131"/>
                    </a:lnTo>
                    <a:lnTo>
                      <a:pt x="1" y="146"/>
                    </a:lnTo>
                    <a:lnTo>
                      <a:pt x="2" y="157"/>
                    </a:lnTo>
                    <a:lnTo>
                      <a:pt x="4" y="168"/>
                    </a:lnTo>
                    <a:lnTo>
                      <a:pt x="6" y="177"/>
                    </a:lnTo>
                    <a:lnTo>
                      <a:pt x="9" y="183"/>
                    </a:lnTo>
                    <a:lnTo>
                      <a:pt x="20" y="202"/>
                    </a:lnTo>
                    <a:lnTo>
                      <a:pt x="30" y="220"/>
                    </a:lnTo>
                    <a:lnTo>
                      <a:pt x="41" y="238"/>
                    </a:lnTo>
                    <a:lnTo>
                      <a:pt x="52" y="256"/>
                    </a:lnTo>
                    <a:lnTo>
                      <a:pt x="81" y="275"/>
                    </a:lnTo>
                    <a:lnTo>
                      <a:pt x="109" y="293"/>
                    </a:lnTo>
                    <a:lnTo>
                      <a:pt x="138" y="309"/>
                    </a:lnTo>
                    <a:lnTo>
                      <a:pt x="168" y="324"/>
                    </a:lnTo>
                    <a:lnTo>
                      <a:pt x="198" y="337"/>
                    </a:lnTo>
                    <a:lnTo>
                      <a:pt x="228" y="350"/>
                    </a:lnTo>
                    <a:lnTo>
                      <a:pt x="258" y="360"/>
                    </a:lnTo>
                    <a:lnTo>
                      <a:pt x="288" y="370"/>
                    </a:lnTo>
                    <a:lnTo>
                      <a:pt x="317" y="379"/>
                    </a:lnTo>
                    <a:lnTo>
                      <a:pt x="347" y="387"/>
                    </a:lnTo>
                    <a:lnTo>
                      <a:pt x="376" y="394"/>
                    </a:lnTo>
                    <a:lnTo>
                      <a:pt x="405" y="400"/>
                    </a:lnTo>
                    <a:lnTo>
                      <a:pt x="462" y="412"/>
                    </a:lnTo>
                    <a:lnTo>
                      <a:pt x="515" y="421"/>
                    </a:lnTo>
                    <a:lnTo>
                      <a:pt x="616" y="441"/>
                    </a:lnTo>
                    <a:lnTo>
                      <a:pt x="648" y="448"/>
                    </a:lnTo>
                    <a:lnTo>
                      <a:pt x="681" y="457"/>
                    </a:lnTo>
                    <a:lnTo>
                      <a:pt x="715" y="466"/>
                    </a:lnTo>
                    <a:lnTo>
                      <a:pt x="750" y="476"/>
                    </a:lnTo>
                    <a:lnTo>
                      <a:pt x="786" y="487"/>
                    </a:lnTo>
                    <a:lnTo>
                      <a:pt x="823" y="498"/>
                    </a:lnTo>
                    <a:lnTo>
                      <a:pt x="861" y="509"/>
                    </a:lnTo>
                    <a:lnTo>
                      <a:pt x="899" y="521"/>
                    </a:lnTo>
                    <a:lnTo>
                      <a:pt x="976" y="545"/>
                    </a:lnTo>
                    <a:lnTo>
                      <a:pt x="1057" y="569"/>
                    </a:lnTo>
                    <a:lnTo>
                      <a:pt x="1139" y="593"/>
                    </a:lnTo>
                    <a:lnTo>
                      <a:pt x="1222" y="614"/>
                    </a:lnTo>
                    <a:lnTo>
                      <a:pt x="1265" y="625"/>
                    </a:lnTo>
                    <a:lnTo>
                      <a:pt x="1307" y="635"/>
                    </a:lnTo>
                    <a:lnTo>
                      <a:pt x="1350" y="644"/>
                    </a:lnTo>
                    <a:lnTo>
                      <a:pt x="1393" y="653"/>
                    </a:lnTo>
                    <a:lnTo>
                      <a:pt x="1435" y="660"/>
                    </a:lnTo>
                    <a:lnTo>
                      <a:pt x="1479" y="666"/>
                    </a:lnTo>
                    <a:lnTo>
                      <a:pt x="1522" y="672"/>
                    </a:lnTo>
                    <a:lnTo>
                      <a:pt x="1566" y="676"/>
                    </a:lnTo>
                    <a:lnTo>
                      <a:pt x="1807" y="700"/>
                    </a:lnTo>
                    <a:lnTo>
                      <a:pt x="1853" y="705"/>
                    </a:lnTo>
                    <a:lnTo>
                      <a:pt x="1900" y="712"/>
                    </a:lnTo>
                    <a:lnTo>
                      <a:pt x="1948" y="719"/>
                    </a:lnTo>
                    <a:lnTo>
                      <a:pt x="1996" y="726"/>
                    </a:lnTo>
                    <a:lnTo>
                      <a:pt x="2044" y="734"/>
                    </a:lnTo>
                    <a:lnTo>
                      <a:pt x="2093" y="743"/>
                    </a:lnTo>
                    <a:lnTo>
                      <a:pt x="2141" y="752"/>
                    </a:lnTo>
                    <a:lnTo>
                      <a:pt x="2190" y="760"/>
                    </a:lnTo>
                    <a:lnTo>
                      <a:pt x="2238" y="768"/>
                    </a:lnTo>
                    <a:lnTo>
                      <a:pt x="2286" y="776"/>
                    </a:lnTo>
                    <a:lnTo>
                      <a:pt x="2333" y="783"/>
                    </a:lnTo>
                    <a:lnTo>
                      <a:pt x="2381" y="790"/>
                    </a:lnTo>
                    <a:lnTo>
                      <a:pt x="2426" y="795"/>
                    </a:lnTo>
                    <a:lnTo>
                      <a:pt x="2472" y="800"/>
                    </a:lnTo>
                    <a:lnTo>
                      <a:pt x="2517" y="804"/>
                    </a:lnTo>
                    <a:lnTo>
                      <a:pt x="2561" y="806"/>
                    </a:lnTo>
                    <a:lnTo>
                      <a:pt x="2596" y="807"/>
                    </a:lnTo>
                    <a:lnTo>
                      <a:pt x="2631" y="807"/>
                    </a:lnTo>
                    <a:lnTo>
                      <a:pt x="2666" y="806"/>
                    </a:lnTo>
                    <a:lnTo>
                      <a:pt x="2701" y="805"/>
                    </a:lnTo>
                    <a:lnTo>
                      <a:pt x="2771" y="802"/>
                    </a:lnTo>
                    <a:lnTo>
                      <a:pt x="2842" y="795"/>
                    </a:lnTo>
                    <a:lnTo>
                      <a:pt x="2911" y="788"/>
                    </a:lnTo>
                    <a:lnTo>
                      <a:pt x="2981" y="780"/>
                    </a:lnTo>
                    <a:lnTo>
                      <a:pt x="3049" y="772"/>
                    </a:lnTo>
                    <a:lnTo>
                      <a:pt x="3119" y="762"/>
                    </a:lnTo>
                    <a:lnTo>
                      <a:pt x="3171" y="756"/>
                    </a:lnTo>
                    <a:lnTo>
                      <a:pt x="3225" y="749"/>
                    </a:lnTo>
                    <a:lnTo>
                      <a:pt x="3277" y="743"/>
                    </a:lnTo>
                    <a:lnTo>
                      <a:pt x="3328" y="736"/>
                    </a:lnTo>
                    <a:lnTo>
                      <a:pt x="3380" y="731"/>
                    </a:lnTo>
                    <a:lnTo>
                      <a:pt x="3431" y="727"/>
                    </a:lnTo>
                    <a:lnTo>
                      <a:pt x="3481" y="724"/>
                    </a:lnTo>
                    <a:lnTo>
                      <a:pt x="3532" y="722"/>
                    </a:lnTo>
                    <a:lnTo>
                      <a:pt x="3568" y="720"/>
                    </a:lnTo>
                    <a:lnTo>
                      <a:pt x="3608" y="716"/>
                    </a:lnTo>
                    <a:lnTo>
                      <a:pt x="3652" y="709"/>
                    </a:lnTo>
                    <a:lnTo>
                      <a:pt x="3699" y="702"/>
                    </a:lnTo>
                    <a:lnTo>
                      <a:pt x="3749" y="693"/>
                    </a:lnTo>
                    <a:lnTo>
                      <a:pt x="3803" y="682"/>
                    </a:lnTo>
                    <a:lnTo>
                      <a:pt x="3860" y="670"/>
                    </a:lnTo>
                    <a:lnTo>
                      <a:pt x="3921" y="657"/>
                    </a:lnTo>
                    <a:lnTo>
                      <a:pt x="3985" y="642"/>
                    </a:lnTo>
                    <a:lnTo>
                      <a:pt x="4052" y="626"/>
                    </a:lnTo>
                    <a:lnTo>
                      <a:pt x="4123" y="610"/>
                    </a:lnTo>
                    <a:lnTo>
                      <a:pt x="4198" y="593"/>
                    </a:lnTo>
                    <a:lnTo>
                      <a:pt x="4276" y="575"/>
                    </a:lnTo>
                    <a:lnTo>
                      <a:pt x="4358" y="556"/>
                    </a:lnTo>
                    <a:lnTo>
                      <a:pt x="4442" y="538"/>
                    </a:lnTo>
                    <a:lnTo>
                      <a:pt x="4532" y="519"/>
                    </a:lnTo>
                    <a:lnTo>
                      <a:pt x="4552" y="515"/>
                    </a:lnTo>
                    <a:lnTo>
                      <a:pt x="4583" y="508"/>
                    </a:lnTo>
                    <a:lnTo>
                      <a:pt x="4624" y="498"/>
                    </a:lnTo>
                    <a:lnTo>
                      <a:pt x="4673" y="485"/>
                    </a:lnTo>
                    <a:lnTo>
                      <a:pt x="4729" y="471"/>
                    </a:lnTo>
                    <a:lnTo>
                      <a:pt x="4792" y="452"/>
                    </a:lnTo>
                    <a:lnTo>
                      <a:pt x="4858" y="432"/>
                    </a:lnTo>
                    <a:lnTo>
                      <a:pt x="4928" y="409"/>
                    </a:lnTo>
                    <a:lnTo>
                      <a:pt x="4964" y="396"/>
                    </a:lnTo>
                    <a:lnTo>
                      <a:pt x="5000" y="383"/>
                    </a:lnTo>
                    <a:lnTo>
                      <a:pt x="5038" y="368"/>
                    </a:lnTo>
                    <a:lnTo>
                      <a:pt x="5074" y="354"/>
                    </a:lnTo>
                    <a:lnTo>
                      <a:pt x="5111" y="338"/>
                    </a:lnTo>
                    <a:lnTo>
                      <a:pt x="5147" y="323"/>
                    </a:lnTo>
                    <a:lnTo>
                      <a:pt x="5183" y="305"/>
                    </a:lnTo>
                    <a:lnTo>
                      <a:pt x="5218" y="289"/>
                    </a:lnTo>
                    <a:lnTo>
                      <a:pt x="5253" y="270"/>
                    </a:lnTo>
                    <a:lnTo>
                      <a:pt x="5287" y="251"/>
                    </a:lnTo>
                    <a:lnTo>
                      <a:pt x="5320" y="232"/>
                    </a:lnTo>
                    <a:lnTo>
                      <a:pt x="5351" y="211"/>
                    </a:lnTo>
                    <a:lnTo>
                      <a:pt x="5382" y="190"/>
                    </a:lnTo>
                    <a:lnTo>
                      <a:pt x="5410" y="169"/>
                    </a:lnTo>
                    <a:lnTo>
                      <a:pt x="5438" y="147"/>
                    </a:lnTo>
                    <a:lnTo>
                      <a:pt x="5462" y="123"/>
                    </a:lnTo>
                    <a:lnTo>
                      <a:pt x="5459" y="95"/>
                    </a:lnTo>
                    <a:lnTo>
                      <a:pt x="5455" y="65"/>
                    </a:lnTo>
                    <a:lnTo>
                      <a:pt x="5451" y="34"/>
                    </a:lnTo>
                    <a:lnTo>
                      <a:pt x="5446" y="0"/>
                    </a:lnTo>
                    <a:lnTo>
                      <a:pt x="5432" y="19"/>
                    </a:lnTo>
                    <a:lnTo>
                      <a:pt x="5418" y="35"/>
                    </a:lnTo>
                    <a:lnTo>
                      <a:pt x="5401" y="53"/>
                    </a:lnTo>
                    <a:lnTo>
                      <a:pt x="5383" y="70"/>
                    </a:lnTo>
                    <a:lnTo>
                      <a:pt x="5363" y="87"/>
                    </a:lnTo>
                    <a:lnTo>
                      <a:pt x="5342" y="104"/>
                    </a:lnTo>
                    <a:lnTo>
                      <a:pt x="5320" y="120"/>
                    </a:lnTo>
                    <a:lnTo>
                      <a:pt x="5296" y="137"/>
                    </a:lnTo>
                    <a:lnTo>
                      <a:pt x="5271" y="153"/>
                    </a:lnTo>
                    <a:lnTo>
                      <a:pt x="5244" y="169"/>
                    </a:lnTo>
                    <a:lnTo>
                      <a:pt x="5217" y="184"/>
                    </a:lnTo>
                    <a:lnTo>
                      <a:pt x="5190" y="200"/>
                    </a:lnTo>
                    <a:lnTo>
                      <a:pt x="5160" y="215"/>
                    </a:lnTo>
                    <a:lnTo>
                      <a:pt x="5130" y="230"/>
                    </a:lnTo>
                    <a:lnTo>
                      <a:pt x="5099" y="244"/>
                    </a:lnTo>
                    <a:lnTo>
                      <a:pt x="5068" y="258"/>
                    </a:lnTo>
                    <a:lnTo>
                      <a:pt x="5035" y="272"/>
                    </a:lnTo>
                    <a:lnTo>
                      <a:pt x="5001" y="286"/>
                    </a:lnTo>
                    <a:lnTo>
                      <a:pt x="4968" y="299"/>
                    </a:lnTo>
                    <a:lnTo>
                      <a:pt x="4934" y="311"/>
                    </a:lnTo>
                    <a:lnTo>
                      <a:pt x="4865" y="335"/>
                    </a:lnTo>
                    <a:lnTo>
                      <a:pt x="4795" y="358"/>
                    </a:lnTo>
                    <a:lnTo>
                      <a:pt x="4724" y="380"/>
                    </a:lnTo>
                    <a:lnTo>
                      <a:pt x="4652" y="398"/>
                    </a:lnTo>
                    <a:lnTo>
                      <a:pt x="4582" y="416"/>
                    </a:lnTo>
                    <a:lnTo>
                      <a:pt x="4513" y="431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08" name="Freeform 123"/>
              <p:cNvSpPr>
                <a:spLocks/>
              </p:cNvSpPr>
              <p:nvPr/>
            </p:nvSpPr>
            <p:spPr bwMode="auto">
              <a:xfrm>
                <a:off x="3183" y="1766"/>
                <a:ext cx="754" cy="97"/>
              </a:xfrm>
              <a:custGeom>
                <a:avLst/>
                <a:gdLst>
                  <a:gd name="T0" fmla="*/ 0 w 5279"/>
                  <a:gd name="T1" fmla="*/ 0 h 679"/>
                  <a:gd name="T2" fmla="*/ 0 w 5279"/>
                  <a:gd name="T3" fmla="*/ 0 h 679"/>
                  <a:gd name="T4" fmla="*/ 0 w 5279"/>
                  <a:gd name="T5" fmla="*/ 0 h 679"/>
                  <a:gd name="T6" fmla="*/ 0 w 5279"/>
                  <a:gd name="T7" fmla="*/ 0 h 679"/>
                  <a:gd name="T8" fmla="*/ 0 w 5279"/>
                  <a:gd name="T9" fmla="*/ 0 h 679"/>
                  <a:gd name="T10" fmla="*/ 0 w 5279"/>
                  <a:gd name="T11" fmla="*/ 0 h 679"/>
                  <a:gd name="T12" fmla="*/ 0 w 5279"/>
                  <a:gd name="T13" fmla="*/ 0 h 679"/>
                  <a:gd name="T14" fmla="*/ 0 w 5279"/>
                  <a:gd name="T15" fmla="*/ 0 h 679"/>
                  <a:gd name="T16" fmla="*/ 0 w 5279"/>
                  <a:gd name="T17" fmla="*/ 0 h 679"/>
                  <a:gd name="T18" fmla="*/ 0 w 5279"/>
                  <a:gd name="T19" fmla="*/ 0 h 679"/>
                  <a:gd name="T20" fmla="*/ 0 w 5279"/>
                  <a:gd name="T21" fmla="*/ 0 h 679"/>
                  <a:gd name="T22" fmla="*/ 0 w 5279"/>
                  <a:gd name="T23" fmla="*/ 0 h 679"/>
                  <a:gd name="T24" fmla="*/ 0 w 5279"/>
                  <a:gd name="T25" fmla="*/ 0 h 679"/>
                  <a:gd name="T26" fmla="*/ 0 w 5279"/>
                  <a:gd name="T27" fmla="*/ 0 h 679"/>
                  <a:gd name="T28" fmla="*/ 0 w 5279"/>
                  <a:gd name="T29" fmla="*/ 0 h 679"/>
                  <a:gd name="T30" fmla="*/ 0 w 5279"/>
                  <a:gd name="T31" fmla="*/ 0 h 679"/>
                  <a:gd name="T32" fmla="*/ 0 w 5279"/>
                  <a:gd name="T33" fmla="*/ 0 h 679"/>
                  <a:gd name="T34" fmla="*/ 0 w 5279"/>
                  <a:gd name="T35" fmla="*/ 0 h 679"/>
                  <a:gd name="T36" fmla="*/ 0 w 5279"/>
                  <a:gd name="T37" fmla="*/ 0 h 679"/>
                  <a:gd name="T38" fmla="*/ 0 w 5279"/>
                  <a:gd name="T39" fmla="*/ 0 h 679"/>
                  <a:gd name="T40" fmla="*/ 0 w 5279"/>
                  <a:gd name="T41" fmla="*/ 0 h 679"/>
                  <a:gd name="T42" fmla="*/ 0 w 5279"/>
                  <a:gd name="T43" fmla="*/ 0 h 679"/>
                  <a:gd name="T44" fmla="*/ 0 w 5279"/>
                  <a:gd name="T45" fmla="*/ 0 h 679"/>
                  <a:gd name="T46" fmla="*/ 0 w 5279"/>
                  <a:gd name="T47" fmla="*/ 0 h 679"/>
                  <a:gd name="T48" fmla="*/ 0 w 5279"/>
                  <a:gd name="T49" fmla="*/ 0 h 679"/>
                  <a:gd name="T50" fmla="*/ 0 w 5279"/>
                  <a:gd name="T51" fmla="*/ 0 h 679"/>
                  <a:gd name="T52" fmla="*/ 0 w 5279"/>
                  <a:gd name="T53" fmla="*/ 0 h 679"/>
                  <a:gd name="T54" fmla="*/ 0 w 5279"/>
                  <a:gd name="T55" fmla="*/ 0 h 679"/>
                  <a:gd name="T56" fmla="*/ 0 w 5279"/>
                  <a:gd name="T57" fmla="*/ 0 h 679"/>
                  <a:gd name="T58" fmla="*/ 0 w 5279"/>
                  <a:gd name="T59" fmla="*/ 0 h 679"/>
                  <a:gd name="T60" fmla="*/ 0 w 5279"/>
                  <a:gd name="T61" fmla="*/ 0 h 679"/>
                  <a:gd name="T62" fmla="*/ 0 w 5279"/>
                  <a:gd name="T63" fmla="*/ 0 h 679"/>
                  <a:gd name="T64" fmla="*/ 0 w 5279"/>
                  <a:gd name="T65" fmla="*/ 0 h 679"/>
                  <a:gd name="T66" fmla="*/ 0 w 5279"/>
                  <a:gd name="T67" fmla="*/ 0 h 679"/>
                  <a:gd name="T68" fmla="*/ 0 w 5279"/>
                  <a:gd name="T69" fmla="*/ 0 h 679"/>
                  <a:gd name="T70" fmla="*/ 0 w 5279"/>
                  <a:gd name="T71" fmla="*/ 0 h 679"/>
                  <a:gd name="T72" fmla="*/ 0 w 5279"/>
                  <a:gd name="T73" fmla="*/ 0 h 679"/>
                  <a:gd name="T74" fmla="*/ 0 w 5279"/>
                  <a:gd name="T75" fmla="*/ 0 h 679"/>
                  <a:gd name="T76" fmla="*/ 0 w 5279"/>
                  <a:gd name="T77" fmla="*/ 0 h 679"/>
                  <a:gd name="T78" fmla="*/ 0 w 5279"/>
                  <a:gd name="T79" fmla="*/ 0 h 679"/>
                  <a:gd name="T80" fmla="*/ 0 w 5279"/>
                  <a:gd name="T81" fmla="*/ 0 h 679"/>
                  <a:gd name="T82" fmla="*/ 0 w 5279"/>
                  <a:gd name="T83" fmla="*/ 0 h 679"/>
                  <a:gd name="T84" fmla="*/ 0 w 5279"/>
                  <a:gd name="T85" fmla="*/ 0 h 679"/>
                  <a:gd name="T86" fmla="*/ 0 w 5279"/>
                  <a:gd name="T87" fmla="*/ 0 h 679"/>
                  <a:gd name="T88" fmla="*/ 0 w 5279"/>
                  <a:gd name="T89" fmla="*/ 0 h 679"/>
                  <a:gd name="T90" fmla="*/ 0 w 5279"/>
                  <a:gd name="T91" fmla="*/ 0 h 679"/>
                  <a:gd name="T92" fmla="*/ 0 w 5279"/>
                  <a:gd name="T93" fmla="*/ 0 h 679"/>
                  <a:gd name="T94" fmla="*/ 0 w 5279"/>
                  <a:gd name="T95" fmla="*/ 0 h 679"/>
                  <a:gd name="T96" fmla="*/ 0 w 5279"/>
                  <a:gd name="T97" fmla="*/ 0 h 679"/>
                  <a:gd name="T98" fmla="*/ 0 w 5279"/>
                  <a:gd name="T99" fmla="*/ 0 h 679"/>
                  <a:gd name="T100" fmla="*/ 0 w 5279"/>
                  <a:gd name="T101" fmla="*/ 0 h 679"/>
                  <a:gd name="T102" fmla="*/ 0 w 5279"/>
                  <a:gd name="T103" fmla="*/ 0 h 679"/>
                  <a:gd name="T104" fmla="*/ 0 w 5279"/>
                  <a:gd name="T105" fmla="*/ 0 h 67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279"/>
                  <a:gd name="T160" fmla="*/ 0 h 679"/>
                  <a:gd name="T161" fmla="*/ 5279 w 5279"/>
                  <a:gd name="T162" fmla="*/ 679 h 679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279" h="679">
                    <a:moveTo>
                      <a:pt x="535" y="358"/>
                    </a:moveTo>
                    <a:lnTo>
                      <a:pt x="567" y="366"/>
                    </a:lnTo>
                    <a:lnTo>
                      <a:pt x="600" y="374"/>
                    </a:lnTo>
                    <a:lnTo>
                      <a:pt x="634" y="383"/>
                    </a:lnTo>
                    <a:lnTo>
                      <a:pt x="669" y="394"/>
                    </a:lnTo>
                    <a:lnTo>
                      <a:pt x="705" y="404"/>
                    </a:lnTo>
                    <a:lnTo>
                      <a:pt x="742" y="415"/>
                    </a:lnTo>
                    <a:lnTo>
                      <a:pt x="780" y="427"/>
                    </a:lnTo>
                    <a:lnTo>
                      <a:pt x="818" y="439"/>
                    </a:lnTo>
                    <a:lnTo>
                      <a:pt x="895" y="463"/>
                    </a:lnTo>
                    <a:lnTo>
                      <a:pt x="976" y="487"/>
                    </a:lnTo>
                    <a:lnTo>
                      <a:pt x="1058" y="510"/>
                    </a:lnTo>
                    <a:lnTo>
                      <a:pt x="1141" y="532"/>
                    </a:lnTo>
                    <a:lnTo>
                      <a:pt x="1184" y="543"/>
                    </a:lnTo>
                    <a:lnTo>
                      <a:pt x="1226" y="553"/>
                    </a:lnTo>
                    <a:lnTo>
                      <a:pt x="1269" y="561"/>
                    </a:lnTo>
                    <a:lnTo>
                      <a:pt x="1312" y="569"/>
                    </a:lnTo>
                    <a:lnTo>
                      <a:pt x="1354" y="578"/>
                    </a:lnTo>
                    <a:lnTo>
                      <a:pt x="1398" y="584"/>
                    </a:lnTo>
                    <a:lnTo>
                      <a:pt x="1441" y="590"/>
                    </a:lnTo>
                    <a:lnTo>
                      <a:pt x="1485" y="594"/>
                    </a:lnTo>
                    <a:lnTo>
                      <a:pt x="1726" y="618"/>
                    </a:lnTo>
                    <a:lnTo>
                      <a:pt x="1772" y="623"/>
                    </a:lnTo>
                    <a:lnTo>
                      <a:pt x="1819" y="627"/>
                    </a:lnTo>
                    <a:lnTo>
                      <a:pt x="1867" y="632"/>
                    </a:lnTo>
                    <a:lnTo>
                      <a:pt x="1915" y="637"/>
                    </a:lnTo>
                    <a:lnTo>
                      <a:pt x="1963" y="642"/>
                    </a:lnTo>
                    <a:lnTo>
                      <a:pt x="2012" y="646"/>
                    </a:lnTo>
                    <a:lnTo>
                      <a:pt x="2060" y="651"/>
                    </a:lnTo>
                    <a:lnTo>
                      <a:pt x="2109" y="655"/>
                    </a:lnTo>
                    <a:lnTo>
                      <a:pt x="2157" y="659"/>
                    </a:lnTo>
                    <a:lnTo>
                      <a:pt x="2205" y="662"/>
                    </a:lnTo>
                    <a:lnTo>
                      <a:pt x="2252" y="667"/>
                    </a:lnTo>
                    <a:lnTo>
                      <a:pt x="2300" y="670"/>
                    </a:lnTo>
                    <a:lnTo>
                      <a:pt x="2345" y="673"/>
                    </a:lnTo>
                    <a:lnTo>
                      <a:pt x="2391" y="675"/>
                    </a:lnTo>
                    <a:lnTo>
                      <a:pt x="2436" y="677"/>
                    </a:lnTo>
                    <a:lnTo>
                      <a:pt x="2480" y="678"/>
                    </a:lnTo>
                    <a:lnTo>
                      <a:pt x="2515" y="679"/>
                    </a:lnTo>
                    <a:lnTo>
                      <a:pt x="2550" y="679"/>
                    </a:lnTo>
                    <a:lnTo>
                      <a:pt x="2585" y="679"/>
                    </a:lnTo>
                    <a:lnTo>
                      <a:pt x="2620" y="678"/>
                    </a:lnTo>
                    <a:lnTo>
                      <a:pt x="2690" y="674"/>
                    </a:lnTo>
                    <a:lnTo>
                      <a:pt x="2761" y="669"/>
                    </a:lnTo>
                    <a:lnTo>
                      <a:pt x="2830" y="661"/>
                    </a:lnTo>
                    <a:lnTo>
                      <a:pt x="2900" y="653"/>
                    </a:lnTo>
                    <a:lnTo>
                      <a:pt x="2968" y="645"/>
                    </a:lnTo>
                    <a:lnTo>
                      <a:pt x="3038" y="636"/>
                    </a:lnTo>
                    <a:lnTo>
                      <a:pt x="3090" y="628"/>
                    </a:lnTo>
                    <a:lnTo>
                      <a:pt x="3144" y="621"/>
                    </a:lnTo>
                    <a:lnTo>
                      <a:pt x="3196" y="615"/>
                    </a:lnTo>
                    <a:lnTo>
                      <a:pt x="3247" y="609"/>
                    </a:lnTo>
                    <a:lnTo>
                      <a:pt x="3299" y="605"/>
                    </a:lnTo>
                    <a:lnTo>
                      <a:pt x="3350" y="599"/>
                    </a:lnTo>
                    <a:lnTo>
                      <a:pt x="3400" y="596"/>
                    </a:lnTo>
                    <a:lnTo>
                      <a:pt x="3451" y="594"/>
                    </a:lnTo>
                    <a:lnTo>
                      <a:pt x="3487" y="593"/>
                    </a:lnTo>
                    <a:lnTo>
                      <a:pt x="3527" y="590"/>
                    </a:lnTo>
                    <a:lnTo>
                      <a:pt x="3571" y="587"/>
                    </a:lnTo>
                    <a:lnTo>
                      <a:pt x="3618" y="582"/>
                    </a:lnTo>
                    <a:lnTo>
                      <a:pt x="3668" y="576"/>
                    </a:lnTo>
                    <a:lnTo>
                      <a:pt x="3722" y="569"/>
                    </a:lnTo>
                    <a:lnTo>
                      <a:pt x="3779" y="561"/>
                    </a:lnTo>
                    <a:lnTo>
                      <a:pt x="3840" y="552"/>
                    </a:lnTo>
                    <a:lnTo>
                      <a:pt x="3904" y="541"/>
                    </a:lnTo>
                    <a:lnTo>
                      <a:pt x="3971" y="529"/>
                    </a:lnTo>
                    <a:lnTo>
                      <a:pt x="4042" y="517"/>
                    </a:lnTo>
                    <a:lnTo>
                      <a:pt x="4117" y="503"/>
                    </a:lnTo>
                    <a:lnTo>
                      <a:pt x="4195" y="488"/>
                    </a:lnTo>
                    <a:lnTo>
                      <a:pt x="4277" y="472"/>
                    </a:lnTo>
                    <a:lnTo>
                      <a:pt x="4361" y="455"/>
                    </a:lnTo>
                    <a:lnTo>
                      <a:pt x="4451" y="436"/>
                    </a:lnTo>
                    <a:lnTo>
                      <a:pt x="4494" y="427"/>
                    </a:lnTo>
                    <a:lnTo>
                      <a:pt x="4539" y="415"/>
                    </a:lnTo>
                    <a:lnTo>
                      <a:pt x="4588" y="401"/>
                    </a:lnTo>
                    <a:lnTo>
                      <a:pt x="4639" y="385"/>
                    </a:lnTo>
                    <a:lnTo>
                      <a:pt x="4692" y="368"/>
                    </a:lnTo>
                    <a:lnTo>
                      <a:pt x="4746" y="349"/>
                    </a:lnTo>
                    <a:lnTo>
                      <a:pt x="4802" y="328"/>
                    </a:lnTo>
                    <a:lnTo>
                      <a:pt x="4857" y="307"/>
                    </a:lnTo>
                    <a:lnTo>
                      <a:pt x="4913" y="284"/>
                    </a:lnTo>
                    <a:lnTo>
                      <a:pt x="4969" y="260"/>
                    </a:lnTo>
                    <a:lnTo>
                      <a:pt x="5025" y="234"/>
                    </a:lnTo>
                    <a:lnTo>
                      <a:pt x="5080" y="210"/>
                    </a:lnTo>
                    <a:lnTo>
                      <a:pt x="5132" y="183"/>
                    </a:lnTo>
                    <a:lnTo>
                      <a:pt x="5184" y="156"/>
                    </a:lnTo>
                    <a:lnTo>
                      <a:pt x="5233" y="129"/>
                    </a:lnTo>
                    <a:lnTo>
                      <a:pt x="5279" y="101"/>
                    </a:lnTo>
                    <a:lnTo>
                      <a:pt x="5274" y="79"/>
                    </a:lnTo>
                    <a:lnTo>
                      <a:pt x="5268" y="57"/>
                    </a:lnTo>
                    <a:lnTo>
                      <a:pt x="5261" y="34"/>
                    </a:lnTo>
                    <a:lnTo>
                      <a:pt x="5255" y="11"/>
                    </a:lnTo>
                    <a:lnTo>
                      <a:pt x="5211" y="38"/>
                    </a:lnTo>
                    <a:lnTo>
                      <a:pt x="5164" y="65"/>
                    </a:lnTo>
                    <a:lnTo>
                      <a:pt x="5115" y="92"/>
                    </a:lnTo>
                    <a:lnTo>
                      <a:pt x="5062" y="118"/>
                    </a:lnTo>
                    <a:lnTo>
                      <a:pt x="5008" y="143"/>
                    </a:lnTo>
                    <a:lnTo>
                      <a:pt x="4954" y="169"/>
                    </a:lnTo>
                    <a:lnTo>
                      <a:pt x="4898" y="193"/>
                    </a:lnTo>
                    <a:lnTo>
                      <a:pt x="4841" y="217"/>
                    </a:lnTo>
                    <a:lnTo>
                      <a:pt x="4784" y="238"/>
                    </a:lnTo>
                    <a:lnTo>
                      <a:pt x="4728" y="259"/>
                    </a:lnTo>
                    <a:lnTo>
                      <a:pt x="4674" y="279"/>
                    </a:lnTo>
                    <a:lnTo>
                      <a:pt x="4621" y="296"/>
                    </a:lnTo>
                    <a:lnTo>
                      <a:pt x="4569" y="313"/>
                    </a:lnTo>
                    <a:lnTo>
                      <a:pt x="4521" y="327"/>
                    </a:lnTo>
                    <a:lnTo>
                      <a:pt x="4474" y="339"/>
                    </a:lnTo>
                    <a:lnTo>
                      <a:pt x="4432" y="348"/>
                    </a:lnTo>
                    <a:lnTo>
                      <a:pt x="4345" y="367"/>
                    </a:lnTo>
                    <a:lnTo>
                      <a:pt x="4261" y="383"/>
                    </a:lnTo>
                    <a:lnTo>
                      <a:pt x="4181" y="399"/>
                    </a:lnTo>
                    <a:lnTo>
                      <a:pt x="4104" y="414"/>
                    </a:lnTo>
                    <a:lnTo>
                      <a:pt x="4030" y="428"/>
                    </a:lnTo>
                    <a:lnTo>
                      <a:pt x="3960" y="440"/>
                    </a:lnTo>
                    <a:lnTo>
                      <a:pt x="3893" y="452"/>
                    </a:lnTo>
                    <a:lnTo>
                      <a:pt x="3830" y="462"/>
                    </a:lnTo>
                    <a:lnTo>
                      <a:pt x="3770" y="471"/>
                    </a:lnTo>
                    <a:lnTo>
                      <a:pt x="3714" y="479"/>
                    </a:lnTo>
                    <a:lnTo>
                      <a:pt x="3661" y="487"/>
                    </a:lnTo>
                    <a:lnTo>
                      <a:pt x="3611" y="492"/>
                    </a:lnTo>
                    <a:lnTo>
                      <a:pt x="3565" y="497"/>
                    </a:lnTo>
                    <a:lnTo>
                      <a:pt x="3522" y="500"/>
                    </a:lnTo>
                    <a:lnTo>
                      <a:pt x="3484" y="503"/>
                    </a:lnTo>
                    <a:lnTo>
                      <a:pt x="3448" y="504"/>
                    </a:lnTo>
                    <a:lnTo>
                      <a:pt x="3396" y="507"/>
                    </a:lnTo>
                    <a:lnTo>
                      <a:pt x="3343" y="510"/>
                    </a:lnTo>
                    <a:lnTo>
                      <a:pt x="3290" y="515"/>
                    </a:lnTo>
                    <a:lnTo>
                      <a:pt x="3237" y="520"/>
                    </a:lnTo>
                    <a:lnTo>
                      <a:pt x="3183" y="526"/>
                    </a:lnTo>
                    <a:lnTo>
                      <a:pt x="3131" y="532"/>
                    </a:lnTo>
                    <a:lnTo>
                      <a:pt x="3077" y="539"/>
                    </a:lnTo>
                    <a:lnTo>
                      <a:pt x="3025" y="547"/>
                    </a:lnTo>
                    <a:lnTo>
                      <a:pt x="2958" y="555"/>
                    </a:lnTo>
                    <a:lnTo>
                      <a:pt x="2890" y="564"/>
                    </a:lnTo>
                    <a:lnTo>
                      <a:pt x="2823" y="571"/>
                    </a:lnTo>
                    <a:lnTo>
                      <a:pt x="2755" y="579"/>
                    </a:lnTo>
                    <a:lnTo>
                      <a:pt x="2686" y="584"/>
                    </a:lnTo>
                    <a:lnTo>
                      <a:pt x="2618" y="588"/>
                    </a:lnTo>
                    <a:lnTo>
                      <a:pt x="2584" y="589"/>
                    </a:lnTo>
                    <a:lnTo>
                      <a:pt x="2550" y="590"/>
                    </a:lnTo>
                    <a:lnTo>
                      <a:pt x="2516" y="590"/>
                    </a:lnTo>
                    <a:lnTo>
                      <a:pt x="2483" y="589"/>
                    </a:lnTo>
                    <a:lnTo>
                      <a:pt x="2439" y="587"/>
                    </a:lnTo>
                    <a:lnTo>
                      <a:pt x="2395" y="585"/>
                    </a:lnTo>
                    <a:lnTo>
                      <a:pt x="2350" y="583"/>
                    </a:lnTo>
                    <a:lnTo>
                      <a:pt x="2305" y="580"/>
                    </a:lnTo>
                    <a:lnTo>
                      <a:pt x="2259" y="577"/>
                    </a:lnTo>
                    <a:lnTo>
                      <a:pt x="2211" y="574"/>
                    </a:lnTo>
                    <a:lnTo>
                      <a:pt x="2163" y="569"/>
                    </a:lnTo>
                    <a:lnTo>
                      <a:pt x="2116" y="565"/>
                    </a:lnTo>
                    <a:lnTo>
                      <a:pt x="2067" y="561"/>
                    </a:lnTo>
                    <a:lnTo>
                      <a:pt x="2020" y="557"/>
                    </a:lnTo>
                    <a:lnTo>
                      <a:pt x="1971" y="552"/>
                    </a:lnTo>
                    <a:lnTo>
                      <a:pt x="1924" y="548"/>
                    </a:lnTo>
                    <a:lnTo>
                      <a:pt x="1875" y="543"/>
                    </a:lnTo>
                    <a:lnTo>
                      <a:pt x="1829" y="538"/>
                    </a:lnTo>
                    <a:lnTo>
                      <a:pt x="1781" y="533"/>
                    </a:lnTo>
                    <a:lnTo>
                      <a:pt x="1736" y="529"/>
                    </a:lnTo>
                    <a:lnTo>
                      <a:pt x="1493" y="505"/>
                    </a:lnTo>
                    <a:lnTo>
                      <a:pt x="1451" y="500"/>
                    </a:lnTo>
                    <a:lnTo>
                      <a:pt x="1410" y="495"/>
                    </a:lnTo>
                    <a:lnTo>
                      <a:pt x="1369" y="489"/>
                    </a:lnTo>
                    <a:lnTo>
                      <a:pt x="1326" y="481"/>
                    </a:lnTo>
                    <a:lnTo>
                      <a:pt x="1285" y="473"/>
                    </a:lnTo>
                    <a:lnTo>
                      <a:pt x="1244" y="464"/>
                    </a:lnTo>
                    <a:lnTo>
                      <a:pt x="1202" y="455"/>
                    </a:lnTo>
                    <a:lnTo>
                      <a:pt x="1162" y="444"/>
                    </a:lnTo>
                    <a:lnTo>
                      <a:pt x="1080" y="423"/>
                    </a:lnTo>
                    <a:lnTo>
                      <a:pt x="1000" y="400"/>
                    </a:lnTo>
                    <a:lnTo>
                      <a:pt x="922" y="377"/>
                    </a:lnTo>
                    <a:lnTo>
                      <a:pt x="846" y="353"/>
                    </a:lnTo>
                    <a:lnTo>
                      <a:pt x="807" y="341"/>
                    </a:lnTo>
                    <a:lnTo>
                      <a:pt x="768" y="329"/>
                    </a:lnTo>
                    <a:lnTo>
                      <a:pt x="731" y="318"/>
                    </a:lnTo>
                    <a:lnTo>
                      <a:pt x="694" y="307"/>
                    </a:lnTo>
                    <a:lnTo>
                      <a:pt x="658" y="297"/>
                    </a:lnTo>
                    <a:lnTo>
                      <a:pt x="623" y="287"/>
                    </a:lnTo>
                    <a:lnTo>
                      <a:pt x="589" y="279"/>
                    </a:lnTo>
                    <a:lnTo>
                      <a:pt x="556" y="271"/>
                    </a:lnTo>
                    <a:lnTo>
                      <a:pt x="528" y="263"/>
                    </a:lnTo>
                    <a:lnTo>
                      <a:pt x="497" y="255"/>
                    </a:lnTo>
                    <a:lnTo>
                      <a:pt x="466" y="245"/>
                    </a:lnTo>
                    <a:lnTo>
                      <a:pt x="433" y="233"/>
                    </a:lnTo>
                    <a:lnTo>
                      <a:pt x="398" y="220"/>
                    </a:lnTo>
                    <a:lnTo>
                      <a:pt x="363" y="205"/>
                    </a:lnTo>
                    <a:lnTo>
                      <a:pt x="328" y="190"/>
                    </a:lnTo>
                    <a:lnTo>
                      <a:pt x="293" y="172"/>
                    </a:lnTo>
                    <a:lnTo>
                      <a:pt x="257" y="155"/>
                    </a:lnTo>
                    <a:lnTo>
                      <a:pt x="222" y="135"/>
                    </a:lnTo>
                    <a:lnTo>
                      <a:pt x="187" y="115"/>
                    </a:lnTo>
                    <a:lnTo>
                      <a:pt x="152" y="94"/>
                    </a:lnTo>
                    <a:lnTo>
                      <a:pt x="118" y="72"/>
                    </a:lnTo>
                    <a:lnTo>
                      <a:pt x="85" y="48"/>
                    </a:lnTo>
                    <a:lnTo>
                      <a:pt x="54" y="24"/>
                    </a:lnTo>
                    <a:lnTo>
                      <a:pt x="24" y="0"/>
                    </a:lnTo>
                    <a:lnTo>
                      <a:pt x="18" y="24"/>
                    </a:lnTo>
                    <a:lnTo>
                      <a:pt x="11" y="49"/>
                    </a:lnTo>
                    <a:lnTo>
                      <a:pt x="5" y="73"/>
                    </a:lnTo>
                    <a:lnTo>
                      <a:pt x="0" y="97"/>
                    </a:lnTo>
                    <a:lnTo>
                      <a:pt x="34" y="123"/>
                    </a:lnTo>
                    <a:lnTo>
                      <a:pt x="69" y="148"/>
                    </a:lnTo>
                    <a:lnTo>
                      <a:pt x="105" y="171"/>
                    </a:lnTo>
                    <a:lnTo>
                      <a:pt x="142" y="194"/>
                    </a:lnTo>
                    <a:lnTo>
                      <a:pt x="179" y="215"/>
                    </a:lnTo>
                    <a:lnTo>
                      <a:pt x="216" y="234"/>
                    </a:lnTo>
                    <a:lnTo>
                      <a:pt x="253" y="253"/>
                    </a:lnTo>
                    <a:lnTo>
                      <a:pt x="289" y="271"/>
                    </a:lnTo>
                    <a:lnTo>
                      <a:pt x="324" y="286"/>
                    </a:lnTo>
                    <a:lnTo>
                      <a:pt x="359" y="301"/>
                    </a:lnTo>
                    <a:lnTo>
                      <a:pt x="392" y="314"/>
                    </a:lnTo>
                    <a:lnTo>
                      <a:pt x="424" y="325"/>
                    </a:lnTo>
                    <a:lnTo>
                      <a:pt x="455" y="336"/>
                    </a:lnTo>
                    <a:lnTo>
                      <a:pt x="484" y="345"/>
                    </a:lnTo>
                    <a:lnTo>
                      <a:pt x="511" y="352"/>
                    </a:lnTo>
                    <a:lnTo>
                      <a:pt x="535" y="358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09" name="Freeform 124"/>
              <p:cNvSpPr>
                <a:spLocks/>
              </p:cNvSpPr>
              <p:nvPr/>
            </p:nvSpPr>
            <p:spPr bwMode="auto">
              <a:xfrm>
                <a:off x="3225" y="1804"/>
                <a:ext cx="22" cy="59"/>
              </a:xfrm>
              <a:custGeom>
                <a:avLst/>
                <a:gdLst>
                  <a:gd name="T0" fmla="*/ 0 w 160"/>
                  <a:gd name="T1" fmla="*/ 0 h 415"/>
                  <a:gd name="T2" fmla="*/ 0 w 160"/>
                  <a:gd name="T3" fmla="*/ 0 h 415"/>
                  <a:gd name="T4" fmla="*/ 0 w 160"/>
                  <a:gd name="T5" fmla="*/ 0 h 415"/>
                  <a:gd name="T6" fmla="*/ 0 w 160"/>
                  <a:gd name="T7" fmla="*/ 0 h 415"/>
                  <a:gd name="T8" fmla="*/ 0 w 160"/>
                  <a:gd name="T9" fmla="*/ 0 h 415"/>
                  <a:gd name="T10" fmla="*/ 0 w 160"/>
                  <a:gd name="T11" fmla="*/ 0 h 415"/>
                  <a:gd name="T12" fmla="*/ 0 w 160"/>
                  <a:gd name="T13" fmla="*/ 0 h 415"/>
                  <a:gd name="T14" fmla="*/ 0 w 160"/>
                  <a:gd name="T15" fmla="*/ 0 h 415"/>
                  <a:gd name="T16" fmla="*/ 0 w 160"/>
                  <a:gd name="T17" fmla="*/ 0 h 415"/>
                  <a:gd name="T18" fmla="*/ 0 w 160"/>
                  <a:gd name="T19" fmla="*/ 0 h 415"/>
                  <a:gd name="T20" fmla="*/ 0 w 160"/>
                  <a:gd name="T21" fmla="*/ 0 h 415"/>
                  <a:gd name="T22" fmla="*/ 0 w 160"/>
                  <a:gd name="T23" fmla="*/ 0 h 415"/>
                  <a:gd name="T24" fmla="*/ 0 w 160"/>
                  <a:gd name="T25" fmla="*/ 0 h 415"/>
                  <a:gd name="T26" fmla="*/ 0 w 160"/>
                  <a:gd name="T27" fmla="*/ 0 h 415"/>
                  <a:gd name="T28" fmla="*/ 0 w 160"/>
                  <a:gd name="T29" fmla="*/ 0 h 415"/>
                  <a:gd name="T30" fmla="*/ 0 w 160"/>
                  <a:gd name="T31" fmla="*/ 0 h 415"/>
                  <a:gd name="T32" fmla="*/ 0 w 160"/>
                  <a:gd name="T33" fmla="*/ 0 h 415"/>
                  <a:gd name="T34" fmla="*/ 0 w 160"/>
                  <a:gd name="T35" fmla="*/ 0 h 415"/>
                  <a:gd name="T36" fmla="*/ 0 w 160"/>
                  <a:gd name="T37" fmla="*/ 0 h 415"/>
                  <a:gd name="T38" fmla="*/ 0 w 160"/>
                  <a:gd name="T39" fmla="*/ 0 h 415"/>
                  <a:gd name="T40" fmla="*/ 0 w 160"/>
                  <a:gd name="T41" fmla="*/ 0 h 415"/>
                  <a:gd name="T42" fmla="*/ 0 w 160"/>
                  <a:gd name="T43" fmla="*/ 0 h 415"/>
                  <a:gd name="T44" fmla="*/ 0 w 160"/>
                  <a:gd name="T45" fmla="*/ 0 h 415"/>
                  <a:gd name="T46" fmla="*/ 0 w 160"/>
                  <a:gd name="T47" fmla="*/ 0 h 415"/>
                  <a:gd name="T48" fmla="*/ 0 w 160"/>
                  <a:gd name="T49" fmla="*/ 0 h 415"/>
                  <a:gd name="T50" fmla="*/ 0 w 160"/>
                  <a:gd name="T51" fmla="*/ 0 h 415"/>
                  <a:gd name="T52" fmla="*/ 0 w 160"/>
                  <a:gd name="T53" fmla="*/ 0 h 415"/>
                  <a:gd name="T54" fmla="*/ 0 w 160"/>
                  <a:gd name="T55" fmla="*/ 0 h 415"/>
                  <a:gd name="T56" fmla="*/ 0 w 160"/>
                  <a:gd name="T57" fmla="*/ 0 h 415"/>
                  <a:gd name="T58" fmla="*/ 0 w 160"/>
                  <a:gd name="T59" fmla="*/ 0 h 415"/>
                  <a:gd name="T60" fmla="*/ 0 w 160"/>
                  <a:gd name="T61" fmla="*/ 0 h 415"/>
                  <a:gd name="T62" fmla="*/ 0 w 160"/>
                  <a:gd name="T63" fmla="*/ 0 h 415"/>
                  <a:gd name="T64" fmla="*/ 0 w 160"/>
                  <a:gd name="T65" fmla="*/ 0 h 415"/>
                  <a:gd name="T66" fmla="*/ 0 w 160"/>
                  <a:gd name="T67" fmla="*/ 0 h 415"/>
                  <a:gd name="T68" fmla="*/ 0 w 160"/>
                  <a:gd name="T69" fmla="*/ 0 h 415"/>
                  <a:gd name="T70" fmla="*/ 0 w 160"/>
                  <a:gd name="T71" fmla="*/ 0 h 415"/>
                  <a:gd name="T72" fmla="*/ 0 w 160"/>
                  <a:gd name="T73" fmla="*/ 0 h 415"/>
                  <a:gd name="T74" fmla="*/ 0 w 160"/>
                  <a:gd name="T75" fmla="*/ 0 h 415"/>
                  <a:gd name="T76" fmla="*/ 0 w 160"/>
                  <a:gd name="T77" fmla="*/ 0 h 415"/>
                  <a:gd name="T78" fmla="*/ 0 w 160"/>
                  <a:gd name="T79" fmla="*/ 0 h 415"/>
                  <a:gd name="T80" fmla="*/ 0 w 160"/>
                  <a:gd name="T81" fmla="*/ 0 h 415"/>
                  <a:gd name="T82" fmla="*/ 0 w 160"/>
                  <a:gd name="T83" fmla="*/ 0 h 415"/>
                  <a:gd name="T84" fmla="*/ 0 w 160"/>
                  <a:gd name="T85" fmla="*/ 0 h 415"/>
                  <a:gd name="T86" fmla="*/ 0 w 160"/>
                  <a:gd name="T87" fmla="*/ 0 h 415"/>
                  <a:gd name="T88" fmla="*/ 0 w 160"/>
                  <a:gd name="T89" fmla="*/ 0 h 415"/>
                  <a:gd name="T90" fmla="*/ 0 w 160"/>
                  <a:gd name="T91" fmla="*/ 0 h 415"/>
                  <a:gd name="T92" fmla="*/ 0 w 160"/>
                  <a:gd name="T93" fmla="*/ 0 h 41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60"/>
                  <a:gd name="T142" fmla="*/ 0 h 415"/>
                  <a:gd name="T143" fmla="*/ 160 w 160"/>
                  <a:gd name="T144" fmla="*/ 415 h 41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60" h="415">
                    <a:moveTo>
                      <a:pt x="158" y="1"/>
                    </a:moveTo>
                    <a:lnTo>
                      <a:pt x="143" y="0"/>
                    </a:lnTo>
                    <a:lnTo>
                      <a:pt x="127" y="1"/>
                    </a:lnTo>
                    <a:lnTo>
                      <a:pt x="113" y="6"/>
                    </a:lnTo>
                    <a:lnTo>
                      <a:pt x="100" y="10"/>
                    </a:lnTo>
                    <a:lnTo>
                      <a:pt x="88" y="17"/>
                    </a:lnTo>
                    <a:lnTo>
                      <a:pt x="76" y="24"/>
                    </a:lnTo>
                    <a:lnTo>
                      <a:pt x="67" y="33"/>
                    </a:lnTo>
                    <a:lnTo>
                      <a:pt x="58" y="45"/>
                    </a:lnTo>
                    <a:lnTo>
                      <a:pt x="49" y="56"/>
                    </a:lnTo>
                    <a:lnTo>
                      <a:pt x="42" y="70"/>
                    </a:lnTo>
                    <a:lnTo>
                      <a:pt x="35" y="83"/>
                    </a:lnTo>
                    <a:lnTo>
                      <a:pt x="30" y="98"/>
                    </a:lnTo>
                    <a:lnTo>
                      <a:pt x="24" y="113"/>
                    </a:lnTo>
                    <a:lnTo>
                      <a:pt x="20" y="130"/>
                    </a:lnTo>
                    <a:lnTo>
                      <a:pt x="15" y="146"/>
                    </a:lnTo>
                    <a:lnTo>
                      <a:pt x="12" y="164"/>
                    </a:lnTo>
                    <a:lnTo>
                      <a:pt x="7" y="199"/>
                    </a:lnTo>
                    <a:lnTo>
                      <a:pt x="3" y="234"/>
                    </a:lnTo>
                    <a:lnTo>
                      <a:pt x="1" y="270"/>
                    </a:lnTo>
                    <a:lnTo>
                      <a:pt x="0" y="304"/>
                    </a:lnTo>
                    <a:lnTo>
                      <a:pt x="0" y="367"/>
                    </a:lnTo>
                    <a:lnTo>
                      <a:pt x="0" y="415"/>
                    </a:lnTo>
                    <a:lnTo>
                      <a:pt x="11" y="409"/>
                    </a:lnTo>
                    <a:lnTo>
                      <a:pt x="22" y="402"/>
                    </a:lnTo>
                    <a:lnTo>
                      <a:pt x="32" y="391"/>
                    </a:lnTo>
                    <a:lnTo>
                      <a:pt x="41" y="381"/>
                    </a:lnTo>
                    <a:lnTo>
                      <a:pt x="49" y="368"/>
                    </a:lnTo>
                    <a:lnTo>
                      <a:pt x="58" y="356"/>
                    </a:lnTo>
                    <a:lnTo>
                      <a:pt x="66" y="343"/>
                    </a:lnTo>
                    <a:lnTo>
                      <a:pt x="72" y="328"/>
                    </a:lnTo>
                    <a:lnTo>
                      <a:pt x="86" y="299"/>
                    </a:lnTo>
                    <a:lnTo>
                      <a:pt x="97" y="271"/>
                    </a:lnTo>
                    <a:lnTo>
                      <a:pt x="108" y="244"/>
                    </a:lnTo>
                    <a:lnTo>
                      <a:pt x="119" y="223"/>
                    </a:lnTo>
                    <a:lnTo>
                      <a:pt x="126" y="209"/>
                    </a:lnTo>
                    <a:lnTo>
                      <a:pt x="132" y="195"/>
                    </a:lnTo>
                    <a:lnTo>
                      <a:pt x="137" y="181"/>
                    </a:lnTo>
                    <a:lnTo>
                      <a:pt x="143" y="169"/>
                    </a:lnTo>
                    <a:lnTo>
                      <a:pt x="147" y="155"/>
                    </a:lnTo>
                    <a:lnTo>
                      <a:pt x="150" y="142"/>
                    </a:lnTo>
                    <a:lnTo>
                      <a:pt x="153" y="129"/>
                    </a:lnTo>
                    <a:lnTo>
                      <a:pt x="155" y="115"/>
                    </a:lnTo>
                    <a:lnTo>
                      <a:pt x="158" y="88"/>
                    </a:lnTo>
                    <a:lnTo>
                      <a:pt x="160" y="60"/>
                    </a:lnTo>
                    <a:lnTo>
                      <a:pt x="160" y="31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10" name="Freeform 125"/>
              <p:cNvSpPr>
                <a:spLocks/>
              </p:cNvSpPr>
              <p:nvPr/>
            </p:nvSpPr>
            <p:spPr bwMode="auto">
              <a:xfrm>
                <a:off x="3189" y="1795"/>
                <a:ext cx="104" cy="79"/>
              </a:xfrm>
              <a:custGeom>
                <a:avLst/>
                <a:gdLst>
                  <a:gd name="T0" fmla="*/ 0 w 726"/>
                  <a:gd name="T1" fmla="*/ 0 h 559"/>
                  <a:gd name="T2" fmla="*/ 0 w 726"/>
                  <a:gd name="T3" fmla="*/ 0 h 559"/>
                  <a:gd name="T4" fmla="*/ 0 w 726"/>
                  <a:gd name="T5" fmla="*/ 0 h 559"/>
                  <a:gd name="T6" fmla="*/ 0 w 726"/>
                  <a:gd name="T7" fmla="*/ 0 h 559"/>
                  <a:gd name="T8" fmla="*/ 0 w 726"/>
                  <a:gd name="T9" fmla="*/ 0 h 559"/>
                  <a:gd name="T10" fmla="*/ 0 w 726"/>
                  <a:gd name="T11" fmla="*/ 0 h 559"/>
                  <a:gd name="T12" fmla="*/ 0 w 726"/>
                  <a:gd name="T13" fmla="*/ 0 h 559"/>
                  <a:gd name="T14" fmla="*/ 0 w 726"/>
                  <a:gd name="T15" fmla="*/ 0 h 559"/>
                  <a:gd name="T16" fmla="*/ 0 w 726"/>
                  <a:gd name="T17" fmla="*/ 0 h 559"/>
                  <a:gd name="T18" fmla="*/ 0 w 726"/>
                  <a:gd name="T19" fmla="*/ 0 h 559"/>
                  <a:gd name="T20" fmla="*/ 0 w 726"/>
                  <a:gd name="T21" fmla="*/ 0 h 559"/>
                  <a:gd name="T22" fmla="*/ 0 w 726"/>
                  <a:gd name="T23" fmla="*/ 0 h 559"/>
                  <a:gd name="T24" fmla="*/ 0 w 726"/>
                  <a:gd name="T25" fmla="*/ 0 h 559"/>
                  <a:gd name="T26" fmla="*/ 0 w 726"/>
                  <a:gd name="T27" fmla="*/ 0 h 559"/>
                  <a:gd name="T28" fmla="*/ 0 w 726"/>
                  <a:gd name="T29" fmla="*/ 0 h 559"/>
                  <a:gd name="T30" fmla="*/ 0 w 726"/>
                  <a:gd name="T31" fmla="*/ 0 h 559"/>
                  <a:gd name="T32" fmla="*/ 0 w 726"/>
                  <a:gd name="T33" fmla="*/ 0 h 559"/>
                  <a:gd name="T34" fmla="*/ 0 w 726"/>
                  <a:gd name="T35" fmla="*/ 0 h 559"/>
                  <a:gd name="T36" fmla="*/ 0 w 726"/>
                  <a:gd name="T37" fmla="*/ 0 h 559"/>
                  <a:gd name="T38" fmla="*/ 0 w 726"/>
                  <a:gd name="T39" fmla="*/ 0 h 559"/>
                  <a:gd name="T40" fmla="*/ 0 w 726"/>
                  <a:gd name="T41" fmla="*/ 0 h 559"/>
                  <a:gd name="T42" fmla="*/ 0 w 726"/>
                  <a:gd name="T43" fmla="*/ 0 h 559"/>
                  <a:gd name="T44" fmla="*/ 0 w 726"/>
                  <a:gd name="T45" fmla="*/ 0 h 559"/>
                  <a:gd name="T46" fmla="*/ 0 w 726"/>
                  <a:gd name="T47" fmla="*/ 0 h 559"/>
                  <a:gd name="T48" fmla="*/ 0 w 726"/>
                  <a:gd name="T49" fmla="*/ 0 h 559"/>
                  <a:gd name="T50" fmla="*/ 0 w 726"/>
                  <a:gd name="T51" fmla="*/ 0 h 559"/>
                  <a:gd name="T52" fmla="*/ 0 w 726"/>
                  <a:gd name="T53" fmla="*/ 0 h 559"/>
                  <a:gd name="T54" fmla="*/ 0 w 726"/>
                  <a:gd name="T55" fmla="*/ 0 h 559"/>
                  <a:gd name="T56" fmla="*/ 0 w 726"/>
                  <a:gd name="T57" fmla="*/ 0 h 559"/>
                  <a:gd name="T58" fmla="*/ 0 w 726"/>
                  <a:gd name="T59" fmla="*/ 0 h 559"/>
                  <a:gd name="T60" fmla="*/ 0 w 726"/>
                  <a:gd name="T61" fmla="*/ 0 h 559"/>
                  <a:gd name="T62" fmla="*/ 0 w 726"/>
                  <a:gd name="T63" fmla="*/ 0 h 559"/>
                  <a:gd name="T64" fmla="*/ 0 w 726"/>
                  <a:gd name="T65" fmla="*/ 0 h 559"/>
                  <a:gd name="T66" fmla="*/ 0 w 726"/>
                  <a:gd name="T67" fmla="*/ 0 h 559"/>
                  <a:gd name="T68" fmla="*/ 0 w 726"/>
                  <a:gd name="T69" fmla="*/ 0 h 559"/>
                  <a:gd name="T70" fmla="*/ 0 w 726"/>
                  <a:gd name="T71" fmla="*/ 0 h 559"/>
                  <a:gd name="T72" fmla="*/ 0 w 726"/>
                  <a:gd name="T73" fmla="*/ 0 h 559"/>
                  <a:gd name="T74" fmla="*/ 0 w 726"/>
                  <a:gd name="T75" fmla="*/ 0 h 559"/>
                  <a:gd name="T76" fmla="*/ 0 w 726"/>
                  <a:gd name="T77" fmla="*/ 0 h 559"/>
                  <a:gd name="T78" fmla="*/ 0 w 726"/>
                  <a:gd name="T79" fmla="*/ 0 h 559"/>
                  <a:gd name="T80" fmla="*/ 0 w 726"/>
                  <a:gd name="T81" fmla="*/ 0 h 559"/>
                  <a:gd name="T82" fmla="*/ 0 w 726"/>
                  <a:gd name="T83" fmla="*/ 0 h 559"/>
                  <a:gd name="T84" fmla="*/ 0 w 726"/>
                  <a:gd name="T85" fmla="*/ 0 h 559"/>
                  <a:gd name="T86" fmla="*/ 0 w 726"/>
                  <a:gd name="T87" fmla="*/ 0 h 559"/>
                  <a:gd name="T88" fmla="*/ 0 w 726"/>
                  <a:gd name="T89" fmla="*/ 0 h 559"/>
                  <a:gd name="T90" fmla="*/ 0 w 726"/>
                  <a:gd name="T91" fmla="*/ 0 h 559"/>
                  <a:gd name="T92" fmla="*/ 0 w 726"/>
                  <a:gd name="T93" fmla="*/ 0 h 559"/>
                  <a:gd name="T94" fmla="*/ 0 w 726"/>
                  <a:gd name="T95" fmla="*/ 0 h 55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26"/>
                  <a:gd name="T145" fmla="*/ 0 h 559"/>
                  <a:gd name="T146" fmla="*/ 726 w 726"/>
                  <a:gd name="T147" fmla="*/ 559 h 55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26" h="559">
                    <a:moveTo>
                      <a:pt x="623" y="178"/>
                    </a:moveTo>
                    <a:lnTo>
                      <a:pt x="611" y="176"/>
                    </a:lnTo>
                    <a:lnTo>
                      <a:pt x="599" y="174"/>
                    </a:lnTo>
                    <a:lnTo>
                      <a:pt x="587" y="174"/>
                    </a:lnTo>
                    <a:lnTo>
                      <a:pt x="575" y="174"/>
                    </a:lnTo>
                    <a:lnTo>
                      <a:pt x="563" y="176"/>
                    </a:lnTo>
                    <a:lnTo>
                      <a:pt x="552" y="177"/>
                    </a:lnTo>
                    <a:lnTo>
                      <a:pt x="540" y="180"/>
                    </a:lnTo>
                    <a:lnTo>
                      <a:pt x="530" y="183"/>
                    </a:lnTo>
                    <a:lnTo>
                      <a:pt x="519" y="186"/>
                    </a:lnTo>
                    <a:lnTo>
                      <a:pt x="508" y="190"/>
                    </a:lnTo>
                    <a:lnTo>
                      <a:pt x="499" y="196"/>
                    </a:lnTo>
                    <a:lnTo>
                      <a:pt x="489" y="201"/>
                    </a:lnTo>
                    <a:lnTo>
                      <a:pt x="471" y="211"/>
                    </a:lnTo>
                    <a:lnTo>
                      <a:pt x="455" y="223"/>
                    </a:lnTo>
                    <a:lnTo>
                      <a:pt x="447" y="231"/>
                    </a:lnTo>
                    <a:lnTo>
                      <a:pt x="439" y="240"/>
                    </a:lnTo>
                    <a:lnTo>
                      <a:pt x="430" y="252"/>
                    </a:lnTo>
                    <a:lnTo>
                      <a:pt x="422" y="267"/>
                    </a:lnTo>
                    <a:lnTo>
                      <a:pt x="402" y="299"/>
                    </a:lnTo>
                    <a:lnTo>
                      <a:pt x="383" y="334"/>
                    </a:lnTo>
                    <a:lnTo>
                      <a:pt x="366" y="370"/>
                    </a:lnTo>
                    <a:lnTo>
                      <a:pt x="350" y="403"/>
                    </a:lnTo>
                    <a:lnTo>
                      <a:pt x="338" y="431"/>
                    </a:lnTo>
                    <a:lnTo>
                      <a:pt x="330" y="451"/>
                    </a:lnTo>
                    <a:lnTo>
                      <a:pt x="324" y="464"/>
                    </a:lnTo>
                    <a:lnTo>
                      <a:pt x="320" y="475"/>
                    </a:lnTo>
                    <a:lnTo>
                      <a:pt x="315" y="485"/>
                    </a:lnTo>
                    <a:lnTo>
                      <a:pt x="310" y="493"/>
                    </a:lnTo>
                    <a:lnTo>
                      <a:pt x="304" y="502"/>
                    </a:lnTo>
                    <a:lnTo>
                      <a:pt x="295" y="510"/>
                    </a:lnTo>
                    <a:lnTo>
                      <a:pt x="284" y="517"/>
                    </a:lnTo>
                    <a:lnTo>
                      <a:pt x="271" y="524"/>
                    </a:lnTo>
                    <a:lnTo>
                      <a:pt x="264" y="526"/>
                    </a:lnTo>
                    <a:lnTo>
                      <a:pt x="257" y="527"/>
                    </a:lnTo>
                    <a:lnTo>
                      <a:pt x="251" y="529"/>
                    </a:lnTo>
                    <a:lnTo>
                      <a:pt x="244" y="526"/>
                    </a:lnTo>
                    <a:lnTo>
                      <a:pt x="238" y="525"/>
                    </a:lnTo>
                    <a:lnTo>
                      <a:pt x="231" y="522"/>
                    </a:lnTo>
                    <a:lnTo>
                      <a:pt x="225" y="518"/>
                    </a:lnTo>
                    <a:lnTo>
                      <a:pt x="219" y="514"/>
                    </a:lnTo>
                    <a:lnTo>
                      <a:pt x="213" y="509"/>
                    </a:lnTo>
                    <a:lnTo>
                      <a:pt x="209" y="504"/>
                    </a:lnTo>
                    <a:lnTo>
                      <a:pt x="203" y="498"/>
                    </a:lnTo>
                    <a:lnTo>
                      <a:pt x="199" y="491"/>
                    </a:lnTo>
                    <a:lnTo>
                      <a:pt x="196" y="485"/>
                    </a:lnTo>
                    <a:lnTo>
                      <a:pt x="193" y="478"/>
                    </a:lnTo>
                    <a:lnTo>
                      <a:pt x="191" y="472"/>
                    </a:lnTo>
                    <a:lnTo>
                      <a:pt x="190" y="464"/>
                    </a:lnTo>
                    <a:lnTo>
                      <a:pt x="190" y="450"/>
                    </a:lnTo>
                    <a:lnTo>
                      <a:pt x="192" y="435"/>
                    </a:lnTo>
                    <a:lnTo>
                      <a:pt x="195" y="420"/>
                    </a:lnTo>
                    <a:lnTo>
                      <a:pt x="200" y="405"/>
                    </a:lnTo>
                    <a:lnTo>
                      <a:pt x="211" y="378"/>
                    </a:lnTo>
                    <a:lnTo>
                      <a:pt x="220" y="350"/>
                    </a:lnTo>
                    <a:lnTo>
                      <a:pt x="225" y="332"/>
                    </a:lnTo>
                    <a:lnTo>
                      <a:pt x="230" y="316"/>
                    </a:lnTo>
                    <a:lnTo>
                      <a:pt x="234" y="298"/>
                    </a:lnTo>
                    <a:lnTo>
                      <a:pt x="238" y="281"/>
                    </a:lnTo>
                    <a:lnTo>
                      <a:pt x="240" y="265"/>
                    </a:lnTo>
                    <a:lnTo>
                      <a:pt x="241" y="247"/>
                    </a:lnTo>
                    <a:lnTo>
                      <a:pt x="242" y="230"/>
                    </a:lnTo>
                    <a:lnTo>
                      <a:pt x="241" y="211"/>
                    </a:lnTo>
                    <a:lnTo>
                      <a:pt x="238" y="185"/>
                    </a:lnTo>
                    <a:lnTo>
                      <a:pt x="232" y="159"/>
                    </a:lnTo>
                    <a:lnTo>
                      <a:pt x="229" y="148"/>
                    </a:lnTo>
                    <a:lnTo>
                      <a:pt x="225" y="136"/>
                    </a:lnTo>
                    <a:lnTo>
                      <a:pt x="220" y="123"/>
                    </a:lnTo>
                    <a:lnTo>
                      <a:pt x="215" y="112"/>
                    </a:lnTo>
                    <a:lnTo>
                      <a:pt x="210" y="100"/>
                    </a:lnTo>
                    <a:lnTo>
                      <a:pt x="202" y="89"/>
                    </a:lnTo>
                    <a:lnTo>
                      <a:pt x="195" y="78"/>
                    </a:lnTo>
                    <a:lnTo>
                      <a:pt x="187" y="66"/>
                    </a:lnTo>
                    <a:lnTo>
                      <a:pt x="178" y="56"/>
                    </a:lnTo>
                    <a:lnTo>
                      <a:pt x="167" y="46"/>
                    </a:lnTo>
                    <a:lnTo>
                      <a:pt x="156" y="36"/>
                    </a:lnTo>
                    <a:lnTo>
                      <a:pt x="144" y="26"/>
                    </a:lnTo>
                    <a:lnTo>
                      <a:pt x="134" y="19"/>
                    </a:lnTo>
                    <a:lnTo>
                      <a:pt x="124" y="14"/>
                    </a:lnTo>
                    <a:lnTo>
                      <a:pt x="113" y="8"/>
                    </a:lnTo>
                    <a:lnTo>
                      <a:pt x="102" y="4"/>
                    </a:lnTo>
                    <a:lnTo>
                      <a:pt x="92" y="2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61" y="1"/>
                    </a:lnTo>
                    <a:lnTo>
                      <a:pt x="51" y="2"/>
                    </a:lnTo>
                    <a:lnTo>
                      <a:pt x="41" y="5"/>
                    </a:lnTo>
                    <a:lnTo>
                      <a:pt x="33" y="9"/>
                    </a:lnTo>
                    <a:lnTo>
                      <a:pt x="25" y="15"/>
                    </a:lnTo>
                    <a:lnTo>
                      <a:pt x="17" y="20"/>
                    </a:lnTo>
                    <a:lnTo>
                      <a:pt x="10" y="27"/>
                    </a:lnTo>
                    <a:lnTo>
                      <a:pt x="5" y="35"/>
                    </a:lnTo>
                    <a:lnTo>
                      <a:pt x="0" y="45"/>
                    </a:lnTo>
                    <a:lnTo>
                      <a:pt x="3" y="44"/>
                    </a:lnTo>
                    <a:lnTo>
                      <a:pt x="10" y="41"/>
                    </a:lnTo>
                    <a:lnTo>
                      <a:pt x="23" y="38"/>
                    </a:lnTo>
                    <a:lnTo>
                      <a:pt x="38" y="36"/>
                    </a:lnTo>
                    <a:lnTo>
                      <a:pt x="46" y="36"/>
                    </a:lnTo>
                    <a:lnTo>
                      <a:pt x="56" y="36"/>
                    </a:lnTo>
                    <a:lnTo>
                      <a:pt x="65" y="37"/>
                    </a:lnTo>
                    <a:lnTo>
                      <a:pt x="74" y="39"/>
                    </a:lnTo>
                    <a:lnTo>
                      <a:pt x="85" y="43"/>
                    </a:lnTo>
                    <a:lnTo>
                      <a:pt x="95" y="47"/>
                    </a:lnTo>
                    <a:lnTo>
                      <a:pt x="105" y="52"/>
                    </a:lnTo>
                    <a:lnTo>
                      <a:pt x="115" y="58"/>
                    </a:lnTo>
                    <a:lnTo>
                      <a:pt x="125" y="66"/>
                    </a:lnTo>
                    <a:lnTo>
                      <a:pt x="134" y="77"/>
                    </a:lnTo>
                    <a:lnTo>
                      <a:pt x="142" y="89"/>
                    </a:lnTo>
                    <a:lnTo>
                      <a:pt x="151" y="103"/>
                    </a:lnTo>
                    <a:lnTo>
                      <a:pt x="159" y="119"/>
                    </a:lnTo>
                    <a:lnTo>
                      <a:pt x="166" y="137"/>
                    </a:lnTo>
                    <a:lnTo>
                      <a:pt x="172" y="157"/>
                    </a:lnTo>
                    <a:lnTo>
                      <a:pt x="178" y="180"/>
                    </a:lnTo>
                    <a:lnTo>
                      <a:pt x="181" y="206"/>
                    </a:lnTo>
                    <a:lnTo>
                      <a:pt x="184" y="235"/>
                    </a:lnTo>
                    <a:lnTo>
                      <a:pt x="186" y="267"/>
                    </a:lnTo>
                    <a:lnTo>
                      <a:pt x="186" y="301"/>
                    </a:lnTo>
                    <a:lnTo>
                      <a:pt x="184" y="339"/>
                    </a:lnTo>
                    <a:lnTo>
                      <a:pt x="181" y="380"/>
                    </a:lnTo>
                    <a:lnTo>
                      <a:pt x="177" y="425"/>
                    </a:lnTo>
                    <a:lnTo>
                      <a:pt x="170" y="473"/>
                    </a:lnTo>
                    <a:lnTo>
                      <a:pt x="169" y="481"/>
                    </a:lnTo>
                    <a:lnTo>
                      <a:pt x="169" y="487"/>
                    </a:lnTo>
                    <a:lnTo>
                      <a:pt x="170" y="494"/>
                    </a:lnTo>
                    <a:lnTo>
                      <a:pt x="171" y="501"/>
                    </a:lnTo>
                    <a:lnTo>
                      <a:pt x="173" y="507"/>
                    </a:lnTo>
                    <a:lnTo>
                      <a:pt x="177" y="513"/>
                    </a:lnTo>
                    <a:lnTo>
                      <a:pt x="180" y="518"/>
                    </a:lnTo>
                    <a:lnTo>
                      <a:pt x="184" y="523"/>
                    </a:lnTo>
                    <a:lnTo>
                      <a:pt x="188" y="529"/>
                    </a:lnTo>
                    <a:lnTo>
                      <a:pt x="193" y="533"/>
                    </a:lnTo>
                    <a:lnTo>
                      <a:pt x="198" y="537"/>
                    </a:lnTo>
                    <a:lnTo>
                      <a:pt x="203" y="541"/>
                    </a:lnTo>
                    <a:lnTo>
                      <a:pt x="216" y="547"/>
                    </a:lnTo>
                    <a:lnTo>
                      <a:pt x="228" y="552"/>
                    </a:lnTo>
                    <a:lnTo>
                      <a:pt x="242" y="555"/>
                    </a:lnTo>
                    <a:lnTo>
                      <a:pt x="254" y="557"/>
                    </a:lnTo>
                    <a:lnTo>
                      <a:pt x="268" y="559"/>
                    </a:lnTo>
                    <a:lnTo>
                      <a:pt x="279" y="557"/>
                    </a:lnTo>
                    <a:lnTo>
                      <a:pt x="289" y="555"/>
                    </a:lnTo>
                    <a:lnTo>
                      <a:pt x="299" y="551"/>
                    </a:lnTo>
                    <a:lnTo>
                      <a:pt x="303" y="548"/>
                    </a:lnTo>
                    <a:lnTo>
                      <a:pt x="307" y="546"/>
                    </a:lnTo>
                    <a:lnTo>
                      <a:pt x="309" y="542"/>
                    </a:lnTo>
                    <a:lnTo>
                      <a:pt x="312" y="538"/>
                    </a:lnTo>
                    <a:lnTo>
                      <a:pt x="331" y="502"/>
                    </a:lnTo>
                    <a:lnTo>
                      <a:pt x="349" y="468"/>
                    </a:lnTo>
                    <a:lnTo>
                      <a:pt x="367" y="436"/>
                    </a:lnTo>
                    <a:lnTo>
                      <a:pt x="385" y="409"/>
                    </a:lnTo>
                    <a:lnTo>
                      <a:pt x="404" y="383"/>
                    </a:lnTo>
                    <a:lnTo>
                      <a:pt x="422" y="359"/>
                    </a:lnTo>
                    <a:lnTo>
                      <a:pt x="439" y="338"/>
                    </a:lnTo>
                    <a:lnTo>
                      <a:pt x="457" y="319"/>
                    </a:lnTo>
                    <a:lnTo>
                      <a:pt x="474" y="302"/>
                    </a:lnTo>
                    <a:lnTo>
                      <a:pt x="491" y="288"/>
                    </a:lnTo>
                    <a:lnTo>
                      <a:pt x="507" y="275"/>
                    </a:lnTo>
                    <a:lnTo>
                      <a:pt x="524" y="265"/>
                    </a:lnTo>
                    <a:lnTo>
                      <a:pt x="539" y="256"/>
                    </a:lnTo>
                    <a:lnTo>
                      <a:pt x="555" y="248"/>
                    </a:lnTo>
                    <a:lnTo>
                      <a:pt x="569" y="242"/>
                    </a:lnTo>
                    <a:lnTo>
                      <a:pt x="584" y="238"/>
                    </a:lnTo>
                    <a:lnTo>
                      <a:pt x="597" y="235"/>
                    </a:lnTo>
                    <a:lnTo>
                      <a:pt x="611" y="233"/>
                    </a:lnTo>
                    <a:lnTo>
                      <a:pt x="623" y="232"/>
                    </a:lnTo>
                    <a:lnTo>
                      <a:pt x="635" y="232"/>
                    </a:lnTo>
                    <a:lnTo>
                      <a:pt x="646" y="234"/>
                    </a:lnTo>
                    <a:lnTo>
                      <a:pt x="657" y="235"/>
                    </a:lnTo>
                    <a:lnTo>
                      <a:pt x="666" y="238"/>
                    </a:lnTo>
                    <a:lnTo>
                      <a:pt x="676" y="241"/>
                    </a:lnTo>
                    <a:lnTo>
                      <a:pt x="684" y="245"/>
                    </a:lnTo>
                    <a:lnTo>
                      <a:pt x="691" y="249"/>
                    </a:lnTo>
                    <a:lnTo>
                      <a:pt x="697" y="253"/>
                    </a:lnTo>
                    <a:lnTo>
                      <a:pt x="704" y="259"/>
                    </a:lnTo>
                    <a:lnTo>
                      <a:pt x="708" y="263"/>
                    </a:lnTo>
                    <a:lnTo>
                      <a:pt x="712" y="268"/>
                    </a:lnTo>
                    <a:lnTo>
                      <a:pt x="714" y="272"/>
                    </a:lnTo>
                    <a:lnTo>
                      <a:pt x="716" y="277"/>
                    </a:lnTo>
                    <a:lnTo>
                      <a:pt x="721" y="268"/>
                    </a:lnTo>
                    <a:lnTo>
                      <a:pt x="725" y="260"/>
                    </a:lnTo>
                    <a:lnTo>
                      <a:pt x="726" y="251"/>
                    </a:lnTo>
                    <a:lnTo>
                      <a:pt x="725" y="243"/>
                    </a:lnTo>
                    <a:lnTo>
                      <a:pt x="723" y="235"/>
                    </a:lnTo>
                    <a:lnTo>
                      <a:pt x="719" y="228"/>
                    </a:lnTo>
                    <a:lnTo>
                      <a:pt x="713" y="220"/>
                    </a:lnTo>
                    <a:lnTo>
                      <a:pt x="706" y="214"/>
                    </a:lnTo>
                    <a:lnTo>
                      <a:pt x="697" y="208"/>
                    </a:lnTo>
                    <a:lnTo>
                      <a:pt x="689" y="202"/>
                    </a:lnTo>
                    <a:lnTo>
                      <a:pt x="679" y="197"/>
                    </a:lnTo>
                    <a:lnTo>
                      <a:pt x="668" y="191"/>
                    </a:lnTo>
                    <a:lnTo>
                      <a:pt x="657" y="187"/>
                    </a:lnTo>
                    <a:lnTo>
                      <a:pt x="646" y="183"/>
                    </a:lnTo>
                    <a:lnTo>
                      <a:pt x="634" y="180"/>
                    </a:lnTo>
                    <a:lnTo>
                      <a:pt x="623" y="178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11" name="Freeform 126"/>
              <p:cNvSpPr>
                <a:spLocks/>
              </p:cNvSpPr>
              <p:nvPr/>
            </p:nvSpPr>
            <p:spPr bwMode="auto">
              <a:xfrm>
                <a:off x="3177" y="1827"/>
                <a:ext cx="104" cy="60"/>
              </a:xfrm>
              <a:custGeom>
                <a:avLst/>
                <a:gdLst>
                  <a:gd name="T0" fmla="*/ 0 w 730"/>
                  <a:gd name="T1" fmla="*/ 0 h 417"/>
                  <a:gd name="T2" fmla="*/ 0 w 730"/>
                  <a:gd name="T3" fmla="*/ 0 h 417"/>
                  <a:gd name="T4" fmla="*/ 0 w 730"/>
                  <a:gd name="T5" fmla="*/ 0 h 417"/>
                  <a:gd name="T6" fmla="*/ 0 w 730"/>
                  <a:gd name="T7" fmla="*/ 0 h 417"/>
                  <a:gd name="T8" fmla="*/ 0 w 730"/>
                  <a:gd name="T9" fmla="*/ 0 h 417"/>
                  <a:gd name="T10" fmla="*/ 0 w 730"/>
                  <a:gd name="T11" fmla="*/ 0 h 417"/>
                  <a:gd name="T12" fmla="*/ 0 w 730"/>
                  <a:gd name="T13" fmla="*/ 0 h 417"/>
                  <a:gd name="T14" fmla="*/ 0 w 730"/>
                  <a:gd name="T15" fmla="*/ 0 h 417"/>
                  <a:gd name="T16" fmla="*/ 0 w 730"/>
                  <a:gd name="T17" fmla="*/ 0 h 417"/>
                  <a:gd name="T18" fmla="*/ 0 w 730"/>
                  <a:gd name="T19" fmla="*/ 0 h 417"/>
                  <a:gd name="T20" fmla="*/ 0 w 730"/>
                  <a:gd name="T21" fmla="*/ 0 h 417"/>
                  <a:gd name="T22" fmla="*/ 0 w 730"/>
                  <a:gd name="T23" fmla="*/ 0 h 417"/>
                  <a:gd name="T24" fmla="*/ 0 w 730"/>
                  <a:gd name="T25" fmla="*/ 0 h 417"/>
                  <a:gd name="T26" fmla="*/ 0 w 730"/>
                  <a:gd name="T27" fmla="*/ 0 h 417"/>
                  <a:gd name="T28" fmla="*/ 0 w 730"/>
                  <a:gd name="T29" fmla="*/ 0 h 417"/>
                  <a:gd name="T30" fmla="*/ 0 w 730"/>
                  <a:gd name="T31" fmla="*/ 0 h 417"/>
                  <a:gd name="T32" fmla="*/ 0 w 730"/>
                  <a:gd name="T33" fmla="*/ 0 h 417"/>
                  <a:gd name="T34" fmla="*/ 0 w 730"/>
                  <a:gd name="T35" fmla="*/ 0 h 417"/>
                  <a:gd name="T36" fmla="*/ 0 w 730"/>
                  <a:gd name="T37" fmla="*/ 0 h 417"/>
                  <a:gd name="T38" fmla="*/ 0 w 730"/>
                  <a:gd name="T39" fmla="*/ 0 h 417"/>
                  <a:gd name="T40" fmla="*/ 0 w 730"/>
                  <a:gd name="T41" fmla="*/ 0 h 417"/>
                  <a:gd name="T42" fmla="*/ 0 w 730"/>
                  <a:gd name="T43" fmla="*/ 0 h 417"/>
                  <a:gd name="T44" fmla="*/ 0 w 730"/>
                  <a:gd name="T45" fmla="*/ 0 h 417"/>
                  <a:gd name="T46" fmla="*/ 0 w 730"/>
                  <a:gd name="T47" fmla="*/ 0 h 417"/>
                  <a:gd name="T48" fmla="*/ 0 w 730"/>
                  <a:gd name="T49" fmla="*/ 0 h 417"/>
                  <a:gd name="T50" fmla="*/ 0 w 730"/>
                  <a:gd name="T51" fmla="*/ 0 h 417"/>
                  <a:gd name="T52" fmla="*/ 0 w 730"/>
                  <a:gd name="T53" fmla="*/ 0 h 417"/>
                  <a:gd name="T54" fmla="*/ 0 w 730"/>
                  <a:gd name="T55" fmla="*/ 0 h 417"/>
                  <a:gd name="T56" fmla="*/ 0 w 730"/>
                  <a:gd name="T57" fmla="*/ 0 h 417"/>
                  <a:gd name="T58" fmla="*/ 0 w 730"/>
                  <a:gd name="T59" fmla="*/ 0 h 417"/>
                  <a:gd name="T60" fmla="*/ 0 w 730"/>
                  <a:gd name="T61" fmla="*/ 0 h 417"/>
                  <a:gd name="T62" fmla="*/ 0 w 730"/>
                  <a:gd name="T63" fmla="*/ 0 h 417"/>
                  <a:gd name="T64" fmla="*/ 0 w 730"/>
                  <a:gd name="T65" fmla="*/ 0 h 417"/>
                  <a:gd name="T66" fmla="*/ 0 w 730"/>
                  <a:gd name="T67" fmla="*/ 0 h 417"/>
                  <a:gd name="T68" fmla="*/ 0 w 730"/>
                  <a:gd name="T69" fmla="*/ 0 h 417"/>
                  <a:gd name="T70" fmla="*/ 0 w 730"/>
                  <a:gd name="T71" fmla="*/ 0 h 417"/>
                  <a:gd name="T72" fmla="*/ 0 w 730"/>
                  <a:gd name="T73" fmla="*/ 0 h 417"/>
                  <a:gd name="T74" fmla="*/ 0 w 730"/>
                  <a:gd name="T75" fmla="*/ 0 h 417"/>
                  <a:gd name="T76" fmla="*/ 0 w 730"/>
                  <a:gd name="T77" fmla="*/ 0 h 417"/>
                  <a:gd name="T78" fmla="*/ 0 w 730"/>
                  <a:gd name="T79" fmla="*/ 0 h 417"/>
                  <a:gd name="T80" fmla="*/ 0 w 730"/>
                  <a:gd name="T81" fmla="*/ 0 h 417"/>
                  <a:gd name="T82" fmla="*/ 0 w 730"/>
                  <a:gd name="T83" fmla="*/ 0 h 417"/>
                  <a:gd name="T84" fmla="*/ 0 w 730"/>
                  <a:gd name="T85" fmla="*/ 0 h 417"/>
                  <a:gd name="T86" fmla="*/ 0 w 730"/>
                  <a:gd name="T87" fmla="*/ 0 h 417"/>
                  <a:gd name="T88" fmla="*/ 0 w 730"/>
                  <a:gd name="T89" fmla="*/ 0 h 417"/>
                  <a:gd name="T90" fmla="*/ 0 w 730"/>
                  <a:gd name="T91" fmla="*/ 0 h 417"/>
                  <a:gd name="T92" fmla="*/ 0 w 730"/>
                  <a:gd name="T93" fmla="*/ 0 h 417"/>
                  <a:gd name="T94" fmla="*/ 0 w 730"/>
                  <a:gd name="T95" fmla="*/ 0 h 417"/>
                  <a:gd name="T96" fmla="*/ 0 w 730"/>
                  <a:gd name="T97" fmla="*/ 0 h 417"/>
                  <a:gd name="T98" fmla="*/ 0 w 730"/>
                  <a:gd name="T99" fmla="*/ 0 h 417"/>
                  <a:gd name="T100" fmla="*/ 0 w 730"/>
                  <a:gd name="T101" fmla="*/ 0 h 417"/>
                  <a:gd name="T102" fmla="*/ 0 w 730"/>
                  <a:gd name="T103" fmla="*/ 0 h 417"/>
                  <a:gd name="T104" fmla="*/ 0 w 730"/>
                  <a:gd name="T105" fmla="*/ 0 h 417"/>
                  <a:gd name="T106" fmla="*/ 0 w 730"/>
                  <a:gd name="T107" fmla="*/ 0 h 417"/>
                  <a:gd name="T108" fmla="*/ 0 w 730"/>
                  <a:gd name="T109" fmla="*/ 0 h 417"/>
                  <a:gd name="T110" fmla="*/ 0 w 730"/>
                  <a:gd name="T111" fmla="*/ 0 h 417"/>
                  <a:gd name="T112" fmla="*/ 0 w 730"/>
                  <a:gd name="T113" fmla="*/ 0 h 417"/>
                  <a:gd name="T114" fmla="*/ 0 w 730"/>
                  <a:gd name="T115" fmla="*/ 0 h 417"/>
                  <a:gd name="T116" fmla="*/ 0 w 730"/>
                  <a:gd name="T117" fmla="*/ 0 h 417"/>
                  <a:gd name="T118" fmla="*/ 0 w 730"/>
                  <a:gd name="T119" fmla="*/ 0 h 41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30"/>
                  <a:gd name="T181" fmla="*/ 0 h 417"/>
                  <a:gd name="T182" fmla="*/ 730 w 730"/>
                  <a:gd name="T183" fmla="*/ 417 h 41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30" h="417">
                    <a:moveTo>
                      <a:pt x="564" y="163"/>
                    </a:moveTo>
                    <a:lnTo>
                      <a:pt x="557" y="164"/>
                    </a:lnTo>
                    <a:lnTo>
                      <a:pt x="548" y="166"/>
                    </a:lnTo>
                    <a:lnTo>
                      <a:pt x="539" y="169"/>
                    </a:lnTo>
                    <a:lnTo>
                      <a:pt x="530" y="173"/>
                    </a:lnTo>
                    <a:lnTo>
                      <a:pt x="522" y="179"/>
                    </a:lnTo>
                    <a:lnTo>
                      <a:pt x="515" y="185"/>
                    </a:lnTo>
                    <a:lnTo>
                      <a:pt x="508" y="191"/>
                    </a:lnTo>
                    <a:lnTo>
                      <a:pt x="502" y="198"/>
                    </a:lnTo>
                    <a:lnTo>
                      <a:pt x="498" y="205"/>
                    </a:lnTo>
                    <a:lnTo>
                      <a:pt x="495" y="213"/>
                    </a:lnTo>
                    <a:lnTo>
                      <a:pt x="493" y="219"/>
                    </a:lnTo>
                    <a:lnTo>
                      <a:pt x="492" y="225"/>
                    </a:lnTo>
                    <a:lnTo>
                      <a:pt x="492" y="231"/>
                    </a:lnTo>
                    <a:lnTo>
                      <a:pt x="493" y="238"/>
                    </a:lnTo>
                    <a:lnTo>
                      <a:pt x="495" y="245"/>
                    </a:lnTo>
                    <a:lnTo>
                      <a:pt x="497" y="251"/>
                    </a:lnTo>
                    <a:lnTo>
                      <a:pt x="501" y="257"/>
                    </a:lnTo>
                    <a:lnTo>
                      <a:pt x="507" y="264"/>
                    </a:lnTo>
                    <a:lnTo>
                      <a:pt x="514" y="271"/>
                    </a:lnTo>
                    <a:lnTo>
                      <a:pt x="522" y="277"/>
                    </a:lnTo>
                    <a:lnTo>
                      <a:pt x="531" y="282"/>
                    </a:lnTo>
                    <a:lnTo>
                      <a:pt x="542" y="286"/>
                    </a:lnTo>
                    <a:lnTo>
                      <a:pt x="552" y="289"/>
                    </a:lnTo>
                    <a:lnTo>
                      <a:pt x="562" y="291"/>
                    </a:lnTo>
                    <a:lnTo>
                      <a:pt x="573" y="292"/>
                    </a:lnTo>
                    <a:lnTo>
                      <a:pt x="582" y="292"/>
                    </a:lnTo>
                    <a:lnTo>
                      <a:pt x="589" y="291"/>
                    </a:lnTo>
                    <a:lnTo>
                      <a:pt x="596" y="289"/>
                    </a:lnTo>
                    <a:lnTo>
                      <a:pt x="603" y="287"/>
                    </a:lnTo>
                    <a:lnTo>
                      <a:pt x="608" y="283"/>
                    </a:lnTo>
                    <a:lnTo>
                      <a:pt x="613" y="279"/>
                    </a:lnTo>
                    <a:lnTo>
                      <a:pt x="617" y="274"/>
                    </a:lnTo>
                    <a:lnTo>
                      <a:pt x="620" y="268"/>
                    </a:lnTo>
                    <a:lnTo>
                      <a:pt x="621" y="263"/>
                    </a:lnTo>
                    <a:lnTo>
                      <a:pt x="622" y="257"/>
                    </a:lnTo>
                    <a:lnTo>
                      <a:pt x="622" y="252"/>
                    </a:lnTo>
                    <a:lnTo>
                      <a:pt x="620" y="247"/>
                    </a:lnTo>
                    <a:lnTo>
                      <a:pt x="618" y="242"/>
                    </a:lnTo>
                    <a:lnTo>
                      <a:pt x="615" y="236"/>
                    </a:lnTo>
                    <a:lnTo>
                      <a:pt x="611" y="231"/>
                    </a:lnTo>
                    <a:lnTo>
                      <a:pt x="607" y="226"/>
                    </a:lnTo>
                    <a:lnTo>
                      <a:pt x="602" y="223"/>
                    </a:lnTo>
                    <a:lnTo>
                      <a:pt x="596" y="219"/>
                    </a:lnTo>
                    <a:lnTo>
                      <a:pt x="590" y="217"/>
                    </a:lnTo>
                    <a:lnTo>
                      <a:pt x="585" y="214"/>
                    </a:lnTo>
                    <a:lnTo>
                      <a:pt x="579" y="213"/>
                    </a:lnTo>
                    <a:lnTo>
                      <a:pt x="574" y="212"/>
                    </a:lnTo>
                    <a:lnTo>
                      <a:pt x="568" y="212"/>
                    </a:lnTo>
                    <a:lnTo>
                      <a:pt x="562" y="212"/>
                    </a:lnTo>
                    <a:lnTo>
                      <a:pt x="558" y="213"/>
                    </a:lnTo>
                    <a:lnTo>
                      <a:pt x="555" y="215"/>
                    </a:lnTo>
                    <a:lnTo>
                      <a:pt x="552" y="217"/>
                    </a:lnTo>
                    <a:lnTo>
                      <a:pt x="549" y="219"/>
                    </a:lnTo>
                    <a:lnTo>
                      <a:pt x="547" y="222"/>
                    </a:lnTo>
                    <a:lnTo>
                      <a:pt x="545" y="225"/>
                    </a:lnTo>
                    <a:lnTo>
                      <a:pt x="544" y="228"/>
                    </a:lnTo>
                    <a:lnTo>
                      <a:pt x="543" y="232"/>
                    </a:lnTo>
                    <a:lnTo>
                      <a:pt x="563" y="236"/>
                    </a:lnTo>
                    <a:lnTo>
                      <a:pt x="564" y="233"/>
                    </a:lnTo>
                    <a:lnTo>
                      <a:pt x="565" y="230"/>
                    </a:lnTo>
                    <a:lnTo>
                      <a:pt x="568" y="229"/>
                    </a:lnTo>
                    <a:lnTo>
                      <a:pt x="571" y="228"/>
                    </a:lnTo>
                    <a:lnTo>
                      <a:pt x="576" y="228"/>
                    </a:lnTo>
                    <a:lnTo>
                      <a:pt x="581" y="229"/>
                    </a:lnTo>
                    <a:lnTo>
                      <a:pt x="587" y="232"/>
                    </a:lnTo>
                    <a:lnTo>
                      <a:pt x="592" y="236"/>
                    </a:lnTo>
                    <a:lnTo>
                      <a:pt x="596" y="241"/>
                    </a:lnTo>
                    <a:lnTo>
                      <a:pt x="600" y="246"/>
                    </a:lnTo>
                    <a:lnTo>
                      <a:pt x="601" y="250"/>
                    </a:lnTo>
                    <a:lnTo>
                      <a:pt x="602" y="253"/>
                    </a:lnTo>
                    <a:lnTo>
                      <a:pt x="602" y="257"/>
                    </a:lnTo>
                    <a:lnTo>
                      <a:pt x="601" y="261"/>
                    </a:lnTo>
                    <a:lnTo>
                      <a:pt x="597" y="265"/>
                    </a:lnTo>
                    <a:lnTo>
                      <a:pt x="594" y="268"/>
                    </a:lnTo>
                    <a:lnTo>
                      <a:pt x="591" y="272"/>
                    </a:lnTo>
                    <a:lnTo>
                      <a:pt x="587" y="274"/>
                    </a:lnTo>
                    <a:lnTo>
                      <a:pt x="579" y="276"/>
                    </a:lnTo>
                    <a:lnTo>
                      <a:pt x="571" y="276"/>
                    </a:lnTo>
                    <a:lnTo>
                      <a:pt x="563" y="276"/>
                    </a:lnTo>
                    <a:lnTo>
                      <a:pt x="555" y="274"/>
                    </a:lnTo>
                    <a:lnTo>
                      <a:pt x="548" y="272"/>
                    </a:lnTo>
                    <a:lnTo>
                      <a:pt x="541" y="268"/>
                    </a:lnTo>
                    <a:lnTo>
                      <a:pt x="534" y="264"/>
                    </a:lnTo>
                    <a:lnTo>
                      <a:pt x="528" y="260"/>
                    </a:lnTo>
                    <a:lnTo>
                      <a:pt x="523" y="256"/>
                    </a:lnTo>
                    <a:lnTo>
                      <a:pt x="519" y="251"/>
                    </a:lnTo>
                    <a:lnTo>
                      <a:pt x="516" y="246"/>
                    </a:lnTo>
                    <a:lnTo>
                      <a:pt x="514" y="241"/>
                    </a:lnTo>
                    <a:lnTo>
                      <a:pt x="513" y="235"/>
                    </a:lnTo>
                    <a:lnTo>
                      <a:pt x="513" y="230"/>
                    </a:lnTo>
                    <a:lnTo>
                      <a:pt x="514" y="222"/>
                    </a:lnTo>
                    <a:lnTo>
                      <a:pt x="517" y="214"/>
                    </a:lnTo>
                    <a:lnTo>
                      <a:pt x="521" y="207"/>
                    </a:lnTo>
                    <a:lnTo>
                      <a:pt x="525" y="202"/>
                    </a:lnTo>
                    <a:lnTo>
                      <a:pt x="530" y="197"/>
                    </a:lnTo>
                    <a:lnTo>
                      <a:pt x="537" y="192"/>
                    </a:lnTo>
                    <a:lnTo>
                      <a:pt x="543" y="188"/>
                    </a:lnTo>
                    <a:lnTo>
                      <a:pt x="550" y="185"/>
                    </a:lnTo>
                    <a:lnTo>
                      <a:pt x="556" y="182"/>
                    </a:lnTo>
                    <a:lnTo>
                      <a:pt x="563" y="181"/>
                    </a:lnTo>
                    <a:lnTo>
                      <a:pt x="572" y="180"/>
                    </a:lnTo>
                    <a:lnTo>
                      <a:pt x="584" y="177"/>
                    </a:lnTo>
                    <a:lnTo>
                      <a:pt x="596" y="176"/>
                    </a:lnTo>
                    <a:lnTo>
                      <a:pt x="609" y="175"/>
                    </a:lnTo>
                    <a:lnTo>
                      <a:pt x="619" y="175"/>
                    </a:lnTo>
                    <a:lnTo>
                      <a:pt x="631" y="176"/>
                    </a:lnTo>
                    <a:lnTo>
                      <a:pt x="641" y="179"/>
                    </a:lnTo>
                    <a:lnTo>
                      <a:pt x="652" y="183"/>
                    </a:lnTo>
                    <a:lnTo>
                      <a:pt x="665" y="188"/>
                    </a:lnTo>
                    <a:lnTo>
                      <a:pt x="673" y="193"/>
                    </a:lnTo>
                    <a:lnTo>
                      <a:pt x="680" y="199"/>
                    </a:lnTo>
                    <a:lnTo>
                      <a:pt x="687" y="205"/>
                    </a:lnTo>
                    <a:lnTo>
                      <a:pt x="694" y="212"/>
                    </a:lnTo>
                    <a:lnTo>
                      <a:pt x="698" y="219"/>
                    </a:lnTo>
                    <a:lnTo>
                      <a:pt x="702" y="227"/>
                    </a:lnTo>
                    <a:lnTo>
                      <a:pt x="705" y="234"/>
                    </a:lnTo>
                    <a:lnTo>
                      <a:pt x="708" y="243"/>
                    </a:lnTo>
                    <a:lnTo>
                      <a:pt x="708" y="250"/>
                    </a:lnTo>
                    <a:lnTo>
                      <a:pt x="709" y="257"/>
                    </a:lnTo>
                    <a:lnTo>
                      <a:pt x="709" y="264"/>
                    </a:lnTo>
                    <a:lnTo>
                      <a:pt x="708" y="272"/>
                    </a:lnTo>
                    <a:lnTo>
                      <a:pt x="706" y="280"/>
                    </a:lnTo>
                    <a:lnTo>
                      <a:pt x="705" y="287"/>
                    </a:lnTo>
                    <a:lnTo>
                      <a:pt x="702" y="294"/>
                    </a:lnTo>
                    <a:lnTo>
                      <a:pt x="699" y="302"/>
                    </a:lnTo>
                    <a:lnTo>
                      <a:pt x="692" y="315"/>
                    </a:lnTo>
                    <a:lnTo>
                      <a:pt x="681" y="328"/>
                    </a:lnTo>
                    <a:lnTo>
                      <a:pt x="676" y="335"/>
                    </a:lnTo>
                    <a:lnTo>
                      <a:pt x="670" y="341"/>
                    </a:lnTo>
                    <a:lnTo>
                      <a:pt x="664" y="346"/>
                    </a:lnTo>
                    <a:lnTo>
                      <a:pt x="657" y="351"/>
                    </a:lnTo>
                    <a:lnTo>
                      <a:pt x="647" y="358"/>
                    </a:lnTo>
                    <a:lnTo>
                      <a:pt x="636" y="365"/>
                    </a:lnTo>
                    <a:lnTo>
                      <a:pt x="624" y="371"/>
                    </a:lnTo>
                    <a:lnTo>
                      <a:pt x="613" y="376"/>
                    </a:lnTo>
                    <a:lnTo>
                      <a:pt x="601" y="381"/>
                    </a:lnTo>
                    <a:lnTo>
                      <a:pt x="587" y="385"/>
                    </a:lnTo>
                    <a:lnTo>
                      <a:pt x="574" y="389"/>
                    </a:lnTo>
                    <a:lnTo>
                      <a:pt x="560" y="393"/>
                    </a:lnTo>
                    <a:lnTo>
                      <a:pt x="547" y="396"/>
                    </a:lnTo>
                    <a:lnTo>
                      <a:pt x="532" y="398"/>
                    </a:lnTo>
                    <a:lnTo>
                      <a:pt x="519" y="400"/>
                    </a:lnTo>
                    <a:lnTo>
                      <a:pt x="504" y="401"/>
                    </a:lnTo>
                    <a:lnTo>
                      <a:pt x="491" y="401"/>
                    </a:lnTo>
                    <a:lnTo>
                      <a:pt x="477" y="401"/>
                    </a:lnTo>
                    <a:lnTo>
                      <a:pt x="463" y="400"/>
                    </a:lnTo>
                    <a:lnTo>
                      <a:pt x="451" y="399"/>
                    </a:lnTo>
                    <a:lnTo>
                      <a:pt x="425" y="395"/>
                    </a:lnTo>
                    <a:lnTo>
                      <a:pt x="402" y="390"/>
                    </a:lnTo>
                    <a:lnTo>
                      <a:pt x="379" y="387"/>
                    </a:lnTo>
                    <a:lnTo>
                      <a:pt x="359" y="382"/>
                    </a:lnTo>
                    <a:lnTo>
                      <a:pt x="339" y="378"/>
                    </a:lnTo>
                    <a:lnTo>
                      <a:pt x="321" y="373"/>
                    </a:lnTo>
                    <a:lnTo>
                      <a:pt x="302" y="367"/>
                    </a:lnTo>
                    <a:lnTo>
                      <a:pt x="284" y="360"/>
                    </a:lnTo>
                    <a:lnTo>
                      <a:pt x="268" y="354"/>
                    </a:lnTo>
                    <a:lnTo>
                      <a:pt x="250" y="347"/>
                    </a:lnTo>
                    <a:lnTo>
                      <a:pt x="233" y="339"/>
                    </a:lnTo>
                    <a:lnTo>
                      <a:pt x="215" y="331"/>
                    </a:lnTo>
                    <a:lnTo>
                      <a:pt x="179" y="310"/>
                    </a:lnTo>
                    <a:lnTo>
                      <a:pt x="139" y="287"/>
                    </a:lnTo>
                    <a:lnTo>
                      <a:pt x="129" y="281"/>
                    </a:lnTo>
                    <a:lnTo>
                      <a:pt x="119" y="274"/>
                    </a:lnTo>
                    <a:lnTo>
                      <a:pt x="110" y="265"/>
                    </a:lnTo>
                    <a:lnTo>
                      <a:pt x="100" y="257"/>
                    </a:lnTo>
                    <a:lnTo>
                      <a:pt x="90" y="247"/>
                    </a:lnTo>
                    <a:lnTo>
                      <a:pt x="81" y="237"/>
                    </a:lnTo>
                    <a:lnTo>
                      <a:pt x="71" y="226"/>
                    </a:lnTo>
                    <a:lnTo>
                      <a:pt x="63" y="216"/>
                    </a:lnTo>
                    <a:lnTo>
                      <a:pt x="55" y="204"/>
                    </a:lnTo>
                    <a:lnTo>
                      <a:pt x="48" y="193"/>
                    </a:lnTo>
                    <a:lnTo>
                      <a:pt x="40" y="182"/>
                    </a:lnTo>
                    <a:lnTo>
                      <a:pt x="34" y="169"/>
                    </a:lnTo>
                    <a:lnTo>
                      <a:pt x="29" y="158"/>
                    </a:lnTo>
                    <a:lnTo>
                      <a:pt x="25" y="146"/>
                    </a:lnTo>
                    <a:lnTo>
                      <a:pt x="23" y="136"/>
                    </a:lnTo>
                    <a:lnTo>
                      <a:pt x="21" y="126"/>
                    </a:lnTo>
                    <a:lnTo>
                      <a:pt x="20" y="109"/>
                    </a:lnTo>
                    <a:lnTo>
                      <a:pt x="22" y="93"/>
                    </a:lnTo>
                    <a:lnTo>
                      <a:pt x="23" y="84"/>
                    </a:lnTo>
                    <a:lnTo>
                      <a:pt x="25" y="76"/>
                    </a:lnTo>
                    <a:lnTo>
                      <a:pt x="27" y="68"/>
                    </a:lnTo>
                    <a:lnTo>
                      <a:pt x="30" y="61"/>
                    </a:lnTo>
                    <a:lnTo>
                      <a:pt x="33" y="52"/>
                    </a:lnTo>
                    <a:lnTo>
                      <a:pt x="37" y="46"/>
                    </a:lnTo>
                    <a:lnTo>
                      <a:pt x="43" y="40"/>
                    </a:lnTo>
                    <a:lnTo>
                      <a:pt x="49" y="34"/>
                    </a:lnTo>
                    <a:lnTo>
                      <a:pt x="55" y="29"/>
                    </a:lnTo>
                    <a:lnTo>
                      <a:pt x="62" y="24"/>
                    </a:lnTo>
                    <a:lnTo>
                      <a:pt x="70" y="20"/>
                    </a:lnTo>
                    <a:lnTo>
                      <a:pt x="79" y="18"/>
                    </a:lnTo>
                    <a:lnTo>
                      <a:pt x="90" y="16"/>
                    </a:lnTo>
                    <a:lnTo>
                      <a:pt x="102" y="16"/>
                    </a:lnTo>
                    <a:lnTo>
                      <a:pt x="116" y="17"/>
                    </a:lnTo>
                    <a:lnTo>
                      <a:pt x="129" y="19"/>
                    </a:lnTo>
                    <a:lnTo>
                      <a:pt x="143" y="22"/>
                    </a:lnTo>
                    <a:lnTo>
                      <a:pt x="156" y="28"/>
                    </a:lnTo>
                    <a:lnTo>
                      <a:pt x="169" y="33"/>
                    </a:lnTo>
                    <a:lnTo>
                      <a:pt x="180" y="40"/>
                    </a:lnTo>
                    <a:lnTo>
                      <a:pt x="185" y="43"/>
                    </a:lnTo>
                    <a:lnTo>
                      <a:pt x="190" y="47"/>
                    </a:lnTo>
                    <a:lnTo>
                      <a:pt x="194" y="52"/>
                    </a:lnTo>
                    <a:lnTo>
                      <a:pt x="200" y="58"/>
                    </a:lnTo>
                    <a:lnTo>
                      <a:pt x="203" y="64"/>
                    </a:lnTo>
                    <a:lnTo>
                      <a:pt x="206" y="71"/>
                    </a:lnTo>
                    <a:lnTo>
                      <a:pt x="207" y="78"/>
                    </a:lnTo>
                    <a:lnTo>
                      <a:pt x="207" y="85"/>
                    </a:lnTo>
                    <a:lnTo>
                      <a:pt x="206" y="93"/>
                    </a:lnTo>
                    <a:lnTo>
                      <a:pt x="204" y="100"/>
                    </a:lnTo>
                    <a:lnTo>
                      <a:pt x="201" y="105"/>
                    </a:lnTo>
                    <a:lnTo>
                      <a:pt x="197" y="110"/>
                    </a:lnTo>
                    <a:lnTo>
                      <a:pt x="192" y="115"/>
                    </a:lnTo>
                    <a:lnTo>
                      <a:pt x="186" y="119"/>
                    </a:lnTo>
                    <a:lnTo>
                      <a:pt x="179" y="122"/>
                    </a:lnTo>
                    <a:lnTo>
                      <a:pt x="172" y="124"/>
                    </a:lnTo>
                    <a:lnTo>
                      <a:pt x="166" y="125"/>
                    </a:lnTo>
                    <a:lnTo>
                      <a:pt x="158" y="125"/>
                    </a:lnTo>
                    <a:lnTo>
                      <a:pt x="152" y="125"/>
                    </a:lnTo>
                    <a:lnTo>
                      <a:pt x="146" y="124"/>
                    </a:lnTo>
                    <a:lnTo>
                      <a:pt x="140" y="123"/>
                    </a:lnTo>
                    <a:lnTo>
                      <a:pt x="133" y="121"/>
                    </a:lnTo>
                    <a:lnTo>
                      <a:pt x="128" y="118"/>
                    </a:lnTo>
                    <a:lnTo>
                      <a:pt x="124" y="114"/>
                    </a:lnTo>
                    <a:lnTo>
                      <a:pt x="121" y="111"/>
                    </a:lnTo>
                    <a:lnTo>
                      <a:pt x="119" y="108"/>
                    </a:lnTo>
                    <a:lnTo>
                      <a:pt x="117" y="104"/>
                    </a:lnTo>
                    <a:lnTo>
                      <a:pt x="117" y="101"/>
                    </a:lnTo>
                    <a:lnTo>
                      <a:pt x="117" y="95"/>
                    </a:lnTo>
                    <a:lnTo>
                      <a:pt x="118" y="89"/>
                    </a:lnTo>
                    <a:lnTo>
                      <a:pt x="98" y="82"/>
                    </a:lnTo>
                    <a:lnTo>
                      <a:pt x="96" y="88"/>
                    </a:lnTo>
                    <a:lnTo>
                      <a:pt x="96" y="94"/>
                    </a:lnTo>
                    <a:lnTo>
                      <a:pt x="96" y="100"/>
                    </a:lnTo>
                    <a:lnTo>
                      <a:pt x="97" y="105"/>
                    </a:lnTo>
                    <a:lnTo>
                      <a:pt x="99" y="110"/>
                    </a:lnTo>
                    <a:lnTo>
                      <a:pt x="101" y="115"/>
                    </a:lnTo>
                    <a:lnTo>
                      <a:pt x="106" y="121"/>
                    </a:lnTo>
                    <a:lnTo>
                      <a:pt x="111" y="125"/>
                    </a:lnTo>
                    <a:lnTo>
                      <a:pt x="117" y="130"/>
                    </a:lnTo>
                    <a:lnTo>
                      <a:pt x="125" y="134"/>
                    </a:lnTo>
                    <a:lnTo>
                      <a:pt x="133" y="137"/>
                    </a:lnTo>
                    <a:lnTo>
                      <a:pt x="142" y="139"/>
                    </a:lnTo>
                    <a:lnTo>
                      <a:pt x="151" y="141"/>
                    </a:lnTo>
                    <a:lnTo>
                      <a:pt x="160" y="141"/>
                    </a:lnTo>
                    <a:lnTo>
                      <a:pt x="171" y="141"/>
                    </a:lnTo>
                    <a:lnTo>
                      <a:pt x="180" y="140"/>
                    </a:lnTo>
                    <a:lnTo>
                      <a:pt x="190" y="137"/>
                    </a:lnTo>
                    <a:lnTo>
                      <a:pt x="199" y="133"/>
                    </a:lnTo>
                    <a:lnTo>
                      <a:pt x="207" y="128"/>
                    </a:lnTo>
                    <a:lnTo>
                      <a:pt x="214" y="123"/>
                    </a:lnTo>
                    <a:lnTo>
                      <a:pt x="219" y="115"/>
                    </a:lnTo>
                    <a:lnTo>
                      <a:pt x="223" y="107"/>
                    </a:lnTo>
                    <a:lnTo>
                      <a:pt x="226" y="99"/>
                    </a:lnTo>
                    <a:lnTo>
                      <a:pt x="228" y="90"/>
                    </a:lnTo>
                    <a:lnTo>
                      <a:pt x="228" y="80"/>
                    </a:lnTo>
                    <a:lnTo>
                      <a:pt x="226" y="72"/>
                    </a:lnTo>
                    <a:lnTo>
                      <a:pt x="223" y="64"/>
                    </a:lnTo>
                    <a:lnTo>
                      <a:pt x="219" y="56"/>
                    </a:lnTo>
                    <a:lnTo>
                      <a:pt x="214" y="48"/>
                    </a:lnTo>
                    <a:lnTo>
                      <a:pt x="208" y="41"/>
                    </a:lnTo>
                    <a:lnTo>
                      <a:pt x="201" y="34"/>
                    </a:lnTo>
                    <a:lnTo>
                      <a:pt x="191" y="28"/>
                    </a:lnTo>
                    <a:lnTo>
                      <a:pt x="178" y="19"/>
                    </a:lnTo>
                    <a:lnTo>
                      <a:pt x="163" y="13"/>
                    </a:lnTo>
                    <a:lnTo>
                      <a:pt x="148" y="8"/>
                    </a:lnTo>
                    <a:lnTo>
                      <a:pt x="131" y="3"/>
                    </a:lnTo>
                    <a:lnTo>
                      <a:pt x="115" y="1"/>
                    </a:lnTo>
                    <a:lnTo>
                      <a:pt x="99" y="0"/>
                    </a:lnTo>
                    <a:lnTo>
                      <a:pt x="84" y="0"/>
                    </a:lnTo>
                    <a:lnTo>
                      <a:pt x="70" y="2"/>
                    </a:lnTo>
                    <a:lnTo>
                      <a:pt x="60" y="5"/>
                    </a:lnTo>
                    <a:lnTo>
                      <a:pt x="50" y="9"/>
                    </a:lnTo>
                    <a:lnTo>
                      <a:pt x="42" y="14"/>
                    </a:lnTo>
                    <a:lnTo>
                      <a:pt x="34" y="20"/>
                    </a:lnTo>
                    <a:lnTo>
                      <a:pt x="27" y="27"/>
                    </a:lnTo>
                    <a:lnTo>
                      <a:pt x="21" y="34"/>
                    </a:lnTo>
                    <a:lnTo>
                      <a:pt x="16" y="42"/>
                    </a:lnTo>
                    <a:lnTo>
                      <a:pt x="12" y="50"/>
                    </a:lnTo>
                    <a:lnTo>
                      <a:pt x="7" y="60"/>
                    </a:lnTo>
                    <a:lnTo>
                      <a:pt x="5" y="68"/>
                    </a:lnTo>
                    <a:lnTo>
                      <a:pt x="2" y="77"/>
                    </a:lnTo>
                    <a:lnTo>
                      <a:pt x="1" y="86"/>
                    </a:lnTo>
                    <a:lnTo>
                      <a:pt x="0" y="97"/>
                    </a:lnTo>
                    <a:lnTo>
                      <a:pt x="0" y="106"/>
                    </a:lnTo>
                    <a:lnTo>
                      <a:pt x="0" y="115"/>
                    </a:lnTo>
                    <a:lnTo>
                      <a:pt x="0" y="125"/>
                    </a:lnTo>
                    <a:lnTo>
                      <a:pt x="2" y="136"/>
                    </a:lnTo>
                    <a:lnTo>
                      <a:pt x="5" y="147"/>
                    </a:lnTo>
                    <a:lnTo>
                      <a:pt x="9" y="160"/>
                    </a:lnTo>
                    <a:lnTo>
                      <a:pt x="15" y="172"/>
                    </a:lnTo>
                    <a:lnTo>
                      <a:pt x="22" y="185"/>
                    </a:lnTo>
                    <a:lnTo>
                      <a:pt x="29" y="197"/>
                    </a:lnTo>
                    <a:lnTo>
                      <a:pt x="37" y="210"/>
                    </a:lnTo>
                    <a:lnTo>
                      <a:pt x="46" y="222"/>
                    </a:lnTo>
                    <a:lnTo>
                      <a:pt x="55" y="234"/>
                    </a:lnTo>
                    <a:lnTo>
                      <a:pt x="65" y="246"/>
                    </a:lnTo>
                    <a:lnTo>
                      <a:pt x="76" y="256"/>
                    </a:lnTo>
                    <a:lnTo>
                      <a:pt x="86" y="266"/>
                    </a:lnTo>
                    <a:lnTo>
                      <a:pt x="96" y="277"/>
                    </a:lnTo>
                    <a:lnTo>
                      <a:pt x="107" y="285"/>
                    </a:lnTo>
                    <a:lnTo>
                      <a:pt x="118" y="293"/>
                    </a:lnTo>
                    <a:lnTo>
                      <a:pt x="128" y="299"/>
                    </a:lnTo>
                    <a:lnTo>
                      <a:pt x="170" y="324"/>
                    </a:lnTo>
                    <a:lnTo>
                      <a:pt x="207" y="344"/>
                    </a:lnTo>
                    <a:lnTo>
                      <a:pt x="225" y="353"/>
                    </a:lnTo>
                    <a:lnTo>
                      <a:pt x="243" y="362"/>
                    </a:lnTo>
                    <a:lnTo>
                      <a:pt x="261" y="369"/>
                    </a:lnTo>
                    <a:lnTo>
                      <a:pt x="279" y="376"/>
                    </a:lnTo>
                    <a:lnTo>
                      <a:pt x="297" y="382"/>
                    </a:lnTo>
                    <a:lnTo>
                      <a:pt x="316" y="388"/>
                    </a:lnTo>
                    <a:lnTo>
                      <a:pt x="335" y="394"/>
                    </a:lnTo>
                    <a:lnTo>
                      <a:pt x="356" y="399"/>
                    </a:lnTo>
                    <a:lnTo>
                      <a:pt x="377" y="403"/>
                    </a:lnTo>
                    <a:lnTo>
                      <a:pt x="400" y="407"/>
                    </a:lnTo>
                    <a:lnTo>
                      <a:pt x="424" y="411"/>
                    </a:lnTo>
                    <a:lnTo>
                      <a:pt x="450" y="414"/>
                    </a:lnTo>
                    <a:lnTo>
                      <a:pt x="464" y="416"/>
                    </a:lnTo>
                    <a:lnTo>
                      <a:pt x="479" y="417"/>
                    </a:lnTo>
                    <a:lnTo>
                      <a:pt x="494" y="417"/>
                    </a:lnTo>
                    <a:lnTo>
                      <a:pt x="509" y="417"/>
                    </a:lnTo>
                    <a:lnTo>
                      <a:pt x="524" y="415"/>
                    </a:lnTo>
                    <a:lnTo>
                      <a:pt x="539" y="414"/>
                    </a:lnTo>
                    <a:lnTo>
                      <a:pt x="554" y="411"/>
                    </a:lnTo>
                    <a:lnTo>
                      <a:pt x="569" y="408"/>
                    </a:lnTo>
                    <a:lnTo>
                      <a:pt x="583" y="405"/>
                    </a:lnTo>
                    <a:lnTo>
                      <a:pt x="597" y="401"/>
                    </a:lnTo>
                    <a:lnTo>
                      <a:pt x="611" y="396"/>
                    </a:lnTo>
                    <a:lnTo>
                      <a:pt x="624" y="390"/>
                    </a:lnTo>
                    <a:lnTo>
                      <a:pt x="638" y="385"/>
                    </a:lnTo>
                    <a:lnTo>
                      <a:pt x="649" y="379"/>
                    </a:lnTo>
                    <a:lnTo>
                      <a:pt x="662" y="372"/>
                    </a:lnTo>
                    <a:lnTo>
                      <a:pt x="672" y="365"/>
                    </a:lnTo>
                    <a:lnTo>
                      <a:pt x="679" y="359"/>
                    </a:lnTo>
                    <a:lnTo>
                      <a:pt x="686" y="352"/>
                    </a:lnTo>
                    <a:lnTo>
                      <a:pt x="693" y="346"/>
                    </a:lnTo>
                    <a:lnTo>
                      <a:pt x="699" y="339"/>
                    </a:lnTo>
                    <a:lnTo>
                      <a:pt x="705" y="332"/>
                    </a:lnTo>
                    <a:lnTo>
                      <a:pt x="710" y="324"/>
                    </a:lnTo>
                    <a:lnTo>
                      <a:pt x="714" y="316"/>
                    </a:lnTo>
                    <a:lnTo>
                      <a:pt x="718" y="309"/>
                    </a:lnTo>
                    <a:lnTo>
                      <a:pt x="721" y="301"/>
                    </a:lnTo>
                    <a:lnTo>
                      <a:pt x="725" y="292"/>
                    </a:lnTo>
                    <a:lnTo>
                      <a:pt x="727" y="284"/>
                    </a:lnTo>
                    <a:lnTo>
                      <a:pt x="729" y="276"/>
                    </a:lnTo>
                    <a:lnTo>
                      <a:pt x="730" y="267"/>
                    </a:lnTo>
                    <a:lnTo>
                      <a:pt x="730" y="259"/>
                    </a:lnTo>
                    <a:lnTo>
                      <a:pt x="729" y="251"/>
                    </a:lnTo>
                    <a:lnTo>
                      <a:pt x="728" y="243"/>
                    </a:lnTo>
                    <a:lnTo>
                      <a:pt x="726" y="232"/>
                    </a:lnTo>
                    <a:lnTo>
                      <a:pt x="721" y="223"/>
                    </a:lnTo>
                    <a:lnTo>
                      <a:pt x="716" y="214"/>
                    </a:lnTo>
                    <a:lnTo>
                      <a:pt x="710" y="204"/>
                    </a:lnTo>
                    <a:lnTo>
                      <a:pt x="703" y="196"/>
                    </a:lnTo>
                    <a:lnTo>
                      <a:pt x="694" y="189"/>
                    </a:lnTo>
                    <a:lnTo>
                      <a:pt x="684" y="182"/>
                    </a:lnTo>
                    <a:lnTo>
                      <a:pt x="674" y="175"/>
                    </a:lnTo>
                    <a:lnTo>
                      <a:pt x="659" y="168"/>
                    </a:lnTo>
                    <a:lnTo>
                      <a:pt x="645" y="163"/>
                    </a:lnTo>
                    <a:lnTo>
                      <a:pt x="632" y="160"/>
                    </a:lnTo>
                    <a:lnTo>
                      <a:pt x="618" y="159"/>
                    </a:lnTo>
                    <a:lnTo>
                      <a:pt x="605" y="159"/>
                    </a:lnTo>
                    <a:lnTo>
                      <a:pt x="591" y="160"/>
                    </a:lnTo>
                    <a:lnTo>
                      <a:pt x="578" y="161"/>
                    </a:lnTo>
                    <a:lnTo>
                      <a:pt x="564" y="163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12" name="Freeform 127"/>
              <p:cNvSpPr>
                <a:spLocks/>
              </p:cNvSpPr>
              <p:nvPr/>
            </p:nvSpPr>
            <p:spPr bwMode="auto">
              <a:xfrm>
                <a:off x="3331" y="1833"/>
                <a:ext cx="21" cy="63"/>
              </a:xfrm>
              <a:custGeom>
                <a:avLst/>
                <a:gdLst>
                  <a:gd name="T0" fmla="*/ 0 w 148"/>
                  <a:gd name="T1" fmla="*/ 0 h 444"/>
                  <a:gd name="T2" fmla="*/ 0 w 148"/>
                  <a:gd name="T3" fmla="*/ 0 h 444"/>
                  <a:gd name="T4" fmla="*/ 0 w 148"/>
                  <a:gd name="T5" fmla="*/ 0 h 444"/>
                  <a:gd name="T6" fmla="*/ 0 w 148"/>
                  <a:gd name="T7" fmla="*/ 0 h 444"/>
                  <a:gd name="T8" fmla="*/ 0 w 148"/>
                  <a:gd name="T9" fmla="*/ 0 h 444"/>
                  <a:gd name="T10" fmla="*/ 0 w 148"/>
                  <a:gd name="T11" fmla="*/ 0 h 444"/>
                  <a:gd name="T12" fmla="*/ 0 w 148"/>
                  <a:gd name="T13" fmla="*/ 0 h 444"/>
                  <a:gd name="T14" fmla="*/ 0 w 148"/>
                  <a:gd name="T15" fmla="*/ 0 h 444"/>
                  <a:gd name="T16" fmla="*/ 0 w 148"/>
                  <a:gd name="T17" fmla="*/ 0 h 444"/>
                  <a:gd name="T18" fmla="*/ 0 w 148"/>
                  <a:gd name="T19" fmla="*/ 0 h 444"/>
                  <a:gd name="T20" fmla="*/ 0 w 148"/>
                  <a:gd name="T21" fmla="*/ 0 h 444"/>
                  <a:gd name="T22" fmla="*/ 0 w 148"/>
                  <a:gd name="T23" fmla="*/ 0 h 444"/>
                  <a:gd name="T24" fmla="*/ 0 w 148"/>
                  <a:gd name="T25" fmla="*/ 0 h 444"/>
                  <a:gd name="T26" fmla="*/ 0 w 148"/>
                  <a:gd name="T27" fmla="*/ 0 h 444"/>
                  <a:gd name="T28" fmla="*/ 0 w 148"/>
                  <a:gd name="T29" fmla="*/ 0 h 444"/>
                  <a:gd name="T30" fmla="*/ 0 w 148"/>
                  <a:gd name="T31" fmla="*/ 0 h 444"/>
                  <a:gd name="T32" fmla="*/ 0 w 148"/>
                  <a:gd name="T33" fmla="*/ 0 h 444"/>
                  <a:gd name="T34" fmla="*/ 0 w 148"/>
                  <a:gd name="T35" fmla="*/ 0 h 444"/>
                  <a:gd name="T36" fmla="*/ 0 w 148"/>
                  <a:gd name="T37" fmla="*/ 0 h 444"/>
                  <a:gd name="T38" fmla="*/ 0 w 148"/>
                  <a:gd name="T39" fmla="*/ 0 h 444"/>
                  <a:gd name="T40" fmla="*/ 0 w 148"/>
                  <a:gd name="T41" fmla="*/ 0 h 444"/>
                  <a:gd name="T42" fmla="*/ 0 w 148"/>
                  <a:gd name="T43" fmla="*/ 0 h 444"/>
                  <a:gd name="T44" fmla="*/ 0 w 148"/>
                  <a:gd name="T45" fmla="*/ 0 h 444"/>
                  <a:gd name="T46" fmla="*/ 0 w 148"/>
                  <a:gd name="T47" fmla="*/ 0 h 444"/>
                  <a:gd name="T48" fmla="*/ 0 w 148"/>
                  <a:gd name="T49" fmla="*/ 0 h 444"/>
                  <a:gd name="T50" fmla="*/ 0 w 148"/>
                  <a:gd name="T51" fmla="*/ 0 h 444"/>
                  <a:gd name="T52" fmla="*/ 0 w 148"/>
                  <a:gd name="T53" fmla="*/ 0 h 444"/>
                  <a:gd name="T54" fmla="*/ 0 w 148"/>
                  <a:gd name="T55" fmla="*/ 0 h 444"/>
                  <a:gd name="T56" fmla="*/ 0 w 148"/>
                  <a:gd name="T57" fmla="*/ 0 h 444"/>
                  <a:gd name="T58" fmla="*/ 0 w 148"/>
                  <a:gd name="T59" fmla="*/ 0 h 444"/>
                  <a:gd name="T60" fmla="*/ 0 w 148"/>
                  <a:gd name="T61" fmla="*/ 0 h 444"/>
                  <a:gd name="T62" fmla="*/ 0 w 148"/>
                  <a:gd name="T63" fmla="*/ 0 h 444"/>
                  <a:gd name="T64" fmla="*/ 0 w 148"/>
                  <a:gd name="T65" fmla="*/ 0 h 444"/>
                  <a:gd name="T66" fmla="*/ 0 w 148"/>
                  <a:gd name="T67" fmla="*/ 0 h 444"/>
                  <a:gd name="T68" fmla="*/ 0 w 148"/>
                  <a:gd name="T69" fmla="*/ 0 h 444"/>
                  <a:gd name="T70" fmla="*/ 0 w 148"/>
                  <a:gd name="T71" fmla="*/ 0 h 444"/>
                  <a:gd name="T72" fmla="*/ 0 w 148"/>
                  <a:gd name="T73" fmla="*/ 0 h 444"/>
                  <a:gd name="T74" fmla="*/ 0 w 148"/>
                  <a:gd name="T75" fmla="*/ 0 h 444"/>
                  <a:gd name="T76" fmla="*/ 0 w 148"/>
                  <a:gd name="T77" fmla="*/ 0 h 444"/>
                  <a:gd name="T78" fmla="*/ 0 w 148"/>
                  <a:gd name="T79" fmla="*/ 0 h 444"/>
                  <a:gd name="T80" fmla="*/ 0 w 148"/>
                  <a:gd name="T81" fmla="*/ 0 h 444"/>
                  <a:gd name="T82" fmla="*/ 0 w 148"/>
                  <a:gd name="T83" fmla="*/ 0 h 444"/>
                  <a:gd name="T84" fmla="*/ 0 w 148"/>
                  <a:gd name="T85" fmla="*/ 0 h 444"/>
                  <a:gd name="T86" fmla="*/ 0 w 148"/>
                  <a:gd name="T87" fmla="*/ 0 h 444"/>
                  <a:gd name="T88" fmla="*/ 0 w 148"/>
                  <a:gd name="T89" fmla="*/ 0 h 444"/>
                  <a:gd name="T90" fmla="*/ 0 w 148"/>
                  <a:gd name="T91" fmla="*/ 0 h 444"/>
                  <a:gd name="T92" fmla="*/ 0 w 148"/>
                  <a:gd name="T93" fmla="*/ 0 h 44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48"/>
                  <a:gd name="T142" fmla="*/ 0 h 444"/>
                  <a:gd name="T143" fmla="*/ 148 w 148"/>
                  <a:gd name="T144" fmla="*/ 444 h 44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48" h="444">
                    <a:moveTo>
                      <a:pt x="143" y="0"/>
                    </a:moveTo>
                    <a:lnTo>
                      <a:pt x="126" y="1"/>
                    </a:lnTo>
                    <a:lnTo>
                      <a:pt x="112" y="4"/>
                    </a:lnTo>
                    <a:lnTo>
                      <a:pt x="97" y="8"/>
                    </a:lnTo>
                    <a:lnTo>
                      <a:pt x="85" y="14"/>
                    </a:lnTo>
                    <a:lnTo>
                      <a:pt x="73" y="22"/>
                    </a:lnTo>
                    <a:lnTo>
                      <a:pt x="62" y="31"/>
                    </a:lnTo>
                    <a:lnTo>
                      <a:pt x="53" y="41"/>
                    </a:lnTo>
                    <a:lnTo>
                      <a:pt x="44" y="54"/>
                    </a:lnTo>
                    <a:lnTo>
                      <a:pt x="37" y="66"/>
                    </a:lnTo>
                    <a:lnTo>
                      <a:pt x="30" y="81"/>
                    </a:lnTo>
                    <a:lnTo>
                      <a:pt x="24" y="95"/>
                    </a:lnTo>
                    <a:lnTo>
                      <a:pt x="19" y="111"/>
                    </a:lnTo>
                    <a:lnTo>
                      <a:pt x="14" y="127"/>
                    </a:lnTo>
                    <a:lnTo>
                      <a:pt x="10" y="145"/>
                    </a:lnTo>
                    <a:lnTo>
                      <a:pt x="7" y="162"/>
                    </a:lnTo>
                    <a:lnTo>
                      <a:pt x="5" y="180"/>
                    </a:lnTo>
                    <a:lnTo>
                      <a:pt x="2" y="217"/>
                    </a:lnTo>
                    <a:lnTo>
                      <a:pt x="0" y="255"/>
                    </a:lnTo>
                    <a:lnTo>
                      <a:pt x="0" y="293"/>
                    </a:lnTo>
                    <a:lnTo>
                      <a:pt x="1" y="328"/>
                    </a:lnTo>
                    <a:lnTo>
                      <a:pt x="3" y="393"/>
                    </a:lnTo>
                    <a:lnTo>
                      <a:pt x="6" y="444"/>
                    </a:lnTo>
                    <a:lnTo>
                      <a:pt x="17" y="436"/>
                    </a:lnTo>
                    <a:lnTo>
                      <a:pt x="28" y="427"/>
                    </a:lnTo>
                    <a:lnTo>
                      <a:pt x="37" y="417"/>
                    </a:lnTo>
                    <a:lnTo>
                      <a:pt x="45" y="404"/>
                    </a:lnTo>
                    <a:lnTo>
                      <a:pt x="54" y="391"/>
                    </a:lnTo>
                    <a:lnTo>
                      <a:pt x="61" y="377"/>
                    </a:lnTo>
                    <a:lnTo>
                      <a:pt x="68" y="362"/>
                    </a:lnTo>
                    <a:lnTo>
                      <a:pt x="74" y="347"/>
                    </a:lnTo>
                    <a:lnTo>
                      <a:pt x="86" y="316"/>
                    </a:lnTo>
                    <a:lnTo>
                      <a:pt x="96" y="285"/>
                    </a:lnTo>
                    <a:lnTo>
                      <a:pt x="105" y="257"/>
                    </a:lnTo>
                    <a:lnTo>
                      <a:pt x="115" y="234"/>
                    </a:lnTo>
                    <a:lnTo>
                      <a:pt x="121" y="219"/>
                    </a:lnTo>
                    <a:lnTo>
                      <a:pt x="127" y="205"/>
                    </a:lnTo>
                    <a:lnTo>
                      <a:pt x="131" y="190"/>
                    </a:lnTo>
                    <a:lnTo>
                      <a:pt x="135" y="176"/>
                    </a:lnTo>
                    <a:lnTo>
                      <a:pt x="139" y="161"/>
                    </a:lnTo>
                    <a:lnTo>
                      <a:pt x="141" y="148"/>
                    </a:lnTo>
                    <a:lnTo>
                      <a:pt x="145" y="133"/>
                    </a:lnTo>
                    <a:lnTo>
                      <a:pt x="146" y="119"/>
                    </a:lnTo>
                    <a:lnTo>
                      <a:pt x="148" y="91"/>
                    </a:lnTo>
                    <a:lnTo>
                      <a:pt x="148" y="62"/>
                    </a:lnTo>
                    <a:lnTo>
                      <a:pt x="146" y="32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13" name="Freeform 128"/>
              <p:cNvSpPr>
                <a:spLocks/>
              </p:cNvSpPr>
              <p:nvPr/>
            </p:nvSpPr>
            <p:spPr bwMode="auto">
              <a:xfrm>
                <a:off x="3293" y="1826"/>
                <a:ext cx="105" cy="81"/>
              </a:xfrm>
              <a:custGeom>
                <a:avLst/>
                <a:gdLst>
                  <a:gd name="T0" fmla="*/ 0 w 739"/>
                  <a:gd name="T1" fmla="*/ 0 h 566"/>
                  <a:gd name="T2" fmla="*/ 0 w 739"/>
                  <a:gd name="T3" fmla="*/ 0 h 566"/>
                  <a:gd name="T4" fmla="*/ 0 w 739"/>
                  <a:gd name="T5" fmla="*/ 0 h 566"/>
                  <a:gd name="T6" fmla="*/ 0 w 739"/>
                  <a:gd name="T7" fmla="*/ 0 h 566"/>
                  <a:gd name="T8" fmla="*/ 0 w 739"/>
                  <a:gd name="T9" fmla="*/ 0 h 566"/>
                  <a:gd name="T10" fmla="*/ 0 w 739"/>
                  <a:gd name="T11" fmla="*/ 0 h 566"/>
                  <a:gd name="T12" fmla="*/ 0 w 739"/>
                  <a:gd name="T13" fmla="*/ 0 h 566"/>
                  <a:gd name="T14" fmla="*/ 0 w 739"/>
                  <a:gd name="T15" fmla="*/ 0 h 566"/>
                  <a:gd name="T16" fmla="*/ 0 w 739"/>
                  <a:gd name="T17" fmla="*/ 0 h 566"/>
                  <a:gd name="T18" fmla="*/ 0 w 739"/>
                  <a:gd name="T19" fmla="*/ 0 h 566"/>
                  <a:gd name="T20" fmla="*/ 0 w 739"/>
                  <a:gd name="T21" fmla="*/ 0 h 566"/>
                  <a:gd name="T22" fmla="*/ 0 w 739"/>
                  <a:gd name="T23" fmla="*/ 0 h 566"/>
                  <a:gd name="T24" fmla="*/ 0 w 739"/>
                  <a:gd name="T25" fmla="*/ 0 h 566"/>
                  <a:gd name="T26" fmla="*/ 0 w 739"/>
                  <a:gd name="T27" fmla="*/ 0 h 566"/>
                  <a:gd name="T28" fmla="*/ 0 w 739"/>
                  <a:gd name="T29" fmla="*/ 0 h 566"/>
                  <a:gd name="T30" fmla="*/ 0 w 739"/>
                  <a:gd name="T31" fmla="*/ 0 h 566"/>
                  <a:gd name="T32" fmla="*/ 0 w 739"/>
                  <a:gd name="T33" fmla="*/ 0 h 566"/>
                  <a:gd name="T34" fmla="*/ 0 w 739"/>
                  <a:gd name="T35" fmla="*/ 0 h 566"/>
                  <a:gd name="T36" fmla="*/ 0 w 739"/>
                  <a:gd name="T37" fmla="*/ 0 h 566"/>
                  <a:gd name="T38" fmla="*/ 0 w 739"/>
                  <a:gd name="T39" fmla="*/ 0 h 566"/>
                  <a:gd name="T40" fmla="*/ 0 w 739"/>
                  <a:gd name="T41" fmla="*/ 0 h 566"/>
                  <a:gd name="T42" fmla="*/ 0 w 739"/>
                  <a:gd name="T43" fmla="*/ 0 h 566"/>
                  <a:gd name="T44" fmla="*/ 0 w 739"/>
                  <a:gd name="T45" fmla="*/ 0 h 566"/>
                  <a:gd name="T46" fmla="*/ 0 w 739"/>
                  <a:gd name="T47" fmla="*/ 0 h 566"/>
                  <a:gd name="T48" fmla="*/ 0 w 739"/>
                  <a:gd name="T49" fmla="*/ 0 h 566"/>
                  <a:gd name="T50" fmla="*/ 0 w 739"/>
                  <a:gd name="T51" fmla="*/ 0 h 566"/>
                  <a:gd name="T52" fmla="*/ 0 w 739"/>
                  <a:gd name="T53" fmla="*/ 0 h 566"/>
                  <a:gd name="T54" fmla="*/ 0 w 739"/>
                  <a:gd name="T55" fmla="*/ 0 h 566"/>
                  <a:gd name="T56" fmla="*/ 0 w 739"/>
                  <a:gd name="T57" fmla="*/ 0 h 566"/>
                  <a:gd name="T58" fmla="*/ 0 w 739"/>
                  <a:gd name="T59" fmla="*/ 0 h 566"/>
                  <a:gd name="T60" fmla="*/ 0 w 739"/>
                  <a:gd name="T61" fmla="*/ 0 h 566"/>
                  <a:gd name="T62" fmla="*/ 0 w 739"/>
                  <a:gd name="T63" fmla="*/ 0 h 566"/>
                  <a:gd name="T64" fmla="*/ 0 w 739"/>
                  <a:gd name="T65" fmla="*/ 0 h 566"/>
                  <a:gd name="T66" fmla="*/ 0 w 739"/>
                  <a:gd name="T67" fmla="*/ 0 h 566"/>
                  <a:gd name="T68" fmla="*/ 0 w 739"/>
                  <a:gd name="T69" fmla="*/ 0 h 566"/>
                  <a:gd name="T70" fmla="*/ 0 w 739"/>
                  <a:gd name="T71" fmla="*/ 0 h 566"/>
                  <a:gd name="T72" fmla="*/ 0 w 739"/>
                  <a:gd name="T73" fmla="*/ 0 h 566"/>
                  <a:gd name="T74" fmla="*/ 0 w 739"/>
                  <a:gd name="T75" fmla="*/ 0 h 566"/>
                  <a:gd name="T76" fmla="*/ 0 w 739"/>
                  <a:gd name="T77" fmla="*/ 0 h 566"/>
                  <a:gd name="T78" fmla="*/ 0 w 739"/>
                  <a:gd name="T79" fmla="*/ 0 h 566"/>
                  <a:gd name="T80" fmla="*/ 0 w 739"/>
                  <a:gd name="T81" fmla="*/ 0 h 566"/>
                  <a:gd name="T82" fmla="*/ 0 w 739"/>
                  <a:gd name="T83" fmla="*/ 0 h 566"/>
                  <a:gd name="T84" fmla="*/ 0 w 739"/>
                  <a:gd name="T85" fmla="*/ 0 h 566"/>
                  <a:gd name="T86" fmla="*/ 0 w 739"/>
                  <a:gd name="T87" fmla="*/ 0 h 566"/>
                  <a:gd name="T88" fmla="*/ 0 w 739"/>
                  <a:gd name="T89" fmla="*/ 0 h 566"/>
                  <a:gd name="T90" fmla="*/ 0 w 739"/>
                  <a:gd name="T91" fmla="*/ 0 h 566"/>
                  <a:gd name="T92" fmla="*/ 0 w 739"/>
                  <a:gd name="T93" fmla="*/ 0 h 566"/>
                  <a:gd name="T94" fmla="*/ 0 w 739"/>
                  <a:gd name="T95" fmla="*/ 0 h 5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39"/>
                  <a:gd name="T145" fmla="*/ 0 h 566"/>
                  <a:gd name="T146" fmla="*/ 739 w 739"/>
                  <a:gd name="T147" fmla="*/ 566 h 5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39" h="566">
                    <a:moveTo>
                      <a:pt x="632" y="142"/>
                    </a:moveTo>
                    <a:lnTo>
                      <a:pt x="619" y="141"/>
                    </a:lnTo>
                    <a:lnTo>
                      <a:pt x="607" y="141"/>
                    </a:lnTo>
                    <a:lnTo>
                      <a:pt x="596" y="141"/>
                    </a:lnTo>
                    <a:lnTo>
                      <a:pt x="583" y="143"/>
                    </a:lnTo>
                    <a:lnTo>
                      <a:pt x="572" y="145"/>
                    </a:lnTo>
                    <a:lnTo>
                      <a:pt x="560" y="147"/>
                    </a:lnTo>
                    <a:lnTo>
                      <a:pt x="549" y="151"/>
                    </a:lnTo>
                    <a:lnTo>
                      <a:pt x="539" y="156"/>
                    </a:lnTo>
                    <a:lnTo>
                      <a:pt x="528" y="160"/>
                    </a:lnTo>
                    <a:lnTo>
                      <a:pt x="518" y="165"/>
                    </a:lnTo>
                    <a:lnTo>
                      <a:pt x="508" y="171"/>
                    </a:lnTo>
                    <a:lnTo>
                      <a:pt x="498" y="176"/>
                    </a:lnTo>
                    <a:lnTo>
                      <a:pt x="481" y="190"/>
                    </a:lnTo>
                    <a:lnTo>
                      <a:pt x="465" y="203"/>
                    </a:lnTo>
                    <a:lnTo>
                      <a:pt x="458" y="211"/>
                    </a:lnTo>
                    <a:lnTo>
                      <a:pt x="451" y="222"/>
                    </a:lnTo>
                    <a:lnTo>
                      <a:pt x="443" y="235"/>
                    </a:lnTo>
                    <a:lnTo>
                      <a:pt x="434" y="251"/>
                    </a:lnTo>
                    <a:lnTo>
                      <a:pt x="417" y="286"/>
                    </a:lnTo>
                    <a:lnTo>
                      <a:pt x="400" y="324"/>
                    </a:lnTo>
                    <a:lnTo>
                      <a:pt x="384" y="362"/>
                    </a:lnTo>
                    <a:lnTo>
                      <a:pt x="370" y="399"/>
                    </a:lnTo>
                    <a:lnTo>
                      <a:pt x="359" y="429"/>
                    </a:lnTo>
                    <a:lnTo>
                      <a:pt x="352" y="450"/>
                    </a:lnTo>
                    <a:lnTo>
                      <a:pt x="348" y="464"/>
                    </a:lnTo>
                    <a:lnTo>
                      <a:pt x="343" y="475"/>
                    </a:lnTo>
                    <a:lnTo>
                      <a:pt x="339" y="485"/>
                    </a:lnTo>
                    <a:lnTo>
                      <a:pt x="335" y="496"/>
                    </a:lnTo>
                    <a:lnTo>
                      <a:pt x="329" y="504"/>
                    </a:lnTo>
                    <a:lnTo>
                      <a:pt x="321" y="513"/>
                    </a:lnTo>
                    <a:lnTo>
                      <a:pt x="310" y="522"/>
                    </a:lnTo>
                    <a:lnTo>
                      <a:pt x="297" y="530"/>
                    </a:lnTo>
                    <a:lnTo>
                      <a:pt x="291" y="533"/>
                    </a:lnTo>
                    <a:lnTo>
                      <a:pt x="283" y="535"/>
                    </a:lnTo>
                    <a:lnTo>
                      <a:pt x="277" y="536"/>
                    </a:lnTo>
                    <a:lnTo>
                      <a:pt x="271" y="535"/>
                    </a:lnTo>
                    <a:lnTo>
                      <a:pt x="264" y="534"/>
                    </a:lnTo>
                    <a:lnTo>
                      <a:pt x="258" y="531"/>
                    </a:lnTo>
                    <a:lnTo>
                      <a:pt x="250" y="528"/>
                    </a:lnTo>
                    <a:lnTo>
                      <a:pt x="244" y="524"/>
                    </a:lnTo>
                    <a:lnTo>
                      <a:pt x="239" y="519"/>
                    </a:lnTo>
                    <a:lnTo>
                      <a:pt x="234" y="513"/>
                    </a:lnTo>
                    <a:lnTo>
                      <a:pt x="229" y="507"/>
                    </a:lnTo>
                    <a:lnTo>
                      <a:pt x="224" y="501"/>
                    </a:lnTo>
                    <a:lnTo>
                      <a:pt x="220" y="495"/>
                    </a:lnTo>
                    <a:lnTo>
                      <a:pt x="217" y="488"/>
                    </a:lnTo>
                    <a:lnTo>
                      <a:pt x="215" y="481"/>
                    </a:lnTo>
                    <a:lnTo>
                      <a:pt x="214" y="474"/>
                    </a:lnTo>
                    <a:lnTo>
                      <a:pt x="213" y="459"/>
                    </a:lnTo>
                    <a:lnTo>
                      <a:pt x="214" y="443"/>
                    </a:lnTo>
                    <a:lnTo>
                      <a:pt x="216" y="428"/>
                    </a:lnTo>
                    <a:lnTo>
                      <a:pt x="220" y="412"/>
                    </a:lnTo>
                    <a:lnTo>
                      <a:pt x="229" y="382"/>
                    </a:lnTo>
                    <a:lnTo>
                      <a:pt x="238" y="352"/>
                    </a:lnTo>
                    <a:lnTo>
                      <a:pt x="242" y="333"/>
                    </a:lnTo>
                    <a:lnTo>
                      <a:pt x="246" y="316"/>
                    </a:lnTo>
                    <a:lnTo>
                      <a:pt x="249" y="298"/>
                    </a:lnTo>
                    <a:lnTo>
                      <a:pt x="251" y="281"/>
                    </a:lnTo>
                    <a:lnTo>
                      <a:pt x="252" y="263"/>
                    </a:lnTo>
                    <a:lnTo>
                      <a:pt x="252" y="245"/>
                    </a:lnTo>
                    <a:lnTo>
                      <a:pt x="252" y="226"/>
                    </a:lnTo>
                    <a:lnTo>
                      <a:pt x="250" y="206"/>
                    </a:lnTo>
                    <a:lnTo>
                      <a:pt x="245" y="180"/>
                    </a:lnTo>
                    <a:lnTo>
                      <a:pt x="239" y="155"/>
                    </a:lnTo>
                    <a:lnTo>
                      <a:pt x="235" y="142"/>
                    </a:lnTo>
                    <a:lnTo>
                      <a:pt x="231" y="130"/>
                    </a:lnTo>
                    <a:lnTo>
                      <a:pt x="226" y="117"/>
                    </a:lnTo>
                    <a:lnTo>
                      <a:pt x="219" y="105"/>
                    </a:lnTo>
                    <a:lnTo>
                      <a:pt x="213" y="94"/>
                    </a:lnTo>
                    <a:lnTo>
                      <a:pt x="206" y="82"/>
                    </a:lnTo>
                    <a:lnTo>
                      <a:pt x="198" y="72"/>
                    </a:lnTo>
                    <a:lnTo>
                      <a:pt x="188" y="61"/>
                    </a:lnTo>
                    <a:lnTo>
                      <a:pt x="179" y="51"/>
                    </a:lnTo>
                    <a:lnTo>
                      <a:pt x="168" y="41"/>
                    </a:lnTo>
                    <a:lnTo>
                      <a:pt x="156" y="32"/>
                    </a:lnTo>
                    <a:lnTo>
                      <a:pt x="144" y="22"/>
                    </a:lnTo>
                    <a:lnTo>
                      <a:pt x="134" y="15"/>
                    </a:lnTo>
                    <a:lnTo>
                      <a:pt x="122" y="10"/>
                    </a:lnTo>
                    <a:lnTo>
                      <a:pt x="112" y="6"/>
                    </a:lnTo>
                    <a:lnTo>
                      <a:pt x="101" y="3"/>
                    </a:lnTo>
                    <a:lnTo>
                      <a:pt x="90" y="2"/>
                    </a:lnTo>
                    <a:lnTo>
                      <a:pt x="80" y="0"/>
                    </a:lnTo>
                    <a:lnTo>
                      <a:pt x="70" y="0"/>
                    </a:lnTo>
                    <a:lnTo>
                      <a:pt x="59" y="3"/>
                    </a:lnTo>
                    <a:lnTo>
                      <a:pt x="49" y="5"/>
                    </a:lnTo>
                    <a:lnTo>
                      <a:pt x="41" y="9"/>
                    </a:lnTo>
                    <a:lnTo>
                      <a:pt x="31" y="13"/>
                    </a:lnTo>
                    <a:lnTo>
                      <a:pt x="24" y="19"/>
                    </a:lnTo>
                    <a:lnTo>
                      <a:pt x="17" y="25"/>
                    </a:lnTo>
                    <a:lnTo>
                      <a:pt x="11" y="34"/>
                    </a:lnTo>
                    <a:lnTo>
                      <a:pt x="4" y="42"/>
                    </a:lnTo>
                    <a:lnTo>
                      <a:pt x="0" y="52"/>
                    </a:lnTo>
                    <a:lnTo>
                      <a:pt x="3" y="51"/>
                    </a:lnTo>
                    <a:lnTo>
                      <a:pt x="11" y="48"/>
                    </a:lnTo>
                    <a:lnTo>
                      <a:pt x="23" y="44"/>
                    </a:lnTo>
                    <a:lnTo>
                      <a:pt x="38" y="41"/>
                    </a:lnTo>
                    <a:lnTo>
                      <a:pt x="47" y="40"/>
                    </a:lnTo>
                    <a:lnTo>
                      <a:pt x="56" y="40"/>
                    </a:lnTo>
                    <a:lnTo>
                      <a:pt x="65" y="40"/>
                    </a:lnTo>
                    <a:lnTo>
                      <a:pt x="76" y="41"/>
                    </a:lnTo>
                    <a:lnTo>
                      <a:pt x="85" y="43"/>
                    </a:lnTo>
                    <a:lnTo>
                      <a:pt x="95" y="47"/>
                    </a:lnTo>
                    <a:lnTo>
                      <a:pt x="106" y="51"/>
                    </a:lnTo>
                    <a:lnTo>
                      <a:pt x="116" y="57"/>
                    </a:lnTo>
                    <a:lnTo>
                      <a:pt x="126" y="66"/>
                    </a:lnTo>
                    <a:lnTo>
                      <a:pt x="137" y="75"/>
                    </a:lnTo>
                    <a:lnTo>
                      <a:pt x="146" y="87"/>
                    </a:lnTo>
                    <a:lnTo>
                      <a:pt x="155" y="101"/>
                    </a:lnTo>
                    <a:lnTo>
                      <a:pt x="164" y="117"/>
                    </a:lnTo>
                    <a:lnTo>
                      <a:pt x="172" y="135"/>
                    </a:lnTo>
                    <a:lnTo>
                      <a:pt x="179" y="157"/>
                    </a:lnTo>
                    <a:lnTo>
                      <a:pt x="185" y="180"/>
                    </a:lnTo>
                    <a:lnTo>
                      <a:pt x="190" y="206"/>
                    </a:lnTo>
                    <a:lnTo>
                      <a:pt x="195" y="236"/>
                    </a:lnTo>
                    <a:lnTo>
                      <a:pt x="198" y="269"/>
                    </a:lnTo>
                    <a:lnTo>
                      <a:pt x="200" y="304"/>
                    </a:lnTo>
                    <a:lnTo>
                      <a:pt x="201" y="344"/>
                    </a:lnTo>
                    <a:lnTo>
                      <a:pt x="200" y="387"/>
                    </a:lnTo>
                    <a:lnTo>
                      <a:pt x="198" y="434"/>
                    </a:lnTo>
                    <a:lnTo>
                      <a:pt x="194" y="484"/>
                    </a:lnTo>
                    <a:lnTo>
                      <a:pt x="194" y="493"/>
                    </a:lnTo>
                    <a:lnTo>
                      <a:pt x="194" y="500"/>
                    </a:lnTo>
                    <a:lnTo>
                      <a:pt x="195" y="507"/>
                    </a:lnTo>
                    <a:lnTo>
                      <a:pt x="197" y="513"/>
                    </a:lnTo>
                    <a:lnTo>
                      <a:pt x="200" y="520"/>
                    </a:lnTo>
                    <a:lnTo>
                      <a:pt x="203" y="526"/>
                    </a:lnTo>
                    <a:lnTo>
                      <a:pt x="206" y="531"/>
                    </a:lnTo>
                    <a:lnTo>
                      <a:pt x="210" y="536"/>
                    </a:lnTo>
                    <a:lnTo>
                      <a:pt x="215" y="541"/>
                    </a:lnTo>
                    <a:lnTo>
                      <a:pt x="220" y="545"/>
                    </a:lnTo>
                    <a:lnTo>
                      <a:pt x="226" y="549"/>
                    </a:lnTo>
                    <a:lnTo>
                      <a:pt x="231" y="553"/>
                    </a:lnTo>
                    <a:lnTo>
                      <a:pt x="243" y="558"/>
                    </a:lnTo>
                    <a:lnTo>
                      <a:pt x="257" y="563"/>
                    </a:lnTo>
                    <a:lnTo>
                      <a:pt x="269" y="565"/>
                    </a:lnTo>
                    <a:lnTo>
                      <a:pt x="282" y="566"/>
                    </a:lnTo>
                    <a:lnTo>
                      <a:pt x="295" y="566"/>
                    </a:lnTo>
                    <a:lnTo>
                      <a:pt x="307" y="564"/>
                    </a:lnTo>
                    <a:lnTo>
                      <a:pt x="312" y="563"/>
                    </a:lnTo>
                    <a:lnTo>
                      <a:pt x="318" y="561"/>
                    </a:lnTo>
                    <a:lnTo>
                      <a:pt x="323" y="559"/>
                    </a:lnTo>
                    <a:lnTo>
                      <a:pt x="327" y="556"/>
                    </a:lnTo>
                    <a:lnTo>
                      <a:pt x="331" y="553"/>
                    </a:lnTo>
                    <a:lnTo>
                      <a:pt x="334" y="550"/>
                    </a:lnTo>
                    <a:lnTo>
                      <a:pt x="337" y="545"/>
                    </a:lnTo>
                    <a:lnTo>
                      <a:pt x="339" y="541"/>
                    </a:lnTo>
                    <a:lnTo>
                      <a:pt x="356" y="502"/>
                    </a:lnTo>
                    <a:lnTo>
                      <a:pt x="372" y="466"/>
                    </a:lnTo>
                    <a:lnTo>
                      <a:pt x="389" y="432"/>
                    </a:lnTo>
                    <a:lnTo>
                      <a:pt x="406" y="401"/>
                    </a:lnTo>
                    <a:lnTo>
                      <a:pt x="423" y="373"/>
                    </a:lnTo>
                    <a:lnTo>
                      <a:pt x="440" y="347"/>
                    </a:lnTo>
                    <a:lnTo>
                      <a:pt x="456" y="323"/>
                    </a:lnTo>
                    <a:lnTo>
                      <a:pt x="473" y="302"/>
                    </a:lnTo>
                    <a:lnTo>
                      <a:pt x="489" y="284"/>
                    </a:lnTo>
                    <a:lnTo>
                      <a:pt x="506" y="267"/>
                    </a:lnTo>
                    <a:lnTo>
                      <a:pt x="521" y="253"/>
                    </a:lnTo>
                    <a:lnTo>
                      <a:pt x="537" y="240"/>
                    </a:lnTo>
                    <a:lnTo>
                      <a:pt x="552" y="230"/>
                    </a:lnTo>
                    <a:lnTo>
                      <a:pt x="567" y="221"/>
                    </a:lnTo>
                    <a:lnTo>
                      <a:pt x="581" y="213"/>
                    </a:lnTo>
                    <a:lnTo>
                      <a:pt x="596" y="208"/>
                    </a:lnTo>
                    <a:lnTo>
                      <a:pt x="609" y="204"/>
                    </a:lnTo>
                    <a:lnTo>
                      <a:pt x="622" y="201"/>
                    </a:lnTo>
                    <a:lnTo>
                      <a:pt x="635" y="199"/>
                    </a:lnTo>
                    <a:lnTo>
                      <a:pt x="646" y="198"/>
                    </a:lnTo>
                    <a:lnTo>
                      <a:pt x="658" y="199"/>
                    </a:lnTo>
                    <a:lnTo>
                      <a:pt x="669" y="200"/>
                    </a:lnTo>
                    <a:lnTo>
                      <a:pt x="678" y="202"/>
                    </a:lnTo>
                    <a:lnTo>
                      <a:pt x="688" y="204"/>
                    </a:lnTo>
                    <a:lnTo>
                      <a:pt x="696" y="208"/>
                    </a:lnTo>
                    <a:lnTo>
                      <a:pt x="704" y="211"/>
                    </a:lnTo>
                    <a:lnTo>
                      <a:pt x="710" y="216"/>
                    </a:lnTo>
                    <a:lnTo>
                      <a:pt x="716" y="221"/>
                    </a:lnTo>
                    <a:lnTo>
                      <a:pt x="721" y="225"/>
                    </a:lnTo>
                    <a:lnTo>
                      <a:pt x="725" y="230"/>
                    </a:lnTo>
                    <a:lnTo>
                      <a:pt x="728" y="234"/>
                    </a:lnTo>
                    <a:lnTo>
                      <a:pt x="730" y="238"/>
                    </a:lnTo>
                    <a:lnTo>
                      <a:pt x="735" y="229"/>
                    </a:lnTo>
                    <a:lnTo>
                      <a:pt x="738" y="220"/>
                    </a:lnTo>
                    <a:lnTo>
                      <a:pt x="739" y="210"/>
                    </a:lnTo>
                    <a:lnTo>
                      <a:pt x="738" y="202"/>
                    </a:lnTo>
                    <a:lnTo>
                      <a:pt x="735" y="195"/>
                    </a:lnTo>
                    <a:lnTo>
                      <a:pt x="730" y="188"/>
                    </a:lnTo>
                    <a:lnTo>
                      <a:pt x="724" y="180"/>
                    </a:lnTo>
                    <a:lnTo>
                      <a:pt x="716" y="174"/>
                    </a:lnTo>
                    <a:lnTo>
                      <a:pt x="708" y="168"/>
                    </a:lnTo>
                    <a:lnTo>
                      <a:pt x="699" y="163"/>
                    </a:lnTo>
                    <a:lnTo>
                      <a:pt x="689" y="158"/>
                    </a:lnTo>
                    <a:lnTo>
                      <a:pt x="677" y="154"/>
                    </a:lnTo>
                    <a:lnTo>
                      <a:pt x="666" y="150"/>
                    </a:lnTo>
                    <a:lnTo>
                      <a:pt x="654" y="147"/>
                    </a:lnTo>
                    <a:lnTo>
                      <a:pt x="643" y="144"/>
                    </a:lnTo>
                    <a:lnTo>
                      <a:pt x="632" y="142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14" name="Freeform 129"/>
              <p:cNvSpPr>
                <a:spLocks/>
              </p:cNvSpPr>
              <p:nvPr/>
            </p:nvSpPr>
            <p:spPr bwMode="auto">
              <a:xfrm>
                <a:off x="3283" y="1861"/>
                <a:ext cx="106" cy="58"/>
              </a:xfrm>
              <a:custGeom>
                <a:avLst/>
                <a:gdLst>
                  <a:gd name="T0" fmla="*/ 0 w 740"/>
                  <a:gd name="T1" fmla="*/ 0 h 406"/>
                  <a:gd name="T2" fmla="*/ 0 w 740"/>
                  <a:gd name="T3" fmla="*/ 0 h 406"/>
                  <a:gd name="T4" fmla="*/ 0 w 740"/>
                  <a:gd name="T5" fmla="*/ 0 h 406"/>
                  <a:gd name="T6" fmla="*/ 0 w 740"/>
                  <a:gd name="T7" fmla="*/ 0 h 406"/>
                  <a:gd name="T8" fmla="*/ 0 w 740"/>
                  <a:gd name="T9" fmla="*/ 0 h 406"/>
                  <a:gd name="T10" fmla="*/ 0 w 740"/>
                  <a:gd name="T11" fmla="*/ 0 h 406"/>
                  <a:gd name="T12" fmla="*/ 0 w 740"/>
                  <a:gd name="T13" fmla="*/ 0 h 406"/>
                  <a:gd name="T14" fmla="*/ 0 w 740"/>
                  <a:gd name="T15" fmla="*/ 0 h 406"/>
                  <a:gd name="T16" fmla="*/ 0 w 740"/>
                  <a:gd name="T17" fmla="*/ 0 h 406"/>
                  <a:gd name="T18" fmla="*/ 0 w 740"/>
                  <a:gd name="T19" fmla="*/ 0 h 406"/>
                  <a:gd name="T20" fmla="*/ 0 w 740"/>
                  <a:gd name="T21" fmla="*/ 0 h 406"/>
                  <a:gd name="T22" fmla="*/ 0 w 740"/>
                  <a:gd name="T23" fmla="*/ 0 h 406"/>
                  <a:gd name="T24" fmla="*/ 0 w 740"/>
                  <a:gd name="T25" fmla="*/ 0 h 406"/>
                  <a:gd name="T26" fmla="*/ 0 w 740"/>
                  <a:gd name="T27" fmla="*/ 0 h 406"/>
                  <a:gd name="T28" fmla="*/ 0 w 740"/>
                  <a:gd name="T29" fmla="*/ 0 h 406"/>
                  <a:gd name="T30" fmla="*/ 0 w 740"/>
                  <a:gd name="T31" fmla="*/ 0 h 406"/>
                  <a:gd name="T32" fmla="*/ 0 w 740"/>
                  <a:gd name="T33" fmla="*/ 0 h 406"/>
                  <a:gd name="T34" fmla="*/ 0 w 740"/>
                  <a:gd name="T35" fmla="*/ 0 h 406"/>
                  <a:gd name="T36" fmla="*/ 0 w 740"/>
                  <a:gd name="T37" fmla="*/ 0 h 406"/>
                  <a:gd name="T38" fmla="*/ 0 w 740"/>
                  <a:gd name="T39" fmla="*/ 0 h 406"/>
                  <a:gd name="T40" fmla="*/ 0 w 740"/>
                  <a:gd name="T41" fmla="*/ 0 h 406"/>
                  <a:gd name="T42" fmla="*/ 0 w 740"/>
                  <a:gd name="T43" fmla="*/ 0 h 406"/>
                  <a:gd name="T44" fmla="*/ 0 w 740"/>
                  <a:gd name="T45" fmla="*/ 0 h 406"/>
                  <a:gd name="T46" fmla="*/ 0 w 740"/>
                  <a:gd name="T47" fmla="*/ 0 h 406"/>
                  <a:gd name="T48" fmla="*/ 0 w 740"/>
                  <a:gd name="T49" fmla="*/ 0 h 406"/>
                  <a:gd name="T50" fmla="*/ 0 w 740"/>
                  <a:gd name="T51" fmla="*/ 0 h 406"/>
                  <a:gd name="T52" fmla="*/ 0 w 740"/>
                  <a:gd name="T53" fmla="*/ 0 h 406"/>
                  <a:gd name="T54" fmla="*/ 0 w 740"/>
                  <a:gd name="T55" fmla="*/ 0 h 406"/>
                  <a:gd name="T56" fmla="*/ 0 w 740"/>
                  <a:gd name="T57" fmla="*/ 0 h 406"/>
                  <a:gd name="T58" fmla="*/ 0 w 740"/>
                  <a:gd name="T59" fmla="*/ 0 h 406"/>
                  <a:gd name="T60" fmla="*/ 0 w 740"/>
                  <a:gd name="T61" fmla="*/ 0 h 406"/>
                  <a:gd name="T62" fmla="*/ 0 w 740"/>
                  <a:gd name="T63" fmla="*/ 0 h 406"/>
                  <a:gd name="T64" fmla="*/ 0 w 740"/>
                  <a:gd name="T65" fmla="*/ 0 h 406"/>
                  <a:gd name="T66" fmla="*/ 0 w 740"/>
                  <a:gd name="T67" fmla="*/ 0 h 406"/>
                  <a:gd name="T68" fmla="*/ 0 w 740"/>
                  <a:gd name="T69" fmla="*/ 0 h 406"/>
                  <a:gd name="T70" fmla="*/ 0 w 740"/>
                  <a:gd name="T71" fmla="*/ 0 h 406"/>
                  <a:gd name="T72" fmla="*/ 0 w 740"/>
                  <a:gd name="T73" fmla="*/ 0 h 406"/>
                  <a:gd name="T74" fmla="*/ 0 w 740"/>
                  <a:gd name="T75" fmla="*/ 0 h 406"/>
                  <a:gd name="T76" fmla="*/ 0 w 740"/>
                  <a:gd name="T77" fmla="*/ 0 h 406"/>
                  <a:gd name="T78" fmla="*/ 0 w 740"/>
                  <a:gd name="T79" fmla="*/ 0 h 406"/>
                  <a:gd name="T80" fmla="*/ 0 w 740"/>
                  <a:gd name="T81" fmla="*/ 0 h 406"/>
                  <a:gd name="T82" fmla="*/ 0 w 740"/>
                  <a:gd name="T83" fmla="*/ 0 h 406"/>
                  <a:gd name="T84" fmla="*/ 0 w 740"/>
                  <a:gd name="T85" fmla="*/ 0 h 406"/>
                  <a:gd name="T86" fmla="*/ 0 w 740"/>
                  <a:gd name="T87" fmla="*/ 0 h 406"/>
                  <a:gd name="T88" fmla="*/ 0 w 740"/>
                  <a:gd name="T89" fmla="*/ 0 h 406"/>
                  <a:gd name="T90" fmla="*/ 0 w 740"/>
                  <a:gd name="T91" fmla="*/ 0 h 406"/>
                  <a:gd name="T92" fmla="*/ 0 w 740"/>
                  <a:gd name="T93" fmla="*/ 0 h 406"/>
                  <a:gd name="T94" fmla="*/ 0 w 740"/>
                  <a:gd name="T95" fmla="*/ 0 h 406"/>
                  <a:gd name="T96" fmla="*/ 0 w 740"/>
                  <a:gd name="T97" fmla="*/ 0 h 406"/>
                  <a:gd name="T98" fmla="*/ 0 w 740"/>
                  <a:gd name="T99" fmla="*/ 0 h 406"/>
                  <a:gd name="T100" fmla="*/ 0 w 740"/>
                  <a:gd name="T101" fmla="*/ 0 h 406"/>
                  <a:gd name="T102" fmla="*/ 0 w 740"/>
                  <a:gd name="T103" fmla="*/ 0 h 406"/>
                  <a:gd name="T104" fmla="*/ 0 w 740"/>
                  <a:gd name="T105" fmla="*/ 0 h 406"/>
                  <a:gd name="T106" fmla="*/ 0 w 740"/>
                  <a:gd name="T107" fmla="*/ 0 h 406"/>
                  <a:gd name="T108" fmla="*/ 0 w 740"/>
                  <a:gd name="T109" fmla="*/ 0 h 406"/>
                  <a:gd name="T110" fmla="*/ 0 w 740"/>
                  <a:gd name="T111" fmla="*/ 0 h 406"/>
                  <a:gd name="T112" fmla="*/ 0 w 740"/>
                  <a:gd name="T113" fmla="*/ 0 h 406"/>
                  <a:gd name="T114" fmla="*/ 0 w 740"/>
                  <a:gd name="T115" fmla="*/ 0 h 406"/>
                  <a:gd name="T116" fmla="*/ 0 w 740"/>
                  <a:gd name="T117" fmla="*/ 0 h 406"/>
                  <a:gd name="T118" fmla="*/ 0 w 740"/>
                  <a:gd name="T119" fmla="*/ 0 h 40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40"/>
                  <a:gd name="T181" fmla="*/ 0 h 406"/>
                  <a:gd name="T182" fmla="*/ 740 w 740"/>
                  <a:gd name="T183" fmla="*/ 406 h 40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40" h="406">
                    <a:moveTo>
                      <a:pt x="570" y="135"/>
                    </a:moveTo>
                    <a:lnTo>
                      <a:pt x="562" y="136"/>
                    </a:lnTo>
                    <a:lnTo>
                      <a:pt x="553" y="139"/>
                    </a:lnTo>
                    <a:lnTo>
                      <a:pt x="544" y="143"/>
                    </a:lnTo>
                    <a:lnTo>
                      <a:pt x="535" y="148"/>
                    </a:lnTo>
                    <a:lnTo>
                      <a:pt x="528" y="153"/>
                    </a:lnTo>
                    <a:lnTo>
                      <a:pt x="521" y="161"/>
                    </a:lnTo>
                    <a:lnTo>
                      <a:pt x="515" y="168"/>
                    </a:lnTo>
                    <a:lnTo>
                      <a:pt x="509" y="176"/>
                    </a:lnTo>
                    <a:lnTo>
                      <a:pt x="504" y="184"/>
                    </a:lnTo>
                    <a:lnTo>
                      <a:pt x="502" y="191"/>
                    </a:lnTo>
                    <a:lnTo>
                      <a:pt x="501" y="198"/>
                    </a:lnTo>
                    <a:lnTo>
                      <a:pt x="500" y="205"/>
                    </a:lnTo>
                    <a:lnTo>
                      <a:pt x="500" y="211"/>
                    </a:lnTo>
                    <a:lnTo>
                      <a:pt x="502" y="219"/>
                    </a:lnTo>
                    <a:lnTo>
                      <a:pt x="504" y="225"/>
                    </a:lnTo>
                    <a:lnTo>
                      <a:pt x="506" y="231"/>
                    </a:lnTo>
                    <a:lnTo>
                      <a:pt x="511" y="237"/>
                    </a:lnTo>
                    <a:lnTo>
                      <a:pt x="517" y="243"/>
                    </a:lnTo>
                    <a:lnTo>
                      <a:pt x="524" y="251"/>
                    </a:lnTo>
                    <a:lnTo>
                      <a:pt x="533" y="256"/>
                    </a:lnTo>
                    <a:lnTo>
                      <a:pt x="543" y="260"/>
                    </a:lnTo>
                    <a:lnTo>
                      <a:pt x="553" y="264"/>
                    </a:lnTo>
                    <a:lnTo>
                      <a:pt x="563" y="267"/>
                    </a:lnTo>
                    <a:lnTo>
                      <a:pt x="574" y="268"/>
                    </a:lnTo>
                    <a:lnTo>
                      <a:pt x="585" y="268"/>
                    </a:lnTo>
                    <a:lnTo>
                      <a:pt x="593" y="268"/>
                    </a:lnTo>
                    <a:lnTo>
                      <a:pt x="601" y="266"/>
                    </a:lnTo>
                    <a:lnTo>
                      <a:pt x="608" y="264"/>
                    </a:lnTo>
                    <a:lnTo>
                      <a:pt x="614" y="260"/>
                    </a:lnTo>
                    <a:lnTo>
                      <a:pt x="619" y="256"/>
                    </a:lnTo>
                    <a:lnTo>
                      <a:pt x="624" y="252"/>
                    </a:lnTo>
                    <a:lnTo>
                      <a:pt x="627" y="247"/>
                    </a:lnTo>
                    <a:lnTo>
                      <a:pt x="630" y="239"/>
                    </a:lnTo>
                    <a:lnTo>
                      <a:pt x="632" y="234"/>
                    </a:lnTo>
                    <a:lnTo>
                      <a:pt x="632" y="228"/>
                    </a:lnTo>
                    <a:lnTo>
                      <a:pt x="632" y="223"/>
                    </a:lnTo>
                    <a:lnTo>
                      <a:pt x="629" y="218"/>
                    </a:lnTo>
                    <a:lnTo>
                      <a:pt x="627" y="211"/>
                    </a:lnTo>
                    <a:lnTo>
                      <a:pt x="624" y="206"/>
                    </a:lnTo>
                    <a:lnTo>
                      <a:pt x="620" y="202"/>
                    </a:lnTo>
                    <a:lnTo>
                      <a:pt x="615" y="197"/>
                    </a:lnTo>
                    <a:lnTo>
                      <a:pt x="610" y="194"/>
                    </a:lnTo>
                    <a:lnTo>
                      <a:pt x="604" y="191"/>
                    </a:lnTo>
                    <a:lnTo>
                      <a:pt x="598" y="188"/>
                    </a:lnTo>
                    <a:lnTo>
                      <a:pt x="592" y="186"/>
                    </a:lnTo>
                    <a:lnTo>
                      <a:pt x="586" y="184"/>
                    </a:lnTo>
                    <a:lnTo>
                      <a:pt x="581" y="184"/>
                    </a:lnTo>
                    <a:lnTo>
                      <a:pt x="576" y="184"/>
                    </a:lnTo>
                    <a:lnTo>
                      <a:pt x="571" y="186"/>
                    </a:lnTo>
                    <a:lnTo>
                      <a:pt x="566" y="187"/>
                    </a:lnTo>
                    <a:lnTo>
                      <a:pt x="562" y="189"/>
                    </a:lnTo>
                    <a:lnTo>
                      <a:pt x="559" y="191"/>
                    </a:lnTo>
                    <a:lnTo>
                      <a:pt x="557" y="194"/>
                    </a:lnTo>
                    <a:lnTo>
                      <a:pt x="555" y="197"/>
                    </a:lnTo>
                    <a:lnTo>
                      <a:pt x="553" y="200"/>
                    </a:lnTo>
                    <a:lnTo>
                      <a:pt x="552" y="204"/>
                    </a:lnTo>
                    <a:lnTo>
                      <a:pt x="552" y="208"/>
                    </a:lnTo>
                    <a:lnTo>
                      <a:pt x="573" y="210"/>
                    </a:lnTo>
                    <a:lnTo>
                      <a:pt x="573" y="207"/>
                    </a:lnTo>
                    <a:lnTo>
                      <a:pt x="574" y="205"/>
                    </a:lnTo>
                    <a:lnTo>
                      <a:pt x="576" y="203"/>
                    </a:lnTo>
                    <a:lnTo>
                      <a:pt x="579" y="202"/>
                    </a:lnTo>
                    <a:lnTo>
                      <a:pt x="584" y="201"/>
                    </a:lnTo>
                    <a:lnTo>
                      <a:pt x="589" y="202"/>
                    </a:lnTo>
                    <a:lnTo>
                      <a:pt x="595" y="205"/>
                    </a:lnTo>
                    <a:lnTo>
                      <a:pt x="602" y="208"/>
                    </a:lnTo>
                    <a:lnTo>
                      <a:pt x="606" y="212"/>
                    </a:lnTo>
                    <a:lnTo>
                      <a:pt x="609" y="219"/>
                    </a:lnTo>
                    <a:lnTo>
                      <a:pt x="611" y="222"/>
                    </a:lnTo>
                    <a:lnTo>
                      <a:pt x="611" y="225"/>
                    </a:lnTo>
                    <a:lnTo>
                      <a:pt x="611" y="229"/>
                    </a:lnTo>
                    <a:lnTo>
                      <a:pt x="610" y="234"/>
                    </a:lnTo>
                    <a:lnTo>
                      <a:pt x="608" y="238"/>
                    </a:lnTo>
                    <a:lnTo>
                      <a:pt x="606" y="242"/>
                    </a:lnTo>
                    <a:lnTo>
                      <a:pt x="602" y="245"/>
                    </a:lnTo>
                    <a:lnTo>
                      <a:pt x="598" y="248"/>
                    </a:lnTo>
                    <a:lnTo>
                      <a:pt x="590" y="251"/>
                    </a:lnTo>
                    <a:lnTo>
                      <a:pt x="582" y="252"/>
                    </a:lnTo>
                    <a:lnTo>
                      <a:pt x="574" y="252"/>
                    </a:lnTo>
                    <a:lnTo>
                      <a:pt x="566" y="251"/>
                    </a:lnTo>
                    <a:lnTo>
                      <a:pt x="558" y="249"/>
                    </a:lnTo>
                    <a:lnTo>
                      <a:pt x="551" y="245"/>
                    </a:lnTo>
                    <a:lnTo>
                      <a:pt x="544" y="242"/>
                    </a:lnTo>
                    <a:lnTo>
                      <a:pt x="537" y="238"/>
                    </a:lnTo>
                    <a:lnTo>
                      <a:pt x="532" y="234"/>
                    </a:lnTo>
                    <a:lnTo>
                      <a:pt x="528" y="229"/>
                    </a:lnTo>
                    <a:lnTo>
                      <a:pt x="525" y="224"/>
                    </a:lnTo>
                    <a:lnTo>
                      <a:pt x="523" y="219"/>
                    </a:lnTo>
                    <a:lnTo>
                      <a:pt x="522" y="213"/>
                    </a:lnTo>
                    <a:lnTo>
                      <a:pt x="521" y="208"/>
                    </a:lnTo>
                    <a:lnTo>
                      <a:pt x="522" y="199"/>
                    </a:lnTo>
                    <a:lnTo>
                      <a:pt x="525" y="192"/>
                    </a:lnTo>
                    <a:lnTo>
                      <a:pt x="528" y="184"/>
                    </a:lnTo>
                    <a:lnTo>
                      <a:pt x="532" y="178"/>
                    </a:lnTo>
                    <a:lnTo>
                      <a:pt x="537" y="172"/>
                    </a:lnTo>
                    <a:lnTo>
                      <a:pt x="543" y="167"/>
                    </a:lnTo>
                    <a:lnTo>
                      <a:pt x="549" y="162"/>
                    </a:lnTo>
                    <a:lnTo>
                      <a:pt x="556" y="158"/>
                    </a:lnTo>
                    <a:lnTo>
                      <a:pt x="562" y="154"/>
                    </a:lnTo>
                    <a:lnTo>
                      <a:pt x="570" y="152"/>
                    </a:lnTo>
                    <a:lnTo>
                      <a:pt x="577" y="151"/>
                    </a:lnTo>
                    <a:lnTo>
                      <a:pt x="590" y="148"/>
                    </a:lnTo>
                    <a:lnTo>
                      <a:pt x="603" y="145"/>
                    </a:lnTo>
                    <a:lnTo>
                      <a:pt x="614" y="144"/>
                    </a:lnTo>
                    <a:lnTo>
                      <a:pt x="625" y="143"/>
                    </a:lnTo>
                    <a:lnTo>
                      <a:pt x="636" y="143"/>
                    </a:lnTo>
                    <a:lnTo>
                      <a:pt x="647" y="144"/>
                    </a:lnTo>
                    <a:lnTo>
                      <a:pt x="658" y="148"/>
                    </a:lnTo>
                    <a:lnTo>
                      <a:pt x="670" y="152"/>
                    </a:lnTo>
                    <a:lnTo>
                      <a:pt x="679" y="158"/>
                    </a:lnTo>
                    <a:lnTo>
                      <a:pt x="687" y="163"/>
                    </a:lnTo>
                    <a:lnTo>
                      <a:pt x="695" y="169"/>
                    </a:lnTo>
                    <a:lnTo>
                      <a:pt x="701" y="175"/>
                    </a:lnTo>
                    <a:lnTo>
                      <a:pt x="706" y="182"/>
                    </a:lnTo>
                    <a:lnTo>
                      <a:pt x="711" y="190"/>
                    </a:lnTo>
                    <a:lnTo>
                      <a:pt x="714" y="198"/>
                    </a:lnTo>
                    <a:lnTo>
                      <a:pt x="716" y="207"/>
                    </a:lnTo>
                    <a:lnTo>
                      <a:pt x="718" y="214"/>
                    </a:lnTo>
                    <a:lnTo>
                      <a:pt x="719" y="222"/>
                    </a:lnTo>
                    <a:lnTo>
                      <a:pt x="719" y="229"/>
                    </a:lnTo>
                    <a:lnTo>
                      <a:pt x="718" y="237"/>
                    </a:lnTo>
                    <a:lnTo>
                      <a:pt x="717" y="244"/>
                    </a:lnTo>
                    <a:lnTo>
                      <a:pt x="716" y="253"/>
                    </a:lnTo>
                    <a:lnTo>
                      <a:pt x="714" y="260"/>
                    </a:lnTo>
                    <a:lnTo>
                      <a:pt x="711" y="268"/>
                    </a:lnTo>
                    <a:lnTo>
                      <a:pt x="704" y="283"/>
                    </a:lnTo>
                    <a:lnTo>
                      <a:pt x="696" y="298"/>
                    </a:lnTo>
                    <a:lnTo>
                      <a:pt x="690" y="304"/>
                    </a:lnTo>
                    <a:lnTo>
                      <a:pt x="684" y="312"/>
                    </a:lnTo>
                    <a:lnTo>
                      <a:pt x="678" y="318"/>
                    </a:lnTo>
                    <a:lnTo>
                      <a:pt x="672" y="323"/>
                    </a:lnTo>
                    <a:lnTo>
                      <a:pt x="663" y="331"/>
                    </a:lnTo>
                    <a:lnTo>
                      <a:pt x="651" y="339"/>
                    </a:lnTo>
                    <a:lnTo>
                      <a:pt x="641" y="346"/>
                    </a:lnTo>
                    <a:lnTo>
                      <a:pt x="628" y="352"/>
                    </a:lnTo>
                    <a:lnTo>
                      <a:pt x="616" y="358"/>
                    </a:lnTo>
                    <a:lnTo>
                      <a:pt x="604" y="364"/>
                    </a:lnTo>
                    <a:lnTo>
                      <a:pt x="591" y="369"/>
                    </a:lnTo>
                    <a:lnTo>
                      <a:pt x="578" y="374"/>
                    </a:lnTo>
                    <a:lnTo>
                      <a:pt x="563" y="378"/>
                    </a:lnTo>
                    <a:lnTo>
                      <a:pt x="550" y="381"/>
                    </a:lnTo>
                    <a:lnTo>
                      <a:pt x="535" y="384"/>
                    </a:lnTo>
                    <a:lnTo>
                      <a:pt x="522" y="386"/>
                    </a:lnTo>
                    <a:lnTo>
                      <a:pt x="508" y="387"/>
                    </a:lnTo>
                    <a:lnTo>
                      <a:pt x="494" y="388"/>
                    </a:lnTo>
                    <a:lnTo>
                      <a:pt x="481" y="388"/>
                    </a:lnTo>
                    <a:lnTo>
                      <a:pt x="467" y="388"/>
                    </a:lnTo>
                    <a:lnTo>
                      <a:pt x="442" y="386"/>
                    </a:lnTo>
                    <a:lnTo>
                      <a:pt x="419" y="384"/>
                    </a:lnTo>
                    <a:lnTo>
                      <a:pt x="396" y="382"/>
                    </a:lnTo>
                    <a:lnTo>
                      <a:pt x="375" y="379"/>
                    </a:lnTo>
                    <a:lnTo>
                      <a:pt x="356" y="375"/>
                    </a:lnTo>
                    <a:lnTo>
                      <a:pt x="336" y="372"/>
                    </a:lnTo>
                    <a:lnTo>
                      <a:pt x="317" y="366"/>
                    </a:lnTo>
                    <a:lnTo>
                      <a:pt x="300" y="361"/>
                    </a:lnTo>
                    <a:lnTo>
                      <a:pt x="282" y="356"/>
                    </a:lnTo>
                    <a:lnTo>
                      <a:pt x="265" y="350"/>
                    </a:lnTo>
                    <a:lnTo>
                      <a:pt x="246" y="343"/>
                    </a:lnTo>
                    <a:lnTo>
                      <a:pt x="228" y="335"/>
                    </a:lnTo>
                    <a:lnTo>
                      <a:pt x="191" y="317"/>
                    </a:lnTo>
                    <a:lnTo>
                      <a:pt x="150" y="296"/>
                    </a:lnTo>
                    <a:lnTo>
                      <a:pt x="140" y="291"/>
                    </a:lnTo>
                    <a:lnTo>
                      <a:pt x="129" y="284"/>
                    </a:lnTo>
                    <a:lnTo>
                      <a:pt x="119" y="277"/>
                    </a:lnTo>
                    <a:lnTo>
                      <a:pt x="109" y="268"/>
                    </a:lnTo>
                    <a:lnTo>
                      <a:pt x="99" y="259"/>
                    </a:lnTo>
                    <a:lnTo>
                      <a:pt x="89" y="249"/>
                    </a:lnTo>
                    <a:lnTo>
                      <a:pt x="79" y="238"/>
                    </a:lnTo>
                    <a:lnTo>
                      <a:pt x="70" y="228"/>
                    </a:lnTo>
                    <a:lnTo>
                      <a:pt x="61" y="217"/>
                    </a:lnTo>
                    <a:lnTo>
                      <a:pt x="53" y="205"/>
                    </a:lnTo>
                    <a:lnTo>
                      <a:pt x="46" y="194"/>
                    </a:lnTo>
                    <a:lnTo>
                      <a:pt x="39" y="182"/>
                    </a:lnTo>
                    <a:lnTo>
                      <a:pt x="33" y="171"/>
                    </a:lnTo>
                    <a:lnTo>
                      <a:pt x="29" y="160"/>
                    </a:lnTo>
                    <a:lnTo>
                      <a:pt x="25" y="148"/>
                    </a:lnTo>
                    <a:lnTo>
                      <a:pt x="23" y="138"/>
                    </a:lnTo>
                    <a:lnTo>
                      <a:pt x="22" y="120"/>
                    </a:lnTo>
                    <a:lnTo>
                      <a:pt x="22" y="103"/>
                    </a:lnTo>
                    <a:lnTo>
                      <a:pt x="23" y="95"/>
                    </a:lnTo>
                    <a:lnTo>
                      <a:pt x="24" y="85"/>
                    </a:lnTo>
                    <a:lnTo>
                      <a:pt x="26" y="77"/>
                    </a:lnTo>
                    <a:lnTo>
                      <a:pt x="28" y="69"/>
                    </a:lnTo>
                    <a:lnTo>
                      <a:pt x="32" y="60"/>
                    </a:lnTo>
                    <a:lnTo>
                      <a:pt x="35" y="53"/>
                    </a:lnTo>
                    <a:lnTo>
                      <a:pt x="40" y="46"/>
                    </a:lnTo>
                    <a:lnTo>
                      <a:pt x="46" y="40"/>
                    </a:lnTo>
                    <a:lnTo>
                      <a:pt x="52" y="34"/>
                    </a:lnTo>
                    <a:lnTo>
                      <a:pt x="59" y="28"/>
                    </a:lnTo>
                    <a:lnTo>
                      <a:pt x="66" y="24"/>
                    </a:lnTo>
                    <a:lnTo>
                      <a:pt x="76" y="21"/>
                    </a:lnTo>
                    <a:lnTo>
                      <a:pt x="87" y="18"/>
                    </a:lnTo>
                    <a:lnTo>
                      <a:pt x="99" y="17"/>
                    </a:lnTo>
                    <a:lnTo>
                      <a:pt x="113" y="17"/>
                    </a:lnTo>
                    <a:lnTo>
                      <a:pt x="126" y="19"/>
                    </a:lnTo>
                    <a:lnTo>
                      <a:pt x="140" y="21"/>
                    </a:lnTo>
                    <a:lnTo>
                      <a:pt x="153" y="25"/>
                    </a:lnTo>
                    <a:lnTo>
                      <a:pt x="166" y="30"/>
                    </a:lnTo>
                    <a:lnTo>
                      <a:pt x="178" y="36"/>
                    </a:lnTo>
                    <a:lnTo>
                      <a:pt x="183" y="40"/>
                    </a:lnTo>
                    <a:lnTo>
                      <a:pt x="188" y="44"/>
                    </a:lnTo>
                    <a:lnTo>
                      <a:pt x="193" y="48"/>
                    </a:lnTo>
                    <a:lnTo>
                      <a:pt x="197" y="53"/>
                    </a:lnTo>
                    <a:lnTo>
                      <a:pt x="202" y="59"/>
                    </a:lnTo>
                    <a:lnTo>
                      <a:pt x="205" y="66"/>
                    </a:lnTo>
                    <a:lnTo>
                      <a:pt x="207" y="74"/>
                    </a:lnTo>
                    <a:lnTo>
                      <a:pt x="208" y="82"/>
                    </a:lnTo>
                    <a:lnTo>
                      <a:pt x="207" y="89"/>
                    </a:lnTo>
                    <a:lnTo>
                      <a:pt x="205" y="97"/>
                    </a:lnTo>
                    <a:lnTo>
                      <a:pt x="203" y="103"/>
                    </a:lnTo>
                    <a:lnTo>
                      <a:pt x="199" y="108"/>
                    </a:lnTo>
                    <a:lnTo>
                      <a:pt x="193" y="113"/>
                    </a:lnTo>
                    <a:lnTo>
                      <a:pt x="188" y="117"/>
                    </a:lnTo>
                    <a:lnTo>
                      <a:pt x="181" y="121"/>
                    </a:lnTo>
                    <a:lnTo>
                      <a:pt x="174" y="123"/>
                    </a:lnTo>
                    <a:lnTo>
                      <a:pt x="168" y="126"/>
                    </a:lnTo>
                    <a:lnTo>
                      <a:pt x="160" y="127"/>
                    </a:lnTo>
                    <a:lnTo>
                      <a:pt x="154" y="127"/>
                    </a:lnTo>
                    <a:lnTo>
                      <a:pt x="148" y="126"/>
                    </a:lnTo>
                    <a:lnTo>
                      <a:pt x="142" y="124"/>
                    </a:lnTo>
                    <a:lnTo>
                      <a:pt x="135" y="123"/>
                    </a:lnTo>
                    <a:lnTo>
                      <a:pt x="130" y="120"/>
                    </a:lnTo>
                    <a:lnTo>
                      <a:pt x="126" y="117"/>
                    </a:lnTo>
                    <a:lnTo>
                      <a:pt x="122" y="115"/>
                    </a:lnTo>
                    <a:lnTo>
                      <a:pt x="120" y="111"/>
                    </a:lnTo>
                    <a:lnTo>
                      <a:pt x="118" y="108"/>
                    </a:lnTo>
                    <a:lnTo>
                      <a:pt x="118" y="105"/>
                    </a:lnTo>
                    <a:lnTo>
                      <a:pt x="117" y="98"/>
                    </a:lnTo>
                    <a:lnTo>
                      <a:pt x="119" y="91"/>
                    </a:lnTo>
                    <a:lnTo>
                      <a:pt x="98" y="86"/>
                    </a:lnTo>
                    <a:lnTo>
                      <a:pt x="97" y="92"/>
                    </a:lnTo>
                    <a:lnTo>
                      <a:pt x="96" y="99"/>
                    </a:lnTo>
                    <a:lnTo>
                      <a:pt x="96" y="105"/>
                    </a:lnTo>
                    <a:lnTo>
                      <a:pt x="98" y="110"/>
                    </a:lnTo>
                    <a:lnTo>
                      <a:pt x="100" y="115"/>
                    </a:lnTo>
                    <a:lnTo>
                      <a:pt x="103" y="120"/>
                    </a:lnTo>
                    <a:lnTo>
                      <a:pt x="108" y="126"/>
                    </a:lnTo>
                    <a:lnTo>
                      <a:pt x="113" y="130"/>
                    </a:lnTo>
                    <a:lnTo>
                      <a:pt x="119" y="134"/>
                    </a:lnTo>
                    <a:lnTo>
                      <a:pt x="127" y="138"/>
                    </a:lnTo>
                    <a:lnTo>
                      <a:pt x="135" y="141"/>
                    </a:lnTo>
                    <a:lnTo>
                      <a:pt x="145" y="142"/>
                    </a:lnTo>
                    <a:lnTo>
                      <a:pt x="154" y="143"/>
                    </a:lnTo>
                    <a:lnTo>
                      <a:pt x="163" y="143"/>
                    </a:lnTo>
                    <a:lnTo>
                      <a:pt x="174" y="142"/>
                    </a:lnTo>
                    <a:lnTo>
                      <a:pt x="183" y="140"/>
                    </a:lnTo>
                    <a:lnTo>
                      <a:pt x="192" y="137"/>
                    </a:lnTo>
                    <a:lnTo>
                      <a:pt x="202" y="132"/>
                    </a:lnTo>
                    <a:lnTo>
                      <a:pt x="209" y="126"/>
                    </a:lnTo>
                    <a:lnTo>
                      <a:pt x="216" y="119"/>
                    </a:lnTo>
                    <a:lnTo>
                      <a:pt x="221" y="111"/>
                    </a:lnTo>
                    <a:lnTo>
                      <a:pt x="224" y="103"/>
                    </a:lnTo>
                    <a:lnTo>
                      <a:pt x="227" y="93"/>
                    </a:lnTo>
                    <a:lnTo>
                      <a:pt x="228" y="83"/>
                    </a:lnTo>
                    <a:lnTo>
                      <a:pt x="227" y="75"/>
                    </a:lnTo>
                    <a:lnTo>
                      <a:pt x="225" y="67"/>
                    </a:lnTo>
                    <a:lnTo>
                      <a:pt x="222" y="58"/>
                    </a:lnTo>
                    <a:lnTo>
                      <a:pt x="218" y="50"/>
                    </a:lnTo>
                    <a:lnTo>
                      <a:pt x="213" y="43"/>
                    </a:lnTo>
                    <a:lnTo>
                      <a:pt x="206" y="36"/>
                    </a:lnTo>
                    <a:lnTo>
                      <a:pt x="197" y="28"/>
                    </a:lnTo>
                    <a:lnTo>
                      <a:pt x="188" y="22"/>
                    </a:lnTo>
                    <a:lnTo>
                      <a:pt x="175" y="15"/>
                    </a:lnTo>
                    <a:lnTo>
                      <a:pt x="159" y="10"/>
                    </a:lnTo>
                    <a:lnTo>
                      <a:pt x="144" y="5"/>
                    </a:lnTo>
                    <a:lnTo>
                      <a:pt x="127" y="1"/>
                    </a:lnTo>
                    <a:lnTo>
                      <a:pt x="111" y="0"/>
                    </a:lnTo>
                    <a:lnTo>
                      <a:pt x="95" y="0"/>
                    </a:lnTo>
                    <a:lnTo>
                      <a:pt x="80" y="1"/>
                    </a:lnTo>
                    <a:lnTo>
                      <a:pt x="66" y="6"/>
                    </a:lnTo>
                    <a:lnTo>
                      <a:pt x="56" y="9"/>
                    </a:lnTo>
                    <a:lnTo>
                      <a:pt x="47" y="14"/>
                    </a:lnTo>
                    <a:lnTo>
                      <a:pt x="37" y="20"/>
                    </a:lnTo>
                    <a:lnTo>
                      <a:pt x="30" y="27"/>
                    </a:lnTo>
                    <a:lnTo>
                      <a:pt x="24" y="35"/>
                    </a:lnTo>
                    <a:lnTo>
                      <a:pt x="19" y="43"/>
                    </a:lnTo>
                    <a:lnTo>
                      <a:pt x="14" y="51"/>
                    </a:lnTo>
                    <a:lnTo>
                      <a:pt x="9" y="60"/>
                    </a:lnTo>
                    <a:lnTo>
                      <a:pt x="6" y="70"/>
                    </a:lnTo>
                    <a:lnTo>
                      <a:pt x="4" y="79"/>
                    </a:lnTo>
                    <a:lnTo>
                      <a:pt x="2" y="89"/>
                    </a:lnTo>
                    <a:lnTo>
                      <a:pt x="1" y="99"/>
                    </a:lnTo>
                    <a:lnTo>
                      <a:pt x="0" y="109"/>
                    </a:lnTo>
                    <a:lnTo>
                      <a:pt x="0" y="118"/>
                    </a:lnTo>
                    <a:lnTo>
                      <a:pt x="1" y="129"/>
                    </a:lnTo>
                    <a:lnTo>
                      <a:pt x="2" y="138"/>
                    </a:lnTo>
                    <a:lnTo>
                      <a:pt x="4" y="149"/>
                    </a:lnTo>
                    <a:lnTo>
                      <a:pt x="8" y="162"/>
                    </a:lnTo>
                    <a:lnTo>
                      <a:pt x="14" y="174"/>
                    </a:lnTo>
                    <a:lnTo>
                      <a:pt x="20" y="187"/>
                    </a:lnTo>
                    <a:lnTo>
                      <a:pt x="27" y="199"/>
                    </a:lnTo>
                    <a:lnTo>
                      <a:pt x="34" y="211"/>
                    </a:lnTo>
                    <a:lnTo>
                      <a:pt x="44" y="224"/>
                    </a:lnTo>
                    <a:lnTo>
                      <a:pt x="53" y="236"/>
                    </a:lnTo>
                    <a:lnTo>
                      <a:pt x="63" y="248"/>
                    </a:lnTo>
                    <a:lnTo>
                      <a:pt x="73" y="259"/>
                    </a:lnTo>
                    <a:lnTo>
                      <a:pt x="84" y="269"/>
                    </a:lnTo>
                    <a:lnTo>
                      <a:pt x="95" y="280"/>
                    </a:lnTo>
                    <a:lnTo>
                      <a:pt x="107" y="288"/>
                    </a:lnTo>
                    <a:lnTo>
                      <a:pt x="118" y="296"/>
                    </a:lnTo>
                    <a:lnTo>
                      <a:pt x="129" y="304"/>
                    </a:lnTo>
                    <a:lnTo>
                      <a:pt x="140" y="311"/>
                    </a:lnTo>
                    <a:lnTo>
                      <a:pt x="182" y="332"/>
                    </a:lnTo>
                    <a:lnTo>
                      <a:pt x="221" y="350"/>
                    </a:lnTo>
                    <a:lnTo>
                      <a:pt x="240" y="358"/>
                    </a:lnTo>
                    <a:lnTo>
                      <a:pt x="258" y="365"/>
                    </a:lnTo>
                    <a:lnTo>
                      <a:pt x="276" y="372"/>
                    </a:lnTo>
                    <a:lnTo>
                      <a:pt x="295" y="378"/>
                    </a:lnTo>
                    <a:lnTo>
                      <a:pt x="313" y="383"/>
                    </a:lnTo>
                    <a:lnTo>
                      <a:pt x="332" y="388"/>
                    </a:lnTo>
                    <a:lnTo>
                      <a:pt x="351" y="392"/>
                    </a:lnTo>
                    <a:lnTo>
                      <a:pt x="372" y="395"/>
                    </a:lnTo>
                    <a:lnTo>
                      <a:pt x="394" y="399"/>
                    </a:lnTo>
                    <a:lnTo>
                      <a:pt x="418" y="401"/>
                    </a:lnTo>
                    <a:lnTo>
                      <a:pt x="441" y="404"/>
                    </a:lnTo>
                    <a:lnTo>
                      <a:pt x="468" y="405"/>
                    </a:lnTo>
                    <a:lnTo>
                      <a:pt x="483" y="406"/>
                    </a:lnTo>
                    <a:lnTo>
                      <a:pt x="497" y="406"/>
                    </a:lnTo>
                    <a:lnTo>
                      <a:pt x="512" y="405"/>
                    </a:lnTo>
                    <a:lnTo>
                      <a:pt x="527" y="403"/>
                    </a:lnTo>
                    <a:lnTo>
                      <a:pt x="542" y="401"/>
                    </a:lnTo>
                    <a:lnTo>
                      <a:pt x="557" y="397"/>
                    </a:lnTo>
                    <a:lnTo>
                      <a:pt x="572" y="393"/>
                    </a:lnTo>
                    <a:lnTo>
                      <a:pt x="586" y="389"/>
                    </a:lnTo>
                    <a:lnTo>
                      <a:pt x="601" y="385"/>
                    </a:lnTo>
                    <a:lnTo>
                      <a:pt x="615" y="379"/>
                    </a:lnTo>
                    <a:lnTo>
                      <a:pt x="628" y="374"/>
                    </a:lnTo>
                    <a:lnTo>
                      <a:pt x="642" y="366"/>
                    </a:lnTo>
                    <a:lnTo>
                      <a:pt x="654" y="360"/>
                    </a:lnTo>
                    <a:lnTo>
                      <a:pt x="666" y="352"/>
                    </a:lnTo>
                    <a:lnTo>
                      <a:pt x="677" y="345"/>
                    </a:lnTo>
                    <a:lnTo>
                      <a:pt x="687" y="335"/>
                    </a:lnTo>
                    <a:lnTo>
                      <a:pt x="695" y="329"/>
                    </a:lnTo>
                    <a:lnTo>
                      <a:pt x="702" y="322"/>
                    </a:lnTo>
                    <a:lnTo>
                      <a:pt x="708" y="315"/>
                    </a:lnTo>
                    <a:lnTo>
                      <a:pt x="713" y="308"/>
                    </a:lnTo>
                    <a:lnTo>
                      <a:pt x="718" y="299"/>
                    </a:lnTo>
                    <a:lnTo>
                      <a:pt x="723" y="291"/>
                    </a:lnTo>
                    <a:lnTo>
                      <a:pt x="728" y="283"/>
                    </a:lnTo>
                    <a:lnTo>
                      <a:pt x="731" y="273"/>
                    </a:lnTo>
                    <a:lnTo>
                      <a:pt x="734" y="265"/>
                    </a:lnTo>
                    <a:lnTo>
                      <a:pt x="737" y="257"/>
                    </a:lnTo>
                    <a:lnTo>
                      <a:pt x="738" y="248"/>
                    </a:lnTo>
                    <a:lnTo>
                      <a:pt x="739" y="239"/>
                    </a:lnTo>
                    <a:lnTo>
                      <a:pt x="740" y="230"/>
                    </a:lnTo>
                    <a:lnTo>
                      <a:pt x="740" y="222"/>
                    </a:lnTo>
                    <a:lnTo>
                      <a:pt x="739" y="213"/>
                    </a:lnTo>
                    <a:lnTo>
                      <a:pt x="737" y="205"/>
                    </a:lnTo>
                    <a:lnTo>
                      <a:pt x="734" y="195"/>
                    </a:lnTo>
                    <a:lnTo>
                      <a:pt x="730" y="184"/>
                    </a:lnTo>
                    <a:lnTo>
                      <a:pt x="723" y="175"/>
                    </a:lnTo>
                    <a:lnTo>
                      <a:pt x="717" y="167"/>
                    </a:lnTo>
                    <a:lnTo>
                      <a:pt x="709" y="159"/>
                    </a:lnTo>
                    <a:lnTo>
                      <a:pt x="701" y="151"/>
                    </a:lnTo>
                    <a:lnTo>
                      <a:pt x="690" y="144"/>
                    </a:lnTo>
                    <a:lnTo>
                      <a:pt x="679" y="138"/>
                    </a:lnTo>
                    <a:lnTo>
                      <a:pt x="665" y="132"/>
                    </a:lnTo>
                    <a:lnTo>
                      <a:pt x="650" y="129"/>
                    </a:lnTo>
                    <a:lnTo>
                      <a:pt x="637" y="127"/>
                    </a:lnTo>
                    <a:lnTo>
                      <a:pt x="623" y="126"/>
                    </a:lnTo>
                    <a:lnTo>
                      <a:pt x="610" y="127"/>
                    </a:lnTo>
                    <a:lnTo>
                      <a:pt x="596" y="129"/>
                    </a:lnTo>
                    <a:lnTo>
                      <a:pt x="583" y="132"/>
                    </a:lnTo>
                    <a:lnTo>
                      <a:pt x="570" y="135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15" name="Freeform 130"/>
              <p:cNvSpPr>
                <a:spLocks/>
              </p:cNvSpPr>
              <p:nvPr/>
            </p:nvSpPr>
            <p:spPr bwMode="auto">
              <a:xfrm>
                <a:off x="3441" y="1850"/>
                <a:ext cx="18" cy="66"/>
              </a:xfrm>
              <a:custGeom>
                <a:avLst/>
                <a:gdLst>
                  <a:gd name="T0" fmla="*/ 0 w 129"/>
                  <a:gd name="T1" fmla="*/ 0 h 459"/>
                  <a:gd name="T2" fmla="*/ 0 w 129"/>
                  <a:gd name="T3" fmla="*/ 0 h 459"/>
                  <a:gd name="T4" fmla="*/ 0 w 129"/>
                  <a:gd name="T5" fmla="*/ 0 h 459"/>
                  <a:gd name="T6" fmla="*/ 0 w 129"/>
                  <a:gd name="T7" fmla="*/ 0 h 459"/>
                  <a:gd name="T8" fmla="*/ 0 w 129"/>
                  <a:gd name="T9" fmla="*/ 0 h 459"/>
                  <a:gd name="T10" fmla="*/ 0 w 129"/>
                  <a:gd name="T11" fmla="*/ 0 h 459"/>
                  <a:gd name="T12" fmla="*/ 0 w 129"/>
                  <a:gd name="T13" fmla="*/ 0 h 459"/>
                  <a:gd name="T14" fmla="*/ 0 w 129"/>
                  <a:gd name="T15" fmla="*/ 0 h 459"/>
                  <a:gd name="T16" fmla="*/ 0 w 129"/>
                  <a:gd name="T17" fmla="*/ 0 h 459"/>
                  <a:gd name="T18" fmla="*/ 0 w 129"/>
                  <a:gd name="T19" fmla="*/ 0 h 459"/>
                  <a:gd name="T20" fmla="*/ 0 w 129"/>
                  <a:gd name="T21" fmla="*/ 0 h 459"/>
                  <a:gd name="T22" fmla="*/ 0 w 129"/>
                  <a:gd name="T23" fmla="*/ 0 h 459"/>
                  <a:gd name="T24" fmla="*/ 0 w 129"/>
                  <a:gd name="T25" fmla="*/ 0 h 459"/>
                  <a:gd name="T26" fmla="*/ 0 w 129"/>
                  <a:gd name="T27" fmla="*/ 0 h 459"/>
                  <a:gd name="T28" fmla="*/ 0 w 129"/>
                  <a:gd name="T29" fmla="*/ 0 h 459"/>
                  <a:gd name="T30" fmla="*/ 0 w 129"/>
                  <a:gd name="T31" fmla="*/ 0 h 459"/>
                  <a:gd name="T32" fmla="*/ 0 w 129"/>
                  <a:gd name="T33" fmla="*/ 0 h 459"/>
                  <a:gd name="T34" fmla="*/ 0 w 129"/>
                  <a:gd name="T35" fmla="*/ 0 h 459"/>
                  <a:gd name="T36" fmla="*/ 0 w 129"/>
                  <a:gd name="T37" fmla="*/ 0 h 459"/>
                  <a:gd name="T38" fmla="*/ 0 w 129"/>
                  <a:gd name="T39" fmla="*/ 0 h 459"/>
                  <a:gd name="T40" fmla="*/ 0 w 129"/>
                  <a:gd name="T41" fmla="*/ 0 h 459"/>
                  <a:gd name="T42" fmla="*/ 0 w 129"/>
                  <a:gd name="T43" fmla="*/ 0 h 459"/>
                  <a:gd name="T44" fmla="*/ 0 w 129"/>
                  <a:gd name="T45" fmla="*/ 0 h 459"/>
                  <a:gd name="T46" fmla="*/ 0 w 129"/>
                  <a:gd name="T47" fmla="*/ 0 h 459"/>
                  <a:gd name="T48" fmla="*/ 0 w 129"/>
                  <a:gd name="T49" fmla="*/ 0 h 459"/>
                  <a:gd name="T50" fmla="*/ 0 w 129"/>
                  <a:gd name="T51" fmla="*/ 0 h 459"/>
                  <a:gd name="T52" fmla="*/ 0 w 129"/>
                  <a:gd name="T53" fmla="*/ 0 h 459"/>
                  <a:gd name="T54" fmla="*/ 0 w 129"/>
                  <a:gd name="T55" fmla="*/ 0 h 459"/>
                  <a:gd name="T56" fmla="*/ 0 w 129"/>
                  <a:gd name="T57" fmla="*/ 0 h 459"/>
                  <a:gd name="T58" fmla="*/ 0 w 129"/>
                  <a:gd name="T59" fmla="*/ 0 h 459"/>
                  <a:gd name="T60" fmla="*/ 0 w 129"/>
                  <a:gd name="T61" fmla="*/ 0 h 459"/>
                  <a:gd name="T62" fmla="*/ 0 w 129"/>
                  <a:gd name="T63" fmla="*/ 0 h 459"/>
                  <a:gd name="T64" fmla="*/ 0 w 129"/>
                  <a:gd name="T65" fmla="*/ 0 h 459"/>
                  <a:gd name="T66" fmla="*/ 0 w 129"/>
                  <a:gd name="T67" fmla="*/ 0 h 459"/>
                  <a:gd name="T68" fmla="*/ 0 w 129"/>
                  <a:gd name="T69" fmla="*/ 0 h 459"/>
                  <a:gd name="T70" fmla="*/ 0 w 129"/>
                  <a:gd name="T71" fmla="*/ 0 h 459"/>
                  <a:gd name="T72" fmla="*/ 0 w 129"/>
                  <a:gd name="T73" fmla="*/ 0 h 459"/>
                  <a:gd name="T74" fmla="*/ 0 w 129"/>
                  <a:gd name="T75" fmla="*/ 0 h 459"/>
                  <a:gd name="T76" fmla="*/ 0 w 129"/>
                  <a:gd name="T77" fmla="*/ 0 h 459"/>
                  <a:gd name="T78" fmla="*/ 0 w 129"/>
                  <a:gd name="T79" fmla="*/ 0 h 459"/>
                  <a:gd name="T80" fmla="*/ 0 w 129"/>
                  <a:gd name="T81" fmla="*/ 0 h 459"/>
                  <a:gd name="T82" fmla="*/ 0 w 129"/>
                  <a:gd name="T83" fmla="*/ 0 h 459"/>
                  <a:gd name="T84" fmla="*/ 0 w 129"/>
                  <a:gd name="T85" fmla="*/ 0 h 459"/>
                  <a:gd name="T86" fmla="*/ 0 w 129"/>
                  <a:gd name="T87" fmla="*/ 0 h 459"/>
                  <a:gd name="T88" fmla="*/ 0 w 129"/>
                  <a:gd name="T89" fmla="*/ 0 h 459"/>
                  <a:gd name="T90" fmla="*/ 0 w 129"/>
                  <a:gd name="T91" fmla="*/ 0 h 459"/>
                  <a:gd name="T92" fmla="*/ 0 w 129"/>
                  <a:gd name="T93" fmla="*/ 0 h 45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29"/>
                  <a:gd name="T142" fmla="*/ 0 h 459"/>
                  <a:gd name="T143" fmla="*/ 129 w 129"/>
                  <a:gd name="T144" fmla="*/ 459 h 45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29" h="459">
                    <a:moveTo>
                      <a:pt x="100" y="0"/>
                    </a:moveTo>
                    <a:lnTo>
                      <a:pt x="84" y="4"/>
                    </a:lnTo>
                    <a:lnTo>
                      <a:pt x="70" y="10"/>
                    </a:lnTo>
                    <a:lnTo>
                      <a:pt x="57" y="16"/>
                    </a:lnTo>
                    <a:lnTo>
                      <a:pt x="45" y="26"/>
                    </a:lnTo>
                    <a:lnTo>
                      <a:pt x="36" y="35"/>
                    </a:lnTo>
                    <a:lnTo>
                      <a:pt x="28" y="46"/>
                    </a:lnTo>
                    <a:lnTo>
                      <a:pt x="20" y="59"/>
                    </a:lnTo>
                    <a:lnTo>
                      <a:pt x="14" y="71"/>
                    </a:lnTo>
                    <a:lnTo>
                      <a:pt x="9" y="86"/>
                    </a:lnTo>
                    <a:lnTo>
                      <a:pt x="6" y="10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50"/>
                    </a:lnTo>
                    <a:lnTo>
                      <a:pt x="0" y="167"/>
                    </a:lnTo>
                    <a:lnTo>
                      <a:pt x="1" y="185"/>
                    </a:lnTo>
                    <a:lnTo>
                      <a:pt x="2" y="204"/>
                    </a:lnTo>
                    <a:lnTo>
                      <a:pt x="6" y="240"/>
                    </a:lnTo>
                    <a:lnTo>
                      <a:pt x="12" y="277"/>
                    </a:lnTo>
                    <a:lnTo>
                      <a:pt x="19" y="313"/>
                    </a:lnTo>
                    <a:lnTo>
                      <a:pt x="28" y="348"/>
                    </a:lnTo>
                    <a:lnTo>
                      <a:pt x="43" y="411"/>
                    </a:lnTo>
                    <a:lnTo>
                      <a:pt x="56" y="459"/>
                    </a:lnTo>
                    <a:lnTo>
                      <a:pt x="66" y="450"/>
                    </a:lnTo>
                    <a:lnTo>
                      <a:pt x="74" y="439"/>
                    </a:lnTo>
                    <a:lnTo>
                      <a:pt x="80" y="427"/>
                    </a:lnTo>
                    <a:lnTo>
                      <a:pt x="87" y="414"/>
                    </a:lnTo>
                    <a:lnTo>
                      <a:pt x="92" y="399"/>
                    </a:lnTo>
                    <a:lnTo>
                      <a:pt x="97" y="384"/>
                    </a:lnTo>
                    <a:lnTo>
                      <a:pt x="100" y="368"/>
                    </a:lnTo>
                    <a:lnTo>
                      <a:pt x="103" y="352"/>
                    </a:lnTo>
                    <a:lnTo>
                      <a:pt x="108" y="319"/>
                    </a:lnTo>
                    <a:lnTo>
                      <a:pt x="112" y="287"/>
                    </a:lnTo>
                    <a:lnTo>
                      <a:pt x="115" y="258"/>
                    </a:lnTo>
                    <a:lnTo>
                      <a:pt x="120" y="234"/>
                    </a:lnTo>
                    <a:lnTo>
                      <a:pt x="123" y="217"/>
                    </a:lnTo>
                    <a:lnTo>
                      <a:pt x="126" y="203"/>
                    </a:lnTo>
                    <a:lnTo>
                      <a:pt x="128" y="187"/>
                    </a:lnTo>
                    <a:lnTo>
                      <a:pt x="129" y="173"/>
                    </a:lnTo>
                    <a:lnTo>
                      <a:pt x="129" y="158"/>
                    </a:lnTo>
                    <a:lnTo>
                      <a:pt x="129" y="144"/>
                    </a:lnTo>
                    <a:lnTo>
                      <a:pt x="128" y="129"/>
                    </a:lnTo>
                    <a:lnTo>
                      <a:pt x="127" y="116"/>
                    </a:lnTo>
                    <a:lnTo>
                      <a:pt x="123" y="88"/>
                    </a:lnTo>
                    <a:lnTo>
                      <a:pt x="117" y="59"/>
                    </a:lnTo>
                    <a:lnTo>
                      <a:pt x="109" y="3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16" name="Freeform 131"/>
              <p:cNvSpPr>
                <a:spLocks/>
              </p:cNvSpPr>
              <p:nvPr/>
            </p:nvSpPr>
            <p:spPr bwMode="auto">
              <a:xfrm>
                <a:off x="3398" y="1853"/>
                <a:ext cx="108" cy="74"/>
              </a:xfrm>
              <a:custGeom>
                <a:avLst/>
                <a:gdLst>
                  <a:gd name="T0" fmla="*/ 0 w 757"/>
                  <a:gd name="T1" fmla="*/ 0 h 513"/>
                  <a:gd name="T2" fmla="*/ 0 w 757"/>
                  <a:gd name="T3" fmla="*/ 0 h 513"/>
                  <a:gd name="T4" fmla="*/ 0 w 757"/>
                  <a:gd name="T5" fmla="*/ 0 h 513"/>
                  <a:gd name="T6" fmla="*/ 0 w 757"/>
                  <a:gd name="T7" fmla="*/ 0 h 513"/>
                  <a:gd name="T8" fmla="*/ 0 w 757"/>
                  <a:gd name="T9" fmla="*/ 0 h 513"/>
                  <a:gd name="T10" fmla="*/ 0 w 757"/>
                  <a:gd name="T11" fmla="*/ 0 h 513"/>
                  <a:gd name="T12" fmla="*/ 0 w 757"/>
                  <a:gd name="T13" fmla="*/ 0 h 513"/>
                  <a:gd name="T14" fmla="*/ 0 w 757"/>
                  <a:gd name="T15" fmla="*/ 0 h 513"/>
                  <a:gd name="T16" fmla="*/ 0 w 757"/>
                  <a:gd name="T17" fmla="*/ 0 h 513"/>
                  <a:gd name="T18" fmla="*/ 0 w 757"/>
                  <a:gd name="T19" fmla="*/ 0 h 513"/>
                  <a:gd name="T20" fmla="*/ 0 w 757"/>
                  <a:gd name="T21" fmla="*/ 0 h 513"/>
                  <a:gd name="T22" fmla="*/ 0 w 757"/>
                  <a:gd name="T23" fmla="*/ 0 h 513"/>
                  <a:gd name="T24" fmla="*/ 0 w 757"/>
                  <a:gd name="T25" fmla="*/ 0 h 513"/>
                  <a:gd name="T26" fmla="*/ 0 w 757"/>
                  <a:gd name="T27" fmla="*/ 0 h 513"/>
                  <a:gd name="T28" fmla="*/ 0 w 757"/>
                  <a:gd name="T29" fmla="*/ 0 h 513"/>
                  <a:gd name="T30" fmla="*/ 0 w 757"/>
                  <a:gd name="T31" fmla="*/ 0 h 513"/>
                  <a:gd name="T32" fmla="*/ 0 w 757"/>
                  <a:gd name="T33" fmla="*/ 0 h 513"/>
                  <a:gd name="T34" fmla="*/ 0 w 757"/>
                  <a:gd name="T35" fmla="*/ 0 h 513"/>
                  <a:gd name="T36" fmla="*/ 0 w 757"/>
                  <a:gd name="T37" fmla="*/ 0 h 513"/>
                  <a:gd name="T38" fmla="*/ 0 w 757"/>
                  <a:gd name="T39" fmla="*/ 0 h 513"/>
                  <a:gd name="T40" fmla="*/ 0 w 757"/>
                  <a:gd name="T41" fmla="*/ 0 h 513"/>
                  <a:gd name="T42" fmla="*/ 0 w 757"/>
                  <a:gd name="T43" fmla="*/ 0 h 513"/>
                  <a:gd name="T44" fmla="*/ 0 w 757"/>
                  <a:gd name="T45" fmla="*/ 0 h 513"/>
                  <a:gd name="T46" fmla="*/ 0 w 757"/>
                  <a:gd name="T47" fmla="*/ 0 h 513"/>
                  <a:gd name="T48" fmla="*/ 0 w 757"/>
                  <a:gd name="T49" fmla="*/ 0 h 513"/>
                  <a:gd name="T50" fmla="*/ 0 w 757"/>
                  <a:gd name="T51" fmla="*/ 0 h 513"/>
                  <a:gd name="T52" fmla="*/ 0 w 757"/>
                  <a:gd name="T53" fmla="*/ 0 h 513"/>
                  <a:gd name="T54" fmla="*/ 0 w 757"/>
                  <a:gd name="T55" fmla="*/ 0 h 513"/>
                  <a:gd name="T56" fmla="*/ 0 w 757"/>
                  <a:gd name="T57" fmla="*/ 0 h 513"/>
                  <a:gd name="T58" fmla="*/ 0 w 757"/>
                  <a:gd name="T59" fmla="*/ 0 h 513"/>
                  <a:gd name="T60" fmla="*/ 0 w 757"/>
                  <a:gd name="T61" fmla="*/ 0 h 513"/>
                  <a:gd name="T62" fmla="*/ 0 w 757"/>
                  <a:gd name="T63" fmla="*/ 0 h 513"/>
                  <a:gd name="T64" fmla="*/ 0 w 757"/>
                  <a:gd name="T65" fmla="*/ 0 h 513"/>
                  <a:gd name="T66" fmla="*/ 0 w 757"/>
                  <a:gd name="T67" fmla="*/ 0 h 513"/>
                  <a:gd name="T68" fmla="*/ 0 w 757"/>
                  <a:gd name="T69" fmla="*/ 0 h 513"/>
                  <a:gd name="T70" fmla="*/ 0 w 757"/>
                  <a:gd name="T71" fmla="*/ 0 h 513"/>
                  <a:gd name="T72" fmla="*/ 0 w 757"/>
                  <a:gd name="T73" fmla="*/ 0 h 513"/>
                  <a:gd name="T74" fmla="*/ 0 w 757"/>
                  <a:gd name="T75" fmla="*/ 0 h 513"/>
                  <a:gd name="T76" fmla="*/ 0 w 757"/>
                  <a:gd name="T77" fmla="*/ 0 h 513"/>
                  <a:gd name="T78" fmla="*/ 0 w 757"/>
                  <a:gd name="T79" fmla="*/ 0 h 513"/>
                  <a:gd name="T80" fmla="*/ 0 w 757"/>
                  <a:gd name="T81" fmla="*/ 0 h 513"/>
                  <a:gd name="T82" fmla="*/ 0 w 757"/>
                  <a:gd name="T83" fmla="*/ 0 h 513"/>
                  <a:gd name="T84" fmla="*/ 0 w 757"/>
                  <a:gd name="T85" fmla="*/ 0 h 513"/>
                  <a:gd name="T86" fmla="*/ 0 w 757"/>
                  <a:gd name="T87" fmla="*/ 0 h 513"/>
                  <a:gd name="T88" fmla="*/ 0 w 757"/>
                  <a:gd name="T89" fmla="*/ 0 h 513"/>
                  <a:gd name="T90" fmla="*/ 0 w 757"/>
                  <a:gd name="T91" fmla="*/ 0 h 513"/>
                  <a:gd name="T92" fmla="*/ 0 w 757"/>
                  <a:gd name="T93" fmla="*/ 0 h 513"/>
                  <a:gd name="T94" fmla="*/ 0 w 757"/>
                  <a:gd name="T95" fmla="*/ 0 h 51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7"/>
                  <a:gd name="T145" fmla="*/ 0 h 513"/>
                  <a:gd name="T146" fmla="*/ 757 w 757"/>
                  <a:gd name="T147" fmla="*/ 513 h 51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7" h="513">
                    <a:moveTo>
                      <a:pt x="637" y="28"/>
                    </a:moveTo>
                    <a:lnTo>
                      <a:pt x="624" y="30"/>
                    </a:lnTo>
                    <a:lnTo>
                      <a:pt x="613" y="32"/>
                    </a:lnTo>
                    <a:lnTo>
                      <a:pt x="601" y="34"/>
                    </a:lnTo>
                    <a:lnTo>
                      <a:pt x="589" y="38"/>
                    </a:lnTo>
                    <a:lnTo>
                      <a:pt x="579" y="42"/>
                    </a:lnTo>
                    <a:lnTo>
                      <a:pt x="568" y="47"/>
                    </a:lnTo>
                    <a:lnTo>
                      <a:pt x="558" y="53"/>
                    </a:lnTo>
                    <a:lnTo>
                      <a:pt x="548" y="60"/>
                    </a:lnTo>
                    <a:lnTo>
                      <a:pt x="539" y="66"/>
                    </a:lnTo>
                    <a:lnTo>
                      <a:pt x="530" y="73"/>
                    </a:lnTo>
                    <a:lnTo>
                      <a:pt x="521" y="80"/>
                    </a:lnTo>
                    <a:lnTo>
                      <a:pt x="514" y="88"/>
                    </a:lnTo>
                    <a:lnTo>
                      <a:pt x="499" y="104"/>
                    </a:lnTo>
                    <a:lnTo>
                      <a:pt x="487" y="121"/>
                    </a:lnTo>
                    <a:lnTo>
                      <a:pt x="481" y="130"/>
                    </a:lnTo>
                    <a:lnTo>
                      <a:pt x="475" y="142"/>
                    </a:lnTo>
                    <a:lnTo>
                      <a:pt x="470" y="157"/>
                    </a:lnTo>
                    <a:lnTo>
                      <a:pt x="465" y="173"/>
                    </a:lnTo>
                    <a:lnTo>
                      <a:pt x="456" y="211"/>
                    </a:lnTo>
                    <a:lnTo>
                      <a:pt x="447" y="252"/>
                    </a:lnTo>
                    <a:lnTo>
                      <a:pt x="439" y="292"/>
                    </a:lnTo>
                    <a:lnTo>
                      <a:pt x="433" y="331"/>
                    </a:lnTo>
                    <a:lnTo>
                      <a:pt x="428" y="362"/>
                    </a:lnTo>
                    <a:lnTo>
                      <a:pt x="426" y="383"/>
                    </a:lnTo>
                    <a:lnTo>
                      <a:pt x="424" y="398"/>
                    </a:lnTo>
                    <a:lnTo>
                      <a:pt x="423" y="410"/>
                    </a:lnTo>
                    <a:lnTo>
                      <a:pt x="421" y="422"/>
                    </a:lnTo>
                    <a:lnTo>
                      <a:pt x="419" y="432"/>
                    </a:lnTo>
                    <a:lnTo>
                      <a:pt x="414" y="441"/>
                    </a:lnTo>
                    <a:lnTo>
                      <a:pt x="408" y="452"/>
                    </a:lnTo>
                    <a:lnTo>
                      <a:pt x="400" y="462"/>
                    </a:lnTo>
                    <a:lnTo>
                      <a:pt x="388" y="473"/>
                    </a:lnTo>
                    <a:lnTo>
                      <a:pt x="382" y="477"/>
                    </a:lnTo>
                    <a:lnTo>
                      <a:pt x="376" y="480"/>
                    </a:lnTo>
                    <a:lnTo>
                      <a:pt x="370" y="483"/>
                    </a:lnTo>
                    <a:lnTo>
                      <a:pt x="363" y="484"/>
                    </a:lnTo>
                    <a:lnTo>
                      <a:pt x="357" y="484"/>
                    </a:lnTo>
                    <a:lnTo>
                      <a:pt x="349" y="483"/>
                    </a:lnTo>
                    <a:lnTo>
                      <a:pt x="342" y="480"/>
                    </a:lnTo>
                    <a:lnTo>
                      <a:pt x="336" y="477"/>
                    </a:lnTo>
                    <a:lnTo>
                      <a:pt x="329" y="474"/>
                    </a:lnTo>
                    <a:lnTo>
                      <a:pt x="323" y="470"/>
                    </a:lnTo>
                    <a:lnTo>
                      <a:pt x="316" y="465"/>
                    </a:lnTo>
                    <a:lnTo>
                      <a:pt x="311" y="460"/>
                    </a:lnTo>
                    <a:lnTo>
                      <a:pt x="306" y="455"/>
                    </a:lnTo>
                    <a:lnTo>
                      <a:pt x="302" y="448"/>
                    </a:lnTo>
                    <a:lnTo>
                      <a:pt x="298" y="442"/>
                    </a:lnTo>
                    <a:lnTo>
                      <a:pt x="295" y="435"/>
                    </a:lnTo>
                    <a:lnTo>
                      <a:pt x="292" y="420"/>
                    </a:lnTo>
                    <a:lnTo>
                      <a:pt x="289" y="406"/>
                    </a:lnTo>
                    <a:lnTo>
                      <a:pt x="288" y="389"/>
                    </a:lnTo>
                    <a:lnTo>
                      <a:pt x="288" y="374"/>
                    </a:lnTo>
                    <a:lnTo>
                      <a:pt x="292" y="342"/>
                    </a:lnTo>
                    <a:lnTo>
                      <a:pt x="294" y="312"/>
                    </a:lnTo>
                    <a:lnTo>
                      <a:pt x="295" y="293"/>
                    </a:lnTo>
                    <a:lnTo>
                      <a:pt x="295" y="275"/>
                    </a:lnTo>
                    <a:lnTo>
                      <a:pt x="294" y="257"/>
                    </a:lnTo>
                    <a:lnTo>
                      <a:pt x="293" y="240"/>
                    </a:lnTo>
                    <a:lnTo>
                      <a:pt x="290" y="222"/>
                    </a:lnTo>
                    <a:lnTo>
                      <a:pt x="286" y="204"/>
                    </a:lnTo>
                    <a:lnTo>
                      <a:pt x="282" y="186"/>
                    </a:lnTo>
                    <a:lnTo>
                      <a:pt x="276" y="167"/>
                    </a:lnTo>
                    <a:lnTo>
                      <a:pt x="267" y="142"/>
                    </a:lnTo>
                    <a:lnTo>
                      <a:pt x="255" y="119"/>
                    </a:lnTo>
                    <a:lnTo>
                      <a:pt x="249" y="107"/>
                    </a:lnTo>
                    <a:lnTo>
                      <a:pt x="242" y="96"/>
                    </a:lnTo>
                    <a:lnTo>
                      <a:pt x="234" y="85"/>
                    </a:lnTo>
                    <a:lnTo>
                      <a:pt x="226" y="75"/>
                    </a:lnTo>
                    <a:lnTo>
                      <a:pt x="217" y="65"/>
                    </a:lnTo>
                    <a:lnTo>
                      <a:pt x="208" y="55"/>
                    </a:lnTo>
                    <a:lnTo>
                      <a:pt x="197" y="46"/>
                    </a:lnTo>
                    <a:lnTo>
                      <a:pt x="186" y="38"/>
                    </a:lnTo>
                    <a:lnTo>
                      <a:pt x="175" y="30"/>
                    </a:lnTo>
                    <a:lnTo>
                      <a:pt x="162" y="22"/>
                    </a:lnTo>
                    <a:lnTo>
                      <a:pt x="149" y="15"/>
                    </a:lnTo>
                    <a:lnTo>
                      <a:pt x="134" y="9"/>
                    </a:lnTo>
                    <a:lnTo>
                      <a:pt x="123" y="5"/>
                    </a:lnTo>
                    <a:lnTo>
                      <a:pt x="112" y="2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8" y="0"/>
                    </a:lnTo>
                    <a:lnTo>
                      <a:pt x="67" y="1"/>
                    </a:lnTo>
                    <a:lnTo>
                      <a:pt x="57" y="4"/>
                    </a:lnTo>
                    <a:lnTo>
                      <a:pt x="48" y="7"/>
                    </a:lnTo>
                    <a:lnTo>
                      <a:pt x="38" y="11"/>
                    </a:lnTo>
                    <a:lnTo>
                      <a:pt x="30" y="17"/>
                    </a:lnTo>
                    <a:lnTo>
                      <a:pt x="23" y="23"/>
                    </a:lnTo>
                    <a:lnTo>
                      <a:pt x="17" y="31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3" y="58"/>
                    </a:lnTo>
                    <a:lnTo>
                      <a:pt x="0" y="68"/>
                    </a:lnTo>
                    <a:lnTo>
                      <a:pt x="3" y="66"/>
                    </a:lnTo>
                    <a:lnTo>
                      <a:pt x="9" y="61"/>
                    </a:lnTo>
                    <a:lnTo>
                      <a:pt x="21" y="55"/>
                    </a:lnTo>
                    <a:lnTo>
                      <a:pt x="35" y="49"/>
                    </a:lnTo>
                    <a:lnTo>
                      <a:pt x="44" y="46"/>
                    </a:lnTo>
                    <a:lnTo>
                      <a:pt x="52" y="44"/>
                    </a:lnTo>
                    <a:lnTo>
                      <a:pt x="61" y="42"/>
                    </a:lnTo>
                    <a:lnTo>
                      <a:pt x="71" y="41"/>
                    </a:lnTo>
                    <a:lnTo>
                      <a:pt x="82" y="42"/>
                    </a:lnTo>
                    <a:lnTo>
                      <a:pt x="92" y="43"/>
                    </a:lnTo>
                    <a:lnTo>
                      <a:pt x="103" y="45"/>
                    </a:lnTo>
                    <a:lnTo>
                      <a:pt x="115" y="49"/>
                    </a:lnTo>
                    <a:lnTo>
                      <a:pt x="126" y="55"/>
                    </a:lnTo>
                    <a:lnTo>
                      <a:pt x="139" y="63"/>
                    </a:lnTo>
                    <a:lnTo>
                      <a:pt x="150" y="72"/>
                    </a:lnTo>
                    <a:lnTo>
                      <a:pt x="162" y="83"/>
                    </a:lnTo>
                    <a:lnTo>
                      <a:pt x="174" y="98"/>
                    </a:lnTo>
                    <a:lnTo>
                      <a:pt x="185" y="114"/>
                    </a:lnTo>
                    <a:lnTo>
                      <a:pt x="196" y="133"/>
                    </a:lnTo>
                    <a:lnTo>
                      <a:pt x="208" y="155"/>
                    </a:lnTo>
                    <a:lnTo>
                      <a:pt x="218" y="180"/>
                    </a:lnTo>
                    <a:lnTo>
                      <a:pt x="228" y="207"/>
                    </a:lnTo>
                    <a:lnTo>
                      <a:pt x="238" y="239"/>
                    </a:lnTo>
                    <a:lnTo>
                      <a:pt x="247" y="274"/>
                    </a:lnTo>
                    <a:lnTo>
                      <a:pt x="256" y="312"/>
                    </a:lnTo>
                    <a:lnTo>
                      <a:pt x="264" y="353"/>
                    </a:lnTo>
                    <a:lnTo>
                      <a:pt x="271" y="400"/>
                    </a:lnTo>
                    <a:lnTo>
                      <a:pt x="278" y="449"/>
                    </a:lnTo>
                    <a:lnTo>
                      <a:pt x="279" y="458"/>
                    </a:lnTo>
                    <a:lnTo>
                      <a:pt x="281" y="465"/>
                    </a:lnTo>
                    <a:lnTo>
                      <a:pt x="283" y="471"/>
                    </a:lnTo>
                    <a:lnTo>
                      <a:pt x="286" y="477"/>
                    </a:lnTo>
                    <a:lnTo>
                      <a:pt x="290" y="483"/>
                    </a:lnTo>
                    <a:lnTo>
                      <a:pt x="295" y="488"/>
                    </a:lnTo>
                    <a:lnTo>
                      <a:pt x="300" y="493"/>
                    </a:lnTo>
                    <a:lnTo>
                      <a:pt x="305" y="497"/>
                    </a:lnTo>
                    <a:lnTo>
                      <a:pt x="310" y="500"/>
                    </a:lnTo>
                    <a:lnTo>
                      <a:pt x="315" y="503"/>
                    </a:lnTo>
                    <a:lnTo>
                      <a:pt x="321" y="506"/>
                    </a:lnTo>
                    <a:lnTo>
                      <a:pt x="328" y="508"/>
                    </a:lnTo>
                    <a:lnTo>
                      <a:pt x="341" y="511"/>
                    </a:lnTo>
                    <a:lnTo>
                      <a:pt x="355" y="513"/>
                    </a:lnTo>
                    <a:lnTo>
                      <a:pt x="368" y="513"/>
                    </a:lnTo>
                    <a:lnTo>
                      <a:pt x="381" y="511"/>
                    </a:lnTo>
                    <a:lnTo>
                      <a:pt x="394" y="508"/>
                    </a:lnTo>
                    <a:lnTo>
                      <a:pt x="405" y="504"/>
                    </a:lnTo>
                    <a:lnTo>
                      <a:pt x="410" y="502"/>
                    </a:lnTo>
                    <a:lnTo>
                      <a:pt x="414" y="499"/>
                    </a:lnTo>
                    <a:lnTo>
                      <a:pt x="419" y="496"/>
                    </a:lnTo>
                    <a:lnTo>
                      <a:pt x="423" y="492"/>
                    </a:lnTo>
                    <a:lnTo>
                      <a:pt x="426" y="489"/>
                    </a:lnTo>
                    <a:lnTo>
                      <a:pt x="428" y="485"/>
                    </a:lnTo>
                    <a:lnTo>
                      <a:pt x="430" y="480"/>
                    </a:lnTo>
                    <a:lnTo>
                      <a:pt x="431" y="476"/>
                    </a:lnTo>
                    <a:lnTo>
                      <a:pt x="439" y="434"/>
                    </a:lnTo>
                    <a:lnTo>
                      <a:pt x="449" y="395"/>
                    </a:lnTo>
                    <a:lnTo>
                      <a:pt x="458" y="358"/>
                    </a:lnTo>
                    <a:lnTo>
                      <a:pt x="468" y="325"/>
                    </a:lnTo>
                    <a:lnTo>
                      <a:pt x="479" y="294"/>
                    </a:lnTo>
                    <a:lnTo>
                      <a:pt x="490" y="265"/>
                    </a:lnTo>
                    <a:lnTo>
                      <a:pt x="502" y="240"/>
                    </a:lnTo>
                    <a:lnTo>
                      <a:pt x="514" y="216"/>
                    </a:lnTo>
                    <a:lnTo>
                      <a:pt x="526" y="194"/>
                    </a:lnTo>
                    <a:lnTo>
                      <a:pt x="539" y="175"/>
                    </a:lnTo>
                    <a:lnTo>
                      <a:pt x="551" y="158"/>
                    </a:lnTo>
                    <a:lnTo>
                      <a:pt x="563" y="142"/>
                    </a:lnTo>
                    <a:lnTo>
                      <a:pt x="577" y="129"/>
                    </a:lnTo>
                    <a:lnTo>
                      <a:pt x="589" y="118"/>
                    </a:lnTo>
                    <a:lnTo>
                      <a:pt x="603" y="107"/>
                    </a:lnTo>
                    <a:lnTo>
                      <a:pt x="615" y="99"/>
                    </a:lnTo>
                    <a:lnTo>
                      <a:pt x="627" y="92"/>
                    </a:lnTo>
                    <a:lnTo>
                      <a:pt x="640" y="87"/>
                    </a:lnTo>
                    <a:lnTo>
                      <a:pt x="651" y="82"/>
                    </a:lnTo>
                    <a:lnTo>
                      <a:pt x="663" y="79"/>
                    </a:lnTo>
                    <a:lnTo>
                      <a:pt x="674" y="77"/>
                    </a:lnTo>
                    <a:lnTo>
                      <a:pt x="684" y="76"/>
                    </a:lnTo>
                    <a:lnTo>
                      <a:pt x="695" y="76"/>
                    </a:lnTo>
                    <a:lnTo>
                      <a:pt x="704" y="77"/>
                    </a:lnTo>
                    <a:lnTo>
                      <a:pt x="713" y="78"/>
                    </a:lnTo>
                    <a:lnTo>
                      <a:pt x="721" y="81"/>
                    </a:lnTo>
                    <a:lnTo>
                      <a:pt x="729" y="83"/>
                    </a:lnTo>
                    <a:lnTo>
                      <a:pt x="736" y="87"/>
                    </a:lnTo>
                    <a:lnTo>
                      <a:pt x="741" y="91"/>
                    </a:lnTo>
                    <a:lnTo>
                      <a:pt x="746" y="94"/>
                    </a:lnTo>
                    <a:lnTo>
                      <a:pt x="749" y="98"/>
                    </a:lnTo>
                    <a:lnTo>
                      <a:pt x="752" y="102"/>
                    </a:lnTo>
                    <a:lnTo>
                      <a:pt x="756" y="92"/>
                    </a:lnTo>
                    <a:lnTo>
                      <a:pt x="757" y="81"/>
                    </a:lnTo>
                    <a:lnTo>
                      <a:pt x="756" y="73"/>
                    </a:lnTo>
                    <a:lnTo>
                      <a:pt x="752" y="65"/>
                    </a:lnTo>
                    <a:lnTo>
                      <a:pt x="748" y="58"/>
                    </a:lnTo>
                    <a:lnTo>
                      <a:pt x="742" y="51"/>
                    </a:lnTo>
                    <a:lnTo>
                      <a:pt x="735" y="46"/>
                    </a:lnTo>
                    <a:lnTo>
                      <a:pt x="727" y="41"/>
                    </a:lnTo>
                    <a:lnTo>
                      <a:pt x="717" y="37"/>
                    </a:lnTo>
                    <a:lnTo>
                      <a:pt x="707" y="34"/>
                    </a:lnTo>
                    <a:lnTo>
                      <a:pt x="696" y="32"/>
                    </a:lnTo>
                    <a:lnTo>
                      <a:pt x="684" y="30"/>
                    </a:lnTo>
                    <a:lnTo>
                      <a:pt x="673" y="29"/>
                    </a:lnTo>
                    <a:lnTo>
                      <a:pt x="660" y="28"/>
                    </a:lnTo>
                    <a:lnTo>
                      <a:pt x="649" y="28"/>
                    </a:lnTo>
                    <a:lnTo>
                      <a:pt x="637" y="28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17" name="Freeform 132"/>
              <p:cNvSpPr>
                <a:spLocks/>
              </p:cNvSpPr>
              <p:nvPr/>
            </p:nvSpPr>
            <p:spPr bwMode="auto">
              <a:xfrm>
                <a:off x="3397" y="1888"/>
                <a:ext cx="107" cy="48"/>
              </a:xfrm>
              <a:custGeom>
                <a:avLst/>
                <a:gdLst>
                  <a:gd name="T0" fmla="*/ 0 w 753"/>
                  <a:gd name="T1" fmla="*/ 0 h 334"/>
                  <a:gd name="T2" fmla="*/ 0 w 753"/>
                  <a:gd name="T3" fmla="*/ 0 h 334"/>
                  <a:gd name="T4" fmla="*/ 0 w 753"/>
                  <a:gd name="T5" fmla="*/ 0 h 334"/>
                  <a:gd name="T6" fmla="*/ 0 w 753"/>
                  <a:gd name="T7" fmla="*/ 0 h 334"/>
                  <a:gd name="T8" fmla="*/ 0 w 753"/>
                  <a:gd name="T9" fmla="*/ 0 h 334"/>
                  <a:gd name="T10" fmla="*/ 0 w 753"/>
                  <a:gd name="T11" fmla="*/ 0 h 334"/>
                  <a:gd name="T12" fmla="*/ 0 w 753"/>
                  <a:gd name="T13" fmla="*/ 0 h 334"/>
                  <a:gd name="T14" fmla="*/ 0 w 753"/>
                  <a:gd name="T15" fmla="*/ 0 h 334"/>
                  <a:gd name="T16" fmla="*/ 0 w 753"/>
                  <a:gd name="T17" fmla="*/ 0 h 334"/>
                  <a:gd name="T18" fmla="*/ 0 w 753"/>
                  <a:gd name="T19" fmla="*/ 0 h 334"/>
                  <a:gd name="T20" fmla="*/ 0 w 753"/>
                  <a:gd name="T21" fmla="*/ 0 h 334"/>
                  <a:gd name="T22" fmla="*/ 0 w 753"/>
                  <a:gd name="T23" fmla="*/ 0 h 334"/>
                  <a:gd name="T24" fmla="*/ 0 w 753"/>
                  <a:gd name="T25" fmla="*/ 0 h 334"/>
                  <a:gd name="T26" fmla="*/ 0 w 753"/>
                  <a:gd name="T27" fmla="*/ 0 h 334"/>
                  <a:gd name="T28" fmla="*/ 0 w 753"/>
                  <a:gd name="T29" fmla="*/ 0 h 334"/>
                  <a:gd name="T30" fmla="*/ 0 w 753"/>
                  <a:gd name="T31" fmla="*/ 0 h 334"/>
                  <a:gd name="T32" fmla="*/ 0 w 753"/>
                  <a:gd name="T33" fmla="*/ 0 h 334"/>
                  <a:gd name="T34" fmla="*/ 0 w 753"/>
                  <a:gd name="T35" fmla="*/ 0 h 334"/>
                  <a:gd name="T36" fmla="*/ 0 w 753"/>
                  <a:gd name="T37" fmla="*/ 0 h 334"/>
                  <a:gd name="T38" fmla="*/ 0 w 753"/>
                  <a:gd name="T39" fmla="*/ 0 h 334"/>
                  <a:gd name="T40" fmla="*/ 0 w 753"/>
                  <a:gd name="T41" fmla="*/ 0 h 334"/>
                  <a:gd name="T42" fmla="*/ 0 w 753"/>
                  <a:gd name="T43" fmla="*/ 0 h 334"/>
                  <a:gd name="T44" fmla="*/ 0 w 753"/>
                  <a:gd name="T45" fmla="*/ 0 h 334"/>
                  <a:gd name="T46" fmla="*/ 0 w 753"/>
                  <a:gd name="T47" fmla="*/ 0 h 334"/>
                  <a:gd name="T48" fmla="*/ 0 w 753"/>
                  <a:gd name="T49" fmla="*/ 0 h 334"/>
                  <a:gd name="T50" fmla="*/ 0 w 753"/>
                  <a:gd name="T51" fmla="*/ 0 h 334"/>
                  <a:gd name="T52" fmla="*/ 0 w 753"/>
                  <a:gd name="T53" fmla="*/ 0 h 334"/>
                  <a:gd name="T54" fmla="*/ 0 w 753"/>
                  <a:gd name="T55" fmla="*/ 0 h 334"/>
                  <a:gd name="T56" fmla="*/ 0 w 753"/>
                  <a:gd name="T57" fmla="*/ 0 h 334"/>
                  <a:gd name="T58" fmla="*/ 0 w 753"/>
                  <a:gd name="T59" fmla="*/ 0 h 334"/>
                  <a:gd name="T60" fmla="*/ 0 w 753"/>
                  <a:gd name="T61" fmla="*/ 0 h 334"/>
                  <a:gd name="T62" fmla="*/ 0 w 753"/>
                  <a:gd name="T63" fmla="*/ 0 h 334"/>
                  <a:gd name="T64" fmla="*/ 0 w 753"/>
                  <a:gd name="T65" fmla="*/ 0 h 334"/>
                  <a:gd name="T66" fmla="*/ 0 w 753"/>
                  <a:gd name="T67" fmla="*/ 0 h 334"/>
                  <a:gd name="T68" fmla="*/ 0 w 753"/>
                  <a:gd name="T69" fmla="*/ 0 h 334"/>
                  <a:gd name="T70" fmla="*/ 0 w 753"/>
                  <a:gd name="T71" fmla="*/ 0 h 334"/>
                  <a:gd name="T72" fmla="*/ 0 w 753"/>
                  <a:gd name="T73" fmla="*/ 0 h 334"/>
                  <a:gd name="T74" fmla="*/ 0 w 753"/>
                  <a:gd name="T75" fmla="*/ 0 h 334"/>
                  <a:gd name="T76" fmla="*/ 0 w 753"/>
                  <a:gd name="T77" fmla="*/ 0 h 334"/>
                  <a:gd name="T78" fmla="*/ 0 w 753"/>
                  <a:gd name="T79" fmla="*/ 0 h 334"/>
                  <a:gd name="T80" fmla="*/ 0 w 753"/>
                  <a:gd name="T81" fmla="*/ 0 h 334"/>
                  <a:gd name="T82" fmla="*/ 0 w 753"/>
                  <a:gd name="T83" fmla="*/ 0 h 334"/>
                  <a:gd name="T84" fmla="*/ 0 w 753"/>
                  <a:gd name="T85" fmla="*/ 0 h 334"/>
                  <a:gd name="T86" fmla="*/ 0 w 753"/>
                  <a:gd name="T87" fmla="*/ 0 h 334"/>
                  <a:gd name="T88" fmla="*/ 0 w 753"/>
                  <a:gd name="T89" fmla="*/ 0 h 334"/>
                  <a:gd name="T90" fmla="*/ 0 w 753"/>
                  <a:gd name="T91" fmla="*/ 0 h 334"/>
                  <a:gd name="T92" fmla="*/ 0 w 753"/>
                  <a:gd name="T93" fmla="*/ 0 h 334"/>
                  <a:gd name="T94" fmla="*/ 0 w 753"/>
                  <a:gd name="T95" fmla="*/ 0 h 334"/>
                  <a:gd name="T96" fmla="*/ 0 w 753"/>
                  <a:gd name="T97" fmla="*/ 0 h 334"/>
                  <a:gd name="T98" fmla="*/ 0 w 753"/>
                  <a:gd name="T99" fmla="*/ 0 h 334"/>
                  <a:gd name="T100" fmla="*/ 0 w 753"/>
                  <a:gd name="T101" fmla="*/ 0 h 334"/>
                  <a:gd name="T102" fmla="*/ 0 w 753"/>
                  <a:gd name="T103" fmla="*/ 0 h 334"/>
                  <a:gd name="T104" fmla="*/ 0 w 753"/>
                  <a:gd name="T105" fmla="*/ 0 h 334"/>
                  <a:gd name="T106" fmla="*/ 0 w 753"/>
                  <a:gd name="T107" fmla="*/ 0 h 334"/>
                  <a:gd name="T108" fmla="*/ 0 w 753"/>
                  <a:gd name="T109" fmla="*/ 0 h 334"/>
                  <a:gd name="T110" fmla="*/ 0 w 753"/>
                  <a:gd name="T111" fmla="*/ 0 h 334"/>
                  <a:gd name="T112" fmla="*/ 0 w 753"/>
                  <a:gd name="T113" fmla="*/ 0 h 334"/>
                  <a:gd name="T114" fmla="*/ 0 w 753"/>
                  <a:gd name="T115" fmla="*/ 0 h 334"/>
                  <a:gd name="T116" fmla="*/ 0 w 753"/>
                  <a:gd name="T117" fmla="*/ 0 h 334"/>
                  <a:gd name="T118" fmla="*/ 0 w 753"/>
                  <a:gd name="T119" fmla="*/ 0 h 334"/>
                  <a:gd name="T120" fmla="*/ 0 w 753"/>
                  <a:gd name="T121" fmla="*/ 0 h 33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53"/>
                  <a:gd name="T184" fmla="*/ 0 h 334"/>
                  <a:gd name="T185" fmla="*/ 753 w 753"/>
                  <a:gd name="T186" fmla="*/ 334 h 33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53" h="334">
                    <a:moveTo>
                      <a:pt x="565" y="39"/>
                    </a:moveTo>
                    <a:lnTo>
                      <a:pt x="558" y="43"/>
                    </a:lnTo>
                    <a:lnTo>
                      <a:pt x="550" y="47"/>
                    </a:lnTo>
                    <a:lnTo>
                      <a:pt x="541" y="52"/>
                    </a:lnTo>
                    <a:lnTo>
                      <a:pt x="534" y="60"/>
                    </a:lnTo>
                    <a:lnTo>
                      <a:pt x="528" y="67"/>
                    </a:lnTo>
                    <a:lnTo>
                      <a:pt x="523" y="75"/>
                    </a:lnTo>
                    <a:lnTo>
                      <a:pt x="518" y="83"/>
                    </a:lnTo>
                    <a:lnTo>
                      <a:pt x="514" y="92"/>
                    </a:lnTo>
                    <a:lnTo>
                      <a:pt x="511" y="101"/>
                    </a:lnTo>
                    <a:lnTo>
                      <a:pt x="510" y="108"/>
                    </a:lnTo>
                    <a:lnTo>
                      <a:pt x="510" y="115"/>
                    </a:lnTo>
                    <a:lnTo>
                      <a:pt x="511" y="122"/>
                    </a:lnTo>
                    <a:lnTo>
                      <a:pt x="513" y="128"/>
                    </a:lnTo>
                    <a:lnTo>
                      <a:pt x="515" y="134"/>
                    </a:lnTo>
                    <a:lnTo>
                      <a:pt x="519" y="140"/>
                    </a:lnTo>
                    <a:lnTo>
                      <a:pt x="523" y="146"/>
                    </a:lnTo>
                    <a:lnTo>
                      <a:pt x="528" y="151"/>
                    </a:lnTo>
                    <a:lnTo>
                      <a:pt x="536" y="157"/>
                    </a:lnTo>
                    <a:lnTo>
                      <a:pt x="544" y="161"/>
                    </a:lnTo>
                    <a:lnTo>
                      <a:pt x="554" y="165"/>
                    </a:lnTo>
                    <a:lnTo>
                      <a:pt x="564" y="167"/>
                    </a:lnTo>
                    <a:lnTo>
                      <a:pt x="574" y="169"/>
                    </a:lnTo>
                    <a:lnTo>
                      <a:pt x="586" y="169"/>
                    </a:lnTo>
                    <a:lnTo>
                      <a:pt x="596" y="169"/>
                    </a:lnTo>
                    <a:lnTo>
                      <a:pt x="607" y="167"/>
                    </a:lnTo>
                    <a:lnTo>
                      <a:pt x="615" y="164"/>
                    </a:lnTo>
                    <a:lnTo>
                      <a:pt x="622" y="161"/>
                    </a:lnTo>
                    <a:lnTo>
                      <a:pt x="628" y="158"/>
                    </a:lnTo>
                    <a:lnTo>
                      <a:pt x="634" y="153"/>
                    </a:lnTo>
                    <a:lnTo>
                      <a:pt x="638" y="147"/>
                    </a:lnTo>
                    <a:lnTo>
                      <a:pt x="642" y="142"/>
                    </a:lnTo>
                    <a:lnTo>
                      <a:pt x="645" y="136"/>
                    </a:lnTo>
                    <a:lnTo>
                      <a:pt x="646" y="130"/>
                    </a:lnTo>
                    <a:lnTo>
                      <a:pt x="646" y="124"/>
                    </a:lnTo>
                    <a:lnTo>
                      <a:pt x="645" y="119"/>
                    </a:lnTo>
                    <a:lnTo>
                      <a:pt x="644" y="112"/>
                    </a:lnTo>
                    <a:lnTo>
                      <a:pt x="641" y="107"/>
                    </a:lnTo>
                    <a:lnTo>
                      <a:pt x="637" y="103"/>
                    </a:lnTo>
                    <a:lnTo>
                      <a:pt x="633" y="99"/>
                    </a:lnTo>
                    <a:lnTo>
                      <a:pt x="628" y="95"/>
                    </a:lnTo>
                    <a:lnTo>
                      <a:pt x="622" y="92"/>
                    </a:lnTo>
                    <a:lnTo>
                      <a:pt x="616" y="89"/>
                    </a:lnTo>
                    <a:lnTo>
                      <a:pt x="610" y="86"/>
                    </a:lnTo>
                    <a:lnTo>
                      <a:pt x="604" y="85"/>
                    </a:lnTo>
                    <a:lnTo>
                      <a:pt x="598" y="84"/>
                    </a:lnTo>
                    <a:lnTo>
                      <a:pt x="592" y="84"/>
                    </a:lnTo>
                    <a:lnTo>
                      <a:pt x="586" y="85"/>
                    </a:lnTo>
                    <a:lnTo>
                      <a:pt x="581" y="86"/>
                    </a:lnTo>
                    <a:lnTo>
                      <a:pt x="575" y="89"/>
                    </a:lnTo>
                    <a:lnTo>
                      <a:pt x="572" y="91"/>
                    </a:lnTo>
                    <a:lnTo>
                      <a:pt x="569" y="94"/>
                    </a:lnTo>
                    <a:lnTo>
                      <a:pt x="566" y="97"/>
                    </a:lnTo>
                    <a:lnTo>
                      <a:pt x="564" y="100"/>
                    </a:lnTo>
                    <a:lnTo>
                      <a:pt x="563" y="103"/>
                    </a:lnTo>
                    <a:lnTo>
                      <a:pt x="562" y="107"/>
                    </a:lnTo>
                    <a:lnTo>
                      <a:pt x="562" y="110"/>
                    </a:lnTo>
                    <a:lnTo>
                      <a:pt x="562" y="114"/>
                    </a:lnTo>
                    <a:lnTo>
                      <a:pt x="583" y="113"/>
                    </a:lnTo>
                    <a:lnTo>
                      <a:pt x="583" y="110"/>
                    </a:lnTo>
                    <a:lnTo>
                      <a:pt x="584" y="107"/>
                    </a:lnTo>
                    <a:lnTo>
                      <a:pt x="585" y="105"/>
                    </a:lnTo>
                    <a:lnTo>
                      <a:pt x="587" y="103"/>
                    </a:lnTo>
                    <a:lnTo>
                      <a:pt x="592" y="102"/>
                    </a:lnTo>
                    <a:lnTo>
                      <a:pt x="598" y="102"/>
                    </a:lnTo>
                    <a:lnTo>
                      <a:pt x="604" y="103"/>
                    </a:lnTo>
                    <a:lnTo>
                      <a:pt x="611" y="105"/>
                    </a:lnTo>
                    <a:lnTo>
                      <a:pt x="616" y="108"/>
                    </a:lnTo>
                    <a:lnTo>
                      <a:pt x="621" y="113"/>
                    </a:lnTo>
                    <a:lnTo>
                      <a:pt x="623" y="115"/>
                    </a:lnTo>
                    <a:lnTo>
                      <a:pt x="624" y="120"/>
                    </a:lnTo>
                    <a:lnTo>
                      <a:pt x="625" y="124"/>
                    </a:lnTo>
                    <a:lnTo>
                      <a:pt x="625" y="128"/>
                    </a:lnTo>
                    <a:lnTo>
                      <a:pt x="624" y="133"/>
                    </a:lnTo>
                    <a:lnTo>
                      <a:pt x="622" y="137"/>
                    </a:lnTo>
                    <a:lnTo>
                      <a:pt x="619" y="141"/>
                    </a:lnTo>
                    <a:lnTo>
                      <a:pt x="616" y="143"/>
                    </a:lnTo>
                    <a:lnTo>
                      <a:pt x="608" y="149"/>
                    </a:lnTo>
                    <a:lnTo>
                      <a:pt x="600" y="151"/>
                    </a:lnTo>
                    <a:lnTo>
                      <a:pt x="593" y="153"/>
                    </a:lnTo>
                    <a:lnTo>
                      <a:pt x="585" y="153"/>
                    </a:lnTo>
                    <a:lnTo>
                      <a:pt x="577" y="153"/>
                    </a:lnTo>
                    <a:lnTo>
                      <a:pt x="569" y="152"/>
                    </a:lnTo>
                    <a:lnTo>
                      <a:pt x="562" y="150"/>
                    </a:lnTo>
                    <a:lnTo>
                      <a:pt x="555" y="147"/>
                    </a:lnTo>
                    <a:lnTo>
                      <a:pt x="549" y="143"/>
                    </a:lnTo>
                    <a:lnTo>
                      <a:pt x="543" y="140"/>
                    </a:lnTo>
                    <a:lnTo>
                      <a:pt x="539" y="135"/>
                    </a:lnTo>
                    <a:lnTo>
                      <a:pt x="536" y="131"/>
                    </a:lnTo>
                    <a:lnTo>
                      <a:pt x="534" y="126"/>
                    </a:lnTo>
                    <a:lnTo>
                      <a:pt x="533" y="122"/>
                    </a:lnTo>
                    <a:lnTo>
                      <a:pt x="532" y="112"/>
                    </a:lnTo>
                    <a:lnTo>
                      <a:pt x="532" y="104"/>
                    </a:lnTo>
                    <a:lnTo>
                      <a:pt x="534" y="97"/>
                    </a:lnTo>
                    <a:lnTo>
                      <a:pt x="537" y="90"/>
                    </a:lnTo>
                    <a:lnTo>
                      <a:pt x="540" y="82"/>
                    </a:lnTo>
                    <a:lnTo>
                      <a:pt x="545" y="76"/>
                    </a:lnTo>
                    <a:lnTo>
                      <a:pt x="551" y="70"/>
                    </a:lnTo>
                    <a:lnTo>
                      <a:pt x="556" y="65"/>
                    </a:lnTo>
                    <a:lnTo>
                      <a:pt x="562" y="61"/>
                    </a:lnTo>
                    <a:lnTo>
                      <a:pt x="568" y="58"/>
                    </a:lnTo>
                    <a:lnTo>
                      <a:pt x="575" y="54"/>
                    </a:lnTo>
                    <a:lnTo>
                      <a:pt x="588" y="48"/>
                    </a:lnTo>
                    <a:lnTo>
                      <a:pt x="599" y="43"/>
                    </a:lnTo>
                    <a:lnTo>
                      <a:pt x="610" y="39"/>
                    </a:lnTo>
                    <a:lnTo>
                      <a:pt x="621" y="36"/>
                    </a:lnTo>
                    <a:lnTo>
                      <a:pt x="631" y="35"/>
                    </a:lnTo>
                    <a:lnTo>
                      <a:pt x="643" y="34"/>
                    </a:lnTo>
                    <a:lnTo>
                      <a:pt x="655" y="35"/>
                    </a:lnTo>
                    <a:lnTo>
                      <a:pt x="667" y="37"/>
                    </a:lnTo>
                    <a:lnTo>
                      <a:pt x="677" y="40"/>
                    </a:lnTo>
                    <a:lnTo>
                      <a:pt x="686" y="43"/>
                    </a:lnTo>
                    <a:lnTo>
                      <a:pt x="694" y="48"/>
                    </a:lnTo>
                    <a:lnTo>
                      <a:pt x="701" y="52"/>
                    </a:lnTo>
                    <a:lnTo>
                      <a:pt x="709" y="59"/>
                    </a:lnTo>
                    <a:lnTo>
                      <a:pt x="714" y="65"/>
                    </a:lnTo>
                    <a:lnTo>
                      <a:pt x="719" y="72"/>
                    </a:lnTo>
                    <a:lnTo>
                      <a:pt x="723" y="80"/>
                    </a:lnTo>
                    <a:lnTo>
                      <a:pt x="726" y="86"/>
                    </a:lnTo>
                    <a:lnTo>
                      <a:pt x="728" y="94"/>
                    </a:lnTo>
                    <a:lnTo>
                      <a:pt x="730" y="101"/>
                    </a:lnTo>
                    <a:lnTo>
                      <a:pt x="731" y="109"/>
                    </a:lnTo>
                    <a:lnTo>
                      <a:pt x="732" y="116"/>
                    </a:lnTo>
                    <a:lnTo>
                      <a:pt x="732" y="125"/>
                    </a:lnTo>
                    <a:lnTo>
                      <a:pt x="731" y="133"/>
                    </a:lnTo>
                    <a:lnTo>
                      <a:pt x="730" y="140"/>
                    </a:lnTo>
                    <a:lnTo>
                      <a:pt x="729" y="149"/>
                    </a:lnTo>
                    <a:lnTo>
                      <a:pt x="727" y="157"/>
                    </a:lnTo>
                    <a:lnTo>
                      <a:pt x="724" y="165"/>
                    </a:lnTo>
                    <a:lnTo>
                      <a:pt x="721" y="173"/>
                    </a:lnTo>
                    <a:lnTo>
                      <a:pt x="717" y="181"/>
                    </a:lnTo>
                    <a:lnTo>
                      <a:pt x="713" y="188"/>
                    </a:lnTo>
                    <a:lnTo>
                      <a:pt x="709" y="196"/>
                    </a:lnTo>
                    <a:lnTo>
                      <a:pt x="704" y="202"/>
                    </a:lnTo>
                    <a:lnTo>
                      <a:pt x="695" y="213"/>
                    </a:lnTo>
                    <a:lnTo>
                      <a:pt x="687" y="222"/>
                    </a:lnTo>
                    <a:lnTo>
                      <a:pt x="678" y="230"/>
                    </a:lnTo>
                    <a:lnTo>
                      <a:pt x="667" y="240"/>
                    </a:lnTo>
                    <a:lnTo>
                      <a:pt x="656" y="248"/>
                    </a:lnTo>
                    <a:lnTo>
                      <a:pt x="645" y="256"/>
                    </a:lnTo>
                    <a:lnTo>
                      <a:pt x="633" y="263"/>
                    </a:lnTo>
                    <a:lnTo>
                      <a:pt x="621" y="271"/>
                    </a:lnTo>
                    <a:lnTo>
                      <a:pt x="608" y="278"/>
                    </a:lnTo>
                    <a:lnTo>
                      <a:pt x="596" y="283"/>
                    </a:lnTo>
                    <a:lnTo>
                      <a:pt x="583" y="289"/>
                    </a:lnTo>
                    <a:lnTo>
                      <a:pt x="569" y="294"/>
                    </a:lnTo>
                    <a:lnTo>
                      <a:pt x="556" y="298"/>
                    </a:lnTo>
                    <a:lnTo>
                      <a:pt x="542" y="302"/>
                    </a:lnTo>
                    <a:lnTo>
                      <a:pt x="530" y="305"/>
                    </a:lnTo>
                    <a:lnTo>
                      <a:pt x="517" y="307"/>
                    </a:lnTo>
                    <a:lnTo>
                      <a:pt x="491" y="311"/>
                    </a:lnTo>
                    <a:lnTo>
                      <a:pt x="468" y="313"/>
                    </a:lnTo>
                    <a:lnTo>
                      <a:pt x="445" y="315"/>
                    </a:lnTo>
                    <a:lnTo>
                      <a:pt x="425" y="316"/>
                    </a:lnTo>
                    <a:lnTo>
                      <a:pt x="404" y="317"/>
                    </a:lnTo>
                    <a:lnTo>
                      <a:pt x="384" y="317"/>
                    </a:lnTo>
                    <a:lnTo>
                      <a:pt x="366" y="317"/>
                    </a:lnTo>
                    <a:lnTo>
                      <a:pt x="347" y="315"/>
                    </a:lnTo>
                    <a:lnTo>
                      <a:pt x="328" y="313"/>
                    </a:lnTo>
                    <a:lnTo>
                      <a:pt x="310" y="311"/>
                    </a:lnTo>
                    <a:lnTo>
                      <a:pt x="291" y="308"/>
                    </a:lnTo>
                    <a:lnTo>
                      <a:pt x="272" y="304"/>
                    </a:lnTo>
                    <a:lnTo>
                      <a:pt x="231" y="294"/>
                    </a:lnTo>
                    <a:lnTo>
                      <a:pt x="187" y="282"/>
                    </a:lnTo>
                    <a:lnTo>
                      <a:pt x="175" y="279"/>
                    </a:lnTo>
                    <a:lnTo>
                      <a:pt x="164" y="274"/>
                    </a:lnTo>
                    <a:lnTo>
                      <a:pt x="153" y="268"/>
                    </a:lnTo>
                    <a:lnTo>
                      <a:pt x="141" y="262"/>
                    </a:lnTo>
                    <a:lnTo>
                      <a:pt x="129" y="255"/>
                    </a:lnTo>
                    <a:lnTo>
                      <a:pt x="118" y="248"/>
                    </a:lnTo>
                    <a:lnTo>
                      <a:pt x="106" y="240"/>
                    </a:lnTo>
                    <a:lnTo>
                      <a:pt x="95" y="231"/>
                    </a:lnTo>
                    <a:lnTo>
                      <a:pt x="84" y="222"/>
                    </a:lnTo>
                    <a:lnTo>
                      <a:pt x="73" y="213"/>
                    </a:lnTo>
                    <a:lnTo>
                      <a:pt x="64" y="203"/>
                    </a:lnTo>
                    <a:lnTo>
                      <a:pt x="55" y="193"/>
                    </a:lnTo>
                    <a:lnTo>
                      <a:pt x="47" y="183"/>
                    </a:lnTo>
                    <a:lnTo>
                      <a:pt x="40" y="173"/>
                    </a:lnTo>
                    <a:lnTo>
                      <a:pt x="35" y="163"/>
                    </a:lnTo>
                    <a:lnTo>
                      <a:pt x="31" y="153"/>
                    </a:lnTo>
                    <a:lnTo>
                      <a:pt x="26" y="137"/>
                    </a:lnTo>
                    <a:lnTo>
                      <a:pt x="23" y="120"/>
                    </a:lnTo>
                    <a:lnTo>
                      <a:pt x="22" y="111"/>
                    </a:lnTo>
                    <a:lnTo>
                      <a:pt x="20" y="102"/>
                    </a:lnTo>
                    <a:lnTo>
                      <a:pt x="20" y="94"/>
                    </a:lnTo>
                    <a:lnTo>
                      <a:pt x="22" y="84"/>
                    </a:lnTo>
                    <a:lnTo>
                      <a:pt x="24" y="76"/>
                    </a:lnTo>
                    <a:lnTo>
                      <a:pt x="26" y="68"/>
                    </a:lnTo>
                    <a:lnTo>
                      <a:pt x="29" y="61"/>
                    </a:lnTo>
                    <a:lnTo>
                      <a:pt x="33" y="53"/>
                    </a:lnTo>
                    <a:lnTo>
                      <a:pt x="37" y="46"/>
                    </a:lnTo>
                    <a:lnTo>
                      <a:pt x="43" y="40"/>
                    </a:lnTo>
                    <a:lnTo>
                      <a:pt x="50" y="34"/>
                    </a:lnTo>
                    <a:lnTo>
                      <a:pt x="58" y="29"/>
                    </a:lnTo>
                    <a:lnTo>
                      <a:pt x="68" y="24"/>
                    </a:lnTo>
                    <a:lnTo>
                      <a:pt x="80" y="20"/>
                    </a:lnTo>
                    <a:lnTo>
                      <a:pt x="94" y="17"/>
                    </a:lnTo>
                    <a:lnTo>
                      <a:pt x="107" y="16"/>
                    </a:lnTo>
                    <a:lnTo>
                      <a:pt x="121" y="16"/>
                    </a:lnTo>
                    <a:lnTo>
                      <a:pt x="135" y="17"/>
                    </a:lnTo>
                    <a:lnTo>
                      <a:pt x="149" y="19"/>
                    </a:lnTo>
                    <a:lnTo>
                      <a:pt x="161" y="22"/>
                    </a:lnTo>
                    <a:lnTo>
                      <a:pt x="167" y="24"/>
                    </a:lnTo>
                    <a:lnTo>
                      <a:pt x="173" y="28"/>
                    </a:lnTo>
                    <a:lnTo>
                      <a:pt x="179" y="32"/>
                    </a:lnTo>
                    <a:lnTo>
                      <a:pt x="185" y="36"/>
                    </a:lnTo>
                    <a:lnTo>
                      <a:pt x="190" y="41"/>
                    </a:lnTo>
                    <a:lnTo>
                      <a:pt x="194" y="46"/>
                    </a:lnTo>
                    <a:lnTo>
                      <a:pt x="197" y="53"/>
                    </a:lnTo>
                    <a:lnTo>
                      <a:pt x="199" y="61"/>
                    </a:lnTo>
                    <a:lnTo>
                      <a:pt x="200" y="69"/>
                    </a:lnTo>
                    <a:lnTo>
                      <a:pt x="200" y="76"/>
                    </a:lnTo>
                    <a:lnTo>
                      <a:pt x="198" y="82"/>
                    </a:lnTo>
                    <a:lnTo>
                      <a:pt x="196" y="89"/>
                    </a:lnTo>
                    <a:lnTo>
                      <a:pt x="192" y="95"/>
                    </a:lnTo>
                    <a:lnTo>
                      <a:pt x="188" y="100"/>
                    </a:lnTo>
                    <a:lnTo>
                      <a:pt x="182" y="105"/>
                    </a:lnTo>
                    <a:lnTo>
                      <a:pt x="175" y="109"/>
                    </a:lnTo>
                    <a:lnTo>
                      <a:pt x="169" y="112"/>
                    </a:lnTo>
                    <a:lnTo>
                      <a:pt x="163" y="114"/>
                    </a:lnTo>
                    <a:lnTo>
                      <a:pt x="157" y="115"/>
                    </a:lnTo>
                    <a:lnTo>
                      <a:pt x="150" y="116"/>
                    </a:lnTo>
                    <a:lnTo>
                      <a:pt x="143" y="116"/>
                    </a:lnTo>
                    <a:lnTo>
                      <a:pt x="137" y="116"/>
                    </a:lnTo>
                    <a:lnTo>
                      <a:pt x="132" y="114"/>
                    </a:lnTo>
                    <a:lnTo>
                      <a:pt x="127" y="112"/>
                    </a:lnTo>
                    <a:lnTo>
                      <a:pt x="123" y="110"/>
                    </a:lnTo>
                    <a:lnTo>
                      <a:pt x="120" y="108"/>
                    </a:lnTo>
                    <a:lnTo>
                      <a:pt x="118" y="105"/>
                    </a:lnTo>
                    <a:lnTo>
                      <a:pt x="117" y="102"/>
                    </a:lnTo>
                    <a:lnTo>
                      <a:pt x="115" y="96"/>
                    </a:lnTo>
                    <a:lnTo>
                      <a:pt x="115" y="90"/>
                    </a:lnTo>
                    <a:lnTo>
                      <a:pt x="94" y="88"/>
                    </a:lnTo>
                    <a:lnTo>
                      <a:pt x="94" y="94"/>
                    </a:lnTo>
                    <a:lnTo>
                      <a:pt x="94" y="100"/>
                    </a:lnTo>
                    <a:lnTo>
                      <a:pt x="96" y="106"/>
                    </a:lnTo>
                    <a:lnTo>
                      <a:pt x="98" y="111"/>
                    </a:lnTo>
                    <a:lnTo>
                      <a:pt x="101" y="115"/>
                    </a:lnTo>
                    <a:lnTo>
                      <a:pt x="105" y="121"/>
                    </a:lnTo>
                    <a:lnTo>
                      <a:pt x="110" y="124"/>
                    </a:lnTo>
                    <a:lnTo>
                      <a:pt x="117" y="127"/>
                    </a:lnTo>
                    <a:lnTo>
                      <a:pt x="124" y="130"/>
                    </a:lnTo>
                    <a:lnTo>
                      <a:pt x="132" y="132"/>
                    </a:lnTo>
                    <a:lnTo>
                      <a:pt x="141" y="133"/>
                    </a:lnTo>
                    <a:lnTo>
                      <a:pt x="151" y="133"/>
                    </a:lnTo>
                    <a:lnTo>
                      <a:pt x="160" y="132"/>
                    </a:lnTo>
                    <a:lnTo>
                      <a:pt x="169" y="130"/>
                    </a:lnTo>
                    <a:lnTo>
                      <a:pt x="179" y="127"/>
                    </a:lnTo>
                    <a:lnTo>
                      <a:pt x="187" y="123"/>
                    </a:lnTo>
                    <a:lnTo>
                      <a:pt x="196" y="117"/>
                    </a:lnTo>
                    <a:lnTo>
                      <a:pt x="204" y="111"/>
                    </a:lnTo>
                    <a:lnTo>
                      <a:pt x="211" y="104"/>
                    </a:lnTo>
                    <a:lnTo>
                      <a:pt x="216" y="96"/>
                    </a:lnTo>
                    <a:lnTo>
                      <a:pt x="219" y="88"/>
                    </a:lnTo>
                    <a:lnTo>
                      <a:pt x="221" y="78"/>
                    </a:lnTo>
                    <a:lnTo>
                      <a:pt x="221" y="69"/>
                    </a:lnTo>
                    <a:lnTo>
                      <a:pt x="220" y="59"/>
                    </a:lnTo>
                    <a:lnTo>
                      <a:pt x="218" y="50"/>
                    </a:lnTo>
                    <a:lnTo>
                      <a:pt x="215" y="42"/>
                    </a:lnTo>
                    <a:lnTo>
                      <a:pt x="210" y="35"/>
                    </a:lnTo>
                    <a:lnTo>
                      <a:pt x="203" y="28"/>
                    </a:lnTo>
                    <a:lnTo>
                      <a:pt x="197" y="22"/>
                    </a:lnTo>
                    <a:lnTo>
                      <a:pt x="189" y="16"/>
                    </a:lnTo>
                    <a:lnTo>
                      <a:pt x="180" y="11"/>
                    </a:lnTo>
                    <a:lnTo>
                      <a:pt x="169" y="7"/>
                    </a:lnTo>
                    <a:lnTo>
                      <a:pt x="154" y="3"/>
                    </a:lnTo>
                    <a:lnTo>
                      <a:pt x="138" y="1"/>
                    </a:lnTo>
                    <a:lnTo>
                      <a:pt x="122" y="0"/>
                    </a:lnTo>
                    <a:lnTo>
                      <a:pt x="105" y="0"/>
                    </a:lnTo>
                    <a:lnTo>
                      <a:pt x="89" y="2"/>
                    </a:lnTo>
                    <a:lnTo>
                      <a:pt x="73" y="5"/>
                    </a:lnTo>
                    <a:lnTo>
                      <a:pt x="59" y="9"/>
                    </a:lnTo>
                    <a:lnTo>
                      <a:pt x="45" y="15"/>
                    </a:lnTo>
                    <a:lnTo>
                      <a:pt x="36" y="21"/>
                    </a:lnTo>
                    <a:lnTo>
                      <a:pt x="28" y="28"/>
                    </a:lnTo>
                    <a:lnTo>
                      <a:pt x="20" y="36"/>
                    </a:lnTo>
                    <a:lnTo>
                      <a:pt x="15" y="43"/>
                    </a:lnTo>
                    <a:lnTo>
                      <a:pt x="10" y="52"/>
                    </a:lnTo>
                    <a:lnTo>
                      <a:pt x="6" y="61"/>
                    </a:lnTo>
                    <a:lnTo>
                      <a:pt x="4" y="71"/>
                    </a:lnTo>
                    <a:lnTo>
                      <a:pt x="2" y="80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0" y="109"/>
                    </a:lnTo>
                    <a:lnTo>
                      <a:pt x="1" y="120"/>
                    </a:lnTo>
                    <a:lnTo>
                      <a:pt x="3" y="129"/>
                    </a:lnTo>
                    <a:lnTo>
                      <a:pt x="5" y="139"/>
                    </a:lnTo>
                    <a:lnTo>
                      <a:pt x="7" y="149"/>
                    </a:lnTo>
                    <a:lnTo>
                      <a:pt x="10" y="157"/>
                    </a:lnTo>
                    <a:lnTo>
                      <a:pt x="15" y="168"/>
                    </a:lnTo>
                    <a:lnTo>
                      <a:pt x="22" y="180"/>
                    </a:lnTo>
                    <a:lnTo>
                      <a:pt x="29" y="191"/>
                    </a:lnTo>
                    <a:lnTo>
                      <a:pt x="37" y="201"/>
                    </a:lnTo>
                    <a:lnTo>
                      <a:pt x="46" y="213"/>
                    </a:lnTo>
                    <a:lnTo>
                      <a:pt x="57" y="223"/>
                    </a:lnTo>
                    <a:lnTo>
                      <a:pt x="68" y="233"/>
                    </a:lnTo>
                    <a:lnTo>
                      <a:pt x="79" y="243"/>
                    </a:lnTo>
                    <a:lnTo>
                      <a:pt x="92" y="252"/>
                    </a:lnTo>
                    <a:lnTo>
                      <a:pt x="104" y="261"/>
                    </a:lnTo>
                    <a:lnTo>
                      <a:pt x="117" y="268"/>
                    </a:lnTo>
                    <a:lnTo>
                      <a:pt x="130" y="277"/>
                    </a:lnTo>
                    <a:lnTo>
                      <a:pt x="142" y="283"/>
                    </a:lnTo>
                    <a:lnTo>
                      <a:pt x="156" y="289"/>
                    </a:lnTo>
                    <a:lnTo>
                      <a:pt x="168" y="293"/>
                    </a:lnTo>
                    <a:lnTo>
                      <a:pt x="180" y="297"/>
                    </a:lnTo>
                    <a:lnTo>
                      <a:pt x="226" y="310"/>
                    </a:lnTo>
                    <a:lnTo>
                      <a:pt x="267" y="320"/>
                    </a:lnTo>
                    <a:lnTo>
                      <a:pt x="287" y="324"/>
                    </a:lnTo>
                    <a:lnTo>
                      <a:pt x="307" y="327"/>
                    </a:lnTo>
                    <a:lnTo>
                      <a:pt x="326" y="330"/>
                    </a:lnTo>
                    <a:lnTo>
                      <a:pt x="345" y="333"/>
                    </a:lnTo>
                    <a:lnTo>
                      <a:pt x="365" y="334"/>
                    </a:lnTo>
                    <a:lnTo>
                      <a:pt x="384" y="334"/>
                    </a:lnTo>
                    <a:lnTo>
                      <a:pt x="404" y="334"/>
                    </a:lnTo>
                    <a:lnTo>
                      <a:pt x="426" y="334"/>
                    </a:lnTo>
                    <a:lnTo>
                      <a:pt x="447" y="332"/>
                    </a:lnTo>
                    <a:lnTo>
                      <a:pt x="470" y="329"/>
                    </a:lnTo>
                    <a:lnTo>
                      <a:pt x="495" y="327"/>
                    </a:lnTo>
                    <a:lnTo>
                      <a:pt x="521" y="323"/>
                    </a:lnTo>
                    <a:lnTo>
                      <a:pt x="534" y="321"/>
                    </a:lnTo>
                    <a:lnTo>
                      <a:pt x="549" y="318"/>
                    </a:lnTo>
                    <a:lnTo>
                      <a:pt x="563" y="314"/>
                    </a:lnTo>
                    <a:lnTo>
                      <a:pt x="577" y="310"/>
                    </a:lnTo>
                    <a:lnTo>
                      <a:pt x="592" y="305"/>
                    </a:lnTo>
                    <a:lnTo>
                      <a:pt x="605" y="298"/>
                    </a:lnTo>
                    <a:lnTo>
                      <a:pt x="620" y="291"/>
                    </a:lnTo>
                    <a:lnTo>
                      <a:pt x="633" y="284"/>
                    </a:lnTo>
                    <a:lnTo>
                      <a:pt x="646" y="277"/>
                    </a:lnTo>
                    <a:lnTo>
                      <a:pt x="659" y="268"/>
                    </a:lnTo>
                    <a:lnTo>
                      <a:pt x="670" y="260"/>
                    </a:lnTo>
                    <a:lnTo>
                      <a:pt x="683" y="251"/>
                    </a:lnTo>
                    <a:lnTo>
                      <a:pt x="693" y="242"/>
                    </a:lnTo>
                    <a:lnTo>
                      <a:pt x="704" y="232"/>
                    </a:lnTo>
                    <a:lnTo>
                      <a:pt x="713" y="222"/>
                    </a:lnTo>
                    <a:lnTo>
                      <a:pt x="721" y="212"/>
                    </a:lnTo>
                    <a:lnTo>
                      <a:pt x="727" y="204"/>
                    </a:lnTo>
                    <a:lnTo>
                      <a:pt x="732" y="196"/>
                    </a:lnTo>
                    <a:lnTo>
                      <a:pt x="737" y="187"/>
                    </a:lnTo>
                    <a:lnTo>
                      <a:pt x="741" y="178"/>
                    </a:lnTo>
                    <a:lnTo>
                      <a:pt x="744" y="169"/>
                    </a:lnTo>
                    <a:lnTo>
                      <a:pt x="747" y="161"/>
                    </a:lnTo>
                    <a:lnTo>
                      <a:pt x="750" y="152"/>
                    </a:lnTo>
                    <a:lnTo>
                      <a:pt x="751" y="142"/>
                    </a:lnTo>
                    <a:lnTo>
                      <a:pt x="752" y="133"/>
                    </a:lnTo>
                    <a:lnTo>
                      <a:pt x="753" y="125"/>
                    </a:lnTo>
                    <a:lnTo>
                      <a:pt x="753" y="115"/>
                    </a:lnTo>
                    <a:lnTo>
                      <a:pt x="752" y="107"/>
                    </a:lnTo>
                    <a:lnTo>
                      <a:pt x="751" y="98"/>
                    </a:lnTo>
                    <a:lnTo>
                      <a:pt x="749" y="90"/>
                    </a:lnTo>
                    <a:lnTo>
                      <a:pt x="747" y="82"/>
                    </a:lnTo>
                    <a:lnTo>
                      <a:pt x="744" y="74"/>
                    </a:lnTo>
                    <a:lnTo>
                      <a:pt x="738" y="65"/>
                    </a:lnTo>
                    <a:lnTo>
                      <a:pt x="731" y="55"/>
                    </a:lnTo>
                    <a:lnTo>
                      <a:pt x="724" y="48"/>
                    </a:lnTo>
                    <a:lnTo>
                      <a:pt x="716" y="41"/>
                    </a:lnTo>
                    <a:lnTo>
                      <a:pt x="707" y="35"/>
                    </a:lnTo>
                    <a:lnTo>
                      <a:pt x="696" y="30"/>
                    </a:lnTo>
                    <a:lnTo>
                      <a:pt x="685" y="24"/>
                    </a:lnTo>
                    <a:lnTo>
                      <a:pt x="674" y="21"/>
                    </a:lnTo>
                    <a:lnTo>
                      <a:pt x="657" y="18"/>
                    </a:lnTo>
                    <a:lnTo>
                      <a:pt x="643" y="17"/>
                    </a:lnTo>
                    <a:lnTo>
                      <a:pt x="628" y="18"/>
                    </a:lnTo>
                    <a:lnTo>
                      <a:pt x="616" y="20"/>
                    </a:lnTo>
                    <a:lnTo>
                      <a:pt x="602" y="23"/>
                    </a:lnTo>
                    <a:lnTo>
                      <a:pt x="590" y="29"/>
                    </a:lnTo>
                    <a:lnTo>
                      <a:pt x="577" y="34"/>
                    </a:lnTo>
                    <a:lnTo>
                      <a:pt x="565" y="39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18" name="Freeform 133"/>
              <p:cNvSpPr>
                <a:spLocks/>
              </p:cNvSpPr>
              <p:nvPr/>
            </p:nvSpPr>
            <p:spPr bwMode="auto">
              <a:xfrm>
                <a:off x="3552" y="1852"/>
                <a:ext cx="19" cy="67"/>
              </a:xfrm>
              <a:custGeom>
                <a:avLst/>
                <a:gdLst>
                  <a:gd name="T0" fmla="*/ 0 w 131"/>
                  <a:gd name="T1" fmla="*/ 0 h 465"/>
                  <a:gd name="T2" fmla="*/ 0 w 131"/>
                  <a:gd name="T3" fmla="*/ 0 h 465"/>
                  <a:gd name="T4" fmla="*/ 0 w 131"/>
                  <a:gd name="T5" fmla="*/ 0 h 465"/>
                  <a:gd name="T6" fmla="*/ 0 w 131"/>
                  <a:gd name="T7" fmla="*/ 0 h 465"/>
                  <a:gd name="T8" fmla="*/ 0 w 131"/>
                  <a:gd name="T9" fmla="*/ 0 h 465"/>
                  <a:gd name="T10" fmla="*/ 0 w 131"/>
                  <a:gd name="T11" fmla="*/ 0 h 465"/>
                  <a:gd name="T12" fmla="*/ 0 w 131"/>
                  <a:gd name="T13" fmla="*/ 0 h 465"/>
                  <a:gd name="T14" fmla="*/ 0 w 131"/>
                  <a:gd name="T15" fmla="*/ 0 h 465"/>
                  <a:gd name="T16" fmla="*/ 0 w 131"/>
                  <a:gd name="T17" fmla="*/ 0 h 465"/>
                  <a:gd name="T18" fmla="*/ 0 w 131"/>
                  <a:gd name="T19" fmla="*/ 0 h 465"/>
                  <a:gd name="T20" fmla="*/ 0 w 131"/>
                  <a:gd name="T21" fmla="*/ 0 h 465"/>
                  <a:gd name="T22" fmla="*/ 0 w 131"/>
                  <a:gd name="T23" fmla="*/ 0 h 465"/>
                  <a:gd name="T24" fmla="*/ 0 w 131"/>
                  <a:gd name="T25" fmla="*/ 0 h 465"/>
                  <a:gd name="T26" fmla="*/ 0 w 131"/>
                  <a:gd name="T27" fmla="*/ 0 h 465"/>
                  <a:gd name="T28" fmla="*/ 0 w 131"/>
                  <a:gd name="T29" fmla="*/ 0 h 465"/>
                  <a:gd name="T30" fmla="*/ 0 w 131"/>
                  <a:gd name="T31" fmla="*/ 0 h 465"/>
                  <a:gd name="T32" fmla="*/ 0 w 131"/>
                  <a:gd name="T33" fmla="*/ 0 h 465"/>
                  <a:gd name="T34" fmla="*/ 0 w 131"/>
                  <a:gd name="T35" fmla="*/ 0 h 465"/>
                  <a:gd name="T36" fmla="*/ 0 w 131"/>
                  <a:gd name="T37" fmla="*/ 0 h 465"/>
                  <a:gd name="T38" fmla="*/ 0 w 131"/>
                  <a:gd name="T39" fmla="*/ 0 h 465"/>
                  <a:gd name="T40" fmla="*/ 0 w 131"/>
                  <a:gd name="T41" fmla="*/ 0 h 465"/>
                  <a:gd name="T42" fmla="*/ 0 w 131"/>
                  <a:gd name="T43" fmla="*/ 0 h 465"/>
                  <a:gd name="T44" fmla="*/ 0 w 131"/>
                  <a:gd name="T45" fmla="*/ 0 h 465"/>
                  <a:gd name="T46" fmla="*/ 0 w 131"/>
                  <a:gd name="T47" fmla="*/ 0 h 465"/>
                  <a:gd name="T48" fmla="*/ 0 w 131"/>
                  <a:gd name="T49" fmla="*/ 0 h 465"/>
                  <a:gd name="T50" fmla="*/ 0 w 131"/>
                  <a:gd name="T51" fmla="*/ 0 h 465"/>
                  <a:gd name="T52" fmla="*/ 0 w 131"/>
                  <a:gd name="T53" fmla="*/ 0 h 465"/>
                  <a:gd name="T54" fmla="*/ 0 w 131"/>
                  <a:gd name="T55" fmla="*/ 0 h 465"/>
                  <a:gd name="T56" fmla="*/ 0 w 131"/>
                  <a:gd name="T57" fmla="*/ 0 h 465"/>
                  <a:gd name="T58" fmla="*/ 0 w 131"/>
                  <a:gd name="T59" fmla="*/ 0 h 465"/>
                  <a:gd name="T60" fmla="*/ 0 w 131"/>
                  <a:gd name="T61" fmla="*/ 0 h 465"/>
                  <a:gd name="T62" fmla="*/ 0 w 131"/>
                  <a:gd name="T63" fmla="*/ 0 h 465"/>
                  <a:gd name="T64" fmla="*/ 0 w 131"/>
                  <a:gd name="T65" fmla="*/ 0 h 465"/>
                  <a:gd name="T66" fmla="*/ 0 w 131"/>
                  <a:gd name="T67" fmla="*/ 0 h 465"/>
                  <a:gd name="T68" fmla="*/ 0 w 131"/>
                  <a:gd name="T69" fmla="*/ 0 h 465"/>
                  <a:gd name="T70" fmla="*/ 0 w 131"/>
                  <a:gd name="T71" fmla="*/ 0 h 465"/>
                  <a:gd name="T72" fmla="*/ 0 w 131"/>
                  <a:gd name="T73" fmla="*/ 0 h 465"/>
                  <a:gd name="T74" fmla="*/ 0 w 131"/>
                  <a:gd name="T75" fmla="*/ 0 h 465"/>
                  <a:gd name="T76" fmla="*/ 0 w 131"/>
                  <a:gd name="T77" fmla="*/ 0 h 465"/>
                  <a:gd name="T78" fmla="*/ 0 w 131"/>
                  <a:gd name="T79" fmla="*/ 0 h 465"/>
                  <a:gd name="T80" fmla="*/ 0 w 131"/>
                  <a:gd name="T81" fmla="*/ 0 h 465"/>
                  <a:gd name="T82" fmla="*/ 0 w 131"/>
                  <a:gd name="T83" fmla="*/ 0 h 465"/>
                  <a:gd name="T84" fmla="*/ 0 w 131"/>
                  <a:gd name="T85" fmla="*/ 0 h 465"/>
                  <a:gd name="T86" fmla="*/ 0 w 131"/>
                  <a:gd name="T87" fmla="*/ 0 h 465"/>
                  <a:gd name="T88" fmla="*/ 0 w 131"/>
                  <a:gd name="T89" fmla="*/ 0 h 465"/>
                  <a:gd name="T90" fmla="*/ 0 w 131"/>
                  <a:gd name="T91" fmla="*/ 0 h 465"/>
                  <a:gd name="T92" fmla="*/ 0 w 131"/>
                  <a:gd name="T93" fmla="*/ 0 h 46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1"/>
                  <a:gd name="T142" fmla="*/ 0 h 465"/>
                  <a:gd name="T143" fmla="*/ 131 w 131"/>
                  <a:gd name="T144" fmla="*/ 465 h 46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1" h="465">
                    <a:moveTo>
                      <a:pt x="85" y="0"/>
                    </a:moveTo>
                    <a:lnTo>
                      <a:pt x="69" y="7"/>
                    </a:lnTo>
                    <a:lnTo>
                      <a:pt x="56" y="14"/>
                    </a:lnTo>
                    <a:lnTo>
                      <a:pt x="44" y="22"/>
                    </a:lnTo>
                    <a:lnTo>
                      <a:pt x="34" y="31"/>
                    </a:lnTo>
                    <a:lnTo>
                      <a:pt x="25" y="43"/>
                    </a:lnTo>
                    <a:lnTo>
                      <a:pt x="17" y="54"/>
                    </a:lnTo>
                    <a:lnTo>
                      <a:pt x="11" y="68"/>
                    </a:lnTo>
                    <a:lnTo>
                      <a:pt x="7" y="81"/>
                    </a:lnTo>
                    <a:lnTo>
                      <a:pt x="3" y="96"/>
                    </a:lnTo>
                    <a:lnTo>
                      <a:pt x="1" y="111"/>
                    </a:lnTo>
                    <a:lnTo>
                      <a:pt x="0" y="128"/>
                    </a:lnTo>
                    <a:lnTo>
                      <a:pt x="0" y="144"/>
                    </a:lnTo>
                    <a:lnTo>
                      <a:pt x="1" y="161"/>
                    </a:lnTo>
                    <a:lnTo>
                      <a:pt x="2" y="178"/>
                    </a:lnTo>
                    <a:lnTo>
                      <a:pt x="5" y="196"/>
                    </a:lnTo>
                    <a:lnTo>
                      <a:pt x="8" y="214"/>
                    </a:lnTo>
                    <a:lnTo>
                      <a:pt x="15" y="251"/>
                    </a:lnTo>
                    <a:lnTo>
                      <a:pt x="26" y="287"/>
                    </a:lnTo>
                    <a:lnTo>
                      <a:pt x="37" y="323"/>
                    </a:lnTo>
                    <a:lnTo>
                      <a:pt x="48" y="357"/>
                    </a:lnTo>
                    <a:lnTo>
                      <a:pt x="71" y="418"/>
                    </a:lnTo>
                    <a:lnTo>
                      <a:pt x="88" y="465"/>
                    </a:lnTo>
                    <a:lnTo>
                      <a:pt x="96" y="454"/>
                    </a:lnTo>
                    <a:lnTo>
                      <a:pt x="103" y="443"/>
                    </a:lnTo>
                    <a:lnTo>
                      <a:pt x="109" y="430"/>
                    </a:lnTo>
                    <a:lnTo>
                      <a:pt x="115" y="416"/>
                    </a:lnTo>
                    <a:lnTo>
                      <a:pt x="118" y="401"/>
                    </a:lnTo>
                    <a:lnTo>
                      <a:pt x="121" y="385"/>
                    </a:lnTo>
                    <a:lnTo>
                      <a:pt x="123" y="369"/>
                    </a:lnTo>
                    <a:lnTo>
                      <a:pt x="124" y="352"/>
                    </a:lnTo>
                    <a:lnTo>
                      <a:pt x="126" y="319"/>
                    </a:lnTo>
                    <a:lnTo>
                      <a:pt x="126" y="287"/>
                    </a:lnTo>
                    <a:lnTo>
                      <a:pt x="127" y="258"/>
                    </a:lnTo>
                    <a:lnTo>
                      <a:pt x="129" y="232"/>
                    </a:lnTo>
                    <a:lnTo>
                      <a:pt x="130" y="216"/>
                    </a:lnTo>
                    <a:lnTo>
                      <a:pt x="131" y="200"/>
                    </a:lnTo>
                    <a:lnTo>
                      <a:pt x="131" y="186"/>
                    </a:lnTo>
                    <a:lnTo>
                      <a:pt x="131" y="170"/>
                    </a:lnTo>
                    <a:lnTo>
                      <a:pt x="130" y="156"/>
                    </a:lnTo>
                    <a:lnTo>
                      <a:pt x="128" y="141"/>
                    </a:lnTo>
                    <a:lnTo>
                      <a:pt x="126" y="128"/>
                    </a:lnTo>
                    <a:lnTo>
                      <a:pt x="124" y="113"/>
                    </a:lnTo>
                    <a:lnTo>
                      <a:pt x="117" y="86"/>
                    </a:lnTo>
                    <a:lnTo>
                      <a:pt x="107" y="58"/>
                    </a:lnTo>
                    <a:lnTo>
                      <a:pt x="97" y="30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19" name="Freeform 134"/>
              <p:cNvSpPr>
                <a:spLocks/>
              </p:cNvSpPr>
              <p:nvPr/>
            </p:nvSpPr>
            <p:spPr bwMode="auto">
              <a:xfrm>
                <a:off x="3509" y="1856"/>
                <a:ext cx="107" cy="73"/>
              </a:xfrm>
              <a:custGeom>
                <a:avLst/>
                <a:gdLst>
                  <a:gd name="T0" fmla="*/ 0 w 753"/>
                  <a:gd name="T1" fmla="*/ 0 h 517"/>
                  <a:gd name="T2" fmla="*/ 0 w 753"/>
                  <a:gd name="T3" fmla="*/ 0 h 517"/>
                  <a:gd name="T4" fmla="*/ 0 w 753"/>
                  <a:gd name="T5" fmla="*/ 0 h 517"/>
                  <a:gd name="T6" fmla="*/ 0 w 753"/>
                  <a:gd name="T7" fmla="*/ 0 h 517"/>
                  <a:gd name="T8" fmla="*/ 0 w 753"/>
                  <a:gd name="T9" fmla="*/ 0 h 517"/>
                  <a:gd name="T10" fmla="*/ 0 w 753"/>
                  <a:gd name="T11" fmla="*/ 0 h 517"/>
                  <a:gd name="T12" fmla="*/ 0 w 753"/>
                  <a:gd name="T13" fmla="*/ 0 h 517"/>
                  <a:gd name="T14" fmla="*/ 0 w 753"/>
                  <a:gd name="T15" fmla="*/ 0 h 517"/>
                  <a:gd name="T16" fmla="*/ 0 w 753"/>
                  <a:gd name="T17" fmla="*/ 0 h 517"/>
                  <a:gd name="T18" fmla="*/ 0 w 753"/>
                  <a:gd name="T19" fmla="*/ 0 h 517"/>
                  <a:gd name="T20" fmla="*/ 0 w 753"/>
                  <a:gd name="T21" fmla="*/ 0 h 517"/>
                  <a:gd name="T22" fmla="*/ 0 w 753"/>
                  <a:gd name="T23" fmla="*/ 0 h 517"/>
                  <a:gd name="T24" fmla="*/ 0 w 753"/>
                  <a:gd name="T25" fmla="*/ 0 h 517"/>
                  <a:gd name="T26" fmla="*/ 0 w 753"/>
                  <a:gd name="T27" fmla="*/ 0 h 517"/>
                  <a:gd name="T28" fmla="*/ 0 w 753"/>
                  <a:gd name="T29" fmla="*/ 0 h 517"/>
                  <a:gd name="T30" fmla="*/ 0 w 753"/>
                  <a:gd name="T31" fmla="*/ 0 h 517"/>
                  <a:gd name="T32" fmla="*/ 0 w 753"/>
                  <a:gd name="T33" fmla="*/ 0 h 517"/>
                  <a:gd name="T34" fmla="*/ 0 w 753"/>
                  <a:gd name="T35" fmla="*/ 0 h 517"/>
                  <a:gd name="T36" fmla="*/ 0 w 753"/>
                  <a:gd name="T37" fmla="*/ 0 h 517"/>
                  <a:gd name="T38" fmla="*/ 0 w 753"/>
                  <a:gd name="T39" fmla="*/ 0 h 517"/>
                  <a:gd name="T40" fmla="*/ 0 w 753"/>
                  <a:gd name="T41" fmla="*/ 0 h 517"/>
                  <a:gd name="T42" fmla="*/ 0 w 753"/>
                  <a:gd name="T43" fmla="*/ 0 h 517"/>
                  <a:gd name="T44" fmla="*/ 0 w 753"/>
                  <a:gd name="T45" fmla="*/ 0 h 517"/>
                  <a:gd name="T46" fmla="*/ 0 w 753"/>
                  <a:gd name="T47" fmla="*/ 0 h 517"/>
                  <a:gd name="T48" fmla="*/ 0 w 753"/>
                  <a:gd name="T49" fmla="*/ 0 h 517"/>
                  <a:gd name="T50" fmla="*/ 0 w 753"/>
                  <a:gd name="T51" fmla="*/ 0 h 517"/>
                  <a:gd name="T52" fmla="*/ 0 w 753"/>
                  <a:gd name="T53" fmla="*/ 0 h 517"/>
                  <a:gd name="T54" fmla="*/ 0 w 753"/>
                  <a:gd name="T55" fmla="*/ 0 h 517"/>
                  <a:gd name="T56" fmla="*/ 0 w 753"/>
                  <a:gd name="T57" fmla="*/ 0 h 517"/>
                  <a:gd name="T58" fmla="*/ 0 w 753"/>
                  <a:gd name="T59" fmla="*/ 0 h 517"/>
                  <a:gd name="T60" fmla="*/ 0 w 753"/>
                  <a:gd name="T61" fmla="*/ 0 h 517"/>
                  <a:gd name="T62" fmla="*/ 0 w 753"/>
                  <a:gd name="T63" fmla="*/ 0 h 517"/>
                  <a:gd name="T64" fmla="*/ 0 w 753"/>
                  <a:gd name="T65" fmla="*/ 0 h 517"/>
                  <a:gd name="T66" fmla="*/ 0 w 753"/>
                  <a:gd name="T67" fmla="*/ 0 h 517"/>
                  <a:gd name="T68" fmla="*/ 0 w 753"/>
                  <a:gd name="T69" fmla="*/ 0 h 517"/>
                  <a:gd name="T70" fmla="*/ 0 w 753"/>
                  <a:gd name="T71" fmla="*/ 0 h 517"/>
                  <a:gd name="T72" fmla="*/ 0 w 753"/>
                  <a:gd name="T73" fmla="*/ 0 h 517"/>
                  <a:gd name="T74" fmla="*/ 0 w 753"/>
                  <a:gd name="T75" fmla="*/ 0 h 517"/>
                  <a:gd name="T76" fmla="*/ 0 w 753"/>
                  <a:gd name="T77" fmla="*/ 0 h 517"/>
                  <a:gd name="T78" fmla="*/ 0 w 753"/>
                  <a:gd name="T79" fmla="*/ 0 h 517"/>
                  <a:gd name="T80" fmla="*/ 0 w 753"/>
                  <a:gd name="T81" fmla="*/ 0 h 517"/>
                  <a:gd name="T82" fmla="*/ 0 w 753"/>
                  <a:gd name="T83" fmla="*/ 0 h 517"/>
                  <a:gd name="T84" fmla="*/ 0 w 753"/>
                  <a:gd name="T85" fmla="*/ 0 h 517"/>
                  <a:gd name="T86" fmla="*/ 0 w 753"/>
                  <a:gd name="T87" fmla="*/ 0 h 517"/>
                  <a:gd name="T88" fmla="*/ 0 w 753"/>
                  <a:gd name="T89" fmla="*/ 0 h 517"/>
                  <a:gd name="T90" fmla="*/ 0 w 753"/>
                  <a:gd name="T91" fmla="*/ 0 h 517"/>
                  <a:gd name="T92" fmla="*/ 0 w 753"/>
                  <a:gd name="T93" fmla="*/ 0 h 517"/>
                  <a:gd name="T94" fmla="*/ 0 w 753"/>
                  <a:gd name="T95" fmla="*/ 0 h 51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3"/>
                  <a:gd name="T145" fmla="*/ 0 h 517"/>
                  <a:gd name="T146" fmla="*/ 753 w 753"/>
                  <a:gd name="T147" fmla="*/ 517 h 51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3" h="517">
                    <a:moveTo>
                      <a:pt x="628" y="3"/>
                    </a:moveTo>
                    <a:lnTo>
                      <a:pt x="616" y="5"/>
                    </a:lnTo>
                    <a:lnTo>
                      <a:pt x="605" y="9"/>
                    </a:lnTo>
                    <a:lnTo>
                      <a:pt x="593" y="14"/>
                    </a:lnTo>
                    <a:lnTo>
                      <a:pt x="583" y="18"/>
                    </a:lnTo>
                    <a:lnTo>
                      <a:pt x="573" y="24"/>
                    </a:lnTo>
                    <a:lnTo>
                      <a:pt x="562" y="30"/>
                    </a:lnTo>
                    <a:lnTo>
                      <a:pt x="553" y="36"/>
                    </a:lnTo>
                    <a:lnTo>
                      <a:pt x="544" y="44"/>
                    </a:lnTo>
                    <a:lnTo>
                      <a:pt x="534" y="51"/>
                    </a:lnTo>
                    <a:lnTo>
                      <a:pt x="527" y="59"/>
                    </a:lnTo>
                    <a:lnTo>
                      <a:pt x="519" y="67"/>
                    </a:lnTo>
                    <a:lnTo>
                      <a:pt x="512" y="76"/>
                    </a:lnTo>
                    <a:lnTo>
                      <a:pt x="499" y="93"/>
                    </a:lnTo>
                    <a:lnTo>
                      <a:pt x="488" y="111"/>
                    </a:lnTo>
                    <a:lnTo>
                      <a:pt x="484" y="121"/>
                    </a:lnTo>
                    <a:lnTo>
                      <a:pt x="480" y="134"/>
                    </a:lnTo>
                    <a:lnTo>
                      <a:pt x="477" y="149"/>
                    </a:lnTo>
                    <a:lnTo>
                      <a:pt x="472" y="166"/>
                    </a:lnTo>
                    <a:lnTo>
                      <a:pt x="467" y="205"/>
                    </a:lnTo>
                    <a:lnTo>
                      <a:pt x="463" y="246"/>
                    </a:lnTo>
                    <a:lnTo>
                      <a:pt x="459" y="289"/>
                    </a:lnTo>
                    <a:lnTo>
                      <a:pt x="457" y="327"/>
                    </a:lnTo>
                    <a:lnTo>
                      <a:pt x="455" y="359"/>
                    </a:lnTo>
                    <a:lnTo>
                      <a:pt x="455" y="381"/>
                    </a:lnTo>
                    <a:lnTo>
                      <a:pt x="455" y="395"/>
                    </a:lnTo>
                    <a:lnTo>
                      <a:pt x="455" y="408"/>
                    </a:lnTo>
                    <a:lnTo>
                      <a:pt x="454" y="419"/>
                    </a:lnTo>
                    <a:lnTo>
                      <a:pt x="453" y="429"/>
                    </a:lnTo>
                    <a:lnTo>
                      <a:pt x="450" y="440"/>
                    </a:lnTo>
                    <a:lnTo>
                      <a:pt x="444" y="451"/>
                    </a:lnTo>
                    <a:lnTo>
                      <a:pt x="437" y="462"/>
                    </a:lnTo>
                    <a:lnTo>
                      <a:pt x="427" y="475"/>
                    </a:lnTo>
                    <a:lnTo>
                      <a:pt x="422" y="479"/>
                    </a:lnTo>
                    <a:lnTo>
                      <a:pt x="416" y="483"/>
                    </a:lnTo>
                    <a:lnTo>
                      <a:pt x="409" y="485"/>
                    </a:lnTo>
                    <a:lnTo>
                      <a:pt x="403" y="487"/>
                    </a:lnTo>
                    <a:lnTo>
                      <a:pt x="396" y="487"/>
                    </a:lnTo>
                    <a:lnTo>
                      <a:pt x="389" y="487"/>
                    </a:lnTo>
                    <a:lnTo>
                      <a:pt x="381" y="486"/>
                    </a:lnTo>
                    <a:lnTo>
                      <a:pt x="375" y="484"/>
                    </a:lnTo>
                    <a:lnTo>
                      <a:pt x="368" y="481"/>
                    </a:lnTo>
                    <a:lnTo>
                      <a:pt x="361" y="478"/>
                    </a:lnTo>
                    <a:lnTo>
                      <a:pt x="355" y="474"/>
                    </a:lnTo>
                    <a:lnTo>
                      <a:pt x="348" y="469"/>
                    </a:lnTo>
                    <a:lnTo>
                      <a:pt x="343" y="463"/>
                    </a:lnTo>
                    <a:lnTo>
                      <a:pt x="338" y="458"/>
                    </a:lnTo>
                    <a:lnTo>
                      <a:pt x="334" y="452"/>
                    </a:lnTo>
                    <a:lnTo>
                      <a:pt x="331" y="446"/>
                    </a:lnTo>
                    <a:lnTo>
                      <a:pt x="325" y="431"/>
                    </a:lnTo>
                    <a:lnTo>
                      <a:pt x="322" y="417"/>
                    </a:lnTo>
                    <a:lnTo>
                      <a:pt x="319" y="401"/>
                    </a:lnTo>
                    <a:lnTo>
                      <a:pt x="317" y="385"/>
                    </a:lnTo>
                    <a:lnTo>
                      <a:pt x="317" y="354"/>
                    </a:lnTo>
                    <a:lnTo>
                      <a:pt x="316" y="323"/>
                    </a:lnTo>
                    <a:lnTo>
                      <a:pt x="315" y="304"/>
                    </a:lnTo>
                    <a:lnTo>
                      <a:pt x="313" y="286"/>
                    </a:lnTo>
                    <a:lnTo>
                      <a:pt x="311" y="268"/>
                    </a:lnTo>
                    <a:lnTo>
                      <a:pt x="308" y="250"/>
                    </a:lnTo>
                    <a:lnTo>
                      <a:pt x="304" y="233"/>
                    </a:lnTo>
                    <a:lnTo>
                      <a:pt x="299" y="215"/>
                    </a:lnTo>
                    <a:lnTo>
                      <a:pt x="292" y="198"/>
                    </a:lnTo>
                    <a:lnTo>
                      <a:pt x="284" y="180"/>
                    </a:lnTo>
                    <a:lnTo>
                      <a:pt x="272" y="155"/>
                    </a:lnTo>
                    <a:lnTo>
                      <a:pt x="258" y="133"/>
                    </a:lnTo>
                    <a:lnTo>
                      <a:pt x="250" y="122"/>
                    </a:lnTo>
                    <a:lnTo>
                      <a:pt x="242" y="112"/>
                    </a:lnTo>
                    <a:lnTo>
                      <a:pt x="234" y="102"/>
                    </a:lnTo>
                    <a:lnTo>
                      <a:pt x="224" y="92"/>
                    </a:lnTo>
                    <a:lnTo>
                      <a:pt x="215" y="83"/>
                    </a:lnTo>
                    <a:lnTo>
                      <a:pt x="205" y="75"/>
                    </a:lnTo>
                    <a:lnTo>
                      <a:pt x="193" y="67"/>
                    </a:lnTo>
                    <a:lnTo>
                      <a:pt x="182" y="59"/>
                    </a:lnTo>
                    <a:lnTo>
                      <a:pt x="170" y="53"/>
                    </a:lnTo>
                    <a:lnTo>
                      <a:pt x="156" y="47"/>
                    </a:lnTo>
                    <a:lnTo>
                      <a:pt x="142" y="41"/>
                    </a:lnTo>
                    <a:lnTo>
                      <a:pt x="127" y="35"/>
                    </a:lnTo>
                    <a:lnTo>
                      <a:pt x="115" y="32"/>
                    </a:lnTo>
                    <a:lnTo>
                      <a:pt x="103" y="31"/>
                    </a:lnTo>
                    <a:lnTo>
                      <a:pt x="92" y="30"/>
                    </a:lnTo>
                    <a:lnTo>
                      <a:pt x="81" y="30"/>
                    </a:lnTo>
                    <a:lnTo>
                      <a:pt x="69" y="32"/>
                    </a:lnTo>
                    <a:lnTo>
                      <a:pt x="59" y="34"/>
                    </a:lnTo>
                    <a:lnTo>
                      <a:pt x="50" y="38"/>
                    </a:lnTo>
                    <a:lnTo>
                      <a:pt x="40" y="43"/>
                    </a:lnTo>
                    <a:lnTo>
                      <a:pt x="32" y="48"/>
                    </a:lnTo>
                    <a:lnTo>
                      <a:pt x="24" y="54"/>
                    </a:lnTo>
                    <a:lnTo>
                      <a:pt x="18" y="61"/>
                    </a:lnTo>
                    <a:lnTo>
                      <a:pt x="12" y="69"/>
                    </a:lnTo>
                    <a:lnTo>
                      <a:pt x="6" y="78"/>
                    </a:lnTo>
                    <a:lnTo>
                      <a:pt x="3" y="87"/>
                    </a:lnTo>
                    <a:lnTo>
                      <a:pt x="1" y="97"/>
                    </a:lnTo>
                    <a:lnTo>
                      <a:pt x="0" y="108"/>
                    </a:lnTo>
                    <a:lnTo>
                      <a:pt x="2" y="106"/>
                    </a:lnTo>
                    <a:lnTo>
                      <a:pt x="8" y="100"/>
                    </a:lnTo>
                    <a:lnTo>
                      <a:pt x="19" y="93"/>
                    </a:lnTo>
                    <a:lnTo>
                      <a:pt x="32" y="86"/>
                    </a:lnTo>
                    <a:lnTo>
                      <a:pt x="39" y="82"/>
                    </a:lnTo>
                    <a:lnTo>
                      <a:pt x="49" y="79"/>
                    </a:lnTo>
                    <a:lnTo>
                      <a:pt x="58" y="77"/>
                    </a:lnTo>
                    <a:lnTo>
                      <a:pt x="67" y="75"/>
                    </a:lnTo>
                    <a:lnTo>
                      <a:pt x="78" y="74"/>
                    </a:lnTo>
                    <a:lnTo>
                      <a:pt x="89" y="74"/>
                    </a:lnTo>
                    <a:lnTo>
                      <a:pt x="100" y="76"/>
                    </a:lnTo>
                    <a:lnTo>
                      <a:pt x="112" y="78"/>
                    </a:lnTo>
                    <a:lnTo>
                      <a:pt x="124" y="83"/>
                    </a:lnTo>
                    <a:lnTo>
                      <a:pt x="137" y="89"/>
                    </a:lnTo>
                    <a:lnTo>
                      <a:pt x="149" y="97"/>
                    </a:lnTo>
                    <a:lnTo>
                      <a:pt x="161" y="108"/>
                    </a:lnTo>
                    <a:lnTo>
                      <a:pt x="175" y="120"/>
                    </a:lnTo>
                    <a:lnTo>
                      <a:pt x="188" y="136"/>
                    </a:lnTo>
                    <a:lnTo>
                      <a:pt x="201" y="153"/>
                    </a:lnTo>
                    <a:lnTo>
                      <a:pt x="214" y="174"/>
                    </a:lnTo>
                    <a:lnTo>
                      <a:pt x="227" y="198"/>
                    </a:lnTo>
                    <a:lnTo>
                      <a:pt x="241" y="225"/>
                    </a:lnTo>
                    <a:lnTo>
                      <a:pt x="253" y="255"/>
                    </a:lnTo>
                    <a:lnTo>
                      <a:pt x="266" y="289"/>
                    </a:lnTo>
                    <a:lnTo>
                      <a:pt x="279" y="326"/>
                    </a:lnTo>
                    <a:lnTo>
                      <a:pt x="291" y="367"/>
                    </a:lnTo>
                    <a:lnTo>
                      <a:pt x="303" y="413"/>
                    </a:lnTo>
                    <a:lnTo>
                      <a:pt x="314" y="462"/>
                    </a:lnTo>
                    <a:lnTo>
                      <a:pt x="316" y="470"/>
                    </a:lnTo>
                    <a:lnTo>
                      <a:pt x="319" y="477"/>
                    </a:lnTo>
                    <a:lnTo>
                      <a:pt x="323" y="483"/>
                    </a:lnTo>
                    <a:lnTo>
                      <a:pt x="326" y="489"/>
                    </a:lnTo>
                    <a:lnTo>
                      <a:pt x="331" y="494"/>
                    </a:lnTo>
                    <a:lnTo>
                      <a:pt x="335" y="499"/>
                    </a:lnTo>
                    <a:lnTo>
                      <a:pt x="340" y="503"/>
                    </a:lnTo>
                    <a:lnTo>
                      <a:pt x="346" y="506"/>
                    </a:lnTo>
                    <a:lnTo>
                      <a:pt x="351" y="509"/>
                    </a:lnTo>
                    <a:lnTo>
                      <a:pt x="358" y="512"/>
                    </a:lnTo>
                    <a:lnTo>
                      <a:pt x="364" y="514"/>
                    </a:lnTo>
                    <a:lnTo>
                      <a:pt x="371" y="515"/>
                    </a:lnTo>
                    <a:lnTo>
                      <a:pt x="384" y="517"/>
                    </a:lnTo>
                    <a:lnTo>
                      <a:pt x="398" y="517"/>
                    </a:lnTo>
                    <a:lnTo>
                      <a:pt x="411" y="516"/>
                    </a:lnTo>
                    <a:lnTo>
                      <a:pt x="424" y="513"/>
                    </a:lnTo>
                    <a:lnTo>
                      <a:pt x="436" y="509"/>
                    </a:lnTo>
                    <a:lnTo>
                      <a:pt x="447" y="504"/>
                    </a:lnTo>
                    <a:lnTo>
                      <a:pt x="456" y="498"/>
                    </a:lnTo>
                    <a:lnTo>
                      <a:pt x="463" y="490"/>
                    </a:lnTo>
                    <a:lnTo>
                      <a:pt x="466" y="486"/>
                    </a:lnTo>
                    <a:lnTo>
                      <a:pt x="468" y="482"/>
                    </a:lnTo>
                    <a:lnTo>
                      <a:pt x="469" y="477"/>
                    </a:lnTo>
                    <a:lnTo>
                      <a:pt x="470" y="473"/>
                    </a:lnTo>
                    <a:lnTo>
                      <a:pt x="473" y="429"/>
                    </a:lnTo>
                    <a:lnTo>
                      <a:pt x="479" y="390"/>
                    </a:lnTo>
                    <a:lnTo>
                      <a:pt x="485" y="353"/>
                    </a:lnTo>
                    <a:lnTo>
                      <a:pt x="491" y="318"/>
                    </a:lnTo>
                    <a:lnTo>
                      <a:pt x="499" y="286"/>
                    </a:lnTo>
                    <a:lnTo>
                      <a:pt x="508" y="256"/>
                    </a:lnTo>
                    <a:lnTo>
                      <a:pt x="516" y="229"/>
                    </a:lnTo>
                    <a:lnTo>
                      <a:pt x="525" y="204"/>
                    </a:lnTo>
                    <a:lnTo>
                      <a:pt x="535" y="181"/>
                    </a:lnTo>
                    <a:lnTo>
                      <a:pt x="546" y="160"/>
                    </a:lnTo>
                    <a:lnTo>
                      <a:pt x="556" y="142"/>
                    </a:lnTo>
                    <a:lnTo>
                      <a:pt x="567" y="125"/>
                    </a:lnTo>
                    <a:lnTo>
                      <a:pt x="579" y="111"/>
                    </a:lnTo>
                    <a:lnTo>
                      <a:pt x="590" y="97"/>
                    </a:lnTo>
                    <a:lnTo>
                      <a:pt x="602" y="86"/>
                    </a:lnTo>
                    <a:lnTo>
                      <a:pt x="614" y="77"/>
                    </a:lnTo>
                    <a:lnTo>
                      <a:pt x="625" y="68"/>
                    </a:lnTo>
                    <a:lnTo>
                      <a:pt x="637" y="61"/>
                    </a:lnTo>
                    <a:lnTo>
                      <a:pt x="648" y="56"/>
                    </a:lnTo>
                    <a:lnTo>
                      <a:pt x="659" y="52"/>
                    </a:lnTo>
                    <a:lnTo>
                      <a:pt x="671" y="49"/>
                    </a:lnTo>
                    <a:lnTo>
                      <a:pt x="681" y="47"/>
                    </a:lnTo>
                    <a:lnTo>
                      <a:pt x="690" y="46"/>
                    </a:lnTo>
                    <a:lnTo>
                      <a:pt x="701" y="46"/>
                    </a:lnTo>
                    <a:lnTo>
                      <a:pt x="709" y="46"/>
                    </a:lnTo>
                    <a:lnTo>
                      <a:pt x="718" y="48"/>
                    </a:lnTo>
                    <a:lnTo>
                      <a:pt x="726" y="50"/>
                    </a:lnTo>
                    <a:lnTo>
                      <a:pt x="733" y="52"/>
                    </a:lnTo>
                    <a:lnTo>
                      <a:pt x="739" y="55"/>
                    </a:lnTo>
                    <a:lnTo>
                      <a:pt x="744" y="58"/>
                    </a:lnTo>
                    <a:lnTo>
                      <a:pt x="748" y="61"/>
                    </a:lnTo>
                    <a:lnTo>
                      <a:pt x="751" y="65"/>
                    </a:lnTo>
                    <a:lnTo>
                      <a:pt x="753" y="54"/>
                    </a:lnTo>
                    <a:lnTo>
                      <a:pt x="753" y="45"/>
                    </a:lnTo>
                    <a:lnTo>
                      <a:pt x="751" y="35"/>
                    </a:lnTo>
                    <a:lnTo>
                      <a:pt x="747" y="28"/>
                    </a:lnTo>
                    <a:lnTo>
                      <a:pt x="742" y="22"/>
                    </a:lnTo>
                    <a:lnTo>
                      <a:pt x="736" y="16"/>
                    </a:lnTo>
                    <a:lnTo>
                      <a:pt x="728" y="12"/>
                    </a:lnTo>
                    <a:lnTo>
                      <a:pt x="719" y="7"/>
                    </a:lnTo>
                    <a:lnTo>
                      <a:pt x="709" y="4"/>
                    </a:lnTo>
                    <a:lnTo>
                      <a:pt x="699" y="2"/>
                    </a:lnTo>
                    <a:lnTo>
                      <a:pt x="687" y="1"/>
                    </a:lnTo>
                    <a:lnTo>
                      <a:pt x="676" y="0"/>
                    </a:lnTo>
                    <a:lnTo>
                      <a:pt x="664" y="0"/>
                    </a:lnTo>
                    <a:lnTo>
                      <a:pt x="652" y="0"/>
                    </a:lnTo>
                    <a:lnTo>
                      <a:pt x="640" y="1"/>
                    </a:lnTo>
                    <a:lnTo>
                      <a:pt x="628" y="3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20" name="Freeform 135"/>
              <p:cNvSpPr>
                <a:spLocks/>
              </p:cNvSpPr>
              <p:nvPr/>
            </p:nvSpPr>
            <p:spPr bwMode="auto">
              <a:xfrm>
                <a:off x="3511" y="1895"/>
                <a:ext cx="108" cy="50"/>
              </a:xfrm>
              <a:custGeom>
                <a:avLst/>
                <a:gdLst>
                  <a:gd name="T0" fmla="*/ 0 w 752"/>
                  <a:gd name="T1" fmla="*/ 0 h 347"/>
                  <a:gd name="T2" fmla="*/ 0 w 752"/>
                  <a:gd name="T3" fmla="*/ 0 h 347"/>
                  <a:gd name="T4" fmla="*/ 0 w 752"/>
                  <a:gd name="T5" fmla="*/ 0 h 347"/>
                  <a:gd name="T6" fmla="*/ 0 w 752"/>
                  <a:gd name="T7" fmla="*/ 0 h 347"/>
                  <a:gd name="T8" fmla="*/ 0 w 752"/>
                  <a:gd name="T9" fmla="*/ 0 h 347"/>
                  <a:gd name="T10" fmla="*/ 0 w 752"/>
                  <a:gd name="T11" fmla="*/ 0 h 347"/>
                  <a:gd name="T12" fmla="*/ 0 w 752"/>
                  <a:gd name="T13" fmla="*/ 0 h 347"/>
                  <a:gd name="T14" fmla="*/ 0 w 752"/>
                  <a:gd name="T15" fmla="*/ 0 h 347"/>
                  <a:gd name="T16" fmla="*/ 0 w 752"/>
                  <a:gd name="T17" fmla="*/ 0 h 347"/>
                  <a:gd name="T18" fmla="*/ 0 w 752"/>
                  <a:gd name="T19" fmla="*/ 0 h 347"/>
                  <a:gd name="T20" fmla="*/ 0 w 752"/>
                  <a:gd name="T21" fmla="*/ 0 h 347"/>
                  <a:gd name="T22" fmla="*/ 0 w 752"/>
                  <a:gd name="T23" fmla="*/ 0 h 347"/>
                  <a:gd name="T24" fmla="*/ 0 w 752"/>
                  <a:gd name="T25" fmla="*/ 0 h 347"/>
                  <a:gd name="T26" fmla="*/ 0 w 752"/>
                  <a:gd name="T27" fmla="*/ 0 h 347"/>
                  <a:gd name="T28" fmla="*/ 0 w 752"/>
                  <a:gd name="T29" fmla="*/ 0 h 347"/>
                  <a:gd name="T30" fmla="*/ 0 w 752"/>
                  <a:gd name="T31" fmla="*/ 0 h 347"/>
                  <a:gd name="T32" fmla="*/ 0 w 752"/>
                  <a:gd name="T33" fmla="*/ 0 h 347"/>
                  <a:gd name="T34" fmla="*/ 0 w 752"/>
                  <a:gd name="T35" fmla="*/ 0 h 347"/>
                  <a:gd name="T36" fmla="*/ 0 w 752"/>
                  <a:gd name="T37" fmla="*/ 0 h 347"/>
                  <a:gd name="T38" fmla="*/ 0 w 752"/>
                  <a:gd name="T39" fmla="*/ 0 h 347"/>
                  <a:gd name="T40" fmla="*/ 0 w 752"/>
                  <a:gd name="T41" fmla="*/ 0 h 347"/>
                  <a:gd name="T42" fmla="*/ 0 w 752"/>
                  <a:gd name="T43" fmla="*/ 0 h 347"/>
                  <a:gd name="T44" fmla="*/ 0 w 752"/>
                  <a:gd name="T45" fmla="*/ 0 h 347"/>
                  <a:gd name="T46" fmla="*/ 0 w 752"/>
                  <a:gd name="T47" fmla="*/ 0 h 347"/>
                  <a:gd name="T48" fmla="*/ 0 w 752"/>
                  <a:gd name="T49" fmla="*/ 0 h 347"/>
                  <a:gd name="T50" fmla="*/ 0 w 752"/>
                  <a:gd name="T51" fmla="*/ 0 h 347"/>
                  <a:gd name="T52" fmla="*/ 0 w 752"/>
                  <a:gd name="T53" fmla="*/ 0 h 347"/>
                  <a:gd name="T54" fmla="*/ 0 w 752"/>
                  <a:gd name="T55" fmla="*/ 0 h 347"/>
                  <a:gd name="T56" fmla="*/ 0 w 752"/>
                  <a:gd name="T57" fmla="*/ 0 h 347"/>
                  <a:gd name="T58" fmla="*/ 0 w 752"/>
                  <a:gd name="T59" fmla="*/ 0 h 347"/>
                  <a:gd name="T60" fmla="*/ 0 w 752"/>
                  <a:gd name="T61" fmla="*/ 0 h 347"/>
                  <a:gd name="T62" fmla="*/ 0 w 752"/>
                  <a:gd name="T63" fmla="*/ 0 h 347"/>
                  <a:gd name="T64" fmla="*/ 0 w 752"/>
                  <a:gd name="T65" fmla="*/ 0 h 347"/>
                  <a:gd name="T66" fmla="*/ 0 w 752"/>
                  <a:gd name="T67" fmla="*/ 0 h 347"/>
                  <a:gd name="T68" fmla="*/ 0 w 752"/>
                  <a:gd name="T69" fmla="*/ 0 h 347"/>
                  <a:gd name="T70" fmla="*/ 0 w 752"/>
                  <a:gd name="T71" fmla="*/ 0 h 347"/>
                  <a:gd name="T72" fmla="*/ 0 w 752"/>
                  <a:gd name="T73" fmla="*/ 0 h 347"/>
                  <a:gd name="T74" fmla="*/ 0 w 752"/>
                  <a:gd name="T75" fmla="*/ 0 h 347"/>
                  <a:gd name="T76" fmla="*/ 0 w 752"/>
                  <a:gd name="T77" fmla="*/ 0 h 347"/>
                  <a:gd name="T78" fmla="*/ 0 w 752"/>
                  <a:gd name="T79" fmla="*/ 0 h 347"/>
                  <a:gd name="T80" fmla="*/ 0 w 752"/>
                  <a:gd name="T81" fmla="*/ 0 h 347"/>
                  <a:gd name="T82" fmla="*/ 0 w 752"/>
                  <a:gd name="T83" fmla="*/ 0 h 347"/>
                  <a:gd name="T84" fmla="*/ 0 w 752"/>
                  <a:gd name="T85" fmla="*/ 0 h 347"/>
                  <a:gd name="T86" fmla="*/ 0 w 752"/>
                  <a:gd name="T87" fmla="*/ 0 h 347"/>
                  <a:gd name="T88" fmla="*/ 0 w 752"/>
                  <a:gd name="T89" fmla="*/ 0 h 347"/>
                  <a:gd name="T90" fmla="*/ 0 w 752"/>
                  <a:gd name="T91" fmla="*/ 0 h 347"/>
                  <a:gd name="T92" fmla="*/ 0 w 752"/>
                  <a:gd name="T93" fmla="*/ 0 h 347"/>
                  <a:gd name="T94" fmla="*/ 0 w 752"/>
                  <a:gd name="T95" fmla="*/ 0 h 347"/>
                  <a:gd name="T96" fmla="*/ 0 w 752"/>
                  <a:gd name="T97" fmla="*/ 0 h 347"/>
                  <a:gd name="T98" fmla="*/ 0 w 752"/>
                  <a:gd name="T99" fmla="*/ 0 h 347"/>
                  <a:gd name="T100" fmla="*/ 0 w 752"/>
                  <a:gd name="T101" fmla="*/ 0 h 347"/>
                  <a:gd name="T102" fmla="*/ 0 w 752"/>
                  <a:gd name="T103" fmla="*/ 0 h 347"/>
                  <a:gd name="T104" fmla="*/ 0 w 752"/>
                  <a:gd name="T105" fmla="*/ 0 h 347"/>
                  <a:gd name="T106" fmla="*/ 0 w 752"/>
                  <a:gd name="T107" fmla="*/ 0 h 347"/>
                  <a:gd name="T108" fmla="*/ 0 w 752"/>
                  <a:gd name="T109" fmla="*/ 0 h 347"/>
                  <a:gd name="T110" fmla="*/ 0 w 752"/>
                  <a:gd name="T111" fmla="*/ 0 h 347"/>
                  <a:gd name="T112" fmla="*/ 0 w 752"/>
                  <a:gd name="T113" fmla="*/ 0 h 347"/>
                  <a:gd name="T114" fmla="*/ 0 w 752"/>
                  <a:gd name="T115" fmla="*/ 0 h 347"/>
                  <a:gd name="T116" fmla="*/ 0 w 752"/>
                  <a:gd name="T117" fmla="*/ 0 h 347"/>
                  <a:gd name="T118" fmla="*/ 0 w 752"/>
                  <a:gd name="T119" fmla="*/ 0 h 34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52"/>
                  <a:gd name="T181" fmla="*/ 0 h 347"/>
                  <a:gd name="T182" fmla="*/ 752 w 752"/>
                  <a:gd name="T183" fmla="*/ 347 h 34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52" h="347">
                    <a:moveTo>
                      <a:pt x="556" y="31"/>
                    </a:moveTo>
                    <a:lnTo>
                      <a:pt x="549" y="36"/>
                    </a:lnTo>
                    <a:lnTo>
                      <a:pt x="541" y="41"/>
                    </a:lnTo>
                    <a:lnTo>
                      <a:pt x="534" y="47"/>
                    </a:lnTo>
                    <a:lnTo>
                      <a:pt x="528" y="54"/>
                    </a:lnTo>
                    <a:lnTo>
                      <a:pt x="522" y="62"/>
                    </a:lnTo>
                    <a:lnTo>
                      <a:pt x="517" y="71"/>
                    </a:lnTo>
                    <a:lnTo>
                      <a:pt x="513" y="80"/>
                    </a:lnTo>
                    <a:lnTo>
                      <a:pt x="510" y="89"/>
                    </a:lnTo>
                    <a:lnTo>
                      <a:pt x="509" y="98"/>
                    </a:lnTo>
                    <a:lnTo>
                      <a:pt x="509" y="105"/>
                    </a:lnTo>
                    <a:lnTo>
                      <a:pt x="509" y="112"/>
                    </a:lnTo>
                    <a:lnTo>
                      <a:pt x="511" y="119"/>
                    </a:lnTo>
                    <a:lnTo>
                      <a:pt x="513" y="125"/>
                    </a:lnTo>
                    <a:lnTo>
                      <a:pt x="516" y="132"/>
                    </a:lnTo>
                    <a:lnTo>
                      <a:pt x="521" y="137"/>
                    </a:lnTo>
                    <a:lnTo>
                      <a:pt x="526" y="142"/>
                    </a:lnTo>
                    <a:lnTo>
                      <a:pt x="531" y="146"/>
                    </a:lnTo>
                    <a:lnTo>
                      <a:pt x="539" y="151"/>
                    </a:lnTo>
                    <a:lnTo>
                      <a:pt x="547" y="155"/>
                    </a:lnTo>
                    <a:lnTo>
                      <a:pt x="558" y="158"/>
                    </a:lnTo>
                    <a:lnTo>
                      <a:pt x="568" y="160"/>
                    </a:lnTo>
                    <a:lnTo>
                      <a:pt x="579" y="160"/>
                    </a:lnTo>
                    <a:lnTo>
                      <a:pt x="590" y="160"/>
                    </a:lnTo>
                    <a:lnTo>
                      <a:pt x="600" y="158"/>
                    </a:lnTo>
                    <a:lnTo>
                      <a:pt x="610" y="154"/>
                    </a:lnTo>
                    <a:lnTo>
                      <a:pt x="619" y="151"/>
                    </a:lnTo>
                    <a:lnTo>
                      <a:pt x="626" y="147"/>
                    </a:lnTo>
                    <a:lnTo>
                      <a:pt x="631" y="143"/>
                    </a:lnTo>
                    <a:lnTo>
                      <a:pt x="636" y="138"/>
                    </a:lnTo>
                    <a:lnTo>
                      <a:pt x="640" y="132"/>
                    </a:lnTo>
                    <a:lnTo>
                      <a:pt x="644" y="127"/>
                    </a:lnTo>
                    <a:lnTo>
                      <a:pt x="645" y="120"/>
                    </a:lnTo>
                    <a:lnTo>
                      <a:pt x="646" y="113"/>
                    </a:lnTo>
                    <a:lnTo>
                      <a:pt x="646" y="107"/>
                    </a:lnTo>
                    <a:lnTo>
                      <a:pt x="644" y="102"/>
                    </a:lnTo>
                    <a:lnTo>
                      <a:pt x="641" y="97"/>
                    </a:lnTo>
                    <a:lnTo>
                      <a:pt x="638" y="91"/>
                    </a:lnTo>
                    <a:lnTo>
                      <a:pt x="634" y="87"/>
                    </a:lnTo>
                    <a:lnTo>
                      <a:pt x="630" y="83"/>
                    </a:lnTo>
                    <a:lnTo>
                      <a:pt x="624" y="80"/>
                    </a:lnTo>
                    <a:lnTo>
                      <a:pt x="618" y="77"/>
                    </a:lnTo>
                    <a:lnTo>
                      <a:pt x="611" y="75"/>
                    </a:lnTo>
                    <a:lnTo>
                      <a:pt x="605" y="74"/>
                    </a:lnTo>
                    <a:lnTo>
                      <a:pt x="599" y="73"/>
                    </a:lnTo>
                    <a:lnTo>
                      <a:pt x="593" y="73"/>
                    </a:lnTo>
                    <a:lnTo>
                      <a:pt x="588" y="74"/>
                    </a:lnTo>
                    <a:lnTo>
                      <a:pt x="582" y="75"/>
                    </a:lnTo>
                    <a:lnTo>
                      <a:pt x="576" y="77"/>
                    </a:lnTo>
                    <a:lnTo>
                      <a:pt x="572" y="79"/>
                    </a:lnTo>
                    <a:lnTo>
                      <a:pt x="568" y="82"/>
                    </a:lnTo>
                    <a:lnTo>
                      <a:pt x="566" y="85"/>
                    </a:lnTo>
                    <a:lnTo>
                      <a:pt x="563" y="88"/>
                    </a:lnTo>
                    <a:lnTo>
                      <a:pt x="562" y="91"/>
                    </a:lnTo>
                    <a:lnTo>
                      <a:pt x="561" y="94"/>
                    </a:lnTo>
                    <a:lnTo>
                      <a:pt x="560" y="99"/>
                    </a:lnTo>
                    <a:lnTo>
                      <a:pt x="560" y="103"/>
                    </a:lnTo>
                    <a:lnTo>
                      <a:pt x="561" y="107"/>
                    </a:lnTo>
                    <a:lnTo>
                      <a:pt x="582" y="103"/>
                    </a:lnTo>
                    <a:lnTo>
                      <a:pt x="582" y="100"/>
                    </a:lnTo>
                    <a:lnTo>
                      <a:pt x="582" y="97"/>
                    </a:lnTo>
                    <a:lnTo>
                      <a:pt x="583" y="94"/>
                    </a:lnTo>
                    <a:lnTo>
                      <a:pt x="585" y="92"/>
                    </a:lnTo>
                    <a:lnTo>
                      <a:pt x="590" y="90"/>
                    </a:lnTo>
                    <a:lnTo>
                      <a:pt x="595" y="90"/>
                    </a:lnTo>
                    <a:lnTo>
                      <a:pt x="602" y="90"/>
                    </a:lnTo>
                    <a:lnTo>
                      <a:pt x="608" y="92"/>
                    </a:lnTo>
                    <a:lnTo>
                      <a:pt x="614" y="94"/>
                    </a:lnTo>
                    <a:lnTo>
                      <a:pt x="619" y="99"/>
                    </a:lnTo>
                    <a:lnTo>
                      <a:pt x="621" y="102"/>
                    </a:lnTo>
                    <a:lnTo>
                      <a:pt x="623" y="105"/>
                    </a:lnTo>
                    <a:lnTo>
                      <a:pt x="624" y="109"/>
                    </a:lnTo>
                    <a:lnTo>
                      <a:pt x="625" y="113"/>
                    </a:lnTo>
                    <a:lnTo>
                      <a:pt x="624" y="118"/>
                    </a:lnTo>
                    <a:lnTo>
                      <a:pt x="623" y="123"/>
                    </a:lnTo>
                    <a:lnTo>
                      <a:pt x="620" y="127"/>
                    </a:lnTo>
                    <a:lnTo>
                      <a:pt x="618" y="131"/>
                    </a:lnTo>
                    <a:lnTo>
                      <a:pt x="610" y="136"/>
                    </a:lnTo>
                    <a:lnTo>
                      <a:pt x="602" y="139"/>
                    </a:lnTo>
                    <a:lnTo>
                      <a:pt x="595" y="141"/>
                    </a:lnTo>
                    <a:lnTo>
                      <a:pt x="588" y="142"/>
                    </a:lnTo>
                    <a:lnTo>
                      <a:pt x="579" y="143"/>
                    </a:lnTo>
                    <a:lnTo>
                      <a:pt x="572" y="143"/>
                    </a:lnTo>
                    <a:lnTo>
                      <a:pt x="564" y="142"/>
                    </a:lnTo>
                    <a:lnTo>
                      <a:pt x="558" y="140"/>
                    </a:lnTo>
                    <a:lnTo>
                      <a:pt x="551" y="137"/>
                    </a:lnTo>
                    <a:lnTo>
                      <a:pt x="545" y="134"/>
                    </a:lnTo>
                    <a:lnTo>
                      <a:pt x="540" y="130"/>
                    </a:lnTo>
                    <a:lnTo>
                      <a:pt x="537" y="125"/>
                    </a:lnTo>
                    <a:lnTo>
                      <a:pt x="534" y="121"/>
                    </a:lnTo>
                    <a:lnTo>
                      <a:pt x="532" y="116"/>
                    </a:lnTo>
                    <a:lnTo>
                      <a:pt x="530" y="107"/>
                    </a:lnTo>
                    <a:lnTo>
                      <a:pt x="530" y="99"/>
                    </a:lnTo>
                    <a:lnTo>
                      <a:pt x="531" y="91"/>
                    </a:lnTo>
                    <a:lnTo>
                      <a:pt x="533" y="84"/>
                    </a:lnTo>
                    <a:lnTo>
                      <a:pt x="536" y="77"/>
                    </a:lnTo>
                    <a:lnTo>
                      <a:pt x="540" y="70"/>
                    </a:lnTo>
                    <a:lnTo>
                      <a:pt x="544" y="63"/>
                    </a:lnTo>
                    <a:lnTo>
                      <a:pt x="549" y="57"/>
                    </a:lnTo>
                    <a:lnTo>
                      <a:pt x="556" y="53"/>
                    </a:lnTo>
                    <a:lnTo>
                      <a:pt x="561" y="48"/>
                    </a:lnTo>
                    <a:lnTo>
                      <a:pt x="568" y="45"/>
                    </a:lnTo>
                    <a:lnTo>
                      <a:pt x="579" y="38"/>
                    </a:lnTo>
                    <a:lnTo>
                      <a:pt x="591" y="31"/>
                    </a:lnTo>
                    <a:lnTo>
                      <a:pt x="601" y="26"/>
                    </a:lnTo>
                    <a:lnTo>
                      <a:pt x="611" y="22"/>
                    </a:lnTo>
                    <a:lnTo>
                      <a:pt x="622" y="19"/>
                    </a:lnTo>
                    <a:lnTo>
                      <a:pt x="633" y="17"/>
                    </a:lnTo>
                    <a:lnTo>
                      <a:pt x="645" y="17"/>
                    </a:lnTo>
                    <a:lnTo>
                      <a:pt x="658" y="18"/>
                    </a:lnTo>
                    <a:lnTo>
                      <a:pt x="667" y="20"/>
                    </a:lnTo>
                    <a:lnTo>
                      <a:pt x="677" y="23"/>
                    </a:lnTo>
                    <a:lnTo>
                      <a:pt x="686" y="26"/>
                    </a:lnTo>
                    <a:lnTo>
                      <a:pt x="693" y="30"/>
                    </a:lnTo>
                    <a:lnTo>
                      <a:pt x="700" y="36"/>
                    </a:lnTo>
                    <a:lnTo>
                      <a:pt x="708" y="42"/>
                    </a:lnTo>
                    <a:lnTo>
                      <a:pt x="713" y="48"/>
                    </a:lnTo>
                    <a:lnTo>
                      <a:pt x="718" y="55"/>
                    </a:lnTo>
                    <a:lnTo>
                      <a:pt x="722" y="61"/>
                    </a:lnTo>
                    <a:lnTo>
                      <a:pt x="724" y="69"/>
                    </a:lnTo>
                    <a:lnTo>
                      <a:pt x="727" y="76"/>
                    </a:lnTo>
                    <a:lnTo>
                      <a:pt x="729" y="83"/>
                    </a:lnTo>
                    <a:lnTo>
                      <a:pt x="730" y="91"/>
                    </a:lnTo>
                    <a:lnTo>
                      <a:pt x="731" y="99"/>
                    </a:lnTo>
                    <a:lnTo>
                      <a:pt x="731" y="107"/>
                    </a:lnTo>
                    <a:lnTo>
                      <a:pt x="731" y="115"/>
                    </a:lnTo>
                    <a:lnTo>
                      <a:pt x="729" y="132"/>
                    </a:lnTo>
                    <a:lnTo>
                      <a:pt x="725" y="148"/>
                    </a:lnTo>
                    <a:lnTo>
                      <a:pt x="722" y="157"/>
                    </a:lnTo>
                    <a:lnTo>
                      <a:pt x="719" y="165"/>
                    </a:lnTo>
                    <a:lnTo>
                      <a:pt x="715" y="173"/>
                    </a:lnTo>
                    <a:lnTo>
                      <a:pt x="711" y="180"/>
                    </a:lnTo>
                    <a:lnTo>
                      <a:pt x="703" y="191"/>
                    </a:lnTo>
                    <a:lnTo>
                      <a:pt x="696" y="201"/>
                    </a:lnTo>
                    <a:lnTo>
                      <a:pt x="687" y="211"/>
                    </a:lnTo>
                    <a:lnTo>
                      <a:pt x="679" y="221"/>
                    </a:lnTo>
                    <a:lnTo>
                      <a:pt x="668" y="230"/>
                    </a:lnTo>
                    <a:lnTo>
                      <a:pt x="658" y="239"/>
                    </a:lnTo>
                    <a:lnTo>
                      <a:pt x="647" y="249"/>
                    </a:lnTo>
                    <a:lnTo>
                      <a:pt x="635" y="257"/>
                    </a:lnTo>
                    <a:lnTo>
                      <a:pt x="624" y="265"/>
                    </a:lnTo>
                    <a:lnTo>
                      <a:pt x="611" y="272"/>
                    </a:lnTo>
                    <a:lnTo>
                      <a:pt x="599" y="279"/>
                    </a:lnTo>
                    <a:lnTo>
                      <a:pt x="587" y="286"/>
                    </a:lnTo>
                    <a:lnTo>
                      <a:pt x="573" y="291"/>
                    </a:lnTo>
                    <a:lnTo>
                      <a:pt x="561" y="296"/>
                    </a:lnTo>
                    <a:lnTo>
                      <a:pt x="547" y="300"/>
                    </a:lnTo>
                    <a:lnTo>
                      <a:pt x="535" y="303"/>
                    </a:lnTo>
                    <a:lnTo>
                      <a:pt x="510" y="310"/>
                    </a:lnTo>
                    <a:lnTo>
                      <a:pt x="487" y="315"/>
                    </a:lnTo>
                    <a:lnTo>
                      <a:pt x="465" y="319"/>
                    </a:lnTo>
                    <a:lnTo>
                      <a:pt x="444" y="323"/>
                    </a:lnTo>
                    <a:lnTo>
                      <a:pt x="424" y="325"/>
                    </a:lnTo>
                    <a:lnTo>
                      <a:pt x="405" y="327"/>
                    </a:lnTo>
                    <a:lnTo>
                      <a:pt x="386" y="329"/>
                    </a:lnTo>
                    <a:lnTo>
                      <a:pt x="368" y="329"/>
                    </a:lnTo>
                    <a:lnTo>
                      <a:pt x="349" y="329"/>
                    </a:lnTo>
                    <a:lnTo>
                      <a:pt x="330" y="329"/>
                    </a:lnTo>
                    <a:lnTo>
                      <a:pt x="311" y="327"/>
                    </a:lnTo>
                    <a:lnTo>
                      <a:pt x="291" y="326"/>
                    </a:lnTo>
                    <a:lnTo>
                      <a:pt x="250" y="320"/>
                    </a:lnTo>
                    <a:lnTo>
                      <a:pt x="204" y="313"/>
                    </a:lnTo>
                    <a:lnTo>
                      <a:pt x="193" y="311"/>
                    </a:lnTo>
                    <a:lnTo>
                      <a:pt x="182" y="306"/>
                    </a:lnTo>
                    <a:lnTo>
                      <a:pt x="169" y="302"/>
                    </a:lnTo>
                    <a:lnTo>
                      <a:pt x="157" y="297"/>
                    </a:lnTo>
                    <a:lnTo>
                      <a:pt x="144" y="292"/>
                    </a:lnTo>
                    <a:lnTo>
                      <a:pt x="132" y="286"/>
                    </a:lnTo>
                    <a:lnTo>
                      <a:pt x="120" y="279"/>
                    </a:lnTo>
                    <a:lnTo>
                      <a:pt x="108" y="271"/>
                    </a:lnTo>
                    <a:lnTo>
                      <a:pt x="96" y="263"/>
                    </a:lnTo>
                    <a:lnTo>
                      <a:pt x="84" y="255"/>
                    </a:lnTo>
                    <a:lnTo>
                      <a:pt x="74" y="246"/>
                    </a:lnTo>
                    <a:lnTo>
                      <a:pt x="65" y="237"/>
                    </a:lnTo>
                    <a:lnTo>
                      <a:pt x="56" y="228"/>
                    </a:lnTo>
                    <a:lnTo>
                      <a:pt x="48" y="219"/>
                    </a:lnTo>
                    <a:lnTo>
                      <a:pt x="41" y="209"/>
                    </a:lnTo>
                    <a:lnTo>
                      <a:pt x="36" y="199"/>
                    </a:lnTo>
                    <a:lnTo>
                      <a:pt x="30" y="183"/>
                    </a:lnTo>
                    <a:lnTo>
                      <a:pt x="25" y="167"/>
                    </a:lnTo>
                    <a:lnTo>
                      <a:pt x="22" y="159"/>
                    </a:lnTo>
                    <a:lnTo>
                      <a:pt x="21" y="149"/>
                    </a:lnTo>
                    <a:lnTo>
                      <a:pt x="20" y="141"/>
                    </a:lnTo>
                    <a:lnTo>
                      <a:pt x="20" y="132"/>
                    </a:lnTo>
                    <a:lnTo>
                      <a:pt x="21" y="123"/>
                    </a:lnTo>
                    <a:lnTo>
                      <a:pt x="22" y="115"/>
                    </a:lnTo>
                    <a:lnTo>
                      <a:pt x="25" y="107"/>
                    </a:lnTo>
                    <a:lnTo>
                      <a:pt x="28" y="100"/>
                    </a:lnTo>
                    <a:lnTo>
                      <a:pt x="32" y="91"/>
                    </a:lnTo>
                    <a:lnTo>
                      <a:pt x="37" y="85"/>
                    </a:lnTo>
                    <a:lnTo>
                      <a:pt x="43" y="78"/>
                    </a:lnTo>
                    <a:lnTo>
                      <a:pt x="50" y="73"/>
                    </a:lnTo>
                    <a:lnTo>
                      <a:pt x="61" y="67"/>
                    </a:lnTo>
                    <a:lnTo>
                      <a:pt x="72" y="61"/>
                    </a:lnTo>
                    <a:lnTo>
                      <a:pt x="84" y="57"/>
                    </a:lnTo>
                    <a:lnTo>
                      <a:pt x="98" y="54"/>
                    </a:lnTo>
                    <a:lnTo>
                      <a:pt x="112" y="53"/>
                    </a:lnTo>
                    <a:lnTo>
                      <a:pt x="126" y="52"/>
                    </a:lnTo>
                    <a:lnTo>
                      <a:pt x="139" y="53"/>
                    </a:lnTo>
                    <a:lnTo>
                      <a:pt x="153" y="55"/>
                    </a:lnTo>
                    <a:lnTo>
                      <a:pt x="159" y="57"/>
                    </a:lnTo>
                    <a:lnTo>
                      <a:pt x="165" y="59"/>
                    </a:lnTo>
                    <a:lnTo>
                      <a:pt x="171" y="62"/>
                    </a:lnTo>
                    <a:lnTo>
                      <a:pt x="177" y="66"/>
                    </a:lnTo>
                    <a:lnTo>
                      <a:pt x="183" y="71"/>
                    </a:lnTo>
                    <a:lnTo>
                      <a:pt x="188" y="76"/>
                    </a:lnTo>
                    <a:lnTo>
                      <a:pt x="192" y="82"/>
                    </a:lnTo>
                    <a:lnTo>
                      <a:pt x="195" y="90"/>
                    </a:lnTo>
                    <a:lnTo>
                      <a:pt x="196" y="98"/>
                    </a:lnTo>
                    <a:lnTo>
                      <a:pt x="197" y="105"/>
                    </a:lnTo>
                    <a:lnTo>
                      <a:pt x="196" y="112"/>
                    </a:lnTo>
                    <a:lnTo>
                      <a:pt x="194" y="118"/>
                    </a:lnTo>
                    <a:lnTo>
                      <a:pt x="191" y="124"/>
                    </a:lnTo>
                    <a:lnTo>
                      <a:pt x="187" y="131"/>
                    </a:lnTo>
                    <a:lnTo>
                      <a:pt x="182" y="136"/>
                    </a:lnTo>
                    <a:lnTo>
                      <a:pt x="175" y="141"/>
                    </a:lnTo>
                    <a:lnTo>
                      <a:pt x="170" y="144"/>
                    </a:lnTo>
                    <a:lnTo>
                      <a:pt x="164" y="147"/>
                    </a:lnTo>
                    <a:lnTo>
                      <a:pt x="158" y="149"/>
                    </a:lnTo>
                    <a:lnTo>
                      <a:pt x="152" y="150"/>
                    </a:lnTo>
                    <a:lnTo>
                      <a:pt x="144" y="151"/>
                    </a:lnTo>
                    <a:lnTo>
                      <a:pt x="139" y="151"/>
                    </a:lnTo>
                    <a:lnTo>
                      <a:pt x="133" y="151"/>
                    </a:lnTo>
                    <a:lnTo>
                      <a:pt x="128" y="149"/>
                    </a:lnTo>
                    <a:lnTo>
                      <a:pt x="124" y="147"/>
                    </a:lnTo>
                    <a:lnTo>
                      <a:pt x="121" y="145"/>
                    </a:lnTo>
                    <a:lnTo>
                      <a:pt x="118" y="142"/>
                    </a:lnTo>
                    <a:lnTo>
                      <a:pt x="116" y="140"/>
                    </a:lnTo>
                    <a:lnTo>
                      <a:pt x="113" y="133"/>
                    </a:lnTo>
                    <a:lnTo>
                      <a:pt x="113" y="127"/>
                    </a:lnTo>
                    <a:lnTo>
                      <a:pt x="93" y="128"/>
                    </a:lnTo>
                    <a:lnTo>
                      <a:pt x="93" y="134"/>
                    </a:lnTo>
                    <a:lnTo>
                      <a:pt x="94" y="140"/>
                    </a:lnTo>
                    <a:lnTo>
                      <a:pt x="96" y="145"/>
                    </a:lnTo>
                    <a:lnTo>
                      <a:pt x="99" y="150"/>
                    </a:lnTo>
                    <a:lnTo>
                      <a:pt x="103" y="155"/>
                    </a:lnTo>
                    <a:lnTo>
                      <a:pt x="107" y="159"/>
                    </a:lnTo>
                    <a:lnTo>
                      <a:pt x="112" y="162"/>
                    </a:lnTo>
                    <a:lnTo>
                      <a:pt x="119" y="165"/>
                    </a:lnTo>
                    <a:lnTo>
                      <a:pt x="127" y="167"/>
                    </a:lnTo>
                    <a:lnTo>
                      <a:pt x="135" y="168"/>
                    </a:lnTo>
                    <a:lnTo>
                      <a:pt x="144" y="168"/>
                    </a:lnTo>
                    <a:lnTo>
                      <a:pt x="154" y="167"/>
                    </a:lnTo>
                    <a:lnTo>
                      <a:pt x="163" y="166"/>
                    </a:lnTo>
                    <a:lnTo>
                      <a:pt x="172" y="163"/>
                    </a:lnTo>
                    <a:lnTo>
                      <a:pt x="181" y="159"/>
                    </a:lnTo>
                    <a:lnTo>
                      <a:pt x="189" y="153"/>
                    </a:lnTo>
                    <a:lnTo>
                      <a:pt x="197" y="147"/>
                    </a:lnTo>
                    <a:lnTo>
                      <a:pt x="204" y="140"/>
                    </a:lnTo>
                    <a:lnTo>
                      <a:pt x="209" y="132"/>
                    </a:lnTo>
                    <a:lnTo>
                      <a:pt x="215" y="123"/>
                    </a:lnTo>
                    <a:lnTo>
                      <a:pt x="217" y="115"/>
                    </a:lnTo>
                    <a:lnTo>
                      <a:pt x="218" y="106"/>
                    </a:lnTo>
                    <a:lnTo>
                      <a:pt x="218" y="96"/>
                    </a:lnTo>
                    <a:lnTo>
                      <a:pt x="216" y="86"/>
                    </a:lnTo>
                    <a:lnTo>
                      <a:pt x="212" y="78"/>
                    </a:lnTo>
                    <a:lnTo>
                      <a:pt x="207" y="70"/>
                    </a:lnTo>
                    <a:lnTo>
                      <a:pt x="202" y="63"/>
                    </a:lnTo>
                    <a:lnTo>
                      <a:pt x="196" y="56"/>
                    </a:lnTo>
                    <a:lnTo>
                      <a:pt x="188" y="51"/>
                    </a:lnTo>
                    <a:lnTo>
                      <a:pt x="180" y="47"/>
                    </a:lnTo>
                    <a:lnTo>
                      <a:pt x="169" y="43"/>
                    </a:lnTo>
                    <a:lnTo>
                      <a:pt x="159" y="40"/>
                    </a:lnTo>
                    <a:lnTo>
                      <a:pt x="143" y="37"/>
                    </a:lnTo>
                    <a:lnTo>
                      <a:pt x="127" y="36"/>
                    </a:lnTo>
                    <a:lnTo>
                      <a:pt x="110" y="37"/>
                    </a:lnTo>
                    <a:lnTo>
                      <a:pt x="94" y="39"/>
                    </a:lnTo>
                    <a:lnTo>
                      <a:pt x="78" y="42"/>
                    </a:lnTo>
                    <a:lnTo>
                      <a:pt x="63" y="47"/>
                    </a:lnTo>
                    <a:lnTo>
                      <a:pt x="49" y="52"/>
                    </a:lnTo>
                    <a:lnTo>
                      <a:pt x="37" y="59"/>
                    </a:lnTo>
                    <a:lnTo>
                      <a:pt x="29" y="67"/>
                    </a:lnTo>
                    <a:lnTo>
                      <a:pt x="20" y="75"/>
                    </a:lnTo>
                    <a:lnTo>
                      <a:pt x="14" y="83"/>
                    </a:lnTo>
                    <a:lnTo>
                      <a:pt x="9" y="91"/>
                    </a:lnTo>
                    <a:lnTo>
                      <a:pt x="6" y="101"/>
                    </a:lnTo>
                    <a:lnTo>
                      <a:pt x="3" y="110"/>
                    </a:lnTo>
                    <a:lnTo>
                      <a:pt x="1" y="119"/>
                    </a:lnTo>
                    <a:lnTo>
                      <a:pt x="0" y="130"/>
                    </a:lnTo>
                    <a:lnTo>
                      <a:pt x="0" y="139"/>
                    </a:lnTo>
                    <a:lnTo>
                      <a:pt x="0" y="149"/>
                    </a:lnTo>
                    <a:lnTo>
                      <a:pt x="2" y="160"/>
                    </a:lnTo>
                    <a:lnTo>
                      <a:pt x="3" y="169"/>
                    </a:lnTo>
                    <a:lnTo>
                      <a:pt x="6" y="179"/>
                    </a:lnTo>
                    <a:lnTo>
                      <a:pt x="9" y="189"/>
                    </a:lnTo>
                    <a:lnTo>
                      <a:pt x="12" y="197"/>
                    </a:lnTo>
                    <a:lnTo>
                      <a:pt x="16" y="206"/>
                    </a:lnTo>
                    <a:lnTo>
                      <a:pt x="22" y="216"/>
                    </a:lnTo>
                    <a:lnTo>
                      <a:pt x="30" y="227"/>
                    </a:lnTo>
                    <a:lnTo>
                      <a:pt x="38" y="237"/>
                    </a:lnTo>
                    <a:lnTo>
                      <a:pt x="47" y="248"/>
                    </a:lnTo>
                    <a:lnTo>
                      <a:pt x="58" y="257"/>
                    </a:lnTo>
                    <a:lnTo>
                      <a:pt x="69" y="266"/>
                    </a:lnTo>
                    <a:lnTo>
                      <a:pt x="81" y="275"/>
                    </a:lnTo>
                    <a:lnTo>
                      <a:pt x="94" y="285"/>
                    </a:lnTo>
                    <a:lnTo>
                      <a:pt x="107" y="292"/>
                    </a:lnTo>
                    <a:lnTo>
                      <a:pt x="121" y="300"/>
                    </a:lnTo>
                    <a:lnTo>
                      <a:pt x="134" y="306"/>
                    </a:lnTo>
                    <a:lnTo>
                      <a:pt x="147" y="313"/>
                    </a:lnTo>
                    <a:lnTo>
                      <a:pt x="161" y="318"/>
                    </a:lnTo>
                    <a:lnTo>
                      <a:pt x="174" y="323"/>
                    </a:lnTo>
                    <a:lnTo>
                      <a:pt x="187" y="326"/>
                    </a:lnTo>
                    <a:lnTo>
                      <a:pt x="199" y="329"/>
                    </a:lnTo>
                    <a:lnTo>
                      <a:pt x="247" y="336"/>
                    </a:lnTo>
                    <a:lnTo>
                      <a:pt x="289" y="343"/>
                    </a:lnTo>
                    <a:lnTo>
                      <a:pt x="310" y="345"/>
                    </a:lnTo>
                    <a:lnTo>
                      <a:pt x="329" y="346"/>
                    </a:lnTo>
                    <a:lnTo>
                      <a:pt x="348" y="347"/>
                    </a:lnTo>
                    <a:lnTo>
                      <a:pt x="368" y="347"/>
                    </a:lnTo>
                    <a:lnTo>
                      <a:pt x="387" y="346"/>
                    </a:lnTo>
                    <a:lnTo>
                      <a:pt x="406" y="345"/>
                    </a:lnTo>
                    <a:lnTo>
                      <a:pt x="426" y="343"/>
                    </a:lnTo>
                    <a:lnTo>
                      <a:pt x="447" y="340"/>
                    </a:lnTo>
                    <a:lnTo>
                      <a:pt x="469" y="335"/>
                    </a:lnTo>
                    <a:lnTo>
                      <a:pt x="492" y="331"/>
                    </a:lnTo>
                    <a:lnTo>
                      <a:pt x="515" y="326"/>
                    </a:lnTo>
                    <a:lnTo>
                      <a:pt x="541" y="320"/>
                    </a:lnTo>
                    <a:lnTo>
                      <a:pt x="555" y="316"/>
                    </a:lnTo>
                    <a:lnTo>
                      <a:pt x="569" y="312"/>
                    </a:lnTo>
                    <a:lnTo>
                      <a:pt x="583" y="306"/>
                    </a:lnTo>
                    <a:lnTo>
                      <a:pt x="596" y="300"/>
                    </a:lnTo>
                    <a:lnTo>
                      <a:pt x="609" y="293"/>
                    </a:lnTo>
                    <a:lnTo>
                      <a:pt x="623" y="286"/>
                    </a:lnTo>
                    <a:lnTo>
                      <a:pt x="636" y="277"/>
                    </a:lnTo>
                    <a:lnTo>
                      <a:pt x="649" y="269"/>
                    </a:lnTo>
                    <a:lnTo>
                      <a:pt x="661" y="260"/>
                    </a:lnTo>
                    <a:lnTo>
                      <a:pt x="672" y="251"/>
                    </a:lnTo>
                    <a:lnTo>
                      <a:pt x="684" y="241"/>
                    </a:lnTo>
                    <a:lnTo>
                      <a:pt x="694" y="231"/>
                    </a:lnTo>
                    <a:lnTo>
                      <a:pt x="704" y="221"/>
                    </a:lnTo>
                    <a:lnTo>
                      <a:pt x="714" y="209"/>
                    </a:lnTo>
                    <a:lnTo>
                      <a:pt x="722" y="199"/>
                    </a:lnTo>
                    <a:lnTo>
                      <a:pt x="729" y="188"/>
                    </a:lnTo>
                    <a:lnTo>
                      <a:pt x="734" y="179"/>
                    </a:lnTo>
                    <a:lnTo>
                      <a:pt x="739" y="170"/>
                    </a:lnTo>
                    <a:lnTo>
                      <a:pt x="742" y="162"/>
                    </a:lnTo>
                    <a:lnTo>
                      <a:pt x="746" y="152"/>
                    </a:lnTo>
                    <a:lnTo>
                      <a:pt x="748" y="143"/>
                    </a:lnTo>
                    <a:lnTo>
                      <a:pt x="750" y="134"/>
                    </a:lnTo>
                    <a:lnTo>
                      <a:pt x="751" y="124"/>
                    </a:lnTo>
                    <a:lnTo>
                      <a:pt x="752" y="115"/>
                    </a:lnTo>
                    <a:lnTo>
                      <a:pt x="752" y="106"/>
                    </a:lnTo>
                    <a:lnTo>
                      <a:pt x="752" y="97"/>
                    </a:lnTo>
                    <a:lnTo>
                      <a:pt x="751" y="88"/>
                    </a:lnTo>
                    <a:lnTo>
                      <a:pt x="749" y="79"/>
                    </a:lnTo>
                    <a:lnTo>
                      <a:pt x="747" y="71"/>
                    </a:lnTo>
                    <a:lnTo>
                      <a:pt x="745" y="62"/>
                    </a:lnTo>
                    <a:lnTo>
                      <a:pt x="741" y="55"/>
                    </a:lnTo>
                    <a:lnTo>
                      <a:pt x="737" y="48"/>
                    </a:lnTo>
                    <a:lnTo>
                      <a:pt x="730" y="39"/>
                    </a:lnTo>
                    <a:lnTo>
                      <a:pt x="723" y="30"/>
                    </a:lnTo>
                    <a:lnTo>
                      <a:pt x="715" y="23"/>
                    </a:lnTo>
                    <a:lnTo>
                      <a:pt x="707" y="17"/>
                    </a:lnTo>
                    <a:lnTo>
                      <a:pt x="696" y="12"/>
                    </a:lnTo>
                    <a:lnTo>
                      <a:pt x="686" y="8"/>
                    </a:lnTo>
                    <a:lnTo>
                      <a:pt x="675" y="3"/>
                    </a:lnTo>
                    <a:lnTo>
                      <a:pt x="662" y="1"/>
                    </a:lnTo>
                    <a:lnTo>
                      <a:pt x="646" y="0"/>
                    </a:lnTo>
                    <a:lnTo>
                      <a:pt x="631" y="0"/>
                    </a:lnTo>
                    <a:lnTo>
                      <a:pt x="617" y="2"/>
                    </a:lnTo>
                    <a:lnTo>
                      <a:pt x="604" y="7"/>
                    </a:lnTo>
                    <a:lnTo>
                      <a:pt x="592" y="12"/>
                    </a:lnTo>
                    <a:lnTo>
                      <a:pt x="579" y="17"/>
                    </a:lnTo>
                    <a:lnTo>
                      <a:pt x="568" y="24"/>
                    </a:lnTo>
                    <a:lnTo>
                      <a:pt x="556" y="31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21" name="Freeform 136"/>
              <p:cNvSpPr>
                <a:spLocks/>
              </p:cNvSpPr>
              <p:nvPr/>
            </p:nvSpPr>
            <p:spPr bwMode="auto">
              <a:xfrm>
                <a:off x="3657" y="1842"/>
                <a:ext cx="20" cy="68"/>
              </a:xfrm>
              <a:custGeom>
                <a:avLst/>
                <a:gdLst>
                  <a:gd name="T0" fmla="*/ 0 w 141"/>
                  <a:gd name="T1" fmla="*/ 0 h 478"/>
                  <a:gd name="T2" fmla="*/ 0 w 141"/>
                  <a:gd name="T3" fmla="*/ 0 h 478"/>
                  <a:gd name="T4" fmla="*/ 0 w 141"/>
                  <a:gd name="T5" fmla="*/ 0 h 478"/>
                  <a:gd name="T6" fmla="*/ 0 w 141"/>
                  <a:gd name="T7" fmla="*/ 0 h 478"/>
                  <a:gd name="T8" fmla="*/ 0 w 141"/>
                  <a:gd name="T9" fmla="*/ 0 h 478"/>
                  <a:gd name="T10" fmla="*/ 0 w 141"/>
                  <a:gd name="T11" fmla="*/ 0 h 478"/>
                  <a:gd name="T12" fmla="*/ 0 w 141"/>
                  <a:gd name="T13" fmla="*/ 0 h 478"/>
                  <a:gd name="T14" fmla="*/ 0 w 141"/>
                  <a:gd name="T15" fmla="*/ 0 h 478"/>
                  <a:gd name="T16" fmla="*/ 0 w 141"/>
                  <a:gd name="T17" fmla="*/ 0 h 478"/>
                  <a:gd name="T18" fmla="*/ 0 w 141"/>
                  <a:gd name="T19" fmla="*/ 0 h 478"/>
                  <a:gd name="T20" fmla="*/ 0 w 141"/>
                  <a:gd name="T21" fmla="*/ 0 h 478"/>
                  <a:gd name="T22" fmla="*/ 0 w 141"/>
                  <a:gd name="T23" fmla="*/ 0 h 478"/>
                  <a:gd name="T24" fmla="*/ 0 w 141"/>
                  <a:gd name="T25" fmla="*/ 0 h 478"/>
                  <a:gd name="T26" fmla="*/ 0 w 141"/>
                  <a:gd name="T27" fmla="*/ 0 h 478"/>
                  <a:gd name="T28" fmla="*/ 0 w 141"/>
                  <a:gd name="T29" fmla="*/ 0 h 478"/>
                  <a:gd name="T30" fmla="*/ 0 w 141"/>
                  <a:gd name="T31" fmla="*/ 0 h 478"/>
                  <a:gd name="T32" fmla="*/ 0 w 141"/>
                  <a:gd name="T33" fmla="*/ 0 h 478"/>
                  <a:gd name="T34" fmla="*/ 0 w 141"/>
                  <a:gd name="T35" fmla="*/ 0 h 478"/>
                  <a:gd name="T36" fmla="*/ 0 w 141"/>
                  <a:gd name="T37" fmla="*/ 0 h 478"/>
                  <a:gd name="T38" fmla="*/ 0 w 141"/>
                  <a:gd name="T39" fmla="*/ 0 h 478"/>
                  <a:gd name="T40" fmla="*/ 0 w 141"/>
                  <a:gd name="T41" fmla="*/ 0 h 478"/>
                  <a:gd name="T42" fmla="*/ 0 w 141"/>
                  <a:gd name="T43" fmla="*/ 0 h 478"/>
                  <a:gd name="T44" fmla="*/ 0 w 141"/>
                  <a:gd name="T45" fmla="*/ 0 h 478"/>
                  <a:gd name="T46" fmla="*/ 0 w 141"/>
                  <a:gd name="T47" fmla="*/ 0 h 478"/>
                  <a:gd name="T48" fmla="*/ 0 w 141"/>
                  <a:gd name="T49" fmla="*/ 0 h 478"/>
                  <a:gd name="T50" fmla="*/ 0 w 141"/>
                  <a:gd name="T51" fmla="*/ 0 h 478"/>
                  <a:gd name="T52" fmla="*/ 0 w 141"/>
                  <a:gd name="T53" fmla="*/ 0 h 478"/>
                  <a:gd name="T54" fmla="*/ 0 w 141"/>
                  <a:gd name="T55" fmla="*/ 0 h 478"/>
                  <a:gd name="T56" fmla="*/ 0 w 141"/>
                  <a:gd name="T57" fmla="*/ 0 h 478"/>
                  <a:gd name="T58" fmla="*/ 0 w 141"/>
                  <a:gd name="T59" fmla="*/ 0 h 478"/>
                  <a:gd name="T60" fmla="*/ 0 w 141"/>
                  <a:gd name="T61" fmla="*/ 0 h 478"/>
                  <a:gd name="T62" fmla="*/ 0 w 141"/>
                  <a:gd name="T63" fmla="*/ 0 h 478"/>
                  <a:gd name="T64" fmla="*/ 0 w 141"/>
                  <a:gd name="T65" fmla="*/ 0 h 478"/>
                  <a:gd name="T66" fmla="*/ 0 w 141"/>
                  <a:gd name="T67" fmla="*/ 0 h 478"/>
                  <a:gd name="T68" fmla="*/ 0 w 141"/>
                  <a:gd name="T69" fmla="*/ 0 h 478"/>
                  <a:gd name="T70" fmla="*/ 0 w 141"/>
                  <a:gd name="T71" fmla="*/ 0 h 478"/>
                  <a:gd name="T72" fmla="*/ 0 w 141"/>
                  <a:gd name="T73" fmla="*/ 0 h 478"/>
                  <a:gd name="T74" fmla="*/ 0 w 141"/>
                  <a:gd name="T75" fmla="*/ 0 h 478"/>
                  <a:gd name="T76" fmla="*/ 0 w 141"/>
                  <a:gd name="T77" fmla="*/ 0 h 478"/>
                  <a:gd name="T78" fmla="*/ 0 w 141"/>
                  <a:gd name="T79" fmla="*/ 0 h 478"/>
                  <a:gd name="T80" fmla="*/ 0 w 141"/>
                  <a:gd name="T81" fmla="*/ 0 h 478"/>
                  <a:gd name="T82" fmla="*/ 0 w 141"/>
                  <a:gd name="T83" fmla="*/ 0 h 478"/>
                  <a:gd name="T84" fmla="*/ 0 w 141"/>
                  <a:gd name="T85" fmla="*/ 0 h 478"/>
                  <a:gd name="T86" fmla="*/ 0 w 141"/>
                  <a:gd name="T87" fmla="*/ 0 h 478"/>
                  <a:gd name="T88" fmla="*/ 0 w 141"/>
                  <a:gd name="T89" fmla="*/ 0 h 478"/>
                  <a:gd name="T90" fmla="*/ 0 w 141"/>
                  <a:gd name="T91" fmla="*/ 0 h 478"/>
                  <a:gd name="T92" fmla="*/ 0 w 141"/>
                  <a:gd name="T93" fmla="*/ 0 h 47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41"/>
                  <a:gd name="T142" fmla="*/ 0 h 478"/>
                  <a:gd name="T143" fmla="*/ 141 w 141"/>
                  <a:gd name="T144" fmla="*/ 478 h 47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41" h="478">
                    <a:moveTo>
                      <a:pt x="75" y="0"/>
                    </a:moveTo>
                    <a:lnTo>
                      <a:pt x="61" y="6"/>
                    </a:lnTo>
                    <a:lnTo>
                      <a:pt x="47" y="15"/>
                    </a:lnTo>
                    <a:lnTo>
                      <a:pt x="36" y="25"/>
                    </a:lnTo>
                    <a:lnTo>
                      <a:pt x="26" y="35"/>
                    </a:lnTo>
                    <a:lnTo>
                      <a:pt x="18" y="47"/>
                    </a:lnTo>
                    <a:lnTo>
                      <a:pt x="12" y="60"/>
                    </a:lnTo>
                    <a:lnTo>
                      <a:pt x="7" y="73"/>
                    </a:lnTo>
                    <a:lnTo>
                      <a:pt x="4" y="88"/>
                    </a:lnTo>
                    <a:lnTo>
                      <a:pt x="1" y="103"/>
                    </a:lnTo>
                    <a:lnTo>
                      <a:pt x="0" y="119"/>
                    </a:lnTo>
                    <a:lnTo>
                      <a:pt x="0" y="135"/>
                    </a:lnTo>
                    <a:lnTo>
                      <a:pt x="1" y="153"/>
                    </a:lnTo>
                    <a:lnTo>
                      <a:pt x="3" y="171"/>
                    </a:lnTo>
                    <a:lnTo>
                      <a:pt x="6" y="188"/>
                    </a:lnTo>
                    <a:lnTo>
                      <a:pt x="10" y="207"/>
                    </a:lnTo>
                    <a:lnTo>
                      <a:pt x="14" y="224"/>
                    </a:lnTo>
                    <a:lnTo>
                      <a:pt x="24" y="262"/>
                    </a:lnTo>
                    <a:lnTo>
                      <a:pt x="38" y="299"/>
                    </a:lnTo>
                    <a:lnTo>
                      <a:pt x="51" y="335"/>
                    </a:lnTo>
                    <a:lnTo>
                      <a:pt x="65" y="369"/>
                    </a:lnTo>
                    <a:lnTo>
                      <a:pt x="92" y="430"/>
                    </a:lnTo>
                    <a:lnTo>
                      <a:pt x="113" y="478"/>
                    </a:lnTo>
                    <a:lnTo>
                      <a:pt x="121" y="466"/>
                    </a:lnTo>
                    <a:lnTo>
                      <a:pt x="127" y="454"/>
                    </a:lnTo>
                    <a:lnTo>
                      <a:pt x="132" y="441"/>
                    </a:lnTo>
                    <a:lnTo>
                      <a:pt x="135" y="425"/>
                    </a:lnTo>
                    <a:lnTo>
                      <a:pt x="138" y="410"/>
                    </a:lnTo>
                    <a:lnTo>
                      <a:pt x="139" y="393"/>
                    </a:lnTo>
                    <a:lnTo>
                      <a:pt x="140" y="376"/>
                    </a:lnTo>
                    <a:lnTo>
                      <a:pt x="141" y="359"/>
                    </a:lnTo>
                    <a:lnTo>
                      <a:pt x="140" y="325"/>
                    </a:lnTo>
                    <a:lnTo>
                      <a:pt x="138" y="292"/>
                    </a:lnTo>
                    <a:lnTo>
                      <a:pt x="136" y="262"/>
                    </a:lnTo>
                    <a:lnTo>
                      <a:pt x="136" y="235"/>
                    </a:lnTo>
                    <a:lnTo>
                      <a:pt x="136" y="218"/>
                    </a:lnTo>
                    <a:lnTo>
                      <a:pt x="136" y="202"/>
                    </a:lnTo>
                    <a:lnTo>
                      <a:pt x="135" y="186"/>
                    </a:lnTo>
                    <a:lnTo>
                      <a:pt x="134" y="171"/>
                    </a:lnTo>
                    <a:lnTo>
                      <a:pt x="132" y="156"/>
                    </a:lnTo>
                    <a:lnTo>
                      <a:pt x="129" y="142"/>
                    </a:lnTo>
                    <a:lnTo>
                      <a:pt x="126" y="127"/>
                    </a:lnTo>
                    <a:lnTo>
                      <a:pt x="123" y="113"/>
                    </a:lnTo>
                    <a:lnTo>
                      <a:pt x="113" y="85"/>
                    </a:lnTo>
                    <a:lnTo>
                      <a:pt x="102" y="57"/>
                    </a:lnTo>
                    <a:lnTo>
                      <a:pt x="90" y="29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22" name="Freeform 137"/>
              <p:cNvSpPr>
                <a:spLocks/>
              </p:cNvSpPr>
              <p:nvPr/>
            </p:nvSpPr>
            <p:spPr bwMode="auto">
              <a:xfrm>
                <a:off x="3614" y="1842"/>
                <a:ext cx="107" cy="79"/>
              </a:xfrm>
              <a:custGeom>
                <a:avLst/>
                <a:gdLst>
                  <a:gd name="T0" fmla="*/ 0 w 747"/>
                  <a:gd name="T1" fmla="*/ 0 h 553"/>
                  <a:gd name="T2" fmla="*/ 0 w 747"/>
                  <a:gd name="T3" fmla="*/ 0 h 553"/>
                  <a:gd name="T4" fmla="*/ 0 w 747"/>
                  <a:gd name="T5" fmla="*/ 0 h 553"/>
                  <a:gd name="T6" fmla="*/ 0 w 747"/>
                  <a:gd name="T7" fmla="*/ 0 h 553"/>
                  <a:gd name="T8" fmla="*/ 0 w 747"/>
                  <a:gd name="T9" fmla="*/ 0 h 553"/>
                  <a:gd name="T10" fmla="*/ 0 w 747"/>
                  <a:gd name="T11" fmla="*/ 0 h 553"/>
                  <a:gd name="T12" fmla="*/ 0 w 747"/>
                  <a:gd name="T13" fmla="*/ 0 h 553"/>
                  <a:gd name="T14" fmla="*/ 0 w 747"/>
                  <a:gd name="T15" fmla="*/ 0 h 553"/>
                  <a:gd name="T16" fmla="*/ 0 w 747"/>
                  <a:gd name="T17" fmla="*/ 0 h 553"/>
                  <a:gd name="T18" fmla="*/ 0 w 747"/>
                  <a:gd name="T19" fmla="*/ 0 h 553"/>
                  <a:gd name="T20" fmla="*/ 0 w 747"/>
                  <a:gd name="T21" fmla="*/ 0 h 553"/>
                  <a:gd name="T22" fmla="*/ 0 w 747"/>
                  <a:gd name="T23" fmla="*/ 0 h 553"/>
                  <a:gd name="T24" fmla="*/ 0 w 747"/>
                  <a:gd name="T25" fmla="*/ 0 h 553"/>
                  <a:gd name="T26" fmla="*/ 0 w 747"/>
                  <a:gd name="T27" fmla="*/ 0 h 553"/>
                  <a:gd name="T28" fmla="*/ 0 w 747"/>
                  <a:gd name="T29" fmla="*/ 0 h 553"/>
                  <a:gd name="T30" fmla="*/ 0 w 747"/>
                  <a:gd name="T31" fmla="*/ 0 h 553"/>
                  <a:gd name="T32" fmla="*/ 0 w 747"/>
                  <a:gd name="T33" fmla="*/ 0 h 553"/>
                  <a:gd name="T34" fmla="*/ 0 w 747"/>
                  <a:gd name="T35" fmla="*/ 0 h 553"/>
                  <a:gd name="T36" fmla="*/ 0 w 747"/>
                  <a:gd name="T37" fmla="*/ 0 h 553"/>
                  <a:gd name="T38" fmla="*/ 0 w 747"/>
                  <a:gd name="T39" fmla="*/ 0 h 553"/>
                  <a:gd name="T40" fmla="*/ 0 w 747"/>
                  <a:gd name="T41" fmla="*/ 0 h 553"/>
                  <a:gd name="T42" fmla="*/ 0 w 747"/>
                  <a:gd name="T43" fmla="*/ 0 h 553"/>
                  <a:gd name="T44" fmla="*/ 0 w 747"/>
                  <a:gd name="T45" fmla="*/ 0 h 553"/>
                  <a:gd name="T46" fmla="*/ 0 w 747"/>
                  <a:gd name="T47" fmla="*/ 0 h 553"/>
                  <a:gd name="T48" fmla="*/ 0 w 747"/>
                  <a:gd name="T49" fmla="*/ 0 h 553"/>
                  <a:gd name="T50" fmla="*/ 0 w 747"/>
                  <a:gd name="T51" fmla="*/ 0 h 553"/>
                  <a:gd name="T52" fmla="*/ 0 w 747"/>
                  <a:gd name="T53" fmla="*/ 0 h 553"/>
                  <a:gd name="T54" fmla="*/ 0 w 747"/>
                  <a:gd name="T55" fmla="*/ 0 h 553"/>
                  <a:gd name="T56" fmla="*/ 0 w 747"/>
                  <a:gd name="T57" fmla="*/ 0 h 553"/>
                  <a:gd name="T58" fmla="*/ 0 w 747"/>
                  <a:gd name="T59" fmla="*/ 0 h 553"/>
                  <a:gd name="T60" fmla="*/ 0 w 747"/>
                  <a:gd name="T61" fmla="*/ 0 h 553"/>
                  <a:gd name="T62" fmla="*/ 0 w 747"/>
                  <a:gd name="T63" fmla="*/ 0 h 553"/>
                  <a:gd name="T64" fmla="*/ 0 w 747"/>
                  <a:gd name="T65" fmla="*/ 0 h 553"/>
                  <a:gd name="T66" fmla="*/ 0 w 747"/>
                  <a:gd name="T67" fmla="*/ 0 h 553"/>
                  <a:gd name="T68" fmla="*/ 0 w 747"/>
                  <a:gd name="T69" fmla="*/ 0 h 553"/>
                  <a:gd name="T70" fmla="*/ 0 w 747"/>
                  <a:gd name="T71" fmla="*/ 0 h 553"/>
                  <a:gd name="T72" fmla="*/ 0 w 747"/>
                  <a:gd name="T73" fmla="*/ 0 h 553"/>
                  <a:gd name="T74" fmla="*/ 0 w 747"/>
                  <a:gd name="T75" fmla="*/ 0 h 553"/>
                  <a:gd name="T76" fmla="*/ 0 w 747"/>
                  <a:gd name="T77" fmla="*/ 0 h 553"/>
                  <a:gd name="T78" fmla="*/ 0 w 747"/>
                  <a:gd name="T79" fmla="*/ 0 h 553"/>
                  <a:gd name="T80" fmla="*/ 0 w 747"/>
                  <a:gd name="T81" fmla="*/ 0 h 553"/>
                  <a:gd name="T82" fmla="*/ 0 w 747"/>
                  <a:gd name="T83" fmla="*/ 0 h 553"/>
                  <a:gd name="T84" fmla="*/ 0 w 747"/>
                  <a:gd name="T85" fmla="*/ 0 h 553"/>
                  <a:gd name="T86" fmla="*/ 0 w 747"/>
                  <a:gd name="T87" fmla="*/ 0 h 553"/>
                  <a:gd name="T88" fmla="*/ 0 w 747"/>
                  <a:gd name="T89" fmla="*/ 0 h 553"/>
                  <a:gd name="T90" fmla="*/ 0 w 747"/>
                  <a:gd name="T91" fmla="*/ 0 h 553"/>
                  <a:gd name="T92" fmla="*/ 0 w 747"/>
                  <a:gd name="T93" fmla="*/ 0 h 553"/>
                  <a:gd name="T94" fmla="*/ 0 w 747"/>
                  <a:gd name="T95" fmla="*/ 0 h 55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7"/>
                  <a:gd name="T145" fmla="*/ 0 h 553"/>
                  <a:gd name="T146" fmla="*/ 747 w 747"/>
                  <a:gd name="T147" fmla="*/ 553 h 55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7" h="553">
                    <a:moveTo>
                      <a:pt x="619" y="6"/>
                    </a:moveTo>
                    <a:lnTo>
                      <a:pt x="608" y="9"/>
                    </a:lnTo>
                    <a:lnTo>
                      <a:pt x="596" y="14"/>
                    </a:lnTo>
                    <a:lnTo>
                      <a:pt x="585" y="19"/>
                    </a:lnTo>
                    <a:lnTo>
                      <a:pt x="574" y="25"/>
                    </a:lnTo>
                    <a:lnTo>
                      <a:pt x="564" y="31"/>
                    </a:lnTo>
                    <a:lnTo>
                      <a:pt x="555" y="38"/>
                    </a:lnTo>
                    <a:lnTo>
                      <a:pt x="546" y="46"/>
                    </a:lnTo>
                    <a:lnTo>
                      <a:pt x="537" y="54"/>
                    </a:lnTo>
                    <a:lnTo>
                      <a:pt x="529" y="62"/>
                    </a:lnTo>
                    <a:lnTo>
                      <a:pt x="522" y="70"/>
                    </a:lnTo>
                    <a:lnTo>
                      <a:pt x="515" y="80"/>
                    </a:lnTo>
                    <a:lnTo>
                      <a:pt x="508" y="89"/>
                    </a:lnTo>
                    <a:lnTo>
                      <a:pt x="497" y="109"/>
                    </a:lnTo>
                    <a:lnTo>
                      <a:pt x="488" y="127"/>
                    </a:lnTo>
                    <a:lnTo>
                      <a:pt x="484" y="138"/>
                    </a:lnTo>
                    <a:lnTo>
                      <a:pt x="480" y="151"/>
                    </a:lnTo>
                    <a:lnTo>
                      <a:pt x="478" y="167"/>
                    </a:lnTo>
                    <a:lnTo>
                      <a:pt x="476" y="185"/>
                    </a:lnTo>
                    <a:lnTo>
                      <a:pt x="473" y="225"/>
                    </a:lnTo>
                    <a:lnTo>
                      <a:pt x="472" y="268"/>
                    </a:lnTo>
                    <a:lnTo>
                      <a:pt x="471" y="311"/>
                    </a:lnTo>
                    <a:lnTo>
                      <a:pt x="472" y="352"/>
                    </a:lnTo>
                    <a:lnTo>
                      <a:pt x="473" y="385"/>
                    </a:lnTo>
                    <a:lnTo>
                      <a:pt x="474" y="408"/>
                    </a:lnTo>
                    <a:lnTo>
                      <a:pt x="475" y="422"/>
                    </a:lnTo>
                    <a:lnTo>
                      <a:pt x="475" y="435"/>
                    </a:lnTo>
                    <a:lnTo>
                      <a:pt x="476" y="447"/>
                    </a:lnTo>
                    <a:lnTo>
                      <a:pt x="475" y="458"/>
                    </a:lnTo>
                    <a:lnTo>
                      <a:pt x="473" y="469"/>
                    </a:lnTo>
                    <a:lnTo>
                      <a:pt x="469" y="480"/>
                    </a:lnTo>
                    <a:lnTo>
                      <a:pt x="462" y="492"/>
                    </a:lnTo>
                    <a:lnTo>
                      <a:pt x="453" y="506"/>
                    </a:lnTo>
                    <a:lnTo>
                      <a:pt x="448" y="511"/>
                    </a:lnTo>
                    <a:lnTo>
                      <a:pt x="442" y="515"/>
                    </a:lnTo>
                    <a:lnTo>
                      <a:pt x="437" y="518"/>
                    </a:lnTo>
                    <a:lnTo>
                      <a:pt x="430" y="520"/>
                    </a:lnTo>
                    <a:lnTo>
                      <a:pt x="424" y="521"/>
                    </a:lnTo>
                    <a:lnTo>
                      <a:pt x="416" y="521"/>
                    </a:lnTo>
                    <a:lnTo>
                      <a:pt x="409" y="520"/>
                    </a:lnTo>
                    <a:lnTo>
                      <a:pt x="402" y="519"/>
                    </a:lnTo>
                    <a:lnTo>
                      <a:pt x="395" y="517"/>
                    </a:lnTo>
                    <a:lnTo>
                      <a:pt x="387" y="514"/>
                    </a:lnTo>
                    <a:lnTo>
                      <a:pt x="381" y="510"/>
                    </a:lnTo>
                    <a:lnTo>
                      <a:pt x="374" y="506"/>
                    </a:lnTo>
                    <a:lnTo>
                      <a:pt x="369" y="501"/>
                    </a:lnTo>
                    <a:lnTo>
                      <a:pt x="363" y="495"/>
                    </a:lnTo>
                    <a:lnTo>
                      <a:pt x="358" y="489"/>
                    </a:lnTo>
                    <a:lnTo>
                      <a:pt x="354" y="483"/>
                    </a:lnTo>
                    <a:lnTo>
                      <a:pt x="348" y="469"/>
                    </a:lnTo>
                    <a:lnTo>
                      <a:pt x="343" y="453"/>
                    </a:lnTo>
                    <a:lnTo>
                      <a:pt x="340" y="438"/>
                    </a:lnTo>
                    <a:lnTo>
                      <a:pt x="338" y="421"/>
                    </a:lnTo>
                    <a:lnTo>
                      <a:pt x="335" y="389"/>
                    </a:lnTo>
                    <a:lnTo>
                      <a:pt x="332" y="357"/>
                    </a:lnTo>
                    <a:lnTo>
                      <a:pt x="329" y="337"/>
                    </a:lnTo>
                    <a:lnTo>
                      <a:pt x="325" y="319"/>
                    </a:lnTo>
                    <a:lnTo>
                      <a:pt x="321" y="301"/>
                    </a:lnTo>
                    <a:lnTo>
                      <a:pt x="317" y="282"/>
                    </a:lnTo>
                    <a:lnTo>
                      <a:pt x="312" y="265"/>
                    </a:lnTo>
                    <a:lnTo>
                      <a:pt x="306" y="247"/>
                    </a:lnTo>
                    <a:lnTo>
                      <a:pt x="298" y="230"/>
                    </a:lnTo>
                    <a:lnTo>
                      <a:pt x="289" y="212"/>
                    </a:lnTo>
                    <a:lnTo>
                      <a:pt x="275" y="188"/>
                    </a:lnTo>
                    <a:lnTo>
                      <a:pt x="259" y="166"/>
                    </a:lnTo>
                    <a:lnTo>
                      <a:pt x="251" y="155"/>
                    </a:lnTo>
                    <a:lnTo>
                      <a:pt x="242" y="145"/>
                    </a:lnTo>
                    <a:lnTo>
                      <a:pt x="232" y="136"/>
                    </a:lnTo>
                    <a:lnTo>
                      <a:pt x="223" y="126"/>
                    </a:lnTo>
                    <a:lnTo>
                      <a:pt x="213" y="117"/>
                    </a:lnTo>
                    <a:lnTo>
                      <a:pt x="201" y="110"/>
                    </a:lnTo>
                    <a:lnTo>
                      <a:pt x="190" y="101"/>
                    </a:lnTo>
                    <a:lnTo>
                      <a:pt x="178" y="95"/>
                    </a:lnTo>
                    <a:lnTo>
                      <a:pt x="164" y="89"/>
                    </a:lnTo>
                    <a:lnTo>
                      <a:pt x="151" y="83"/>
                    </a:lnTo>
                    <a:lnTo>
                      <a:pt x="136" y="79"/>
                    </a:lnTo>
                    <a:lnTo>
                      <a:pt x="121" y="75"/>
                    </a:lnTo>
                    <a:lnTo>
                      <a:pt x="109" y="71"/>
                    </a:lnTo>
                    <a:lnTo>
                      <a:pt x="97" y="70"/>
                    </a:lnTo>
                    <a:lnTo>
                      <a:pt x="86" y="71"/>
                    </a:lnTo>
                    <a:lnTo>
                      <a:pt x="74" y="73"/>
                    </a:lnTo>
                    <a:lnTo>
                      <a:pt x="64" y="75"/>
                    </a:lnTo>
                    <a:lnTo>
                      <a:pt x="54" y="78"/>
                    </a:lnTo>
                    <a:lnTo>
                      <a:pt x="44" y="82"/>
                    </a:lnTo>
                    <a:lnTo>
                      <a:pt x="35" y="87"/>
                    </a:lnTo>
                    <a:lnTo>
                      <a:pt x="27" y="93"/>
                    </a:lnTo>
                    <a:lnTo>
                      <a:pt x="20" y="100"/>
                    </a:lnTo>
                    <a:lnTo>
                      <a:pt x="13" y="108"/>
                    </a:lnTo>
                    <a:lnTo>
                      <a:pt x="8" y="117"/>
                    </a:lnTo>
                    <a:lnTo>
                      <a:pt x="4" y="126"/>
                    </a:lnTo>
                    <a:lnTo>
                      <a:pt x="1" y="136"/>
                    </a:lnTo>
                    <a:lnTo>
                      <a:pt x="0" y="147"/>
                    </a:lnTo>
                    <a:lnTo>
                      <a:pt x="0" y="157"/>
                    </a:lnTo>
                    <a:lnTo>
                      <a:pt x="2" y="155"/>
                    </a:lnTo>
                    <a:lnTo>
                      <a:pt x="7" y="149"/>
                    </a:lnTo>
                    <a:lnTo>
                      <a:pt x="17" y="142"/>
                    </a:lnTo>
                    <a:lnTo>
                      <a:pt x="30" y="132"/>
                    </a:lnTo>
                    <a:lnTo>
                      <a:pt x="37" y="128"/>
                    </a:lnTo>
                    <a:lnTo>
                      <a:pt x="45" y="124"/>
                    </a:lnTo>
                    <a:lnTo>
                      <a:pt x="55" y="121"/>
                    </a:lnTo>
                    <a:lnTo>
                      <a:pt x="65" y="118"/>
                    </a:lnTo>
                    <a:lnTo>
                      <a:pt x="74" y="117"/>
                    </a:lnTo>
                    <a:lnTo>
                      <a:pt x="86" y="116"/>
                    </a:lnTo>
                    <a:lnTo>
                      <a:pt x="97" y="117"/>
                    </a:lnTo>
                    <a:lnTo>
                      <a:pt x="109" y="119"/>
                    </a:lnTo>
                    <a:lnTo>
                      <a:pt x="122" y="123"/>
                    </a:lnTo>
                    <a:lnTo>
                      <a:pt x="134" y="128"/>
                    </a:lnTo>
                    <a:lnTo>
                      <a:pt x="148" y="137"/>
                    </a:lnTo>
                    <a:lnTo>
                      <a:pt x="161" y="146"/>
                    </a:lnTo>
                    <a:lnTo>
                      <a:pt x="176" y="158"/>
                    </a:lnTo>
                    <a:lnTo>
                      <a:pt x="189" y="173"/>
                    </a:lnTo>
                    <a:lnTo>
                      <a:pt x="203" y="190"/>
                    </a:lnTo>
                    <a:lnTo>
                      <a:pt x="219" y="211"/>
                    </a:lnTo>
                    <a:lnTo>
                      <a:pt x="233" y="235"/>
                    </a:lnTo>
                    <a:lnTo>
                      <a:pt x="249" y="262"/>
                    </a:lnTo>
                    <a:lnTo>
                      <a:pt x="263" y="292"/>
                    </a:lnTo>
                    <a:lnTo>
                      <a:pt x="279" y="326"/>
                    </a:lnTo>
                    <a:lnTo>
                      <a:pt x="294" y="363"/>
                    </a:lnTo>
                    <a:lnTo>
                      <a:pt x="310" y="404"/>
                    </a:lnTo>
                    <a:lnTo>
                      <a:pt x="324" y="451"/>
                    </a:lnTo>
                    <a:lnTo>
                      <a:pt x="340" y="501"/>
                    </a:lnTo>
                    <a:lnTo>
                      <a:pt x="343" y="509"/>
                    </a:lnTo>
                    <a:lnTo>
                      <a:pt x="346" y="516"/>
                    </a:lnTo>
                    <a:lnTo>
                      <a:pt x="349" y="522"/>
                    </a:lnTo>
                    <a:lnTo>
                      <a:pt x="353" y="527"/>
                    </a:lnTo>
                    <a:lnTo>
                      <a:pt x="358" y="533"/>
                    </a:lnTo>
                    <a:lnTo>
                      <a:pt x="364" y="537"/>
                    </a:lnTo>
                    <a:lnTo>
                      <a:pt x="369" y="541"/>
                    </a:lnTo>
                    <a:lnTo>
                      <a:pt x="375" y="544"/>
                    </a:lnTo>
                    <a:lnTo>
                      <a:pt x="380" y="547"/>
                    </a:lnTo>
                    <a:lnTo>
                      <a:pt x="387" y="549"/>
                    </a:lnTo>
                    <a:lnTo>
                      <a:pt x="394" y="550"/>
                    </a:lnTo>
                    <a:lnTo>
                      <a:pt x="400" y="552"/>
                    </a:lnTo>
                    <a:lnTo>
                      <a:pt x="413" y="553"/>
                    </a:lnTo>
                    <a:lnTo>
                      <a:pt x="427" y="552"/>
                    </a:lnTo>
                    <a:lnTo>
                      <a:pt x="440" y="550"/>
                    </a:lnTo>
                    <a:lnTo>
                      <a:pt x="453" y="546"/>
                    </a:lnTo>
                    <a:lnTo>
                      <a:pt x="465" y="541"/>
                    </a:lnTo>
                    <a:lnTo>
                      <a:pt x="475" y="535"/>
                    </a:lnTo>
                    <a:lnTo>
                      <a:pt x="479" y="532"/>
                    </a:lnTo>
                    <a:lnTo>
                      <a:pt x="484" y="527"/>
                    </a:lnTo>
                    <a:lnTo>
                      <a:pt x="488" y="523"/>
                    </a:lnTo>
                    <a:lnTo>
                      <a:pt x="491" y="519"/>
                    </a:lnTo>
                    <a:lnTo>
                      <a:pt x="493" y="515"/>
                    </a:lnTo>
                    <a:lnTo>
                      <a:pt x="495" y="510"/>
                    </a:lnTo>
                    <a:lnTo>
                      <a:pt x="496" y="506"/>
                    </a:lnTo>
                    <a:lnTo>
                      <a:pt x="496" y="501"/>
                    </a:lnTo>
                    <a:lnTo>
                      <a:pt x="497" y="456"/>
                    </a:lnTo>
                    <a:lnTo>
                      <a:pt x="499" y="415"/>
                    </a:lnTo>
                    <a:lnTo>
                      <a:pt x="502" y="377"/>
                    </a:lnTo>
                    <a:lnTo>
                      <a:pt x="505" y="340"/>
                    </a:lnTo>
                    <a:lnTo>
                      <a:pt x="510" y="306"/>
                    </a:lnTo>
                    <a:lnTo>
                      <a:pt x="517" y="275"/>
                    </a:lnTo>
                    <a:lnTo>
                      <a:pt x="524" y="246"/>
                    </a:lnTo>
                    <a:lnTo>
                      <a:pt x="531" y="220"/>
                    </a:lnTo>
                    <a:lnTo>
                      <a:pt x="539" y="197"/>
                    </a:lnTo>
                    <a:lnTo>
                      <a:pt x="549" y="174"/>
                    </a:lnTo>
                    <a:lnTo>
                      <a:pt x="558" y="154"/>
                    </a:lnTo>
                    <a:lnTo>
                      <a:pt x="567" y="137"/>
                    </a:lnTo>
                    <a:lnTo>
                      <a:pt x="578" y="120"/>
                    </a:lnTo>
                    <a:lnTo>
                      <a:pt x="588" y="107"/>
                    </a:lnTo>
                    <a:lnTo>
                      <a:pt x="599" y="94"/>
                    </a:lnTo>
                    <a:lnTo>
                      <a:pt x="610" y="83"/>
                    </a:lnTo>
                    <a:lnTo>
                      <a:pt x="621" y="74"/>
                    </a:lnTo>
                    <a:lnTo>
                      <a:pt x="631" y="66"/>
                    </a:lnTo>
                    <a:lnTo>
                      <a:pt x="643" y="60"/>
                    </a:lnTo>
                    <a:lnTo>
                      <a:pt x="654" y="54"/>
                    </a:lnTo>
                    <a:lnTo>
                      <a:pt x="664" y="51"/>
                    </a:lnTo>
                    <a:lnTo>
                      <a:pt x="675" y="48"/>
                    </a:lnTo>
                    <a:lnTo>
                      <a:pt x="684" y="46"/>
                    </a:lnTo>
                    <a:lnTo>
                      <a:pt x="694" y="45"/>
                    </a:lnTo>
                    <a:lnTo>
                      <a:pt x="703" y="46"/>
                    </a:lnTo>
                    <a:lnTo>
                      <a:pt x="712" y="46"/>
                    </a:lnTo>
                    <a:lnTo>
                      <a:pt x="719" y="48"/>
                    </a:lnTo>
                    <a:lnTo>
                      <a:pt x="726" y="50"/>
                    </a:lnTo>
                    <a:lnTo>
                      <a:pt x="733" y="52"/>
                    </a:lnTo>
                    <a:lnTo>
                      <a:pt x="738" y="55"/>
                    </a:lnTo>
                    <a:lnTo>
                      <a:pt x="743" y="58"/>
                    </a:lnTo>
                    <a:lnTo>
                      <a:pt x="746" y="62"/>
                    </a:lnTo>
                    <a:lnTo>
                      <a:pt x="747" y="51"/>
                    </a:lnTo>
                    <a:lnTo>
                      <a:pt x="747" y="40"/>
                    </a:lnTo>
                    <a:lnTo>
                      <a:pt x="744" y="31"/>
                    </a:lnTo>
                    <a:lnTo>
                      <a:pt x="740" y="24"/>
                    </a:lnTo>
                    <a:lnTo>
                      <a:pt x="734" y="18"/>
                    </a:lnTo>
                    <a:lnTo>
                      <a:pt x="727" y="13"/>
                    </a:lnTo>
                    <a:lnTo>
                      <a:pt x="719" y="7"/>
                    </a:lnTo>
                    <a:lnTo>
                      <a:pt x="710" y="4"/>
                    </a:lnTo>
                    <a:lnTo>
                      <a:pt x="700" y="2"/>
                    </a:lnTo>
                    <a:lnTo>
                      <a:pt x="689" y="0"/>
                    </a:lnTo>
                    <a:lnTo>
                      <a:pt x="678" y="0"/>
                    </a:lnTo>
                    <a:lnTo>
                      <a:pt x="666" y="0"/>
                    </a:lnTo>
                    <a:lnTo>
                      <a:pt x="654" y="0"/>
                    </a:lnTo>
                    <a:lnTo>
                      <a:pt x="643" y="2"/>
                    </a:lnTo>
                    <a:lnTo>
                      <a:pt x="630" y="4"/>
                    </a:lnTo>
                    <a:lnTo>
                      <a:pt x="619" y="6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23" name="Freeform 138"/>
              <p:cNvSpPr>
                <a:spLocks/>
              </p:cNvSpPr>
              <p:nvPr/>
            </p:nvSpPr>
            <p:spPr bwMode="auto">
              <a:xfrm>
                <a:off x="3619" y="1877"/>
                <a:ext cx="107" cy="54"/>
              </a:xfrm>
              <a:custGeom>
                <a:avLst/>
                <a:gdLst>
                  <a:gd name="T0" fmla="*/ 0 w 750"/>
                  <a:gd name="T1" fmla="*/ 0 h 378"/>
                  <a:gd name="T2" fmla="*/ 0 w 750"/>
                  <a:gd name="T3" fmla="*/ 0 h 378"/>
                  <a:gd name="T4" fmla="*/ 0 w 750"/>
                  <a:gd name="T5" fmla="*/ 0 h 378"/>
                  <a:gd name="T6" fmla="*/ 0 w 750"/>
                  <a:gd name="T7" fmla="*/ 0 h 378"/>
                  <a:gd name="T8" fmla="*/ 0 w 750"/>
                  <a:gd name="T9" fmla="*/ 0 h 378"/>
                  <a:gd name="T10" fmla="*/ 0 w 750"/>
                  <a:gd name="T11" fmla="*/ 0 h 378"/>
                  <a:gd name="T12" fmla="*/ 0 w 750"/>
                  <a:gd name="T13" fmla="*/ 0 h 378"/>
                  <a:gd name="T14" fmla="*/ 0 w 750"/>
                  <a:gd name="T15" fmla="*/ 0 h 378"/>
                  <a:gd name="T16" fmla="*/ 0 w 750"/>
                  <a:gd name="T17" fmla="*/ 0 h 378"/>
                  <a:gd name="T18" fmla="*/ 0 w 750"/>
                  <a:gd name="T19" fmla="*/ 0 h 378"/>
                  <a:gd name="T20" fmla="*/ 0 w 750"/>
                  <a:gd name="T21" fmla="*/ 0 h 378"/>
                  <a:gd name="T22" fmla="*/ 0 w 750"/>
                  <a:gd name="T23" fmla="*/ 0 h 378"/>
                  <a:gd name="T24" fmla="*/ 0 w 750"/>
                  <a:gd name="T25" fmla="*/ 0 h 378"/>
                  <a:gd name="T26" fmla="*/ 0 w 750"/>
                  <a:gd name="T27" fmla="*/ 0 h 378"/>
                  <a:gd name="T28" fmla="*/ 0 w 750"/>
                  <a:gd name="T29" fmla="*/ 0 h 378"/>
                  <a:gd name="T30" fmla="*/ 0 w 750"/>
                  <a:gd name="T31" fmla="*/ 0 h 378"/>
                  <a:gd name="T32" fmla="*/ 0 w 750"/>
                  <a:gd name="T33" fmla="*/ 0 h 378"/>
                  <a:gd name="T34" fmla="*/ 0 w 750"/>
                  <a:gd name="T35" fmla="*/ 0 h 378"/>
                  <a:gd name="T36" fmla="*/ 0 w 750"/>
                  <a:gd name="T37" fmla="*/ 0 h 378"/>
                  <a:gd name="T38" fmla="*/ 0 w 750"/>
                  <a:gd name="T39" fmla="*/ 0 h 378"/>
                  <a:gd name="T40" fmla="*/ 0 w 750"/>
                  <a:gd name="T41" fmla="*/ 0 h 378"/>
                  <a:gd name="T42" fmla="*/ 0 w 750"/>
                  <a:gd name="T43" fmla="*/ 0 h 378"/>
                  <a:gd name="T44" fmla="*/ 0 w 750"/>
                  <a:gd name="T45" fmla="*/ 0 h 378"/>
                  <a:gd name="T46" fmla="*/ 0 w 750"/>
                  <a:gd name="T47" fmla="*/ 0 h 378"/>
                  <a:gd name="T48" fmla="*/ 0 w 750"/>
                  <a:gd name="T49" fmla="*/ 0 h 378"/>
                  <a:gd name="T50" fmla="*/ 0 w 750"/>
                  <a:gd name="T51" fmla="*/ 0 h 378"/>
                  <a:gd name="T52" fmla="*/ 0 w 750"/>
                  <a:gd name="T53" fmla="*/ 0 h 378"/>
                  <a:gd name="T54" fmla="*/ 0 w 750"/>
                  <a:gd name="T55" fmla="*/ 0 h 378"/>
                  <a:gd name="T56" fmla="*/ 0 w 750"/>
                  <a:gd name="T57" fmla="*/ 0 h 378"/>
                  <a:gd name="T58" fmla="*/ 0 w 750"/>
                  <a:gd name="T59" fmla="*/ 0 h 378"/>
                  <a:gd name="T60" fmla="*/ 0 w 750"/>
                  <a:gd name="T61" fmla="*/ 0 h 378"/>
                  <a:gd name="T62" fmla="*/ 0 w 750"/>
                  <a:gd name="T63" fmla="*/ 0 h 378"/>
                  <a:gd name="T64" fmla="*/ 0 w 750"/>
                  <a:gd name="T65" fmla="*/ 0 h 378"/>
                  <a:gd name="T66" fmla="*/ 0 w 750"/>
                  <a:gd name="T67" fmla="*/ 0 h 378"/>
                  <a:gd name="T68" fmla="*/ 0 w 750"/>
                  <a:gd name="T69" fmla="*/ 0 h 378"/>
                  <a:gd name="T70" fmla="*/ 0 w 750"/>
                  <a:gd name="T71" fmla="*/ 0 h 378"/>
                  <a:gd name="T72" fmla="*/ 0 w 750"/>
                  <a:gd name="T73" fmla="*/ 0 h 378"/>
                  <a:gd name="T74" fmla="*/ 0 w 750"/>
                  <a:gd name="T75" fmla="*/ 0 h 378"/>
                  <a:gd name="T76" fmla="*/ 0 w 750"/>
                  <a:gd name="T77" fmla="*/ 0 h 378"/>
                  <a:gd name="T78" fmla="*/ 0 w 750"/>
                  <a:gd name="T79" fmla="*/ 0 h 378"/>
                  <a:gd name="T80" fmla="*/ 0 w 750"/>
                  <a:gd name="T81" fmla="*/ 0 h 378"/>
                  <a:gd name="T82" fmla="*/ 0 w 750"/>
                  <a:gd name="T83" fmla="*/ 0 h 378"/>
                  <a:gd name="T84" fmla="*/ 0 w 750"/>
                  <a:gd name="T85" fmla="*/ 0 h 378"/>
                  <a:gd name="T86" fmla="*/ 0 w 750"/>
                  <a:gd name="T87" fmla="*/ 0 h 378"/>
                  <a:gd name="T88" fmla="*/ 0 w 750"/>
                  <a:gd name="T89" fmla="*/ 0 h 378"/>
                  <a:gd name="T90" fmla="*/ 0 w 750"/>
                  <a:gd name="T91" fmla="*/ 0 h 378"/>
                  <a:gd name="T92" fmla="*/ 0 w 750"/>
                  <a:gd name="T93" fmla="*/ 0 h 378"/>
                  <a:gd name="T94" fmla="*/ 0 w 750"/>
                  <a:gd name="T95" fmla="*/ 0 h 378"/>
                  <a:gd name="T96" fmla="*/ 0 w 750"/>
                  <a:gd name="T97" fmla="*/ 0 h 378"/>
                  <a:gd name="T98" fmla="*/ 0 w 750"/>
                  <a:gd name="T99" fmla="*/ 0 h 378"/>
                  <a:gd name="T100" fmla="*/ 0 w 750"/>
                  <a:gd name="T101" fmla="*/ 0 h 378"/>
                  <a:gd name="T102" fmla="*/ 0 w 750"/>
                  <a:gd name="T103" fmla="*/ 0 h 378"/>
                  <a:gd name="T104" fmla="*/ 0 w 750"/>
                  <a:gd name="T105" fmla="*/ 0 h 378"/>
                  <a:gd name="T106" fmla="*/ 0 w 750"/>
                  <a:gd name="T107" fmla="*/ 0 h 378"/>
                  <a:gd name="T108" fmla="*/ 0 w 750"/>
                  <a:gd name="T109" fmla="*/ 0 h 378"/>
                  <a:gd name="T110" fmla="*/ 0 w 750"/>
                  <a:gd name="T111" fmla="*/ 0 h 378"/>
                  <a:gd name="T112" fmla="*/ 0 w 750"/>
                  <a:gd name="T113" fmla="*/ 0 h 378"/>
                  <a:gd name="T114" fmla="*/ 0 w 750"/>
                  <a:gd name="T115" fmla="*/ 0 h 378"/>
                  <a:gd name="T116" fmla="*/ 0 w 750"/>
                  <a:gd name="T117" fmla="*/ 0 h 378"/>
                  <a:gd name="T118" fmla="*/ 0 w 750"/>
                  <a:gd name="T119" fmla="*/ 0 h 3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50"/>
                  <a:gd name="T181" fmla="*/ 0 h 378"/>
                  <a:gd name="T182" fmla="*/ 750 w 750"/>
                  <a:gd name="T183" fmla="*/ 378 h 37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50" h="378">
                    <a:moveTo>
                      <a:pt x="548" y="38"/>
                    </a:moveTo>
                    <a:lnTo>
                      <a:pt x="542" y="42"/>
                    </a:lnTo>
                    <a:lnTo>
                      <a:pt x="534" y="49"/>
                    </a:lnTo>
                    <a:lnTo>
                      <a:pt x="527" y="56"/>
                    </a:lnTo>
                    <a:lnTo>
                      <a:pt x="522" y="64"/>
                    </a:lnTo>
                    <a:lnTo>
                      <a:pt x="517" y="72"/>
                    </a:lnTo>
                    <a:lnTo>
                      <a:pt x="513" y="82"/>
                    </a:lnTo>
                    <a:lnTo>
                      <a:pt x="510" y="91"/>
                    </a:lnTo>
                    <a:lnTo>
                      <a:pt x="507" y="100"/>
                    </a:lnTo>
                    <a:lnTo>
                      <a:pt x="506" y="110"/>
                    </a:lnTo>
                    <a:lnTo>
                      <a:pt x="506" y="118"/>
                    </a:lnTo>
                    <a:lnTo>
                      <a:pt x="508" y="125"/>
                    </a:lnTo>
                    <a:lnTo>
                      <a:pt x="511" y="131"/>
                    </a:lnTo>
                    <a:lnTo>
                      <a:pt x="513" y="138"/>
                    </a:lnTo>
                    <a:lnTo>
                      <a:pt x="517" y="144"/>
                    </a:lnTo>
                    <a:lnTo>
                      <a:pt x="521" y="149"/>
                    </a:lnTo>
                    <a:lnTo>
                      <a:pt x="526" y="154"/>
                    </a:lnTo>
                    <a:lnTo>
                      <a:pt x="532" y="158"/>
                    </a:lnTo>
                    <a:lnTo>
                      <a:pt x="541" y="163"/>
                    </a:lnTo>
                    <a:lnTo>
                      <a:pt x="550" y="167"/>
                    </a:lnTo>
                    <a:lnTo>
                      <a:pt x="559" y="169"/>
                    </a:lnTo>
                    <a:lnTo>
                      <a:pt x="569" y="170"/>
                    </a:lnTo>
                    <a:lnTo>
                      <a:pt x="581" y="170"/>
                    </a:lnTo>
                    <a:lnTo>
                      <a:pt x="591" y="168"/>
                    </a:lnTo>
                    <a:lnTo>
                      <a:pt x="603" y="166"/>
                    </a:lnTo>
                    <a:lnTo>
                      <a:pt x="612" y="161"/>
                    </a:lnTo>
                    <a:lnTo>
                      <a:pt x="620" y="157"/>
                    </a:lnTo>
                    <a:lnTo>
                      <a:pt x="626" y="153"/>
                    </a:lnTo>
                    <a:lnTo>
                      <a:pt x="631" y="148"/>
                    </a:lnTo>
                    <a:lnTo>
                      <a:pt x="637" y="143"/>
                    </a:lnTo>
                    <a:lnTo>
                      <a:pt x="640" y="137"/>
                    </a:lnTo>
                    <a:lnTo>
                      <a:pt x="642" y="130"/>
                    </a:lnTo>
                    <a:lnTo>
                      <a:pt x="644" y="123"/>
                    </a:lnTo>
                    <a:lnTo>
                      <a:pt x="644" y="117"/>
                    </a:lnTo>
                    <a:lnTo>
                      <a:pt x="643" y="111"/>
                    </a:lnTo>
                    <a:lnTo>
                      <a:pt x="641" y="105"/>
                    </a:lnTo>
                    <a:lnTo>
                      <a:pt x="639" y="99"/>
                    </a:lnTo>
                    <a:lnTo>
                      <a:pt x="635" y="95"/>
                    </a:lnTo>
                    <a:lnTo>
                      <a:pt x="630" y="90"/>
                    </a:lnTo>
                    <a:lnTo>
                      <a:pt x="625" y="87"/>
                    </a:lnTo>
                    <a:lnTo>
                      <a:pt x="620" y="84"/>
                    </a:lnTo>
                    <a:lnTo>
                      <a:pt x="614" y="81"/>
                    </a:lnTo>
                    <a:lnTo>
                      <a:pt x="608" y="80"/>
                    </a:lnTo>
                    <a:lnTo>
                      <a:pt x="601" y="79"/>
                    </a:lnTo>
                    <a:lnTo>
                      <a:pt x="594" y="79"/>
                    </a:lnTo>
                    <a:lnTo>
                      <a:pt x="589" y="79"/>
                    </a:lnTo>
                    <a:lnTo>
                      <a:pt x="583" y="80"/>
                    </a:lnTo>
                    <a:lnTo>
                      <a:pt x="577" y="82"/>
                    </a:lnTo>
                    <a:lnTo>
                      <a:pt x="573" y="84"/>
                    </a:lnTo>
                    <a:lnTo>
                      <a:pt x="567" y="87"/>
                    </a:lnTo>
                    <a:lnTo>
                      <a:pt x="564" y="90"/>
                    </a:lnTo>
                    <a:lnTo>
                      <a:pt x="562" y="93"/>
                    </a:lnTo>
                    <a:lnTo>
                      <a:pt x="560" y="96"/>
                    </a:lnTo>
                    <a:lnTo>
                      <a:pt x="558" y="99"/>
                    </a:lnTo>
                    <a:lnTo>
                      <a:pt x="557" y="103"/>
                    </a:lnTo>
                    <a:lnTo>
                      <a:pt x="557" y="108"/>
                    </a:lnTo>
                    <a:lnTo>
                      <a:pt x="558" y="112"/>
                    </a:lnTo>
                    <a:lnTo>
                      <a:pt x="559" y="116"/>
                    </a:lnTo>
                    <a:lnTo>
                      <a:pt x="579" y="111"/>
                    </a:lnTo>
                    <a:lnTo>
                      <a:pt x="579" y="107"/>
                    </a:lnTo>
                    <a:lnTo>
                      <a:pt x="579" y="103"/>
                    </a:lnTo>
                    <a:lnTo>
                      <a:pt x="580" y="101"/>
                    </a:lnTo>
                    <a:lnTo>
                      <a:pt x="582" y="99"/>
                    </a:lnTo>
                    <a:lnTo>
                      <a:pt x="586" y="97"/>
                    </a:lnTo>
                    <a:lnTo>
                      <a:pt x="592" y="96"/>
                    </a:lnTo>
                    <a:lnTo>
                      <a:pt x="598" y="96"/>
                    </a:lnTo>
                    <a:lnTo>
                      <a:pt x="606" y="97"/>
                    </a:lnTo>
                    <a:lnTo>
                      <a:pt x="611" y="99"/>
                    </a:lnTo>
                    <a:lnTo>
                      <a:pt x="616" y="103"/>
                    </a:lnTo>
                    <a:lnTo>
                      <a:pt x="618" y="107"/>
                    </a:lnTo>
                    <a:lnTo>
                      <a:pt x="620" y="110"/>
                    </a:lnTo>
                    <a:lnTo>
                      <a:pt x="622" y="114"/>
                    </a:lnTo>
                    <a:lnTo>
                      <a:pt x="623" y="118"/>
                    </a:lnTo>
                    <a:lnTo>
                      <a:pt x="622" y="123"/>
                    </a:lnTo>
                    <a:lnTo>
                      <a:pt x="621" y="128"/>
                    </a:lnTo>
                    <a:lnTo>
                      <a:pt x="619" y="132"/>
                    </a:lnTo>
                    <a:lnTo>
                      <a:pt x="617" y="137"/>
                    </a:lnTo>
                    <a:lnTo>
                      <a:pt x="610" y="142"/>
                    </a:lnTo>
                    <a:lnTo>
                      <a:pt x="603" y="146"/>
                    </a:lnTo>
                    <a:lnTo>
                      <a:pt x="595" y="149"/>
                    </a:lnTo>
                    <a:lnTo>
                      <a:pt x="588" y="151"/>
                    </a:lnTo>
                    <a:lnTo>
                      <a:pt x="580" y="152"/>
                    </a:lnTo>
                    <a:lnTo>
                      <a:pt x="573" y="152"/>
                    </a:lnTo>
                    <a:lnTo>
                      <a:pt x="565" y="151"/>
                    </a:lnTo>
                    <a:lnTo>
                      <a:pt x="558" y="150"/>
                    </a:lnTo>
                    <a:lnTo>
                      <a:pt x="551" y="148"/>
                    </a:lnTo>
                    <a:lnTo>
                      <a:pt x="546" y="145"/>
                    </a:lnTo>
                    <a:lnTo>
                      <a:pt x="541" y="141"/>
                    </a:lnTo>
                    <a:lnTo>
                      <a:pt x="536" y="137"/>
                    </a:lnTo>
                    <a:lnTo>
                      <a:pt x="533" y="132"/>
                    </a:lnTo>
                    <a:lnTo>
                      <a:pt x="531" y="127"/>
                    </a:lnTo>
                    <a:lnTo>
                      <a:pt x="528" y="118"/>
                    </a:lnTo>
                    <a:lnTo>
                      <a:pt x="528" y="110"/>
                    </a:lnTo>
                    <a:lnTo>
                      <a:pt x="528" y="101"/>
                    </a:lnTo>
                    <a:lnTo>
                      <a:pt x="529" y="94"/>
                    </a:lnTo>
                    <a:lnTo>
                      <a:pt x="532" y="87"/>
                    </a:lnTo>
                    <a:lnTo>
                      <a:pt x="535" y="79"/>
                    </a:lnTo>
                    <a:lnTo>
                      <a:pt x="539" y="72"/>
                    </a:lnTo>
                    <a:lnTo>
                      <a:pt x="544" y="66"/>
                    </a:lnTo>
                    <a:lnTo>
                      <a:pt x="549" y="60"/>
                    </a:lnTo>
                    <a:lnTo>
                      <a:pt x="555" y="56"/>
                    </a:lnTo>
                    <a:lnTo>
                      <a:pt x="561" y="51"/>
                    </a:lnTo>
                    <a:lnTo>
                      <a:pt x="573" y="44"/>
                    </a:lnTo>
                    <a:lnTo>
                      <a:pt x="583" y="36"/>
                    </a:lnTo>
                    <a:lnTo>
                      <a:pt x="592" y="30"/>
                    </a:lnTo>
                    <a:lnTo>
                      <a:pt x="603" y="25"/>
                    </a:lnTo>
                    <a:lnTo>
                      <a:pt x="613" y="21"/>
                    </a:lnTo>
                    <a:lnTo>
                      <a:pt x="624" y="19"/>
                    </a:lnTo>
                    <a:lnTo>
                      <a:pt x="636" y="18"/>
                    </a:lnTo>
                    <a:lnTo>
                      <a:pt x="649" y="18"/>
                    </a:lnTo>
                    <a:lnTo>
                      <a:pt x="658" y="19"/>
                    </a:lnTo>
                    <a:lnTo>
                      <a:pt x="669" y="21"/>
                    </a:lnTo>
                    <a:lnTo>
                      <a:pt x="677" y="24"/>
                    </a:lnTo>
                    <a:lnTo>
                      <a:pt x="685" y="28"/>
                    </a:lnTo>
                    <a:lnTo>
                      <a:pt x="692" y="33"/>
                    </a:lnTo>
                    <a:lnTo>
                      <a:pt x="700" y="38"/>
                    </a:lnTo>
                    <a:lnTo>
                      <a:pt x="706" y="45"/>
                    </a:lnTo>
                    <a:lnTo>
                      <a:pt x="712" y="52"/>
                    </a:lnTo>
                    <a:lnTo>
                      <a:pt x="716" y="58"/>
                    </a:lnTo>
                    <a:lnTo>
                      <a:pt x="719" y="65"/>
                    </a:lnTo>
                    <a:lnTo>
                      <a:pt x="722" y="72"/>
                    </a:lnTo>
                    <a:lnTo>
                      <a:pt x="724" y="80"/>
                    </a:lnTo>
                    <a:lnTo>
                      <a:pt x="727" y="88"/>
                    </a:lnTo>
                    <a:lnTo>
                      <a:pt x="728" y="96"/>
                    </a:lnTo>
                    <a:lnTo>
                      <a:pt x="729" y="105"/>
                    </a:lnTo>
                    <a:lnTo>
                      <a:pt x="730" y="113"/>
                    </a:lnTo>
                    <a:lnTo>
                      <a:pt x="729" y="130"/>
                    </a:lnTo>
                    <a:lnTo>
                      <a:pt x="726" y="148"/>
                    </a:lnTo>
                    <a:lnTo>
                      <a:pt x="723" y="156"/>
                    </a:lnTo>
                    <a:lnTo>
                      <a:pt x="720" y="165"/>
                    </a:lnTo>
                    <a:lnTo>
                      <a:pt x="717" y="173"/>
                    </a:lnTo>
                    <a:lnTo>
                      <a:pt x="713" y="181"/>
                    </a:lnTo>
                    <a:lnTo>
                      <a:pt x="707" y="192"/>
                    </a:lnTo>
                    <a:lnTo>
                      <a:pt x="701" y="204"/>
                    </a:lnTo>
                    <a:lnTo>
                      <a:pt x="692" y="214"/>
                    </a:lnTo>
                    <a:lnTo>
                      <a:pt x="684" y="226"/>
                    </a:lnTo>
                    <a:lnTo>
                      <a:pt x="675" y="236"/>
                    </a:lnTo>
                    <a:lnTo>
                      <a:pt x="666" y="246"/>
                    </a:lnTo>
                    <a:lnTo>
                      <a:pt x="655" y="255"/>
                    </a:lnTo>
                    <a:lnTo>
                      <a:pt x="645" y="265"/>
                    </a:lnTo>
                    <a:lnTo>
                      <a:pt x="634" y="274"/>
                    </a:lnTo>
                    <a:lnTo>
                      <a:pt x="622" y="282"/>
                    </a:lnTo>
                    <a:lnTo>
                      <a:pt x="610" y="291"/>
                    </a:lnTo>
                    <a:lnTo>
                      <a:pt x="597" y="298"/>
                    </a:lnTo>
                    <a:lnTo>
                      <a:pt x="585" y="305"/>
                    </a:lnTo>
                    <a:lnTo>
                      <a:pt x="573" y="310"/>
                    </a:lnTo>
                    <a:lnTo>
                      <a:pt x="560" y="317"/>
                    </a:lnTo>
                    <a:lnTo>
                      <a:pt x="548" y="321"/>
                    </a:lnTo>
                    <a:lnTo>
                      <a:pt x="524" y="329"/>
                    </a:lnTo>
                    <a:lnTo>
                      <a:pt x="501" y="335"/>
                    </a:lnTo>
                    <a:lnTo>
                      <a:pt x="480" y="341"/>
                    </a:lnTo>
                    <a:lnTo>
                      <a:pt x="459" y="346"/>
                    </a:lnTo>
                    <a:lnTo>
                      <a:pt x="439" y="351"/>
                    </a:lnTo>
                    <a:lnTo>
                      <a:pt x="420" y="354"/>
                    </a:lnTo>
                    <a:lnTo>
                      <a:pt x="401" y="357"/>
                    </a:lnTo>
                    <a:lnTo>
                      <a:pt x="382" y="359"/>
                    </a:lnTo>
                    <a:lnTo>
                      <a:pt x="364" y="360"/>
                    </a:lnTo>
                    <a:lnTo>
                      <a:pt x="345" y="360"/>
                    </a:lnTo>
                    <a:lnTo>
                      <a:pt x="326" y="360"/>
                    </a:lnTo>
                    <a:lnTo>
                      <a:pt x="306" y="360"/>
                    </a:lnTo>
                    <a:lnTo>
                      <a:pt x="265" y="357"/>
                    </a:lnTo>
                    <a:lnTo>
                      <a:pt x="218" y="352"/>
                    </a:lnTo>
                    <a:lnTo>
                      <a:pt x="207" y="351"/>
                    </a:lnTo>
                    <a:lnTo>
                      <a:pt x="195" y="348"/>
                    </a:lnTo>
                    <a:lnTo>
                      <a:pt x="183" y="344"/>
                    </a:lnTo>
                    <a:lnTo>
                      <a:pt x="171" y="340"/>
                    </a:lnTo>
                    <a:lnTo>
                      <a:pt x="157" y="335"/>
                    </a:lnTo>
                    <a:lnTo>
                      <a:pt x="145" y="329"/>
                    </a:lnTo>
                    <a:lnTo>
                      <a:pt x="131" y="323"/>
                    </a:lnTo>
                    <a:lnTo>
                      <a:pt x="119" y="317"/>
                    </a:lnTo>
                    <a:lnTo>
                      <a:pt x="107" y="309"/>
                    </a:lnTo>
                    <a:lnTo>
                      <a:pt x="95" y="301"/>
                    </a:lnTo>
                    <a:lnTo>
                      <a:pt x="84" y="293"/>
                    </a:lnTo>
                    <a:lnTo>
                      <a:pt x="73" y="284"/>
                    </a:lnTo>
                    <a:lnTo>
                      <a:pt x="64" y="275"/>
                    </a:lnTo>
                    <a:lnTo>
                      <a:pt x="55" y="266"/>
                    </a:lnTo>
                    <a:lnTo>
                      <a:pt x="48" y="257"/>
                    </a:lnTo>
                    <a:lnTo>
                      <a:pt x="41" y="247"/>
                    </a:lnTo>
                    <a:lnTo>
                      <a:pt x="34" y="232"/>
                    </a:lnTo>
                    <a:lnTo>
                      <a:pt x="28" y="214"/>
                    </a:lnTo>
                    <a:lnTo>
                      <a:pt x="25" y="206"/>
                    </a:lnTo>
                    <a:lnTo>
                      <a:pt x="23" y="197"/>
                    </a:lnTo>
                    <a:lnTo>
                      <a:pt x="22" y="188"/>
                    </a:lnTo>
                    <a:lnTo>
                      <a:pt x="22" y="179"/>
                    </a:lnTo>
                    <a:lnTo>
                      <a:pt x="22" y="170"/>
                    </a:lnTo>
                    <a:lnTo>
                      <a:pt x="22" y="161"/>
                    </a:lnTo>
                    <a:lnTo>
                      <a:pt x="24" y="153"/>
                    </a:lnTo>
                    <a:lnTo>
                      <a:pt x="27" y="145"/>
                    </a:lnTo>
                    <a:lnTo>
                      <a:pt x="30" y="137"/>
                    </a:lnTo>
                    <a:lnTo>
                      <a:pt x="34" y="129"/>
                    </a:lnTo>
                    <a:lnTo>
                      <a:pt x="40" y="122"/>
                    </a:lnTo>
                    <a:lnTo>
                      <a:pt x="48" y="115"/>
                    </a:lnTo>
                    <a:lnTo>
                      <a:pt x="57" y="109"/>
                    </a:lnTo>
                    <a:lnTo>
                      <a:pt x="67" y="102"/>
                    </a:lnTo>
                    <a:lnTo>
                      <a:pt x="80" y="97"/>
                    </a:lnTo>
                    <a:lnTo>
                      <a:pt x="93" y="94"/>
                    </a:lnTo>
                    <a:lnTo>
                      <a:pt x="107" y="91"/>
                    </a:lnTo>
                    <a:lnTo>
                      <a:pt x="121" y="90"/>
                    </a:lnTo>
                    <a:lnTo>
                      <a:pt x="134" y="90"/>
                    </a:lnTo>
                    <a:lnTo>
                      <a:pt x="148" y="91"/>
                    </a:lnTo>
                    <a:lnTo>
                      <a:pt x="154" y="92"/>
                    </a:lnTo>
                    <a:lnTo>
                      <a:pt x="160" y="94"/>
                    </a:lnTo>
                    <a:lnTo>
                      <a:pt x="166" y="97"/>
                    </a:lnTo>
                    <a:lnTo>
                      <a:pt x="173" y="100"/>
                    </a:lnTo>
                    <a:lnTo>
                      <a:pt x="179" y="105"/>
                    </a:lnTo>
                    <a:lnTo>
                      <a:pt x="184" y="110"/>
                    </a:lnTo>
                    <a:lnTo>
                      <a:pt x="188" y="116"/>
                    </a:lnTo>
                    <a:lnTo>
                      <a:pt x="192" y="123"/>
                    </a:lnTo>
                    <a:lnTo>
                      <a:pt x="194" y="131"/>
                    </a:lnTo>
                    <a:lnTo>
                      <a:pt x="195" y="139"/>
                    </a:lnTo>
                    <a:lnTo>
                      <a:pt x="195" y="146"/>
                    </a:lnTo>
                    <a:lnTo>
                      <a:pt x="193" y="153"/>
                    </a:lnTo>
                    <a:lnTo>
                      <a:pt x="191" y="159"/>
                    </a:lnTo>
                    <a:lnTo>
                      <a:pt x="188" y="166"/>
                    </a:lnTo>
                    <a:lnTo>
                      <a:pt x="183" y="172"/>
                    </a:lnTo>
                    <a:lnTo>
                      <a:pt x="177" y="177"/>
                    </a:lnTo>
                    <a:lnTo>
                      <a:pt x="172" y="181"/>
                    </a:lnTo>
                    <a:lnTo>
                      <a:pt x="165" y="184"/>
                    </a:lnTo>
                    <a:lnTo>
                      <a:pt x="159" y="187"/>
                    </a:lnTo>
                    <a:lnTo>
                      <a:pt x="153" y="189"/>
                    </a:lnTo>
                    <a:lnTo>
                      <a:pt x="147" y="190"/>
                    </a:lnTo>
                    <a:lnTo>
                      <a:pt x="141" y="190"/>
                    </a:lnTo>
                    <a:lnTo>
                      <a:pt x="135" y="190"/>
                    </a:lnTo>
                    <a:lnTo>
                      <a:pt x="130" y="189"/>
                    </a:lnTo>
                    <a:lnTo>
                      <a:pt x="126" y="187"/>
                    </a:lnTo>
                    <a:lnTo>
                      <a:pt x="122" y="185"/>
                    </a:lnTo>
                    <a:lnTo>
                      <a:pt x="119" y="183"/>
                    </a:lnTo>
                    <a:lnTo>
                      <a:pt x="117" y="180"/>
                    </a:lnTo>
                    <a:lnTo>
                      <a:pt x="115" y="174"/>
                    </a:lnTo>
                    <a:lnTo>
                      <a:pt x="114" y="168"/>
                    </a:lnTo>
                    <a:lnTo>
                      <a:pt x="93" y="170"/>
                    </a:lnTo>
                    <a:lnTo>
                      <a:pt x="93" y="176"/>
                    </a:lnTo>
                    <a:lnTo>
                      <a:pt x="95" y="182"/>
                    </a:lnTo>
                    <a:lnTo>
                      <a:pt x="98" y="187"/>
                    </a:lnTo>
                    <a:lnTo>
                      <a:pt x="101" y="192"/>
                    </a:lnTo>
                    <a:lnTo>
                      <a:pt x="105" y="197"/>
                    </a:lnTo>
                    <a:lnTo>
                      <a:pt x="111" y="201"/>
                    </a:lnTo>
                    <a:lnTo>
                      <a:pt x="116" y="204"/>
                    </a:lnTo>
                    <a:lnTo>
                      <a:pt x="122" y="206"/>
                    </a:lnTo>
                    <a:lnTo>
                      <a:pt x="130" y="208"/>
                    </a:lnTo>
                    <a:lnTo>
                      <a:pt x="139" y="208"/>
                    </a:lnTo>
                    <a:lnTo>
                      <a:pt x="148" y="208"/>
                    </a:lnTo>
                    <a:lnTo>
                      <a:pt x="157" y="206"/>
                    </a:lnTo>
                    <a:lnTo>
                      <a:pt x="165" y="204"/>
                    </a:lnTo>
                    <a:lnTo>
                      <a:pt x="175" y="200"/>
                    </a:lnTo>
                    <a:lnTo>
                      <a:pt x="183" y="196"/>
                    </a:lnTo>
                    <a:lnTo>
                      <a:pt x="191" y="189"/>
                    </a:lnTo>
                    <a:lnTo>
                      <a:pt x="200" y="182"/>
                    </a:lnTo>
                    <a:lnTo>
                      <a:pt x="206" y="174"/>
                    </a:lnTo>
                    <a:lnTo>
                      <a:pt x="211" y="166"/>
                    </a:lnTo>
                    <a:lnTo>
                      <a:pt x="214" y="157"/>
                    </a:lnTo>
                    <a:lnTo>
                      <a:pt x="216" y="148"/>
                    </a:lnTo>
                    <a:lnTo>
                      <a:pt x="216" y="138"/>
                    </a:lnTo>
                    <a:lnTo>
                      <a:pt x="215" y="128"/>
                    </a:lnTo>
                    <a:lnTo>
                      <a:pt x="212" y="118"/>
                    </a:lnTo>
                    <a:lnTo>
                      <a:pt x="209" y="110"/>
                    </a:lnTo>
                    <a:lnTo>
                      <a:pt x="204" y="101"/>
                    </a:lnTo>
                    <a:lnTo>
                      <a:pt x="197" y="95"/>
                    </a:lnTo>
                    <a:lnTo>
                      <a:pt x="190" y="89"/>
                    </a:lnTo>
                    <a:lnTo>
                      <a:pt x="183" y="84"/>
                    </a:lnTo>
                    <a:lnTo>
                      <a:pt x="174" y="80"/>
                    </a:lnTo>
                    <a:lnTo>
                      <a:pt x="163" y="77"/>
                    </a:lnTo>
                    <a:lnTo>
                      <a:pt x="153" y="74"/>
                    </a:lnTo>
                    <a:lnTo>
                      <a:pt x="138" y="72"/>
                    </a:lnTo>
                    <a:lnTo>
                      <a:pt x="121" y="72"/>
                    </a:lnTo>
                    <a:lnTo>
                      <a:pt x="104" y="74"/>
                    </a:lnTo>
                    <a:lnTo>
                      <a:pt x="88" y="77"/>
                    </a:lnTo>
                    <a:lnTo>
                      <a:pt x="72" y="82"/>
                    </a:lnTo>
                    <a:lnTo>
                      <a:pt x="57" y="88"/>
                    </a:lnTo>
                    <a:lnTo>
                      <a:pt x="43" y="95"/>
                    </a:lnTo>
                    <a:lnTo>
                      <a:pt x="32" y="103"/>
                    </a:lnTo>
                    <a:lnTo>
                      <a:pt x="24" y="112"/>
                    </a:lnTo>
                    <a:lnTo>
                      <a:pt x="18" y="120"/>
                    </a:lnTo>
                    <a:lnTo>
                      <a:pt x="11" y="128"/>
                    </a:lnTo>
                    <a:lnTo>
                      <a:pt x="7" y="138"/>
                    </a:lnTo>
                    <a:lnTo>
                      <a:pt x="4" y="148"/>
                    </a:lnTo>
                    <a:lnTo>
                      <a:pt x="2" y="157"/>
                    </a:lnTo>
                    <a:lnTo>
                      <a:pt x="1" y="168"/>
                    </a:lnTo>
                    <a:lnTo>
                      <a:pt x="0" y="178"/>
                    </a:lnTo>
                    <a:lnTo>
                      <a:pt x="1" y="188"/>
                    </a:lnTo>
                    <a:lnTo>
                      <a:pt x="2" y="198"/>
                    </a:lnTo>
                    <a:lnTo>
                      <a:pt x="4" y="208"/>
                    </a:lnTo>
                    <a:lnTo>
                      <a:pt x="7" y="218"/>
                    </a:lnTo>
                    <a:lnTo>
                      <a:pt x="10" y="228"/>
                    </a:lnTo>
                    <a:lnTo>
                      <a:pt x="15" y="237"/>
                    </a:lnTo>
                    <a:lnTo>
                      <a:pt x="19" y="246"/>
                    </a:lnTo>
                    <a:lnTo>
                      <a:pt x="23" y="255"/>
                    </a:lnTo>
                    <a:lnTo>
                      <a:pt x="29" y="266"/>
                    </a:lnTo>
                    <a:lnTo>
                      <a:pt x="37" y="276"/>
                    </a:lnTo>
                    <a:lnTo>
                      <a:pt x="47" y="285"/>
                    </a:lnTo>
                    <a:lnTo>
                      <a:pt x="57" y="296"/>
                    </a:lnTo>
                    <a:lnTo>
                      <a:pt x="68" y="305"/>
                    </a:lnTo>
                    <a:lnTo>
                      <a:pt x="81" y="314"/>
                    </a:lnTo>
                    <a:lnTo>
                      <a:pt x="93" y="323"/>
                    </a:lnTo>
                    <a:lnTo>
                      <a:pt x="107" y="331"/>
                    </a:lnTo>
                    <a:lnTo>
                      <a:pt x="120" y="338"/>
                    </a:lnTo>
                    <a:lnTo>
                      <a:pt x="133" y="344"/>
                    </a:lnTo>
                    <a:lnTo>
                      <a:pt x="148" y="351"/>
                    </a:lnTo>
                    <a:lnTo>
                      <a:pt x="162" y="357"/>
                    </a:lnTo>
                    <a:lnTo>
                      <a:pt x="176" y="361"/>
                    </a:lnTo>
                    <a:lnTo>
                      <a:pt x="189" y="365"/>
                    </a:lnTo>
                    <a:lnTo>
                      <a:pt x="203" y="367"/>
                    </a:lnTo>
                    <a:lnTo>
                      <a:pt x="215" y="369"/>
                    </a:lnTo>
                    <a:lnTo>
                      <a:pt x="263" y="374"/>
                    </a:lnTo>
                    <a:lnTo>
                      <a:pt x="305" y="378"/>
                    </a:lnTo>
                    <a:lnTo>
                      <a:pt x="326" y="378"/>
                    </a:lnTo>
                    <a:lnTo>
                      <a:pt x="345" y="378"/>
                    </a:lnTo>
                    <a:lnTo>
                      <a:pt x="365" y="378"/>
                    </a:lnTo>
                    <a:lnTo>
                      <a:pt x="383" y="375"/>
                    </a:lnTo>
                    <a:lnTo>
                      <a:pt x="403" y="374"/>
                    </a:lnTo>
                    <a:lnTo>
                      <a:pt x="423" y="371"/>
                    </a:lnTo>
                    <a:lnTo>
                      <a:pt x="442" y="367"/>
                    </a:lnTo>
                    <a:lnTo>
                      <a:pt x="463" y="363"/>
                    </a:lnTo>
                    <a:lnTo>
                      <a:pt x="484" y="358"/>
                    </a:lnTo>
                    <a:lnTo>
                      <a:pt x="506" y="352"/>
                    </a:lnTo>
                    <a:lnTo>
                      <a:pt x="530" y="344"/>
                    </a:lnTo>
                    <a:lnTo>
                      <a:pt x="555" y="337"/>
                    </a:lnTo>
                    <a:lnTo>
                      <a:pt x="568" y="332"/>
                    </a:lnTo>
                    <a:lnTo>
                      <a:pt x="582" y="326"/>
                    </a:lnTo>
                    <a:lnTo>
                      <a:pt x="595" y="320"/>
                    </a:lnTo>
                    <a:lnTo>
                      <a:pt x="609" y="312"/>
                    </a:lnTo>
                    <a:lnTo>
                      <a:pt x="621" y="304"/>
                    </a:lnTo>
                    <a:lnTo>
                      <a:pt x="635" y="296"/>
                    </a:lnTo>
                    <a:lnTo>
                      <a:pt x="647" y="287"/>
                    </a:lnTo>
                    <a:lnTo>
                      <a:pt x="658" y="277"/>
                    </a:lnTo>
                    <a:lnTo>
                      <a:pt x="670" y="267"/>
                    </a:lnTo>
                    <a:lnTo>
                      <a:pt x="681" y="257"/>
                    </a:lnTo>
                    <a:lnTo>
                      <a:pt x="691" y="245"/>
                    </a:lnTo>
                    <a:lnTo>
                      <a:pt x="702" y="235"/>
                    </a:lnTo>
                    <a:lnTo>
                      <a:pt x="710" y="223"/>
                    </a:lnTo>
                    <a:lnTo>
                      <a:pt x="718" y="211"/>
                    </a:lnTo>
                    <a:lnTo>
                      <a:pt x="727" y="200"/>
                    </a:lnTo>
                    <a:lnTo>
                      <a:pt x="733" y="187"/>
                    </a:lnTo>
                    <a:lnTo>
                      <a:pt x="737" y="178"/>
                    </a:lnTo>
                    <a:lnTo>
                      <a:pt x="741" y="169"/>
                    </a:lnTo>
                    <a:lnTo>
                      <a:pt x="744" y="159"/>
                    </a:lnTo>
                    <a:lnTo>
                      <a:pt x="746" y="150"/>
                    </a:lnTo>
                    <a:lnTo>
                      <a:pt x="748" y="141"/>
                    </a:lnTo>
                    <a:lnTo>
                      <a:pt x="749" y="130"/>
                    </a:lnTo>
                    <a:lnTo>
                      <a:pt x="750" y="121"/>
                    </a:lnTo>
                    <a:lnTo>
                      <a:pt x="750" y="111"/>
                    </a:lnTo>
                    <a:lnTo>
                      <a:pt x="749" y="101"/>
                    </a:lnTo>
                    <a:lnTo>
                      <a:pt x="748" y="92"/>
                    </a:lnTo>
                    <a:lnTo>
                      <a:pt x="747" y="83"/>
                    </a:lnTo>
                    <a:lnTo>
                      <a:pt x="745" y="75"/>
                    </a:lnTo>
                    <a:lnTo>
                      <a:pt x="742" y="66"/>
                    </a:lnTo>
                    <a:lnTo>
                      <a:pt x="739" y="58"/>
                    </a:lnTo>
                    <a:lnTo>
                      <a:pt x="735" y="50"/>
                    </a:lnTo>
                    <a:lnTo>
                      <a:pt x="730" y="42"/>
                    </a:lnTo>
                    <a:lnTo>
                      <a:pt x="723" y="34"/>
                    </a:lnTo>
                    <a:lnTo>
                      <a:pt x="715" y="26"/>
                    </a:lnTo>
                    <a:lnTo>
                      <a:pt x="707" y="19"/>
                    </a:lnTo>
                    <a:lnTo>
                      <a:pt x="697" y="14"/>
                    </a:lnTo>
                    <a:lnTo>
                      <a:pt x="687" y="8"/>
                    </a:lnTo>
                    <a:lnTo>
                      <a:pt x="676" y="4"/>
                    </a:lnTo>
                    <a:lnTo>
                      <a:pt x="664" y="2"/>
                    </a:lnTo>
                    <a:lnTo>
                      <a:pt x="651" y="0"/>
                    </a:lnTo>
                    <a:lnTo>
                      <a:pt x="636" y="0"/>
                    </a:lnTo>
                    <a:lnTo>
                      <a:pt x="620" y="1"/>
                    </a:lnTo>
                    <a:lnTo>
                      <a:pt x="607" y="5"/>
                    </a:lnTo>
                    <a:lnTo>
                      <a:pt x="594" y="9"/>
                    </a:lnTo>
                    <a:lnTo>
                      <a:pt x="582" y="16"/>
                    </a:lnTo>
                    <a:lnTo>
                      <a:pt x="570" y="22"/>
                    </a:lnTo>
                    <a:lnTo>
                      <a:pt x="559" y="30"/>
                    </a:lnTo>
                    <a:lnTo>
                      <a:pt x="548" y="38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24" name="Freeform 139"/>
              <p:cNvSpPr>
                <a:spLocks/>
              </p:cNvSpPr>
              <p:nvPr/>
            </p:nvSpPr>
            <p:spPr bwMode="auto">
              <a:xfrm>
                <a:off x="3761" y="1827"/>
                <a:ext cx="23" cy="65"/>
              </a:xfrm>
              <a:custGeom>
                <a:avLst/>
                <a:gdLst>
                  <a:gd name="T0" fmla="*/ 0 w 160"/>
                  <a:gd name="T1" fmla="*/ 0 h 454"/>
                  <a:gd name="T2" fmla="*/ 0 w 160"/>
                  <a:gd name="T3" fmla="*/ 0 h 454"/>
                  <a:gd name="T4" fmla="*/ 0 w 160"/>
                  <a:gd name="T5" fmla="*/ 0 h 454"/>
                  <a:gd name="T6" fmla="*/ 0 w 160"/>
                  <a:gd name="T7" fmla="*/ 0 h 454"/>
                  <a:gd name="T8" fmla="*/ 0 w 160"/>
                  <a:gd name="T9" fmla="*/ 0 h 454"/>
                  <a:gd name="T10" fmla="*/ 0 w 160"/>
                  <a:gd name="T11" fmla="*/ 0 h 454"/>
                  <a:gd name="T12" fmla="*/ 0 w 160"/>
                  <a:gd name="T13" fmla="*/ 0 h 454"/>
                  <a:gd name="T14" fmla="*/ 0 w 160"/>
                  <a:gd name="T15" fmla="*/ 0 h 454"/>
                  <a:gd name="T16" fmla="*/ 0 w 160"/>
                  <a:gd name="T17" fmla="*/ 0 h 454"/>
                  <a:gd name="T18" fmla="*/ 0 w 160"/>
                  <a:gd name="T19" fmla="*/ 0 h 454"/>
                  <a:gd name="T20" fmla="*/ 0 w 160"/>
                  <a:gd name="T21" fmla="*/ 0 h 454"/>
                  <a:gd name="T22" fmla="*/ 0 w 160"/>
                  <a:gd name="T23" fmla="*/ 0 h 454"/>
                  <a:gd name="T24" fmla="*/ 0 w 160"/>
                  <a:gd name="T25" fmla="*/ 0 h 454"/>
                  <a:gd name="T26" fmla="*/ 0 w 160"/>
                  <a:gd name="T27" fmla="*/ 0 h 454"/>
                  <a:gd name="T28" fmla="*/ 0 w 160"/>
                  <a:gd name="T29" fmla="*/ 0 h 454"/>
                  <a:gd name="T30" fmla="*/ 0 w 160"/>
                  <a:gd name="T31" fmla="*/ 0 h 454"/>
                  <a:gd name="T32" fmla="*/ 0 w 160"/>
                  <a:gd name="T33" fmla="*/ 0 h 454"/>
                  <a:gd name="T34" fmla="*/ 0 w 160"/>
                  <a:gd name="T35" fmla="*/ 0 h 454"/>
                  <a:gd name="T36" fmla="*/ 0 w 160"/>
                  <a:gd name="T37" fmla="*/ 0 h 454"/>
                  <a:gd name="T38" fmla="*/ 0 w 160"/>
                  <a:gd name="T39" fmla="*/ 0 h 454"/>
                  <a:gd name="T40" fmla="*/ 0 w 160"/>
                  <a:gd name="T41" fmla="*/ 0 h 454"/>
                  <a:gd name="T42" fmla="*/ 0 w 160"/>
                  <a:gd name="T43" fmla="*/ 0 h 454"/>
                  <a:gd name="T44" fmla="*/ 0 w 160"/>
                  <a:gd name="T45" fmla="*/ 0 h 454"/>
                  <a:gd name="T46" fmla="*/ 0 w 160"/>
                  <a:gd name="T47" fmla="*/ 0 h 454"/>
                  <a:gd name="T48" fmla="*/ 0 w 160"/>
                  <a:gd name="T49" fmla="*/ 0 h 454"/>
                  <a:gd name="T50" fmla="*/ 0 w 160"/>
                  <a:gd name="T51" fmla="*/ 0 h 454"/>
                  <a:gd name="T52" fmla="*/ 0 w 160"/>
                  <a:gd name="T53" fmla="*/ 0 h 454"/>
                  <a:gd name="T54" fmla="*/ 0 w 160"/>
                  <a:gd name="T55" fmla="*/ 0 h 454"/>
                  <a:gd name="T56" fmla="*/ 0 w 160"/>
                  <a:gd name="T57" fmla="*/ 0 h 454"/>
                  <a:gd name="T58" fmla="*/ 0 w 160"/>
                  <a:gd name="T59" fmla="*/ 0 h 454"/>
                  <a:gd name="T60" fmla="*/ 0 w 160"/>
                  <a:gd name="T61" fmla="*/ 0 h 454"/>
                  <a:gd name="T62" fmla="*/ 0 w 160"/>
                  <a:gd name="T63" fmla="*/ 0 h 454"/>
                  <a:gd name="T64" fmla="*/ 0 w 160"/>
                  <a:gd name="T65" fmla="*/ 0 h 454"/>
                  <a:gd name="T66" fmla="*/ 0 w 160"/>
                  <a:gd name="T67" fmla="*/ 0 h 454"/>
                  <a:gd name="T68" fmla="*/ 0 w 160"/>
                  <a:gd name="T69" fmla="*/ 0 h 454"/>
                  <a:gd name="T70" fmla="*/ 0 w 160"/>
                  <a:gd name="T71" fmla="*/ 0 h 454"/>
                  <a:gd name="T72" fmla="*/ 0 w 160"/>
                  <a:gd name="T73" fmla="*/ 0 h 454"/>
                  <a:gd name="T74" fmla="*/ 0 w 160"/>
                  <a:gd name="T75" fmla="*/ 0 h 454"/>
                  <a:gd name="T76" fmla="*/ 0 w 160"/>
                  <a:gd name="T77" fmla="*/ 0 h 454"/>
                  <a:gd name="T78" fmla="*/ 0 w 160"/>
                  <a:gd name="T79" fmla="*/ 0 h 454"/>
                  <a:gd name="T80" fmla="*/ 0 w 160"/>
                  <a:gd name="T81" fmla="*/ 0 h 454"/>
                  <a:gd name="T82" fmla="*/ 0 w 160"/>
                  <a:gd name="T83" fmla="*/ 0 h 454"/>
                  <a:gd name="T84" fmla="*/ 0 w 160"/>
                  <a:gd name="T85" fmla="*/ 0 h 454"/>
                  <a:gd name="T86" fmla="*/ 0 w 160"/>
                  <a:gd name="T87" fmla="*/ 0 h 454"/>
                  <a:gd name="T88" fmla="*/ 0 w 160"/>
                  <a:gd name="T89" fmla="*/ 0 h 454"/>
                  <a:gd name="T90" fmla="*/ 0 w 160"/>
                  <a:gd name="T91" fmla="*/ 0 h 454"/>
                  <a:gd name="T92" fmla="*/ 0 w 160"/>
                  <a:gd name="T93" fmla="*/ 0 h 45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60"/>
                  <a:gd name="T142" fmla="*/ 0 h 454"/>
                  <a:gd name="T143" fmla="*/ 160 w 160"/>
                  <a:gd name="T144" fmla="*/ 454 h 45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60" h="454">
                    <a:moveTo>
                      <a:pt x="65" y="0"/>
                    </a:moveTo>
                    <a:lnTo>
                      <a:pt x="51" y="8"/>
                    </a:lnTo>
                    <a:lnTo>
                      <a:pt x="38" y="17"/>
                    </a:lnTo>
                    <a:lnTo>
                      <a:pt x="28" y="28"/>
                    </a:lnTo>
                    <a:lnTo>
                      <a:pt x="20" y="38"/>
                    </a:lnTo>
                    <a:lnTo>
                      <a:pt x="13" y="50"/>
                    </a:lnTo>
                    <a:lnTo>
                      <a:pt x="7" y="63"/>
                    </a:lnTo>
                    <a:lnTo>
                      <a:pt x="3" y="76"/>
                    </a:lnTo>
                    <a:lnTo>
                      <a:pt x="1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1" y="137"/>
                    </a:lnTo>
                    <a:lnTo>
                      <a:pt x="3" y="153"/>
                    </a:lnTo>
                    <a:lnTo>
                      <a:pt x="7" y="169"/>
                    </a:lnTo>
                    <a:lnTo>
                      <a:pt x="12" y="187"/>
                    </a:lnTo>
                    <a:lnTo>
                      <a:pt x="17" y="203"/>
                    </a:lnTo>
                    <a:lnTo>
                      <a:pt x="23" y="221"/>
                    </a:lnTo>
                    <a:lnTo>
                      <a:pt x="36" y="255"/>
                    </a:lnTo>
                    <a:lnTo>
                      <a:pt x="51" y="289"/>
                    </a:lnTo>
                    <a:lnTo>
                      <a:pt x="67" y="322"/>
                    </a:lnTo>
                    <a:lnTo>
                      <a:pt x="84" y="353"/>
                    </a:lnTo>
                    <a:lnTo>
                      <a:pt x="116" y="410"/>
                    </a:lnTo>
                    <a:lnTo>
                      <a:pt x="141" y="454"/>
                    </a:lnTo>
                    <a:lnTo>
                      <a:pt x="147" y="441"/>
                    </a:lnTo>
                    <a:lnTo>
                      <a:pt x="152" y="429"/>
                    </a:lnTo>
                    <a:lnTo>
                      <a:pt x="156" y="415"/>
                    </a:lnTo>
                    <a:lnTo>
                      <a:pt x="158" y="401"/>
                    </a:lnTo>
                    <a:lnTo>
                      <a:pt x="159" y="385"/>
                    </a:lnTo>
                    <a:lnTo>
                      <a:pt x="160" y="370"/>
                    </a:lnTo>
                    <a:lnTo>
                      <a:pt x="159" y="353"/>
                    </a:lnTo>
                    <a:lnTo>
                      <a:pt x="158" y="338"/>
                    </a:lnTo>
                    <a:lnTo>
                      <a:pt x="155" y="305"/>
                    </a:lnTo>
                    <a:lnTo>
                      <a:pt x="151" y="274"/>
                    </a:lnTo>
                    <a:lnTo>
                      <a:pt x="147" y="245"/>
                    </a:lnTo>
                    <a:lnTo>
                      <a:pt x="145" y="219"/>
                    </a:lnTo>
                    <a:lnTo>
                      <a:pt x="144" y="203"/>
                    </a:lnTo>
                    <a:lnTo>
                      <a:pt x="142" y="188"/>
                    </a:lnTo>
                    <a:lnTo>
                      <a:pt x="140" y="172"/>
                    </a:lnTo>
                    <a:lnTo>
                      <a:pt x="138" y="158"/>
                    </a:lnTo>
                    <a:lnTo>
                      <a:pt x="134" y="144"/>
                    </a:lnTo>
                    <a:lnTo>
                      <a:pt x="130" y="131"/>
                    </a:lnTo>
                    <a:lnTo>
                      <a:pt x="126" y="118"/>
                    </a:lnTo>
                    <a:lnTo>
                      <a:pt x="121" y="104"/>
                    </a:lnTo>
                    <a:lnTo>
                      <a:pt x="110" y="78"/>
                    </a:lnTo>
                    <a:lnTo>
                      <a:pt x="97" y="52"/>
                    </a:lnTo>
                    <a:lnTo>
                      <a:pt x="82" y="27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25" name="Freeform 140"/>
              <p:cNvSpPr>
                <a:spLocks/>
              </p:cNvSpPr>
              <p:nvPr/>
            </p:nvSpPr>
            <p:spPr bwMode="auto">
              <a:xfrm>
                <a:off x="3719" y="1824"/>
                <a:ext cx="105" cy="79"/>
              </a:xfrm>
              <a:custGeom>
                <a:avLst/>
                <a:gdLst>
                  <a:gd name="T0" fmla="*/ 0 w 736"/>
                  <a:gd name="T1" fmla="*/ 0 h 553"/>
                  <a:gd name="T2" fmla="*/ 0 w 736"/>
                  <a:gd name="T3" fmla="*/ 0 h 553"/>
                  <a:gd name="T4" fmla="*/ 0 w 736"/>
                  <a:gd name="T5" fmla="*/ 0 h 553"/>
                  <a:gd name="T6" fmla="*/ 0 w 736"/>
                  <a:gd name="T7" fmla="*/ 0 h 553"/>
                  <a:gd name="T8" fmla="*/ 0 w 736"/>
                  <a:gd name="T9" fmla="*/ 0 h 553"/>
                  <a:gd name="T10" fmla="*/ 0 w 736"/>
                  <a:gd name="T11" fmla="*/ 0 h 553"/>
                  <a:gd name="T12" fmla="*/ 0 w 736"/>
                  <a:gd name="T13" fmla="*/ 0 h 553"/>
                  <a:gd name="T14" fmla="*/ 0 w 736"/>
                  <a:gd name="T15" fmla="*/ 0 h 553"/>
                  <a:gd name="T16" fmla="*/ 0 w 736"/>
                  <a:gd name="T17" fmla="*/ 0 h 553"/>
                  <a:gd name="T18" fmla="*/ 0 w 736"/>
                  <a:gd name="T19" fmla="*/ 0 h 553"/>
                  <a:gd name="T20" fmla="*/ 0 w 736"/>
                  <a:gd name="T21" fmla="*/ 0 h 553"/>
                  <a:gd name="T22" fmla="*/ 0 w 736"/>
                  <a:gd name="T23" fmla="*/ 0 h 553"/>
                  <a:gd name="T24" fmla="*/ 0 w 736"/>
                  <a:gd name="T25" fmla="*/ 0 h 553"/>
                  <a:gd name="T26" fmla="*/ 0 w 736"/>
                  <a:gd name="T27" fmla="*/ 0 h 553"/>
                  <a:gd name="T28" fmla="*/ 0 w 736"/>
                  <a:gd name="T29" fmla="*/ 0 h 553"/>
                  <a:gd name="T30" fmla="*/ 0 w 736"/>
                  <a:gd name="T31" fmla="*/ 0 h 553"/>
                  <a:gd name="T32" fmla="*/ 0 w 736"/>
                  <a:gd name="T33" fmla="*/ 0 h 553"/>
                  <a:gd name="T34" fmla="*/ 0 w 736"/>
                  <a:gd name="T35" fmla="*/ 0 h 553"/>
                  <a:gd name="T36" fmla="*/ 0 w 736"/>
                  <a:gd name="T37" fmla="*/ 0 h 553"/>
                  <a:gd name="T38" fmla="*/ 0 w 736"/>
                  <a:gd name="T39" fmla="*/ 0 h 553"/>
                  <a:gd name="T40" fmla="*/ 0 w 736"/>
                  <a:gd name="T41" fmla="*/ 0 h 553"/>
                  <a:gd name="T42" fmla="*/ 0 w 736"/>
                  <a:gd name="T43" fmla="*/ 0 h 553"/>
                  <a:gd name="T44" fmla="*/ 0 w 736"/>
                  <a:gd name="T45" fmla="*/ 0 h 553"/>
                  <a:gd name="T46" fmla="*/ 0 w 736"/>
                  <a:gd name="T47" fmla="*/ 0 h 553"/>
                  <a:gd name="T48" fmla="*/ 0 w 736"/>
                  <a:gd name="T49" fmla="*/ 0 h 553"/>
                  <a:gd name="T50" fmla="*/ 0 w 736"/>
                  <a:gd name="T51" fmla="*/ 0 h 553"/>
                  <a:gd name="T52" fmla="*/ 0 w 736"/>
                  <a:gd name="T53" fmla="*/ 0 h 553"/>
                  <a:gd name="T54" fmla="*/ 0 w 736"/>
                  <a:gd name="T55" fmla="*/ 0 h 553"/>
                  <a:gd name="T56" fmla="*/ 0 w 736"/>
                  <a:gd name="T57" fmla="*/ 0 h 553"/>
                  <a:gd name="T58" fmla="*/ 0 w 736"/>
                  <a:gd name="T59" fmla="*/ 0 h 553"/>
                  <a:gd name="T60" fmla="*/ 0 w 736"/>
                  <a:gd name="T61" fmla="*/ 0 h 553"/>
                  <a:gd name="T62" fmla="*/ 0 w 736"/>
                  <a:gd name="T63" fmla="*/ 0 h 553"/>
                  <a:gd name="T64" fmla="*/ 0 w 736"/>
                  <a:gd name="T65" fmla="*/ 0 h 553"/>
                  <a:gd name="T66" fmla="*/ 0 w 736"/>
                  <a:gd name="T67" fmla="*/ 0 h 553"/>
                  <a:gd name="T68" fmla="*/ 0 w 736"/>
                  <a:gd name="T69" fmla="*/ 0 h 553"/>
                  <a:gd name="T70" fmla="*/ 0 w 736"/>
                  <a:gd name="T71" fmla="*/ 0 h 553"/>
                  <a:gd name="T72" fmla="*/ 0 w 736"/>
                  <a:gd name="T73" fmla="*/ 0 h 553"/>
                  <a:gd name="T74" fmla="*/ 0 w 736"/>
                  <a:gd name="T75" fmla="*/ 0 h 553"/>
                  <a:gd name="T76" fmla="*/ 0 w 736"/>
                  <a:gd name="T77" fmla="*/ 0 h 553"/>
                  <a:gd name="T78" fmla="*/ 0 w 736"/>
                  <a:gd name="T79" fmla="*/ 0 h 553"/>
                  <a:gd name="T80" fmla="*/ 0 w 736"/>
                  <a:gd name="T81" fmla="*/ 0 h 553"/>
                  <a:gd name="T82" fmla="*/ 0 w 736"/>
                  <a:gd name="T83" fmla="*/ 0 h 553"/>
                  <a:gd name="T84" fmla="*/ 0 w 736"/>
                  <a:gd name="T85" fmla="*/ 0 h 553"/>
                  <a:gd name="T86" fmla="*/ 0 w 736"/>
                  <a:gd name="T87" fmla="*/ 0 h 553"/>
                  <a:gd name="T88" fmla="*/ 0 w 736"/>
                  <a:gd name="T89" fmla="*/ 0 h 553"/>
                  <a:gd name="T90" fmla="*/ 0 w 736"/>
                  <a:gd name="T91" fmla="*/ 0 h 553"/>
                  <a:gd name="T92" fmla="*/ 0 w 736"/>
                  <a:gd name="T93" fmla="*/ 0 h 553"/>
                  <a:gd name="T94" fmla="*/ 0 w 736"/>
                  <a:gd name="T95" fmla="*/ 0 h 55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36"/>
                  <a:gd name="T145" fmla="*/ 0 h 553"/>
                  <a:gd name="T146" fmla="*/ 736 w 736"/>
                  <a:gd name="T147" fmla="*/ 553 h 55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36" h="553">
                    <a:moveTo>
                      <a:pt x="605" y="12"/>
                    </a:moveTo>
                    <a:lnTo>
                      <a:pt x="594" y="16"/>
                    </a:lnTo>
                    <a:lnTo>
                      <a:pt x="582" y="22"/>
                    </a:lnTo>
                    <a:lnTo>
                      <a:pt x="572" y="27"/>
                    </a:lnTo>
                    <a:lnTo>
                      <a:pt x="562" y="34"/>
                    </a:lnTo>
                    <a:lnTo>
                      <a:pt x="552" y="41"/>
                    </a:lnTo>
                    <a:lnTo>
                      <a:pt x="544" y="48"/>
                    </a:lnTo>
                    <a:lnTo>
                      <a:pt x="535" y="57"/>
                    </a:lnTo>
                    <a:lnTo>
                      <a:pt x="528" y="65"/>
                    </a:lnTo>
                    <a:lnTo>
                      <a:pt x="520" y="73"/>
                    </a:lnTo>
                    <a:lnTo>
                      <a:pt x="513" y="83"/>
                    </a:lnTo>
                    <a:lnTo>
                      <a:pt x="507" y="92"/>
                    </a:lnTo>
                    <a:lnTo>
                      <a:pt x="501" y="101"/>
                    </a:lnTo>
                    <a:lnTo>
                      <a:pt x="492" y="121"/>
                    </a:lnTo>
                    <a:lnTo>
                      <a:pt x="483" y="139"/>
                    </a:lnTo>
                    <a:lnTo>
                      <a:pt x="480" y="150"/>
                    </a:lnTo>
                    <a:lnTo>
                      <a:pt x="478" y="163"/>
                    </a:lnTo>
                    <a:lnTo>
                      <a:pt x="477" y="179"/>
                    </a:lnTo>
                    <a:lnTo>
                      <a:pt x="477" y="195"/>
                    </a:lnTo>
                    <a:lnTo>
                      <a:pt x="477" y="235"/>
                    </a:lnTo>
                    <a:lnTo>
                      <a:pt x="479" y="276"/>
                    </a:lnTo>
                    <a:lnTo>
                      <a:pt x="482" y="317"/>
                    </a:lnTo>
                    <a:lnTo>
                      <a:pt x="485" y="355"/>
                    </a:lnTo>
                    <a:lnTo>
                      <a:pt x="488" y="387"/>
                    </a:lnTo>
                    <a:lnTo>
                      <a:pt x="492" y="408"/>
                    </a:lnTo>
                    <a:lnTo>
                      <a:pt x="494" y="422"/>
                    </a:lnTo>
                    <a:lnTo>
                      <a:pt x="496" y="434"/>
                    </a:lnTo>
                    <a:lnTo>
                      <a:pt x="497" y="446"/>
                    </a:lnTo>
                    <a:lnTo>
                      <a:pt x="497" y="456"/>
                    </a:lnTo>
                    <a:lnTo>
                      <a:pt x="496" y="467"/>
                    </a:lnTo>
                    <a:lnTo>
                      <a:pt x="493" y="478"/>
                    </a:lnTo>
                    <a:lnTo>
                      <a:pt x="486" y="490"/>
                    </a:lnTo>
                    <a:lnTo>
                      <a:pt x="478" y="504"/>
                    </a:lnTo>
                    <a:lnTo>
                      <a:pt x="474" y="510"/>
                    </a:lnTo>
                    <a:lnTo>
                      <a:pt x="469" y="514"/>
                    </a:lnTo>
                    <a:lnTo>
                      <a:pt x="464" y="518"/>
                    </a:lnTo>
                    <a:lnTo>
                      <a:pt x="457" y="520"/>
                    </a:lnTo>
                    <a:lnTo>
                      <a:pt x="450" y="522"/>
                    </a:lnTo>
                    <a:lnTo>
                      <a:pt x="443" y="522"/>
                    </a:lnTo>
                    <a:lnTo>
                      <a:pt x="436" y="522"/>
                    </a:lnTo>
                    <a:lnTo>
                      <a:pt x="428" y="521"/>
                    </a:lnTo>
                    <a:lnTo>
                      <a:pt x="421" y="520"/>
                    </a:lnTo>
                    <a:lnTo>
                      <a:pt x="414" y="518"/>
                    </a:lnTo>
                    <a:lnTo>
                      <a:pt x="407" y="515"/>
                    </a:lnTo>
                    <a:lnTo>
                      <a:pt x="401" y="511"/>
                    </a:lnTo>
                    <a:lnTo>
                      <a:pt x="394" y="507"/>
                    </a:lnTo>
                    <a:lnTo>
                      <a:pt x="388" y="502"/>
                    </a:lnTo>
                    <a:lnTo>
                      <a:pt x="383" y="497"/>
                    </a:lnTo>
                    <a:lnTo>
                      <a:pt x="379" y="491"/>
                    </a:lnTo>
                    <a:lnTo>
                      <a:pt x="372" y="479"/>
                    </a:lnTo>
                    <a:lnTo>
                      <a:pt x="365" y="464"/>
                    </a:lnTo>
                    <a:lnTo>
                      <a:pt x="360" y="450"/>
                    </a:lnTo>
                    <a:lnTo>
                      <a:pt x="357" y="434"/>
                    </a:lnTo>
                    <a:lnTo>
                      <a:pt x="351" y="403"/>
                    </a:lnTo>
                    <a:lnTo>
                      <a:pt x="346" y="373"/>
                    </a:lnTo>
                    <a:lnTo>
                      <a:pt x="342" y="355"/>
                    </a:lnTo>
                    <a:lnTo>
                      <a:pt x="338" y="337"/>
                    </a:lnTo>
                    <a:lnTo>
                      <a:pt x="332" y="320"/>
                    </a:lnTo>
                    <a:lnTo>
                      <a:pt x="326" y="304"/>
                    </a:lnTo>
                    <a:lnTo>
                      <a:pt x="320" y="287"/>
                    </a:lnTo>
                    <a:lnTo>
                      <a:pt x="312" y="271"/>
                    </a:lnTo>
                    <a:lnTo>
                      <a:pt x="302" y="254"/>
                    </a:lnTo>
                    <a:lnTo>
                      <a:pt x="292" y="239"/>
                    </a:lnTo>
                    <a:lnTo>
                      <a:pt x="277" y="217"/>
                    </a:lnTo>
                    <a:lnTo>
                      <a:pt x="259" y="197"/>
                    </a:lnTo>
                    <a:lnTo>
                      <a:pt x="250" y="188"/>
                    </a:lnTo>
                    <a:lnTo>
                      <a:pt x="240" y="179"/>
                    </a:lnTo>
                    <a:lnTo>
                      <a:pt x="230" y="170"/>
                    </a:lnTo>
                    <a:lnTo>
                      <a:pt x="220" y="162"/>
                    </a:lnTo>
                    <a:lnTo>
                      <a:pt x="209" y="155"/>
                    </a:lnTo>
                    <a:lnTo>
                      <a:pt x="197" y="149"/>
                    </a:lnTo>
                    <a:lnTo>
                      <a:pt x="186" y="143"/>
                    </a:lnTo>
                    <a:lnTo>
                      <a:pt x="172" y="137"/>
                    </a:lnTo>
                    <a:lnTo>
                      <a:pt x="159" y="132"/>
                    </a:lnTo>
                    <a:lnTo>
                      <a:pt x="145" y="128"/>
                    </a:lnTo>
                    <a:lnTo>
                      <a:pt x="131" y="125"/>
                    </a:lnTo>
                    <a:lnTo>
                      <a:pt x="115" y="123"/>
                    </a:lnTo>
                    <a:lnTo>
                      <a:pt x="103" y="122"/>
                    </a:lnTo>
                    <a:lnTo>
                      <a:pt x="91" y="122"/>
                    </a:lnTo>
                    <a:lnTo>
                      <a:pt x="79" y="123"/>
                    </a:lnTo>
                    <a:lnTo>
                      <a:pt x="68" y="125"/>
                    </a:lnTo>
                    <a:lnTo>
                      <a:pt x="58" y="128"/>
                    </a:lnTo>
                    <a:lnTo>
                      <a:pt x="48" y="132"/>
                    </a:lnTo>
                    <a:lnTo>
                      <a:pt x="39" y="137"/>
                    </a:lnTo>
                    <a:lnTo>
                      <a:pt x="31" y="143"/>
                    </a:lnTo>
                    <a:lnTo>
                      <a:pt x="22" y="150"/>
                    </a:lnTo>
                    <a:lnTo>
                      <a:pt x="16" y="157"/>
                    </a:lnTo>
                    <a:lnTo>
                      <a:pt x="11" y="164"/>
                    </a:lnTo>
                    <a:lnTo>
                      <a:pt x="6" y="174"/>
                    </a:lnTo>
                    <a:lnTo>
                      <a:pt x="3" y="183"/>
                    </a:lnTo>
                    <a:lnTo>
                      <a:pt x="1" y="192"/>
                    </a:lnTo>
                    <a:lnTo>
                      <a:pt x="0" y="203"/>
                    </a:lnTo>
                    <a:lnTo>
                      <a:pt x="1" y="213"/>
                    </a:lnTo>
                    <a:lnTo>
                      <a:pt x="2" y="211"/>
                    </a:lnTo>
                    <a:lnTo>
                      <a:pt x="8" y="205"/>
                    </a:lnTo>
                    <a:lnTo>
                      <a:pt x="16" y="196"/>
                    </a:lnTo>
                    <a:lnTo>
                      <a:pt x="29" y="186"/>
                    </a:lnTo>
                    <a:lnTo>
                      <a:pt x="36" y="182"/>
                    </a:lnTo>
                    <a:lnTo>
                      <a:pt x="44" y="178"/>
                    </a:lnTo>
                    <a:lnTo>
                      <a:pt x="52" y="174"/>
                    </a:lnTo>
                    <a:lnTo>
                      <a:pt x="62" y="169"/>
                    </a:lnTo>
                    <a:lnTo>
                      <a:pt x="72" y="167"/>
                    </a:lnTo>
                    <a:lnTo>
                      <a:pt x="83" y="166"/>
                    </a:lnTo>
                    <a:lnTo>
                      <a:pt x="95" y="165"/>
                    </a:lnTo>
                    <a:lnTo>
                      <a:pt x="106" y="166"/>
                    </a:lnTo>
                    <a:lnTo>
                      <a:pt x="120" y="169"/>
                    </a:lnTo>
                    <a:lnTo>
                      <a:pt x="132" y="174"/>
                    </a:lnTo>
                    <a:lnTo>
                      <a:pt x="146" y="180"/>
                    </a:lnTo>
                    <a:lnTo>
                      <a:pt x="161" y="187"/>
                    </a:lnTo>
                    <a:lnTo>
                      <a:pt x="175" y="197"/>
                    </a:lnTo>
                    <a:lnTo>
                      <a:pt x="191" y="211"/>
                    </a:lnTo>
                    <a:lnTo>
                      <a:pt x="206" y="226"/>
                    </a:lnTo>
                    <a:lnTo>
                      <a:pt x="223" y="244"/>
                    </a:lnTo>
                    <a:lnTo>
                      <a:pt x="239" y="266"/>
                    </a:lnTo>
                    <a:lnTo>
                      <a:pt x="256" y="289"/>
                    </a:lnTo>
                    <a:lnTo>
                      <a:pt x="273" y="317"/>
                    </a:lnTo>
                    <a:lnTo>
                      <a:pt x="291" y="347"/>
                    </a:lnTo>
                    <a:lnTo>
                      <a:pt x="310" y="382"/>
                    </a:lnTo>
                    <a:lnTo>
                      <a:pt x="328" y="421"/>
                    </a:lnTo>
                    <a:lnTo>
                      <a:pt x="347" y="463"/>
                    </a:lnTo>
                    <a:lnTo>
                      <a:pt x="365" y="510"/>
                    </a:lnTo>
                    <a:lnTo>
                      <a:pt x="369" y="517"/>
                    </a:lnTo>
                    <a:lnTo>
                      <a:pt x="373" y="523"/>
                    </a:lnTo>
                    <a:lnTo>
                      <a:pt x="377" y="529"/>
                    </a:lnTo>
                    <a:lnTo>
                      <a:pt x="381" y="533"/>
                    </a:lnTo>
                    <a:lnTo>
                      <a:pt x="386" y="539"/>
                    </a:lnTo>
                    <a:lnTo>
                      <a:pt x="391" y="542"/>
                    </a:lnTo>
                    <a:lnTo>
                      <a:pt x="397" y="545"/>
                    </a:lnTo>
                    <a:lnTo>
                      <a:pt x="404" y="548"/>
                    </a:lnTo>
                    <a:lnTo>
                      <a:pt x="410" y="550"/>
                    </a:lnTo>
                    <a:lnTo>
                      <a:pt x="416" y="551"/>
                    </a:lnTo>
                    <a:lnTo>
                      <a:pt x="422" y="552"/>
                    </a:lnTo>
                    <a:lnTo>
                      <a:pt x="430" y="553"/>
                    </a:lnTo>
                    <a:lnTo>
                      <a:pt x="443" y="552"/>
                    </a:lnTo>
                    <a:lnTo>
                      <a:pt x="456" y="551"/>
                    </a:lnTo>
                    <a:lnTo>
                      <a:pt x="470" y="547"/>
                    </a:lnTo>
                    <a:lnTo>
                      <a:pt x="481" y="543"/>
                    </a:lnTo>
                    <a:lnTo>
                      <a:pt x="493" y="537"/>
                    </a:lnTo>
                    <a:lnTo>
                      <a:pt x="503" y="529"/>
                    </a:lnTo>
                    <a:lnTo>
                      <a:pt x="511" y="522"/>
                    </a:lnTo>
                    <a:lnTo>
                      <a:pt x="516" y="514"/>
                    </a:lnTo>
                    <a:lnTo>
                      <a:pt x="518" y="509"/>
                    </a:lnTo>
                    <a:lnTo>
                      <a:pt x="520" y="504"/>
                    </a:lnTo>
                    <a:lnTo>
                      <a:pt x="521" y="500"/>
                    </a:lnTo>
                    <a:lnTo>
                      <a:pt x="521" y="495"/>
                    </a:lnTo>
                    <a:lnTo>
                      <a:pt x="518" y="453"/>
                    </a:lnTo>
                    <a:lnTo>
                      <a:pt x="517" y="413"/>
                    </a:lnTo>
                    <a:lnTo>
                      <a:pt x="517" y="375"/>
                    </a:lnTo>
                    <a:lnTo>
                      <a:pt x="518" y="341"/>
                    </a:lnTo>
                    <a:lnTo>
                      <a:pt x="520" y="308"/>
                    </a:lnTo>
                    <a:lnTo>
                      <a:pt x="525" y="278"/>
                    </a:lnTo>
                    <a:lnTo>
                      <a:pt x="529" y="250"/>
                    </a:lnTo>
                    <a:lnTo>
                      <a:pt x="534" y="224"/>
                    </a:lnTo>
                    <a:lnTo>
                      <a:pt x="540" y="200"/>
                    </a:lnTo>
                    <a:lnTo>
                      <a:pt x="547" y="179"/>
                    </a:lnTo>
                    <a:lnTo>
                      <a:pt x="556" y="159"/>
                    </a:lnTo>
                    <a:lnTo>
                      <a:pt x="564" y="141"/>
                    </a:lnTo>
                    <a:lnTo>
                      <a:pt x="573" y="125"/>
                    </a:lnTo>
                    <a:lnTo>
                      <a:pt x="582" y="111"/>
                    </a:lnTo>
                    <a:lnTo>
                      <a:pt x="592" y="97"/>
                    </a:lnTo>
                    <a:lnTo>
                      <a:pt x="602" y="86"/>
                    </a:lnTo>
                    <a:lnTo>
                      <a:pt x="612" y="76"/>
                    </a:lnTo>
                    <a:lnTo>
                      <a:pt x="623" y="68"/>
                    </a:lnTo>
                    <a:lnTo>
                      <a:pt x="633" y="61"/>
                    </a:lnTo>
                    <a:lnTo>
                      <a:pt x="643" y="55"/>
                    </a:lnTo>
                    <a:lnTo>
                      <a:pt x="654" y="50"/>
                    </a:lnTo>
                    <a:lnTo>
                      <a:pt x="663" y="46"/>
                    </a:lnTo>
                    <a:lnTo>
                      <a:pt x="673" y="43"/>
                    </a:lnTo>
                    <a:lnTo>
                      <a:pt x="683" y="42"/>
                    </a:lnTo>
                    <a:lnTo>
                      <a:pt x="692" y="41"/>
                    </a:lnTo>
                    <a:lnTo>
                      <a:pt x="700" y="41"/>
                    </a:lnTo>
                    <a:lnTo>
                      <a:pt x="709" y="42"/>
                    </a:lnTo>
                    <a:lnTo>
                      <a:pt x="716" y="43"/>
                    </a:lnTo>
                    <a:lnTo>
                      <a:pt x="722" y="45"/>
                    </a:lnTo>
                    <a:lnTo>
                      <a:pt x="727" y="47"/>
                    </a:lnTo>
                    <a:lnTo>
                      <a:pt x="732" y="51"/>
                    </a:lnTo>
                    <a:lnTo>
                      <a:pt x="736" y="54"/>
                    </a:lnTo>
                    <a:lnTo>
                      <a:pt x="736" y="42"/>
                    </a:lnTo>
                    <a:lnTo>
                      <a:pt x="734" y="33"/>
                    </a:lnTo>
                    <a:lnTo>
                      <a:pt x="731" y="25"/>
                    </a:lnTo>
                    <a:lnTo>
                      <a:pt x="727" y="17"/>
                    </a:lnTo>
                    <a:lnTo>
                      <a:pt x="721" y="12"/>
                    </a:lnTo>
                    <a:lnTo>
                      <a:pt x="713" y="7"/>
                    </a:lnTo>
                    <a:lnTo>
                      <a:pt x="704" y="4"/>
                    </a:lnTo>
                    <a:lnTo>
                      <a:pt x="695" y="2"/>
                    </a:lnTo>
                    <a:lnTo>
                      <a:pt x="685" y="1"/>
                    </a:lnTo>
                    <a:lnTo>
                      <a:pt x="674" y="0"/>
                    </a:lnTo>
                    <a:lnTo>
                      <a:pt x="663" y="0"/>
                    </a:lnTo>
                    <a:lnTo>
                      <a:pt x="652" y="2"/>
                    </a:lnTo>
                    <a:lnTo>
                      <a:pt x="639" y="3"/>
                    </a:lnTo>
                    <a:lnTo>
                      <a:pt x="628" y="6"/>
                    </a:lnTo>
                    <a:lnTo>
                      <a:pt x="617" y="8"/>
                    </a:lnTo>
                    <a:lnTo>
                      <a:pt x="605" y="12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26" name="Freeform 141"/>
              <p:cNvSpPr>
                <a:spLocks/>
              </p:cNvSpPr>
              <p:nvPr/>
            </p:nvSpPr>
            <p:spPr bwMode="auto">
              <a:xfrm>
                <a:off x="3727" y="1857"/>
                <a:ext cx="106" cy="56"/>
              </a:xfrm>
              <a:custGeom>
                <a:avLst/>
                <a:gdLst>
                  <a:gd name="T0" fmla="*/ 0 w 742"/>
                  <a:gd name="T1" fmla="*/ 0 h 393"/>
                  <a:gd name="T2" fmla="*/ 0 w 742"/>
                  <a:gd name="T3" fmla="*/ 0 h 393"/>
                  <a:gd name="T4" fmla="*/ 0 w 742"/>
                  <a:gd name="T5" fmla="*/ 0 h 393"/>
                  <a:gd name="T6" fmla="*/ 0 w 742"/>
                  <a:gd name="T7" fmla="*/ 0 h 393"/>
                  <a:gd name="T8" fmla="*/ 0 w 742"/>
                  <a:gd name="T9" fmla="*/ 0 h 393"/>
                  <a:gd name="T10" fmla="*/ 0 w 742"/>
                  <a:gd name="T11" fmla="*/ 0 h 393"/>
                  <a:gd name="T12" fmla="*/ 0 w 742"/>
                  <a:gd name="T13" fmla="*/ 0 h 393"/>
                  <a:gd name="T14" fmla="*/ 0 w 742"/>
                  <a:gd name="T15" fmla="*/ 0 h 393"/>
                  <a:gd name="T16" fmla="*/ 0 w 742"/>
                  <a:gd name="T17" fmla="*/ 0 h 393"/>
                  <a:gd name="T18" fmla="*/ 0 w 742"/>
                  <a:gd name="T19" fmla="*/ 0 h 393"/>
                  <a:gd name="T20" fmla="*/ 0 w 742"/>
                  <a:gd name="T21" fmla="*/ 0 h 393"/>
                  <a:gd name="T22" fmla="*/ 0 w 742"/>
                  <a:gd name="T23" fmla="*/ 0 h 393"/>
                  <a:gd name="T24" fmla="*/ 0 w 742"/>
                  <a:gd name="T25" fmla="*/ 0 h 393"/>
                  <a:gd name="T26" fmla="*/ 0 w 742"/>
                  <a:gd name="T27" fmla="*/ 0 h 393"/>
                  <a:gd name="T28" fmla="*/ 0 w 742"/>
                  <a:gd name="T29" fmla="*/ 0 h 393"/>
                  <a:gd name="T30" fmla="*/ 0 w 742"/>
                  <a:gd name="T31" fmla="*/ 0 h 393"/>
                  <a:gd name="T32" fmla="*/ 0 w 742"/>
                  <a:gd name="T33" fmla="*/ 0 h 393"/>
                  <a:gd name="T34" fmla="*/ 0 w 742"/>
                  <a:gd name="T35" fmla="*/ 0 h 393"/>
                  <a:gd name="T36" fmla="*/ 0 w 742"/>
                  <a:gd name="T37" fmla="*/ 0 h 393"/>
                  <a:gd name="T38" fmla="*/ 0 w 742"/>
                  <a:gd name="T39" fmla="*/ 0 h 393"/>
                  <a:gd name="T40" fmla="*/ 0 w 742"/>
                  <a:gd name="T41" fmla="*/ 0 h 393"/>
                  <a:gd name="T42" fmla="*/ 0 w 742"/>
                  <a:gd name="T43" fmla="*/ 0 h 393"/>
                  <a:gd name="T44" fmla="*/ 0 w 742"/>
                  <a:gd name="T45" fmla="*/ 0 h 393"/>
                  <a:gd name="T46" fmla="*/ 0 w 742"/>
                  <a:gd name="T47" fmla="*/ 0 h 393"/>
                  <a:gd name="T48" fmla="*/ 0 w 742"/>
                  <a:gd name="T49" fmla="*/ 0 h 393"/>
                  <a:gd name="T50" fmla="*/ 0 w 742"/>
                  <a:gd name="T51" fmla="*/ 0 h 393"/>
                  <a:gd name="T52" fmla="*/ 0 w 742"/>
                  <a:gd name="T53" fmla="*/ 0 h 393"/>
                  <a:gd name="T54" fmla="*/ 0 w 742"/>
                  <a:gd name="T55" fmla="*/ 0 h 393"/>
                  <a:gd name="T56" fmla="*/ 0 w 742"/>
                  <a:gd name="T57" fmla="*/ 0 h 393"/>
                  <a:gd name="T58" fmla="*/ 0 w 742"/>
                  <a:gd name="T59" fmla="*/ 0 h 393"/>
                  <a:gd name="T60" fmla="*/ 0 w 742"/>
                  <a:gd name="T61" fmla="*/ 0 h 393"/>
                  <a:gd name="T62" fmla="*/ 0 w 742"/>
                  <a:gd name="T63" fmla="*/ 0 h 393"/>
                  <a:gd name="T64" fmla="*/ 0 w 742"/>
                  <a:gd name="T65" fmla="*/ 0 h 393"/>
                  <a:gd name="T66" fmla="*/ 0 w 742"/>
                  <a:gd name="T67" fmla="*/ 0 h 393"/>
                  <a:gd name="T68" fmla="*/ 0 w 742"/>
                  <a:gd name="T69" fmla="*/ 0 h 393"/>
                  <a:gd name="T70" fmla="*/ 0 w 742"/>
                  <a:gd name="T71" fmla="*/ 0 h 393"/>
                  <a:gd name="T72" fmla="*/ 0 w 742"/>
                  <a:gd name="T73" fmla="*/ 0 h 393"/>
                  <a:gd name="T74" fmla="*/ 0 w 742"/>
                  <a:gd name="T75" fmla="*/ 0 h 393"/>
                  <a:gd name="T76" fmla="*/ 0 w 742"/>
                  <a:gd name="T77" fmla="*/ 0 h 393"/>
                  <a:gd name="T78" fmla="*/ 0 w 742"/>
                  <a:gd name="T79" fmla="*/ 0 h 393"/>
                  <a:gd name="T80" fmla="*/ 0 w 742"/>
                  <a:gd name="T81" fmla="*/ 0 h 393"/>
                  <a:gd name="T82" fmla="*/ 0 w 742"/>
                  <a:gd name="T83" fmla="*/ 0 h 393"/>
                  <a:gd name="T84" fmla="*/ 0 w 742"/>
                  <a:gd name="T85" fmla="*/ 0 h 393"/>
                  <a:gd name="T86" fmla="*/ 0 w 742"/>
                  <a:gd name="T87" fmla="*/ 0 h 393"/>
                  <a:gd name="T88" fmla="*/ 0 w 742"/>
                  <a:gd name="T89" fmla="*/ 0 h 393"/>
                  <a:gd name="T90" fmla="*/ 0 w 742"/>
                  <a:gd name="T91" fmla="*/ 0 h 393"/>
                  <a:gd name="T92" fmla="*/ 0 w 742"/>
                  <a:gd name="T93" fmla="*/ 0 h 393"/>
                  <a:gd name="T94" fmla="*/ 0 w 742"/>
                  <a:gd name="T95" fmla="*/ 0 h 393"/>
                  <a:gd name="T96" fmla="*/ 0 w 742"/>
                  <a:gd name="T97" fmla="*/ 0 h 393"/>
                  <a:gd name="T98" fmla="*/ 0 w 742"/>
                  <a:gd name="T99" fmla="*/ 0 h 393"/>
                  <a:gd name="T100" fmla="*/ 0 w 742"/>
                  <a:gd name="T101" fmla="*/ 0 h 393"/>
                  <a:gd name="T102" fmla="*/ 0 w 742"/>
                  <a:gd name="T103" fmla="*/ 0 h 393"/>
                  <a:gd name="T104" fmla="*/ 0 w 742"/>
                  <a:gd name="T105" fmla="*/ 0 h 393"/>
                  <a:gd name="T106" fmla="*/ 0 w 742"/>
                  <a:gd name="T107" fmla="*/ 0 h 393"/>
                  <a:gd name="T108" fmla="*/ 0 w 742"/>
                  <a:gd name="T109" fmla="*/ 0 h 393"/>
                  <a:gd name="T110" fmla="*/ 0 w 742"/>
                  <a:gd name="T111" fmla="*/ 0 h 393"/>
                  <a:gd name="T112" fmla="*/ 0 w 742"/>
                  <a:gd name="T113" fmla="*/ 0 h 393"/>
                  <a:gd name="T114" fmla="*/ 0 w 742"/>
                  <a:gd name="T115" fmla="*/ 0 h 393"/>
                  <a:gd name="T116" fmla="*/ 0 w 742"/>
                  <a:gd name="T117" fmla="*/ 0 h 393"/>
                  <a:gd name="T118" fmla="*/ 0 w 742"/>
                  <a:gd name="T119" fmla="*/ 0 h 39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42"/>
                  <a:gd name="T181" fmla="*/ 0 h 393"/>
                  <a:gd name="T182" fmla="*/ 742 w 742"/>
                  <a:gd name="T183" fmla="*/ 393 h 39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42" h="393">
                    <a:moveTo>
                      <a:pt x="536" y="46"/>
                    </a:moveTo>
                    <a:lnTo>
                      <a:pt x="530" y="51"/>
                    </a:lnTo>
                    <a:lnTo>
                      <a:pt x="522" y="58"/>
                    </a:lnTo>
                    <a:lnTo>
                      <a:pt x="516" y="66"/>
                    </a:lnTo>
                    <a:lnTo>
                      <a:pt x="511" y="73"/>
                    </a:lnTo>
                    <a:lnTo>
                      <a:pt x="507" y="82"/>
                    </a:lnTo>
                    <a:lnTo>
                      <a:pt x="504" y="91"/>
                    </a:lnTo>
                    <a:lnTo>
                      <a:pt x="501" y="101"/>
                    </a:lnTo>
                    <a:lnTo>
                      <a:pt x="500" y="110"/>
                    </a:lnTo>
                    <a:lnTo>
                      <a:pt x="500" y="119"/>
                    </a:lnTo>
                    <a:lnTo>
                      <a:pt x="501" y="127"/>
                    </a:lnTo>
                    <a:lnTo>
                      <a:pt x="503" y="133"/>
                    </a:lnTo>
                    <a:lnTo>
                      <a:pt x="505" y="139"/>
                    </a:lnTo>
                    <a:lnTo>
                      <a:pt x="508" y="145"/>
                    </a:lnTo>
                    <a:lnTo>
                      <a:pt x="512" y="150"/>
                    </a:lnTo>
                    <a:lnTo>
                      <a:pt x="517" y="156"/>
                    </a:lnTo>
                    <a:lnTo>
                      <a:pt x="522" y="160"/>
                    </a:lnTo>
                    <a:lnTo>
                      <a:pt x="529" y="163"/>
                    </a:lnTo>
                    <a:lnTo>
                      <a:pt x="537" y="167"/>
                    </a:lnTo>
                    <a:lnTo>
                      <a:pt x="547" y="169"/>
                    </a:lnTo>
                    <a:lnTo>
                      <a:pt x="556" y="170"/>
                    </a:lnTo>
                    <a:lnTo>
                      <a:pt x="568" y="170"/>
                    </a:lnTo>
                    <a:lnTo>
                      <a:pt x="578" y="169"/>
                    </a:lnTo>
                    <a:lnTo>
                      <a:pt x="588" y="166"/>
                    </a:lnTo>
                    <a:lnTo>
                      <a:pt x="599" y="163"/>
                    </a:lnTo>
                    <a:lnTo>
                      <a:pt x="609" y="158"/>
                    </a:lnTo>
                    <a:lnTo>
                      <a:pt x="616" y="153"/>
                    </a:lnTo>
                    <a:lnTo>
                      <a:pt x="623" y="149"/>
                    </a:lnTo>
                    <a:lnTo>
                      <a:pt x="628" y="143"/>
                    </a:lnTo>
                    <a:lnTo>
                      <a:pt x="632" y="138"/>
                    </a:lnTo>
                    <a:lnTo>
                      <a:pt x="634" y="132"/>
                    </a:lnTo>
                    <a:lnTo>
                      <a:pt x="636" y="126"/>
                    </a:lnTo>
                    <a:lnTo>
                      <a:pt x="637" y="119"/>
                    </a:lnTo>
                    <a:lnTo>
                      <a:pt x="637" y="112"/>
                    </a:lnTo>
                    <a:lnTo>
                      <a:pt x="635" y="107"/>
                    </a:lnTo>
                    <a:lnTo>
                      <a:pt x="633" y="102"/>
                    </a:lnTo>
                    <a:lnTo>
                      <a:pt x="630" y="97"/>
                    </a:lnTo>
                    <a:lnTo>
                      <a:pt x="627" y="92"/>
                    </a:lnTo>
                    <a:lnTo>
                      <a:pt x="622" y="88"/>
                    </a:lnTo>
                    <a:lnTo>
                      <a:pt x="616" y="85"/>
                    </a:lnTo>
                    <a:lnTo>
                      <a:pt x="610" y="83"/>
                    </a:lnTo>
                    <a:lnTo>
                      <a:pt x="604" y="81"/>
                    </a:lnTo>
                    <a:lnTo>
                      <a:pt x="598" y="80"/>
                    </a:lnTo>
                    <a:lnTo>
                      <a:pt x="592" y="80"/>
                    </a:lnTo>
                    <a:lnTo>
                      <a:pt x="585" y="81"/>
                    </a:lnTo>
                    <a:lnTo>
                      <a:pt x="579" y="82"/>
                    </a:lnTo>
                    <a:lnTo>
                      <a:pt x="573" y="83"/>
                    </a:lnTo>
                    <a:lnTo>
                      <a:pt x="568" y="85"/>
                    </a:lnTo>
                    <a:lnTo>
                      <a:pt x="563" y="88"/>
                    </a:lnTo>
                    <a:lnTo>
                      <a:pt x="558" y="91"/>
                    </a:lnTo>
                    <a:lnTo>
                      <a:pt x="555" y="95"/>
                    </a:lnTo>
                    <a:lnTo>
                      <a:pt x="553" y="98"/>
                    </a:lnTo>
                    <a:lnTo>
                      <a:pt x="551" y="101"/>
                    </a:lnTo>
                    <a:lnTo>
                      <a:pt x="550" y="104"/>
                    </a:lnTo>
                    <a:lnTo>
                      <a:pt x="550" y="108"/>
                    </a:lnTo>
                    <a:lnTo>
                      <a:pt x="550" y="112"/>
                    </a:lnTo>
                    <a:lnTo>
                      <a:pt x="551" y="115"/>
                    </a:lnTo>
                    <a:lnTo>
                      <a:pt x="552" y="119"/>
                    </a:lnTo>
                    <a:lnTo>
                      <a:pt x="572" y="112"/>
                    </a:lnTo>
                    <a:lnTo>
                      <a:pt x="571" y="109"/>
                    </a:lnTo>
                    <a:lnTo>
                      <a:pt x="571" y="107"/>
                    </a:lnTo>
                    <a:lnTo>
                      <a:pt x="572" y="104"/>
                    </a:lnTo>
                    <a:lnTo>
                      <a:pt x="573" y="102"/>
                    </a:lnTo>
                    <a:lnTo>
                      <a:pt x="578" y="100"/>
                    </a:lnTo>
                    <a:lnTo>
                      <a:pt x="583" y="98"/>
                    </a:lnTo>
                    <a:lnTo>
                      <a:pt x="591" y="98"/>
                    </a:lnTo>
                    <a:lnTo>
                      <a:pt x="597" y="98"/>
                    </a:lnTo>
                    <a:lnTo>
                      <a:pt x="603" y="100"/>
                    </a:lnTo>
                    <a:lnTo>
                      <a:pt x="608" y="103"/>
                    </a:lnTo>
                    <a:lnTo>
                      <a:pt x="611" y="105"/>
                    </a:lnTo>
                    <a:lnTo>
                      <a:pt x="613" y="108"/>
                    </a:lnTo>
                    <a:lnTo>
                      <a:pt x="615" y="112"/>
                    </a:lnTo>
                    <a:lnTo>
                      <a:pt x="616" y="116"/>
                    </a:lnTo>
                    <a:lnTo>
                      <a:pt x="616" y="121"/>
                    </a:lnTo>
                    <a:lnTo>
                      <a:pt x="615" y="126"/>
                    </a:lnTo>
                    <a:lnTo>
                      <a:pt x="613" y="130"/>
                    </a:lnTo>
                    <a:lnTo>
                      <a:pt x="611" y="134"/>
                    </a:lnTo>
                    <a:lnTo>
                      <a:pt x="605" y="140"/>
                    </a:lnTo>
                    <a:lnTo>
                      <a:pt x="599" y="144"/>
                    </a:lnTo>
                    <a:lnTo>
                      <a:pt x="592" y="148"/>
                    </a:lnTo>
                    <a:lnTo>
                      <a:pt x="584" y="150"/>
                    </a:lnTo>
                    <a:lnTo>
                      <a:pt x="576" y="152"/>
                    </a:lnTo>
                    <a:lnTo>
                      <a:pt x="569" y="152"/>
                    </a:lnTo>
                    <a:lnTo>
                      <a:pt x="561" y="153"/>
                    </a:lnTo>
                    <a:lnTo>
                      <a:pt x="553" y="152"/>
                    </a:lnTo>
                    <a:lnTo>
                      <a:pt x="547" y="150"/>
                    </a:lnTo>
                    <a:lnTo>
                      <a:pt x="541" y="148"/>
                    </a:lnTo>
                    <a:lnTo>
                      <a:pt x="536" y="145"/>
                    </a:lnTo>
                    <a:lnTo>
                      <a:pt x="532" y="142"/>
                    </a:lnTo>
                    <a:lnTo>
                      <a:pt x="527" y="138"/>
                    </a:lnTo>
                    <a:lnTo>
                      <a:pt x="525" y="134"/>
                    </a:lnTo>
                    <a:lnTo>
                      <a:pt x="522" y="125"/>
                    </a:lnTo>
                    <a:lnTo>
                      <a:pt x="520" y="116"/>
                    </a:lnTo>
                    <a:lnTo>
                      <a:pt x="520" y="109"/>
                    </a:lnTo>
                    <a:lnTo>
                      <a:pt x="521" y="102"/>
                    </a:lnTo>
                    <a:lnTo>
                      <a:pt x="523" y="95"/>
                    </a:lnTo>
                    <a:lnTo>
                      <a:pt x="526" y="87"/>
                    </a:lnTo>
                    <a:lnTo>
                      <a:pt x="530" y="80"/>
                    </a:lnTo>
                    <a:lnTo>
                      <a:pt x="534" y="74"/>
                    </a:lnTo>
                    <a:lnTo>
                      <a:pt x="538" y="68"/>
                    </a:lnTo>
                    <a:lnTo>
                      <a:pt x="544" y="63"/>
                    </a:lnTo>
                    <a:lnTo>
                      <a:pt x="549" y="57"/>
                    </a:lnTo>
                    <a:lnTo>
                      <a:pt x="560" y="49"/>
                    </a:lnTo>
                    <a:lnTo>
                      <a:pt x="570" y="42"/>
                    </a:lnTo>
                    <a:lnTo>
                      <a:pt x="579" y="35"/>
                    </a:lnTo>
                    <a:lnTo>
                      <a:pt x="588" y="29"/>
                    </a:lnTo>
                    <a:lnTo>
                      <a:pt x="599" y="24"/>
                    </a:lnTo>
                    <a:lnTo>
                      <a:pt x="609" y="21"/>
                    </a:lnTo>
                    <a:lnTo>
                      <a:pt x="620" y="19"/>
                    </a:lnTo>
                    <a:lnTo>
                      <a:pt x="634" y="18"/>
                    </a:lnTo>
                    <a:lnTo>
                      <a:pt x="644" y="18"/>
                    </a:lnTo>
                    <a:lnTo>
                      <a:pt x="654" y="19"/>
                    </a:lnTo>
                    <a:lnTo>
                      <a:pt x="663" y="21"/>
                    </a:lnTo>
                    <a:lnTo>
                      <a:pt x="671" y="24"/>
                    </a:lnTo>
                    <a:lnTo>
                      <a:pt x="679" y="28"/>
                    </a:lnTo>
                    <a:lnTo>
                      <a:pt x="687" y="33"/>
                    </a:lnTo>
                    <a:lnTo>
                      <a:pt x="693" y="39"/>
                    </a:lnTo>
                    <a:lnTo>
                      <a:pt x="699" y="45"/>
                    </a:lnTo>
                    <a:lnTo>
                      <a:pt x="704" y="50"/>
                    </a:lnTo>
                    <a:lnTo>
                      <a:pt x="708" y="56"/>
                    </a:lnTo>
                    <a:lnTo>
                      <a:pt x="711" y="64"/>
                    </a:lnTo>
                    <a:lnTo>
                      <a:pt x="715" y="71"/>
                    </a:lnTo>
                    <a:lnTo>
                      <a:pt x="717" y="78"/>
                    </a:lnTo>
                    <a:lnTo>
                      <a:pt x="719" y="85"/>
                    </a:lnTo>
                    <a:lnTo>
                      <a:pt x="721" y="94"/>
                    </a:lnTo>
                    <a:lnTo>
                      <a:pt x="722" y="101"/>
                    </a:lnTo>
                    <a:lnTo>
                      <a:pt x="722" y="118"/>
                    </a:lnTo>
                    <a:lnTo>
                      <a:pt x="721" y="135"/>
                    </a:lnTo>
                    <a:lnTo>
                      <a:pt x="719" y="143"/>
                    </a:lnTo>
                    <a:lnTo>
                      <a:pt x="717" y="151"/>
                    </a:lnTo>
                    <a:lnTo>
                      <a:pt x="715" y="160"/>
                    </a:lnTo>
                    <a:lnTo>
                      <a:pt x="711" y="168"/>
                    </a:lnTo>
                    <a:lnTo>
                      <a:pt x="706" y="179"/>
                    </a:lnTo>
                    <a:lnTo>
                      <a:pt x="700" y="191"/>
                    </a:lnTo>
                    <a:lnTo>
                      <a:pt x="693" y="201"/>
                    </a:lnTo>
                    <a:lnTo>
                      <a:pt x="686" y="212"/>
                    </a:lnTo>
                    <a:lnTo>
                      <a:pt x="677" y="224"/>
                    </a:lnTo>
                    <a:lnTo>
                      <a:pt x="668" y="234"/>
                    </a:lnTo>
                    <a:lnTo>
                      <a:pt x="659" y="244"/>
                    </a:lnTo>
                    <a:lnTo>
                      <a:pt x="649" y="254"/>
                    </a:lnTo>
                    <a:lnTo>
                      <a:pt x="639" y="264"/>
                    </a:lnTo>
                    <a:lnTo>
                      <a:pt x="628" y="273"/>
                    </a:lnTo>
                    <a:lnTo>
                      <a:pt x="616" y="282"/>
                    </a:lnTo>
                    <a:lnTo>
                      <a:pt x="605" y="290"/>
                    </a:lnTo>
                    <a:lnTo>
                      <a:pt x="594" y="297"/>
                    </a:lnTo>
                    <a:lnTo>
                      <a:pt x="581" y="304"/>
                    </a:lnTo>
                    <a:lnTo>
                      <a:pt x="569" y="311"/>
                    </a:lnTo>
                    <a:lnTo>
                      <a:pt x="557" y="316"/>
                    </a:lnTo>
                    <a:lnTo>
                      <a:pt x="534" y="326"/>
                    </a:lnTo>
                    <a:lnTo>
                      <a:pt x="511" y="334"/>
                    </a:lnTo>
                    <a:lnTo>
                      <a:pt x="490" y="342"/>
                    </a:lnTo>
                    <a:lnTo>
                      <a:pt x="471" y="349"/>
                    </a:lnTo>
                    <a:lnTo>
                      <a:pt x="451" y="355"/>
                    </a:lnTo>
                    <a:lnTo>
                      <a:pt x="432" y="360"/>
                    </a:lnTo>
                    <a:lnTo>
                      <a:pt x="414" y="364"/>
                    </a:lnTo>
                    <a:lnTo>
                      <a:pt x="395" y="368"/>
                    </a:lnTo>
                    <a:lnTo>
                      <a:pt x="377" y="371"/>
                    </a:lnTo>
                    <a:lnTo>
                      <a:pt x="358" y="373"/>
                    </a:lnTo>
                    <a:lnTo>
                      <a:pt x="339" y="375"/>
                    </a:lnTo>
                    <a:lnTo>
                      <a:pt x="320" y="376"/>
                    </a:lnTo>
                    <a:lnTo>
                      <a:pt x="278" y="377"/>
                    </a:lnTo>
                    <a:lnTo>
                      <a:pt x="232" y="377"/>
                    </a:lnTo>
                    <a:lnTo>
                      <a:pt x="221" y="376"/>
                    </a:lnTo>
                    <a:lnTo>
                      <a:pt x="208" y="375"/>
                    </a:lnTo>
                    <a:lnTo>
                      <a:pt x="196" y="373"/>
                    </a:lnTo>
                    <a:lnTo>
                      <a:pt x="183" y="370"/>
                    </a:lnTo>
                    <a:lnTo>
                      <a:pt x="170" y="365"/>
                    </a:lnTo>
                    <a:lnTo>
                      <a:pt x="157" y="361"/>
                    </a:lnTo>
                    <a:lnTo>
                      <a:pt x="143" y="357"/>
                    </a:lnTo>
                    <a:lnTo>
                      <a:pt x="130" y="351"/>
                    </a:lnTo>
                    <a:lnTo>
                      <a:pt x="117" y="346"/>
                    </a:lnTo>
                    <a:lnTo>
                      <a:pt x="105" y="339"/>
                    </a:lnTo>
                    <a:lnTo>
                      <a:pt x="93" y="332"/>
                    </a:lnTo>
                    <a:lnTo>
                      <a:pt x="82" y="325"/>
                    </a:lnTo>
                    <a:lnTo>
                      <a:pt x="72" y="317"/>
                    </a:lnTo>
                    <a:lnTo>
                      <a:pt x="62" y="310"/>
                    </a:lnTo>
                    <a:lnTo>
                      <a:pt x="54" y="301"/>
                    </a:lnTo>
                    <a:lnTo>
                      <a:pt x="48" y="292"/>
                    </a:lnTo>
                    <a:lnTo>
                      <a:pt x="39" y="279"/>
                    </a:lnTo>
                    <a:lnTo>
                      <a:pt x="31" y="263"/>
                    </a:lnTo>
                    <a:lnTo>
                      <a:pt x="28" y="255"/>
                    </a:lnTo>
                    <a:lnTo>
                      <a:pt x="25" y="247"/>
                    </a:lnTo>
                    <a:lnTo>
                      <a:pt x="23" y="238"/>
                    </a:lnTo>
                    <a:lnTo>
                      <a:pt x="22" y="229"/>
                    </a:lnTo>
                    <a:lnTo>
                      <a:pt x="21" y="221"/>
                    </a:lnTo>
                    <a:lnTo>
                      <a:pt x="22" y="212"/>
                    </a:lnTo>
                    <a:lnTo>
                      <a:pt x="23" y="204"/>
                    </a:lnTo>
                    <a:lnTo>
                      <a:pt x="24" y="196"/>
                    </a:lnTo>
                    <a:lnTo>
                      <a:pt x="27" y="189"/>
                    </a:lnTo>
                    <a:lnTo>
                      <a:pt x="31" y="180"/>
                    </a:lnTo>
                    <a:lnTo>
                      <a:pt x="37" y="173"/>
                    </a:lnTo>
                    <a:lnTo>
                      <a:pt x="43" y="166"/>
                    </a:lnTo>
                    <a:lnTo>
                      <a:pt x="52" y="159"/>
                    </a:lnTo>
                    <a:lnTo>
                      <a:pt x="62" y="152"/>
                    </a:lnTo>
                    <a:lnTo>
                      <a:pt x="75" y="146"/>
                    </a:lnTo>
                    <a:lnTo>
                      <a:pt x="87" y="141"/>
                    </a:lnTo>
                    <a:lnTo>
                      <a:pt x="101" y="138"/>
                    </a:lnTo>
                    <a:lnTo>
                      <a:pt x="114" y="135"/>
                    </a:lnTo>
                    <a:lnTo>
                      <a:pt x="128" y="134"/>
                    </a:lnTo>
                    <a:lnTo>
                      <a:pt x="141" y="134"/>
                    </a:lnTo>
                    <a:lnTo>
                      <a:pt x="147" y="135"/>
                    </a:lnTo>
                    <a:lnTo>
                      <a:pt x="153" y="136"/>
                    </a:lnTo>
                    <a:lnTo>
                      <a:pt x="161" y="138"/>
                    </a:lnTo>
                    <a:lnTo>
                      <a:pt x="167" y="140"/>
                    </a:lnTo>
                    <a:lnTo>
                      <a:pt x="173" y="144"/>
                    </a:lnTo>
                    <a:lnTo>
                      <a:pt x="179" y="148"/>
                    </a:lnTo>
                    <a:lnTo>
                      <a:pt x="184" y="155"/>
                    </a:lnTo>
                    <a:lnTo>
                      <a:pt x="189" y="161"/>
                    </a:lnTo>
                    <a:lnTo>
                      <a:pt x="191" y="168"/>
                    </a:lnTo>
                    <a:lnTo>
                      <a:pt x="193" y="175"/>
                    </a:lnTo>
                    <a:lnTo>
                      <a:pt x="193" y="181"/>
                    </a:lnTo>
                    <a:lnTo>
                      <a:pt x="192" y="189"/>
                    </a:lnTo>
                    <a:lnTo>
                      <a:pt x="190" y="195"/>
                    </a:lnTo>
                    <a:lnTo>
                      <a:pt x="186" y="201"/>
                    </a:lnTo>
                    <a:lnTo>
                      <a:pt x="182" y="207"/>
                    </a:lnTo>
                    <a:lnTo>
                      <a:pt x="177" y="213"/>
                    </a:lnTo>
                    <a:lnTo>
                      <a:pt x="172" y="218"/>
                    </a:lnTo>
                    <a:lnTo>
                      <a:pt x="166" y="222"/>
                    </a:lnTo>
                    <a:lnTo>
                      <a:pt x="161" y="225"/>
                    </a:lnTo>
                    <a:lnTo>
                      <a:pt x="154" y="227"/>
                    </a:lnTo>
                    <a:lnTo>
                      <a:pt x="148" y="229"/>
                    </a:lnTo>
                    <a:lnTo>
                      <a:pt x="142" y="230"/>
                    </a:lnTo>
                    <a:lnTo>
                      <a:pt x="137" y="230"/>
                    </a:lnTo>
                    <a:lnTo>
                      <a:pt x="131" y="229"/>
                    </a:lnTo>
                    <a:lnTo>
                      <a:pt x="127" y="228"/>
                    </a:lnTo>
                    <a:lnTo>
                      <a:pt x="123" y="226"/>
                    </a:lnTo>
                    <a:lnTo>
                      <a:pt x="120" y="224"/>
                    </a:lnTo>
                    <a:lnTo>
                      <a:pt x="118" y="222"/>
                    </a:lnTo>
                    <a:lnTo>
                      <a:pt x="114" y="216"/>
                    </a:lnTo>
                    <a:lnTo>
                      <a:pt x="113" y="209"/>
                    </a:lnTo>
                    <a:lnTo>
                      <a:pt x="92" y="213"/>
                    </a:lnTo>
                    <a:lnTo>
                      <a:pt x="95" y="220"/>
                    </a:lnTo>
                    <a:lnTo>
                      <a:pt x="97" y="226"/>
                    </a:lnTo>
                    <a:lnTo>
                      <a:pt x="99" y="231"/>
                    </a:lnTo>
                    <a:lnTo>
                      <a:pt x="103" y="235"/>
                    </a:lnTo>
                    <a:lnTo>
                      <a:pt x="107" y="238"/>
                    </a:lnTo>
                    <a:lnTo>
                      <a:pt x="112" y="241"/>
                    </a:lnTo>
                    <a:lnTo>
                      <a:pt x="118" y="244"/>
                    </a:lnTo>
                    <a:lnTo>
                      <a:pt x="124" y="246"/>
                    </a:lnTo>
                    <a:lnTo>
                      <a:pt x="133" y="247"/>
                    </a:lnTo>
                    <a:lnTo>
                      <a:pt x="141" y="247"/>
                    </a:lnTo>
                    <a:lnTo>
                      <a:pt x="150" y="246"/>
                    </a:lnTo>
                    <a:lnTo>
                      <a:pt x="160" y="242"/>
                    </a:lnTo>
                    <a:lnTo>
                      <a:pt x="168" y="239"/>
                    </a:lnTo>
                    <a:lnTo>
                      <a:pt x="176" y="235"/>
                    </a:lnTo>
                    <a:lnTo>
                      <a:pt x="184" y="230"/>
                    </a:lnTo>
                    <a:lnTo>
                      <a:pt x="192" y="224"/>
                    </a:lnTo>
                    <a:lnTo>
                      <a:pt x="200" y="216"/>
                    </a:lnTo>
                    <a:lnTo>
                      <a:pt x="205" y="208"/>
                    </a:lnTo>
                    <a:lnTo>
                      <a:pt x="209" y="199"/>
                    </a:lnTo>
                    <a:lnTo>
                      <a:pt x="212" y="191"/>
                    </a:lnTo>
                    <a:lnTo>
                      <a:pt x="213" y="181"/>
                    </a:lnTo>
                    <a:lnTo>
                      <a:pt x="213" y="172"/>
                    </a:lnTo>
                    <a:lnTo>
                      <a:pt x="211" y="163"/>
                    </a:lnTo>
                    <a:lnTo>
                      <a:pt x="207" y="153"/>
                    </a:lnTo>
                    <a:lnTo>
                      <a:pt x="203" y="146"/>
                    </a:lnTo>
                    <a:lnTo>
                      <a:pt x="198" y="139"/>
                    </a:lnTo>
                    <a:lnTo>
                      <a:pt x="192" y="133"/>
                    </a:lnTo>
                    <a:lnTo>
                      <a:pt x="183" y="128"/>
                    </a:lnTo>
                    <a:lnTo>
                      <a:pt x="175" y="124"/>
                    </a:lnTo>
                    <a:lnTo>
                      <a:pt x="166" y="120"/>
                    </a:lnTo>
                    <a:lnTo>
                      <a:pt x="155" y="118"/>
                    </a:lnTo>
                    <a:lnTo>
                      <a:pt x="145" y="117"/>
                    </a:lnTo>
                    <a:lnTo>
                      <a:pt x="130" y="117"/>
                    </a:lnTo>
                    <a:lnTo>
                      <a:pt x="113" y="118"/>
                    </a:lnTo>
                    <a:lnTo>
                      <a:pt x="97" y="121"/>
                    </a:lnTo>
                    <a:lnTo>
                      <a:pt x="81" y="126"/>
                    </a:lnTo>
                    <a:lnTo>
                      <a:pt x="66" y="132"/>
                    </a:lnTo>
                    <a:lnTo>
                      <a:pt x="51" y="139"/>
                    </a:lnTo>
                    <a:lnTo>
                      <a:pt x="39" y="147"/>
                    </a:lnTo>
                    <a:lnTo>
                      <a:pt x="27" y="157"/>
                    </a:lnTo>
                    <a:lnTo>
                      <a:pt x="20" y="165"/>
                    </a:lnTo>
                    <a:lnTo>
                      <a:pt x="14" y="173"/>
                    </a:lnTo>
                    <a:lnTo>
                      <a:pt x="9" y="182"/>
                    </a:lnTo>
                    <a:lnTo>
                      <a:pt x="6" y="192"/>
                    </a:lnTo>
                    <a:lnTo>
                      <a:pt x="3" y="201"/>
                    </a:lnTo>
                    <a:lnTo>
                      <a:pt x="2" y="210"/>
                    </a:lnTo>
                    <a:lnTo>
                      <a:pt x="0" y="221"/>
                    </a:lnTo>
                    <a:lnTo>
                      <a:pt x="2" y="230"/>
                    </a:lnTo>
                    <a:lnTo>
                      <a:pt x="3" y="239"/>
                    </a:lnTo>
                    <a:lnTo>
                      <a:pt x="5" y="250"/>
                    </a:lnTo>
                    <a:lnTo>
                      <a:pt x="8" y="259"/>
                    </a:lnTo>
                    <a:lnTo>
                      <a:pt x="11" y="268"/>
                    </a:lnTo>
                    <a:lnTo>
                      <a:pt x="15" y="278"/>
                    </a:lnTo>
                    <a:lnTo>
                      <a:pt x="19" y="286"/>
                    </a:lnTo>
                    <a:lnTo>
                      <a:pt x="24" y="294"/>
                    </a:lnTo>
                    <a:lnTo>
                      <a:pt x="29" y="302"/>
                    </a:lnTo>
                    <a:lnTo>
                      <a:pt x="37" y="312"/>
                    </a:lnTo>
                    <a:lnTo>
                      <a:pt x="46" y="320"/>
                    </a:lnTo>
                    <a:lnTo>
                      <a:pt x="55" y="329"/>
                    </a:lnTo>
                    <a:lnTo>
                      <a:pt x="67" y="338"/>
                    </a:lnTo>
                    <a:lnTo>
                      <a:pt x="79" y="346"/>
                    </a:lnTo>
                    <a:lnTo>
                      <a:pt x="91" y="353"/>
                    </a:lnTo>
                    <a:lnTo>
                      <a:pt x="105" y="360"/>
                    </a:lnTo>
                    <a:lnTo>
                      <a:pt x="118" y="367"/>
                    </a:lnTo>
                    <a:lnTo>
                      <a:pt x="133" y="372"/>
                    </a:lnTo>
                    <a:lnTo>
                      <a:pt x="147" y="378"/>
                    </a:lnTo>
                    <a:lnTo>
                      <a:pt x="162" y="382"/>
                    </a:lnTo>
                    <a:lnTo>
                      <a:pt x="176" y="386"/>
                    </a:lnTo>
                    <a:lnTo>
                      <a:pt x="190" y="389"/>
                    </a:lnTo>
                    <a:lnTo>
                      <a:pt x="204" y="391"/>
                    </a:lnTo>
                    <a:lnTo>
                      <a:pt x="216" y="392"/>
                    </a:lnTo>
                    <a:lnTo>
                      <a:pt x="229" y="393"/>
                    </a:lnTo>
                    <a:lnTo>
                      <a:pt x="277" y="393"/>
                    </a:lnTo>
                    <a:lnTo>
                      <a:pt x="320" y="392"/>
                    </a:lnTo>
                    <a:lnTo>
                      <a:pt x="340" y="391"/>
                    </a:lnTo>
                    <a:lnTo>
                      <a:pt x="360" y="389"/>
                    </a:lnTo>
                    <a:lnTo>
                      <a:pt x="379" y="387"/>
                    </a:lnTo>
                    <a:lnTo>
                      <a:pt x="398" y="384"/>
                    </a:lnTo>
                    <a:lnTo>
                      <a:pt x="417" y="381"/>
                    </a:lnTo>
                    <a:lnTo>
                      <a:pt x="436" y="376"/>
                    </a:lnTo>
                    <a:lnTo>
                      <a:pt x="455" y="371"/>
                    </a:lnTo>
                    <a:lnTo>
                      <a:pt x="476" y="364"/>
                    </a:lnTo>
                    <a:lnTo>
                      <a:pt x="496" y="358"/>
                    </a:lnTo>
                    <a:lnTo>
                      <a:pt x="518" y="350"/>
                    </a:lnTo>
                    <a:lnTo>
                      <a:pt x="541" y="341"/>
                    </a:lnTo>
                    <a:lnTo>
                      <a:pt x="565" y="331"/>
                    </a:lnTo>
                    <a:lnTo>
                      <a:pt x="578" y="325"/>
                    </a:lnTo>
                    <a:lnTo>
                      <a:pt x="592" y="319"/>
                    </a:lnTo>
                    <a:lnTo>
                      <a:pt x="604" y="311"/>
                    </a:lnTo>
                    <a:lnTo>
                      <a:pt x="616" y="302"/>
                    </a:lnTo>
                    <a:lnTo>
                      <a:pt x="629" y="294"/>
                    </a:lnTo>
                    <a:lnTo>
                      <a:pt x="641" y="285"/>
                    </a:lnTo>
                    <a:lnTo>
                      <a:pt x="653" y="274"/>
                    </a:lnTo>
                    <a:lnTo>
                      <a:pt x="664" y="264"/>
                    </a:lnTo>
                    <a:lnTo>
                      <a:pt x="674" y="254"/>
                    </a:lnTo>
                    <a:lnTo>
                      <a:pt x="685" y="242"/>
                    </a:lnTo>
                    <a:lnTo>
                      <a:pt x="695" y="231"/>
                    </a:lnTo>
                    <a:lnTo>
                      <a:pt x="703" y="220"/>
                    </a:lnTo>
                    <a:lnTo>
                      <a:pt x="711" y="208"/>
                    </a:lnTo>
                    <a:lnTo>
                      <a:pt x="719" y="196"/>
                    </a:lnTo>
                    <a:lnTo>
                      <a:pt x="725" y="185"/>
                    </a:lnTo>
                    <a:lnTo>
                      <a:pt x="731" y="172"/>
                    </a:lnTo>
                    <a:lnTo>
                      <a:pt x="734" y="163"/>
                    </a:lnTo>
                    <a:lnTo>
                      <a:pt x="737" y="153"/>
                    </a:lnTo>
                    <a:lnTo>
                      <a:pt x="739" y="144"/>
                    </a:lnTo>
                    <a:lnTo>
                      <a:pt x="741" y="135"/>
                    </a:lnTo>
                    <a:lnTo>
                      <a:pt x="742" y="126"/>
                    </a:lnTo>
                    <a:lnTo>
                      <a:pt x="742" y="116"/>
                    </a:lnTo>
                    <a:lnTo>
                      <a:pt x="742" y="107"/>
                    </a:lnTo>
                    <a:lnTo>
                      <a:pt x="742" y="98"/>
                    </a:lnTo>
                    <a:lnTo>
                      <a:pt x="741" y="88"/>
                    </a:lnTo>
                    <a:lnTo>
                      <a:pt x="739" y="80"/>
                    </a:lnTo>
                    <a:lnTo>
                      <a:pt x="737" y="71"/>
                    </a:lnTo>
                    <a:lnTo>
                      <a:pt x="734" y="63"/>
                    </a:lnTo>
                    <a:lnTo>
                      <a:pt x="730" y="55"/>
                    </a:lnTo>
                    <a:lnTo>
                      <a:pt x="727" y="48"/>
                    </a:lnTo>
                    <a:lnTo>
                      <a:pt x="722" y="41"/>
                    </a:lnTo>
                    <a:lnTo>
                      <a:pt x="717" y="35"/>
                    </a:lnTo>
                    <a:lnTo>
                      <a:pt x="709" y="26"/>
                    </a:lnTo>
                    <a:lnTo>
                      <a:pt x="701" y="19"/>
                    </a:lnTo>
                    <a:lnTo>
                      <a:pt x="692" y="14"/>
                    </a:lnTo>
                    <a:lnTo>
                      <a:pt x="681" y="9"/>
                    </a:lnTo>
                    <a:lnTo>
                      <a:pt x="671" y="6"/>
                    </a:lnTo>
                    <a:lnTo>
                      <a:pt x="660" y="3"/>
                    </a:lnTo>
                    <a:lnTo>
                      <a:pt x="648" y="1"/>
                    </a:lnTo>
                    <a:lnTo>
                      <a:pt x="636" y="0"/>
                    </a:lnTo>
                    <a:lnTo>
                      <a:pt x="619" y="3"/>
                    </a:lnTo>
                    <a:lnTo>
                      <a:pt x="605" y="5"/>
                    </a:lnTo>
                    <a:lnTo>
                      <a:pt x="592" y="10"/>
                    </a:lnTo>
                    <a:lnTo>
                      <a:pt x="579" y="15"/>
                    </a:lnTo>
                    <a:lnTo>
                      <a:pt x="568" y="21"/>
                    </a:lnTo>
                    <a:lnTo>
                      <a:pt x="557" y="29"/>
                    </a:lnTo>
                    <a:lnTo>
                      <a:pt x="546" y="38"/>
                    </a:lnTo>
                    <a:lnTo>
                      <a:pt x="536" y="46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27" name="Freeform 142"/>
              <p:cNvSpPr>
                <a:spLocks/>
              </p:cNvSpPr>
              <p:nvPr/>
            </p:nvSpPr>
            <p:spPr bwMode="auto">
              <a:xfrm>
                <a:off x="3870" y="1799"/>
                <a:ext cx="26" cy="62"/>
              </a:xfrm>
              <a:custGeom>
                <a:avLst/>
                <a:gdLst>
                  <a:gd name="T0" fmla="*/ 0 w 186"/>
                  <a:gd name="T1" fmla="*/ 0 h 434"/>
                  <a:gd name="T2" fmla="*/ 0 w 186"/>
                  <a:gd name="T3" fmla="*/ 0 h 434"/>
                  <a:gd name="T4" fmla="*/ 0 w 186"/>
                  <a:gd name="T5" fmla="*/ 0 h 434"/>
                  <a:gd name="T6" fmla="*/ 0 w 186"/>
                  <a:gd name="T7" fmla="*/ 0 h 434"/>
                  <a:gd name="T8" fmla="*/ 0 w 186"/>
                  <a:gd name="T9" fmla="*/ 0 h 434"/>
                  <a:gd name="T10" fmla="*/ 0 w 186"/>
                  <a:gd name="T11" fmla="*/ 0 h 434"/>
                  <a:gd name="T12" fmla="*/ 0 w 186"/>
                  <a:gd name="T13" fmla="*/ 0 h 434"/>
                  <a:gd name="T14" fmla="*/ 0 w 186"/>
                  <a:gd name="T15" fmla="*/ 0 h 434"/>
                  <a:gd name="T16" fmla="*/ 0 w 186"/>
                  <a:gd name="T17" fmla="*/ 0 h 434"/>
                  <a:gd name="T18" fmla="*/ 0 w 186"/>
                  <a:gd name="T19" fmla="*/ 0 h 434"/>
                  <a:gd name="T20" fmla="*/ 0 w 186"/>
                  <a:gd name="T21" fmla="*/ 0 h 434"/>
                  <a:gd name="T22" fmla="*/ 0 w 186"/>
                  <a:gd name="T23" fmla="*/ 0 h 434"/>
                  <a:gd name="T24" fmla="*/ 0 w 186"/>
                  <a:gd name="T25" fmla="*/ 0 h 434"/>
                  <a:gd name="T26" fmla="*/ 0 w 186"/>
                  <a:gd name="T27" fmla="*/ 0 h 434"/>
                  <a:gd name="T28" fmla="*/ 0 w 186"/>
                  <a:gd name="T29" fmla="*/ 0 h 434"/>
                  <a:gd name="T30" fmla="*/ 0 w 186"/>
                  <a:gd name="T31" fmla="*/ 0 h 434"/>
                  <a:gd name="T32" fmla="*/ 0 w 186"/>
                  <a:gd name="T33" fmla="*/ 0 h 434"/>
                  <a:gd name="T34" fmla="*/ 0 w 186"/>
                  <a:gd name="T35" fmla="*/ 0 h 434"/>
                  <a:gd name="T36" fmla="*/ 0 w 186"/>
                  <a:gd name="T37" fmla="*/ 0 h 434"/>
                  <a:gd name="T38" fmla="*/ 0 w 186"/>
                  <a:gd name="T39" fmla="*/ 0 h 434"/>
                  <a:gd name="T40" fmla="*/ 0 w 186"/>
                  <a:gd name="T41" fmla="*/ 0 h 434"/>
                  <a:gd name="T42" fmla="*/ 0 w 186"/>
                  <a:gd name="T43" fmla="*/ 0 h 434"/>
                  <a:gd name="T44" fmla="*/ 0 w 186"/>
                  <a:gd name="T45" fmla="*/ 0 h 434"/>
                  <a:gd name="T46" fmla="*/ 0 w 186"/>
                  <a:gd name="T47" fmla="*/ 0 h 434"/>
                  <a:gd name="T48" fmla="*/ 0 w 186"/>
                  <a:gd name="T49" fmla="*/ 0 h 434"/>
                  <a:gd name="T50" fmla="*/ 0 w 186"/>
                  <a:gd name="T51" fmla="*/ 0 h 434"/>
                  <a:gd name="T52" fmla="*/ 0 w 186"/>
                  <a:gd name="T53" fmla="*/ 0 h 434"/>
                  <a:gd name="T54" fmla="*/ 0 w 186"/>
                  <a:gd name="T55" fmla="*/ 0 h 434"/>
                  <a:gd name="T56" fmla="*/ 0 w 186"/>
                  <a:gd name="T57" fmla="*/ 0 h 434"/>
                  <a:gd name="T58" fmla="*/ 0 w 186"/>
                  <a:gd name="T59" fmla="*/ 0 h 434"/>
                  <a:gd name="T60" fmla="*/ 0 w 186"/>
                  <a:gd name="T61" fmla="*/ 0 h 434"/>
                  <a:gd name="T62" fmla="*/ 0 w 186"/>
                  <a:gd name="T63" fmla="*/ 0 h 434"/>
                  <a:gd name="T64" fmla="*/ 0 w 186"/>
                  <a:gd name="T65" fmla="*/ 0 h 434"/>
                  <a:gd name="T66" fmla="*/ 0 w 186"/>
                  <a:gd name="T67" fmla="*/ 0 h 434"/>
                  <a:gd name="T68" fmla="*/ 0 w 186"/>
                  <a:gd name="T69" fmla="*/ 0 h 434"/>
                  <a:gd name="T70" fmla="*/ 0 w 186"/>
                  <a:gd name="T71" fmla="*/ 0 h 434"/>
                  <a:gd name="T72" fmla="*/ 0 w 186"/>
                  <a:gd name="T73" fmla="*/ 0 h 434"/>
                  <a:gd name="T74" fmla="*/ 0 w 186"/>
                  <a:gd name="T75" fmla="*/ 0 h 434"/>
                  <a:gd name="T76" fmla="*/ 0 w 186"/>
                  <a:gd name="T77" fmla="*/ 0 h 434"/>
                  <a:gd name="T78" fmla="*/ 0 w 186"/>
                  <a:gd name="T79" fmla="*/ 0 h 434"/>
                  <a:gd name="T80" fmla="*/ 0 w 186"/>
                  <a:gd name="T81" fmla="*/ 0 h 434"/>
                  <a:gd name="T82" fmla="*/ 0 w 186"/>
                  <a:gd name="T83" fmla="*/ 0 h 434"/>
                  <a:gd name="T84" fmla="*/ 0 w 186"/>
                  <a:gd name="T85" fmla="*/ 0 h 434"/>
                  <a:gd name="T86" fmla="*/ 0 w 186"/>
                  <a:gd name="T87" fmla="*/ 0 h 434"/>
                  <a:gd name="T88" fmla="*/ 0 w 186"/>
                  <a:gd name="T89" fmla="*/ 0 h 434"/>
                  <a:gd name="T90" fmla="*/ 0 w 186"/>
                  <a:gd name="T91" fmla="*/ 0 h 434"/>
                  <a:gd name="T92" fmla="*/ 0 w 186"/>
                  <a:gd name="T93" fmla="*/ 0 h 4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86"/>
                  <a:gd name="T142" fmla="*/ 0 h 434"/>
                  <a:gd name="T143" fmla="*/ 186 w 186"/>
                  <a:gd name="T144" fmla="*/ 434 h 4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86" h="434">
                    <a:moveTo>
                      <a:pt x="56" y="0"/>
                    </a:moveTo>
                    <a:lnTo>
                      <a:pt x="42" y="10"/>
                    </a:lnTo>
                    <a:lnTo>
                      <a:pt x="31" y="20"/>
                    </a:lnTo>
                    <a:lnTo>
                      <a:pt x="21" y="31"/>
                    </a:lnTo>
                    <a:lnTo>
                      <a:pt x="14" y="42"/>
                    </a:lnTo>
                    <a:lnTo>
                      <a:pt x="8" y="55"/>
                    </a:lnTo>
                    <a:lnTo>
                      <a:pt x="4" y="68"/>
                    </a:lnTo>
                    <a:lnTo>
                      <a:pt x="1" y="82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2" y="125"/>
                    </a:lnTo>
                    <a:lnTo>
                      <a:pt x="5" y="141"/>
                    </a:lnTo>
                    <a:lnTo>
                      <a:pt x="9" y="156"/>
                    </a:lnTo>
                    <a:lnTo>
                      <a:pt x="14" y="172"/>
                    </a:lnTo>
                    <a:lnTo>
                      <a:pt x="19" y="188"/>
                    </a:lnTo>
                    <a:lnTo>
                      <a:pt x="27" y="204"/>
                    </a:lnTo>
                    <a:lnTo>
                      <a:pt x="34" y="220"/>
                    </a:lnTo>
                    <a:lnTo>
                      <a:pt x="50" y="252"/>
                    </a:lnTo>
                    <a:lnTo>
                      <a:pt x="69" y="283"/>
                    </a:lnTo>
                    <a:lnTo>
                      <a:pt x="88" y="314"/>
                    </a:lnTo>
                    <a:lnTo>
                      <a:pt x="107" y="343"/>
                    </a:lnTo>
                    <a:lnTo>
                      <a:pt x="144" y="395"/>
                    </a:lnTo>
                    <a:lnTo>
                      <a:pt x="172" y="434"/>
                    </a:lnTo>
                    <a:lnTo>
                      <a:pt x="179" y="423"/>
                    </a:lnTo>
                    <a:lnTo>
                      <a:pt x="182" y="410"/>
                    </a:lnTo>
                    <a:lnTo>
                      <a:pt x="185" y="396"/>
                    </a:lnTo>
                    <a:lnTo>
                      <a:pt x="186" y="382"/>
                    </a:lnTo>
                    <a:lnTo>
                      <a:pt x="186" y="366"/>
                    </a:lnTo>
                    <a:lnTo>
                      <a:pt x="185" y="352"/>
                    </a:lnTo>
                    <a:lnTo>
                      <a:pt x="183" y="335"/>
                    </a:lnTo>
                    <a:lnTo>
                      <a:pt x="180" y="320"/>
                    </a:lnTo>
                    <a:lnTo>
                      <a:pt x="173" y="289"/>
                    </a:lnTo>
                    <a:lnTo>
                      <a:pt x="166" y="259"/>
                    </a:lnTo>
                    <a:lnTo>
                      <a:pt x="160" y="231"/>
                    </a:lnTo>
                    <a:lnTo>
                      <a:pt x="155" y="206"/>
                    </a:lnTo>
                    <a:lnTo>
                      <a:pt x="153" y="190"/>
                    </a:lnTo>
                    <a:lnTo>
                      <a:pt x="150" y="176"/>
                    </a:lnTo>
                    <a:lnTo>
                      <a:pt x="145" y="161"/>
                    </a:lnTo>
                    <a:lnTo>
                      <a:pt x="141" y="148"/>
                    </a:lnTo>
                    <a:lnTo>
                      <a:pt x="137" y="135"/>
                    </a:lnTo>
                    <a:lnTo>
                      <a:pt x="132" y="121"/>
                    </a:lnTo>
                    <a:lnTo>
                      <a:pt x="127" y="109"/>
                    </a:lnTo>
                    <a:lnTo>
                      <a:pt x="121" y="96"/>
                    </a:lnTo>
                    <a:lnTo>
                      <a:pt x="107" y="72"/>
                    </a:lnTo>
                    <a:lnTo>
                      <a:pt x="92" y="49"/>
                    </a:lnTo>
                    <a:lnTo>
                      <a:pt x="75" y="25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28" name="Freeform 143"/>
              <p:cNvSpPr>
                <a:spLocks/>
              </p:cNvSpPr>
              <p:nvPr/>
            </p:nvSpPr>
            <p:spPr bwMode="auto">
              <a:xfrm>
                <a:off x="3828" y="1791"/>
                <a:ext cx="103" cy="80"/>
              </a:xfrm>
              <a:custGeom>
                <a:avLst/>
                <a:gdLst>
                  <a:gd name="T0" fmla="*/ 0 w 719"/>
                  <a:gd name="T1" fmla="*/ 0 h 566"/>
                  <a:gd name="T2" fmla="*/ 0 w 719"/>
                  <a:gd name="T3" fmla="*/ 0 h 566"/>
                  <a:gd name="T4" fmla="*/ 0 w 719"/>
                  <a:gd name="T5" fmla="*/ 0 h 566"/>
                  <a:gd name="T6" fmla="*/ 0 w 719"/>
                  <a:gd name="T7" fmla="*/ 0 h 566"/>
                  <a:gd name="T8" fmla="*/ 0 w 719"/>
                  <a:gd name="T9" fmla="*/ 0 h 566"/>
                  <a:gd name="T10" fmla="*/ 0 w 719"/>
                  <a:gd name="T11" fmla="*/ 0 h 566"/>
                  <a:gd name="T12" fmla="*/ 0 w 719"/>
                  <a:gd name="T13" fmla="*/ 0 h 566"/>
                  <a:gd name="T14" fmla="*/ 0 w 719"/>
                  <a:gd name="T15" fmla="*/ 0 h 566"/>
                  <a:gd name="T16" fmla="*/ 0 w 719"/>
                  <a:gd name="T17" fmla="*/ 0 h 566"/>
                  <a:gd name="T18" fmla="*/ 0 w 719"/>
                  <a:gd name="T19" fmla="*/ 0 h 566"/>
                  <a:gd name="T20" fmla="*/ 0 w 719"/>
                  <a:gd name="T21" fmla="*/ 0 h 566"/>
                  <a:gd name="T22" fmla="*/ 0 w 719"/>
                  <a:gd name="T23" fmla="*/ 0 h 566"/>
                  <a:gd name="T24" fmla="*/ 0 w 719"/>
                  <a:gd name="T25" fmla="*/ 0 h 566"/>
                  <a:gd name="T26" fmla="*/ 0 w 719"/>
                  <a:gd name="T27" fmla="*/ 0 h 566"/>
                  <a:gd name="T28" fmla="*/ 0 w 719"/>
                  <a:gd name="T29" fmla="*/ 0 h 566"/>
                  <a:gd name="T30" fmla="*/ 0 w 719"/>
                  <a:gd name="T31" fmla="*/ 0 h 566"/>
                  <a:gd name="T32" fmla="*/ 0 w 719"/>
                  <a:gd name="T33" fmla="*/ 0 h 566"/>
                  <a:gd name="T34" fmla="*/ 0 w 719"/>
                  <a:gd name="T35" fmla="*/ 0 h 566"/>
                  <a:gd name="T36" fmla="*/ 0 w 719"/>
                  <a:gd name="T37" fmla="*/ 0 h 566"/>
                  <a:gd name="T38" fmla="*/ 0 w 719"/>
                  <a:gd name="T39" fmla="*/ 0 h 566"/>
                  <a:gd name="T40" fmla="*/ 0 w 719"/>
                  <a:gd name="T41" fmla="*/ 0 h 566"/>
                  <a:gd name="T42" fmla="*/ 0 w 719"/>
                  <a:gd name="T43" fmla="*/ 0 h 566"/>
                  <a:gd name="T44" fmla="*/ 0 w 719"/>
                  <a:gd name="T45" fmla="*/ 0 h 566"/>
                  <a:gd name="T46" fmla="*/ 0 w 719"/>
                  <a:gd name="T47" fmla="*/ 0 h 566"/>
                  <a:gd name="T48" fmla="*/ 0 w 719"/>
                  <a:gd name="T49" fmla="*/ 0 h 566"/>
                  <a:gd name="T50" fmla="*/ 0 w 719"/>
                  <a:gd name="T51" fmla="*/ 0 h 566"/>
                  <a:gd name="T52" fmla="*/ 0 w 719"/>
                  <a:gd name="T53" fmla="*/ 0 h 566"/>
                  <a:gd name="T54" fmla="*/ 0 w 719"/>
                  <a:gd name="T55" fmla="*/ 0 h 566"/>
                  <a:gd name="T56" fmla="*/ 0 w 719"/>
                  <a:gd name="T57" fmla="*/ 0 h 566"/>
                  <a:gd name="T58" fmla="*/ 0 w 719"/>
                  <a:gd name="T59" fmla="*/ 0 h 566"/>
                  <a:gd name="T60" fmla="*/ 0 w 719"/>
                  <a:gd name="T61" fmla="*/ 0 h 566"/>
                  <a:gd name="T62" fmla="*/ 0 w 719"/>
                  <a:gd name="T63" fmla="*/ 0 h 566"/>
                  <a:gd name="T64" fmla="*/ 0 w 719"/>
                  <a:gd name="T65" fmla="*/ 0 h 566"/>
                  <a:gd name="T66" fmla="*/ 0 w 719"/>
                  <a:gd name="T67" fmla="*/ 0 h 566"/>
                  <a:gd name="T68" fmla="*/ 0 w 719"/>
                  <a:gd name="T69" fmla="*/ 0 h 566"/>
                  <a:gd name="T70" fmla="*/ 0 w 719"/>
                  <a:gd name="T71" fmla="*/ 0 h 566"/>
                  <a:gd name="T72" fmla="*/ 0 w 719"/>
                  <a:gd name="T73" fmla="*/ 0 h 566"/>
                  <a:gd name="T74" fmla="*/ 0 w 719"/>
                  <a:gd name="T75" fmla="*/ 0 h 566"/>
                  <a:gd name="T76" fmla="*/ 0 w 719"/>
                  <a:gd name="T77" fmla="*/ 0 h 566"/>
                  <a:gd name="T78" fmla="*/ 0 w 719"/>
                  <a:gd name="T79" fmla="*/ 0 h 566"/>
                  <a:gd name="T80" fmla="*/ 0 w 719"/>
                  <a:gd name="T81" fmla="*/ 0 h 566"/>
                  <a:gd name="T82" fmla="*/ 0 w 719"/>
                  <a:gd name="T83" fmla="*/ 0 h 566"/>
                  <a:gd name="T84" fmla="*/ 0 w 719"/>
                  <a:gd name="T85" fmla="*/ 0 h 566"/>
                  <a:gd name="T86" fmla="*/ 0 w 719"/>
                  <a:gd name="T87" fmla="*/ 0 h 566"/>
                  <a:gd name="T88" fmla="*/ 0 w 719"/>
                  <a:gd name="T89" fmla="*/ 0 h 566"/>
                  <a:gd name="T90" fmla="*/ 0 w 719"/>
                  <a:gd name="T91" fmla="*/ 0 h 566"/>
                  <a:gd name="T92" fmla="*/ 0 w 719"/>
                  <a:gd name="T93" fmla="*/ 0 h 566"/>
                  <a:gd name="T94" fmla="*/ 0 w 719"/>
                  <a:gd name="T95" fmla="*/ 0 h 5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19"/>
                  <a:gd name="T145" fmla="*/ 0 h 566"/>
                  <a:gd name="T146" fmla="*/ 719 w 719"/>
                  <a:gd name="T147" fmla="*/ 566 h 5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19" h="566">
                    <a:moveTo>
                      <a:pt x="584" y="19"/>
                    </a:moveTo>
                    <a:lnTo>
                      <a:pt x="574" y="25"/>
                    </a:lnTo>
                    <a:lnTo>
                      <a:pt x="563" y="31"/>
                    </a:lnTo>
                    <a:lnTo>
                      <a:pt x="553" y="37"/>
                    </a:lnTo>
                    <a:lnTo>
                      <a:pt x="544" y="45"/>
                    </a:lnTo>
                    <a:lnTo>
                      <a:pt x="535" y="53"/>
                    </a:lnTo>
                    <a:lnTo>
                      <a:pt x="527" y="61"/>
                    </a:lnTo>
                    <a:lnTo>
                      <a:pt x="519" y="71"/>
                    </a:lnTo>
                    <a:lnTo>
                      <a:pt x="512" y="79"/>
                    </a:lnTo>
                    <a:lnTo>
                      <a:pt x="506" y="88"/>
                    </a:lnTo>
                    <a:lnTo>
                      <a:pt x="500" y="98"/>
                    </a:lnTo>
                    <a:lnTo>
                      <a:pt x="494" y="108"/>
                    </a:lnTo>
                    <a:lnTo>
                      <a:pt x="490" y="117"/>
                    </a:lnTo>
                    <a:lnTo>
                      <a:pt x="482" y="137"/>
                    </a:lnTo>
                    <a:lnTo>
                      <a:pt x="476" y="156"/>
                    </a:lnTo>
                    <a:lnTo>
                      <a:pt x="474" y="167"/>
                    </a:lnTo>
                    <a:lnTo>
                      <a:pt x="473" y="180"/>
                    </a:lnTo>
                    <a:lnTo>
                      <a:pt x="473" y="195"/>
                    </a:lnTo>
                    <a:lnTo>
                      <a:pt x="474" y="212"/>
                    </a:lnTo>
                    <a:lnTo>
                      <a:pt x="478" y="249"/>
                    </a:lnTo>
                    <a:lnTo>
                      <a:pt x="484" y="290"/>
                    </a:lnTo>
                    <a:lnTo>
                      <a:pt x="490" y="330"/>
                    </a:lnTo>
                    <a:lnTo>
                      <a:pt x="497" y="366"/>
                    </a:lnTo>
                    <a:lnTo>
                      <a:pt x="505" y="396"/>
                    </a:lnTo>
                    <a:lnTo>
                      <a:pt x="509" y="418"/>
                    </a:lnTo>
                    <a:lnTo>
                      <a:pt x="513" y="431"/>
                    </a:lnTo>
                    <a:lnTo>
                      <a:pt x="515" y="443"/>
                    </a:lnTo>
                    <a:lnTo>
                      <a:pt x="517" y="453"/>
                    </a:lnTo>
                    <a:lnTo>
                      <a:pt x="519" y="463"/>
                    </a:lnTo>
                    <a:lnTo>
                      <a:pt x="518" y="474"/>
                    </a:lnTo>
                    <a:lnTo>
                      <a:pt x="516" y="485"/>
                    </a:lnTo>
                    <a:lnTo>
                      <a:pt x="512" y="498"/>
                    </a:lnTo>
                    <a:lnTo>
                      <a:pt x="505" y="512"/>
                    </a:lnTo>
                    <a:lnTo>
                      <a:pt x="501" y="518"/>
                    </a:lnTo>
                    <a:lnTo>
                      <a:pt x="496" y="523"/>
                    </a:lnTo>
                    <a:lnTo>
                      <a:pt x="491" y="527"/>
                    </a:lnTo>
                    <a:lnTo>
                      <a:pt x="485" y="530"/>
                    </a:lnTo>
                    <a:lnTo>
                      <a:pt x="479" y="533"/>
                    </a:lnTo>
                    <a:lnTo>
                      <a:pt x="472" y="534"/>
                    </a:lnTo>
                    <a:lnTo>
                      <a:pt x="464" y="535"/>
                    </a:lnTo>
                    <a:lnTo>
                      <a:pt x="457" y="535"/>
                    </a:lnTo>
                    <a:lnTo>
                      <a:pt x="450" y="534"/>
                    </a:lnTo>
                    <a:lnTo>
                      <a:pt x="442" y="532"/>
                    </a:lnTo>
                    <a:lnTo>
                      <a:pt x="434" y="530"/>
                    </a:lnTo>
                    <a:lnTo>
                      <a:pt x="428" y="528"/>
                    </a:lnTo>
                    <a:lnTo>
                      <a:pt x="421" y="523"/>
                    </a:lnTo>
                    <a:lnTo>
                      <a:pt x="415" y="520"/>
                    </a:lnTo>
                    <a:lnTo>
                      <a:pt x="410" y="515"/>
                    </a:lnTo>
                    <a:lnTo>
                      <a:pt x="404" y="511"/>
                    </a:lnTo>
                    <a:lnTo>
                      <a:pt x="396" y="499"/>
                    </a:lnTo>
                    <a:lnTo>
                      <a:pt x="389" y="485"/>
                    </a:lnTo>
                    <a:lnTo>
                      <a:pt x="383" y="472"/>
                    </a:lnTo>
                    <a:lnTo>
                      <a:pt x="378" y="457"/>
                    </a:lnTo>
                    <a:lnTo>
                      <a:pt x="369" y="427"/>
                    </a:lnTo>
                    <a:lnTo>
                      <a:pt x="361" y="398"/>
                    </a:lnTo>
                    <a:lnTo>
                      <a:pt x="355" y="381"/>
                    </a:lnTo>
                    <a:lnTo>
                      <a:pt x="349" y="364"/>
                    </a:lnTo>
                    <a:lnTo>
                      <a:pt x="342" y="349"/>
                    </a:lnTo>
                    <a:lnTo>
                      <a:pt x="335" y="333"/>
                    </a:lnTo>
                    <a:lnTo>
                      <a:pt x="327" y="318"/>
                    </a:lnTo>
                    <a:lnTo>
                      <a:pt x="318" y="302"/>
                    </a:lnTo>
                    <a:lnTo>
                      <a:pt x="307" y="288"/>
                    </a:lnTo>
                    <a:lnTo>
                      <a:pt x="295" y="273"/>
                    </a:lnTo>
                    <a:lnTo>
                      <a:pt x="277" y="254"/>
                    </a:lnTo>
                    <a:lnTo>
                      <a:pt x="259" y="236"/>
                    </a:lnTo>
                    <a:lnTo>
                      <a:pt x="248" y="228"/>
                    </a:lnTo>
                    <a:lnTo>
                      <a:pt x="238" y="220"/>
                    </a:lnTo>
                    <a:lnTo>
                      <a:pt x="228" y="213"/>
                    </a:lnTo>
                    <a:lnTo>
                      <a:pt x="216" y="207"/>
                    </a:lnTo>
                    <a:lnTo>
                      <a:pt x="204" y="201"/>
                    </a:lnTo>
                    <a:lnTo>
                      <a:pt x="193" y="196"/>
                    </a:lnTo>
                    <a:lnTo>
                      <a:pt x="179" y="190"/>
                    </a:lnTo>
                    <a:lnTo>
                      <a:pt x="167" y="187"/>
                    </a:lnTo>
                    <a:lnTo>
                      <a:pt x="152" y="183"/>
                    </a:lnTo>
                    <a:lnTo>
                      <a:pt x="139" y="181"/>
                    </a:lnTo>
                    <a:lnTo>
                      <a:pt x="123" y="179"/>
                    </a:lnTo>
                    <a:lnTo>
                      <a:pt x="108" y="179"/>
                    </a:lnTo>
                    <a:lnTo>
                      <a:pt x="96" y="179"/>
                    </a:lnTo>
                    <a:lnTo>
                      <a:pt x="84" y="180"/>
                    </a:lnTo>
                    <a:lnTo>
                      <a:pt x="73" y="182"/>
                    </a:lnTo>
                    <a:lnTo>
                      <a:pt x="61" y="186"/>
                    </a:lnTo>
                    <a:lnTo>
                      <a:pt x="52" y="190"/>
                    </a:lnTo>
                    <a:lnTo>
                      <a:pt x="42" y="195"/>
                    </a:lnTo>
                    <a:lnTo>
                      <a:pt x="34" y="201"/>
                    </a:lnTo>
                    <a:lnTo>
                      <a:pt x="26" y="207"/>
                    </a:lnTo>
                    <a:lnTo>
                      <a:pt x="19" y="214"/>
                    </a:lnTo>
                    <a:lnTo>
                      <a:pt x="13" y="223"/>
                    </a:lnTo>
                    <a:lnTo>
                      <a:pt x="8" y="231"/>
                    </a:lnTo>
                    <a:lnTo>
                      <a:pt x="5" y="240"/>
                    </a:lnTo>
                    <a:lnTo>
                      <a:pt x="1" y="249"/>
                    </a:lnTo>
                    <a:lnTo>
                      <a:pt x="0" y="259"/>
                    </a:lnTo>
                    <a:lnTo>
                      <a:pt x="0" y="269"/>
                    </a:lnTo>
                    <a:lnTo>
                      <a:pt x="3" y="279"/>
                    </a:lnTo>
                    <a:lnTo>
                      <a:pt x="5" y="276"/>
                    </a:lnTo>
                    <a:lnTo>
                      <a:pt x="9" y="270"/>
                    </a:lnTo>
                    <a:lnTo>
                      <a:pt x="17" y="261"/>
                    </a:lnTo>
                    <a:lnTo>
                      <a:pt x="28" y="250"/>
                    </a:lnTo>
                    <a:lnTo>
                      <a:pt x="35" y="245"/>
                    </a:lnTo>
                    <a:lnTo>
                      <a:pt x="43" y="240"/>
                    </a:lnTo>
                    <a:lnTo>
                      <a:pt x="51" y="235"/>
                    </a:lnTo>
                    <a:lnTo>
                      <a:pt x="59" y="231"/>
                    </a:lnTo>
                    <a:lnTo>
                      <a:pt x="70" y="227"/>
                    </a:lnTo>
                    <a:lnTo>
                      <a:pt x="80" y="225"/>
                    </a:lnTo>
                    <a:lnTo>
                      <a:pt x="91" y="223"/>
                    </a:lnTo>
                    <a:lnTo>
                      <a:pt x="104" y="223"/>
                    </a:lnTo>
                    <a:lnTo>
                      <a:pt x="116" y="224"/>
                    </a:lnTo>
                    <a:lnTo>
                      <a:pt x="130" y="227"/>
                    </a:lnTo>
                    <a:lnTo>
                      <a:pt x="144" y="231"/>
                    </a:lnTo>
                    <a:lnTo>
                      <a:pt x="160" y="237"/>
                    </a:lnTo>
                    <a:lnTo>
                      <a:pt x="175" y="245"/>
                    </a:lnTo>
                    <a:lnTo>
                      <a:pt x="192" y="257"/>
                    </a:lnTo>
                    <a:lnTo>
                      <a:pt x="208" y="270"/>
                    </a:lnTo>
                    <a:lnTo>
                      <a:pt x="226" y="286"/>
                    </a:lnTo>
                    <a:lnTo>
                      <a:pt x="244" y="304"/>
                    </a:lnTo>
                    <a:lnTo>
                      <a:pt x="264" y="326"/>
                    </a:lnTo>
                    <a:lnTo>
                      <a:pt x="284" y="352"/>
                    </a:lnTo>
                    <a:lnTo>
                      <a:pt x="304" y="380"/>
                    </a:lnTo>
                    <a:lnTo>
                      <a:pt x="326" y="412"/>
                    </a:lnTo>
                    <a:lnTo>
                      <a:pt x="348" y="447"/>
                    </a:lnTo>
                    <a:lnTo>
                      <a:pt x="370" y="486"/>
                    </a:lnTo>
                    <a:lnTo>
                      <a:pt x="393" y="530"/>
                    </a:lnTo>
                    <a:lnTo>
                      <a:pt x="397" y="537"/>
                    </a:lnTo>
                    <a:lnTo>
                      <a:pt x="401" y="542"/>
                    </a:lnTo>
                    <a:lnTo>
                      <a:pt x="407" y="547"/>
                    </a:lnTo>
                    <a:lnTo>
                      <a:pt x="412" y="551"/>
                    </a:lnTo>
                    <a:lnTo>
                      <a:pt x="417" y="555"/>
                    </a:lnTo>
                    <a:lnTo>
                      <a:pt x="422" y="559"/>
                    </a:lnTo>
                    <a:lnTo>
                      <a:pt x="428" y="561"/>
                    </a:lnTo>
                    <a:lnTo>
                      <a:pt x="434" y="563"/>
                    </a:lnTo>
                    <a:lnTo>
                      <a:pt x="441" y="564"/>
                    </a:lnTo>
                    <a:lnTo>
                      <a:pt x="447" y="565"/>
                    </a:lnTo>
                    <a:lnTo>
                      <a:pt x="454" y="566"/>
                    </a:lnTo>
                    <a:lnTo>
                      <a:pt x="460" y="565"/>
                    </a:lnTo>
                    <a:lnTo>
                      <a:pt x="474" y="564"/>
                    </a:lnTo>
                    <a:lnTo>
                      <a:pt x="487" y="560"/>
                    </a:lnTo>
                    <a:lnTo>
                      <a:pt x="500" y="555"/>
                    </a:lnTo>
                    <a:lnTo>
                      <a:pt x="512" y="549"/>
                    </a:lnTo>
                    <a:lnTo>
                      <a:pt x="522" y="542"/>
                    </a:lnTo>
                    <a:lnTo>
                      <a:pt x="532" y="535"/>
                    </a:lnTo>
                    <a:lnTo>
                      <a:pt x="539" y="527"/>
                    </a:lnTo>
                    <a:lnTo>
                      <a:pt x="544" y="517"/>
                    </a:lnTo>
                    <a:lnTo>
                      <a:pt x="545" y="513"/>
                    </a:lnTo>
                    <a:lnTo>
                      <a:pt x="546" y="508"/>
                    </a:lnTo>
                    <a:lnTo>
                      <a:pt x="547" y="504"/>
                    </a:lnTo>
                    <a:lnTo>
                      <a:pt x="546" y="500"/>
                    </a:lnTo>
                    <a:lnTo>
                      <a:pt x="540" y="458"/>
                    </a:lnTo>
                    <a:lnTo>
                      <a:pt x="535" y="420"/>
                    </a:lnTo>
                    <a:lnTo>
                      <a:pt x="531" y="383"/>
                    </a:lnTo>
                    <a:lnTo>
                      <a:pt x="530" y="349"/>
                    </a:lnTo>
                    <a:lnTo>
                      <a:pt x="528" y="317"/>
                    </a:lnTo>
                    <a:lnTo>
                      <a:pt x="530" y="288"/>
                    </a:lnTo>
                    <a:lnTo>
                      <a:pt x="531" y="260"/>
                    </a:lnTo>
                    <a:lnTo>
                      <a:pt x="534" y="234"/>
                    </a:lnTo>
                    <a:lnTo>
                      <a:pt x="538" y="210"/>
                    </a:lnTo>
                    <a:lnTo>
                      <a:pt x="543" y="188"/>
                    </a:lnTo>
                    <a:lnTo>
                      <a:pt x="549" y="168"/>
                    </a:lnTo>
                    <a:lnTo>
                      <a:pt x="555" y="149"/>
                    </a:lnTo>
                    <a:lnTo>
                      <a:pt x="563" y="133"/>
                    </a:lnTo>
                    <a:lnTo>
                      <a:pt x="571" y="118"/>
                    </a:lnTo>
                    <a:lnTo>
                      <a:pt x="579" y="104"/>
                    </a:lnTo>
                    <a:lnTo>
                      <a:pt x="588" y="92"/>
                    </a:lnTo>
                    <a:lnTo>
                      <a:pt x="598" y="81"/>
                    </a:lnTo>
                    <a:lnTo>
                      <a:pt x="607" y="72"/>
                    </a:lnTo>
                    <a:lnTo>
                      <a:pt x="616" y="64"/>
                    </a:lnTo>
                    <a:lnTo>
                      <a:pt x="627" y="57"/>
                    </a:lnTo>
                    <a:lnTo>
                      <a:pt x="636" y="52"/>
                    </a:lnTo>
                    <a:lnTo>
                      <a:pt x="646" y="47"/>
                    </a:lnTo>
                    <a:lnTo>
                      <a:pt x="656" y="44"/>
                    </a:lnTo>
                    <a:lnTo>
                      <a:pt x="665" y="41"/>
                    </a:lnTo>
                    <a:lnTo>
                      <a:pt x="673" y="38"/>
                    </a:lnTo>
                    <a:lnTo>
                      <a:pt x="681" y="37"/>
                    </a:lnTo>
                    <a:lnTo>
                      <a:pt x="690" y="37"/>
                    </a:lnTo>
                    <a:lnTo>
                      <a:pt x="697" y="38"/>
                    </a:lnTo>
                    <a:lnTo>
                      <a:pt x="703" y="40"/>
                    </a:lnTo>
                    <a:lnTo>
                      <a:pt x="709" y="42"/>
                    </a:lnTo>
                    <a:lnTo>
                      <a:pt x="714" y="44"/>
                    </a:lnTo>
                    <a:lnTo>
                      <a:pt x="719" y="46"/>
                    </a:lnTo>
                    <a:lnTo>
                      <a:pt x="718" y="35"/>
                    </a:lnTo>
                    <a:lnTo>
                      <a:pt x="716" y="26"/>
                    </a:lnTo>
                    <a:lnTo>
                      <a:pt x="711" y="19"/>
                    </a:lnTo>
                    <a:lnTo>
                      <a:pt x="706" y="13"/>
                    </a:lnTo>
                    <a:lnTo>
                      <a:pt x="699" y="7"/>
                    </a:lnTo>
                    <a:lnTo>
                      <a:pt x="692" y="3"/>
                    </a:lnTo>
                    <a:lnTo>
                      <a:pt x="682" y="1"/>
                    </a:lnTo>
                    <a:lnTo>
                      <a:pt x="673" y="0"/>
                    </a:lnTo>
                    <a:lnTo>
                      <a:pt x="663" y="0"/>
                    </a:lnTo>
                    <a:lnTo>
                      <a:pt x="652" y="0"/>
                    </a:lnTo>
                    <a:lnTo>
                      <a:pt x="641" y="2"/>
                    </a:lnTo>
                    <a:lnTo>
                      <a:pt x="630" y="4"/>
                    </a:lnTo>
                    <a:lnTo>
                      <a:pt x="618" y="7"/>
                    </a:lnTo>
                    <a:lnTo>
                      <a:pt x="607" y="11"/>
                    </a:lnTo>
                    <a:lnTo>
                      <a:pt x="596" y="15"/>
                    </a:lnTo>
                    <a:lnTo>
                      <a:pt x="584" y="19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529" name="Freeform 144"/>
              <p:cNvSpPr>
                <a:spLocks/>
              </p:cNvSpPr>
              <p:nvPr/>
            </p:nvSpPr>
            <p:spPr bwMode="auto">
              <a:xfrm>
                <a:off x="3840" y="1822"/>
                <a:ext cx="104" cy="61"/>
              </a:xfrm>
              <a:custGeom>
                <a:avLst/>
                <a:gdLst>
                  <a:gd name="T0" fmla="*/ 0 w 728"/>
                  <a:gd name="T1" fmla="*/ 0 h 427"/>
                  <a:gd name="T2" fmla="*/ 0 w 728"/>
                  <a:gd name="T3" fmla="*/ 0 h 427"/>
                  <a:gd name="T4" fmla="*/ 0 w 728"/>
                  <a:gd name="T5" fmla="*/ 0 h 427"/>
                  <a:gd name="T6" fmla="*/ 0 w 728"/>
                  <a:gd name="T7" fmla="*/ 0 h 427"/>
                  <a:gd name="T8" fmla="*/ 0 w 728"/>
                  <a:gd name="T9" fmla="*/ 0 h 427"/>
                  <a:gd name="T10" fmla="*/ 0 w 728"/>
                  <a:gd name="T11" fmla="*/ 0 h 427"/>
                  <a:gd name="T12" fmla="*/ 0 w 728"/>
                  <a:gd name="T13" fmla="*/ 0 h 427"/>
                  <a:gd name="T14" fmla="*/ 0 w 728"/>
                  <a:gd name="T15" fmla="*/ 0 h 427"/>
                  <a:gd name="T16" fmla="*/ 0 w 728"/>
                  <a:gd name="T17" fmla="*/ 0 h 427"/>
                  <a:gd name="T18" fmla="*/ 0 w 728"/>
                  <a:gd name="T19" fmla="*/ 0 h 427"/>
                  <a:gd name="T20" fmla="*/ 0 w 728"/>
                  <a:gd name="T21" fmla="*/ 0 h 427"/>
                  <a:gd name="T22" fmla="*/ 0 w 728"/>
                  <a:gd name="T23" fmla="*/ 0 h 427"/>
                  <a:gd name="T24" fmla="*/ 0 w 728"/>
                  <a:gd name="T25" fmla="*/ 0 h 427"/>
                  <a:gd name="T26" fmla="*/ 0 w 728"/>
                  <a:gd name="T27" fmla="*/ 0 h 427"/>
                  <a:gd name="T28" fmla="*/ 0 w 728"/>
                  <a:gd name="T29" fmla="*/ 0 h 427"/>
                  <a:gd name="T30" fmla="*/ 0 w 728"/>
                  <a:gd name="T31" fmla="*/ 0 h 427"/>
                  <a:gd name="T32" fmla="*/ 0 w 728"/>
                  <a:gd name="T33" fmla="*/ 0 h 427"/>
                  <a:gd name="T34" fmla="*/ 0 w 728"/>
                  <a:gd name="T35" fmla="*/ 0 h 427"/>
                  <a:gd name="T36" fmla="*/ 0 w 728"/>
                  <a:gd name="T37" fmla="*/ 0 h 427"/>
                  <a:gd name="T38" fmla="*/ 0 w 728"/>
                  <a:gd name="T39" fmla="*/ 0 h 427"/>
                  <a:gd name="T40" fmla="*/ 0 w 728"/>
                  <a:gd name="T41" fmla="*/ 0 h 427"/>
                  <a:gd name="T42" fmla="*/ 0 w 728"/>
                  <a:gd name="T43" fmla="*/ 0 h 427"/>
                  <a:gd name="T44" fmla="*/ 0 w 728"/>
                  <a:gd name="T45" fmla="*/ 0 h 427"/>
                  <a:gd name="T46" fmla="*/ 0 w 728"/>
                  <a:gd name="T47" fmla="*/ 0 h 427"/>
                  <a:gd name="T48" fmla="*/ 0 w 728"/>
                  <a:gd name="T49" fmla="*/ 0 h 427"/>
                  <a:gd name="T50" fmla="*/ 0 w 728"/>
                  <a:gd name="T51" fmla="*/ 0 h 427"/>
                  <a:gd name="T52" fmla="*/ 0 w 728"/>
                  <a:gd name="T53" fmla="*/ 0 h 427"/>
                  <a:gd name="T54" fmla="*/ 0 w 728"/>
                  <a:gd name="T55" fmla="*/ 0 h 427"/>
                  <a:gd name="T56" fmla="*/ 0 w 728"/>
                  <a:gd name="T57" fmla="*/ 0 h 427"/>
                  <a:gd name="T58" fmla="*/ 0 w 728"/>
                  <a:gd name="T59" fmla="*/ 0 h 427"/>
                  <a:gd name="T60" fmla="*/ 0 w 728"/>
                  <a:gd name="T61" fmla="*/ 0 h 427"/>
                  <a:gd name="T62" fmla="*/ 0 w 728"/>
                  <a:gd name="T63" fmla="*/ 0 h 427"/>
                  <a:gd name="T64" fmla="*/ 0 w 728"/>
                  <a:gd name="T65" fmla="*/ 0 h 427"/>
                  <a:gd name="T66" fmla="*/ 0 w 728"/>
                  <a:gd name="T67" fmla="*/ 0 h 427"/>
                  <a:gd name="T68" fmla="*/ 0 w 728"/>
                  <a:gd name="T69" fmla="*/ 0 h 427"/>
                  <a:gd name="T70" fmla="*/ 0 w 728"/>
                  <a:gd name="T71" fmla="*/ 0 h 427"/>
                  <a:gd name="T72" fmla="*/ 0 w 728"/>
                  <a:gd name="T73" fmla="*/ 0 h 427"/>
                  <a:gd name="T74" fmla="*/ 0 w 728"/>
                  <a:gd name="T75" fmla="*/ 0 h 427"/>
                  <a:gd name="T76" fmla="*/ 0 w 728"/>
                  <a:gd name="T77" fmla="*/ 0 h 427"/>
                  <a:gd name="T78" fmla="*/ 0 w 728"/>
                  <a:gd name="T79" fmla="*/ 0 h 427"/>
                  <a:gd name="T80" fmla="*/ 0 w 728"/>
                  <a:gd name="T81" fmla="*/ 0 h 427"/>
                  <a:gd name="T82" fmla="*/ 0 w 728"/>
                  <a:gd name="T83" fmla="*/ 0 h 427"/>
                  <a:gd name="T84" fmla="*/ 0 w 728"/>
                  <a:gd name="T85" fmla="*/ 0 h 427"/>
                  <a:gd name="T86" fmla="*/ 0 w 728"/>
                  <a:gd name="T87" fmla="*/ 0 h 427"/>
                  <a:gd name="T88" fmla="*/ 0 w 728"/>
                  <a:gd name="T89" fmla="*/ 0 h 427"/>
                  <a:gd name="T90" fmla="*/ 0 w 728"/>
                  <a:gd name="T91" fmla="*/ 0 h 427"/>
                  <a:gd name="T92" fmla="*/ 0 w 728"/>
                  <a:gd name="T93" fmla="*/ 0 h 427"/>
                  <a:gd name="T94" fmla="*/ 0 w 728"/>
                  <a:gd name="T95" fmla="*/ 0 h 427"/>
                  <a:gd name="T96" fmla="*/ 0 w 728"/>
                  <a:gd name="T97" fmla="*/ 0 h 427"/>
                  <a:gd name="T98" fmla="*/ 0 w 728"/>
                  <a:gd name="T99" fmla="*/ 0 h 427"/>
                  <a:gd name="T100" fmla="*/ 0 w 728"/>
                  <a:gd name="T101" fmla="*/ 0 h 427"/>
                  <a:gd name="T102" fmla="*/ 0 w 728"/>
                  <a:gd name="T103" fmla="*/ 0 h 427"/>
                  <a:gd name="T104" fmla="*/ 0 w 728"/>
                  <a:gd name="T105" fmla="*/ 0 h 427"/>
                  <a:gd name="T106" fmla="*/ 0 w 728"/>
                  <a:gd name="T107" fmla="*/ 0 h 427"/>
                  <a:gd name="T108" fmla="*/ 0 w 728"/>
                  <a:gd name="T109" fmla="*/ 0 h 427"/>
                  <a:gd name="T110" fmla="*/ 0 w 728"/>
                  <a:gd name="T111" fmla="*/ 0 h 427"/>
                  <a:gd name="T112" fmla="*/ 0 w 728"/>
                  <a:gd name="T113" fmla="*/ 0 h 427"/>
                  <a:gd name="T114" fmla="*/ 0 w 728"/>
                  <a:gd name="T115" fmla="*/ 0 h 427"/>
                  <a:gd name="T116" fmla="*/ 0 w 728"/>
                  <a:gd name="T117" fmla="*/ 0 h 427"/>
                  <a:gd name="T118" fmla="*/ 0 w 728"/>
                  <a:gd name="T119" fmla="*/ 0 h 42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28"/>
                  <a:gd name="T181" fmla="*/ 0 h 427"/>
                  <a:gd name="T182" fmla="*/ 728 w 728"/>
                  <a:gd name="T183" fmla="*/ 427 h 42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28" h="427">
                    <a:moveTo>
                      <a:pt x="515" y="55"/>
                    </a:moveTo>
                    <a:lnTo>
                      <a:pt x="509" y="61"/>
                    </a:lnTo>
                    <a:lnTo>
                      <a:pt x="503" y="68"/>
                    </a:lnTo>
                    <a:lnTo>
                      <a:pt x="498" y="76"/>
                    </a:lnTo>
                    <a:lnTo>
                      <a:pt x="493" y="84"/>
                    </a:lnTo>
                    <a:lnTo>
                      <a:pt x="490" y="94"/>
                    </a:lnTo>
                    <a:lnTo>
                      <a:pt x="487" y="103"/>
                    </a:lnTo>
                    <a:lnTo>
                      <a:pt x="486" y="112"/>
                    </a:lnTo>
                    <a:lnTo>
                      <a:pt x="486" y="122"/>
                    </a:lnTo>
                    <a:lnTo>
                      <a:pt x="486" y="130"/>
                    </a:lnTo>
                    <a:lnTo>
                      <a:pt x="488" y="137"/>
                    </a:lnTo>
                    <a:lnTo>
                      <a:pt x="490" y="143"/>
                    </a:lnTo>
                    <a:lnTo>
                      <a:pt x="493" y="149"/>
                    </a:lnTo>
                    <a:lnTo>
                      <a:pt x="497" y="155"/>
                    </a:lnTo>
                    <a:lnTo>
                      <a:pt x="501" y="160"/>
                    </a:lnTo>
                    <a:lnTo>
                      <a:pt x="506" y="164"/>
                    </a:lnTo>
                    <a:lnTo>
                      <a:pt x="513" y="167"/>
                    </a:lnTo>
                    <a:lnTo>
                      <a:pt x="519" y="170"/>
                    </a:lnTo>
                    <a:lnTo>
                      <a:pt x="528" y="172"/>
                    </a:lnTo>
                    <a:lnTo>
                      <a:pt x="537" y="174"/>
                    </a:lnTo>
                    <a:lnTo>
                      <a:pt x="548" y="174"/>
                    </a:lnTo>
                    <a:lnTo>
                      <a:pt x="558" y="172"/>
                    </a:lnTo>
                    <a:lnTo>
                      <a:pt x="568" y="170"/>
                    </a:lnTo>
                    <a:lnTo>
                      <a:pt x="579" y="167"/>
                    </a:lnTo>
                    <a:lnTo>
                      <a:pt x="589" y="162"/>
                    </a:lnTo>
                    <a:lnTo>
                      <a:pt x="598" y="157"/>
                    </a:lnTo>
                    <a:lnTo>
                      <a:pt x="605" y="152"/>
                    </a:lnTo>
                    <a:lnTo>
                      <a:pt x="611" y="146"/>
                    </a:lnTo>
                    <a:lnTo>
                      <a:pt x="615" y="141"/>
                    </a:lnTo>
                    <a:lnTo>
                      <a:pt x="619" y="135"/>
                    </a:lnTo>
                    <a:lnTo>
                      <a:pt x="621" y="129"/>
                    </a:lnTo>
                    <a:lnTo>
                      <a:pt x="622" y="123"/>
                    </a:lnTo>
                    <a:lnTo>
                      <a:pt x="623" y="116"/>
                    </a:lnTo>
                    <a:lnTo>
                      <a:pt x="622" y="109"/>
                    </a:lnTo>
                    <a:lnTo>
                      <a:pt x="620" y="104"/>
                    </a:lnTo>
                    <a:lnTo>
                      <a:pt x="617" y="99"/>
                    </a:lnTo>
                    <a:lnTo>
                      <a:pt x="614" y="95"/>
                    </a:lnTo>
                    <a:lnTo>
                      <a:pt x="610" y="91"/>
                    </a:lnTo>
                    <a:lnTo>
                      <a:pt x="605" y="87"/>
                    </a:lnTo>
                    <a:lnTo>
                      <a:pt x="599" y="85"/>
                    </a:lnTo>
                    <a:lnTo>
                      <a:pt x="593" y="83"/>
                    </a:lnTo>
                    <a:lnTo>
                      <a:pt x="586" y="82"/>
                    </a:lnTo>
                    <a:lnTo>
                      <a:pt x="580" y="82"/>
                    </a:lnTo>
                    <a:lnTo>
                      <a:pt x="574" y="83"/>
                    </a:lnTo>
                    <a:lnTo>
                      <a:pt x="567" y="84"/>
                    </a:lnTo>
                    <a:lnTo>
                      <a:pt x="561" y="85"/>
                    </a:lnTo>
                    <a:lnTo>
                      <a:pt x="556" y="87"/>
                    </a:lnTo>
                    <a:lnTo>
                      <a:pt x="551" y="91"/>
                    </a:lnTo>
                    <a:lnTo>
                      <a:pt x="546" y="94"/>
                    </a:lnTo>
                    <a:lnTo>
                      <a:pt x="543" y="97"/>
                    </a:lnTo>
                    <a:lnTo>
                      <a:pt x="539" y="100"/>
                    </a:lnTo>
                    <a:lnTo>
                      <a:pt x="537" y="103"/>
                    </a:lnTo>
                    <a:lnTo>
                      <a:pt x="536" y="107"/>
                    </a:lnTo>
                    <a:lnTo>
                      <a:pt x="535" y="110"/>
                    </a:lnTo>
                    <a:lnTo>
                      <a:pt x="535" y="114"/>
                    </a:lnTo>
                    <a:lnTo>
                      <a:pt x="535" y="117"/>
                    </a:lnTo>
                    <a:lnTo>
                      <a:pt x="536" y="122"/>
                    </a:lnTo>
                    <a:lnTo>
                      <a:pt x="538" y="126"/>
                    </a:lnTo>
                    <a:lnTo>
                      <a:pt x="557" y="116"/>
                    </a:lnTo>
                    <a:lnTo>
                      <a:pt x="556" y="113"/>
                    </a:lnTo>
                    <a:lnTo>
                      <a:pt x="556" y="110"/>
                    </a:lnTo>
                    <a:lnTo>
                      <a:pt x="556" y="108"/>
                    </a:lnTo>
                    <a:lnTo>
                      <a:pt x="558" y="106"/>
                    </a:lnTo>
                    <a:lnTo>
                      <a:pt x="562" y="103"/>
                    </a:lnTo>
                    <a:lnTo>
                      <a:pt x="567" y="101"/>
                    </a:lnTo>
                    <a:lnTo>
                      <a:pt x="574" y="100"/>
                    </a:lnTo>
                    <a:lnTo>
                      <a:pt x="581" y="100"/>
                    </a:lnTo>
                    <a:lnTo>
                      <a:pt x="586" y="101"/>
                    </a:lnTo>
                    <a:lnTo>
                      <a:pt x="592" y="103"/>
                    </a:lnTo>
                    <a:lnTo>
                      <a:pt x="595" y="105"/>
                    </a:lnTo>
                    <a:lnTo>
                      <a:pt x="597" y="107"/>
                    </a:lnTo>
                    <a:lnTo>
                      <a:pt x="599" y="111"/>
                    </a:lnTo>
                    <a:lnTo>
                      <a:pt x="601" y="115"/>
                    </a:lnTo>
                    <a:lnTo>
                      <a:pt x="602" y="119"/>
                    </a:lnTo>
                    <a:lnTo>
                      <a:pt x="601" y="125"/>
                    </a:lnTo>
                    <a:lnTo>
                      <a:pt x="600" y="129"/>
                    </a:lnTo>
                    <a:lnTo>
                      <a:pt x="598" y="133"/>
                    </a:lnTo>
                    <a:lnTo>
                      <a:pt x="593" y="139"/>
                    </a:lnTo>
                    <a:lnTo>
                      <a:pt x="587" y="144"/>
                    </a:lnTo>
                    <a:lnTo>
                      <a:pt x="580" y="148"/>
                    </a:lnTo>
                    <a:lnTo>
                      <a:pt x="573" y="152"/>
                    </a:lnTo>
                    <a:lnTo>
                      <a:pt x="565" y="155"/>
                    </a:lnTo>
                    <a:lnTo>
                      <a:pt x="558" y="156"/>
                    </a:lnTo>
                    <a:lnTo>
                      <a:pt x="550" y="157"/>
                    </a:lnTo>
                    <a:lnTo>
                      <a:pt x="543" y="157"/>
                    </a:lnTo>
                    <a:lnTo>
                      <a:pt x="536" y="156"/>
                    </a:lnTo>
                    <a:lnTo>
                      <a:pt x="530" y="155"/>
                    </a:lnTo>
                    <a:lnTo>
                      <a:pt x="524" y="152"/>
                    </a:lnTo>
                    <a:lnTo>
                      <a:pt x="520" y="148"/>
                    </a:lnTo>
                    <a:lnTo>
                      <a:pt x="516" y="145"/>
                    </a:lnTo>
                    <a:lnTo>
                      <a:pt x="513" y="141"/>
                    </a:lnTo>
                    <a:lnTo>
                      <a:pt x="508" y="133"/>
                    </a:lnTo>
                    <a:lnTo>
                      <a:pt x="506" y="126"/>
                    </a:lnTo>
                    <a:lnTo>
                      <a:pt x="505" y="118"/>
                    </a:lnTo>
                    <a:lnTo>
                      <a:pt x="506" y="111"/>
                    </a:lnTo>
                    <a:lnTo>
                      <a:pt x="507" y="104"/>
                    </a:lnTo>
                    <a:lnTo>
                      <a:pt x="509" y="96"/>
                    </a:lnTo>
                    <a:lnTo>
                      <a:pt x="512" y="88"/>
                    </a:lnTo>
                    <a:lnTo>
                      <a:pt x="516" y="82"/>
                    </a:lnTo>
                    <a:lnTo>
                      <a:pt x="520" y="76"/>
                    </a:lnTo>
                    <a:lnTo>
                      <a:pt x="524" y="71"/>
                    </a:lnTo>
                    <a:lnTo>
                      <a:pt x="530" y="65"/>
                    </a:lnTo>
                    <a:lnTo>
                      <a:pt x="539" y="55"/>
                    </a:lnTo>
                    <a:lnTo>
                      <a:pt x="549" y="47"/>
                    </a:lnTo>
                    <a:lnTo>
                      <a:pt x="557" y="40"/>
                    </a:lnTo>
                    <a:lnTo>
                      <a:pt x="566" y="33"/>
                    </a:lnTo>
                    <a:lnTo>
                      <a:pt x="576" y="27"/>
                    </a:lnTo>
                    <a:lnTo>
                      <a:pt x="586" y="23"/>
                    </a:lnTo>
                    <a:lnTo>
                      <a:pt x="597" y="19"/>
                    </a:lnTo>
                    <a:lnTo>
                      <a:pt x="610" y="17"/>
                    </a:lnTo>
                    <a:lnTo>
                      <a:pt x="620" y="16"/>
                    </a:lnTo>
                    <a:lnTo>
                      <a:pt x="629" y="17"/>
                    </a:lnTo>
                    <a:lnTo>
                      <a:pt x="639" y="18"/>
                    </a:lnTo>
                    <a:lnTo>
                      <a:pt x="648" y="20"/>
                    </a:lnTo>
                    <a:lnTo>
                      <a:pt x="656" y="22"/>
                    </a:lnTo>
                    <a:lnTo>
                      <a:pt x="663" y="26"/>
                    </a:lnTo>
                    <a:lnTo>
                      <a:pt x="671" y="32"/>
                    </a:lnTo>
                    <a:lnTo>
                      <a:pt x="678" y="37"/>
                    </a:lnTo>
                    <a:lnTo>
                      <a:pt x="682" y="42"/>
                    </a:lnTo>
                    <a:lnTo>
                      <a:pt x="687" y="47"/>
                    </a:lnTo>
                    <a:lnTo>
                      <a:pt x="691" y="53"/>
                    </a:lnTo>
                    <a:lnTo>
                      <a:pt x="694" y="61"/>
                    </a:lnTo>
                    <a:lnTo>
                      <a:pt x="699" y="67"/>
                    </a:lnTo>
                    <a:lnTo>
                      <a:pt x="701" y="74"/>
                    </a:lnTo>
                    <a:lnTo>
                      <a:pt x="703" y="82"/>
                    </a:lnTo>
                    <a:lnTo>
                      <a:pt x="705" y="89"/>
                    </a:lnTo>
                    <a:lnTo>
                      <a:pt x="707" y="106"/>
                    </a:lnTo>
                    <a:lnTo>
                      <a:pt x="707" y="123"/>
                    </a:lnTo>
                    <a:lnTo>
                      <a:pt x="706" y="131"/>
                    </a:lnTo>
                    <a:lnTo>
                      <a:pt x="705" y="139"/>
                    </a:lnTo>
                    <a:lnTo>
                      <a:pt x="703" y="147"/>
                    </a:lnTo>
                    <a:lnTo>
                      <a:pt x="701" y="156"/>
                    </a:lnTo>
                    <a:lnTo>
                      <a:pt x="697" y="167"/>
                    </a:lnTo>
                    <a:lnTo>
                      <a:pt x="691" y="178"/>
                    </a:lnTo>
                    <a:lnTo>
                      <a:pt x="686" y="190"/>
                    </a:lnTo>
                    <a:lnTo>
                      <a:pt x="679" y="202"/>
                    </a:lnTo>
                    <a:lnTo>
                      <a:pt x="672" y="214"/>
                    </a:lnTo>
                    <a:lnTo>
                      <a:pt x="664" y="225"/>
                    </a:lnTo>
                    <a:lnTo>
                      <a:pt x="656" y="235"/>
                    </a:lnTo>
                    <a:lnTo>
                      <a:pt x="647" y="247"/>
                    </a:lnTo>
                    <a:lnTo>
                      <a:pt x="638" y="257"/>
                    </a:lnTo>
                    <a:lnTo>
                      <a:pt x="627" y="267"/>
                    </a:lnTo>
                    <a:lnTo>
                      <a:pt x="617" y="277"/>
                    </a:lnTo>
                    <a:lnTo>
                      <a:pt x="607" y="286"/>
                    </a:lnTo>
                    <a:lnTo>
                      <a:pt x="595" y="294"/>
                    </a:lnTo>
                    <a:lnTo>
                      <a:pt x="585" y="303"/>
                    </a:lnTo>
                    <a:lnTo>
                      <a:pt x="573" y="310"/>
                    </a:lnTo>
                    <a:lnTo>
                      <a:pt x="561" y="316"/>
                    </a:lnTo>
                    <a:lnTo>
                      <a:pt x="539" y="328"/>
                    </a:lnTo>
                    <a:lnTo>
                      <a:pt x="518" y="339"/>
                    </a:lnTo>
                    <a:lnTo>
                      <a:pt x="498" y="349"/>
                    </a:lnTo>
                    <a:lnTo>
                      <a:pt x="478" y="357"/>
                    </a:lnTo>
                    <a:lnTo>
                      <a:pt x="460" y="365"/>
                    </a:lnTo>
                    <a:lnTo>
                      <a:pt x="441" y="372"/>
                    </a:lnTo>
                    <a:lnTo>
                      <a:pt x="424" y="378"/>
                    </a:lnTo>
                    <a:lnTo>
                      <a:pt x="405" y="383"/>
                    </a:lnTo>
                    <a:lnTo>
                      <a:pt x="388" y="388"/>
                    </a:lnTo>
                    <a:lnTo>
                      <a:pt x="369" y="392"/>
                    </a:lnTo>
                    <a:lnTo>
                      <a:pt x="350" y="396"/>
                    </a:lnTo>
                    <a:lnTo>
                      <a:pt x="332" y="400"/>
                    </a:lnTo>
                    <a:lnTo>
                      <a:pt x="290" y="405"/>
                    </a:lnTo>
                    <a:lnTo>
                      <a:pt x="244" y="409"/>
                    </a:lnTo>
                    <a:lnTo>
                      <a:pt x="233" y="410"/>
                    </a:lnTo>
                    <a:lnTo>
                      <a:pt x="220" y="410"/>
                    </a:lnTo>
                    <a:lnTo>
                      <a:pt x="208" y="409"/>
                    </a:lnTo>
                    <a:lnTo>
                      <a:pt x="194" y="408"/>
                    </a:lnTo>
                    <a:lnTo>
                      <a:pt x="181" y="406"/>
                    </a:lnTo>
                    <a:lnTo>
                      <a:pt x="167" y="403"/>
                    </a:lnTo>
                    <a:lnTo>
                      <a:pt x="154" y="400"/>
                    </a:lnTo>
                    <a:lnTo>
                      <a:pt x="141" y="396"/>
                    </a:lnTo>
                    <a:lnTo>
                      <a:pt x="127" y="391"/>
                    </a:lnTo>
                    <a:lnTo>
                      <a:pt x="115" y="386"/>
                    </a:lnTo>
                    <a:lnTo>
                      <a:pt x="102" y="381"/>
                    </a:lnTo>
                    <a:lnTo>
                      <a:pt x="91" y="375"/>
                    </a:lnTo>
                    <a:lnTo>
                      <a:pt x="80" y="369"/>
                    </a:lnTo>
                    <a:lnTo>
                      <a:pt x="70" y="361"/>
                    </a:lnTo>
                    <a:lnTo>
                      <a:pt x="61" y="354"/>
                    </a:lnTo>
                    <a:lnTo>
                      <a:pt x="54" y="347"/>
                    </a:lnTo>
                    <a:lnTo>
                      <a:pt x="43" y="334"/>
                    </a:lnTo>
                    <a:lnTo>
                      <a:pt x="34" y="319"/>
                    </a:lnTo>
                    <a:lnTo>
                      <a:pt x="30" y="312"/>
                    </a:lnTo>
                    <a:lnTo>
                      <a:pt x="27" y="304"/>
                    </a:lnTo>
                    <a:lnTo>
                      <a:pt x="24" y="296"/>
                    </a:lnTo>
                    <a:lnTo>
                      <a:pt x="22" y="288"/>
                    </a:lnTo>
                    <a:lnTo>
                      <a:pt x="21" y="280"/>
                    </a:lnTo>
                    <a:lnTo>
                      <a:pt x="20" y="271"/>
                    </a:lnTo>
                    <a:lnTo>
                      <a:pt x="20" y="263"/>
                    </a:lnTo>
                    <a:lnTo>
                      <a:pt x="22" y="255"/>
                    </a:lnTo>
                    <a:lnTo>
                      <a:pt x="24" y="247"/>
                    </a:lnTo>
                    <a:lnTo>
                      <a:pt x="27" y="239"/>
                    </a:lnTo>
                    <a:lnTo>
                      <a:pt x="31" y="231"/>
                    </a:lnTo>
                    <a:lnTo>
                      <a:pt x="36" y="224"/>
                    </a:lnTo>
                    <a:lnTo>
                      <a:pt x="44" y="216"/>
                    </a:lnTo>
                    <a:lnTo>
                      <a:pt x="55" y="208"/>
                    </a:lnTo>
                    <a:lnTo>
                      <a:pt x="66" y="201"/>
                    </a:lnTo>
                    <a:lnTo>
                      <a:pt x="79" y="195"/>
                    </a:lnTo>
                    <a:lnTo>
                      <a:pt x="91" y="190"/>
                    </a:lnTo>
                    <a:lnTo>
                      <a:pt x="104" y="187"/>
                    </a:lnTo>
                    <a:lnTo>
                      <a:pt x="118" y="184"/>
                    </a:lnTo>
                    <a:lnTo>
                      <a:pt x="131" y="183"/>
                    </a:lnTo>
                    <a:lnTo>
                      <a:pt x="137" y="183"/>
                    </a:lnTo>
                    <a:lnTo>
                      <a:pt x="144" y="183"/>
                    </a:lnTo>
                    <a:lnTo>
                      <a:pt x="151" y="184"/>
                    </a:lnTo>
                    <a:lnTo>
                      <a:pt x="157" y="186"/>
                    </a:lnTo>
                    <a:lnTo>
                      <a:pt x="164" y="189"/>
                    </a:lnTo>
                    <a:lnTo>
                      <a:pt x="171" y="193"/>
                    </a:lnTo>
                    <a:lnTo>
                      <a:pt x="176" y="197"/>
                    </a:lnTo>
                    <a:lnTo>
                      <a:pt x="181" y="204"/>
                    </a:lnTo>
                    <a:lnTo>
                      <a:pt x="184" y="210"/>
                    </a:lnTo>
                    <a:lnTo>
                      <a:pt x="186" y="217"/>
                    </a:lnTo>
                    <a:lnTo>
                      <a:pt x="187" y="224"/>
                    </a:lnTo>
                    <a:lnTo>
                      <a:pt x="187" y="230"/>
                    </a:lnTo>
                    <a:lnTo>
                      <a:pt x="185" y="237"/>
                    </a:lnTo>
                    <a:lnTo>
                      <a:pt x="183" y="244"/>
                    </a:lnTo>
                    <a:lnTo>
                      <a:pt x="179" y="250"/>
                    </a:lnTo>
                    <a:lnTo>
                      <a:pt x="175" y="256"/>
                    </a:lnTo>
                    <a:lnTo>
                      <a:pt x="170" y="261"/>
                    </a:lnTo>
                    <a:lnTo>
                      <a:pt x="164" y="265"/>
                    </a:lnTo>
                    <a:lnTo>
                      <a:pt x="159" y="268"/>
                    </a:lnTo>
                    <a:lnTo>
                      <a:pt x="153" y="271"/>
                    </a:lnTo>
                    <a:lnTo>
                      <a:pt x="147" y="274"/>
                    </a:lnTo>
                    <a:lnTo>
                      <a:pt x="142" y="276"/>
                    </a:lnTo>
                    <a:lnTo>
                      <a:pt x="135" y="277"/>
                    </a:lnTo>
                    <a:lnTo>
                      <a:pt x="130" y="277"/>
                    </a:lnTo>
                    <a:lnTo>
                      <a:pt x="126" y="276"/>
                    </a:lnTo>
                    <a:lnTo>
                      <a:pt x="122" y="275"/>
                    </a:lnTo>
                    <a:lnTo>
                      <a:pt x="119" y="273"/>
                    </a:lnTo>
                    <a:lnTo>
                      <a:pt x="117" y="270"/>
                    </a:lnTo>
                    <a:lnTo>
                      <a:pt x="113" y="265"/>
                    </a:lnTo>
                    <a:lnTo>
                      <a:pt x="111" y="259"/>
                    </a:lnTo>
                    <a:lnTo>
                      <a:pt x="90" y="265"/>
                    </a:lnTo>
                    <a:lnTo>
                      <a:pt x="92" y="270"/>
                    </a:lnTo>
                    <a:lnTo>
                      <a:pt x="95" y="277"/>
                    </a:lnTo>
                    <a:lnTo>
                      <a:pt x="98" y="281"/>
                    </a:lnTo>
                    <a:lnTo>
                      <a:pt x="102" y="285"/>
                    </a:lnTo>
                    <a:lnTo>
                      <a:pt x="108" y="288"/>
                    </a:lnTo>
                    <a:lnTo>
                      <a:pt x="113" y="290"/>
                    </a:lnTo>
                    <a:lnTo>
                      <a:pt x="119" y="292"/>
                    </a:lnTo>
                    <a:lnTo>
                      <a:pt x="125" y="293"/>
                    </a:lnTo>
                    <a:lnTo>
                      <a:pt x="133" y="293"/>
                    </a:lnTo>
                    <a:lnTo>
                      <a:pt x="142" y="292"/>
                    </a:lnTo>
                    <a:lnTo>
                      <a:pt x="151" y="290"/>
                    </a:lnTo>
                    <a:lnTo>
                      <a:pt x="159" y="286"/>
                    </a:lnTo>
                    <a:lnTo>
                      <a:pt x="167" y="282"/>
                    </a:lnTo>
                    <a:lnTo>
                      <a:pt x="176" y="278"/>
                    </a:lnTo>
                    <a:lnTo>
                      <a:pt x="183" y="271"/>
                    </a:lnTo>
                    <a:lnTo>
                      <a:pt x="190" y="264"/>
                    </a:lnTo>
                    <a:lnTo>
                      <a:pt x="196" y="256"/>
                    </a:lnTo>
                    <a:lnTo>
                      <a:pt x="202" y="248"/>
                    </a:lnTo>
                    <a:lnTo>
                      <a:pt x="206" y="239"/>
                    </a:lnTo>
                    <a:lnTo>
                      <a:pt x="208" y="230"/>
                    </a:lnTo>
                    <a:lnTo>
                      <a:pt x="208" y="221"/>
                    </a:lnTo>
                    <a:lnTo>
                      <a:pt x="207" y="212"/>
                    </a:lnTo>
                    <a:lnTo>
                      <a:pt x="204" y="203"/>
                    </a:lnTo>
                    <a:lnTo>
                      <a:pt x="199" y="194"/>
                    </a:lnTo>
                    <a:lnTo>
                      <a:pt x="194" y="188"/>
                    </a:lnTo>
                    <a:lnTo>
                      <a:pt x="188" y="182"/>
                    </a:lnTo>
                    <a:lnTo>
                      <a:pt x="181" y="176"/>
                    </a:lnTo>
                    <a:lnTo>
                      <a:pt x="173" y="172"/>
                    </a:lnTo>
                    <a:lnTo>
                      <a:pt x="164" y="169"/>
                    </a:lnTo>
                    <a:lnTo>
                      <a:pt x="155" y="167"/>
                    </a:lnTo>
                    <a:lnTo>
                      <a:pt x="145" y="166"/>
                    </a:lnTo>
                    <a:lnTo>
                      <a:pt x="133" y="165"/>
                    </a:lnTo>
                    <a:lnTo>
                      <a:pt x="118" y="167"/>
                    </a:lnTo>
                    <a:lnTo>
                      <a:pt x="102" y="170"/>
                    </a:lnTo>
                    <a:lnTo>
                      <a:pt x="86" y="174"/>
                    </a:lnTo>
                    <a:lnTo>
                      <a:pt x="70" y="180"/>
                    </a:lnTo>
                    <a:lnTo>
                      <a:pt x="56" y="189"/>
                    </a:lnTo>
                    <a:lnTo>
                      <a:pt x="42" y="197"/>
                    </a:lnTo>
                    <a:lnTo>
                      <a:pt x="30" y="206"/>
                    </a:lnTo>
                    <a:lnTo>
                      <a:pt x="21" y="216"/>
                    </a:lnTo>
                    <a:lnTo>
                      <a:pt x="13" y="225"/>
                    </a:lnTo>
                    <a:lnTo>
                      <a:pt x="8" y="234"/>
                    </a:lnTo>
                    <a:lnTo>
                      <a:pt x="4" y="244"/>
                    </a:lnTo>
                    <a:lnTo>
                      <a:pt x="2" y="253"/>
                    </a:lnTo>
                    <a:lnTo>
                      <a:pt x="0" y="262"/>
                    </a:lnTo>
                    <a:lnTo>
                      <a:pt x="0" y="271"/>
                    </a:lnTo>
                    <a:lnTo>
                      <a:pt x="0" y="281"/>
                    </a:lnTo>
                    <a:lnTo>
                      <a:pt x="1" y="290"/>
                    </a:lnTo>
                    <a:lnTo>
                      <a:pt x="3" y="300"/>
                    </a:lnTo>
                    <a:lnTo>
                      <a:pt x="6" y="309"/>
                    </a:lnTo>
                    <a:lnTo>
                      <a:pt x="10" y="318"/>
                    </a:lnTo>
                    <a:lnTo>
                      <a:pt x="15" y="326"/>
                    </a:lnTo>
                    <a:lnTo>
                      <a:pt x="20" y="336"/>
                    </a:lnTo>
                    <a:lnTo>
                      <a:pt x="25" y="343"/>
                    </a:lnTo>
                    <a:lnTo>
                      <a:pt x="30" y="351"/>
                    </a:lnTo>
                    <a:lnTo>
                      <a:pt x="36" y="357"/>
                    </a:lnTo>
                    <a:lnTo>
                      <a:pt x="44" y="367"/>
                    </a:lnTo>
                    <a:lnTo>
                      <a:pt x="54" y="374"/>
                    </a:lnTo>
                    <a:lnTo>
                      <a:pt x="65" y="382"/>
                    </a:lnTo>
                    <a:lnTo>
                      <a:pt x="77" y="388"/>
                    </a:lnTo>
                    <a:lnTo>
                      <a:pt x="89" y="396"/>
                    </a:lnTo>
                    <a:lnTo>
                      <a:pt x="102" y="401"/>
                    </a:lnTo>
                    <a:lnTo>
                      <a:pt x="116" y="407"/>
                    </a:lnTo>
                    <a:lnTo>
                      <a:pt x="130" y="411"/>
                    </a:lnTo>
                    <a:lnTo>
                      <a:pt x="145" y="415"/>
                    </a:lnTo>
                    <a:lnTo>
                      <a:pt x="160" y="419"/>
                    </a:lnTo>
                    <a:lnTo>
                      <a:pt x="175" y="422"/>
                    </a:lnTo>
                    <a:lnTo>
                      <a:pt x="189" y="425"/>
                    </a:lnTo>
                    <a:lnTo>
                      <a:pt x="204" y="426"/>
                    </a:lnTo>
                    <a:lnTo>
                      <a:pt x="217" y="427"/>
                    </a:lnTo>
                    <a:lnTo>
                      <a:pt x="230" y="427"/>
                    </a:lnTo>
                    <a:lnTo>
                      <a:pt x="243" y="426"/>
                    </a:lnTo>
                    <a:lnTo>
                      <a:pt x="290" y="421"/>
                    </a:lnTo>
                    <a:lnTo>
                      <a:pt x="334" y="415"/>
                    </a:lnTo>
                    <a:lnTo>
                      <a:pt x="353" y="412"/>
                    </a:lnTo>
                    <a:lnTo>
                      <a:pt x="372" y="408"/>
                    </a:lnTo>
                    <a:lnTo>
                      <a:pt x="392" y="404"/>
                    </a:lnTo>
                    <a:lnTo>
                      <a:pt x="410" y="400"/>
                    </a:lnTo>
                    <a:lnTo>
                      <a:pt x="428" y="393"/>
                    </a:lnTo>
                    <a:lnTo>
                      <a:pt x="446" y="387"/>
                    </a:lnTo>
                    <a:lnTo>
                      <a:pt x="466" y="380"/>
                    </a:lnTo>
                    <a:lnTo>
                      <a:pt x="485" y="372"/>
                    </a:lnTo>
                    <a:lnTo>
                      <a:pt x="505" y="364"/>
                    </a:lnTo>
                    <a:lnTo>
                      <a:pt x="526" y="353"/>
                    </a:lnTo>
                    <a:lnTo>
                      <a:pt x="548" y="342"/>
                    </a:lnTo>
                    <a:lnTo>
                      <a:pt x="571" y="330"/>
                    </a:lnTo>
                    <a:lnTo>
                      <a:pt x="584" y="323"/>
                    </a:lnTo>
                    <a:lnTo>
                      <a:pt x="596" y="315"/>
                    </a:lnTo>
                    <a:lnTo>
                      <a:pt x="608" y="307"/>
                    </a:lnTo>
                    <a:lnTo>
                      <a:pt x="620" y="297"/>
                    </a:lnTo>
                    <a:lnTo>
                      <a:pt x="631" y="287"/>
                    </a:lnTo>
                    <a:lnTo>
                      <a:pt x="642" y="277"/>
                    </a:lnTo>
                    <a:lnTo>
                      <a:pt x="653" y="266"/>
                    </a:lnTo>
                    <a:lnTo>
                      <a:pt x="663" y="255"/>
                    </a:lnTo>
                    <a:lnTo>
                      <a:pt x="673" y="244"/>
                    </a:lnTo>
                    <a:lnTo>
                      <a:pt x="682" y="231"/>
                    </a:lnTo>
                    <a:lnTo>
                      <a:pt x="690" y="219"/>
                    </a:lnTo>
                    <a:lnTo>
                      <a:pt x="698" y="207"/>
                    </a:lnTo>
                    <a:lnTo>
                      <a:pt x="705" y="195"/>
                    </a:lnTo>
                    <a:lnTo>
                      <a:pt x="711" y="183"/>
                    </a:lnTo>
                    <a:lnTo>
                      <a:pt x="716" y="170"/>
                    </a:lnTo>
                    <a:lnTo>
                      <a:pt x="720" y="158"/>
                    </a:lnTo>
                    <a:lnTo>
                      <a:pt x="723" y="148"/>
                    </a:lnTo>
                    <a:lnTo>
                      <a:pt x="725" y="139"/>
                    </a:lnTo>
                    <a:lnTo>
                      <a:pt x="727" y="130"/>
                    </a:lnTo>
                    <a:lnTo>
                      <a:pt x="728" y="121"/>
                    </a:lnTo>
                    <a:lnTo>
                      <a:pt x="728" y="111"/>
                    </a:lnTo>
                    <a:lnTo>
                      <a:pt x="728" y="102"/>
                    </a:lnTo>
                    <a:lnTo>
                      <a:pt x="727" y="93"/>
                    </a:lnTo>
                    <a:lnTo>
                      <a:pt x="725" y="83"/>
                    </a:lnTo>
                    <a:lnTo>
                      <a:pt x="723" y="75"/>
                    </a:lnTo>
                    <a:lnTo>
                      <a:pt x="720" y="67"/>
                    </a:lnTo>
                    <a:lnTo>
                      <a:pt x="717" y="58"/>
                    </a:lnTo>
                    <a:lnTo>
                      <a:pt x="714" y="51"/>
                    </a:lnTo>
                    <a:lnTo>
                      <a:pt x="709" y="44"/>
                    </a:lnTo>
                    <a:lnTo>
                      <a:pt x="705" y="37"/>
                    </a:lnTo>
                    <a:lnTo>
                      <a:pt x="700" y="31"/>
                    </a:lnTo>
                    <a:lnTo>
                      <a:pt x="694" y="24"/>
                    </a:lnTo>
                    <a:lnTo>
                      <a:pt x="685" y="18"/>
                    </a:lnTo>
                    <a:lnTo>
                      <a:pt x="677" y="12"/>
                    </a:lnTo>
                    <a:lnTo>
                      <a:pt x="667" y="8"/>
                    </a:lnTo>
                    <a:lnTo>
                      <a:pt x="656" y="4"/>
                    </a:lnTo>
                    <a:lnTo>
                      <a:pt x="646" y="2"/>
                    </a:lnTo>
                    <a:lnTo>
                      <a:pt x="635" y="0"/>
                    </a:lnTo>
                    <a:lnTo>
                      <a:pt x="622" y="0"/>
                    </a:lnTo>
                    <a:lnTo>
                      <a:pt x="610" y="1"/>
                    </a:lnTo>
                    <a:lnTo>
                      <a:pt x="594" y="4"/>
                    </a:lnTo>
                    <a:lnTo>
                      <a:pt x="580" y="8"/>
                    </a:lnTo>
                    <a:lnTo>
                      <a:pt x="567" y="14"/>
                    </a:lnTo>
                    <a:lnTo>
                      <a:pt x="555" y="20"/>
                    </a:lnTo>
                    <a:lnTo>
                      <a:pt x="545" y="28"/>
                    </a:lnTo>
                    <a:lnTo>
                      <a:pt x="534" y="37"/>
                    </a:lnTo>
                    <a:lnTo>
                      <a:pt x="525" y="46"/>
                    </a:lnTo>
                    <a:lnTo>
                      <a:pt x="515" y="55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137426" name="Group 145"/>
            <p:cNvGrpSpPr>
              <a:grpSpLocks/>
            </p:cNvGrpSpPr>
            <p:nvPr/>
          </p:nvGrpSpPr>
          <p:grpSpPr bwMode="auto">
            <a:xfrm>
              <a:off x="2016" y="480"/>
              <a:ext cx="318" cy="363"/>
              <a:chOff x="3431" y="240"/>
              <a:chExt cx="318" cy="363"/>
            </a:xfrm>
          </p:grpSpPr>
          <p:sp>
            <p:nvSpPr>
              <p:cNvPr id="137427" name="Freeform 146"/>
              <p:cNvSpPr>
                <a:spLocks/>
              </p:cNvSpPr>
              <p:nvPr/>
            </p:nvSpPr>
            <p:spPr bwMode="auto">
              <a:xfrm>
                <a:off x="3740" y="354"/>
                <a:ext cx="9" cy="4"/>
              </a:xfrm>
              <a:custGeom>
                <a:avLst/>
                <a:gdLst>
                  <a:gd name="T0" fmla="*/ 0 w 65"/>
                  <a:gd name="T1" fmla="*/ 0 h 32"/>
                  <a:gd name="T2" fmla="*/ 0 w 65"/>
                  <a:gd name="T3" fmla="*/ 0 h 32"/>
                  <a:gd name="T4" fmla="*/ 0 w 65"/>
                  <a:gd name="T5" fmla="*/ 0 h 32"/>
                  <a:gd name="T6" fmla="*/ 0 w 65"/>
                  <a:gd name="T7" fmla="*/ 0 h 32"/>
                  <a:gd name="T8" fmla="*/ 0 w 65"/>
                  <a:gd name="T9" fmla="*/ 0 h 32"/>
                  <a:gd name="T10" fmla="*/ 0 w 65"/>
                  <a:gd name="T11" fmla="*/ 0 h 32"/>
                  <a:gd name="T12" fmla="*/ 0 w 65"/>
                  <a:gd name="T13" fmla="*/ 0 h 32"/>
                  <a:gd name="T14" fmla="*/ 0 w 65"/>
                  <a:gd name="T15" fmla="*/ 0 h 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32"/>
                  <a:gd name="T26" fmla="*/ 65 w 65"/>
                  <a:gd name="T27" fmla="*/ 32 h 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32">
                    <a:moveTo>
                      <a:pt x="0" y="0"/>
                    </a:moveTo>
                    <a:lnTo>
                      <a:pt x="16" y="7"/>
                    </a:lnTo>
                    <a:lnTo>
                      <a:pt x="31" y="16"/>
                    </a:lnTo>
                    <a:lnTo>
                      <a:pt x="47" y="24"/>
                    </a:lnTo>
                    <a:lnTo>
                      <a:pt x="63" y="31"/>
                    </a:lnTo>
                    <a:lnTo>
                      <a:pt x="65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6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28" name="Freeform 147"/>
              <p:cNvSpPr>
                <a:spLocks/>
              </p:cNvSpPr>
              <p:nvPr/>
            </p:nvSpPr>
            <p:spPr bwMode="auto">
              <a:xfrm>
                <a:off x="3437" y="324"/>
                <a:ext cx="280" cy="134"/>
              </a:xfrm>
              <a:custGeom>
                <a:avLst/>
                <a:gdLst>
                  <a:gd name="T0" fmla="*/ 0 w 1960"/>
                  <a:gd name="T1" fmla="*/ 0 h 938"/>
                  <a:gd name="T2" fmla="*/ 0 w 1960"/>
                  <a:gd name="T3" fmla="*/ 0 h 938"/>
                  <a:gd name="T4" fmla="*/ 0 w 1960"/>
                  <a:gd name="T5" fmla="*/ 0 h 938"/>
                  <a:gd name="T6" fmla="*/ 0 w 1960"/>
                  <a:gd name="T7" fmla="*/ 0 h 938"/>
                  <a:gd name="T8" fmla="*/ 0 w 1960"/>
                  <a:gd name="T9" fmla="*/ 0 h 938"/>
                  <a:gd name="T10" fmla="*/ 0 w 1960"/>
                  <a:gd name="T11" fmla="*/ 0 h 938"/>
                  <a:gd name="T12" fmla="*/ 0 w 1960"/>
                  <a:gd name="T13" fmla="*/ 0 h 938"/>
                  <a:gd name="T14" fmla="*/ 0 w 1960"/>
                  <a:gd name="T15" fmla="*/ 0 h 938"/>
                  <a:gd name="T16" fmla="*/ 0 w 1960"/>
                  <a:gd name="T17" fmla="*/ 0 h 938"/>
                  <a:gd name="T18" fmla="*/ 0 w 1960"/>
                  <a:gd name="T19" fmla="*/ 0 h 938"/>
                  <a:gd name="T20" fmla="*/ 0 w 1960"/>
                  <a:gd name="T21" fmla="*/ 0 h 938"/>
                  <a:gd name="T22" fmla="*/ 0 w 1960"/>
                  <a:gd name="T23" fmla="*/ 0 h 938"/>
                  <a:gd name="T24" fmla="*/ 0 w 1960"/>
                  <a:gd name="T25" fmla="*/ 0 h 938"/>
                  <a:gd name="T26" fmla="*/ 0 w 1960"/>
                  <a:gd name="T27" fmla="*/ 0 h 938"/>
                  <a:gd name="T28" fmla="*/ 0 w 1960"/>
                  <a:gd name="T29" fmla="*/ 0 h 938"/>
                  <a:gd name="T30" fmla="*/ 0 w 1960"/>
                  <a:gd name="T31" fmla="*/ 0 h 938"/>
                  <a:gd name="T32" fmla="*/ 0 w 1960"/>
                  <a:gd name="T33" fmla="*/ 0 h 938"/>
                  <a:gd name="T34" fmla="*/ 0 w 1960"/>
                  <a:gd name="T35" fmla="*/ 0 h 938"/>
                  <a:gd name="T36" fmla="*/ 0 w 1960"/>
                  <a:gd name="T37" fmla="*/ 0 h 938"/>
                  <a:gd name="T38" fmla="*/ 0 w 1960"/>
                  <a:gd name="T39" fmla="*/ 0 h 938"/>
                  <a:gd name="T40" fmla="*/ 0 w 1960"/>
                  <a:gd name="T41" fmla="*/ 0 h 938"/>
                  <a:gd name="T42" fmla="*/ 0 w 1960"/>
                  <a:gd name="T43" fmla="*/ 0 h 938"/>
                  <a:gd name="T44" fmla="*/ 0 w 1960"/>
                  <a:gd name="T45" fmla="*/ 0 h 938"/>
                  <a:gd name="T46" fmla="*/ 0 w 1960"/>
                  <a:gd name="T47" fmla="*/ 0 h 938"/>
                  <a:gd name="T48" fmla="*/ 0 w 1960"/>
                  <a:gd name="T49" fmla="*/ 0 h 938"/>
                  <a:gd name="T50" fmla="*/ 0 w 1960"/>
                  <a:gd name="T51" fmla="*/ 0 h 938"/>
                  <a:gd name="T52" fmla="*/ 0 w 1960"/>
                  <a:gd name="T53" fmla="*/ 0 h 938"/>
                  <a:gd name="T54" fmla="*/ 0 w 1960"/>
                  <a:gd name="T55" fmla="*/ 0 h 938"/>
                  <a:gd name="T56" fmla="*/ 0 w 1960"/>
                  <a:gd name="T57" fmla="*/ 0 h 938"/>
                  <a:gd name="T58" fmla="*/ 0 w 1960"/>
                  <a:gd name="T59" fmla="*/ 0 h 938"/>
                  <a:gd name="T60" fmla="*/ 0 w 1960"/>
                  <a:gd name="T61" fmla="*/ 0 h 938"/>
                  <a:gd name="T62" fmla="*/ 0 w 1960"/>
                  <a:gd name="T63" fmla="*/ 0 h 938"/>
                  <a:gd name="T64" fmla="*/ 0 w 1960"/>
                  <a:gd name="T65" fmla="*/ 0 h 9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60"/>
                  <a:gd name="T100" fmla="*/ 0 h 938"/>
                  <a:gd name="T101" fmla="*/ 1960 w 1960"/>
                  <a:gd name="T102" fmla="*/ 938 h 9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60" h="938">
                    <a:moveTo>
                      <a:pt x="0" y="0"/>
                    </a:moveTo>
                    <a:lnTo>
                      <a:pt x="8" y="26"/>
                    </a:lnTo>
                    <a:lnTo>
                      <a:pt x="20" y="54"/>
                    </a:lnTo>
                    <a:lnTo>
                      <a:pt x="33" y="85"/>
                    </a:lnTo>
                    <a:lnTo>
                      <a:pt x="47" y="116"/>
                    </a:lnTo>
                    <a:lnTo>
                      <a:pt x="64" y="150"/>
                    </a:lnTo>
                    <a:lnTo>
                      <a:pt x="83" y="184"/>
                    </a:lnTo>
                    <a:lnTo>
                      <a:pt x="103" y="221"/>
                    </a:lnTo>
                    <a:lnTo>
                      <a:pt x="125" y="258"/>
                    </a:lnTo>
                    <a:lnTo>
                      <a:pt x="149" y="296"/>
                    </a:lnTo>
                    <a:lnTo>
                      <a:pt x="174" y="334"/>
                    </a:lnTo>
                    <a:lnTo>
                      <a:pt x="199" y="374"/>
                    </a:lnTo>
                    <a:lnTo>
                      <a:pt x="226" y="412"/>
                    </a:lnTo>
                    <a:lnTo>
                      <a:pt x="254" y="451"/>
                    </a:lnTo>
                    <a:lnTo>
                      <a:pt x="284" y="490"/>
                    </a:lnTo>
                    <a:lnTo>
                      <a:pt x="314" y="529"/>
                    </a:lnTo>
                    <a:lnTo>
                      <a:pt x="345" y="567"/>
                    </a:lnTo>
                    <a:lnTo>
                      <a:pt x="377" y="604"/>
                    </a:lnTo>
                    <a:lnTo>
                      <a:pt x="409" y="640"/>
                    </a:lnTo>
                    <a:lnTo>
                      <a:pt x="442" y="676"/>
                    </a:lnTo>
                    <a:lnTo>
                      <a:pt x="476" y="709"/>
                    </a:lnTo>
                    <a:lnTo>
                      <a:pt x="509" y="742"/>
                    </a:lnTo>
                    <a:lnTo>
                      <a:pt x="544" y="772"/>
                    </a:lnTo>
                    <a:lnTo>
                      <a:pt x="579" y="801"/>
                    </a:lnTo>
                    <a:lnTo>
                      <a:pt x="613" y="827"/>
                    </a:lnTo>
                    <a:lnTo>
                      <a:pt x="647" y="851"/>
                    </a:lnTo>
                    <a:lnTo>
                      <a:pt x="681" y="872"/>
                    </a:lnTo>
                    <a:lnTo>
                      <a:pt x="715" y="892"/>
                    </a:lnTo>
                    <a:lnTo>
                      <a:pt x="749" y="907"/>
                    </a:lnTo>
                    <a:lnTo>
                      <a:pt x="782" y="921"/>
                    </a:lnTo>
                    <a:lnTo>
                      <a:pt x="815" y="930"/>
                    </a:lnTo>
                    <a:lnTo>
                      <a:pt x="847" y="936"/>
                    </a:lnTo>
                    <a:lnTo>
                      <a:pt x="879" y="938"/>
                    </a:lnTo>
                    <a:lnTo>
                      <a:pt x="918" y="937"/>
                    </a:lnTo>
                    <a:lnTo>
                      <a:pt x="957" y="933"/>
                    </a:lnTo>
                    <a:lnTo>
                      <a:pt x="996" y="925"/>
                    </a:lnTo>
                    <a:lnTo>
                      <a:pt x="1035" y="914"/>
                    </a:lnTo>
                    <a:lnTo>
                      <a:pt x="1076" y="901"/>
                    </a:lnTo>
                    <a:lnTo>
                      <a:pt x="1116" y="884"/>
                    </a:lnTo>
                    <a:lnTo>
                      <a:pt x="1156" y="865"/>
                    </a:lnTo>
                    <a:lnTo>
                      <a:pt x="1198" y="844"/>
                    </a:lnTo>
                    <a:lnTo>
                      <a:pt x="1238" y="820"/>
                    </a:lnTo>
                    <a:lnTo>
                      <a:pt x="1278" y="794"/>
                    </a:lnTo>
                    <a:lnTo>
                      <a:pt x="1318" y="767"/>
                    </a:lnTo>
                    <a:lnTo>
                      <a:pt x="1358" y="738"/>
                    </a:lnTo>
                    <a:lnTo>
                      <a:pt x="1397" y="707"/>
                    </a:lnTo>
                    <a:lnTo>
                      <a:pt x="1436" y="675"/>
                    </a:lnTo>
                    <a:lnTo>
                      <a:pt x="1475" y="641"/>
                    </a:lnTo>
                    <a:lnTo>
                      <a:pt x="1513" y="607"/>
                    </a:lnTo>
                    <a:lnTo>
                      <a:pt x="1549" y="572"/>
                    </a:lnTo>
                    <a:lnTo>
                      <a:pt x="1585" y="536"/>
                    </a:lnTo>
                    <a:lnTo>
                      <a:pt x="1621" y="500"/>
                    </a:lnTo>
                    <a:lnTo>
                      <a:pt x="1655" y="463"/>
                    </a:lnTo>
                    <a:lnTo>
                      <a:pt x="1688" y="425"/>
                    </a:lnTo>
                    <a:lnTo>
                      <a:pt x="1721" y="388"/>
                    </a:lnTo>
                    <a:lnTo>
                      <a:pt x="1752" y="352"/>
                    </a:lnTo>
                    <a:lnTo>
                      <a:pt x="1781" y="315"/>
                    </a:lnTo>
                    <a:lnTo>
                      <a:pt x="1809" y="278"/>
                    </a:lnTo>
                    <a:lnTo>
                      <a:pt x="1836" y="243"/>
                    </a:lnTo>
                    <a:lnTo>
                      <a:pt x="1861" y="209"/>
                    </a:lnTo>
                    <a:lnTo>
                      <a:pt x="1885" y="175"/>
                    </a:lnTo>
                    <a:lnTo>
                      <a:pt x="1907" y="143"/>
                    </a:lnTo>
                    <a:lnTo>
                      <a:pt x="1926" y="112"/>
                    </a:lnTo>
                    <a:lnTo>
                      <a:pt x="1945" y="82"/>
                    </a:lnTo>
                    <a:lnTo>
                      <a:pt x="196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29" name="Freeform 148"/>
              <p:cNvSpPr>
                <a:spLocks/>
              </p:cNvSpPr>
              <p:nvPr/>
            </p:nvSpPr>
            <p:spPr bwMode="auto">
              <a:xfrm>
                <a:off x="3434" y="324"/>
                <a:ext cx="189" cy="134"/>
              </a:xfrm>
              <a:custGeom>
                <a:avLst/>
                <a:gdLst>
                  <a:gd name="T0" fmla="*/ 0 w 1319"/>
                  <a:gd name="T1" fmla="*/ 0 h 938"/>
                  <a:gd name="T2" fmla="*/ 0 w 1319"/>
                  <a:gd name="T3" fmla="*/ 0 h 938"/>
                  <a:gd name="T4" fmla="*/ 0 w 1319"/>
                  <a:gd name="T5" fmla="*/ 0 h 938"/>
                  <a:gd name="T6" fmla="*/ 0 w 1319"/>
                  <a:gd name="T7" fmla="*/ 0 h 938"/>
                  <a:gd name="T8" fmla="*/ 0 w 1319"/>
                  <a:gd name="T9" fmla="*/ 0 h 938"/>
                  <a:gd name="T10" fmla="*/ 0 w 1319"/>
                  <a:gd name="T11" fmla="*/ 0 h 938"/>
                  <a:gd name="T12" fmla="*/ 0 w 1319"/>
                  <a:gd name="T13" fmla="*/ 0 h 938"/>
                  <a:gd name="T14" fmla="*/ 0 w 1319"/>
                  <a:gd name="T15" fmla="*/ 0 h 938"/>
                  <a:gd name="T16" fmla="*/ 0 w 1319"/>
                  <a:gd name="T17" fmla="*/ 0 h 938"/>
                  <a:gd name="T18" fmla="*/ 0 w 1319"/>
                  <a:gd name="T19" fmla="*/ 0 h 938"/>
                  <a:gd name="T20" fmla="*/ 0 w 1319"/>
                  <a:gd name="T21" fmla="*/ 0 h 938"/>
                  <a:gd name="T22" fmla="*/ 0 w 1319"/>
                  <a:gd name="T23" fmla="*/ 0 h 938"/>
                  <a:gd name="T24" fmla="*/ 0 w 1319"/>
                  <a:gd name="T25" fmla="*/ 0 h 938"/>
                  <a:gd name="T26" fmla="*/ 0 w 1319"/>
                  <a:gd name="T27" fmla="*/ 0 h 938"/>
                  <a:gd name="T28" fmla="*/ 0 w 1319"/>
                  <a:gd name="T29" fmla="*/ 0 h 938"/>
                  <a:gd name="T30" fmla="*/ 0 w 1319"/>
                  <a:gd name="T31" fmla="*/ 0 h 938"/>
                  <a:gd name="T32" fmla="*/ 0 w 1319"/>
                  <a:gd name="T33" fmla="*/ 0 h 938"/>
                  <a:gd name="T34" fmla="*/ 0 w 1319"/>
                  <a:gd name="T35" fmla="*/ 0 h 938"/>
                  <a:gd name="T36" fmla="*/ 0 w 1319"/>
                  <a:gd name="T37" fmla="*/ 0 h 938"/>
                  <a:gd name="T38" fmla="*/ 0 w 1319"/>
                  <a:gd name="T39" fmla="*/ 0 h 938"/>
                  <a:gd name="T40" fmla="*/ 0 w 1319"/>
                  <a:gd name="T41" fmla="*/ 0 h 938"/>
                  <a:gd name="T42" fmla="*/ 0 w 1319"/>
                  <a:gd name="T43" fmla="*/ 0 h 938"/>
                  <a:gd name="T44" fmla="*/ 0 w 1319"/>
                  <a:gd name="T45" fmla="*/ 0 h 938"/>
                  <a:gd name="T46" fmla="*/ 0 w 1319"/>
                  <a:gd name="T47" fmla="*/ 0 h 938"/>
                  <a:gd name="T48" fmla="*/ 0 w 1319"/>
                  <a:gd name="T49" fmla="*/ 0 h 938"/>
                  <a:gd name="T50" fmla="*/ 0 w 1319"/>
                  <a:gd name="T51" fmla="*/ 0 h 938"/>
                  <a:gd name="T52" fmla="*/ 0 w 1319"/>
                  <a:gd name="T53" fmla="*/ 0 h 938"/>
                  <a:gd name="T54" fmla="*/ 0 w 1319"/>
                  <a:gd name="T55" fmla="*/ 0 h 938"/>
                  <a:gd name="T56" fmla="*/ 0 w 1319"/>
                  <a:gd name="T57" fmla="*/ 0 h 938"/>
                  <a:gd name="T58" fmla="*/ 0 w 1319"/>
                  <a:gd name="T59" fmla="*/ 0 h 938"/>
                  <a:gd name="T60" fmla="*/ 0 w 1319"/>
                  <a:gd name="T61" fmla="*/ 0 h 938"/>
                  <a:gd name="T62" fmla="*/ 0 w 1319"/>
                  <a:gd name="T63" fmla="*/ 0 h 938"/>
                  <a:gd name="T64" fmla="*/ 0 w 1319"/>
                  <a:gd name="T65" fmla="*/ 0 h 938"/>
                  <a:gd name="T66" fmla="*/ 0 w 1319"/>
                  <a:gd name="T67" fmla="*/ 0 h 938"/>
                  <a:gd name="T68" fmla="*/ 0 w 1319"/>
                  <a:gd name="T69" fmla="*/ 0 h 938"/>
                  <a:gd name="T70" fmla="*/ 0 w 1319"/>
                  <a:gd name="T71" fmla="*/ 0 h 938"/>
                  <a:gd name="T72" fmla="*/ 0 w 1319"/>
                  <a:gd name="T73" fmla="*/ 0 h 938"/>
                  <a:gd name="T74" fmla="*/ 0 w 1319"/>
                  <a:gd name="T75" fmla="*/ 0 h 938"/>
                  <a:gd name="T76" fmla="*/ 0 w 1319"/>
                  <a:gd name="T77" fmla="*/ 0 h 938"/>
                  <a:gd name="T78" fmla="*/ 0 w 1319"/>
                  <a:gd name="T79" fmla="*/ 0 h 938"/>
                  <a:gd name="T80" fmla="*/ 0 w 1319"/>
                  <a:gd name="T81" fmla="*/ 0 h 938"/>
                  <a:gd name="T82" fmla="*/ 0 w 1319"/>
                  <a:gd name="T83" fmla="*/ 0 h 938"/>
                  <a:gd name="T84" fmla="*/ 0 w 1319"/>
                  <a:gd name="T85" fmla="*/ 0 h 938"/>
                  <a:gd name="T86" fmla="*/ 0 w 1319"/>
                  <a:gd name="T87" fmla="*/ 0 h 938"/>
                  <a:gd name="T88" fmla="*/ 0 w 1319"/>
                  <a:gd name="T89" fmla="*/ 0 h 938"/>
                  <a:gd name="T90" fmla="*/ 0 w 1319"/>
                  <a:gd name="T91" fmla="*/ 0 h 938"/>
                  <a:gd name="T92" fmla="*/ 0 w 1319"/>
                  <a:gd name="T93" fmla="*/ 0 h 938"/>
                  <a:gd name="T94" fmla="*/ 0 w 1319"/>
                  <a:gd name="T95" fmla="*/ 0 h 938"/>
                  <a:gd name="T96" fmla="*/ 0 w 1319"/>
                  <a:gd name="T97" fmla="*/ 0 h 938"/>
                  <a:gd name="T98" fmla="*/ 0 w 1319"/>
                  <a:gd name="T99" fmla="*/ 0 h 93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319"/>
                  <a:gd name="T151" fmla="*/ 0 h 938"/>
                  <a:gd name="T152" fmla="*/ 1319 w 1319"/>
                  <a:gd name="T153" fmla="*/ 938 h 93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319" h="938">
                    <a:moveTo>
                      <a:pt x="1319" y="746"/>
                    </a:moveTo>
                    <a:lnTo>
                      <a:pt x="1286" y="761"/>
                    </a:lnTo>
                    <a:lnTo>
                      <a:pt x="1254" y="775"/>
                    </a:lnTo>
                    <a:lnTo>
                      <a:pt x="1222" y="787"/>
                    </a:lnTo>
                    <a:lnTo>
                      <a:pt x="1190" y="798"/>
                    </a:lnTo>
                    <a:lnTo>
                      <a:pt x="1158" y="807"/>
                    </a:lnTo>
                    <a:lnTo>
                      <a:pt x="1127" y="814"/>
                    </a:lnTo>
                    <a:lnTo>
                      <a:pt x="1096" y="819"/>
                    </a:lnTo>
                    <a:lnTo>
                      <a:pt x="1066" y="823"/>
                    </a:lnTo>
                    <a:lnTo>
                      <a:pt x="1036" y="827"/>
                    </a:lnTo>
                    <a:lnTo>
                      <a:pt x="1006" y="828"/>
                    </a:lnTo>
                    <a:lnTo>
                      <a:pt x="977" y="828"/>
                    </a:lnTo>
                    <a:lnTo>
                      <a:pt x="948" y="825"/>
                    </a:lnTo>
                    <a:lnTo>
                      <a:pt x="920" y="822"/>
                    </a:lnTo>
                    <a:lnTo>
                      <a:pt x="891" y="818"/>
                    </a:lnTo>
                    <a:lnTo>
                      <a:pt x="864" y="812"/>
                    </a:lnTo>
                    <a:lnTo>
                      <a:pt x="836" y="806"/>
                    </a:lnTo>
                    <a:lnTo>
                      <a:pt x="809" y="798"/>
                    </a:lnTo>
                    <a:lnTo>
                      <a:pt x="784" y="788"/>
                    </a:lnTo>
                    <a:lnTo>
                      <a:pt x="758" y="778"/>
                    </a:lnTo>
                    <a:lnTo>
                      <a:pt x="732" y="768"/>
                    </a:lnTo>
                    <a:lnTo>
                      <a:pt x="707" y="755"/>
                    </a:lnTo>
                    <a:lnTo>
                      <a:pt x="682" y="742"/>
                    </a:lnTo>
                    <a:lnTo>
                      <a:pt x="659" y="727"/>
                    </a:lnTo>
                    <a:lnTo>
                      <a:pt x="636" y="713"/>
                    </a:lnTo>
                    <a:lnTo>
                      <a:pt x="612" y="696"/>
                    </a:lnTo>
                    <a:lnTo>
                      <a:pt x="590" y="680"/>
                    </a:lnTo>
                    <a:lnTo>
                      <a:pt x="568" y="662"/>
                    </a:lnTo>
                    <a:lnTo>
                      <a:pt x="547" y="645"/>
                    </a:lnTo>
                    <a:lnTo>
                      <a:pt x="525" y="625"/>
                    </a:lnTo>
                    <a:lnTo>
                      <a:pt x="506" y="605"/>
                    </a:lnTo>
                    <a:lnTo>
                      <a:pt x="486" y="586"/>
                    </a:lnTo>
                    <a:lnTo>
                      <a:pt x="466" y="565"/>
                    </a:lnTo>
                    <a:lnTo>
                      <a:pt x="477" y="575"/>
                    </a:lnTo>
                    <a:lnTo>
                      <a:pt x="488" y="585"/>
                    </a:lnTo>
                    <a:lnTo>
                      <a:pt x="501" y="593"/>
                    </a:lnTo>
                    <a:lnTo>
                      <a:pt x="514" y="600"/>
                    </a:lnTo>
                    <a:lnTo>
                      <a:pt x="527" y="605"/>
                    </a:lnTo>
                    <a:lnTo>
                      <a:pt x="542" y="610"/>
                    </a:lnTo>
                    <a:lnTo>
                      <a:pt x="556" y="615"/>
                    </a:lnTo>
                    <a:lnTo>
                      <a:pt x="572" y="618"/>
                    </a:lnTo>
                    <a:lnTo>
                      <a:pt x="586" y="620"/>
                    </a:lnTo>
                    <a:lnTo>
                      <a:pt x="602" y="621"/>
                    </a:lnTo>
                    <a:lnTo>
                      <a:pt x="615" y="621"/>
                    </a:lnTo>
                    <a:lnTo>
                      <a:pt x="630" y="621"/>
                    </a:lnTo>
                    <a:lnTo>
                      <a:pt x="643" y="620"/>
                    </a:lnTo>
                    <a:lnTo>
                      <a:pt x="656" y="618"/>
                    </a:lnTo>
                    <a:lnTo>
                      <a:pt x="668" y="616"/>
                    </a:lnTo>
                    <a:lnTo>
                      <a:pt x="678" y="612"/>
                    </a:lnTo>
                    <a:lnTo>
                      <a:pt x="663" y="606"/>
                    </a:lnTo>
                    <a:lnTo>
                      <a:pt x="646" y="598"/>
                    </a:lnTo>
                    <a:lnTo>
                      <a:pt x="630" y="588"/>
                    </a:lnTo>
                    <a:lnTo>
                      <a:pt x="611" y="576"/>
                    </a:lnTo>
                    <a:lnTo>
                      <a:pt x="592" y="563"/>
                    </a:lnTo>
                    <a:lnTo>
                      <a:pt x="574" y="548"/>
                    </a:lnTo>
                    <a:lnTo>
                      <a:pt x="555" y="534"/>
                    </a:lnTo>
                    <a:lnTo>
                      <a:pt x="537" y="517"/>
                    </a:lnTo>
                    <a:lnTo>
                      <a:pt x="519" y="502"/>
                    </a:lnTo>
                    <a:lnTo>
                      <a:pt x="502" y="485"/>
                    </a:lnTo>
                    <a:lnTo>
                      <a:pt x="485" y="469"/>
                    </a:lnTo>
                    <a:lnTo>
                      <a:pt x="470" y="452"/>
                    </a:lnTo>
                    <a:lnTo>
                      <a:pt x="455" y="436"/>
                    </a:lnTo>
                    <a:lnTo>
                      <a:pt x="443" y="420"/>
                    </a:lnTo>
                    <a:lnTo>
                      <a:pt x="431" y="406"/>
                    </a:lnTo>
                    <a:lnTo>
                      <a:pt x="423" y="392"/>
                    </a:lnTo>
                    <a:lnTo>
                      <a:pt x="434" y="399"/>
                    </a:lnTo>
                    <a:lnTo>
                      <a:pt x="447" y="405"/>
                    </a:lnTo>
                    <a:lnTo>
                      <a:pt x="458" y="410"/>
                    </a:lnTo>
                    <a:lnTo>
                      <a:pt x="470" y="415"/>
                    </a:lnTo>
                    <a:lnTo>
                      <a:pt x="482" y="418"/>
                    </a:lnTo>
                    <a:lnTo>
                      <a:pt x="493" y="421"/>
                    </a:lnTo>
                    <a:lnTo>
                      <a:pt x="506" y="423"/>
                    </a:lnTo>
                    <a:lnTo>
                      <a:pt x="518" y="425"/>
                    </a:lnTo>
                    <a:lnTo>
                      <a:pt x="530" y="425"/>
                    </a:lnTo>
                    <a:lnTo>
                      <a:pt x="544" y="425"/>
                    </a:lnTo>
                    <a:lnTo>
                      <a:pt x="557" y="423"/>
                    </a:lnTo>
                    <a:lnTo>
                      <a:pt x="572" y="421"/>
                    </a:lnTo>
                    <a:lnTo>
                      <a:pt x="586" y="418"/>
                    </a:lnTo>
                    <a:lnTo>
                      <a:pt x="602" y="413"/>
                    </a:lnTo>
                    <a:lnTo>
                      <a:pt x="617" y="408"/>
                    </a:lnTo>
                    <a:lnTo>
                      <a:pt x="635" y="400"/>
                    </a:lnTo>
                    <a:lnTo>
                      <a:pt x="616" y="396"/>
                    </a:lnTo>
                    <a:lnTo>
                      <a:pt x="599" y="391"/>
                    </a:lnTo>
                    <a:lnTo>
                      <a:pt x="580" y="386"/>
                    </a:lnTo>
                    <a:lnTo>
                      <a:pt x="563" y="380"/>
                    </a:lnTo>
                    <a:lnTo>
                      <a:pt x="546" y="373"/>
                    </a:lnTo>
                    <a:lnTo>
                      <a:pt x="528" y="365"/>
                    </a:lnTo>
                    <a:lnTo>
                      <a:pt x="511" y="358"/>
                    </a:lnTo>
                    <a:lnTo>
                      <a:pt x="494" y="350"/>
                    </a:lnTo>
                    <a:lnTo>
                      <a:pt x="460" y="331"/>
                    </a:lnTo>
                    <a:lnTo>
                      <a:pt x="425" y="311"/>
                    </a:lnTo>
                    <a:lnTo>
                      <a:pt x="391" y="289"/>
                    </a:lnTo>
                    <a:lnTo>
                      <a:pt x="356" y="264"/>
                    </a:lnTo>
                    <a:lnTo>
                      <a:pt x="320" y="238"/>
                    </a:lnTo>
                    <a:lnTo>
                      <a:pt x="282" y="209"/>
                    </a:lnTo>
                    <a:lnTo>
                      <a:pt x="243" y="179"/>
                    </a:lnTo>
                    <a:lnTo>
                      <a:pt x="203" y="147"/>
                    </a:lnTo>
                    <a:lnTo>
                      <a:pt x="117" y="78"/>
                    </a:lnTo>
                    <a:lnTo>
                      <a:pt x="22" y="1"/>
                    </a:lnTo>
                    <a:lnTo>
                      <a:pt x="0" y="0"/>
                    </a:lnTo>
                    <a:lnTo>
                      <a:pt x="10" y="26"/>
                    </a:lnTo>
                    <a:lnTo>
                      <a:pt x="21" y="54"/>
                    </a:lnTo>
                    <a:lnTo>
                      <a:pt x="33" y="85"/>
                    </a:lnTo>
                    <a:lnTo>
                      <a:pt x="49" y="116"/>
                    </a:lnTo>
                    <a:lnTo>
                      <a:pt x="65" y="150"/>
                    </a:lnTo>
                    <a:lnTo>
                      <a:pt x="84" y="184"/>
                    </a:lnTo>
                    <a:lnTo>
                      <a:pt x="105" y="221"/>
                    </a:lnTo>
                    <a:lnTo>
                      <a:pt x="126" y="258"/>
                    </a:lnTo>
                    <a:lnTo>
                      <a:pt x="149" y="296"/>
                    </a:lnTo>
                    <a:lnTo>
                      <a:pt x="174" y="334"/>
                    </a:lnTo>
                    <a:lnTo>
                      <a:pt x="200" y="374"/>
                    </a:lnTo>
                    <a:lnTo>
                      <a:pt x="228" y="412"/>
                    </a:lnTo>
                    <a:lnTo>
                      <a:pt x="256" y="451"/>
                    </a:lnTo>
                    <a:lnTo>
                      <a:pt x="286" y="490"/>
                    </a:lnTo>
                    <a:lnTo>
                      <a:pt x="316" y="529"/>
                    </a:lnTo>
                    <a:lnTo>
                      <a:pt x="347" y="567"/>
                    </a:lnTo>
                    <a:lnTo>
                      <a:pt x="379" y="604"/>
                    </a:lnTo>
                    <a:lnTo>
                      <a:pt x="411" y="640"/>
                    </a:lnTo>
                    <a:lnTo>
                      <a:pt x="444" y="676"/>
                    </a:lnTo>
                    <a:lnTo>
                      <a:pt x="477" y="709"/>
                    </a:lnTo>
                    <a:lnTo>
                      <a:pt x="511" y="742"/>
                    </a:lnTo>
                    <a:lnTo>
                      <a:pt x="545" y="772"/>
                    </a:lnTo>
                    <a:lnTo>
                      <a:pt x="579" y="801"/>
                    </a:lnTo>
                    <a:lnTo>
                      <a:pt x="613" y="827"/>
                    </a:lnTo>
                    <a:lnTo>
                      <a:pt x="648" y="851"/>
                    </a:lnTo>
                    <a:lnTo>
                      <a:pt x="682" y="872"/>
                    </a:lnTo>
                    <a:lnTo>
                      <a:pt x="716" y="892"/>
                    </a:lnTo>
                    <a:lnTo>
                      <a:pt x="750" y="907"/>
                    </a:lnTo>
                    <a:lnTo>
                      <a:pt x="784" y="921"/>
                    </a:lnTo>
                    <a:lnTo>
                      <a:pt x="816" y="930"/>
                    </a:lnTo>
                    <a:lnTo>
                      <a:pt x="849" y="936"/>
                    </a:lnTo>
                    <a:lnTo>
                      <a:pt x="880" y="938"/>
                    </a:lnTo>
                    <a:lnTo>
                      <a:pt x="902" y="938"/>
                    </a:lnTo>
                    <a:lnTo>
                      <a:pt x="925" y="937"/>
                    </a:lnTo>
                    <a:lnTo>
                      <a:pt x="948" y="934"/>
                    </a:lnTo>
                    <a:lnTo>
                      <a:pt x="972" y="930"/>
                    </a:lnTo>
                    <a:lnTo>
                      <a:pt x="994" y="926"/>
                    </a:lnTo>
                    <a:lnTo>
                      <a:pt x="1018" y="920"/>
                    </a:lnTo>
                    <a:lnTo>
                      <a:pt x="1041" y="912"/>
                    </a:lnTo>
                    <a:lnTo>
                      <a:pt x="1065" y="905"/>
                    </a:lnTo>
                    <a:lnTo>
                      <a:pt x="1089" y="896"/>
                    </a:lnTo>
                    <a:lnTo>
                      <a:pt x="1112" y="886"/>
                    </a:lnTo>
                    <a:lnTo>
                      <a:pt x="1136" y="875"/>
                    </a:lnTo>
                    <a:lnTo>
                      <a:pt x="1160" y="864"/>
                    </a:lnTo>
                    <a:lnTo>
                      <a:pt x="1184" y="851"/>
                    </a:lnTo>
                    <a:lnTo>
                      <a:pt x="1207" y="838"/>
                    </a:lnTo>
                    <a:lnTo>
                      <a:pt x="1231" y="824"/>
                    </a:lnTo>
                    <a:lnTo>
                      <a:pt x="1255" y="810"/>
                    </a:lnTo>
                    <a:lnTo>
                      <a:pt x="1271" y="794"/>
                    </a:lnTo>
                    <a:lnTo>
                      <a:pt x="1288" y="779"/>
                    </a:lnTo>
                    <a:lnTo>
                      <a:pt x="1303" y="762"/>
                    </a:lnTo>
                    <a:lnTo>
                      <a:pt x="1319" y="746"/>
                    </a:lnTo>
                    <a:close/>
                  </a:path>
                </a:pathLst>
              </a:custGeom>
              <a:solidFill>
                <a:srgbClr val="4247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30" name="Freeform 149"/>
              <p:cNvSpPr>
                <a:spLocks/>
              </p:cNvSpPr>
              <p:nvPr/>
            </p:nvSpPr>
            <p:spPr bwMode="auto">
              <a:xfrm>
                <a:off x="3431" y="240"/>
                <a:ext cx="291" cy="138"/>
              </a:xfrm>
              <a:custGeom>
                <a:avLst/>
                <a:gdLst>
                  <a:gd name="T0" fmla="*/ 0 w 2036"/>
                  <a:gd name="T1" fmla="*/ 0 h 968"/>
                  <a:gd name="T2" fmla="*/ 0 w 2036"/>
                  <a:gd name="T3" fmla="*/ 0 h 968"/>
                  <a:gd name="T4" fmla="*/ 0 w 2036"/>
                  <a:gd name="T5" fmla="*/ 0 h 968"/>
                  <a:gd name="T6" fmla="*/ 0 w 2036"/>
                  <a:gd name="T7" fmla="*/ 0 h 968"/>
                  <a:gd name="T8" fmla="*/ 0 w 2036"/>
                  <a:gd name="T9" fmla="*/ 0 h 968"/>
                  <a:gd name="T10" fmla="*/ 0 w 2036"/>
                  <a:gd name="T11" fmla="*/ 0 h 968"/>
                  <a:gd name="T12" fmla="*/ 0 w 2036"/>
                  <a:gd name="T13" fmla="*/ 0 h 968"/>
                  <a:gd name="T14" fmla="*/ 0 w 2036"/>
                  <a:gd name="T15" fmla="*/ 0 h 968"/>
                  <a:gd name="T16" fmla="*/ 0 w 2036"/>
                  <a:gd name="T17" fmla="*/ 0 h 968"/>
                  <a:gd name="T18" fmla="*/ 0 w 2036"/>
                  <a:gd name="T19" fmla="*/ 0 h 968"/>
                  <a:gd name="T20" fmla="*/ 0 w 2036"/>
                  <a:gd name="T21" fmla="*/ 0 h 968"/>
                  <a:gd name="T22" fmla="*/ 0 w 2036"/>
                  <a:gd name="T23" fmla="*/ 0 h 968"/>
                  <a:gd name="T24" fmla="*/ 0 w 2036"/>
                  <a:gd name="T25" fmla="*/ 0 h 968"/>
                  <a:gd name="T26" fmla="*/ 0 w 2036"/>
                  <a:gd name="T27" fmla="*/ 0 h 968"/>
                  <a:gd name="T28" fmla="*/ 0 w 2036"/>
                  <a:gd name="T29" fmla="*/ 0 h 968"/>
                  <a:gd name="T30" fmla="*/ 0 w 2036"/>
                  <a:gd name="T31" fmla="*/ 0 h 968"/>
                  <a:gd name="T32" fmla="*/ 0 w 2036"/>
                  <a:gd name="T33" fmla="*/ 0 h 968"/>
                  <a:gd name="T34" fmla="*/ 0 w 2036"/>
                  <a:gd name="T35" fmla="*/ 0 h 968"/>
                  <a:gd name="T36" fmla="*/ 0 w 2036"/>
                  <a:gd name="T37" fmla="*/ 0 h 968"/>
                  <a:gd name="T38" fmla="*/ 0 w 2036"/>
                  <a:gd name="T39" fmla="*/ 0 h 968"/>
                  <a:gd name="T40" fmla="*/ 0 w 2036"/>
                  <a:gd name="T41" fmla="*/ 0 h 968"/>
                  <a:gd name="T42" fmla="*/ 0 w 2036"/>
                  <a:gd name="T43" fmla="*/ 0 h 968"/>
                  <a:gd name="T44" fmla="*/ 0 w 2036"/>
                  <a:gd name="T45" fmla="*/ 0 h 968"/>
                  <a:gd name="T46" fmla="*/ 0 w 2036"/>
                  <a:gd name="T47" fmla="*/ 0 h 968"/>
                  <a:gd name="T48" fmla="*/ 0 w 2036"/>
                  <a:gd name="T49" fmla="*/ 0 h 968"/>
                  <a:gd name="T50" fmla="*/ 0 w 2036"/>
                  <a:gd name="T51" fmla="*/ 0 h 968"/>
                  <a:gd name="T52" fmla="*/ 0 w 2036"/>
                  <a:gd name="T53" fmla="*/ 0 h 968"/>
                  <a:gd name="T54" fmla="*/ 0 w 2036"/>
                  <a:gd name="T55" fmla="*/ 0 h 968"/>
                  <a:gd name="T56" fmla="*/ 0 w 2036"/>
                  <a:gd name="T57" fmla="*/ 0 h 968"/>
                  <a:gd name="T58" fmla="*/ 0 w 2036"/>
                  <a:gd name="T59" fmla="*/ 0 h 968"/>
                  <a:gd name="T60" fmla="*/ 0 w 2036"/>
                  <a:gd name="T61" fmla="*/ 0 h 968"/>
                  <a:gd name="T62" fmla="*/ 0 w 2036"/>
                  <a:gd name="T63" fmla="*/ 0 h 968"/>
                  <a:gd name="T64" fmla="*/ 0 w 2036"/>
                  <a:gd name="T65" fmla="*/ 0 h 968"/>
                  <a:gd name="T66" fmla="*/ 0 w 2036"/>
                  <a:gd name="T67" fmla="*/ 0 h 968"/>
                  <a:gd name="T68" fmla="*/ 0 w 2036"/>
                  <a:gd name="T69" fmla="*/ 0 h 968"/>
                  <a:gd name="T70" fmla="*/ 0 w 2036"/>
                  <a:gd name="T71" fmla="*/ 0 h 968"/>
                  <a:gd name="T72" fmla="*/ 0 w 2036"/>
                  <a:gd name="T73" fmla="*/ 0 h 968"/>
                  <a:gd name="T74" fmla="*/ 0 w 2036"/>
                  <a:gd name="T75" fmla="*/ 0 h 968"/>
                  <a:gd name="T76" fmla="*/ 0 w 2036"/>
                  <a:gd name="T77" fmla="*/ 0 h 968"/>
                  <a:gd name="T78" fmla="*/ 0 w 2036"/>
                  <a:gd name="T79" fmla="*/ 0 h 968"/>
                  <a:gd name="T80" fmla="*/ 0 w 2036"/>
                  <a:gd name="T81" fmla="*/ 0 h 968"/>
                  <a:gd name="T82" fmla="*/ 0 w 2036"/>
                  <a:gd name="T83" fmla="*/ 0 h 968"/>
                  <a:gd name="T84" fmla="*/ 0 w 2036"/>
                  <a:gd name="T85" fmla="*/ 0 h 9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036"/>
                  <a:gd name="T130" fmla="*/ 0 h 968"/>
                  <a:gd name="T131" fmla="*/ 2036 w 2036"/>
                  <a:gd name="T132" fmla="*/ 968 h 9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036" h="968">
                    <a:moveTo>
                      <a:pt x="2036" y="484"/>
                    </a:moveTo>
                    <a:lnTo>
                      <a:pt x="2035" y="509"/>
                    </a:lnTo>
                    <a:lnTo>
                      <a:pt x="2031" y="534"/>
                    </a:lnTo>
                    <a:lnTo>
                      <a:pt x="2025" y="557"/>
                    </a:lnTo>
                    <a:lnTo>
                      <a:pt x="2016" y="581"/>
                    </a:lnTo>
                    <a:lnTo>
                      <a:pt x="2004" y="605"/>
                    </a:lnTo>
                    <a:lnTo>
                      <a:pt x="1991" y="628"/>
                    </a:lnTo>
                    <a:lnTo>
                      <a:pt x="1974" y="650"/>
                    </a:lnTo>
                    <a:lnTo>
                      <a:pt x="1957" y="672"/>
                    </a:lnTo>
                    <a:lnTo>
                      <a:pt x="1936" y="694"/>
                    </a:lnTo>
                    <a:lnTo>
                      <a:pt x="1913" y="715"/>
                    </a:lnTo>
                    <a:lnTo>
                      <a:pt x="1889" y="735"/>
                    </a:lnTo>
                    <a:lnTo>
                      <a:pt x="1863" y="755"/>
                    </a:lnTo>
                    <a:lnTo>
                      <a:pt x="1834" y="773"/>
                    </a:lnTo>
                    <a:lnTo>
                      <a:pt x="1804" y="792"/>
                    </a:lnTo>
                    <a:lnTo>
                      <a:pt x="1772" y="810"/>
                    </a:lnTo>
                    <a:lnTo>
                      <a:pt x="1738" y="826"/>
                    </a:lnTo>
                    <a:lnTo>
                      <a:pt x="1703" y="842"/>
                    </a:lnTo>
                    <a:lnTo>
                      <a:pt x="1665" y="857"/>
                    </a:lnTo>
                    <a:lnTo>
                      <a:pt x="1627" y="872"/>
                    </a:lnTo>
                    <a:lnTo>
                      <a:pt x="1588" y="885"/>
                    </a:lnTo>
                    <a:lnTo>
                      <a:pt x="1547" y="898"/>
                    </a:lnTo>
                    <a:lnTo>
                      <a:pt x="1503" y="909"/>
                    </a:lnTo>
                    <a:lnTo>
                      <a:pt x="1460" y="920"/>
                    </a:lnTo>
                    <a:lnTo>
                      <a:pt x="1414" y="930"/>
                    </a:lnTo>
                    <a:lnTo>
                      <a:pt x="1368" y="938"/>
                    </a:lnTo>
                    <a:lnTo>
                      <a:pt x="1321" y="946"/>
                    </a:lnTo>
                    <a:lnTo>
                      <a:pt x="1273" y="952"/>
                    </a:lnTo>
                    <a:lnTo>
                      <a:pt x="1223" y="958"/>
                    </a:lnTo>
                    <a:lnTo>
                      <a:pt x="1174" y="962"/>
                    </a:lnTo>
                    <a:lnTo>
                      <a:pt x="1122" y="965"/>
                    </a:lnTo>
                    <a:lnTo>
                      <a:pt x="1070" y="967"/>
                    </a:lnTo>
                    <a:lnTo>
                      <a:pt x="1019" y="968"/>
                    </a:lnTo>
                    <a:lnTo>
                      <a:pt x="966" y="967"/>
                    </a:lnTo>
                    <a:lnTo>
                      <a:pt x="914" y="965"/>
                    </a:lnTo>
                    <a:lnTo>
                      <a:pt x="864" y="962"/>
                    </a:lnTo>
                    <a:lnTo>
                      <a:pt x="813" y="958"/>
                    </a:lnTo>
                    <a:lnTo>
                      <a:pt x="763" y="952"/>
                    </a:lnTo>
                    <a:lnTo>
                      <a:pt x="715" y="946"/>
                    </a:lnTo>
                    <a:lnTo>
                      <a:pt x="668" y="938"/>
                    </a:lnTo>
                    <a:lnTo>
                      <a:pt x="622" y="930"/>
                    </a:lnTo>
                    <a:lnTo>
                      <a:pt x="576" y="920"/>
                    </a:lnTo>
                    <a:lnTo>
                      <a:pt x="533" y="909"/>
                    </a:lnTo>
                    <a:lnTo>
                      <a:pt x="491" y="898"/>
                    </a:lnTo>
                    <a:lnTo>
                      <a:pt x="449" y="885"/>
                    </a:lnTo>
                    <a:lnTo>
                      <a:pt x="409" y="872"/>
                    </a:lnTo>
                    <a:lnTo>
                      <a:pt x="371" y="857"/>
                    </a:lnTo>
                    <a:lnTo>
                      <a:pt x="333" y="842"/>
                    </a:lnTo>
                    <a:lnTo>
                      <a:pt x="298" y="826"/>
                    </a:lnTo>
                    <a:lnTo>
                      <a:pt x="264" y="810"/>
                    </a:lnTo>
                    <a:lnTo>
                      <a:pt x="232" y="792"/>
                    </a:lnTo>
                    <a:lnTo>
                      <a:pt x="202" y="773"/>
                    </a:lnTo>
                    <a:lnTo>
                      <a:pt x="173" y="755"/>
                    </a:lnTo>
                    <a:lnTo>
                      <a:pt x="147" y="735"/>
                    </a:lnTo>
                    <a:lnTo>
                      <a:pt x="123" y="715"/>
                    </a:lnTo>
                    <a:lnTo>
                      <a:pt x="100" y="694"/>
                    </a:lnTo>
                    <a:lnTo>
                      <a:pt x="80" y="672"/>
                    </a:lnTo>
                    <a:lnTo>
                      <a:pt x="62" y="650"/>
                    </a:lnTo>
                    <a:lnTo>
                      <a:pt x="45" y="628"/>
                    </a:lnTo>
                    <a:lnTo>
                      <a:pt x="32" y="605"/>
                    </a:lnTo>
                    <a:lnTo>
                      <a:pt x="20" y="581"/>
                    </a:lnTo>
                    <a:lnTo>
                      <a:pt x="11" y="557"/>
                    </a:lnTo>
                    <a:lnTo>
                      <a:pt x="5" y="534"/>
                    </a:lnTo>
                    <a:lnTo>
                      <a:pt x="1" y="509"/>
                    </a:lnTo>
                    <a:lnTo>
                      <a:pt x="0" y="484"/>
                    </a:lnTo>
                    <a:lnTo>
                      <a:pt x="1" y="459"/>
                    </a:lnTo>
                    <a:lnTo>
                      <a:pt x="5" y="434"/>
                    </a:lnTo>
                    <a:lnTo>
                      <a:pt x="11" y="411"/>
                    </a:lnTo>
                    <a:lnTo>
                      <a:pt x="20" y="387"/>
                    </a:lnTo>
                    <a:lnTo>
                      <a:pt x="32" y="363"/>
                    </a:lnTo>
                    <a:lnTo>
                      <a:pt x="45" y="340"/>
                    </a:lnTo>
                    <a:lnTo>
                      <a:pt x="62" y="317"/>
                    </a:lnTo>
                    <a:lnTo>
                      <a:pt x="80" y="296"/>
                    </a:lnTo>
                    <a:lnTo>
                      <a:pt x="100" y="274"/>
                    </a:lnTo>
                    <a:lnTo>
                      <a:pt x="123" y="253"/>
                    </a:lnTo>
                    <a:lnTo>
                      <a:pt x="147" y="233"/>
                    </a:lnTo>
                    <a:lnTo>
                      <a:pt x="173" y="213"/>
                    </a:lnTo>
                    <a:lnTo>
                      <a:pt x="202" y="194"/>
                    </a:lnTo>
                    <a:lnTo>
                      <a:pt x="232" y="176"/>
                    </a:lnTo>
                    <a:lnTo>
                      <a:pt x="264" y="158"/>
                    </a:lnTo>
                    <a:lnTo>
                      <a:pt x="298" y="142"/>
                    </a:lnTo>
                    <a:lnTo>
                      <a:pt x="333" y="126"/>
                    </a:lnTo>
                    <a:lnTo>
                      <a:pt x="371" y="111"/>
                    </a:lnTo>
                    <a:lnTo>
                      <a:pt x="409" y="96"/>
                    </a:lnTo>
                    <a:lnTo>
                      <a:pt x="449" y="83"/>
                    </a:lnTo>
                    <a:lnTo>
                      <a:pt x="491" y="70"/>
                    </a:lnTo>
                    <a:lnTo>
                      <a:pt x="533" y="59"/>
                    </a:lnTo>
                    <a:lnTo>
                      <a:pt x="576" y="48"/>
                    </a:lnTo>
                    <a:lnTo>
                      <a:pt x="622" y="38"/>
                    </a:lnTo>
                    <a:lnTo>
                      <a:pt x="668" y="30"/>
                    </a:lnTo>
                    <a:lnTo>
                      <a:pt x="715" y="22"/>
                    </a:lnTo>
                    <a:lnTo>
                      <a:pt x="763" y="16"/>
                    </a:lnTo>
                    <a:lnTo>
                      <a:pt x="813" y="10"/>
                    </a:lnTo>
                    <a:lnTo>
                      <a:pt x="864" y="5"/>
                    </a:lnTo>
                    <a:lnTo>
                      <a:pt x="914" y="2"/>
                    </a:lnTo>
                    <a:lnTo>
                      <a:pt x="966" y="1"/>
                    </a:lnTo>
                    <a:lnTo>
                      <a:pt x="1019" y="0"/>
                    </a:lnTo>
                    <a:lnTo>
                      <a:pt x="1070" y="1"/>
                    </a:lnTo>
                    <a:lnTo>
                      <a:pt x="1122" y="2"/>
                    </a:lnTo>
                    <a:lnTo>
                      <a:pt x="1174" y="5"/>
                    </a:lnTo>
                    <a:lnTo>
                      <a:pt x="1223" y="10"/>
                    </a:lnTo>
                    <a:lnTo>
                      <a:pt x="1273" y="16"/>
                    </a:lnTo>
                    <a:lnTo>
                      <a:pt x="1321" y="22"/>
                    </a:lnTo>
                    <a:lnTo>
                      <a:pt x="1368" y="30"/>
                    </a:lnTo>
                    <a:lnTo>
                      <a:pt x="1414" y="38"/>
                    </a:lnTo>
                    <a:lnTo>
                      <a:pt x="1460" y="48"/>
                    </a:lnTo>
                    <a:lnTo>
                      <a:pt x="1503" y="59"/>
                    </a:lnTo>
                    <a:lnTo>
                      <a:pt x="1547" y="70"/>
                    </a:lnTo>
                    <a:lnTo>
                      <a:pt x="1588" y="83"/>
                    </a:lnTo>
                    <a:lnTo>
                      <a:pt x="1627" y="96"/>
                    </a:lnTo>
                    <a:lnTo>
                      <a:pt x="1665" y="111"/>
                    </a:lnTo>
                    <a:lnTo>
                      <a:pt x="1703" y="126"/>
                    </a:lnTo>
                    <a:lnTo>
                      <a:pt x="1738" y="142"/>
                    </a:lnTo>
                    <a:lnTo>
                      <a:pt x="1772" y="158"/>
                    </a:lnTo>
                    <a:lnTo>
                      <a:pt x="1804" y="176"/>
                    </a:lnTo>
                    <a:lnTo>
                      <a:pt x="1834" y="194"/>
                    </a:lnTo>
                    <a:lnTo>
                      <a:pt x="1863" y="213"/>
                    </a:lnTo>
                    <a:lnTo>
                      <a:pt x="1889" y="233"/>
                    </a:lnTo>
                    <a:lnTo>
                      <a:pt x="1913" y="253"/>
                    </a:lnTo>
                    <a:lnTo>
                      <a:pt x="1936" y="274"/>
                    </a:lnTo>
                    <a:lnTo>
                      <a:pt x="1957" y="296"/>
                    </a:lnTo>
                    <a:lnTo>
                      <a:pt x="1974" y="317"/>
                    </a:lnTo>
                    <a:lnTo>
                      <a:pt x="1991" y="340"/>
                    </a:lnTo>
                    <a:lnTo>
                      <a:pt x="2004" y="363"/>
                    </a:lnTo>
                    <a:lnTo>
                      <a:pt x="2016" y="387"/>
                    </a:lnTo>
                    <a:lnTo>
                      <a:pt x="2025" y="411"/>
                    </a:lnTo>
                    <a:lnTo>
                      <a:pt x="2031" y="434"/>
                    </a:lnTo>
                    <a:lnTo>
                      <a:pt x="2035" y="459"/>
                    </a:lnTo>
                    <a:lnTo>
                      <a:pt x="2036" y="484"/>
                    </a:lnTo>
                    <a:close/>
                  </a:path>
                </a:pathLst>
              </a:custGeom>
              <a:solidFill>
                <a:srgbClr val="C93A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31" name="Freeform 150"/>
              <p:cNvSpPr>
                <a:spLocks/>
              </p:cNvSpPr>
              <p:nvPr/>
            </p:nvSpPr>
            <p:spPr bwMode="auto">
              <a:xfrm>
                <a:off x="3447" y="240"/>
                <a:ext cx="218" cy="54"/>
              </a:xfrm>
              <a:custGeom>
                <a:avLst/>
                <a:gdLst>
                  <a:gd name="T0" fmla="*/ 0 w 1523"/>
                  <a:gd name="T1" fmla="*/ 0 h 376"/>
                  <a:gd name="T2" fmla="*/ 0 w 1523"/>
                  <a:gd name="T3" fmla="*/ 0 h 376"/>
                  <a:gd name="T4" fmla="*/ 0 w 1523"/>
                  <a:gd name="T5" fmla="*/ 0 h 376"/>
                  <a:gd name="T6" fmla="*/ 0 w 1523"/>
                  <a:gd name="T7" fmla="*/ 0 h 376"/>
                  <a:gd name="T8" fmla="*/ 0 w 1523"/>
                  <a:gd name="T9" fmla="*/ 0 h 376"/>
                  <a:gd name="T10" fmla="*/ 0 w 1523"/>
                  <a:gd name="T11" fmla="*/ 0 h 376"/>
                  <a:gd name="T12" fmla="*/ 0 w 1523"/>
                  <a:gd name="T13" fmla="*/ 0 h 376"/>
                  <a:gd name="T14" fmla="*/ 0 w 1523"/>
                  <a:gd name="T15" fmla="*/ 0 h 376"/>
                  <a:gd name="T16" fmla="*/ 0 w 1523"/>
                  <a:gd name="T17" fmla="*/ 0 h 376"/>
                  <a:gd name="T18" fmla="*/ 0 w 1523"/>
                  <a:gd name="T19" fmla="*/ 0 h 376"/>
                  <a:gd name="T20" fmla="*/ 0 w 1523"/>
                  <a:gd name="T21" fmla="*/ 0 h 376"/>
                  <a:gd name="T22" fmla="*/ 0 w 1523"/>
                  <a:gd name="T23" fmla="*/ 0 h 376"/>
                  <a:gd name="T24" fmla="*/ 0 w 1523"/>
                  <a:gd name="T25" fmla="*/ 0 h 376"/>
                  <a:gd name="T26" fmla="*/ 0 w 1523"/>
                  <a:gd name="T27" fmla="*/ 0 h 376"/>
                  <a:gd name="T28" fmla="*/ 0 w 1523"/>
                  <a:gd name="T29" fmla="*/ 0 h 376"/>
                  <a:gd name="T30" fmla="*/ 0 w 1523"/>
                  <a:gd name="T31" fmla="*/ 0 h 376"/>
                  <a:gd name="T32" fmla="*/ 0 w 1523"/>
                  <a:gd name="T33" fmla="*/ 0 h 376"/>
                  <a:gd name="T34" fmla="*/ 0 w 1523"/>
                  <a:gd name="T35" fmla="*/ 0 h 376"/>
                  <a:gd name="T36" fmla="*/ 0 w 1523"/>
                  <a:gd name="T37" fmla="*/ 0 h 376"/>
                  <a:gd name="T38" fmla="*/ 0 w 1523"/>
                  <a:gd name="T39" fmla="*/ 0 h 376"/>
                  <a:gd name="T40" fmla="*/ 0 w 1523"/>
                  <a:gd name="T41" fmla="*/ 0 h 376"/>
                  <a:gd name="T42" fmla="*/ 0 w 1523"/>
                  <a:gd name="T43" fmla="*/ 0 h 376"/>
                  <a:gd name="T44" fmla="*/ 0 w 1523"/>
                  <a:gd name="T45" fmla="*/ 0 h 376"/>
                  <a:gd name="T46" fmla="*/ 0 w 1523"/>
                  <a:gd name="T47" fmla="*/ 0 h 376"/>
                  <a:gd name="T48" fmla="*/ 0 w 1523"/>
                  <a:gd name="T49" fmla="*/ 0 h 376"/>
                  <a:gd name="T50" fmla="*/ 0 w 1523"/>
                  <a:gd name="T51" fmla="*/ 0 h 376"/>
                  <a:gd name="T52" fmla="*/ 0 w 1523"/>
                  <a:gd name="T53" fmla="*/ 0 h 376"/>
                  <a:gd name="T54" fmla="*/ 0 w 1523"/>
                  <a:gd name="T55" fmla="*/ 0 h 376"/>
                  <a:gd name="T56" fmla="*/ 0 w 1523"/>
                  <a:gd name="T57" fmla="*/ 0 h 376"/>
                  <a:gd name="T58" fmla="*/ 0 w 1523"/>
                  <a:gd name="T59" fmla="*/ 0 h 376"/>
                  <a:gd name="T60" fmla="*/ 0 w 1523"/>
                  <a:gd name="T61" fmla="*/ 0 h 376"/>
                  <a:gd name="T62" fmla="*/ 0 w 1523"/>
                  <a:gd name="T63" fmla="*/ 0 h 376"/>
                  <a:gd name="T64" fmla="*/ 0 w 1523"/>
                  <a:gd name="T65" fmla="*/ 0 h 376"/>
                  <a:gd name="T66" fmla="*/ 0 w 1523"/>
                  <a:gd name="T67" fmla="*/ 0 h 376"/>
                  <a:gd name="T68" fmla="*/ 0 w 1523"/>
                  <a:gd name="T69" fmla="*/ 0 h 376"/>
                  <a:gd name="T70" fmla="*/ 0 w 1523"/>
                  <a:gd name="T71" fmla="*/ 0 h 376"/>
                  <a:gd name="T72" fmla="*/ 0 w 1523"/>
                  <a:gd name="T73" fmla="*/ 0 h 376"/>
                  <a:gd name="T74" fmla="*/ 0 w 1523"/>
                  <a:gd name="T75" fmla="*/ 0 h 376"/>
                  <a:gd name="T76" fmla="*/ 0 w 1523"/>
                  <a:gd name="T77" fmla="*/ 0 h 376"/>
                  <a:gd name="T78" fmla="*/ 0 w 1523"/>
                  <a:gd name="T79" fmla="*/ 0 h 376"/>
                  <a:gd name="T80" fmla="*/ 0 w 1523"/>
                  <a:gd name="T81" fmla="*/ 0 h 376"/>
                  <a:gd name="T82" fmla="*/ 0 w 1523"/>
                  <a:gd name="T83" fmla="*/ 0 h 376"/>
                  <a:gd name="T84" fmla="*/ 0 w 1523"/>
                  <a:gd name="T85" fmla="*/ 0 h 376"/>
                  <a:gd name="T86" fmla="*/ 0 w 1523"/>
                  <a:gd name="T87" fmla="*/ 0 h 376"/>
                  <a:gd name="T88" fmla="*/ 0 w 1523"/>
                  <a:gd name="T89" fmla="*/ 0 h 376"/>
                  <a:gd name="T90" fmla="*/ 0 w 1523"/>
                  <a:gd name="T91" fmla="*/ 0 h 376"/>
                  <a:gd name="T92" fmla="*/ 0 w 1523"/>
                  <a:gd name="T93" fmla="*/ 0 h 376"/>
                  <a:gd name="T94" fmla="*/ 0 w 1523"/>
                  <a:gd name="T95" fmla="*/ 0 h 3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523"/>
                  <a:gd name="T145" fmla="*/ 0 h 376"/>
                  <a:gd name="T146" fmla="*/ 1523 w 1523"/>
                  <a:gd name="T147" fmla="*/ 376 h 3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523" h="376">
                    <a:moveTo>
                      <a:pt x="1523" y="92"/>
                    </a:moveTo>
                    <a:lnTo>
                      <a:pt x="1491" y="82"/>
                    </a:lnTo>
                    <a:lnTo>
                      <a:pt x="1458" y="71"/>
                    </a:lnTo>
                    <a:lnTo>
                      <a:pt x="1424" y="62"/>
                    </a:lnTo>
                    <a:lnTo>
                      <a:pt x="1390" y="54"/>
                    </a:lnTo>
                    <a:lnTo>
                      <a:pt x="1355" y="45"/>
                    </a:lnTo>
                    <a:lnTo>
                      <a:pt x="1319" y="38"/>
                    </a:lnTo>
                    <a:lnTo>
                      <a:pt x="1283" y="31"/>
                    </a:lnTo>
                    <a:lnTo>
                      <a:pt x="1245" y="25"/>
                    </a:lnTo>
                    <a:lnTo>
                      <a:pt x="1207" y="19"/>
                    </a:lnTo>
                    <a:lnTo>
                      <a:pt x="1169" y="14"/>
                    </a:lnTo>
                    <a:lnTo>
                      <a:pt x="1130" y="10"/>
                    </a:lnTo>
                    <a:lnTo>
                      <a:pt x="1090" y="6"/>
                    </a:lnTo>
                    <a:lnTo>
                      <a:pt x="1050" y="4"/>
                    </a:lnTo>
                    <a:lnTo>
                      <a:pt x="1009" y="2"/>
                    </a:lnTo>
                    <a:lnTo>
                      <a:pt x="968" y="0"/>
                    </a:lnTo>
                    <a:lnTo>
                      <a:pt x="926" y="0"/>
                    </a:lnTo>
                    <a:lnTo>
                      <a:pt x="888" y="0"/>
                    </a:lnTo>
                    <a:lnTo>
                      <a:pt x="850" y="1"/>
                    </a:lnTo>
                    <a:lnTo>
                      <a:pt x="812" y="3"/>
                    </a:lnTo>
                    <a:lnTo>
                      <a:pt x="775" y="5"/>
                    </a:lnTo>
                    <a:lnTo>
                      <a:pt x="738" y="8"/>
                    </a:lnTo>
                    <a:lnTo>
                      <a:pt x="702" y="12"/>
                    </a:lnTo>
                    <a:lnTo>
                      <a:pt x="666" y="17"/>
                    </a:lnTo>
                    <a:lnTo>
                      <a:pt x="631" y="21"/>
                    </a:lnTo>
                    <a:lnTo>
                      <a:pt x="595" y="26"/>
                    </a:lnTo>
                    <a:lnTo>
                      <a:pt x="561" y="32"/>
                    </a:lnTo>
                    <a:lnTo>
                      <a:pt x="527" y="39"/>
                    </a:lnTo>
                    <a:lnTo>
                      <a:pt x="494" y="45"/>
                    </a:lnTo>
                    <a:lnTo>
                      <a:pt x="462" y="54"/>
                    </a:lnTo>
                    <a:lnTo>
                      <a:pt x="430" y="62"/>
                    </a:lnTo>
                    <a:lnTo>
                      <a:pt x="399" y="70"/>
                    </a:lnTo>
                    <a:lnTo>
                      <a:pt x="368" y="80"/>
                    </a:lnTo>
                    <a:lnTo>
                      <a:pt x="339" y="89"/>
                    </a:lnTo>
                    <a:lnTo>
                      <a:pt x="310" y="99"/>
                    </a:lnTo>
                    <a:lnTo>
                      <a:pt x="282" y="110"/>
                    </a:lnTo>
                    <a:lnTo>
                      <a:pt x="254" y="121"/>
                    </a:lnTo>
                    <a:lnTo>
                      <a:pt x="229" y="132"/>
                    </a:lnTo>
                    <a:lnTo>
                      <a:pt x="203" y="144"/>
                    </a:lnTo>
                    <a:lnTo>
                      <a:pt x="178" y="156"/>
                    </a:lnTo>
                    <a:lnTo>
                      <a:pt x="154" y="170"/>
                    </a:lnTo>
                    <a:lnTo>
                      <a:pt x="131" y="182"/>
                    </a:lnTo>
                    <a:lnTo>
                      <a:pt x="110" y="195"/>
                    </a:lnTo>
                    <a:lnTo>
                      <a:pt x="88" y="210"/>
                    </a:lnTo>
                    <a:lnTo>
                      <a:pt x="68" y="224"/>
                    </a:lnTo>
                    <a:lnTo>
                      <a:pt x="50" y="239"/>
                    </a:lnTo>
                    <a:lnTo>
                      <a:pt x="32" y="253"/>
                    </a:lnTo>
                    <a:lnTo>
                      <a:pt x="16" y="269"/>
                    </a:lnTo>
                    <a:lnTo>
                      <a:pt x="0" y="284"/>
                    </a:lnTo>
                    <a:lnTo>
                      <a:pt x="31" y="295"/>
                    </a:lnTo>
                    <a:lnTo>
                      <a:pt x="64" y="305"/>
                    </a:lnTo>
                    <a:lnTo>
                      <a:pt x="98" y="314"/>
                    </a:lnTo>
                    <a:lnTo>
                      <a:pt x="132" y="323"/>
                    </a:lnTo>
                    <a:lnTo>
                      <a:pt x="168" y="331"/>
                    </a:lnTo>
                    <a:lnTo>
                      <a:pt x="204" y="339"/>
                    </a:lnTo>
                    <a:lnTo>
                      <a:pt x="240" y="345"/>
                    </a:lnTo>
                    <a:lnTo>
                      <a:pt x="277" y="352"/>
                    </a:lnTo>
                    <a:lnTo>
                      <a:pt x="315" y="358"/>
                    </a:lnTo>
                    <a:lnTo>
                      <a:pt x="354" y="363"/>
                    </a:lnTo>
                    <a:lnTo>
                      <a:pt x="393" y="367"/>
                    </a:lnTo>
                    <a:lnTo>
                      <a:pt x="432" y="370"/>
                    </a:lnTo>
                    <a:lnTo>
                      <a:pt x="472" y="373"/>
                    </a:lnTo>
                    <a:lnTo>
                      <a:pt x="514" y="374"/>
                    </a:lnTo>
                    <a:lnTo>
                      <a:pt x="554" y="376"/>
                    </a:lnTo>
                    <a:lnTo>
                      <a:pt x="596" y="376"/>
                    </a:lnTo>
                    <a:lnTo>
                      <a:pt x="635" y="376"/>
                    </a:lnTo>
                    <a:lnTo>
                      <a:pt x="673" y="375"/>
                    </a:lnTo>
                    <a:lnTo>
                      <a:pt x="710" y="373"/>
                    </a:lnTo>
                    <a:lnTo>
                      <a:pt x="748" y="371"/>
                    </a:lnTo>
                    <a:lnTo>
                      <a:pt x="785" y="368"/>
                    </a:lnTo>
                    <a:lnTo>
                      <a:pt x="821" y="365"/>
                    </a:lnTo>
                    <a:lnTo>
                      <a:pt x="857" y="361"/>
                    </a:lnTo>
                    <a:lnTo>
                      <a:pt x="892" y="356"/>
                    </a:lnTo>
                    <a:lnTo>
                      <a:pt x="927" y="351"/>
                    </a:lnTo>
                    <a:lnTo>
                      <a:pt x="961" y="344"/>
                    </a:lnTo>
                    <a:lnTo>
                      <a:pt x="995" y="338"/>
                    </a:lnTo>
                    <a:lnTo>
                      <a:pt x="1028" y="331"/>
                    </a:lnTo>
                    <a:lnTo>
                      <a:pt x="1060" y="323"/>
                    </a:lnTo>
                    <a:lnTo>
                      <a:pt x="1093" y="315"/>
                    </a:lnTo>
                    <a:lnTo>
                      <a:pt x="1124" y="306"/>
                    </a:lnTo>
                    <a:lnTo>
                      <a:pt x="1155" y="297"/>
                    </a:lnTo>
                    <a:lnTo>
                      <a:pt x="1183" y="287"/>
                    </a:lnTo>
                    <a:lnTo>
                      <a:pt x="1212" y="277"/>
                    </a:lnTo>
                    <a:lnTo>
                      <a:pt x="1240" y="267"/>
                    </a:lnTo>
                    <a:lnTo>
                      <a:pt x="1268" y="255"/>
                    </a:lnTo>
                    <a:lnTo>
                      <a:pt x="1294" y="244"/>
                    </a:lnTo>
                    <a:lnTo>
                      <a:pt x="1320" y="233"/>
                    </a:lnTo>
                    <a:lnTo>
                      <a:pt x="1345" y="220"/>
                    </a:lnTo>
                    <a:lnTo>
                      <a:pt x="1368" y="208"/>
                    </a:lnTo>
                    <a:lnTo>
                      <a:pt x="1391" y="194"/>
                    </a:lnTo>
                    <a:lnTo>
                      <a:pt x="1413" y="181"/>
                    </a:lnTo>
                    <a:lnTo>
                      <a:pt x="1435" y="166"/>
                    </a:lnTo>
                    <a:lnTo>
                      <a:pt x="1454" y="153"/>
                    </a:lnTo>
                    <a:lnTo>
                      <a:pt x="1473" y="139"/>
                    </a:lnTo>
                    <a:lnTo>
                      <a:pt x="1490" y="123"/>
                    </a:lnTo>
                    <a:lnTo>
                      <a:pt x="1507" y="108"/>
                    </a:lnTo>
                    <a:lnTo>
                      <a:pt x="1523" y="92"/>
                    </a:lnTo>
                    <a:close/>
                  </a:path>
                </a:pathLst>
              </a:custGeom>
              <a:solidFill>
                <a:srgbClr val="DD4F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32" name="Freeform 151"/>
              <p:cNvSpPr>
                <a:spLocks/>
              </p:cNvSpPr>
              <p:nvPr/>
            </p:nvSpPr>
            <p:spPr bwMode="auto">
              <a:xfrm>
                <a:off x="3435" y="265"/>
                <a:ext cx="289" cy="116"/>
              </a:xfrm>
              <a:custGeom>
                <a:avLst/>
                <a:gdLst>
                  <a:gd name="T0" fmla="*/ 0 w 2022"/>
                  <a:gd name="T1" fmla="*/ 0 h 807"/>
                  <a:gd name="T2" fmla="*/ 0 w 2022"/>
                  <a:gd name="T3" fmla="*/ 0 h 807"/>
                  <a:gd name="T4" fmla="*/ 0 w 2022"/>
                  <a:gd name="T5" fmla="*/ 0 h 807"/>
                  <a:gd name="T6" fmla="*/ 0 w 2022"/>
                  <a:gd name="T7" fmla="*/ 0 h 807"/>
                  <a:gd name="T8" fmla="*/ 0 w 2022"/>
                  <a:gd name="T9" fmla="*/ 0 h 807"/>
                  <a:gd name="T10" fmla="*/ 0 w 2022"/>
                  <a:gd name="T11" fmla="*/ 0 h 807"/>
                  <a:gd name="T12" fmla="*/ 0 w 2022"/>
                  <a:gd name="T13" fmla="*/ 0 h 807"/>
                  <a:gd name="T14" fmla="*/ 0 w 2022"/>
                  <a:gd name="T15" fmla="*/ 0 h 807"/>
                  <a:gd name="T16" fmla="*/ 0 w 2022"/>
                  <a:gd name="T17" fmla="*/ 0 h 807"/>
                  <a:gd name="T18" fmla="*/ 0 w 2022"/>
                  <a:gd name="T19" fmla="*/ 0 h 807"/>
                  <a:gd name="T20" fmla="*/ 0 w 2022"/>
                  <a:gd name="T21" fmla="*/ 0 h 807"/>
                  <a:gd name="T22" fmla="*/ 0 w 2022"/>
                  <a:gd name="T23" fmla="*/ 0 h 807"/>
                  <a:gd name="T24" fmla="*/ 0 w 2022"/>
                  <a:gd name="T25" fmla="*/ 0 h 807"/>
                  <a:gd name="T26" fmla="*/ 0 w 2022"/>
                  <a:gd name="T27" fmla="*/ 0 h 807"/>
                  <a:gd name="T28" fmla="*/ 0 w 2022"/>
                  <a:gd name="T29" fmla="*/ 0 h 807"/>
                  <a:gd name="T30" fmla="*/ 0 w 2022"/>
                  <a:gd name="T31" fmla="*/ 0 h 807"/>
                  <a:gd name="T32" fmla="*/ 0 w 2022"/>
                  <a:gd name="T33" fmla="*/ 0 h 807"/>
                  <a:gd name="T34" fmla="*/ 0 w 2022"/>
                  <a:gd name="T35" fmla="*/ 0 h 807"/>
                  <a:gd name="T36" fmla="*/ 0 w 2022"/>
                  <a:gd name="T37" fmla="*/ 0 h 807"/>
                  <a:gd name="T38" fmla="*/ 0 w 2022"/>
                  <a:gd name="T39" fmla="*/ 0 h 807"/>
                  <a:gd name="T40" fmla="*/ 0 w 2022"/>
                  <a:gd name="T41" fmla="*/ 0 h 807"/>
                  <a:gd name="T42" fmla="*/ 0 w 2022"/>
                  <a:gd name="T43" fmla="*/ 0 h 807"/>
                  <a:gd name="T44" fmla="*/ 0 w 2022"/>
                  <a:gd name="T45" fmla="*/ 0 h 807"/>
                  <a:gd name="T46" fmla="*/ 0 w 2022"/>
                  <a:gd name="T47" fmla="*/ 0 h 807"/>
                  <a:gd name="T48" fmla="*/ 0 w 2022"/>
                  <a:gd name="T49" fmla="*/ 0 h 807"/>
                  <a:gd name="T50" fmla="*/ 0 w 2022"/>
                  <a:gd name="T51" fmla="*/ 0 h 807"/>
                  <a:gd name="T52" fmla="*/ 0 w 2022"/>
                  <a:gd name="T53" fmla="*/ 0 h 807"/>
                  <a:gd name="T54" fmla="*/ 0 w 2022"/>
                  <a:gd name="T55" fmla="*/ 0 h 807"/>
                  <a:gd name="T56" fmla="*/ 0 w 2022"/>
                  <a:gd name="T57" fmla="*/ 0 h 807"/>
                  <a:gd name="T58" fmla="*/ 0 w 2022"/>
                  <a:gd name="T59" fmla="*/ 0 h 807"/>
                  <a:gd name="T60" fmla="*/ 0 w 2022"/>
                  <a:gd name="T61" fmla="*/ 0 h 807"/>
                  <a:gd name="T62" fmla="*/ 0 w 2022"/>
                  <a:gd name="T63" fmla="*/ 0 h 807"/>
                  <a:gd name="T64" fmla="*/ 0 w 2022"/>
                  <a:gd name="T65" fmla="*/ 0 h 807"/>
                  <a:gd name="T66" fmla="*/ 0 w 2022"/>
                  <a:gd name="T67" fmla="*/ 0 h 807"/>
                  <a:gd name="T68" fmla="*/ 0 w 2022"/>
                  <a:gd name="T69" fmla="*/ 0 h 807"/>
                  <a:gd name="T70" fmla="*/ 0 w 2022"/>
                  <a:gd name="T71" fmla="*/ 0 h 807"/>
                  <a:gd name="T72" fmla="*/ 0 w 2022"/>
                  <a:gd name="T73" fmla="*/ 0 h 807"/>
                  <a:gd name="T74" fmla="*/ 0 w 2022"/>
                  <a:gd name="T75" fmla="*/ 0 h 807"/>
                  <a:gd name="T76" fmla="*/ 0 w 2022"/>
                  <a:gd name="T77" fmla="*/ 0 h 807"/>
                  <a:gd name="T78" fmla="*/ 0 w 2022"/>
                  <a:gd name="T79" fmla="*/ 0 h 807"/>
                  <a:gd name="T80" fmla="*/ 0 w 2022"/>
                  <a:gd name="T81" fmla="*/ 0 h 807"/>
                  <a:gd name="T82" fmla="*/ 0 w 2022"/>
                  <a:gd name="T83" fmla="*/ 0 h 807"/>
                  <a:gd name="T84" fmla="*/ 0 w 2022"/>
                  <a:gd name="T85" fmla="*/ 0 h 807"/>
                  <a:gd name="T86" fmla="*/ 0 w 2022"/>
                  <a:gd name="T87" fmla="*/ 0 h 807"/>
                  <a:gd name="T88" fmla="*/ 0 w 2022"/>
                  <a:gd name="T89" fmla="*/ 0 h 80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022"/>
                  <a:gd name="T136" fmla="*/ 0 h 807"/>
                  <a:gd name="T137" fmla="*/ 2022 w 2022"/>
                  <a:gd name="T138" fmla="*/ 807 h 80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022" h="807">
                    <a:moveTo>
                      <a:pt x="1758" y="0"/>
                    </a:moveTo>
                    <a:lnTo>
                      <a:pt x="1764" y="19"/>
                    </a:lnTo>
                    <a:lnTo>
                      <a:pt x="1770" y="40"/>
                    </a:lnTo>
                    <a:lnTo>
                      <a:pt x="1773" y="61"/>
                    </a:lnTo>
                    <a:lnTo>
                      <a:pt x="1774" y="82"/>
                    </a:lnTo>
                    <a:lnTo>
                      <a:pt x="1773" y="106"/>
                    </a:lnTo>
                    <a:lnTo>
                      <a:pt x="1769" y="131"/>
                    </a:lnTo>
                    <a:lnTo>
                      <a:pt x="1762" y="156"/>
                    </a:lnTo>
                    <a:lnTo>
                      <a:pt x="1753" y="180"/>
                    </a:lnTo>
                    <a:lnTo>
                      <a:pt x="1742" y="203"/>
                    </a:lnTo>
                    <a:lnTo>
                      <a:pt x="1728" y="226"/>
                    </a:lnTo>
                    <a:lnTo>
                      <a:pt x="1712" y="248"/>
                    </a:lnTo>
                    <a:lnTo>
                      <a:pt x="1694" y="270"/>
                    </a:lnTo>
                    <a:lnTo>
                      <a:pt x="1673" y="291"/>
                    </a:lnTo>
                    <a:lnTo>
                      <a:pt x="1651" y="312"/>
                    </a:lnTo>
                    <a:lnTo>
                      <a:pt x="1627" y="333"/>
                    </a:lnTo>
                    <a:lnTo>
                      <a:pt x="1600" y="352"/>
                    </a:lnTo>
                    <a:lnTo>
                      <a:pt x="1571" y="371"/>
                    </a:lnTo>
                    <a:lnTo>
                      <a:pt x="1541" y="390"/>
                    </a:lnTo>
                    <a:lnTo>
                      <a:pt x="1509" y="407"/>
                    </a:lnTo>
                    <a:lnTo>
                      <a:pt x="1476" y="424"/>
                    </a:lnTo>
                    <a:lnTo>
                      <a:pt x="1440" y="440"/>
                    </a:lnTo>
                    <a:lnTo>
                      <a:pt x="1404" y="455"/>
                    </a:lnTo>
                    <a:lnTo>
                      <a:pt x="1365" y="469"/>
                    </a:lnTo>
                    <a:lnTo>
                      <a:pt x="1325" y="483"/>
                    </a:lnTo>
                    <a:lnTo>
                      <a:pt x="1284" y="496"/>
                    </a:lnTo>
                    <a:lnTo>
                      <a:pt x="1241" y="508"/>
                    </a:lnTo>
                    <a:lnTo>
                      <a:pt x="1197" y="518"/>
                    </a:lnTo>
                    <a:lnTo>
                      <a:pt x="1152" y="527"/>
                    </a:lnTo>
                    <a:lnTo>
                      <a:pt x="1106" y="537"/>
                    </a:lnTo>
                    <a:lnTo>
                      <a:pt x="1059" y="544"/>
                    </a:lnTo>
                    <a:lnTo>
                      <a:pt x="1010" y="550"/>
                    </a:lnTo>
                    <a:lnTo>
                      <a:pt x="960" y="556"/>
                    </a:lnTo>
                    <a:lnTo>
                      <a:pt x="911" y="560"/>
                    </a:lnTo>
                    <a:lnTo>
                      <a:pt x="859" y="563"/>
                    </a:lnTo>
                    <a:lnTo>
                      <a:pt x="808" y="565"/>
                    </a:lnTo>
                    <a:lnTo>
                      <a:pt x="756" y="565"/>
                    </a:lnTo>
                    <a:lnTo>
                      <a:pt x="700" y="565"/>
                    </a:lnTo>
                    <a:lnTo>
                      <a:pt x="644" y="562"/>
                    </a:lnTo>
                    <a:lnTo>
                      <a:pt x="591" y="559"/>
                    </a:lnTo>
                    <a:lnTo>
                      <a:pt x="538" y="554"/>
                    </a:lnTo>
                    <a:lnTo>
                      <a:pt x="485" y="548"/>
                    </a:lnTo>
                    <a:lnTo>
                      <a:pt x="434" y="541"/>
                    </a:lnTo>
                    <a:lnTo>
                      <a:pt x="384" y="532"/>
                    </a:lnTo>
                    <a:lnTo>
                      <a:pt x="335" y="522"/>
                    </a:lnTo>
                    <a:lnTo>
                      <a:pt x="288" y="512"/>
                    </a:lnTo>
                    <a:lnTo>
                      <a:pt x="242" y="499"/>
                    </a:lnTo>
                    <a:lnTo>
                      <a:pt x="198" y="487"/>
                    </a:lnTo>
                    <a:lnTo>
                      <a:pt x="155" y="472"/>
                    </a:lnTo>
                    <a:lnTo>
                      <a:pt x="114" y="457"/>
                    </a:lnTo>
                    <a:lnTo>
                      <a:pt x="74" y="440"/>
                    </a:lnTo>
                    <a:lnTo>
                      <a:pt x="37" y="424"/>
                    </a:lnTo>
                    <a:lnTo>
                      <a:pt x="0" y="406"/>
                    </a:lnTo>
                    <a:lnTo>
                      <a:pt x="10" y="427"/>
                    </a:lnTo>
                    <a:lnTo>
                      <a:pt x="20" y="448"/>
                    </a:lnTo>
                    <a:lnTo>
                      <a:pt x="32" y="468"/>
                    </a:lnTo>
                    <a:lnTo>
                      <a:pt x="47" y="489"/>
                    </a:lnTo>
                    <a:lnTo>
                      <a:pt x="62" y="509"/>
                    </a:lnTo>
                    <a:lnTo>
                      <a:pt x="80" y="527"/>
                    </a:lnTo>
                    <a:lnTo>
                      <a:pt x="100" y="547"/>
                    </a:lnTo>
                    <a:lnTo>
                      <a:pt x="121" y="564"/>
                    </a:lnTo>
                    <a:lnTo>
                      <a:pt x="144" y="583"/>
                    </a:lnTo>
                    <a:lnTo>
                      <a:pt x="168" y="600"/>
                    </a:lnTo>
                    <a:lnTo>
                      <a:pt x="194" y="617"/>
                    </a:lnTo>
                    <a:lnTo>
                      <a:pt x="222" y="633"/>
                    </a:lnTo>
                    <a:lnTo>
                      <a:pt x="250" y="649"/>
                    </a:lnTo>
                    <a:lnTo>
                      <a:pt x="279" y="664"/>
                    </a:lnTo>
                    <a:lnTo>
                      <a:pt x="312" y="678"/>
                    </a:lnTo>
                    <a:lnTo>
                      <a:pt x="344" y="693"/>
                    </a:lnTo>
                    <a:lnTo>
                      <a:pt x="378" y="705"/>
                    </a:lnTo>
                    <a:lnTo>
                      <a:pt x="413" y="717"/>
                    </a:lnTo>
                    <a:lnTo>
                      <a:pt x="449" y="730"/>
                    </a:lnTo>
                    <a:lnTo>
                      <a:pt x="486" y="740"/>
                    </a:lnTo>
                    <a:lnTo>
                      <a:pt x="524" y="751"/>
                    </a:lnTo>
                    <a:lnTo>
                      <a:pt x="565" y="760"/>
                    </a:lnTo>
                    <a:lnTo>
                      <a:pt x="605" y="769"/>
                    </a:lnTo>
                    <a:lnTo>
                      <a:pt x="646" y="776"/>
                    </a:lnTo>
                    <a:lnTo>
                      <a:pt x="688" y="784"/>
                    </a:lnTo>
                    <a:lnTo>
                      <a:pt x="731" y="790"/>
                    </a:lnTo>
                    <a:lnTo>
                      <a:pt x="774" y="795"/>
                    </a:lnTo>
                    <a:lnTo>
                      <a:pt x="819" y="799"/>
                    </a:lnTo>
                    <a:lnTo>
                      <a:pt x="864" y="803"/>
                    </a:lnTo>
                    <a:lnTo>
                      <a:pt x="910" y="805"/>
                    </a:lnTo>
                    <a:lnTo>
                      <a:pt x="956" y="807"/>
                    </a:lnTo>
                    <a:lnTo>
                      <a:pt x="1004" y="807"/>
                    </a:lnTo>
                    <a:lnTo>
                      <a:pt x="1056" y="807"/>
                    </a:lnTo>
                    <a:lnTo>
                      <a:pt x="1107" y="805"/>
                    </a:lnTo>
                    <a:lnTo>
                      <a:pt x="1159" y="802"/>
                    </a:lnTo>
                    <a:lnTo>
                      <a:pt x="1208" y="798"/>
                    </a:lnTo>
                    <a:lnTo>
                      <a:pt x="1258" y="792"/>
                    </a:lnTo>
                    <a:lnTo>
                      <a:pt x="1307" y="786"/>
                    </a:lnTo>
                    <a:lnTo>
                      <a:pt x="1353" y="778"/>
                    </a:lnTo>
                    <a:lnTo>
                      <a:pt x="1400" y="769"/>
                    </a:lnTo>
                    <a:lnTo>
                      <a:pt x="1445" y="760"/>
                    </a:lnTo>
                    <a:lnTo>
                      <a:pt x="1489" y="750"/>
                    </a:lnTo>
                    <a:lnTo>
                      <a:pt x="1531" y="737"/>
                    </a:lnTo>
                    <a:lnTo>
                      <a:pt x="1572" y="725"/>
                    </a:lnTo>
                    <a:lnTo>
                      <a:pt x="1613" y="711"/>
                    </a:lnTo>
                    <a:lnTo>
                      <a:pt x="1651" y="697"/>
                    </a:lnTo>
                    <a:lnTo>
                      <a:pt x="1688" y="682"/>
                    </a:lnTo>
                    <a:lnTo>
                      <a:pt x="1723" y="666"/>
                    </a:lnTo>
                    <a:lnTo>
                      <a:pt x="1757" y="649"/>
                    </a:lnTo>
                    <a:lnTo>
                      <a:pt x="1789" y="632"/>
                    </a:lnTo>
                    <a:lnTo>
                      <a:pt x="1819" y="613"/>
                    </a:lnTo>
                    <a:lnTo>
                      <a:pt x="1848" y="594"/>
                    </a:lnTo>
                    <a:lnTo>
                      <a:pt x="1874" y="575"/>
                    </a:lnTo>
                    <a:lnTo>
                      <a:pt x="1899" y="554"/>
                    </a:lnTo>
                    <a:lnTo>
                      <a:pt x="1922" y="533"/>
                    </a:lnTo>
                    <a:lnTo>
                      <a:pt x="1941" y="512"/>
                    </a:lnTo>
                    <a:lnTo>
                      <a:pt x="1960" y="490"/>
                    </a:lnTo>
                    <a:lnTo>
                      <a:pt x="1976" y="467"/>
                    </a:lnTo>
                    <a:lnTo>
                      <a:pt x="1990" y="444"/>
                    </a:lnTo>
                    <a:lnTo>
                      <a:pt x="2001" y="422"/>
                    </a:lnTo>
                    <a:lnTo>
                      <a:pt x="2010" y="398"/>
                    </a:lnTo>
                    <a:lnTo>
                      <a:pt x="2017" y="373"/>
                    </a:lnTo>
                    <a:lnTo>
                      <a:pt x="2021" y="348"/>
                    </a:lnTo>
                    <a:lnTo>
                      <a:pt x="2022" y="324"/>
                    </a:lnTo>
                    <a:lnTo>
                      <a:pt x="2022" y="312"/>
                    </a:lnTo>
                    <a:lnTo>
                      <a:pt x="2021" y="301"/>
                    </a:lnTo>
                    <a:lnTo>
                      <a:pt x="2019" y="289"/>
                    </a:lnTo>
                    <a:lnTo>
                      <a:pt x="2017" y="278"/>
                    </a:lnTo>
                    <a:lnTo>
                      <a:pt x="2015" y="267"/>
                    </a:lnTo>
                    <a:lnTo>
                      <a:pt x="2011" y="255"/>
                    </a:lnTo>
                    <a:lnTo>
                      <a:pt x="2007" y="244"/>
                    </a:lnTo>
                    <a:lnTo>
                      <a:pt x="2003" y="233"/>
                    </a:lnTo>
                    <a:lnTo>
                      <a:pt x="1994" y="211"/>
                    </a:lnTo>
                    <a:lnTo>
                      <a:pt x="1981" y="189"/>
                    </a:lnTo>
                    <a:lnTo>
                      <a:pt x="1967" y="168"/>
                    </a:lnTo>
                    <a:lnTo>
                      <a:pt x="1951" y="147"/>
                    </a:lnTo>
                    <a:lnTo>
                      <a:pt x="1933" y="127"/>
                    </a:lnTo>
                    <a:lnTo>
                      <a:pt x="1913" y="107"/>
                    </a:lnTo>
                    <a:lnTo>
                      <a:pt x="1892" y="88"/>
                    </a:lnTo>
                    <a:lnTo>
                      <a:pt x="1868" y="69"/>
                    </a:lnTo>
                    <a:lnTo>
                      <a:pt x="1843" y="51"/>
                    </a:lnTo>
                    <a:lnTo>
                      <a:pt x="1816" y="33"/>
                    </a:lnTo>
                    <a:lnTo>
                      <a:pt x="1788" y="16"/>
                    </a:lnTo>
                    <a:lnTo>
                      <a:pt x="1758" y="0"/>
                    </a:lnTo>
                    <a:close/>
                  </a:path>
                </a:pathLst>
              </a:custGeom>
              <a:solidFill>
                <a:srgbClr val="A42B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33" name="Freeform 152"/>
              <p:cNvSpPr>
                <a:spLocks/>
              </p:cNvSpPr>
              <p:nvPr/>
            </p:nvSpPr>
            <p:spPr bwMode="auto">
              <a:xfrm>
                <a:off x="3570" y="358"/>
                <a:ext cx="11" cy="12"/>
              </a:xfrm>
              <a:custGeom>
                <a:avLst/>
                <a:gdLst>
                  <a:gd name="T0" fmla="*/ 0 w 80"/>
                  <a:gd name="T1" fmla="*/ 0 h 81"/>
                  <a:gd name="T2" fmla="*/ 0 w 80"/>
                  <a:gd name="T3" fmla="*/ 0 h 81"/>
                  <a:gd name="T4" fmla="*/ 0 w 80"/>
                  <a:gd name="T5" fmla="*/ 0 h 81"/>
                  <a:gd name="T6" fmla="*/ 0 w 80"/>
                  <a:gd name="T7" fmla="*/ 0 h 81"/>
                  <a:gd name="T8" fmla="*/ 0 w 80"/>
                  <a:gd name="T9" fmla="*/ 0 h 81"/>
                  <a:gd name="T10" fmla="*/ 0 w 80"/>
                  <a:gd name="T11" fmla="*/ 0 h 81"/>
                  <a:gd name="T12" fmla="*/ 0 w 80"/>
                  <a:gd name="T13" fmla="*/ 0 h 81"/>
                  <a:gd name="T14" fmla="*/ 0 w 80"/>
                  <a:gd name="T15" fmla="*/ 0 h 81"/>
                  <a:gd name="T16" fmla="*/ 0 w 80"/>
                  <a:gd name="T17" fmla="*/ 0 h 81"/>
                  <a:gd name="T18" fmla="*/ 0 w 80"/>
                  <a:gd name="T19" fmla="*/ 0 h 81"/>
                  <a:gd name="T20" fmla="*/ 0 w 80"/>
                  <a:gd name="T21" fmla="*/ 0 h 81"/>
                  <a:gd name="T22" fmla="*/ 0 w 80"/>
                  <a:gd name="T23" fmla="*/ 0 h 81"/>
                  <a:gd name="T24" fmla="*/ 0 w 80"/>
                  <a:gd name="T25" fmla="*/ 0 h 81"/>
                  <a:gd name="T26" fmla="*/ 0 w 80"/>
                  <a:gd name="T27" fmla="*/ 0 h 81"/>
                  <a:gd name="T28" fmla="*/ 0 w 80"/>
                  <a:gd name="T29" fmla="*/ 0 h 81"/>
                  <a:gd name="T30" fmla="*/ 0 w 80"/>
                  <a:gd name="T31" fmla="*/ 0 h 81"/>
                  <a:gd name="T32" fmla="*/ 0 w 80"/>
                  <a:gd name="T33" fmla="*/ 0 h 81"/>
                  <a:gd name="T34" fmla="*/ 0 w 80"/>
                  <a:gd name="T35" fmla="*/ 0 h 81"/>
                  <a:gd name="T36" fmla="*/ 0 w 80"/>
                  <a:gd name="T37" fmla="*/ 0 h 81"/>
                  <a:gd name="T38" fmla="*/ 0 w 80"/>
                  <a:gd name="T39" fmla="*/ 0 h 81"/>
                  <a:gd name="T40" fmla="*/ 0 w 80"/>
                  <a:gd name="T41" fmla="*/ 0 h 81"/>
                  <a:gd name="T42" fmla="*/ 0 w 80"/>
                  <a:gd name="T43" fmla="*/ 0 h 81"/>
                  <a:gd name="T44" fmla="*/ 0 w 80"/>
                  <a:gd name="T45" fmla="*/ 0 h 81"/>
                  <a:gd name="T46" fmla="*/ 0 w 80"/>
                  <a:gd name="T47" fmla="*/ 0 h 81"/>
                  <a:gd name="T48" fmla="*/ 0 w 80"/>
                  <a:gd name="T49" fmla="*/ 0 h 81"/>
                  <a:gd name="T50" fmla="*/ 0 w 80"/>
                  <a:gd name="T51" fmla="*/ 0 h 81"/>
                  <a:gd name="T52" fmla="*/ 0 w 80"/>
                  <a:gd name="T53" fmla="*/ 0 h 81"/>
                  <a:gd name="T54" fmla="*/ 0 w 80"/>
                  <a:gd name="T55" fmla="*/ 0 h 81"/>
                  <a:gd name="T56" fmla="*/ 0 w 80"/>
                  <a:gd name="T57" fmla="*/ 0 h 81"/>
                  <a:gd name="T58" fmla="*/ 0 w 80"/>
                  <a:gd name="T59" fmla="*/ 0 h 81"/>
                  <a:gd name="T60" fmla="*/ 0 w 80"/>
                  <a:gd name="T61" fmla="*/ 0 h 81"/>
                  <a:gd name="T62" fmla="*/ 0 w 80"/>
                  <a:gd name="T63" fmla="*/ 0 h 81"/>
                  <a:gd name="T64" fmla="*/ 0 w 80"/>
                  <a:gd name="T65" fmla="*/ 0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0"/>
                  <a:gd name="T100" fmla="*/ 0 h 81"/>
                  <a:gd name="T101" fmla="*/ 80 w 80"/>
                  <a:gd name="T102" fmla="*/ 81 h 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0" h="81">
                    <a:moveTo>
                      <a:pt x="80" y="41"/>
                    </a:moveTo>
                    <a:lnTo>
                      <a:pt x="79" y="49"/>
                    </a:lnTo>
                    <a:lnTo>
                      <a:pt x="76" y="56"/>
                    </a:lnTo>
                    <a:lnTo>
                      <a:pt x="73" y="63"/>
                    </a:lnTo>
                    <a:lnTo>
                      <a:pt x="68" y="70"/>
                    </a:lnTo>
                    <a:lnTo>
                      <a:pt x="62" y="74"/>
                    </a:lnTo>
                    <a:lnTo>
                      <a:pt x="56" y="78"/>
                    </a:lnTo>
                    <a:lnTo>
                      <a:pt x="47" y="80"/>
                    </a:lnTo>
                    <a:lnTo>
                      <a:pt x="40" y="81"/>
                    </a:lnTo>
                    <a:lnTo>
                      <a:pt x="32" y="80"/>
                    </a:lnTo>
                    <a:lnTo>
                      <a:pt x="24" y="78"/>
                    </a:lnTo>
                    <a:lnTo>
                      <a:pt x="17" y="74"/>
                    </a:lnTo>
                    <a:lnTo>
                      <a:pt x="11" y="70"/>
                    </a:lnTo>
                    <a:lnTo>
                      <a:pt x="6" y="63"/>
                    </a:lnTo>
                    <a:lnTo>
                      <a:pt x="3" y="56"/>
                    </a:lnTo>
                    <a:lnTo>
                      <a:pt x="0" y="49"/>
                    </a:lnTo>
                    <a:lnTo>
                      <a:pt x="0" y="41"/>
                    </a:lnTo>
                    <a:lnTo>
                      <a:pt x="0" y="32"/>
                    </a:lnTo>
                    <a:lnTo>
                      <a:pt x="3" y="25"/>
                    </a:lnTo>
                    <a:lnTo>
                      <a:pt x="6" y="18"/>
                    </a:lnTo>
                    <a:lnTo>
                      <a:pt x="11" y="12"/>
                    </a:lnTo>
                    <a:lnTo>
                      <a:pt x="17" y="8"/>
                    </a:lnTo>
                    <a:lnTo>
                      <a:pt x="24" y="3"/>
                    </a:lnTo>
                    <a:lnTo>
                      <a:pt x="32" y="1"/>
                    </a:lnTo>
                    <a:lnTo>
                      <a:pt x="40" y="0"/>
                    </a:lnTo>
                    <a:lnTo>
                      <a:pt x="47" y="1"/>
                    </a:lnTo>
                    <a:lnTo>
                      <a:pt x="56" y="3"/>
                    </a:lnTo>
                    <a:lnTo>
                      <a:pt x="62" y="8"/>
                    </a:lnTo>
                    <a:lnTo>
                      <a:pt x="68" y="12"/>
                    </a:lnTo>
                    <a:lnTo>
                      <a:pt x="73" y="18"/>
                    </a:lnTo>
                    <a:lnTo>
                      <a:pt x="76" y="25"/>
                    </a:lnTo>
                    <a:lnTo>
                      <a:pt x="79" y="32"/>
                    </a:lnTo>
                    <a:lnTo>
                      <a:pt x="80" y="41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34" name="Freeform 153"/>
              <p:cNvSpPr>
                <a:spLocks/>
              </p:cNvSpPr>
              <p:nvPr/>
            </p:nvSpPr>
            <p:spPr bwMode="auto">
              <a:xfrm>
                <a:off x="3624" y="353"/>
                <a:ext cx="11" cy="11"/>
              </a:xfrm>
              <a:custGeom>
                <a:avLst/>
                <a:gdLst>
                  <a:gd name="T0" fmla="*/ 0 w 81"/>
                  <a:gd name="T1" fmla="*/ 0 h 81"/>
                  <a:gd name="T2" fmla="*/ 0 w 81"/>
                  <a:gd name="T3" fmla="*/ 0 h 81"/>
                  <a:gd name="T4" fmla="*/ 0 w 81"/>
                  <a:gd name="T5" fmla="*/ 0 h 81"/>
                  <a:gd name="T6" fmla="*/ 0 w 81"/>
                  <a:gd name="T7" fmla="*/ 0 h 81"/>
                  <a:gd name="T8" fmla="*/ 0 w 81"/>
                  <a:gd name="T9" fmla="*/ 0 h 81"/>
                  <a:gd name="T10" fmla="*/ 0 w 81"/>
                  <a:gd name="T11" fmla="*/ 0 h 81"/>
                  <a:gd name="T12" fmla="*/ 0 w 81"/>
                  <a:gd name="T13" fmla="*/ 0 h 81"/>
                  <a:gd name="T14" fmla="*/ 0 w 81"/>
                  <a:gd name="T15" fmla="*/ 0 h 81"/>
                  <a:gd name="T16" fmla="*/ 0 w 81"/>
                  <a:gd name="T17" fmla="*/ 0 h 81"/>
                  <a:gd name="T18" fmla="*/ 0 w 81"/>
                  <a:gd name="T19" fmla="*/ 0 h 81"/>
                  <a:gd name="T20" fmla="*/ 0 w 81"/>
                  <a:gd name="T21" fmla="*/ 0 h 81"/>
                  <a:gd name="T22" fmla="*/ 0 w 81"/>
                  <a:gd name="T23" fmla="*/ 0 h 81"/>
                  <a:gd name="T24" fmla="*/ 0 w 81"/>
                  <a:gd name="T25" fmla="*/ 0 h 81"/>
                  <a:gd name="T26" fmla="*/ 0 w 81"/>
                  <a:gd name="T27" fmla="*/ 0 h 81"/>
                  <a:gd name="T28" fmla="*/ 0 w 81"/>
                  <a:gd name="T29" fmla="*/ 0 h 81"/>
                  <a:gd name="T30" fmla="*/ 0 w 81"/>
                  <a:gd name="T31" fmla="*/ 0 h 81"/>
                  <a:gd name="T32" fmla="*/ 0 w 81"/>
                  <a:gd name="T33" fmla="*/ 0 h 81"/>
                  <a:gd name="T34" fmla="*/ 0 w 81"/>
                  <a:gd name="T35" fmla="*/ 0 h 81"/>
                  <a:gd name="T36" fmla="*/ 0 w 81"/>
                  <a:gd name="T37" fmla="*/ 0 h 81"/>
                  <a:gd name="T38" fmla="*/ 0 w 81"/>
                  <a:gd name="T39" fmla="*/ 0 h 81"/>
                  <a:gd name="T40" fmla="*/ 0 w 81"/>
                  <a:gd name="T41" fmla="*/ 0 h 81"/>
                  <a:gd name="T42" fmla="*/ 0 w 81"/>
                  <a:gd name="T43" fmla="*/ 0 h 81"/>
                  <a:gd name="T44" fmla="*/ 0 w 81"/>
                  <a:gd name="T45" fmla="*/ 0 h 81"/>
                  <a:gd name="T46" fmla="*/ 0 w 81"/>
                  <a:gd name="T47" fmla="*/ 0 h 81"/>
                  <a:gd name="T48" fmla="*/ 0 w 81"/>
                  <a:gd name="T49" fmla="*/ 0 h 81"/>
                  <a:gd name="T50" fmla="*/ 0 w 81"/>
                  <a:gd name="T51" fmla="*/ 0 h 81"/>
                  <a:gd name="T52" fmla="*/ 0 w 81"/>
                  <a:gd name="T53" fmla="*/ 0 h 81"/>
                  <a:gd name="T54" fmla="*/ 0 w 81"/>
                  <a:gd name="T55" fmla="*/ 0 h 81"/>
                  <a:gd name="T56" fmla="*/ 0 w 81"/>
                  <a:gd name="T57" fmla="*/ 0 h 81"/>
                  <a:gd name="T58" fmla="*/ 0 w 81"/>
                  <a:gd name="T59" fmla="*/ 0 h 81"/>
                  <a:gd name="T60" fmla="*/ 0 w 81"/>
                  <a:gd name="T61" fmla="*/ 0 h 81"/>
                  <a:gd name="T62" fmla="*/ 0 w 81"/>
                  <a:gd name="T63" fmla="*/ 0 h 81"/>
                  <a:gd name="T64" fmla="*/ 0 w 81"/>
                  <a:gd name="T65" fmla="*/ 0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1"/>
                  <a:gd name="T100" fmla="*/ 0 h 81"/>
                  <a:gd name="T101" fmla="*/ 81 w 81"/>
                  <a:gd name="T102" fmla="*/ 81 h 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1" h="81">
                    <a:moveTo>
                      <a:pt x="81" y="40"/>
                    </a:moveTo>
                    <a:lnTo>
                      <a:pt x="80" y="49"/>
                    </a:lnTo>
                    <a:lnTo>
                      <a:pt x="78" y="56"/>
                    </a:lnTo>
                    <a:lnTo>
                      <a:pt x="74" y="63"/>
                    </a:lnTo>
                    <a:lnTo>
                      <a:pt x="69" y="68"/>
                    </a:lnTo>
                    <a:lnTo>
                      <a:pt x="63" y="73"/>
                    </a:lnTo>
                    <a:lnTo>
                      <a:pt x="56" y="78"/>
                    </a:lnTo>
                    <a:lnTo>
                      <a:pt x="49" y="80"/>
                    </a:lnTo>
                    <a:lnTo>
                      <a:pt x="40" y="81"/>
                    </a:lnTo>
                    <a:lnTo>
                      <a:pt x="32" y="80"/>
                    </a:lnTo>
                    <a:lnTo>
                      <a:pt x="25" y="78"/>
                    </a:lnTo>
                    <a:lnTo>
                      <a:pt x="18" y="73"/>
                    </a:lnTo>
                    <a:lnTo>
                      <a:pt x="13" y="68"/>
                    </a:lnTo>
                    <a:lnTo>
                      <a:pt x="7" y="63"/>
                    </a:lnTo>
                    <a:lnTo>
                      <a:pt x="3" y="56"/>
                    </a:lnTo>
                    <a:lnTo>
                      <a:pt x="1" y="49"/>
                    </a:lnTo>
                    <a:lnTo>
                      <a:pt x="0" y="40"/>
                    </a:lnTo>
                    <a:lnTo>
                      <a:pt x="1" y="32"/>
                    </a:lnTo>
                    <a:lnTo>
                      <a:pt x="3" y="25"/>
                    </a:lnTo>
                    <a:lnTo>
                      <a:pt x="7" y="18"/>
                    </a:lnTo>
                    <a:lnTo>
                      <a:pt x="13" y="11"/>
                    </a:lnTo>
                    <a:lnTo>
                      <a:pt x="18" y="6"/>
                    </a:lnTo>
                    <a:lnTo>
                      <a:pt x="25" y="3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9" y="0"/>
                    </a:lnTo>
                    <a:lnTo>
                      <a:pt x="56" y="3"/>
                    </a:lnTo>
                    <a:lnTo>
                      <a:pt x="63" y="6"/>
                    </a:lnTo>
                    <a:lnTo>
                      <a:pt x="69" y="11"/>
                    </a:lnTo>
                    <a:lnTo>
                      <a:pt x="74" y="18"/>
                    </a:lnTo>
                    <a:lnTo>
                      <a:pt x="78" y="25"/>
                    </a:lnTo>
                    <a:lnTo>
                      <a:pt x="80" y="3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35" name="Freeform 154"/>
              <p:cNvSpPr>
                <a:spLocks/>
              </p:cNvSpPr>
              <p:nvPr/>
            </p:nvSpPr>
            <p:spPr bwMode="auto">
              <a:xfrm>
                <a:off x="3666" y="337"/>
                <a:ext cx="12" cy="11"/>
              </a:xfrm>
              <a:custGeom>
                <a:avLst/>
                <a:gdLst>
                  <a:gd name="T0" fmla="*/ 0 w 80"/>
                  <a:gd name="T1" fmla="*/ 0 h 81"/>
                  <a:gd name="T2" fmla="*/ 0 w 80"/>
                  <a:gd name="T3" fmla="*/ 0 h 81"/>
                  <a:gd name="T4" fmla="*/ 0 w 80"/>
                  <a:gd name="T5" fmla="*/ 0 h 81"/>
                  <a:gd name="T6" fmla="*/ 0 w 80"/>
                  <a:gd name="T7" fmla="*/ 0 h 81"/>
                  <a:gd name="T8" fmla="*/ 0 w 80"/>
                  <a:gd name="T9" fmla="*/ 0 h 81"/>
                  <a:gd name="T10" fmla="*/ 0 w 80"/>
                  <a:gd name="T11" fmla="*/ 0 h 81"/>
                  <a:gd name="T12" fmla="*/ 0 w 80"/>
                  <a:gd name="T13" fmla="*/ 0 h 81"/>
                  <a:gd name="T14" fmla="*/ 0 w 80"/>
                  <a:gd name="T15" fmla="*/ 0 h 81"/>
                  <a:gd name="T16" fmla="*/ 0 w 80"/>
                  <a:gd name="T17" fmla="*/ 0 h 81"/>
                  <a:gd name="T18" fmla="*/ 0 w 80"/>
                  <a:gd name="T19" fmla="*/ 0 h 81"/>
                  <a:gd name="T20" fmla="*/ 0 w 80"/>
                  <a:gd name="T21" fmla="*/ 0 h 81"/>
                  <a:gd name="T22" fmla="*/ 0 w 80"/>
                  <a:gd name="T23" fmla="*/ 0 h 81"/>
                  <a:gd name="T24" fmla="*/ 0 w 80"/>
                  <a:gd name="T25" fmla="*/ 0 h 81"/>
                  <a:gd name="T26" fmla="*/ 0 w 80"/>
                  <a:gd name="T27" fmla="*/ 0 h 81"/>
                  <a:gd name="T28" fmla="*/ 0 w 80"/>
                  <a:gd name="T29" fmla="*/ 0 h 81"/>
                  <a:gd name="T30" fmla="*/ 0 w 80"/>
                  <a:gd name="T31" fmla="*/ 0 h 81"/>
                  <a:gd name="T32" fmla="*/ 0 w 80"/>
                  <a:gd name="T33" fmla="*/ 0 h 81"/>
                  <a:gd name="T34" fmla="*/ 0 w 80"/>
                  <a:gd name="T35" fmla="*/ 0 h 81"/>
                  <a:gd name="T36" fmla="*/ 0 w 80"/>
                  <a:gd name="T37" fmla="*/ 0 h 81"/>
                  <a:gd name="T38" fmla="*/ 0 w 80"/>
                  <a:gd name="T39" fmla="*/ 0 h 81"/>
                  <a:gd name="T40" fmla="*/ 0 w 80"/>
                  <a:gd name="T41" fmla="*/ 0 h 81"/>
                  <a:gd name="T42" fmla="*/ 0 w 80"/>
                  <a:gd name="T43" fmla="*/ 0 h 81"/>
                  <a:gd name="T44" fmla="*/ 0 w 80"/>
                  <a:gd name="T45" fmla="*/ 0 h 81"/>
                  <a:gd name="T46" fmla="*/ 0 w 80"/>
                  <a:gd name="T47" fmla="*/ 0 h 81"/>
                  <a:gd name="T48" fmla="*/ 0 w 80"/>
                  <a:gd name="T49" fmla="*/ 0 h 81"/>
                  <a:gd name="T50" fmla="*/ 0 w 80"/>
                  <a:gd name="T51" fmla="*/ 0 h 81"/>
                  <a:gd name="T52" fmla="*/ 0 w 80"/>
                  <a:gd name="T53" fmla="*/ 0 h 81"/>
                  <a:gd name="T54" fmla="*/ 0 w 80"/>
                  <a:gd name="T55" fmla="*/ 0 h 81"/>
                  <a:gd name="T56" fmla="*/ 0 w 80"/>
                  <a:gd name="T57" fmla="*/ 0 h 81"/>
                  <a:gd name="T58" fmla="*/ 0 w 80"/>
                  <a:gd name="T59" fmla="*/ 0 h 81"/>
                  <a:gd name="T60" fmla="*/ 0 w 80"/>
                  <a:gd name="T61" fmla="*/ 0 h 81"/>
                  <a:gd name="T62" fmla="*/ 0 w 80"/>
                  <a:gd name="T63" fmla="*/ 0 h 81"/>
                  <a:gd name="T64" fmla="*/ 0 w 80"/>
                  <a:gd name="T65" fmla="*/ 0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0"/>
                  <a:gd name="T100" fmla="*/ 0 h 81"/>
                  <a:gd name="T101" fmla="*/ 80 w 80"/>
                  <a:gd name="T102" fmla="*/ 81 h 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0" h="81">
                    <a:moveTo>
                      <a:pt x="80" y="41"/>
                    </a:moveTo>
                    <a:lnTo>
                      <a:pt x="79" y="49"/>
                    </a:lnTo>
                    <a:lnTo>
                      <a:pt x="77" y="56"/>
                    </a:lnTo>
                    <a:lnTo>
                      <a:pt x="74" y="63"/>
                    </a:lnTo>
                    <a:lnTo>
                      <a:pt x="69" y="69"/>
                    </a:lnTo>
                    <a:lnTo>
                      <a:pt x="63" y="74"/>
                    </a:lnTo>
                    <a:lnTo>
                      <a:pt x="56" y="78"/>
                    </a:lnTo>
                    <a:lnTo>
                      <a:pt x="48" y="80"/>
                    </a:lnTo>
                    <a:lnTo>
                      <a:pt x="40" y="81"/>
                    </a:lnTo>
                    <a:lnTo>
                      <a:pt x="32" y="80"/>
                    </a:lnTo>
                    <a:lnTo>
                      <a:pt x="25" y="78"/>
                    </a:lnTo>
                    <a:lnTo>
                      <a:pt x="17" y="74"/>
                    </a:lnTo>
                    <a:lnTo>
                      <a:pt x="12" y="69"/>
                    </a:lnTo>
                    <a:lnTo>
                      <a:pt x="7" y="63"/>
                    </a:lnTo>
                    <a:lnTo>
                      <a:pt x="3" y="56"/>
                    </a:lnTo>
                    <a:lnTo>
                      <a:pt x="1" y="49"/>
                    </a:lnTo>
                    <a:lnTo>
                      <a:pt x="0" y="41"/>
                    </a:lnTo>
                    <a:lnTo>
                      <a:pt x="1" y="32"/>
                    </a:lnTo>
                    <a:lnTo>
                      <a:pt x="3" y="25"/>
                    </a:lnTo>
                    <a:lnTo>
                      <a:pt x="7" y="18"/>
                    </a:lnTo>
                    <a:lnTo>
                      <a:pt x="12" y="12"/>
                    </a:lnTo>
                    <a:lnTo>
                      <a:pt x="17" y="6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40" y="0"/>
                    </a:lnTo>
                    <a:lnTo>
                      <a:pt x="48" y="1"/>
                    </a:lnTo>
                    <a:lnTo>
                      <a:pt x="56" y="3"/>
                    </a:lnTo>
                    <a:lnTo>
                      <a:pt x="63" y="6"/>
                    </a:lnTo>
                    <a:lnTo>
                      <a:pt x="69" y="12"/>
                    </a:lnTo>
                    <a:lnTo>
                      <a:pt x="74" y="18"/>
                    </a:lnTo>
                    <a:lnTo>
                      <a:pt x="77" y="25"/>
                    </a:lnTo>
                    <a:lnTo>
                      <a:pt x="79" y="32"/>
                    </a:lnTo>
                    <a:lnTo>
                      <a:pt x="80" y="41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36" name="Freeform 155"/>
              <p:cNvSpPr>
                <a:spLocks/>
              </p:cNvSpPr>
              <p:nvPr/>
            </p:nvSpPr>
            <p:spPr bwMode="auto">
              <a:xfrm>
                <a:off x="3699" y="313"/>
                <a:ext cx="11" cy="11"/>
              </a:xfrm>
              <a:custGeom>
                <a:avLst/>
                <a:gdLst>
                  <a:gd name="T0" fmla="*/ 0 w 81"/>
                  <a:gd name="T1" fmla="*/ 0 h 80"/>
                  <a:gd name="T2" fmla="*/ 0 w 81"/>
                  <a:gd name="T3" fmla="*/ 0 h 80"/>
                  <a:gd name="T4" fmla="*/ 0 w 81"/>
                  <a:gd name="T5" fmla="*/ 0 h 80"/>
                  <a:gd name="T6" fmla="*/ 0 w 81"/>
                  <a:gd name="T7" fmla="*/ 0 h 80"/>
                  <a:gd name="T8" fmla="*/ 0 w 81"/>
                  <a:gd name="T9" fmla="*/ 0 h 80"/>
                  <a:gd name="T10" fmla="*/ 0 w 81"/>
                  <a:gd name="T11" fmla="*/ 0 h 80"/>
                  <a:gd name="T12" fmla="*/ 0 w 81"/>
                  <a:gd name="T13" fmla="*/ 0 h 80"/>
                  <a:gd name="T14" fmla="*/ 0 w 81"/>
                  <a:gd name="T15" fmla="*/ 0 h 80"/>
                  <a:gd name="T16" fmla="*/ 0 w 81"/>
                  <a:gd name="T17" fmla="*/ 0 h 80"/>
                  <a:gd name="T18" fmla="*/ 0 w 81"/>
                  <a:gd name="T19" fmla="*/ 0 h 80"/>
                  <a:gd name="T20" fmla="*/ 0 w 81"/>
                  <a:gd name="T21" fmla="*/ 0 h 80"/>
                  <a:gd name="T22" fmla="*/ 0 w 81"/>
                  <a:gd name="T23" fmla="*/ 0 h 80"/>
                  <a:gd name="T24" fmla="*/ 0 w 81"/>
                  <a:gd name="T25" fmla="*/ 0 h 80"/>
                  <a:gd name="T26" fmla="*/ 0 w 81"/>
                  <a:gd name="T27" fmla="*/ 0 h 80"/>
                  <a:gd name="T28" fmla="*/ 0 w 81"/>
                  <a:gd name="T29" fmla="*/ 0 h 80"/>
                  <a:gd name="T30" fmla="*/ 0 w 81"/>
                  <a:gd name="T31" fmla="*/ 0 h 80"/>
                  <a:gd name="T32" fmla="*/ 0 w 81"/>
                  <a:gd name="T33" fmla="*/ 0 h 80"/>
                  <a:gd name="T34" fmla="*/ 0 w 81"/>
                  <a:gd name="T35" fmla="*/ 0 h 80"/>
                  <a:gd name="T36" fmla="*/ 0 w 81"/>
                  <a:gd name="T37" fmla="*/ 0 h 80"/>
                  <a:gd name="T38" fmla="*/ 0 w 81"/>
                  <a:gd name="T39" fmla="*/ 0 h 80"/>
                  <a:gd name="T40" fmla="*/ 0 w 81"/>
                  <a:gd name="T41" fmla="*/ 0 h 80"/>
                  <a:gd name="T42" fmla="*/ 0 w 81"/>
                  <a:gd name="T43" fmla="*/ 0 h 80"/>
                  <a:gd name="T44" fmla="*/ 0 w 81"/>
                  <a:gd name="T45" fmla="*/ 0 h 80"/>
                  <a:gd name="T46" fmla="*/ 0 w 81"/>
                  <a:gd name="T47" fmla="*/ 0 h 80"/>
                  <a:gd name="T48" fmla="*/ 0 w 81"/>
                  <a:gd name="T49" fmla="*/ 0 h 80"/>
                  <a:gd name="T50" fmla="*/ 0 w 81"/>
                  <a:gd name="T51" fmla="*/ 0 h 80"/>
                  <a:gd name="T52" fmla="*/ 0 w 81"/>
                  <a:gd name="T53" fmla="*/ 0 h 80"/>
                  <a:gd name="T54" fmla="*/ 0 w 81"/>
                  <a:gd name="T55" fmla="*/ 0 h 80"/>
                  <a:gd name="T56" fmla="*/ 0 w 81"/>
                  <a:gd name="T57" fmla="*/ 0 h 80"/>
                  <a:gd name="T58" fmla="*/ 0 w 81"/>
                  <a:gd name="T59" fmla="*/ 0 h 80"/>
                  <a:gd name="T60" fmla="*/ 0 w 81"/>
                  <a:gd name="T61" fmla="*/ 0 h 80"/>
                  <a:gd name="T62" fmla="*/ 0 w 81"/>
                  <a:gd name="T63" fmla="*/ 0 h 80"/>
                  <a:gd name="T64" fmla="*/ 0 w 81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1"/>
                  <a:gd name="T100" fmla="*/ 0 h 80"/>
                  <a:gd name="T101" fmla="*/ 81 w 81"/>
                  <a:gd name="T102" fmla="*/ 80 h 8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1" h="80">
                    <a:moveTo>
                      <a:pt x="81" y="40"/>
                    </a:moveTo>
                    <a:lnTo>
                      <a:pt x="81" y="48"/>
                    </a:lnTo>
                    <a:lnTo>
                      <a:pt x="78" y="56"/>
                    </a:lnTo>
                    <a:lnTo>
                      <a:pt x="75" y="63"/>
                    </a:lnTo>
                    <a:lnTo>
                      <a:pt x="69" y="69"/>
                    </a:lnTo>
                    <a:lnTo>
                      <a:pt x="63" y="74"/>
                    </a:lnTo>
                    <a:lnTo>
                      <a:pt x="56" y="77"/>
                    </a:lnTo>
                    <a:lnTo>
                      <a:pt x="49" y="79"/>
                    </a:lnTo>
                    <a:lnTo>
                      <a:pt x="40" y="80"/>
                    </a:lnTo>
                    <a:lnTo>
                      <a:pt x="32" y="79"/>
                    </a:lnTo>
                    <a:lnTo>
                      <a:pt x="25" y="77"/>
                    </a:lnTo>
                    <a:lnTo>
                      <a:pt x="19" y="74"/>
                    </a:lnTo>
                    <a:lnTo>
                      <a:pt x="12" y="69"/>
                    </a:lnTo>
                    <a:lnTo>
                      <a:pt x="7" y="63"/>
                    </a:lnTo>
                    <a:lnTo>
                      <a:pt x="3" y="56"/>
                    </a:lnTo>
                    <a:lnTo>
                      <a:pt x="1" y="48"/>
                    </a:lnTo>
                    <a:lnTo>
                      <a:pt x="0" y="40"/>
                    </a:lnTo>
                    <a:lnTo>
                      <a:pt x="1" y="32"/>
                    </a:lnTo>
                    <a:lnTo>
                      <a:pt x="3" y="25"/>
                    </a:lnTo>
                    <a:lnTo>
                      <a:pt x="7" y="17"/>
                    </a:lnTo>
                    <a:lnTo>
                      <a:pt x="12" y="12"/>
                    </a:lnTo>
                    <a:lnTo>
                      <a:pt x="19" y="7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40" y="0"/>
                    </a:lnTo>
                    <a:lnTo>
                      <a:pt x="49" y="1"/>
                    </a:lnTo>
                    <a:lnTo>
                      <a:pt x="56" y="3"/>
                    </a:lnTo>
                    <a:lnTo>
                      <a:pt x="63" y="7"/>
                    </a:lnTo>
                    <a:lnTo>
                      <a:pt x="69" y="12"/>
                    </a:lnTo>
                    <a:lnTo>
                      <a:pt x="75" y="17"/>
                    </a:lnTo>
                    <a:lnTo>
                      <a:pt x="78" y="25"/>
                    </a:lnTo>
                    <a:lnTo>
                      <a:pt x="81" y="3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37" name="Freeform 156"/>
              <p:cNvSpPr>
                <a:spLocks/>
              </p:cNvSpPr>
              <p:nvPr/>
            </p:nvSpPr>
            <p:spPr bwMode="auto">
              <a:xfrm>
                <a:off x="3511" y="354"/>
                <a:ext cx="11" cy="11"/>
              </a:xfrm>
              <a:custGeom>
                <a:avLst/>
                <a:gdLst>
                  <a:gd name="T0" fmla="*/ 0 w 80"/>
                  <a:gd name="T1" fmla="*/ 0 h 81"/>
                  <a:gd name="T2" fmla="*/ 0 w 80"/>
                  <a:gd name="T3" fmla="*/ 0 h 81"/>
                  <a:gd name="T4" fmla="*/ 0 w 80"/>
                  <a:gd name="T5" fmla="*/ 0 h 81"/>
                  <a:gd name="T6" fmla="*/ 0 w 80"/>
                  <a:gd name="T7" fmla="*/ 0 h 81"/>
                  <a:gd name="T8" fmla="*/ 0 w 80"/>
                  <a:gd name="T9" fmla="*/ 0 h 81"/>
                  <a:gd name="T10" fmla="*/ 0 w 80"/>
                  <a:gd name="T11" fmla="*/ 0 h 81"/>
                  <a:gd name="T12" fmla="*/ 0 w 80"/>
                  <a:gd name="T13" fmla="*/ 0 h 81"/>
                  <a:gd name="T14" fmla="*/ 0 w 80"/>
                  <a:gd name="T15" fmla="*/ 0 h 81"/>
                  <a:gd name="T16" fmla="*/ 0 w 80"/>
                  <a:gd name="T17" fmla="*/ 0 h 81"/>
                  <a:gd name="T18" fmla="*/ 0 w 80"/>
                  <a:gd name="T19" fmla="*/ 0 h 81"/>
                  <a:gd name="T20" fmla="*/ 0 w 80"/>
                  <a:gd name="T21" fmla="*/ 0 h 81"/>
                  <a:gd name="T22" fmla="*/ 0 w 80"/>
                  <a:gd name="T23" fmla="*/ 0 h 81"/>
                  <a:gd name="T24" fmla="*/ 0 w 80"/>
                  <a:gd name="T25" fmla="*/ 0 h 81"/>
                  <a:gd name="T26" fmla="*/ 0 w 80"/>
                  <a:gd name="T27" fmla="*/ 0 h 81"/>
                  <a:gd name="T28" fmla="*/ 0 w 80"/>
                  <a:gd name="T29" fmla="*/ 0 h 81"/>
                  <a:gd name="T30" fmla="*/ 0 w 80"/>
                  <a:gd name="T31" fmla="*/ 0 h 81"/>
                  <a:gd name="T32" fmla="*/ 0 w 80"/>
                  <a:gd name="T33" fmla="*/ 0 h 81"/>
                  <a:gd name="T34" fmla="*/ 0 w 80"/>
                  <a:gd name="T35" fmla="*/ 0 h 81"/>
                  <a:gd name="T36" fmla="*/ 0 w 80"/>
                  <a:gd name="T37" fmla="*/ 0 h 81"/>
                  <a:gd name="T38" fmla="*/ 0 w 80"/>
                  <a:gd name="T39" fmla="*/ 0 h 81"/>
                  <a:gd name="T40" fmla="*/ 0 w 80"/>
                  <a:gd name="T41" fmla="*/ 0 h 81"/>
                  <a:gd name="T42" fmla="*/ 0 w 80"/>
                  <a:gd name="T43" fmla="*/ 0 h 81"/>
                  <a:gd name="T44" fmla="*/ 0 w 80"/>
                  <a:gd name="T45" fmla="*/ 0 h 81"/>
                  <a:gd name="T46" fmla="*/ 0 w 80"/>
                  <a:gd name="T47" fmla="*/ 0 h 81"/>
                  <a:gd name="T48" fmla="*/ 0 w 80"/>
                  <a:gd name="T49" fmla="*/ 0 h 81"/>
                  <a:gd name="T50" fmla="*/ 0 w 80"/>
                  <a:gd name="T51" fmla="*/ 0 h 81"/>
                  <a:gd name="T52" fmla="*/ 0 w 80"/>
                  <a:gd name="T53" fmla="*/ 0 h 81"/>
                  <a:gd name="T54" fmla="*/ 0 w 80"/>
                  <a:gd name="T55" fmla="*/ 0 h 81"/>
                  <a:gd name="T56" fmla="*/ 0 w 80"/>
                  <a:gd name="T57" fmla="*/ 0 h 81"/>
                  <a:gd name="T58" fmla="*/ 0 w 80"/>
                  <a:gd name="T59" fmla="*/ 0 h 81"/>
                  <a:gd name="T60" fmla="*/ 0 w 80"/>
                  <a:gd name="T61" fmla="*/ 0 h 81"/>
                  <a:gd name="T62" fmla="*/ 0 w 80"/>
                  <a:gd name="T63" fmla="*/ 0 h 81"/>
                  <a:gd name="T64" fmla="*/ 0 w 80"/>
                  <a:gd name="T65" fmla="*/ 0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0"/>
                  <a:gd name="T100" fmla="*/ 0 h 81"/>
                  <a:gd name="T101" fmla="*/ 80 w 80"/>
                  <a:gd name="T102" fmla="*/ 81 h 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0" h="81">
                    <a:moveTo>
                      <a:pt x="80" y="41"/>
                    </a:moveTo>
                    <a:lnTo>
                      <a:pt x="79" y="49"/>
                    </a:lnTo>
                    <a:lnTo>
                      <a:pt x="77" y="56"/>
                    </a:lnTo>
                    <a:lnTo>
                      <a:pt x="73" y="63"/>
                    </a:lnTo>
                    <a:lnTo>
                      <a:pt x="68" y="69"/>
                    </a:lnTo>
                    <a:lnTo>
                      <a:pt x="63" y="75"/>
                    </a:lnTo>
                    <a:lnTo>
                      <a:pt x="55" y="78"/>
                    </a:lnTo>
                    <a:lnTo>
                      <a:pt x="48" y="80"/>
                    </a:lnTo>
                    <a:lnTo>
                      <a:pt x="40" y="81"/>
                    </a:lnTo>
                    <a:lnTo>
                      <a:pt x="32" y="80"/>
                    </a:lnTo>
                    <a:lnTo>
                      <a:pt x="24" y="78"/>
                    </a:lnTo>
                    <a:lnTo>
                      <a:pt x="17" y="75"/>
                    </a:lnTo>
                    <a:lnTo>
                      <a:pt x="11" y="69"/>
                    </a:lnTo>
                    <a:lnTo>
                      <a:pt x="6" y="63"/>
                    </a:lnTo>
                    <a:lnTo>
                      <a:pt x="3" y="56"/>
                    </a:lnTo>
                    <a:lnTo>
                      <a:pt x="1" y="49"/>
                    </a:lnTo>
                    <a:lnTo>
                      <a:pt x="0" y="41"/>
                    </a:lnTo>
                    <a:lnTo>
                      <a:pt x="1" y="32"/>
                    </a:lnTo>
                    <a:lnTo>
                      <a:pt x="3" y="25"/>
                    </a:lnTo>
                    <a:lnTo>
                      <a:pt x="6" y="19"/>
                    </a:lnTo>
                    <a:lnTo>
                      <a:pt x="11" y="13"/>
                    </a:lnTo>
                    <a:lnTo>
                      <a:pt x="17" y="7"/>
                    </a:lnTo>
                    <a:lnTo>
                      <a:pt x="24" y="3"/>
                    </a:lnTo>
                    <a:lnTo>
                      <a:pt x="32" y="1"/>
                    </a:lnTo>
                    <a:lnTo>
                      <a:pt x="40" y="0"/>
                    </a:lnTo>
                    <a:lnTo>
                      <a:pt x="48" y="1"/>
                    </a:lnTo>
                    <a:lnTo>
                      <a:pt x="55" y="3"/>
                    </a:lnTo>
                    <a:lnTo>
                      <a:pt x="63" y="7"/>
                    </a:lnTo>
                    <a:lnTo>
                      <a:pt x="68" y="13"/>
                    </a:lnTo>
                    <a:lnTo>
                      <a:pt x="73" y="19"/>
                    </a:lnTo>
                    <a:lnTo>
                      <a:pt x="77" y="25"/>
                    </a:lnTo>
                    <a:lnTo>
                      <a:pt x="79" y="32"/>
                    </a:lnTo>
                    <a:lnTo>
                      <a:pt x="80" y="41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38" name="Freeform 157"/>
              <p:cNvSpPr>
                <a:spLocks/>
              </p:cNvSpPr>
              <p:nvPr/>
            </p:nvSpPr>
            <p:spPr bwMode="auto">
              <a:xfrm>
                <a:off x="3464" y="341"/>
                <a:ext cx="12" cy="11"/>
              </a:xfrm>
              <a:custGeom>
                <a:avLst/>
                <a:gdLst>
                  <a:gd name="T0" fmla="*/ 0 w 81"/>
                  <a:gd name="T1" fmla="*/ 0 h 81"/>
                  <a:gd name="T2" fmla="*/ 0 w 81"/>
                  <a:gd name="T3" fmla="*/ 0 h 81"/>
                  <a:gd name="T4" fmla="*/ 0 w 81"/>
                  <a:gd name="T5" fmla="*/ 0 h 81"/>
                  <a:gd name="T6" fmla="*/ 0 w 81"/>
                  <a:gd name="T7" fmla="*/ 0 h 81"/>
                  <a:gd name="T8" fmla="*/ 0 w 81"/>
                  <a:gd name="T9" fmla="*/ 0 h 81"/>
                  <a:gd name="T10" fmla="*/ 0 w 81"/>
                  <a:gd name="T11" fmla="*/ 0 h 81"/>
                  <a:gd name="T12" fmla="*/ 0 w 81"/>
                  <a:gd name="T13" fmla="*/ 0 h 81"/>
                  <a:gd name="T14" fmla="*/ 0 w 81"/>
                  <a:gd name="T15" fmla="*/ 0 h 81"/>
                  <a:gd name="T16" fmla="*/ 0 w 81"/>
                  <a:gd name="T17" fmla="*/ 0 h 81"/>
                  <a:gd name="T18" fmla="*/ 0 w 81"/>
                  <a:gd name="T19" fmla="*/ 0 h 81"/>
                  <a:gd name="T20" fmla="*/ 0 w 81"/>
                  <a:gd name="T21" fmla="*/ 0 h 81"/>
                  <a:gd name="T22" fmla="*/ 0 w 81"/>
                  <a:gd name="T23" fmla="*/ 0 h 81"/>
                  <a:gd name="T24" fmla="*/ 0 w 81"/>
                  <a:gd name="T25" fmla="*/ 0 h 81"/>
                  <a:gd name="T26" fmla="*/ 0 w 81"/>
                  <a:gd name="T27" fmla="*/ 0 h 81"/>
                  <a:gd name="T28" fmla="*/ 0 w 81"/>
                  <a:gd name="T29" fmla="*/ 0 h 81"/>
                  <a:gd name="T30" fmla="*/ 0 w 81"/>
                  <a:gd name="T31" fmla="*/ 0 h 81"/>
                  <a:gd name="T32" fmla="*/ 0 w 81"/>
                  <a:gd name="T33" fmla="*/ 0 h 81"/>
                  <a:gd name="T34" fmla="*/ 0 w 81"/>
                  <a:gd name="T35" fmla="*/ 0 h 81"/>
                  <a:gd name="T36" fmla="*/ 0 w 81"/>
                  <a:gd name="T37" fmla="*/ 0 h 81"/>
                  <a:gd name="T38" fmla="*/ 0 w 81"/>
                  <a:gd name="T39" fmla="*/ 0 h 81"/>
                  <a:gd name="T40" fmla="*/ 0 w 81"/>
                  <a:gd name="T41" fmla="*/ 0 h 81"/>
                  <a:gd name="T42" fmla="*/ 0 w 81"/>
                  <a:gd name="T43" fmla="*/ 0 h 81"/>
                  <a:gd name="T44" fmla="*/ 0 w 81"/>
                  <a:gd name="T45" fmla="*/ 0 h 81"/>
                  <a:gd name="T46" fmla="*/ 0 w 81"/>
                  <a:gd name="T47" fmla="*/ 0 h 81"/>
                  <a:gd name="T48" fmla="*/ 0 w 81"/>
                  <a:gd name="T49" fmla="*/ 0 h 81"/>
                  <a:gd name="T50" fmla="*/ 0 w 81"/>
                  <a:gd name="T51" fmla="*/ 0 h 81"/>
                  <a:gd name="T52" fmla="*/ 0 w 81"/>
                  <a:gd name="T53" fmla="*/ 0 h 81"/>
                  <a:gd name="T54" fmla="*/ 0 w 81"/>
                  <a:gd name="T55" fmla="*/ 0 h 81"/>
                  <a:gd name="T56" fmla="*/ 0 w 81"/>
                  <a:gd name="T57" fmla="*/ 0 h 81"/>
                  <a:gd name="T58" fmla="*/ 0 w 81"/>
                  <a:gd name="T59" fmla="*/ 0 h 81"/>
                  <a:gd name="T60" fmla="*/ 0 w 81"/>
                  <a:gd name="T61" fmla="*/ 0 h 81"/>
                  <a:gd name="T62" fmla="*/ 0 w 81"/>
                  <a:gd name="T63" fmla="*/ 0 h 81"/>
                  <a:gd name="T64" fmla="*/ 0 w 81"/>
                  <a:gd name="T65" fmla="*/ 0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1"/>
                  <a:gd name="T100" fmla="*/ 0 h 81"/>
                  <a:gd name="T101" fmla="*/ 81 w 81"/>
                  <a:gd name="T102" fmla="*/ 81 h 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1" h="81">
                    <a:moveTo>
                      <a:pt x="81" y="41"/>
                    </a:moveTo>
                    <a:lnTo>
                      <a:pt x="80" y="49"/>
                    </a:lnTo>
                    <a:lnTo>
                      <a:pt x="78" y="56"/>
                    </a:lnTo>
                    <a:lnTo>
                      <a:pt x="73" y="63"/>
                    </a:lnTo>
                    <a:lnTo>
                      <a:pt x="69" y="69"/>
                    </a:lnTo>
                    <a:lnTo>
                      <a:pt x="63" y="74"/>
                    </a:lnTo>
                    <a:lnTo>
                      <a:pt x="56" y="78"/>
                    </a:lnTo>
                    <a:lnTo>
                      <a:pt x="49" y="80"/>
                    </a:lnTo>
                    <a:lnTo>
                      <a:pt x="40" y="81"/>
                    </a:lnTo>
                    <a:lnTo>
                      <a:pt x="32" y="80"/>
                    </a:lnTo>
                    <a:lnTo>
                      <a:pt x="25" y="78"/>
                    </a:lnTo>
                    <a:lnTo>
                      <a:pt x="18" y="74"/>
                    </a:lnTo>
                    <a:lnTo>
                      <a:pt x="12" y="69"/>
                    </a:lnTo>
                    <a:lnTo>
                      <a:pt x="7" y="63"/>
                    </a:lnTo>
                    <a:lnTo>
                      <a:pt x="3" y="56"/>
                    </a:lnTo>
                    <a:lnTo>
                      <a:pt x="1" y="49"/>
                    </a:lnTo>
                    <a:lnTo>
                      <a:pt x="0" y="41"/>
                    </a:lnTo>
                    <a:lnTo>
                      <a:pt x="1" y="32"/>
                    </a:lnTo>
                    <a:lnTo>
                      <a:pt x="3" y="25"/>
                    </a:lnTo>
                    <a:lnTo>
                      <a:pt x="7" y="18"/>
                    </a:lnTo>
                    <a:lnTo>
                      <a:pt x="12" y="13"/>
                    </a:lnTo>
                    <a:lnTo>
                      <a:pt x="18" y="7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40" y="0"/>
                    </a:lnTo>
                    <a:lnTo>
                      <a:pt x="49" y="1"/>
                    </a:lnTo>
                    <a:lnTo>
                      <a:pt x="56" y="3"/>
                    </a:lnTo>
                    <a:lnTo>
                      <a:pt x="63" y="7"/>
                    </a:lnTo>
                    <a:lnTo>
                      <a:pt x="69" y="13"/>
                    </a:lnTo>
                    <a:lnTo>
                      <a:pt x="73" y="18"/>
                    </a:lnTo>
                    <a:lnTo>
                      <a:pt x="78" y="25"/>
                    </a:lnTo>
                    <a:lnTo>
                      <a:pt x="80" y="32"/>
                    </a:lnTo>
                    <a:lnTo>
                      <a:pt x="81" y="41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39" name="Freeform 158"/>
              <p:cNvSpPr>
                <a:spLocks/>
              </p:cNvSpPr>
              <p:nvPr/>
            </p:nvSpPr>
            <p:spPr bwMode="auto">
              <a:xfrm>
                <a:off x="3559" y="460"/>
                <a:ext cx="51" cy="141"/>
              </a:xfrm>
              <a:custGeom>
                <a:avLst/>
                <a:gdLst>
                  <a:gd name="T0" fmla="*/ 0 w 357"/>
                  <a:gd name="T1" fmla="*/ 0 h 991"/>
                  <a:gd name="T2" fmla="*/ 0 w 357"/>
                  <a:gd name="T3" fmla="*/ 0 h 991"/>
                  <a:gd name="T4" fmla="*/ 0 w 357"/>
                  <a:gd name="T5" fmla="*/ 0 h 991"/>
                  <a:gd name="T6" fmla="*/ 0 w 357"/>
                  <a:gd name="T7" fmla="*/ 0 h 991"/>
                  <a:gd name="T8" fmla="*/ 0 w 357"/>
                  <a:gd name="T9" fmla="*/ 0 h 991"/>
                  <a:gd name="T10" fmla="*/ 0 w 357"/>
                  <a:gd name="T11" fmla="*/ 0 h 991"/>
                  <a:gd name="T12" fmla="*/ 0 w 357"/>
                  <a:gd name="T13" fmla="*/ 0 h 991"/>
                  <a:gd name="T14" fmla="*/ 0 w 357"/>
                  <a:gd name="T15" fmla="*/ 0 h 991"/>
                  <a:gd name="T16" fmla="*/ 0 w 357"/>
                  <a:gd name="T17" fmla="*/ 0 h 991"/>
                  <a:gd name="T18" fmla="*/ 0 w 357"/>
                  <a:gd name="T19" fmla="*/ 0 h 991"/>
                  <a:gd name="T20" fmla="*/ 0 w 357"/>
                  <a:gd name="T21" fmla="*/ 0 h 991"/>
                  <a:gd name="T22" fmla="*/ 0 w 357"/>
                  <a:gd name="T23" fmla="*/ 0 h 991"/>
                  <a:gd name="T24" fmla="*/ 0 w 357"/>
                  <a:gd name="T25" fmla="*/ 0 h 991"/>
                  <a:gd name="T26" fmla="*/ 0 w 357"/>
                  <a:gd name="T27" fmla="*/ 0 h 991"/>
                  <a:gd name="T28" fmla="*/ 0 w 357"/>
                  <a:gd name="T29" fmla="*/ 0 h 991"/>
                  <a:gd name="T30" fmla="*/ 0 w 357"/>
                  <a:gd name="T31" fmla="*/ 0 h 991"/>
                  <a:gd name="T32" fmla="*/ 0 w 357"/>
                  <a:gd name="T33" fmla="*/ 0 h 991"/>
                  <a:gd name="T34" fmla="*/ 0 w 357"/>
                  <a:gd name="T35" fmla="*/ 0 h 991"/>
                  <a:gd name="T36" fmla="*/ 0 w 357"/>
                  <a:gd name="T37" fmla="*/ 0 h 991"/>
                  <a:gd name="T38" fmla="*/ 0 w 357"/>
                  <a:gd name="T39" fmla="*/ 0 h 991"/>
                  <a:gd name="T40" fmla="*/ 0 w 357"/>
                  <a:gd name="T41" fmla="*/ 0 h 991"/>
                  <a:gd name="T42" fmla="*/ 0 w 357"/>
                  <a:gd name="T43" fmla="*/ 0 h 991"/>
                  <a:gd name="T44" fmla="*/ 0 w 357"/>
                  <a:gd name="T45" fmla="*/ 0 h 991"/>
                  <a:gd name="T46" fmla="*/ 0 w 357"/>
                  <a:gd name="T47" fmla="*/ 0 h 991"/>
                  <a:gd name="T48" fmla="*/ 0 w 357"/>
                  <a:gd name="T49" fmla="*/ 0 h 991"/>
                  <a:gd name="T50" fmla="*/ 0 w 357"/>
                  <a:gd name="T51" fmla="*/ 0 h 991"/>
                  <a:gd name="T52" fmla="*/ 0 w 357"/>
                  <a:gd name="T53" fmla="*/ 0 h 991"/>
                  <a:gd name="T54" fmla="*/ 0 w 357"/>
                  <a:gd name="T55" fmla="*/ 0 h 991"/>
                  <a:gd name="T56" fmla="*/ 0 w 357"/>
                  <a:gd name="T57" fmla="*/ 0 h 991"/>
                  <a:gd name="T58" fmla="*/ 0 w 357"/>
                  <a:gd name="T59" fmla="*/ 0 h 991"/>
                  <a:gd name="T60" fmla="*/ 0 w 357"/>
                  <a:gd name="T61" fmla="*/ 0 h 991"/>
                  <a:gd name="T62" fmla="*/ 0 w 357"/>
                  <a:gd name="T63" fmla="*/ 0 h 991"/>
                  <a:gd name="T64" fmla="*/ 0 w 357"/>
                  <a:gd name="T65" fmla="*/ 0 h 991"/>
                  <a:gd name="T66" fmla="*/ 0 w 357"/>
                  <a:gd name="T67" fmla="*/ 0 h 991"/>
                  <a:gd name="T68" fmla="*/ 0 w 357"/>
                  <a:gd name="T69" fmla="*/ 0 h 991"/>
                  <a:gd name="T70" fmla="*/ 0 w 357"/>
                  <a:gd name="T71" fmla="*/ 0 h 991"/>
                  <a:gd name="T72" fmla="*/ 0 w 357"/>
                  <a:gd name="T73" fmla="*/ 0 h 991"/>
                  <a:gd name="T74" fmla="*/ 0 w 357"/>
                  <a:gd name="T75" fmla="*/ 0 h 991"/>
                  <a:gd name="T76" fmla="*/ 0 w 357"/>
                  <a:gd name="T77" fmla="*/ 0 h 991"/>
                  <a:gd name="T78" fmla="*/ 0 w 357"/>
                  <a:gd name="T79" fmla="*/ 0 h 991"/>
                  <a:gd name="T80" fmla="*/ 0 w 357"/>
                  <a:gd name="T81" fmla="*/ 0 h 991"/>
                  <a:gd name="T82" fmla="*/ 0 w 357"/>
                  <a:gd name="T83" fmla="*/ 0 h 991"/>
                  <a:gd name="T84" fmla="*/ 0 w 357"/>
                  <a:gd name="T85" fmla="*/ 0 h 991"/>
                  <a:gd name="T86" fmla="*/ 0 w 357"/>
                  <a:gd name="T87" fmla="*/ 0 h 991"/>
                  <a:gd name="T88" fmla="*/ 0 w 357"/>
                  <a:gd name="T89" fmla="*/ 0 h 991"/>
                  <a:gd name="T90" fmla="*/ 0 w 357"/>
                  <a:gd name="T91" fmla="*/ 0 h 991"/>
                  <a:gd name="T92" fmla="*/ 0 w 357"/>
                  <a:gd name="T93" fmla="*/ 0 h 991"/>
                  <a:gd name="T94" fmla="*/ 0 w 357"/>
                  <a:gd name="T95" fmla="*/ 0 h 991"/>
                  <a:gd name="T96" fmla="*/ 0 w 357"/>
                  <a:gd name="T97" fmla="*/ 0 h 991"/>
                  <a:gd name="T98" fmla="*/ 0 w 357"/>
                  <a:gd name="T99" fmla="*/ 0 h 99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57"/>
                  <a:gd name="T151" fmla="*/ 0 h 991"/>
                  <a:gd name="T152" fmla="*/ 357 w 357"/>
                  <a:gd name="T153" fmla="*/ 991 h 99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57" h="991">
                    <a:moveTo>
                      <a:pt x="229" y="415"/>
                    </a:moveTo>
                    <a:lnTo>
                      <a:pt x="223" y="385"/>
                    </a:lnTo>
                    <a:lnTo>
                      <a:pt x="217" y="353"/>
                    </a:lnTo>
                    <a:lnTo>
                      <a:pt x="214" y="320"/>
                    </a:lnTo>
                    <a:lnTo>
                      <a:pt x="210" y="286"/>
                    </a:lnTo>
                    <a:lnTo>
                      <a:pt x="206" y="252"/>
                    </a:lnTo>
                    <a:lnTo>
                      <a:pt x="202" y="218"/>
                    </a:lnTo>
                    <a:lnTo>
                      <a:pt x="197" y="185"/>
                    </a:lnTo>
                    <a:lnTo>
                      <a:pt x="190" y="153"/>
                    </a:lnTo>
                    <a:lnTo>
                      <a:pt x="184" y="137"/>
                    </a:lnTo>
                    <a:lnTo>
                      <a:pt x="180" y="122"/>
                    </a:lnTo>
                    <a:lnTo>
                      <a:pt x="174" y="107"/>
                    </a:lnTo>
                    <a:lnTo>
                      <a:pt x="168" y="94"/>
                    </a:lnTo>
                    <a:lnTo>
                      <a:pt x="161" y="80"/>
                    </a:lnTo>
                    <a:lnTo>
                      <a:pt x="153" y="68"/>
                    </a:lnTo>
                    <a:lnTo>
                      <a:pt x="145" y="56"/>
                    </a:lnTo>
                    <a:lnTo>
                      <a:pt x="135" y="46"/>
                    </a:lnTo>
                    <a:lnTo>
                      <a:pt x="124" y="36"/>
                    </a:lnTo>
                    <a:lnTo>
                      <a:pt x="113" y="28"/>
                    </a:lnTo>
                    <a:lnTo>
                      <a:pt x="101" y="19"/>
                    </a:lnTo>
                    <a:lnTo>
                      <a:pt x="86" y="13"/>
                    </a:lnTo>
                    <a:lnTo>
                      <a:pt x="72" y="8"/>
                    </a:lnTo>
                    <a:lnTo>
                      <a:pt x="55" y="4"/>
                    </a:lnTo>
                    <a:lnTo>
                      <a:pt x="38" y="1"/>
                    </a:lnTo>
                    <a:lnTo>
                      <a:pt x="18" y="0"/>
                    </a:lnTo>
                    <a:lnTo>
                      <a:pt x="18" y="17"/>
                    </a:lnTo>
                    <a:lnTo>
                      <a:pt x="17" y="73"/>
                    </a:lnTo>
                    <a:lnTo>
                      <a:pt x="16" y="132"/>
                    </a:lnTo>
                    <a:lnTo>
                      <a:pt x="13" y="192"/>
                    </a:lnTo>
                    <a:lnTo>
                      <a:pt x="10" y="254"/>
                    </a:lnTo>
                    <a:lnTo>
                      <a:pt x="7" y="317"/>
                    </a:lnTo>
                    <a:lnTo>
                      <a:pt x="4" y="380"/>
                    </a:lnTo>
                    <a:lnTo>
                      <a:pt x="1" y="444"/>
                    </a:lnTo>
                    <a:lnTo>
                      <a:pt x="0" y="508"/>
                    </a:lnTo>
                    <a:lnTo>
                      <a:pt x="1" y="540"/>
                    </a:lnTo>
                    <a:lnTo>
                      <a:pt x="1" y="571"/>
                    </a:lnTo>
                    <a:lnTo>
                      <a:pt x="4" y="603"/>
                    </a:lnTo>
                    <a:lnTo>
                      <a:pt x="5" y="634"/>
                    </a:lnTo>
                    <a:lnTo>
                      <a:pt x="8" y="666"/>
                    </a:lnTo>
                    <a:lnTo>
                      <a:pt x="11" y="696"/>
                    </a:lnTo>
                    <a:lnTo>
                      <a:pt x="15" y="727"/>
                    </a:lnTo>
                    <a:lnTo>
                      <a:pt x="19" y="755"/>
                    </a:lnTo>
                    <a:lnTo>
                      <a:pt x="25" y="785"/>
                    </a:lnTo>
                    <a:lnTo>
                      <a:pt x="31" y="814"/>
                    </a:lnTo>
                    <a:lnTo>
                      <a:pt x="39" y="842"/>
                    </a:lnTo>
                    <a:lnTo>
                      <a:pt x="47" y="869"/>
                    </a:lnTo>
                    <a:lnTo>
                      <a:pt x="56" y="897"/>
                    </a:lnTo>
                    <a:lnTo>
                      <a:pt x="67" y="923"/>
                    </a:lnTo>
                    <a:lnTo>
                      <a:pt x="79" y="948"/>
                    </a:lnTo>
                    <a:lnTo>
                      <a:pt x="91" y="973"/>
                    </a:lnTo>
                    <a:lnTo>
                      <a:pt x="89" y="942"/>
                    </a:lnTo>
                    <a:lnTo>
                      <a:pt x="86" y="911"/>
                    </a:lnTo>
                    <a:lnTo>
                      <a:pt x="82" y="880"/>
                    </a:lnTo>
                    <a:lnTo>
                      <a:pt x="78" y="849"/>
                    </a:lnTo>
                    <a:lnTo>
                      <a:pt x="75" y="818"/>
                    </a:lnTo>
                    <a:lnTo>
                      <a:pt x="72" y="787"/>
                    </a:lnTo>
                    <a:lnTo>
                      <a:pt x="71" y="754"/>
                    </a:lnTo>
                    <a:lnTo>
                      <a:pt x="71" y="723"/>
                    </a:lnTo>
                    <a:lnTo>
                      <a:pt x="86" y="758"/>
                    </a:lnTo>
                    <a:lnTo>
                      <a:pt x="103" y="792"/>
                    </a:lnTo>
                    <a:lnTo>
                      <a:pt x="120" y="826"/>
                    </a:lnTo>
                    <a:lnTo>
                      <a:pt x="138" y="860"/>
                    </a:lnTo>
                    <a:lnTo>
                      <a:pt x="155" y="893"/>
                    </a:lnTo>
                    <a:lnTo>
                      <a:pt x="174" y="926"/>
                    </a:lnTo>
                    <a:lnTo>
                      <a:pt x="194" y="959"/>
                    </a:lnTo>
                    <a:lnTo>
                      <a:pt x="213" y="991"/>
                    </a:lnTo>
                    <a:lnTo>
                      <a:pt x="209" y="964"/>
                    </a:lnTo>
                    <a:lnTo>
                      <a:pt x="205" y="937"/>
                    </a:lnTo>
                    <a:lnTo>
                      <a:pt x="201" y="911"/>
                    </a:lnTo>
                    <a:lnTo>
                      <a:pt x="198" y="884"/>
                    </a:lnTo>
                    <a:lnTo>
                      <a:pt x="195" y="857"/>
                    </a:lnTo>
                    <a:lnTo>
                      <a:pt x="192" y="830"/>
                    </a:lnTo>
                    <a:lnTo>
                      <a:pt x="188" y="803"/>
                    </a:lnTo>
                    <a:lnTo>
                      <a:pt x="185" y="776"/>
                    </a:lnTo>
                    <a:lnTo>
                      <a:pt x="192" y="793"/>
                    </a:lnTo>
                    <a:lnTo>
                      <a:pt x="199" y="808"/>
                    </a:lnTo>
                    <a:lnTo>
                      <a:pt x="207" y="824"/>
                    </a:lnTo>
                    <a:lnTo>
                      <a:pt x="216" y="838"/>
                    </a:lnTo>
                    <a:lnTo>
                      <a:pt x="226" y="852"/>
                    </a:lnTo>
                    <a:lnTo>
                      <a:pt x="237" y="865"/>
                    </a:lnTo>
                    <a:lnTo>
                      <a:pt x="247" y="879"/>
                    </a:lnTo>
                    <a:lnTo>
                      <a:pt x="259" y="891"/>
                    </a:lnTo>
                    <a:lnTo>
                      <a:pt x="284" y="916"/>
                    </a:lnTo>
                    <a:lnTo>
                      <a:pt x="308" y="940"/>
                    </a:lnTo>
                    <a:lnTo>
                      <a:pt x="332" y="962"/>
                    </a:lnTo>
                    <a:lnTo>
                      <a:pt x="357" y="987"/>
                    </a:lnTo>
                    <a:lnTo>
                      <a:pt x="356" y="952"/>
                    </a:lnTo>
                    <a:lnTo>
                      <a:pt x="353" y="917"/>
                    </a:lnTo>
                    <a:lnTo>
                      <a:pt x="349" y="881"/>
                    </a:lnTo>
                    <a:lnTo>
                      <a:pt x="342" y="845"/>
                    </a:lnTo>
                    <a:lnTo>
                      <a:pt x="335" y="809"/>
                    </a:lnTo>
                    <a:lnTo>
                      <a:pt x="327" y="773"/>
                    </a:lnTo>
                    <a:lnTo>
                      <a:pt x="318" y="737"/>
                    </a:lnTo>
                    <a:lnTo>
                      <a:pt x="308" y="700"/>
                    </a:lnTo>
                    <a:lnTo>
                      <a:pt x="287" y="627"/>
                    </a:lnTo>
                    <a:lnTo>
                      <a:pt x="266" y="556"/>
                    </a:lnTo>
                    <a:lnTo>
                      <a:pt x="256" y="520"/>
                    </a:lnTo>
                    <a:lnTo>
                      <a:pt x="245" y="485"/>
                    </a:lnTo>
                    <a:lnTo>
                      <a:pt x="236" y="449"/>
                    </a:lnTo>
                    <a:lnTo>
                      <a:pt x="229" y="415"/>
                    </a:lnTo>
                    <a:close/>
                  </a:path>
                </a:pathLst>
              </a:custGeom>
              <a:solidFill>
                <a:srgbClr val="C93A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40" name="Freeform 159"/>
              <p:cNvSpPr>
                <a:spLocks/>
              </p:cNvSpPr>
              <p:nvPr/>
            </p:nvSpPr>
            <p:spPr bwMode="auto">
              <a:xfrm>
                <a:off x="3561" y="460"/>
                <a:ext cx="49" cy="141"/>
              </a:xfrm>
              <a:custGeom>
                <a:avLst/>
                <a:gdLst>
                  <a:gd name="T0" fmla="*/ 0 w 340"/>
                  <a:gd name="T1" fmla="*/ 0 h 987"/>
                  <a:gd name="T2" fmla="*/ 0 w 340"/>
                  <a:gd name="T3" fmla="*/ 0 h 987"/>
                  <a:gd name="T4" fmla="*/ 0 w 340"/>
                  <a:gd name="T5" fmla="*/ 0 h 987"/>
                  <a:gd name="T6" fmla="*/ 0 w 340"/>
                  <a:gd name="T7" fmla="*/ 0 h 987"/>
                  <a:gd name="T8" fmla="*/ 0 w 340"/>
                  <a:gd name="T9" fmla="*/ 0 h 987"/>
                  <a:gd name="T10" fmla="*/ 0 w 340"/>
                  <a:gd name="T11" fmla="*/ 0 h 987"/>
                  <a:gd name="T12" fmla="*/ 0 w 340"/>
                  <a:gd name="T13" fmla="*/ 0 h 987"/>
                  <a:gd name="T14" fmla="*/ 0 w 340"/>
                  <a:gd name="T15" fmla="*/ 0 h 987"/>
                  <a:gd name="T16" fmla="*/ 0 w 340"/>
                  <a:gd name="T17" fmla="*/ 0 h 987"/>
                  <a:gd name="T18" fmla="*/ 0 w 340"/>
                  <a:gd name="T19" fmla="*/ 0 h 987"/>
                  <a:gd name="T20" fmla="*/ 0 w 340"/>
                  <a:gd name="T21" fmla="*/ 0 h 987"/>
                  <a:gd name="T22" fmla="*/ 0 w 340"/>
                  <a:gd name="T23" fmla="*/ 0 h 987"/>
                  <a:gd name="T24" fmla="*/ 0 w 340"/>
                  <a:gd name="T25" fmla="*/ 0 h 987"/>
                  <a:gd name="T26" fmla="*/ 0 w 340"/>
                  <a:gd name="T27" fmla="*/ 0 h 987"/>
                  <a:gd name="T28" fmla="*/ 0 w 340"/>
                  <a:gd name="T29" fmla="*/ 0 h 987"/>
                  <a:gd name="T30" fmla="*/ 0 w 340"/>
                  <a:gd name="T31" fmla="*/ 0 h 987"/>
                  <a:gd name="T32" fmla="*/ 0 w 340"/>
                  <a:gd name="T33" fmla="*/ 0 h 987"/>
                  <a:gd name="T34" fmla="*/ 0 w 340"/>
                  <a:gd name="T35" fmla="*/ 0 h 987"/>
                  <a:gd name="T36" fmla="*/ 0 w 340"/>
                  <a:gd name="T37" fmla="*/ 0 h 987"/>
                  <a:gd name="T38" fmla="*/ 0 w 340"/>
                  <a:gd name="T39" fmla="*/ 0 h 987"/>
                  <a:gd name="T40" fmla="*/ 0 w 340"/>
                  <a:gd name="T41" fmla="*/ 0 h 987"/>
                  <a:gd name="T42" fmla="*/ 0 w 340"/>
                  <a:gd name="T43" fmla="*/ 0 h 987"/>
                  <a:gd name="T44" fmla="*/ 0 w 340"/>
                  <a:gd name="T45" fmla="*/ 0 h 987"/>
                  <a:gd name="T46" fmla="*/ 0 w 340"/>
                  <a:gd name="T47" fmla="*/ 0 h 987"/>
                  <a:gd name="T48" fmla="*/ 0 w 340"/>
                  <a:gd name="T49" fmla="*/ 0 h 987"/>
                  <a:gd name="T50" fmla="*/ 0 w 340"/>
                  <a:gd name="T51" fmla="*/ 0 h 987"/>
                  <a:gd name="T52" fmla="*/ 0 w 340"/>
                  <a:gd name="T53" fmla="*/ 0 h 987"/>
                  <a:gd name="T54" fmla="*/ 0 w 340"/>
                  <a:gd name="T55" fmla="*/ 0 h 987"/>
                  <a:gd name="T56" fmla="*/ 0 w 340"/>
                  <a:gd name="T57" fmla="*/ 0 h 987"/>
                  <a:gd name="T58" fmla="*/ 0 w 340"/>
                  <a:gd name="T59" fmla="*/ 0 h 987"/>
                  <a:gd name="T60" fmla="*/ 0 w 340"/>
                  <a:gd name="T61" fmla="*/ 0 h 987"/>
                  <a:gd name="T62" fmla="*/ 0 w 340"/>
                  <a:gd name="T63" fmla="*/ 0 h 987"/>
                  <a:gd name="T64" fmla="*/ 0 w 340"/>
                  <a:gd name="T65" fmla="*/ 0 h 987"/>
                  <a:gd name="T66" fmla="*/ 0 w 340"/>
                  <a:gd name="T67" fmla="*/ 0 h 987"/>
                  <a:gd name="T68" fmla="*/ 0 w 340"/>
                  <a:gd name="T69" fmla="*/ 0 h 987"/>
                  <a:gd name="T70" fmla="*/ 0 w 340"/>
                  <a:gd name="T71" fmla="*/ 0 h 987"/>
                  <a:gd name="T72" fmla="*/ 0 w 340"/>
                  <a:gd name="T73" fmla="*/ 0 h 987"/>
                  <a:gd name="T74" fmla="*/ 0 w 340"/>
                  <a:gd name="T75" fmla="*/ 0 h 987"/>
                  <a:gd name="T76" fmla="*/ 0 w 340"/>
                  <a:gd name="T77" fmla="*/ 0 h 987"/>
                  <a:gd name="T78" fmla="*/ 0 w 340"/>
                  <a:gd name="T79" fmla="*/ 0 h 987"/>
                  <a:gd name="T80" fmla="*/ 0 w 340"/>
                  <a:gd name="T81" fmla="*/ 0 h 98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40"/>
                  <a:gd name="T124" fmla="*/ 0 h 987"/>
                  <a:gd name="T125" fmla="*/ 340 w 340"/>
                  <a:gd name="T126" fmla="*/ 987 h 98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40" h="987">
                    <a:moveTo>
                      <a:pt x="212" y="415"/>
                    </a:moveTo>
                    <a:lnTo>
                      <a:pt x="206" y="385"/>
                    </a:lnTo>
                    <a:lnTo>
                      <a:pt x="200" y="353"/>
                    </a:lnTo>
                    <a:lnTo>
                      <a:pt x="197" y="320"/>
                    </a:lnTo>
                    <a:lnTo>
                      <a:pt x="193" y="286"/>
                    </a:lnTo>
                    <a:lnTo>
                      <a:pt x="189" y="252"/>
                    </a:lnTo>
                    <a:lnTo>
                      <a:pt x="185" y="218"/>
                    </a:lnTo>
                    <a:lnTo>
                      <a:pt x="180" y="185"/>
                    </a:lnTo>
                    <a:lnTo>
                      <a:pt x="173" y="153"/>
                    </a:lnTo>
                    <a:lnTo>
                      <a:pt x="167" y="137"/>
                    </a:lnTo>
                    <a:lnTo>
                      <a:pt x="163" y="122"/>
                    </a:lnTo>
                    <a:lnTo>
                      <a:pt x="157" y="107"/>
                    </a:lnTo>
                    <a:lnTo>
                      <a:pt x="151" y="94"/>
                    </a:lnTo>
                    <a:lnTo>
                      <a:pt x="144" y="80"/>
                    </a:lnTo>
                    <a:lnTo>
                      <a:pt x="136" y="68"/>
                    </a:lnTo>
                    <a:lnTo>
                      <a:pt x="128" y="56"/>
                    </a:lnTo>
                    <a:lnTo>
                      <a:pt x="118" y="46"/>
                    </a:lnTo>
                    <a:lnTo>
                      <a:pt x="107" y="36"/>
                    </a:lnTo>
                    <a:lnTo>
                      <a:pt x="96" y="28"/>
                    </a:lnTo>
                    <a:lnTo>
                      <a:pt x="84" y="19"/>
                    </a:lnTo>
                    <a:lnTo>
                      <a:pt x="69" y="13"/>
                    </a:lnTo>
                    <a:lnTo>
                      <a:pt x="55" y="8"/>
                    </a:lnTo>
                    <a:lnTo>
                      <a:pt x="38" y="4"/>
                    </a:lnTo>
                    <a:lnTo>
                      <a:pt x="21" y="1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16"/>
                    </a:lnTo>
                    <a:lnTo>
                      <a:pt x="14" y="20"/>
                    </a:lnTo>
                    <a:lnTo>
                      <a:pt x="28" y="26"/>
                    </a:lnTo>
                    <a:lnTo>
                      <a:pt x="40" y="33"/>
                    </a:lnTo>
                    <a:lnTo>
                      <a:pt x="52" y="40"/>
                    </a:lnTo>
                    <a:lnTo>
                      <a:pt x="62" y="48"/>
                    </a:lnTo>
                    <a:lnTo>
                      <a:pt x="70" y="59"/>
                    </a:lnTo>
                    <a:lnTo>
                      <a:pt x="80" y="68"/>
                    </a:lnTo>
                    <a:lnTo>
                      <a:pt x="87" y="79"/>
                    </a:lnTo>
                    <a:lnTo>
                      <a:pt x="93" y="92"/>
                    </a:lnTo>
                    <a:lnTo>
                      <a:pt x="99" y="104"/>
                    </a:lnTo>
                    <a:lnTo>
                      <a:pt x="104" y="117"/>
                    </a:lnTo>
                    <a:lnTo>
                      <a:pt x="108" y="131"/>
                    </a:lnTo>
                    <a:lnTo>
                      <a:pt x="113" y="145"/>
                    </a:lnTo>
                    <a:lnTo>
                      <a:pt x="116" y="160"/>
                    </a:lnTo>
                    <a:lnTo>
                      <a:pt x="119" y="175"/>
                    </a:lnTo>
                    <a:lnTo>
                      <a:pt x="122" y="191"/>
                    </a:lnTo>
                    <a:lnTo>
                      <a:pt x="125" y="222"/>
                    </a:lnTo>
                    <a:lnTo>
                      <a:pt x="128" y="255"/>
                    </a:lnTo>
                    <a:lnTo>
                      <a:pt x="130" y="288"/>
                    </a:lnTo>
                    <a:lnTo>
                      <a:pt x="132" y="321"/>
                    </a:lnTo>
                    <a:lnTo>
                      <a:pt x="134" y="353"/>
                    </a:lnTo>
                    <a:lnTo>
                      <a:pt x="136" y="384"/>
                    </a:lnTo>
                    <a:lnTo>
                      <a:pt x="140" y="414"/>
                    </a:lnTo>
                    <a:lnTo>
                      <a:pt x="146" y="442"/>
                    </a:lnTo>
                    <a:lnTo>
                      <a:pt x="153" y="473"/>
                    </a:lnTo>
                    <a:lnTo>
                      <a:pt x="162" y="503"/>
                    </a:lnTo>
                    <a:lnTo>
                      <a:pt x="171" y="534"/>
                    </a:lnTo>
                    <a:lnTo>
                      <a:pt x="182" y="565"/>
                    </a:lnTo>
                    <a:lnTo>
                      <a:pt x="205" y="627"/>
                    </a:lnTo>
                    <a:lnTo>
                      <a:pt x="227" y="689"/>
                    </a:lnTo>
                    <a:lnTo>
                      <a:pt x="239" y="720"/>
                    </a:lnTo>
                    <a:lnTo>
                      <a:pt x="249" y="751"/>
                    </a:lnTo>
                    <a:lnTo>
                      <a:pt x="259" y="782"/>
                    </a:lnTo>
                    <a:lnTo>
                      <a:pt x="269" y="814"/>
                    </a:lnTo>
                    <a:lnTo>
                      <a:pt x="276" y="845"/>
                    </a:lnTo>
                    <a:lnTo>
                      <a:pt x="283" y="876"/>
                    </a:lnTo>
                    <a:lnTo>
                      <a:pt x="288" y="909"/>
                    </a:lnTo>
                    <a:lnTo>
                      <a:pt x="292" y="941"/>
                    </a:lnTo>
                    <a:lnTo>
                      <a:pt x="304" y="952"/>
                    </a:lnTo>
                    <a:lnTo>
                      <a:pt x="316" y="963"/>
                    </a:lnTo>
                    <a:lnTo>
                      <a:pt x="328" y="975"/>
                    </a:lnTo>
                    <a:lnTo>
                      <a:pt x="340" y="987"/>
                    </a:lnTo>
                    <a:lnTo>
                      <a:pt x="339" y="952"/>
                    </a:lnTo>
                    <a:lnTo>
                      <a:pt x="336" y="917"/>
                    </a:lnTo>
                    <a:lnTo>
                      <a:pt x="332" y="881"/>
                    </a:lnTo>
                    <a:lnTo>
                      <a:pt x="325" y="845"/>
                    </a:lnTo>
                    <a:lnTo>
                      <a:pt x="318" y="809"/>
                    </a:lnTo>
                    <a:lnTo>
                      <a:pt x="310" y="773"/>
                    </a:lnTo>
                    <a:lnTo>
                      <a:pt x="301" y="737"/>
                    </a:lnTo>
                    <a:lnTo>
                      <a:pt x="291" y="700"/>
                    </a:lnTo>
                    <a:lnTo>
                      <a:pt x="270" y="627"/>
                    </a:lnTo>
                    <a:lnTo>
                      <a:pt x="249" y="556"/>
                    </a:lnTo>
                    <a:lnTo>
                      <a:pt x="239" y="520"/>
                    </a:lnTo>
                    <a:lnTo>
                      <a:pt x="228" y="485"/>
                    </a:lnTo>
                    <a:lnTo>
                      <a:pt x="219" y="449"/>
                    </a:lnTo>
                    <a:lnTo>
                      <a:pt x="212" y="415"/>
                    </a:lnTo>
                    <a:close/>
                  </a:path>
                </a:pathLst>
              </a:custGeom>
              <a:solidFill>
                <a:srgbClr val="AF3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41" name="Freeform 160"/>
              <p:cNvSpPr>
                <a:spLocks/>
              </p:cNvSpPr>
              <p:nvPr/>
            </p:nvSpPr>
            <p:spPr bwMode="auto">
              <a:xfrm>
                <a:off x="3515" y="461"/>
                <a:ext cx="51" cy="142"/>
              </a:xfrm>
              <a:custGeom>
                <a:avLst/>
                <a:gdLst>
                  <a:gd name="T0" fmla="*/ 0 w 355"/>
                  <a:gd name="T1" fmla="*/ 0 h 992"/>
                  <a:gd name="T2" fmla="*/ 0 w 355"/>
                  <a:gd name="T3" fmla="*/ 0 h 992"/>
                  <a:gd name="T4" fmla="*/ 0 w 355"/>
                  <a:gd name="T5" fmla="*/ 0 h 992"/>
                  <a:gd name="T6" fmla="*/ 0 w 355"/>
                  <a:gd name="T7" fmla="*/ 0 h 992"/>
                  <a:gd name="T8" fmla="*/ 0 w 355"/>
                  <a:gd name="T9" fmla="*/ 0 h 992"/>
                  <a:gd name="T10" fmla="*/ 0 w 355"/>
                  <a:gd name="T11" fmla="*/ 0 h 992"/>
                  <a:gd name="T12" fmla="*/ 0 w 355"/>
                  <a:gd name="T13" fmla="*/ 0 h 992"/>
                  <a:gd name="T14" fmla="*/ 0 w 355"/>
                  <a:gd name="T15" fmla="*/ 0 h 992"/>
                  <a:gd name="T16" fmla="*/ 0 w 355"/>
                  <a:gd name="T17" fmla="*/ 0 h 992"/>
                  <a:gd name="T18" fmla="*/ 0 w 355"/>
                  <a:gd name="T19" fmla="*/ 0 h 992"/>
                  <a:gd name="T20" fmla="*/ 0 w 355"/>
                  <a:gd name="T21" fmla="*/ 0 h 992"/>
                  <a:gd name="T22" fmla="*/ 0 w 355"/>
                  <a:gd name="T23" fmla="*/ 0 h 992"/>
                  <a:gd name="T24" fmla="*/ 0 w 355"/>
                  <a:gd name="T25" fmla="*/ 0 h 992"/>
                  <a:gd name="T26" fmla="*/ 0 w 355"/>
                  <a:gd name="T27" fmla="*/ 0 h 992"/>
                  <a:gd name="T28" fmla="*/ 0 w 355"/>
                  <a:gd name="T29" fmla="*/ 0 h 992"/>
                  <a:gd name="T30" fmla="*/ 0 w 355"/>
                  <a:gd name="T31" fmla="*/ 0 h 992"/>
                  <a:gd name="T32" fmla="*/ 0 w 355"/>
                  <a:gd name="T33" fmla="*/ 0 h 992"/>
                  <a:gd name="T34" fmla="*/ 0 w 355"/>
                  <a:gd name="T35" fmla="*/ 0 h 992"/>
                  <a:gd name="T36" fmla="*/ 0 w 355"/>
                  <a:gd name="T37" fmla="*/ 0 h 992"/>
                  <a:gd name="T38" fmla="*/ 0 w 355"/>
                  <a:gd name="T39" fmla="*/ 0 h 992"/>
                  <a:gd name="T40" fmla="*/ 0 w 355"/>
                  <a:gd name="T41" fmla="*/ 0 h 992"/>
                  <a:gd name="T42" fmla="*/ 0 w 355"/>
                  <a:gd name="T43" fmla="*/ 0 h 992"/>
                  <a:gd name="T44" fmla="*/ 0 w 355"/>
                  <a:gd name="T45" fmla="*/ 0 h 992"/>
                  <a:gd name="T46" fmla="*/ 0 w 355"/>
                  <a:gd name="T47" fmla="*/ 0 h 992"/>
                  <a:gd name="T48" fmla="*/ 0 w 355"/>
                  <a:gd name="T49" fmla="*/ 0 h 992"/>
                  <a:gd name="T50" fmla="*/ 0 w 355"/>
                  <a:gd name="T51" fmla="*/ 0 h 992"/>
                  <a:gd name="T52" fmla="*/ 0 w 355"/>
                  <a:gd name="T53" fmla="*/ 0 h 992"/>
                  <a:gd name="T54" fmla="*/ 0 w 355"/>
                  <a:gd name="T55" fmla="*/ 0 h 992"/>
                  <a:gd name="T56" fmla="*/ 0 w 355"/>
                  <a:gd name="T57" fmla="*/ 0 h 992"/>
                  <a:gd name="T58" fmla="*/ 0 w 355"/>
                  <a:gd name="T59" fmla="*/ 0 h 992"/>
                  <a:gd name="T60" fmla="*/ 0 w 355"/>
                  <a:gd name="T61" fmla="*/ 0 h 992"/>
                  <a:gd name="T62" fmla="*/ 0 w 355"/>
                  <a:gd name="T63" fmla="*/ 0 h 992"/>
                  <a:gd name="T64" fmla="*/ 0 w 355"/>
                  <a:gd name="T65" fmla="*/ 0 h 992"/>
                  <a:gd name="T66" fmla="*/ 0 w 355"/>
                  <a:gd name="T67" fmla="*/ 0 h 992"/>
                  <a:gd name="T68" fmla="*/ 0 w 355"/>
                  <a:gd name="T69" fmla="*/ 0 h 992"/>
                  <a:gd name="T70" fmla="*/ 0 w 355"/>
                  <a:gd name="T71" fmla="*/ 0 h 992"/>
                  <a:gd name="T72" fmla="*/ 0 w 355"/>
                  <a:gd name="T73" fmla="*/ 0 h 992"/>
                  <a:gd name="T74" fmla="*/ 0 w 355"/>
                  <a:gd name="T75" fmla="*/ 0 h 992"/>
                  <a:gd name="T76" fmla="*/ 0 w 355"/>
                  <a:gd name="T77" fmla="*/ 0 h 992"/>
                  <a:gd name="T78" fmla="*/ 0 w 355"/>
                  <a:gd name="T79" fmla="*/ 0 h 992"/>
                  <a:gd name="T80" fmla="*/ 0 w 355"/>
                  <a:gd name="T81" fmla="*/ 0 h 992"/>
                  <a:gd name="T82" fmla="*/ 0 w 355"/>
                  <a:gd name="T83" fmla="*/ 0 h 992"/>
                  <a:gd name="T84" fmla="*/ 0 w 355"/>
                  <a:gd name="T85" fmla="*/ 0 h 992"/>
                  <a:gd name="T86" fmla="*/ 0 w 355"/>
                  <a:gd name="T87" fmla="*/ 0 h 992"/>
                  <a:gd name="T88" fmla="*/ 0 w 355"/>
                  <a:gd name="T89" fmla="*/ 0 h 992"/>
                  <a:gd name="T90" fmla="*/ 0 w 355"/>
                  <a:gd name="T91" fmla="*/ 0 h 992"/>
                  <a:gd name="T92" fmla="*/ 0 w 355"/>
                  <a:gd name="T93" fmla="*/ 0 h 992"/>
                  <a:gd name="T94" fmla="*/ 0 w 355"/>
                  <a:gd name="T95" fmla="*/ 0 h 992"/>
                  <a:gd name="T96" fmla="*/ 0 w 355"/>
                  <a:gd name="T97" fmla="*/ 0 h 992"/>
                  <a:gd name="T98" fmla="*/ 0 w 355"/>
                  <a:gd name="T99" fmla="*/ 0 h 99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55"/>
                  <a:gd name="T151" fmla="*/ 0 h 992"/>
                  <a:gd name="T152" fmla="*/ 355 w 355"/>
                  <a:gd name="T153" fmla="*/ 992 h 99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55" h="992">
                    <a:moveTo>
                      <a:pt x="338" y="17"/>
                    </a:moveTo>
                    <a:lnTo>
                      <a:pt x="338" y="0"/>
                    </a:lnTo>
                    <a:lnTo>
                      <a:pt x="319" y="2"/>
                    </a:lnTo>
                    <a:lnTo>
                      <a:pt x="300" y="4"/>
                    </a:lnTo>
                    <a:lnTo>
                      <a:pt x="285" y="8"/>
                    </a:lnTo>
                    <a:lnTo>
                      <a:pt x="269" y="14"/>
                    </a:lnTo>
                    <a:lnTo>
                      <a:pt x="256" y="21"/>
                    </a:lnTo>
                    <a:lnTo>
                      <a:pt x="242" y="28"/>
                    </a:lnTo>
                    <a:lnTo>
                      <a:pt x="231" y="37"/>
                    </a:lnTo>
                    <a:lnTo>
                      <a:pt x="221" y="46"/>
                    </a:lnTo>
                    <a:lnTo>
                      <a:pt x="211" y="58"/>
                    </a:lnTo>
                    <a:lnTo>
                      <a:pt x="202" y="69"/>
                    </a:lnTo>
                    <a:lnTo>
                      <a:pt x="195" y="82"/>
                    </a:lnTo>
                    <a:lnTo>
                      <a:pt x="188" y="95"/>
                    </a:lnTo>
                    <a:lnTo>
                      <a:pt x="181" y="108"/>
                    </a:lnTo>
                    <a:lnTo>
                      <a:pt x="176" y="123"/>
                    </a:lnTo>
                    <a:lnTo>
                      <a:pt x="171" y="137"/>
                    </a:lnTo>
                    <a:lnTo>
                      <a:pt x="167" y="153"/>
                    </a:lnTo>
                    <a:lnTo>
                      <a:pt x="160" y="185"/>
                    </a:lnTo>
                    <a:lnTo>
                      <a:pt x="154" y="219"/>
                    </a:lnTo>
                    <a:lnTo>
                      <a:pt x="149" y="253"/>
                    </a:lnTo>
                    <a:lnTo>
                      <a:pt x="145" y="287"/>
                    </a:lnTo>
                    <a:lnTo>
                      <a:pt x="142" y="321"/>
                    </a:lnTo>
                    <a:lnTo>
                      <a:pt x="138" y="355"/>
                    </a:lnTo>
                    <a:lnTo>
                      <a:pt x="133" y="387"/>
                    </a:lnTo>
                    <a:lnTo>
                      <a:pt x="128" y="417"/>
                    </a:lnTo>
                    <a:lnTo>
                      <a:pt x="119" y="451"/>
                    </a:lnTo>
                    <a:lnTo>
                      <a:pt x="110" y="486"/>
                    </a:lnTo>
                    <a:lnTo>
                      <a:pt x="101" y="521"/>
                    </a:lnTo>
                    <a:lnTo>
                      <a:pt x="91" y="556"/>
                    </a:lnTo>
                    <a:lnTo>
                      <a:pt x="69" y="629"/>
                    </a:lnTo>
                    <a:lnTo>
                      <a:pt x="48" y="701"/>
                    </a:lnTo>
                    <a:lnTo>
                      <a:pt x="38" y="737"/>
                    </a:lnTo>
                    <a:lnTo>
                      <a:pt x="29" y="773"/>
                    </a:lnTo>
                    <a:lnTo>
                      <a:pt x="20" y="811"/>
                    </a:lnTo>
                    <a:lnTo>
                      <a:pt x="13" y="846"/>
                    </a:lnTo>
                    <a:lnTo>
                      <a:pt x="8" y="882"/>
                    </a:lnTo>
                    <a:lnTo>
                      <a:pt x="3" y="918"/>
                    </a:lnTo>
                    <a:lnTo>
                      <a:pt x="1" y="953"/>
                    </a:lnTo>
                    <a:lnTo>
                      <a:pt x="0" y="988"/>
                    </a:lnTo>
                    <a:lnTo>
                      <a:pt x="23" y="964"/>
                    </a:lnTo>
                    <a:lnTo>
                      <a:pt x="48" y="940"/>
                    </a:lnTo>
                    <a:lnTo>
                      <a:pt x="73" y="916"/>
                    </a:lnTo>
                    <a:lnTo>
                      <a:pt x="97" y="892"/>
                    </a:lnTo>
                    <a:lnTo>
                      <a:pt x="108" y="880"/>
                    </a:lnTo>
                    <a:lnTo>
                      <a:pt x="119" y="866"/>
                    </a:lnTo>
                    <a:lnTo>
                      <a:pt x="130" y="853"/>
                    </a:lnTo>
                    <a:lnTo>
                      <a:pt x="139" y="840"/>
                    </a:lnTo>
                    <a:lnTo>
                      <a:pt x="148" y="825"/>
                    </a:lnTo>
                    <a:lnTo>
                      <a:pt x="157" y="810"/>
                    </a:lnTo>
                    <a:lnTo>
                      <a:pt x="164" y="794"/>
                    </a:lnTo>
                    <a:lnTo>
                      <a:pt x="170" y="776"/>
                    </a:lnTo>
                    <a:lnTo>
                      <a:pt x="167" y="803"/>
                    </a:lnTo>
                    <a:lnTo>
                      <a:pt x="164" y="830"/>
                    </a:lnTo>
                    <a:lnTo>
                      <a:pt x="161" y="857"/>
                    </a:lnTo>
                    <a:lnTo>
                      <a:pt x="158" y="884"/>
                    </a:lnTo>
                    <a:lnTo>
                      <a:pt x="155" y="912"/>
                    </a:lnTo>
                    <a:lnTo>
                      <a:pt x="150" y="939"/>
                    </a:lnTo>
                    <a:lnTo>
                      <a:pt x="147" y="965"/>
                    </a:lnTo>
                    <a:lnTo>
                      <a:pt x="143" y="992"/>
                    </a:lnTo>
                    <a:lnTo>
                      <a:pt x="162" y="960"/>
                    </a:lnTo>
                    <a:lnTo>
                      <a:pt x="181" y="927"/>
                    </a:lnTo>
                    <a:lnTo>
                      <a:pt x="200" y="894"/>
                    </a:lnTo>
                    <a:lnTo>
                      <a:pt x="218" y="860"/>
                    </a:lnTo>
                    <a:lnTo>
                      <a:pt x="235" y="826"/>
                    </a:lnTo>
                    <a:lnTo>
                      <a:pt x="253" y="792"/>
                    </a:lnTo>
                    <a:lnTo>
                      <a:pt x="269" y="758"/>
                    </a:lnTo>
                    <a:lnTo>
                      <a:pt x="285" y="724"/>
                    </a:lnTo>
                    <a:lnTo>
                      <a:pt x="286" y="756"/>
                    </a:lnTo>
                    <a:lnTo>
                      <a:pt x="284" y="787"/>
                    </a:lnTo>
                    <a:lnTo>
                      <a:pt x="282" y="818"/>
                    </a:lnTo>
                    <a:lnTo>
                      <a:pt x="278" y="849"/>
                    </a:lnTo>
                    <a:lnTo>
                      <a:pt x="273" y="880"/>
                    </a:lnTo>
                    <a:lnTo>
                      <a:pt x="269" y="911"/>
                    </a:lnTo>
                    <a:lnTo>
                      <a:pt x="266" y="942"/>
                    </a:lnTo>
                    <a:lnTo>
                      <a:pt x="264" y="974"/>
                    </a:lnTo>
                    <a:lnTo>
                      <a:pt x="278" y="949"/>
                    </a:lnTo>
                    <a:lnTo>
                      <a:pt x="289" y="924"/>
                    </a:lnTo>
                    <a:lnTo>
                      <a:pt x="299" y="897"/>
                    </a:lnTo>
                    <a:lnTo>
                      <a:pt x="309" y="871"/>
                    </a:lnTo>
                    <a:lnTo>
                      <a:pt x="317" y="844"/>
                    </a:lnTo>
                    <a:lnTo>
                      <a:pt x="324" y="815"/>
                    </a:lnTo>
                    <a:lnTo>
                      <a:pt x="331" y="787"/>
                    </a:lnTo>
                    <a:lnTo>
                      <a:pt x="336" y="757"/>
                    </a:lnTo>
                    <a:lnTo>
                      <a:pt x="342" y="727"/>
                    </a:lnTo>
                    <a:lnTo>
                      <a:pt x="345" y="697"/>
                    </a:lnTo>
                    <a:lnTo>
                      <a:pt x="349" y="667"/>
                    </a:lnTo>
                    <a:lnTo>
                      <a:pt x="351" y="636"/>
                    </a:lnTo>
                    <a:lnTo>
                      <a:pt x="353" y="605"/>
                    </a:lnTo>
                    <a:lnTo>
                      <a:pt x="354" y="573"/>
                    </a:lnTo>
                    <a:lnTo>
                      <a:pt x="355" y="541"/>
                    </a:lnTo>
                    <a:lnTo>
                      <a:pt x="355" y="510"/>
                    </a:lnTo>
                    <a:lnTo>
                      <a:pt x="354" y="446"/>
                    </a:lnTo>
                    <a:lnTo>
                      <a:pt x="352" y="381"/>
                    </a:lnTo>
                    <a:lnTo>
                      <a:pt x="350" y="317"/>
                    </a:lnTo>
                    <a:lnTo>
                      <a:pt x="347" y="255"/>
                    </a:lnTo>
                    <a:lnTo>
                      <a:pt x="343" y="193"/>
                    </a:lnTo>
                    <a:lnTo>
                      <a:pt x="341" y="132"/>
                    </a:lnTo>
                    <a:lnTo>
                      <a:pt x="339" y="74"/>
                    </a:lnTo>
                    <a:lnTo>
                      <a:pt x="338" y="17"/>
                    </a:lnTo>
                    <a:close/>
                  </a:path>
                </a:pathLst>
              </a:custGeom>
              <a:solidFill>
                <a:srgbClr val="C93A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42" name="Freeform 161"/>
              <p:cNvSpPr>
                <a:spLocks/>
              </p:cNvSpPr>
              <p:nvPr/>
            </p:nvSpPr>
            <p:spPr bwMode="auto">
              <a:xfrm>
                <a:off x="3515" y="461"/>
                <a:ext cx="49" cy="141"/>
              </a:xfrm>
              <a:custGeom>
                <a:avLst/>
                <a:gdLst>
                  <a:gd name="T0" fmla="*/ 0 w 340"/>
                  <a:gd name="T1" fmla="*/ 0 h 988"/>
                  <a:gd name="T2" fmla="*/ 0 w 340"/>
                  <a:gd name="T3" fmla="*/ 0 h 988"/>
                  <a:gd name="T4" fmla="*/ 0 w 340"/>
                  <a:gd name="T5" fmla="*/ 0 h 988"/>
                  <a:gd name="T6" fmla="*/ 0 w 340"/>
                  <a:gd name="T7" fmla="*/ 0 h 988"/>
                  <a:gd name="T8" fmla="*/ 0 w 340"/>
                  <a:gd name="T9" fmla="*/ 0 h 988"/>
                  <a:gd name="T10" fmla="*/ 0 w 340"/>
                  <a:gd name="T11" fmla="*/ 0 h 988"/>
                  <a:gd name="T12" fmla="*/ 0 w 340"/>
                  <a:gd name="T13" fmla="*/ 0 h 988"/>
                  <a:gd name="T14" fmla="*/ 0 w 340"/>
                  <a:gd name="T15" fmla="*/ 0 h 988"/>
                  <a:gd name="T16" fmla="*/ 0 w 340"/>
                  <a:gd name="T17" fmla="*/ 0 h 988"/>
                  <a:gd name="T18" fmla="*/ 0 w 340"/>
                  <a:gd name="T19" fmla="*/ 0 h 988"/>
                  <a:gd name="T20" fmla="*/ 0 w 340"/>
                  <a:gd name="T21" fmla="*/ 0 h 988"/>
                  <a:gd name="T22" fmla="*/ 0 w 340"/>
                  <a:gd name="T23" fmla="*/ 0 h 988"/>
                  <a:gd name="T24" fmla="*/ 0 w 340"/>
                  <a:gd name="T25" fmla="*/ 0 h 988"/>
                  <a:gd name="T26" fmla="*/ 0 w 340"/>
                  <a:gd name="T27" fmla="*/ 0 h 988"/>
                  <a:gd name="T28" fmla="*/ 0 w 340"/>
                  <a:gd name="T29" fmla="*/ 0 h 988"/>
                  <a:gd name="T30" fmla="*/ 0 w 340"/>
                  <a:gd name="T31" fmla="*/ 0 h 988"/>
                  <a:gd name="T32" fmla="*/ 0 w 340"/>
                  <a:gd name="T33" fmla="*/ 0 h 988"/>
                  <a:gd name="T34" fmla="*/ 0 w 340"/>
                  <a:gd name="T35" fmla="*/ 0 h 988"/>
                  <a:gd name="T36" fmla="*/ 0 w 340"/>
                  <a:gd name="T37" fmla="*/ 0 h 988"/>
                  <a:gd name="T38" fmla="*/ 0 w 340"/>
                  <a:gd name="T39" fmla="*/ 0 h 988"/>
                  <a:gd name="T40" fmla="*/ 0 w 340"/>
                  <a:gd name="T41" fmla="*/ 0 h 988"/>
                  <a:gd name="T42" fmla="*/ 0 w 340"/>
                  <a:gd name="T43" fmla="*/ 0 h 988"/>
                  <a:gd name="T44" fmla="*/ 0 w 340"/>
                  <a:gd name="T45" fmla="*/ 0 h 988"/>
                  <a:gd name="T46" fmla="*/ 0 w 340"/>
                  <a:gd name="T47" fmla="*/ 0 h 988"/>
                  <a:gd name="T48" fmla="*/ 0 w 340"/>
                  <a:gd name="T49" fmla="*/ 0 h 988"/>
                  <a:gd name="T50" fmla="*/ 0 w 340"/>
                  <a:gd name="T51" fmla="*/ 0 h 988"/>
                  <a:gd name="T52" fmla="*/ 0 w 340"/>
                  <a:gd name="T53" fmla="*/ 0 h 988"/>
                  <a:gd name="T54" fmla="*/ 0 w 340"/>
                  <a:gd name="T55" fmla="*/ 0 h 988"/>
                  <a:gd name="T56" fmla="*/ 0 w 340"/>
                  <a:gd name="T57" fmla="*/ 0 h 988"/>
                  <a:gd name="T58" fmla="*/ 0 w 340"/>
                  <a:gd name="T59" fmla="*/ 0 h 988"/>
                  <a:gd name="T60" fmla="*/ 0 w 340"/>
                  <a:gd name="T61" fmla="*/ 0 h 988"/>
                  <a:gd name="T62" fmla="*/ 0 w 340"/>
                  <a:gd name="T63" fmla="*/ 0 h 988"/>
                  <a:gd name="T64" fmla="*/ 0 w 340"/>
                  <a:gd name="T65" fmla="*/ 0 h 988"/>
                  <a:gd name="T66" fmla="*/ 0 w 340"/>
                  <a:gd name="T67" fmla="*/ 0 h 988"/>
                  <a:gd name="T68" fmla="*/ 0 w 340"/>
                  <a:gd name="T69" fmla="*/ 0 h 988"/>
                  <a:gd name="T70" fmla="*/ 0 w 340"/>
                  <a:gd name="T71" fmla="*/ 0 h 988"/>
                  <a:gd name="T72" fmla="*/ 0 w 340"/>
                  <a:gd name="T73" fmla="*/ 0 h 988"/>
                  <a:gd name="T74" fmla="*/ 0 w 340"/>
                  <a:gd name="T75" fmla="*/ 0 h 988"/>
                  <a:gd name="T76" fmla="*/ 0 w 340"/>
                  <a:gd name="T77" fmla="*/ 0 h 988"/>
                  <a:gd name="T78" fmla="*/ 0 w 340"/>
                  <a:gd name="T79" fmla="*/ 0 h 988"/>
                  <a:gd name="T80" fmla="*/ 0 w 340"/>
                  <a:gd name="T81" fmla="*/ 0 h 98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40"/>
                  <a:gd name="T124" fmla="*/ 0 h 988"/>
                  <a:gd name="T125" fmla="*/ 340 w 340"/>
                  <a:gd name="T126" fmla="*/ 988 h 98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40" h="988">
                    <a:moveTo>
                      <a:pt x="338" y="0"/>
                    </a:moveTo>
                    <a:lnTo>
                      <a:pt x="319" y="2"/>
                    </a:lnTo>
                    <a:lnTo>
                      <a:pt x="300" y="4"/>
                    </a:lnTo>
                    <a:lnTo>
                      <a:pt x="285" y="8"/>
                    </a:lnTo>
                    <a:lnTo>
                      <a:pt x="269" y="14"/>
                    </a:lnTo>
                    <a:lnTo>
                      <a:pt x="256" y="21"/>
                    </a:lnTo>
                    <a:lnTo>
                      <a:pt x="242" y="28"/>
                    </a:lnTo>
                    <a:lnTo>
                      <a:pt x="231" y="37"/>
                    </a:lnTo>
                    <a:lnTo>
                      <a:pt x="221" y="46"/>
                    </a:lnTo>
                    <a:lnTo>
                      <a:pt x="211" y="58"/>
                    </a:lnTo>
                    <a:lnTo>
                      <a:pt x="202" y="69"/>
                    </a:lnTo>
                    <a:lnTo>
                      <a:pt x="195" y="82"/>
                    </a:lnTo>
                    <a:lnTo>
                      <a:pt x="188" y="95"/>
                    </a:lnTo>
                    <a:lnTo>
                      <a:pt x="181" y="108"/>
                    </a:lnTo>
                    <a:lnTo>
                      <a:pt x="176" y="123"/>
                    </a:lnTo>
                    <a:lnTo>
                      <a:pt x="171" y="137"/>
                    </a:lnTo>
                    <a:lnTo>
                      <a:pt x="167" y="153"/>
                    </a:lnTo>
                    <a:lnTo>
                      <a:pt x="160" y="185"/>
                    </a:lnTo>
                    <a:lnTo>
                      <a:pt x="154" y="219"/>
                    </a:lnTo>
                    <a:lnTo>
                      <a:pt x="149" y="253"/>
                    </a:lnTo>
                    <a:lnTo>
                      <a:pt x="145" y="287"/>
                    </a:lnTo>
                    <a:lnTo>
                      <a:pt x="142" y="321"/>
                    </a:lnTo>
                    <a:lnTo>
                      <a:pt x="138" y="355"/>
                    </a:lnTo>
                    <a:lnTo>
                      <a:pt x="133" y="387"/>
                    </a:lnTo>
                    <a:lnTo>
                      <a:pt x="128" y="417"/>
                    </a:lnTo>
                    <a:lnTo>
                      <a:pt x="119" y="451"/>
                    </a:lnTo>
                    <a:lnTo>
                      <a:pt x="110" y="486"/>
                    </a:lnTo>
                    <a:lnTo>
                      <a:pt x="101" y="521"/>
                    </a:lnTo>
                    <a:lnTo>
                      <a:pt x="91" y="556"/>
                    </a:lnTo>
                    <a:lnTo>
                      <a:pt x="69" y="629"/>
                    </a:lnTo>
                    <a:lnTo>
                      <a:pt x="48" y="701"/>
                    </a:lnTo>
                    <a:lnTo>
                      <a:pt x="38" y="737"/>
                    </a:lnTo>
                    <a:lnTo>
                      <a:pt x="29" y="773"/>
                    </a:lnTo>
                    <a:lnTo>
                      <a:pt x="20" y="811"/>
                    </a:lnTo>
                    <a:lnTo>
                      <a:pt x="13" y="846"/>
                    </a:lnTo>
                    <a:lnTo>
                      <a:pt x="8" y="882"/>
                    </a:lnTo>
                    <a:lnTo>
                      <a:pt x="3" y="918"/>
                    </a:lnTo>
                    <a:lnTo>
                      <a:pt x="1" y="953"/>
                    </a:lnTo>
                    <a:lnTo>
                      <a:pt x="0" y="988"/>
                    </a:lnTo>
                    <a:lnTo>
                      <a:pt x="11" y="976"/>
                    </a:lnTo>
                    <a:lnTo>
                      <a:pt x="22" y="965"/>
                    </a:lnTo>
                    <a:lnTo>
                      <a:pt x="35" y="952"/>
                    </a:lnTo>
                    <a:lnTo>
                      <a:pt x="47" y="941"/>
                    </a:lnTo>
                    <a:lnTo>
                      <a:pt x="50" y="910"/>
                    </a:lnTo>
                    <a:lnTo>
                      <a:pt x="55" y="878"/>
                    </a:lnTo>
                    <a:lnTo>
                      <a:pt x="63" y="847"/>
                    </a:lnTo>
                    <a:lnTo>
                      <a:pt x="71" y="815"/>
                    </a:lnTo>
                    <a:lnTo>
                      <a:pt x="80" y="784"/>
                    </a:lnTo>
                    <a:lnTo>
                      <a:pt x="90" y="753"/>
                    </a:lnTo>
                    <a:lnTo>
                      <a:pt x="101" y="721"/>
                    </a:lnTo>
                    <a:lnTo>
                      <a:pt x="111" y="690"/>
                    </a:lnTo>
                    <a:lnTo>
                      <a:pt x="134" y="628"/>
                    </a:lnTo>
                    <a:lnTo>
                      <a:pt x="157" y="567"/>
                    </a:lnTo>
                    <a:lnTo>
                      <a:pt x="167" y="536"/>
                    </a:lnTo>
                    <a:lnTo>
                      <a:pt x="176" y="504"/>
                    </a:lnTo>
                    <a:lnTo>
                      <a:pt x="186" y="473"/>
                    </a:lnTo>
                    <a:lnTo>
                      <a:pt x="193" y="443"/>
                    </a:lnTo>
                    <a:lnTo>
                      <a:pt x="198" y="416"/>
                    </a:lnTo>
                    <a:lnTo>
                      <a:pt x="202" y="386"/>
                    </a:lnTo>
                    <a:lnTo>
                      <a:pt x="204" y="355"/>
                    </a:lnTo>
                    <a:lnTo>
                      <a:pt x="206" y="321"/>
                    </a:lnTo>
                    <a:lnTo>
                      <a:pt x="208" y="289"/>
                    </a:lnTo>
                    <a:lnTo>
                      <a:pt x="210" y="256"/>
                    </a:lnTo>
                    <a:lnTo>
                      <a:pt x="214" y="223"/>
                    </a:lnTo>
                    <a:lnTo>
                      <a:pt x="218" y="191"/>
                    </a:lnTo>
                    <a:lnTo>
                      <a:pt x="220" y="176"/>
                    </a:lnTo>
                    <a:lnTo>
                      <a:pt x="223" y="161"/>
                    </a:lnTo>
                    <a:lnTo>
                      <a:pt x="226" y="146"/>
                    </a:lnTo>
                    <a:lnTo>
                      <a:pt x="230" y="131"/>
                    </a:lnTo>
                    <a:lnTo>
                      <a:pt x="234" y="118"/>
                    </a:lnTo>
                    <a:lnTo>
                      <a:pt x="239" y="104"/>
                    </a:lnTo>
                    <a:lnTo>
                      <a:pt x="246" y="92"/>
                    </a:lnTo>
                    <a:lnTo>
                      <a:pt x="252" y="81"/>
                    </a:lnTo>
                    <a:lnTo>
                      <a:pt x="260" y="69"/>
                    </a:lnTo>
                    <a:lnTo>
                      <a:pt x="268" y="59"/>
                    </a:lnTo>
                    <a:lnTo>
                      <a:pt x="278" y="50"/>
                    </a:lnTo>
                    <a:lnTo>
                      <a:pt x="288" y="41"/>
                    </a:lnTo>
                    <a:lnTo>
                      <a:pt x="298" y="34"/>
                    </a:lnTo>
                    <a:lnTo>
                      <a:pt x="311" y="27"/>
                    </a:lnTo>
                    <a:lnTo>
                      <a:pt x="324" y="22"/>
                    </a:lnTo>
                    <a:lnTo>
                      <a:pt x="340" y="17"/>
                    </a:lnTo>
                    <a:lnTo>
                      <a:pt x="338" y="5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AF3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43" name="Freeform 162"/>
              <p:cNvSpPr>
                <a:spLocks/>
              </p:cNvSpPr>
              <p:nvPr/>
            </p:nvSpPr>
            <p:spPr bwMode="auto">
              <a:xfrm>
                <a:off x="3549" y="447"/>
                <a:ext cx="29" cy="28"/>
              </a:xfrm>
              <a:custGeom>
                <a:avLst/>
                <a:gdLst>
                  <a:gd name="T0" fmla="*/ 0 w 197"/>
                  <a:gd name="T1" fmla="*/ 0 h 196"/>
                  <a:gd name="T2" fmla="*/ 0 w 197"/>
                  <a:gd name="T3" fmla="*/ 0 h 196"/>
                  <a:gd name="T4" fmla="*/ 0 w 197"/>
                  <a:gd name="T5" fmla="*/ 0 h 196"/>
                  <a:gd name="T6" fmla="*/ 0 w 197"/>
                  <a:gd name="T7" fmla="*/ 0 h 196"/>
                  <a:gd name="T8" fmla="*/ 0 w 197"/>
                  <a:gd name="T9" fmla="*/ 0 h 196"/>
                  <a:gd name="T10" fmla="*/ 0 w 197"/>
                  <a:gd name="T11" fmla="*/ 0 h 196"/>
                  <a:gd name="T12" fmla="*/ 0 w 197"/>
                  <a:gd name="T13" fmla="*/ 0 h 196"/>
                  <a:gd name="T14" fmla="*/ 0 w 197"/>
                  <a:gd name="T15" fmla="*/ 0 h 196"/>
                  <a:gd name="T16" fmla="*/ 0 w 197"/>
                  <a:gd name="T17" fmla="*/ 0 h 196"/>
                  <a:gd name="T18" fmla="*/ 0 w 197"/>
                  <a:gd name="T19" fmla="*/ 0 h 196"/>
                  <a:gd name="T20" fmla="*/ 0 w 197"/>
                  <a:gd name="T21" fmla="*/ 0 h 196"/>
                  <a:gd name="T22" fmla="*/ 0 w 197"/>
                  <a:gd name="T23" fmla="*/ 0 h 196"/>
                  <a:gd name="T24" fmla="*/ 0 w 197"/>
                  <a:gd name="T25" fmla="*/ 0 h 196"/>
                  <a:gd name="T26" fmla="*/ 0 w 197"/>
                  <a:gd name="T27" fmla="*/ 0 h 196"/>
                  <a:gd name="T28" fmla="*/ 0 w 197"/>
                  <a:gd name="T29" fmla="*/ 0 h 196"/>
                  <a:gd name="T30" fmla="*/ 0 w 197"/>
                  <a:gd name="T31" fmla="*/ 0 h 196"/>
                  <a:gd name="T32" fmla="*/ 0 w 197"/>
                  <a:gd name="T33" fmla="*/ 0 h 196"/>
                  <a:gd name="T34" fmla="*/ 0 w 197"/>
                  <a:gd name="T35" fmla="*/ 0 h 196"/>
                  <a:gd name="T36" fmla="*/ 0 w 197"/>
                  <a:gd name="T37" fmla="*/ 0 h 196"/>
                  <a:gd name="T38" fmla="*/ 0 w 197"/>
                  <a:gd name="T39" fmla="*/ 0 h 196"/>
                  <a:gd name="T40" fmla="*/ 0 w 197"/>
                  <a:gd name="T41" fmla="*/ 0 h 196"/>
                  <a:gd name="T42" fmla="*/ 0 w 197"/>
                  <a:gd name="T43" fmla="*/ 0 h 196"/>
                  <a:gd name="T44" fmla="*/ 0 w 197"/>
                  <a:gd name="T45" fmla="*/ 0 h 196"/>
                  <a:gd name="T46" fmla="*/ 0 w 197"/>
                  <a:gd name="T47" fmla="*/ 0 h 196"/>
                  <a:gd name="T48" fmla="*/ 0 w 197"/>
                  <a:gd name="T49" fmla="*/ 0 h 196"/>
                  <a:gd name="T50" fmla="*/ 0 w 197"/>
                  <a:gd name="T51" fmla="*/ 0 h 196"/>
                  <a:gd name="T52" fmla="*/ 0 w 197"/>
                  <a:gd name="T53" fmla="*/ 0 h 196"/>
                  <a:gd name="T54" fmla="*/ 0 w 197"/>
                  <a:gd name="T55" fmla="*/ 0 h 196"/>
                  <a:gd name="T56" fmla="*/ 0 w 197"/>
                  <a:gd name="T57" fmla="*/ 0 h 196"/>
                  <a:gd name="T58" fmla="*/ 0 w 197"/>
                  <a:gd name="T59" fmla="*/ 0 h 196"/>
                  <a:gd name="T60" fmla="*/ 0 w 197"/>
                  <a:gd name="T61" fmla="*/ 0 h 196"/>
                  <a:gd name="T62" fmla="*/ 0 w 197"/>
                  <a:gd name="T63" fmla="*/ 0 h 19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7"/>
                  <a:gd name="T97" fmla="*/ 0 h 196"/>
                  <a:gd name="T98" fmla="*/ 197 w 197"/>
                  <a:gd name="T99" fmla="*/ 196 h 19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7" h="196">
                    <a:moveTo>
                      <a:pt x="197" y="98"/>
                    </a:moveTo>
                    <a:lnTo>
                      <a:pt x="197" y="108"/>
                    </a:lnTo>
                    <a:lnTo>
                      <a:pt x="195" y="118"/>
                    </a:lnTo>
                    <a:lnTo>
                      <a:pt x="193" y="128"/>
                    </a:lnTo>
                    <a:lnTo>
                      <a:pt x="189" y="136"/>
                    </a:lnTo>
                    <a:lnTo>
                      <a:pt x="185" y="145"/>
                    </a:lnTo>
                    <a:lnTo>
                      <a:pt x="180" y="153"/>
                    </a:lnTo>
                    <a:lnTo>
                      <a:pt x="175" y="161"/>
                    </a:lnTo>
                    <a:lnTo>
                      <a:pt x="168" y="168"/>
                    </a:lnTo>
                    <a:lnTo>
                      <a:pt x="162" y="174"/>
                    </a:lnTo>
                    <a:lnTo>
                      <a:pt x="153" y="180"/>
                    </a:lnTo>
                    <a:lnTo>
                      <a:pt x="145" y="185"/>
                    </a:lnTo>
                    <a:lnTo>
                      <a:pt x="137" y="189"/>
                    </a:lnTo>
                    <a:lnTo>
                      <a:pt x="127" y="192"/>
                    </a:lnTo>
                    <a:lnTo>
                      <a:pt x="118" y="195"/>
                    </a:lnTo>
                    <a:lnTo>
                      <a:pt x="109" y="196"/>
                    </a:lnTo>
                    <a:lnTo>
                      <a:pt x="99" y="196"/>
                    </a:lnTo>
                    <a:lnTo>
                      <a:pt x="88" y="196"/>
                    </a:lnTo>
                    <a:lnTo>
                      <a:pt x="79" y="195"/>
                    </a:lnTo>
                    <a:lnTo>
                      <a:pt x="70" y="192"/>
                    </a:lnTo>
                    <a:lnTo>
                      <a:pt x="60" y="189"/>
                    </a:lnTo>
                    <a:lnTo>
                      <a:pt x="52" y="185"/>
                    </a:lnTo>
                    <a:lnTo>
                      <a:pt x="44" y="180"/>
                    </a:lnTo>
                    <a:lnTo>
                      <a:pt x="35" y="174"/>
                    </a:lnTo>
                    <a:lnTo>
                      <a:pt x="29" y="168"/>
                    </a:lnTo>
                    <a:lnTo>
                      <a:pt x="22" y="161"/>
                    </a:lnTo>
                    <a:lnTo>
                      <a:pt x="17" y="153"/>
                    </a:lnTo>
                    <a:lnTo>
                      <a:pt x="12" y="145"/>
                    </a:lnTo>
                    <a:lnTo>
                      <a:pt x="8" y="136"/>
                    </a:lnTo>
                    <a:lnTo>
                      <a:pt x="4" y="128"/>
                    </a:lnTo>
                    <a:lnTo>
                      <a:pt x="2" y="118"/>
                    </a:lnTo>
                    <a:lnTo>
                      <a:pt x="0" y="108"/>
                    </a:lnTo>
                    <a:lnTo>
                      <a:pt x="0" y="98"/>
                    </a:lnTo>
                    <a:lnTo>
                      <a:pt x="0" y="89"/>
                    </a:lnTo>
                    <a:lnTo>
                      <a:pt x="2" y="78"/>
                    </a:lnTo>
                    <a:lnTo>
                      <a:pt x="4" y="69"/>
                    </a:lnTo>
                    <a:lnTo>
                      <a:pt x="8" y="60"/>
                    </a:lnTo>
                    <a:lnTo>
                      <a:pt x="12" y="51"/>
                    </a:lnTo>
                    <a:lnTo>
                      <a:pt x="17" y="43"/>
                    </a:lnTo>
                    <a:lnTo>
                      <a:pt x="22" y="36"/>
                    </a:lnTo>
                    <a:lnTo>
                      <a:pt x="29" y="29"/>
                    </a:lnTo>
                    <a:lnTo>
                      <a:pt x="35" y="22"/>
                    </a:lnTo>
                    <a:lnTo>
                      <a:pt x="44" y="16"/>
                    </a:lnTo>
                    <a:lnTo>
                      <a:pt x="52" y="11"/>
                    </a:lnTo>
                    <a:lnTo>
                      <a:pt x="60" y="7"/>
                    </a:lnTo>
                    <a:lnTo>
                      <a:pt x="70" y="4"/>
                    </a:lnTo>
                    <a:lnTo>
                      <a:pt x="79" y="2"/>
                    </a:lnTo>
                    <a:lnTo>
                      <a:pt x="88" y="0"/>
                    </a:lnTo>
                    <a:lnTo>
                      <a:pt x="99" y="0"/>
                    </a:lnTo>
                    <a:lnTo>
                      <a:pt x="109" y="0"/>
                    </a:lnTo>
                    <a:lnTo>
                      <a:pt x="118" y="2"/>
                    </a:lnTo>
                    <a:lnTo>
                      <a:pt x="127" y="4"/>
                    </a:lnTo>
                    <a:lnTo>
                      <a:pt x="137" y="7"/>
                    </a:lnTo>
                    <a:lnTo>
                      <a:pt x="145" y="11"/>
                    </a:lnTo>
                    <a:lnTo>
                      <a:pt x="153" y="16"/>
                    </a:lnTo>
                    <a:lnTo>
                      <a:pt x="162" y="22"/>
                    </a:lnTo>
                    <a:lnTo>
                      <a:pt x="168" y="29"/>
                    </a:lnTo>
                    <a:lnTo>
                      <a:pt x="175" y="36"/>
                    </a:lnTo>
                    <a:lnTo>
                      <a:pt x="180" y="43"/>
                    </a:lnTo>
                    <a:lnTo>
                      <a:pt x="185" y="51"/>
                    </a:lnTo>
                    <a:lnTo>
                      <a:pt x="189" y="60"/>
                    </a:lnTo>
                    <a:lnTo>
                      <a:pt x="193" y="69"/>
                    </a:lnTo>
                    <a:lnTo>
                      <a:pt x="195" y="78"/>
                    </a:lnTo>
                    <a:lnTo>
                      <a:pt x="197" y="89"/>
                    </a:lnTo>
                    <a:lnTo>
                      <a:pt x="197" y="98"/>
                    </a:lnTo>
                    <a:close/>
                  </a:path>
                </a:pathLst>
              </a:custGeom>
              <a:solidFill>
                <a:srgbClr val="00A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44" name="Freeform 163"/>
              <p:cNvSpPr>
                <a:spLocks/>
              </p:cNvSpPr>
              <p:nvPr/>
            </p:nvSpPr>
            <p:spPr bwMode="auto">
              <a:xfrm>
                <a:off x="3552" y="448"/>
                <a:ext cx="14" cy="14"/>
              </a:xfrm>
              <a:custGeom>
                <a:avLst/>
                <a:gdLst>
                  <a:gd name="T0" fmla="*/ 0 w 98"/>
                  <a:gd name="T1" fmla="*/ 0 h 99"/>
                  <a:gd name="T2" fmla="*/ 0 w 98"/>
                  <a:gd name="T3" fmla="*/ 0 h 99"/>
                  <a:gd name="T4" fmla="*/ 0 w 98"/>
                  <a:gd name="T5" fmla="*/ 0 h 99"/>
                  <a:gd name="T6" fmla="*/ 0 w 98"/>
                  <a:gd name="T7" fmla="*/ 0 h 99"/>
                  <a:gd name="T8" fmla="*/ 0 w 98"/>
                  <a:gd name="T9" fmla="*/ 0 h 99"/>
                  <a:gd name="T10" fmla="*/ 0 w 98"/>
                  <a:gd name="T11" fmla="*/ 0 h 99"/>
                  <a:gd name="T12" fmla="*/ 0 w 98"/>
                  <a:gd name="T13" fmla="*/ 0 h 99"/>
                  <a:gd name="T14" fmla="*/ 0 w 98"/>
                  <a:gd name="T15" fmla="*/ 0 h 99"/>
                  <a:gd name="T16" fmla="*/ 0 w 98"/>
                  <a:gd name="T17" fmla="*/ 0 h 99"/>
                  <a:gd name="T18" fmla="*/ 0 w 98"/>
                  <a:gd name="T19" fmla="*/ 0 h 99"/>
                  <a:gd name="T20" fmla="*/ 0 w 98"/>
                  <a:gd name="T21" fmla="*/ 0 h 99"/>
                  <a:gd name="T22" fmla="*/ 0 w 98"/>
                  <a:gd name="T23" fmla="*/ 0 h 99"/>
                  <a:gd name="T24" fmla="*/ 0 w 98"/>
                  <a:gd name="T25" fmla="*/ 0 h 99"/>
                  <a:gd name="T26" fmla="*/ 0 w 98"/>
                  <a:gd name="T27" fmla="*/ 0 h 99"/>
                  <a:gd name="T28" fmla="*/ 0 w 98"/>
                  <a:gd name="T29" fmla="*/ 0 h 99"/>
                  <a:gd name="T30" fmla="*/ 0 w 98"/>
                  <a:gd name="T31" fmla="*/ 0 h 99"/>
                  <a:gd name="T32" fmla="*/ 0 w 98"/>
                  <a:gd name="T33" fmla="*/ 0 h 99"/>
                  <a:gd name="T34" fmla="*/ 0 w 98"/>
                  <a:gd name="T35" fmla="*/ 0 h 99"/>
                  <a:gd name="T36" fmla="*/ 0 w 98"/>
                  <a:gd name="T37" fmla="*/ 0 h 99"/>
                  <a:gd name="T38" fmla="*/ 0 w 98"/>
                  <a:gd name="T39" fmla="*/ 0 h 99"/>
                  <a:gd name="T40" fmla="*/ 0 w 98"/>
                  <a:gd name="T41" fmla="*/ 0 h 99"/>
                  <a:gd name="T42" fmla="*/ 0 w 98"/>
                  <a:gd name="T43" fmla="*/ 0 h 99"/>
                  <a:gd name="T44" fmla="*/ 0 w 98"/>
                  <a:gd name="T45" fmla="*/ 0 h 99"/>
                  <a:gd name="T46" fmla="*/ 0 w 98"/>
                  <a:gd name="T47" fmla="*/ 0 h 99"/>
                  <a:gd name="T48" fmla="*/ 0 w 98"/>
                  <a:gd name="T49" fmla="*/ 0 h 99"/>
                  <a:gd name="T50" fmla="*/ 0 w 98"/>
                  <a:gd name="T51" fmla="*/ 0 h 99"/>
                  <a:gd name="T52" fmla="*/ 0 w 98"/>
                  <a:gd name="T53" fmla="*/ 0 h 99"/>
                  <a:gd name="T54" fmla="*/ 0 w 98"/>
                  <a:gd name="T55" fmla="*/ 0 h 99"/>
                  <a:gd name="T56" fmla="*/ 0 w 98"/>
                  <a:gd name="T57" fmla="*/ 0 h 99"/>
                  <a:gd name="T58" fmla="*/ 0 w 98"/>
                  <a:gd name="T59" fmla="*/ 0 h 99"/>
                  <a:gd name="T60" fmla="*/ 0 w 98"/>
                  <a:gd name="T61" fmla="*/ 0 h 99"/>
                  <a:gd name="T62" fmla="*/ 0 w 98"/>
                  <a:gd name="T63" fmla="*/ 0 h 99"/>
                  <a:gd name="T64" fmla="*/ 0 w 98"/>
                  <a:gd name="T65" fmla="*/ 0 h 9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8"/>
                  <a:gd name="T100" fmla="*/ 0 h 99"/>
                  <a:gd name="T101" fmla="*/ 98 w 98"/>
                  <a:gd name="T102" fmla="*/ 99 h 9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8" h="99">
                    <a:moveTo>
                      <a:pt x="98" y="50"/>
                    </a:moveTo>
                    <a:lnTo>
                      <a:pt x="97" y="60"/>
                    </a:lnTo>
                    <a:lnTo>
                      <a:pt x="95" y="69"/>
                    </a:lnTo>
                    <a:lnTo>
                      <a:pt x="90" y="77"/>
                    </a:lnTo>
                    <a:lnTo>
                      <a:pt x="84" y="85"/>
                    </a:lnTo>
                    <a:lnTo>
                      <a:pt x="76" y="91"/>
                    </a:lnTo>
                    <a:lnTo>
                      <a:pt x="68" y="95"/>
                    </a:lnTo>
                    <a:lnTo>
                      <a:pt x="59" y="98"/>
                    </a:lnTo>
                    <a:lnTo>
                      <a:pt x="50" y="99"/>
                    </a:lnTo>
                    <a:lnTo>
                      <a:pt x="39" y="98"/>
                    </a:lnTo>
                    <a:lnTo>
                      <a:pt x="30" y="95"/>
                    </a:lnTo>
                    <a:lnTo>
                      <a:pt x="22" y="91"/>
                    </a:lnTo>
                    <a:lnTo>
                      <a:pt x="14" y="85"/>
                    </a:lnTo>
                    <a:lnTo>
                      <a:pt x="8" y="77"/>
                    </a:lnTo>
                    <a:lnTo>
                      <a:pt x="4" y="69"/>
                    </a:lnTo>
                    <a:lnTo>
                      <a:pt x="1" y="60"/>
                    </a:lnTo>
                    <a:lnTo>
                      <a:pt x="0" y="50"/>
                    </a:lnTo>
                    <a:lnTo>
                      <a:pt x="1" y="40"/>
                    </a:lnTo>
                    <a:lnTo>
                      <a:pt x="4" y="31"/>
                    </a:lnTo>
                    <a:lnTo>
                      <a:pt x="8" y="23"/>
                    </a:lnTo>
                    <a:lnTo>
                      <a:pt x="14" y="14"/>
                    </a:lnTo>
                    <a:lnTo>
                      <a:pt x="22" y="9"/>
                    </a:lnTo>
                    <a:lnTo>
                      <a:pt x="30" y="4"/>
                    </a:lnTo>
                    <a:lnTo>
                      <a:pt x="39" y="1"/>
                    </a:lnTo>
                    <a:lnTo>
                      <a:pt x="50" y="0"/>
                    </a:lnTo>
                    <a:lnTo>
                      <a:pt x="59" y="1"/>
                    </a:lnTo>
                    <a:lnTo>
                      <a:pt x="68" y="4"/>
                    </a:lnTo>
                    <a:lnTo>
                      <a:pt x="76" y="9"/>
                    </a:lnTo>
                    <a:lnTo>
                      <a:pt x="84" y="14"/>
                    </a:lnTo>
                    <a:lnTo>
                      <a:pt x="90" y="23"/>
                    </a:lnTo>
                    <a:lnTo>
                      <a:pt x="95" y="31"/>
                    </a:lnTo>
                    <a:lnTo>
                      <a:pt x="97" y="40"/>
                    </a:lnTo>
                    <a:lnTo>
                      <a:pt x="98" y="50"/>
                    </a:lnTo>
                    <a:close/>
                  </a:path>
                </a:pathLst>
              </a:custGeom>
              <a:solidFill>
                <a:srgbClr val="ABD3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  <p:sp>
        <p:nvSpPr>
          <p:cNvPr id="137223" name="Text Box 38"/>
          <p:cNvSpPr txBox="1">
            <a:spLocks noChangeArrowheads="1"/>
          </p:cNvSpPr>
          <p:nvPr/>
        </p:nvSpPr>
        <p:spPr bwMode="auto">
          <a:xfrm>
            <a:off x="3055941" y="2197114"/>
            <a:ext cx="246062" cy="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08" tIns="45505" rIns="91008" bIns="455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300" b="1">
                <a:solidFill>
                  <a:srgbClr val="FF0066"/>
                </a:solidFill>
              </a:rPr>
              <a:t>X</a:t>
            </a:r>
          </a:p>
        </p:txBody>
      </p:sp>
      <p:sp>
        <p:nvSpPr>
          <p:cNvPr id="137224" name="Line 39"/>
          <p:cNvSpPr>
            <a:spLocks noChangeShapeType="1"/>
          </p:cNvSpPr>
          <p:nvPr/>
        </p:nvSpPr>
        <p:spPr bwMode="auto">
          <a:xfrm>
            <a:off x="3178175" y="2806700"/>
            <a:ext cx="0" cy="990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008" tIns="45505" rIns="91008" bIns="45505"/>
          <a:lstStyle/>
          <a:p>
            <a:endParaRPr lang="ko-KR" altLang="en-US"/>
          </a:p>
        </p:txBody>
      </p:sp>
      <p:sp>
        <p:nvSpPr>
          <p:cNvPr id="137225" name="Text Box 40"/>
          <p:cNvSpPr txBox="1">
            <a:spLocks noChangeArrowheads="1"/>
          </p:cNvSpPr>
          <p:nvPr/>
        </p:nvSpPr>
        <p:spPr bwMode="auto">
          <a:xfrm>
            <a:off x="1473461" y="3603643"/>
            <a:ext cx="1318720" cy="64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800" b="1">
                <a:solidFill>
                  <a:schemeClr val="tx1"/>
                </a:solidFill>
              </a:rPr>
              <a:t>육종가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800" b="1">
                <a:solidFill>
                  <a:schemeClr val="tx1"/>
                </a:solidFill>
              </a:rPr>
              <a:t>도체중 </a:t>
            </a:r>
            <a:r>
              <a:rPr lang="en-US" altLang="ko-KR" sz="1800" b="1">
                <a:solidFill>
                  <a:schemeClr val="tx1"/>
                </a:solidFill>
              </a:rPr>
              <a:t>4kg</a:t>
            </a:r>
          </a:p>
        </p:txBody>
      </p:sp>
      <p:sp>
        <p:nvSpPr>
          <p:cNvPr id="137226" name="Text Box 41"/>
          <p:cNvSpPr txBox="1">
            <a:spLocks noChangeArrowheads="1"/>
          </p:cNvSpPr>
          <p:nvPr/>
        </p:nvSpPr>
        <p:spPr bwMode="auto">
          <a:xfrm>
            <a:off x="1012279" y="5983305"/>
            <a:ext cx="1815650" cy="73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2100" b="1" dirty="0">
                <a:solidFill>
                  <a:schemeClr val="tx1"/>
                </a:solidFill>
              </a:rPr>
              <a:t>전국 평균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2100" b="1" dirty="0" err="1">
                <a:solidFill>
                  <a:schemeClr val="tx1"/>
                </a:solidFill>
              </a:rPr>
              <a:t>도체중</a:t>
            </a:r>
            <a:r>
              <a:rPr lang="ko-KR" altLang="en-US" sz="2100" b="1" dirty="0">
                <a:solidFill>
                  <a:schemeClr val="tx1"/>
                </a:solidFill>
              </a:rPr>
              <a:t> </a:t>
            </a:r>
            <a:r>
              <a:rPr lang="en-US" altLang="ko-KR" sz="2100" b="1" dirty="0">
                <a:solidFill>
                  <a:schemeClr val="tx1"/>
                </a:solidFill>
              </a:rPr>
              <a:t>430kg</a:t>
            </a:r>
          </a:p>
        </p:txBody>
      </p:sp>
      <p:sp>
        <p:nvSpPr>
          <p:cNvPr id="137227" name="Line 42"/>
          <p:cNvSpPr>
            <a:spLocks noChangeShapeType="1"/>
          </p:cNvSpPr>
          <p:nvPr/>
        </p:nvSpPr>
        <p:spPr bwMode="auto">
          <a:xfrm>
            <a:off x="3178175" y="5767388"/>
            <a:ext cx="0" cy="990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008" tIns="45505" rIns="91008" bIns="45505"/>
          <a:lstStyle/>
          <a:p>
            <a:endParaRPr lang="ko-KR" altLang="en-US"/>
          </a:p>
        </p:txBody>
      </p:sp>
      <p:sp>
        <p:nvSpPr>
          <p:cNvPr id="137228" name="Line 43"/>
          <p:cNvSpPr>
            <a:spLocks noChangeShapeType="1"/>
          </p:cNvSpPr>
          <p:nvPr/>
        </p:nvSpPr>
        <p:spPr bwMode="auto">
          <a:xfrm rot="-5400000">
            <a:off x="2907507" y="5936483"/>
            <a:ext cx="0" cy="541337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008" tIns="45505" rIns="91008" bIns="45505"/>
          <a:lstStyle/>
          <a:p>
            <a:endParaRPr lang="ko-KR" altLang="en-US"/>
          </a:p>
        </p:txBody>
      </p:sp>
      <p:sp>
        <p:nvSpPr>
          <p:cNvPr id="137229" name="Text Box 44"/>
          <p:cNvSpPr txBox="1">
            <a:spLocks noChangeArrowheads="1"/>
          </p:cNvSpPr>
          <p:nvPr/>
        </p:nvSpPr>
        <p:spPr bwMode="auto">
          <a:xfrm>
            <a:off x="2310447" y="6851663"/>
            <a:ext cx="1735500" cy="41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2100" b="1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도체중</a:t>
            </a:r>
            <a:r>
              <a:rPr lang="en-US" altLang="ko-KR" sz="2100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442kg</a:t>
            </a:r>
          </a:p>
        </p:txBody>
      </p:sp>
      <p:sp>
        <p:nvSpPr>
          <p:cNvPr id="137230" name="Text Box 45"/>
          <p:cNvSpPr txBox="1">
            <a:spLocks noChangeArrowheads="1"/>
          </p:cNvSpPr>
          <p:nvPr/>
        </p:nvSpPr>
        <p:spPr bwMode="auto">
          <a:xfrm>
            <a:off x="2774958" y="5984890"/>
            <a:ext cx="287989" cy="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0066"/>
                </a:solidFill>
              </a:rPr>
              <a:t>+</a:t>
            </a:r>
          </a:p>
        </p:txBody>
      </p:sp>
      <p:pic>
        <p:nvPicPr>
          <p:cNvPr id="137231" name="Picture 46" descr="C:\Documents and Settings\goldstar\Application Data\Microsoft\Media Catalog\Downloaded Clips\cla6\j041744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2122516"/>
            <a:ext cx="1262062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2" name="Picture 47" descr="C:\Documents and Settings\goldstar\Application Data\Microsoft\Media Catalog\Downloaded Clips\cla6\j041744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3" y="4122765"/>
            <a:ext cx="9715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33" name="Text Box 50"/>
          <p:cNvSpPr txBox="1">
            <a:spLocks noChangeArrowheads="1"/>
          </p:cNvSpPr>
          <p:nvPr/>
        </p:nvSpPr>
        <p:spPr bwMode="auto">
          <a:xfrm>
            <a:off x="3383478" y="3562362"/>
            <a:ext cx="2251667" cy="66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6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KPN </a:t>
            </a:r>
            <a:r>
              <a:rPr lang="en-US" altLang="ko-KR" sz="21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757</a:t>
            </a:r>
            <a:r>
              <a:rPr lang="en-US" altLang="ko-KR" sz="16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육종가</a:t>
            </a:r>
            <a:r>
              <a:rPr lang="en-US" altLang="ko-KR" sz="16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6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친부</a:t>
            </a:r>
            <a:r>
              <a:rPr lang="en-US" altLang="ko-KR" sz="16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1600" b="1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6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도체중 </a:t>
            </a:r>
            <a:r>
              <a:rPr lang="en-US" altLang="ko-KR" sz="16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20kg</a:t>
            </a:r>
          </a:p>
        </p:txBody>
      </p:sp>
      <p:sp>
        <p:nvSpPr>
          <p:cNvPr id="137234" name="Text Box 51"/>
          <p:cNvSpPr txBox="1">
            <a:spLocks noChangeArrowheads="1"/>
          </p:cNvSpPr>
          <p:nvPr/>
        </p:nvSpPr>
        <p:spPr bwMode="auto">
          <a:xfrm>
            <a:off x="1743430" y="5159388"/>
            <a:ext cx="2940959" cy="66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21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자손</a:t>
            </a:r>
            <a:r>
              <a:rPr lang="en-US" altLang="ko-KR" sz="21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(A)</a:t>
            </a:r>
            <a:r>
              <a:rPr lang="ko-KR" altLang="en-US" sz="21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의 육종가</a:t>
            </a:r>
            <a:endParaRPr lang="ko-KR" altLang="en-US" sz="1600" b="1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600" b="1">
                <a:solidFill>
                  <a:schemeClr val="tx1"/>
                </a:solidFill>
              </a:rPr>
              <a:t>도체중 </a:t>
            </a:r>
            <a:r>
              <a:rPr lang="en-US" altLang="ko-KR" sz="1600" b="1">
                <a:solidFill>
                  <a:schemeClr val="tx1"/>
                </a:solidFill>
              </a:rPr>
              <a:t>= (4/2)+(20/2) = </a:t>
            </a:r>
            <a:r>
              <a:rPr lang="en-US" altLang="ko-KR" sz="1600" b="1">
                <a:solidFill>
                  <a:srgbClr val="00B050"/>
                </a:solidFill>
              </a:rPr>
              <a:t>12kg</a:t>
            </a:r>
            <a:endParaRPr lang="en-US" altLang="ko-KR" sz="1800" b="1">
              <a:solidFill>
                <a:srgbClr val="00B050"/>
              </a:solidFill>
            </a:endParaRPr>
          </a:p>
        </p:txBody>
      </p:sp>
      <p:sp>
        <p:nvSpPr>
          <p:cNvPr id="137235" name="Text Box 53"/>
          <p:cNvSpPr txBox="1">
            <a:spLocks noChangeArrowheads="1"/>
          </p:cNvSpPr>
          <p:nvPr/>
        </p:nvSpPr>
        <p:spPr bwMode="auto">
          <a:xfrm>
            <a:off x="7366000" y="2162191"/>
            <a:ext cx="215900" cy="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08" tIns="45505" rIns="91008" bIns="455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300" b="1">
                <a:solidFill>
                  <a:srgbClr val="FF0066"/>
                </a:solidFill>
              </a:rPr>
              <a:t>X</a:t>
            </a:r>
          </a:p>
        </p:txBody>
      </p:sp>
      <p:sp>
        <p:nvSpPr>
          <p:cNvPr id="137236" name="Line 54"/>
          <p:cNvSpPr>
            <a:spLocks noChangeShapeType="1"/>
          </p:cNvSpPr>
          <p:nvPr/>
        </p:nvSpPr>
        <p:spPr bwMode="auto">
          <a:xfrm>
            <a:off x="7473950" y="2762250"/>
            <a:ext cx="0" cy="990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008" tIns="45505" rIns="91008" bIns="45505"/>
          <a:lstStyle/>
          <a:p>
            <a:endParaRPr lang="ko-KR" altLang="en-US"/>
          </a:p>
        </p:txBody>
      </p:sp>
      <p:sp>
        <p:nvSpPr>
          <p:cNvPr id="137237" name="Text Box 55"/>
          <p:cNvSpPr txBox="1">
            <a:spLocks noChangeArrowheads="1"/>
          </p:cNvSpPr>
          <p:nvPr/>
        </p:nvSpPr>
        <p:spPr bwMode="auto">
          <a:xfrm>
            <a:off x="5904173" y="3514737"/>
            <a:ext cx="1318720" cy="64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800" b="1">
                <a:solidFill>
                  <a:schemeClr val="tx1"/>
                </a:solidFill>
              </a:rPr>
              <a:t>육종가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800" b="1">
                <a:solidFill>
                  <a:schemeClr val="tx1"/>
                </a:solidFill>
              </a:rPr>
              <a:t>도체중 </a:t>
            </a:r>
            <a:r>
              <a:rPr lang="en-US" altLang="ko-KR" sz="1800" b="1">
                <a:solidFill>
                  <a:schemeClr val="tx1"/>
                </a:solidFill>
              </a:rPr>
              <a:t>4kg</a:t>
            </a:r>
          </a:p>
        </p:txBody>
      </p:sp>
      <p:sp>
        <p:nvSpPr>
          <p:cNvPr id="137238" name="Text Box 56"/>
          <p:cNvSpPr txBox="1">
            <a:spLocks noChangeArrowheads="1"/>
          </p:cNvSpPr>
          <p:nvPr/>
        </p:nvSpPr>
        <p:spPr bwMode="auto">
          <a:xfrm>
            <a:off x="5477910" y="5983305"/>
            <a:ext cx="1815650" cy="73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2100" b="1" dirty="0">
                <a:solidFill>
                  <a:schemeClr val="tx1"/>
                </a:solidFill>
              </a:rPr>
              <a:t>전국 평균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2100" b="1" dirty="0" err="1">
                <a:solidFill>
                  <a:schemeClr val="tx1"/>
                </a:solidFill>
              </a:rPr>
              <a:t>도체중</a:t>
            </a:r>
            <a:r>
              <a:rPr lang="ko-KR" altLang="en-US" sz="2100" b="1" dirty="0">
                <a:solidFill>
                  <a:schemeClr val="tx1"/>
                </a:solidFill>
              </a:rPr>
              <a:t> </a:t>
            </a:r>
            <a:r>
              <a:rPr lang="en-US" altLang="ko-KR" sz="2100" b="1" dirty="0">
                <a:solidFill>
                  <a:schemeClr val="tx1"/>
                </a:solidFill>
              </a:rPr>
              <a:t>430kg</a:t>
            </a:r>
          </a:p>
        </p:txBody>
      </p:sp>
      <p:sp>
        <p:nvSpPr>
          <p:cNvPr id="137239" name="Line 57"/>
          <p:cNvSpPr>
            <a:spLocks noChangeShapeType="1"/>
          </p:cNvSpPr>
          <p:nvPr/>
        </p:nvSpPr>
        <p:spPr bwMode="auto">
          <a:xfrm>
            <a:off x="7473950" y="5749925"/>
            <a:ext cx="0" cy="99060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008" tIns="45505" rIns="91008" bIns="45505"/>
          <a:lstStyle/>
          <a:p>
            <a:endParaRPr lang="ko-KR" altLang="en-US"/>
          </a:p>
        </p:txBody>
      </p:sp>
      <p:sp>
        <p:nvSpPr>
          <p:cNvPr id="137240" name="Line 58"/>
          <p:cNvSpPr>
            <a:spLocks noChangeShapeType="1"/>
          </p:cNvSpPr>
          <p:nvPr/>
        </p:nvSpPr>
        <p:spPr bwMode="auto">
          <a:xfrm rot="-5400000">
            <a:off x="7238207" y="5971382"/>
            <a:ext cx="0" cy="471487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008" tIns="45505" rIns="91008" bIns="45505"/>
          <a:lstStyle/>
          <a:p>
            <a:endParaRPr lang="ko-KR" altLang="en-US"/>
          </a:p>
        </p:txBody>
      </p:sp>
      <p:sp>
        <p:nvSpPr>
          <p:cNvPr id="137241" name="Text Box 59"/>
          <p:cNvSpPr txBox="1">
            <a:spLocks noChangeArrowheads="1"/>
          </p:cNvSpPr>
          <p:nvPr/>
        </p:nvSpPr>
        <p:spPr bwMode="auto">
          <a:xfrm>
            <a:off x="6560544" y="6851663"/>
            <a:ext cx="1823665" cy="41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2100" b="1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도체중</a:t>
            </a:r>
            <a:r>
              <a:rPr lang="ko-KR" altLang="en-US" sz="2100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100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418kg</a:t>
            </a:r>
          </a:p>
        </p:txBody>
      </p:sp>
      <p:sp>
        <p:nvSpPr>
          <p:cNvPr id="137242" name="Text Box 60"/>
          <p:cNvSpPr txBox="1">
            <a:spLocks noChangeArrowheads="1"/>
          </p:cNvSpPr>
          <p:nvPr/>
        </p:nvSpPr>
        <p:spPr bwMode="auto">
          <a:xfrm>
            <a:off x="7123122" y="5984890"/>
            <a:ext cx="287989" cy="2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0066"/>
                </a:solidFill>
              </a:rPr>
              <a:t>+</a:t>
            </a:r>
          </a:p>
        </p:txBody>
      </p:sp>
      <p:pic>
        <p:nvPicPr>
          <p:cNvPr id="137243" name="Picture 61" descr="C:\Documents and Settings\goldstar\Application Data\Microsoft\Media Catalog\Downloaded Clips\cla6\j041744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67" y="2038356"/>
            <a:ext cx="1200151" cy="136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44" name="Picture 62" descr="C:\Documents and Settings\goldstar\Application Data\Microsoft\Media Catalog\Downloaded Clips\cla6\j041744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4122766"/>
            <a:ext cx="9064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45" name="Text Box 65"/>
          <p:cNvSpPr txBox="1">
            <a:spLocks noChangeArrowheads="1"/>
          </p:cNvSpPr>
          <p:nvPr/>
        </p:nvSpPr>
        <p:spPr bwMode="auto">
          <a:xfrm>
            <a:off x="7516436" y="3521089"/>
            <a:ext cx="2272507" cy="66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6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KPN </a:t>
            </a:r>
            <a:r>
              <a:rPr lang="en-US" altLang="ko-KR" sz="2100" b="1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700</a:t>
            </a:r>
            <a:r>
              <a:rPr lang="en-US" altLang="ko-KR" sz="21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육종가</a:t>
            </a:r>
            <a:r>
              <a:rPr lang="en-US" altLang="ko-KR" sz="16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6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오류</a:t>
            </a:r>
            <a:r>
              <a:rPr lang="en-US" altLang="ko-KR" sz="16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1600" b="1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6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도체중 </a:t>
            </a:r>
            <a:r>
              <a:rPr lang="en-US" altLang="ko-KR" sz="16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-20kg</a:t>
            </a:r>
          </a:p>
        </p:txBody>
      </p:sp>
      <p:sp>
        <p:nvSpPr>
          <p:cNvPr id="137246" name="Text Box 66"/>
          <p:cNvSpPr txBox="1">
            <a:spLocks noChangeArrowheads="1"/>
          </p:cNvSpPr>
          <p:nvPr/>
        </p:nvSpPr>
        <p:spPr bwMode="auto">
          <a:xfrm>
            <a:off x="5813541" y="5159388"/>
            <a:ext cx="3319267" cy="66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21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자손</a:t>
            </a:r>
            <a:r>
              <a:rPr lang="en-US" altLang="ko-KR" sz="21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(B)</a:t>
            </a:r>
            <a:r>
              <a:rPr lang="ko-KR" altLang="en-US" sz="2100" b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의 육종가</a:t>
            </a:r>
            <a:endParaRPr lang="ko-KR" altLang="en-US" sz="1600" b="1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1600" b="1">
                <a:solidFill>
                  <a:schemeClr val="tx1"/>
                </a:solidFill>
              </a:rPr>
              <a:t>도체중  </a:t>
            </a:r>
            <a:r>
              <a:rPr lang="en-US" altLang="ko-KR" sz="1600" b="1">
                <a:solidFill>
                  <a:schemeClr val="tx1"/>
                </a:solidFill>
              </a:rPr>
              <a:t>=  (4/2)+(-20/2) = </a:t>
            </a:r>
            <a:r>
              <a:rPr lang="en-US" altLang="ko-KR" sz="1600" b="1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en-US" altLang="ko-KR" sz="1600" b="1">
                <a:solidFill>
                  <a:srgbClr val="C00000"/>
                </a:solidFill>
              </a:rPr>
              <a:t>12kg</a:t>
            </a:r>
            <a:endParaRPr lang="en-US" altLang="ko-KR" sz="3200" b="1">
              <a:solidFill>
                <a:srgbClr val="C00000"/>
              </a:solidFill>
            </a:endParaRPr>
          </a:p>
        </p:txBody>
      </p:sp>
      <p:sp>
        <p:nvSpPr>
          <p:cNvPr id="137247" name="AutoShape 67"/>
          <p:cNvSpPr>
            <a:spLocks noChangeArrowheads="1"/>
          </p:cNvSpPr>
          <p:nvPr/>
        </p:nvSpPr>
        <p:spPr bwMode="auto">
          <a:xfrm>
            <a:off x="2189167" y="6757990"/>
            <a:ext cx="2016125" cy="5334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008" tIns="45505" rIns="91008" bIns="45505" anchor="ctr"/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37248" name="AutoShape 68"/>
          <p:cNvSpPr>
            <a:spLocks noChangeArrowheads="1"/>
          </p:cNvSpPr>
          <p:nvPr/>
        </p:nvSpPr>
        <p:spPr bwMode="auto">
          <a:xfrm>
            <a:off x="6457953" y="6757990"/>
            <a:ext cx="2055813" cy="5334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008" tIns="45505" rIns="91008" bIns="45505" anchor="ctr"/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grpSp>
        <p:nvGrpSpPr>
          <p:cNvPr id="137249" name="Group 2"/>
          <p:cNvGrpSpPr>
            <a:grpSpLocks/>
          </p:cNvGrpSpPr>
          <p:nvPr/>
        </p:nvGrpSpPr>
        <p:grpSpPr bwMode="auto">
          <a:xfrm>
            <a:off x="5718178" y="1860577"/>
            <a:ext cx="1511300" cy="1584325"/>
            <a:chOff x="1488" y="480"/>
            <a:chExt cx="1347" cy="1735"/>
          </a:xfrm>
        </p:grpSpPr>
        <p:grpSp>
          <p:nvGrpSpPr>
            <p:cNvPr id="137262" name="Group 3"/>
            <p:cNvGrpSpPr>
              <a:grpSpLocks/>
            </p:cNvGrpSpPr>
            <p:nvPr/>
          </p:nvGrpSpPr>
          <p:grpSpPr bwMode="auto">
            <a:xfrm>
              <a:off x="1488" y="907"/>
              <a:ext cx="1347" cy="821"/>
              <a:chOff x="2880" y="922"/>
              <a:chExt cx="1347" cy="821"/>
            </a:xfrm>
          </p:grpSpPr>
          <p:sp>
            <p:nvSpPr>
              <p:cNvPr id="137369" name="Freeform 4"/>
              <p:cNvSpPr>
                <a:spLocks/>
              </p:cNvSpPr>
              <p:nvPr/>
            </p:nvSpPr>
            <p:spPr bwMode="auto">
              <a:xfrm>
                <a:off x="2884" y="927"/>
                <a:ext cx="1343" cy="82"/>
              </a:xfrm>
              <a:custGeom>
                <a:avLst/>
                <a:gdLst>
                  <a:gd name="T0" fmla="*/ 0 w 9401"/>
                  <a:gd name="T1" fmla="*/ 0 h 576"/>
                  <a:gd name="T2" fmla="*/ 0 w 9401"/>
                  <a:gd name="T3" fmla="*/ 0 h 576"/>
                  <a:gd name="T4" fmla="*/ 0 w 9401"/>
                  <a:gd name="T5" fmla="*/ 0 h 576"/>
                  <a:gd name="T6" fmla="*/ 0 w 9401"/>
                  <a:gd name="T7" fmla="*/ 0 h 576"/>
                  <a:gd name="T8" fmla="*/ 0 w 9401"/>
                  <a:gd name="T9" fmla="*/ 0 h 576"/>
                  <a:gd name="T10" fmla="*/ 0 w 9401"/>
                  <a:gd name="T11" fmla="*/ 0 h 576"/>
                  <a:gd name="T12" fmla="*/ 0 w 9401"/>
                  <a:gd name="T13" fmla="*/ 0 h 576"/>
                  <a:gd name="T14" fmla="*/ 0 w 9401"/>
                  <a:gd name="T15" fmla="*/ 0 h 576"/>
                  <a:gd name="T16" fmla="*/ 0 w 9401"/>
                  <a:gd name="T17" fmla="*/ 0 h 576"/>
                  <a:gd name="T18" fmla="*/ 0 w 9401"/>
                  <a:gd name="T19" fmla="*/ 0 h 576"/>
                  <a:gd name="T20" fmla="*/ 0 w 9401"/>
                  <a:gd name="T21" fmla="*/ 0 h 576"/>
                  <a:gd name="T22" fmla="*/ 0 w 9401"/>
                  <a:gd name="T23" fmla="*/ 0 h 576"/>
                  <a:gd name="T24" fmla="*/ 0 w 9401"/>
                  <a:gd name="T25" fmla="*/ 0 h 576"/>
                  <a:gd name="T26" fmla="*/ 0 w 9401"/>
                  <a:gd name="T27" fmla="*/ 0 h 576"/>
                  <a:gd name="T28" fmla="*/ 0 w 9401"/>
                  <a:gd name="T29" fmla="*/ 0 h 576"/>
                  <a:gd name="T30" fmla="*/ 0 w 9401"/>
                  <a:gd name="T31" fmla="*/ 0 h 576"/>
                  <a:gd name="T32" fmla="*/ 0 w 9401"/>
                  <a:gd name="T33" fmla="*/ 0 h 576"/>
                  <a:gd name="T34" fmla="*/ 0 w 9401"/>
                  <a:gd name="T35" fmla="*/ 0 h 576"/>
                  <a:gd name="T36" fmla="*/ 0 w 9401"/>
                  <a:gd name="T37" fmla="*/ 0 h 576"/>
                  <a:gd name="T38" fmla="*/ 0 w 9401"/>
                  <a:gd name="T39" fmla="*/ 0 h 576"/>
                  <a:gd name="T40" fmla="*/ 0 w 9401"/>
                  <a:gd name="T41" fmla="*/ 0 h 576"/>
                  <a:gd name="T42" fmla="*/ 0 w 9401"/>
                  <a:gd name="T43" fmla="*/ 0 h 576"/>
                  <a:gd name="T44" fmla="*/ 0 w 9401"/>
                  <a:gd name="T45" fmla="*/ 0 h 576"/>
                  <a:gd name="T46" fmla="*/ 0 w 9401"/>
                  <a:gd name="T47" fmla="*/ 0 h 576"/>
                  <a:gd name="T48" fmla="*/ 0 w 9401"/>
                  <a:gd name="T49" fmla="*/ 0 h 576"/>
                  <a:gd name="T50" fmla="*/ 0 w 9401"/>
                  <a:gd name="T51" fmla="*/ 0 h 576"/>
                  <a:gd name="T52" fmla="*/ 0 w 9401"/>
                  <a:gd name="T53" fmla="*/ 0 h 576"/>
                  <a:gd name="T54" fmla="*/ 0 w 9401"/>
                  <a:gd name="T55" fmla="*/ 0 h 576"/>
                  <a:gd name="T56" fmla="*/ 0 w 9401"/>
                  <a:gd name="T57" fmla="*/ 0 h 576"/>
                  <a:gd name="T58" fmla="*/ 0 w 9401"/>
                  <a:gd name="T59" fmla="*/ 0 h 576"/>
                  <a:gd name="T60" fmla="*/ 0 w 9401"/>
                  <a:gd name="T61" fmla="*/ 0 h 576"/>
                  <a:gd name="T62" fmla="*/ 0 w 9401"/>
                  <a:gd name="T63" fmla="*/ 0 h 576"/>
                  <a:gd name="T64" fmla="*/ 0 w 9401"/>
                  <a:gd name="T65" fmla="*/ 0 h 576"/>
                  <a:gd name="T66" fmla="*/ 0 w 9401"/>
                  <a:gd name="T67" fmla="*/ 0 h 576"/>
                  <a:gd name="T68" fmla="*/ 0 w 9401"/>
                  <a:gd name="T69" fmla="*/ 0 h 576"/>
                  <a:gd name="T70" fmla="*/ 0 w 9401"/>
                  <a:gd name="T71" fmla="*/ 0 h 576"/>
                  <a:gd name="T72" fmla="*/ 0 w 9401"/>
                  <a:gd name="T73" fmla="*/ 0 h 576"/>
                  <a:gd name="T74" fmla="*/ 0 w 9401"/>
                  <a:gd name="T75" fmla="*/ 0 h 576"/>
                  <a:gd name="T76" fmla="*/ 0 w 9401"/>
                  <a:gd name="T77" fmla="*/ 0 h 576"/>
                  <a:gd name="T78" fmla="*/ 0 w 9401"/>
                  <a:gd name="T79" fmla="*/ 0 h 576"/>
                  <a:gd name="T80" fmla="*/ 0 w 9401"/>
                  <a:gd name="T81" fmla="*/ 0 h 576"/>
                  <a:gd name="T82" fmla="*/ 0 w 9401"/>
                  <a:gd name="T83" fmla="*/ 0 h 576"/>
                  <a:gd name="T84" fmla="*/ 0 w 9401"/>
                  <a:gd name="T85" fmla="*/ 0 h 576"/>
                  <a:gd name="T86" fmla="*/ 0 w 9401"/>
                  <a:gd name="T87" fmla="*/ 0 h 576"/>
                  <a:gd name="T88" fmla="*/ 0 w 9401"/>
                  <a:gd name="T89" fmla="*/ 0 h 576"/>
                  <a:gd name="T90" fmla="*/ 0 w 9401"/>
                  <a:gd name="T91" fmla="*/ 0 h 576"/>
                  <a:gd name="T92" fmla="*/ 0 w 9401"/>
                  <a:gd name="T93" fmla="*/ 0 h 576"/>
                  <a:gd name="T94" fmla="*/ 0 w 9401"/>
                  <a:gd name="T95" fmla="*/ 0 h 576"/>
                  <a:gd name="T96" fmla="*/ 0 w 9401"/>
                  <a:gd name="T97" fmla="*/ 0 h 576"/>
                  <a:gd name="T98" fmla="*/ 0 w 9401"/>
                  <a:gd name="T99" fmla="*/ 0 h 576"/>
                  <a:gd name="T100" fmla="*/ 0 w 9401"/>
                  <a:gd name="T101" fmla="*/ 0 h 57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401"/>
                  <a:gd name="T154" fmla="*/ 0 h 576"/>
                  <a:gd name="T155" fmla="*/ 9401 w 9401"/>
                  <a:gd name="T156" fmla="*/ 576 h 57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401" h="576">
                    <a:moveTo>
                      <a:pt x="9401" y="290"/>
                    </a:moveTo>
                    <a:lnTo>
                      <a:pt x="9401" y="306"/>
                    </a:lnTo>
                    <a:lnTo>
                      <a:pt x="9399" y="325"/>
                    </a:lnTo>
                    <a:lnTo>
                      <a:pt x="9398" y="346"/>
                    </a:lnTo>
                    <a:lnTo>
                      <a:pt x="9395" y="366"/>
                    </a:lnTo>
                    <a:lnTo>
                      <a:pt x="9390" y="389"/>
                    </a:lnTo>
                    <a:lnTo>
                      <a:pt x="9384" y="411"/>
                    </a:lnTo>
                    <a:lnTo>
                      <a:pt x="9380" y="422"/>
                    </a:lnTo>
                    <a:lnTo>
                      <a:pt x="9375" y="433"/>
                    </a:lnTo>
                    <a:lnTo>
                      <a:pt x="9370" y="445"/>
                    </a:lnTo>
                    <a:lnTo>
                      <a:pt x="9362" y="455"/>
                    </a:lnTo>
                    <a:lnTo>
                      <a:pt x="9355" y="465"/>
                    </a:lnTo>
                    <a:lnTo>
                      <a:pt x="9348" y="476"/>
                    </a:lnTo>
                    <a:lnTo>
                      <a:pt x="9339" y="486"/>
                    </a:lnTo>
                    <a:lnTo>
                      <a:pt x="9328" y="495"/>
                    </a:lnTo>
                    <a:lnTo>
                      <a:pt x="9318" y="505"/>
                    </a:lnTo>
                    <a:lnTo>
                      <a:pt x="9305" y="513"/>
                    </a:lnTo>
                    <a:lnTo>
                      <a:pt x="9293" y="521"/>
                    </a:lnTo>
                    <a:lnTo>
                      <a:pt x="9279" y="529"/>
                    </a:lnTo>
                    <a:lnTo>
                      <a:pt x="9263" y="536"/>
                    </a:lnTo>
                    <a:lnTo>
                      <a:pt x="9247" y="542"/>
                    </a:lnTo>
                    <a:lnTo>
                      <a:pt x="9229" y="547"/>
                    </a:lnTo>
                    <a:lnTo>
                      <a:pt x="9210" y="551"/>
                    </a:lnTo>
                    <a:lnTo>
                      <a:pt x="9190" y="554"/>
                    </a:lnTo>
                    <a:lnTo>
                      <a:pt x="9167" y="558"/>
                    </a:lnTo>
                    <a:lnTo>
                      <a:pt x="9144" y="559"/>
                    </a:lnTo>
                    <a:lnTo>
                      <a:pt x="9119" y="560"/>
                    </a:lnTo>
                    <a:lnTo>
                      <a:pt x="8897" y="560"/>
                    </a:lnTo>
                    <a:lnTo>
                      <a:pt x="8548" y="562"/>
                    </a:lnTo>
                    <a:lnTo>
                      <a:pt x="8090" y="564"/>
                    </a:lnTo>
                    <a:lnTo>
                      <a:pt x="7541" y="567"/>
                    </a:lnTo>
                    <a:lnTo>
                      <a:pt x="6920" y="570"/>
                    </a:lnTo>
                    <a:lnTo>
                      <a:pt x="6245" y="573"/>
                    </a:lnTo>
                    <a:lnTo>
                      <a:pt x="5532" y="575"/>
                    </a:lnTo>
                    <a:lnTo>
                      <a:pt x="4802" y="576"/>
                    </a:lnTo>
                    <a:lnTo>
                      <a:pt x="4071" y="576"/>
                    </a:lnTo>
                    <a:lnTo>
                      <a:pt x="3360" y="574"/>
                    </a:lnTo>
                    <a:lnTo>
                      <a:pt x="3016" y="573"/>
                    </a:lnTo>
                    <a:lnTo>
                      <a:pt x="2685" y="571"/>
                    </a:lnTo>
                    <a:lnTo>
                      <a:pt x="2366" y="569"/>
                    </a:lnTo>
                    <a:lnTo>
                      <a:pt x="2065" y="566"/>
                    </a:lnTo>
                    <a:lnTo>
                      <a:pt x="1780" y="562"/>
                    </a:lnTo>
                    <a:lnTo>
                      <a:pt x="1517" y="558"/>
                    </a:lnTo>
                    <a:lnTo>
                      <a:pt x="1276" y="552"/>
                    </a:lnTo>
                    <a:lnTo>
                      <a:pt x="1060" y="547"/>
                    </a:lnTo>
                    <a:lnTo>
                      <a:pt x="872" y="540"/>
                    </a:lnTo>
                    <a:lnTo>
                      <a:pt x="713" y="533"/>
                    </a:lnTo>
                    <a:lnTo>
                      <a:pt x="586" y="524"/>
                    </a:lnTo>
                    <a:lnTo>
                      <a:pt x="493" y="515"/>
                    </a:lnTo>
                    <a:lnTo>
                      <a:pt x="445" y="509"/>
                    </a:lnTo>
                    <a:lnTo>
                      <a:pt x="383" y="501"/>
                    </a:lnTo>
                    <a:lnTo>
                      <a:pt x="349" y="495"/>
                    </a:lnTo>
                    <a:lnTo>
                      <a:pt x="314" y="489"/>
                    </a:lnTo>
                    <a:lnTo>
                      <a:pt x="277" y="482"/>
                    </a:lnTo>
                    <a:lnTo>
                      <a:pt x="241" y="474"/>
                    </a:lnTo>
                    <a:lnTo>
                      <a:pt x="205" y="464"/>
                    </a:lnTo>
                    <a:lnTo>
                      <a:pt x="170" y="454"/>
                    </a:lnTo>
                    <a:lnTo>
                      <a:pt x="153" y="449"/>
                    </a:lnTo>
                    <a:lnTo>
                      <a:pt x="137" y="443"/>
                    </a:lnTo>
                    <a:lnTo>
                      <a:pt x="122" y="437"/>
                    </a:lnTo>
                    <a:lnTo>
                      <a:pt x="107" y="429"/>
                    </a:lnTo>
                    <a:lnTo>
                      <a:pt x="93" y="422"/>
                    </a:lnTo>
                    <a:lnTo>
                      <a:pt x="79" y="415"/>
                    </a:lnTo>
                    <a:lnTo>
                      <a:pt x="67" y="407"/>
                    </a:lnTo>
                    <a:lnTo>
                      <a:pt x="57" y="398"/>
                    </a:lnTo>
                    <a:lnTo>
                      <a:pt x="46" y="389"/>
                    </a:lnTo>
                    <a:lnTo>
                      <a:pt x="38" y="380"/>
                    </a:lnTo>
                    <a:lnTo>
                      <a:pt x="30" y="370"/>
                    </a:lnTo>
                    <a:lnTo>
                      <a:pt x="24" y="360"/>
                    </a:lnTo>
                    <a:lnTo>
                      <a:pt x="16" y="343"/>
                    </a:lnTo>
                    <a:lnTo>
                      <a:pt x="10" y="326"/>
                    </a:lnTo>
                    <a:lnTo>
                      <a:pt x="5" y="309"/>
                    </a:lnTo>
                    <a:lnTo>
                      <a:pt x="2" y="292"/>
                    </a:lnTo>
                    <a:lnTo>
                      <a:pt x="0" y="274"/>
                    </a:lnTo>
                    <a:lnTo>
                      <a:pt x="0" y="258"/>
                    </a:lnTo>
                    <a:lnTo>
                      <a:pt x="1" y="240"/>
                    </a:lnTo>
                    <a:lnTo>
                      <a:pt x="4" y="224"/>
                    </a:lnTo>
                    <a:lnTo>
                      <a:pt x="8" y="207"/>
                    </a:lnTo>
                    <a:lnTo>
                      <a:pt x="13" y="190"/>
                    </a:lnTo>
                    <a:lnTo>
                      <a:pt x="20" y="175"/>
                    </a:lnTo>
                    <a:lnTo>
                      <a:pt x="27" y="159"/>
                    </a:lnTo>
                    <a:lnTo>
                      <a:pt x="35" y="145"/>
                    </a:lnTo>
                    <a:lnTo>
                      <a:pt x="44" y="129"/>
                    </a:lnTo>
                    <a:lnTo>
                      <a:pt x="55" y="116"/>
                    </a:lnTo>
                    <a:lnTo>
                      <a:pt x="65" y="103"/>
                    </a:lnTo>
                    <a:lnTo>
                      <a:pt x="77" y="89"/>
                    </a:lnTo>
                    <a:lnTo>
                      <a:pt x="90" y="77"/>
                    </a:lnTo>
                    <a:lnTo>
                      <a:pt x="103" y="65"/>
                    </a:lnTo>
                    <a:lnTo>
                      <a:pt x="117" y="55"/>
                    </a:lnTo>
                    <a:lnTo>
                      <a:pt x="131" y="45"/>
                    </a:lnTo>
                    <a:lnTo>
                      <a:pt x="147" y="36"/>
                    </a:lnTo>
                    <a:lnTo>
                      <a:pt x="161" y="28"/>
                    </a:lnTo>
                    <a:lnTo>
                      <a:pt x="178" y="21"/>
                    </a:lnTo>
                    <a:lnTo>
                      <a:pt x="193" y="15"/>
                    </a:lnTo>
                    <a:lnTo>
                      <a:pt x="210" y="9"/>
                    </a:lnTo>
                    <a:lnTo>
                      <a:pt x="226" y="5"/>
                    </a:lnTo>
                    <a:lnTo>
                      <a:pt x="243" y="2"/>
                    </a:lnTo>
                    <a:lnTo>
                      <a:pt x="259" y="0"/>
                    </a:lnTo>
                    <a:lnTo>
                      <a:pt x="277" y="0"/>
                    </a:lnTo>
                    <a:lnTo>
                      <a:pt x="293" y="1"/>
                    </a:lnTo>
                    <a:lnTo>
                      <a:pt x="310" y="3"/>
                    </a:lnTo>
                    <a:lnTo>
                      <a:pt x="329" y="6"/>
                    </a:lnTo>
                    <a:lnTo>
                      <a:pt x="345" y="12"/>
                    </a:lnTo>
                    <a:lnTo>
                      <a:pt x="362" y="17"/>
                    </a:lnTo>
                    <a:lnTo>
                      <a:pt x="377" y="23"/>
                    </a:lnTo>
                    <a:lnTo>
                      <a:pt x="392" y="30"/>
                    </a:lnTo>
                    <a:lnTo>
                      <a:pt x="405" y="37"/>
                    </a:lnTo>
                    <a:lnTo>
                      <a:pt x="418" y="46"/>
                    </a:lnTo>
                    <a:lnTo>
                      <a:pt x="431" y="54"/>
                    </a:lnTo>
                    <a:lnTo>
                      <a:pt x="455" y="73"/>
                    </a:lnTo>
                    <a:lnTo>
                      <a:pt x="476" y="93"/>
                    </a:lnTo>
                    <a:lnTo>
                      <a:pt x="498" y="114"/>
                    </a:lnTo>
                    <a:lnTo>
                      <a:pt x="520" y="136"/>
                    </a:lnTo>
                    <a:lnTo>
                      <a:pt x="541" y="157"/>
                    </a:lnTo>
                    <a:lnTo>
                      <a:pt x="564" y="179"/>
                    </a:lnTo>
                    <a:lnTo>
                      <a:pt x="575" y="189"/>
                    </a:lnTo>
                    <a:lnTo>
                      <a:pt x="588" y="200"/>
                    </a:lnTo>
                    <a:lnTo>
                      <a:pt x="601" y="210"/>
                    </a:lnTo>
                    <a:lnTo>
                      <a:pt x="615" y="219"/>
                    </a:lnTo>
                    <a:lnTo>
                      <a:pt x="629" y="229"/>
                    </a:lnTo>
                    <a:lnTo>
                      <a:pt x="645" y="237"/>
                    </a:lnTo>
                    <a:lnTo>
                      <a:pt x="660" y="245"/>
                    </a:lnTo>
                    <a:lnTo>
                      <a:pt x="677" y="252"/>
                    </a:lnTo>
                    <a:lnTo>
                      <a:pt x="695" y="260"/>
                    </a:lnTo>
                    <a:lnTo>
                      <a:pt x="714" y="265"/>
                    </a:lnTo>
                    <a:lnTo>
                      <a:pt x="734" y="271"/>
                    </a:lnTo>
                    <a:lnTo>
                      <a:pt x="755" y="275"/>
                    </a:lnTo>
                    <a:lnTo>
                      <a:pt x="795" y="278"/>
                    </a:lnTo>
                    <a:lnTo>
                      <a:pt x="878" y="282"/>
                    </a:lnTo>
                    <a:lnTo>
                      <a:pt x="1001" y="287"/>
                    </a:lnTo>
                    <a:lnTo>
                      <a:pt x="1163" y="291"/>
                    </a:lnTo>
                    <a:lnTo>
                      <a:pt x="1587" y="300"/>
                    </a:lnTo>
                    <a:lnTo>
                      <a:pt x="2129" y="309"/>
                    </a:lnTo>
                    <a:lnTo>
                      <a:pt x="2763" y="320"/>
                    </a:lnTo>
                    <a:lnTo>
                      <a:pt x="3469" y="329"/>
                    </a:lnTo>
                    <a:lnTo>
                      <a:pt x="4222" y="337"/>
                    </a:lnTo>
                    <a:lnTo>
                      <a:pt x="5001" y="343"/>
                    </a:lnTo>
                    <a:lnTo>
                      <a:pt x="5393" y="347"/>
                    </a:lnTo>
                    <a:lnTo>
                      <a:pt x="5783" y="349"/>
                    </a:lnTo>
                    <a:lnTo>
                      <a:pt x="6167" y="351"/>
                    </a:lnTo>
                    <a:lnTo>
                      <a:pt x="6543" y="352"/>
                    </a:lnTo>
                    <a:lnTo>
                      <a:pt x="6909" y="352"/>
                    </a:lnTo>
                    <a:lnTo>
                      <a:pt x="7261" y="351"/>
                    </a:lnTo>
                    <a:lnTo>
                      <a:pt x="7596" y="350"/>
                    </a:lnTo>
                    <a:lnTo>
                      <a:pt x="7912" y="348"/>
                    </a:lnTo>
                    <a:lnTo>
                      <a:pt x="8206" y="345"/>
                    </a:lnTo>
                    <a:lnTo>
                      <a:pt x="8475" y="340"/>
                    </a:lnTo>
                    <a:lnTo>
                      <a:pt x="8715" y="334"/>
                    </a:lnTo>
                    <a:lnTo>
                      <a:pt x="8925" y="328"/>
                    </a:lnTo>
                    <a:lnTo>
                      <a:pt x="9102" y="321"/>
                    </a:lnTo>
                    <a:lnTo>
                      <a:pt x="9241" y="311"/>
                    </a:lnTo>
                    <a:lnTo>
                      <a:pt x="9342" y="301"/>
                    </a:lnTo>
                    <a:lnTo>
                      <a:pt x="9401" y="290"/>
                    </a:lnTo>
                    <a:close/>
                  </a:path>
                </a:pathLst>
              </a:custGeom>
              <a:solidFill>
                <a:srgbClr val="DE8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70" name="Freeform 5"/>
              <p:cNvSpPr>
                <a:spLocks/>
              </p:cNvSpPr>
              <p:nvPr/>
            </p:nvSpPr>
            <p:spPr bwMode="auto">
              <a:xfrm>
                <a:off x="2884" y="922"/>
                <a:ext cx="1343" cy="65"/>
              </a:xfrm>
              <a:custGeom>
                <a:avLst/>
                <a:gdLst>
                  <a:gd name="T0" fmla="*/ 0 w 9403"/>
                  <a:gd name="T1" fmla="*/ 0 h 451"/>
                  <a:gd name="T2" fmla="*/ 0 w 9403"/>
                  <a:gd name="T3" fmla="*/ 0 h 451"/>
                  <a:gd name="T4" fmla="*/ 0 w 9403"/>
                  <a:gd name="T5" fmla="*/ 0 h 451"/>
                  <a:gd name="T6" fmla="*/ 0 w 9403"/>
                  <a:gd name="T7" fmla="*/ 0 h 451"/>
                  <a:gd name="T8" fmla="*/ 0 w 9403"/>
                  <a:gd name="T9" fmla="*/ 0 h 451"/>
                  <a:gd name="T10" fmla="*/ 0 w 9403"/>
                  <a:gd name="T11" fmla="*/ 0 h 451"/>
                  <a:gd name="T12" fmla="*/ 0 w 9403"/>
                  <a:gd name="T13" fmla="*/ 0 h 451"/>
                  <a:gd name="T14" fmla="*/ 0 w 9403"/>
                  <a:gd name="T15" fmla="*/ 0 h 451"/>
                  <a:gd name="T16" fmla="*/ 0 w 9403"/>
                  <a:gd name="T17" fmla="*/ 0 h 451"/>
                  <a:gd name="T18" fmla="*/ 0 w 9403"/>
                  <a:gd name="T19" fmla="*/ 0 h 451"/>
                  <a:gd name="T20" fmla="*/ 0 w 9403"/>
                  <a:gd name="T21" fmla="*/ 0 h 451"/>
                  <a:gd name="T22" fmla="*/ 0 w 9403"/>
                  <a:gd name="T23" fmla="*/ 0 h 451"/>
                  <a:gd name="T24" fmla="*/ 0 w 9403"/>
                  <a:gd name="T25" fmla="*/ 0 h 451"/>
                  <a:gd name="T26" fmla="*/ 0 w 9403"/>
                  <a:gd name="T27" fmla="*/ 0 h 451"/>
                  <a:gd name="T28" fmla="*/ 0 w 9403"/>
                  <a:gd name="T29" fmla="*/ 0 h 451"/>
                  <a:gd name="T30" fmla="*/ 0 w 9403"/>
                  <a:gd name="T31" fmla="*/ 0 h 451"/>
                  <a:gd name="T32" fmla="*/ 0 w 9403"/>
                  <a:gd name="T33" fmla="*/ 0 h 451"/>
                  <a:gd name="T34" fmla="*/ 0 w 9403"/>
                  <a:gd name="T35" fmla="*/ 0 h 451"/>
                  <a:gd name="T36" fmla="*/ 0 w 9403"/>
                  <a:gd name="T37" fmla="*/ 0 h 451"/>
                  <a:gd name="T38" fmla="*/ 0 w 9403"/>
                  <a:gd name="T39" fmla="*/ 0 h 451"/>
                  <a:gd name="T40" fmla="*/ 0 w 9403"/>
                  <a:gd name="T41" fmla="*/ 0 h 451"/>
                  <a:gd name="T42" fmla="*/ 0 w 9403"/>
                  <a:gd name="T43" fmla="*/ 0 h 451"/>
                  <a:gd name="T44" fmla="*/ 0 w 9403"/>
                  <a:gd name="T45" fmla="*/ 0 h 451"/>
                  <a:gd name="T46" fmla="*/ 0 w 9403"/>
                  <a:gd name="T47" fmla="*/ 0 h 451"/>
                  <a:gd name="T48" fmla="*/ 0 w 9403"/>
                  <a:gd name="T49" fmla="*/ 0 h 451"/>
                  <a:gd name="T50" fmla="*/ 0 w 9403"/>
                  <a:gd name="T51" fmla="*/ 0 h 451"/>
                  <a:gd name="T52" fmla="*/ 0 w 9403"/>
                  <a:gd name="T53" fmla="*/ 0 h 451"/>
                  <a:gd name="T54" fmla="*/ 0 w 9403"/>
                  <a:gd name="T55" fmla="*/ 0 h 451"/>
                  <a:gd name="T56" fmla="*/ 0 w 9403"/>
                  <a:gd name="T57" fmla="*/ 0 h 451"/>
                  <a:gd name="T58" fmla="*/ 0 w 9403"/>
                  <a:gd name="T59" fmla="*/ 0 h 451"/>
                  <a:gd name="T60" fmla="*/ 0 w 9403"/>
                  <a:gd name="T61" fmla="*/ 0 h 451"/>
                  <a:gd name="T62" fmla="*/ 0 w 9403"/>
                  <a:gd name="T63" fmla="*/ 0 h 451"/>
                  <a:gd name="T64" fmla="*/ 0 w 9403"/>
                  <a:gd name="T65" fmla="*/ 0 h 451"/>
                  <a:gd name="T66" fmla="*/ 0 w 9403"/>
                  <a:gd name="T67" fmla="*/ 0 h 451"/>
                  <a:gd name="T68" fmla="*/ 0 w 9403"/>
                  <a:gd name="T69" fmla="*/ 0 h 451"/>
                  <a:gd name="T70" fmla="*/ 0 w 9403"/>
                  <a:gd name="T71" fmla="*/ 0 h 451"/>
                  <a:gd name="T72" fmla="*/ 0 w 9403"/>
                  <a:gd name="T73" fmla="*/ 0 h 451"/>
                  <a:gd name="T74" fmla="*/ 0 w 9403"/>
                  <a:gd name="T75" fmla="*/ 0 h 451"/>
                  <a:gd name="T76" fmla="*/ 0 w 9403"/>
                  <a:gd name="T77" fmla="*/ 0 h 451"/>
                  <a:gd name="T78" fmla="*/ 0 w 9403"/>
                  <a:gd name="T79" fmla="*/ 0 h 451"/>
                  <a:gd name="T80" fmla="*/ 0 w 9403"/>
                  <a:gd name="T81" fmla="*/ 0 h 451"/>
                  <a:gd name="T82" fmla="*/ 0 w 9403"/>
                  <a:gd name="T83" fmla="*/ 0 h 451"/>
                  <a:gd name="T84" fmla="*/ 0 w 9403"/>
                  <a:gd name="T85" fmla="*/ 0 h 451"/>
                  <a:gd name="T86" fmla="*/ 0 w 9403"/>
                  <a:gd name="T87" fmla="*/ 0 h 451"/>
                  <a:gd name="T88" fmla="*/ 0 w 9403"/>
                  <a:gd name="T89" fmla="*/ 0 h 451"/>
                  <a:gd name="T90" fmla="*/ 0 w 9403"/>
                  <a:gd name="T91" fmla="*/ 0 h 451"/>
                  <a:gd name="T92" fmla="*/ 0 w 9403"/>
                  <a:gd name="T93" fmla="*/ 0 h 451"/>
                  <a:gd name="T94" fmla="*/ 0 w 9403"/>
                  <a:gd name="T95" fmla="*/ 0 h 451"/>
                  <a:gd name="T96" fmla="*/ 0 w 9403"/>
                  <a:gd name="T97" fmla="*/ 0 h 451"/>
                  <a:gd name="T98" fmla="*/ 0 w 9403"/>
                  <a:gd name="T99" fmla="*/ 0 h 451"/>
                  <a:gd name="T100" fmla="*/ 0 w 9403"/>
                  <a:gd name="T101" fmla="*/ 0 h 451"/>
                  <a:gd name="T102" fmla="*/ 0 w 9403"/>
                  <a:gd name="T103" fmla="*/ 0 h 451"/>
                  <a:gd name="T104" fmla="*/ 0 w 9403"/>
                  <a:gd name="T105" fmla="*/ 0 h 451"/>
                  <a:gd name="T106" fmla="*/ 0 w 9403"/>
                  <a:gd name="T107" fmla="*/ 0 h 451"/>
                  <a:gd name="T108" fmla="*/ 0 w 9403"/>
                  <a:gd name="T109" fmla="*/ 0 h 451"/>
                  <a:gd name="T110" fmla="*/ 0 w 9403"/>
                  <a:gd name="T111" fmla="*/ 0 h 451"/>
                  <a:gd name="T112" fmla="*/ 0 w 9403"/>
                  <a:gd name="T113" fmla="*/ 0 h 451"/>
                  <a:gd name="T114" fmla="*/ 0 w 9403"/>
                  <a:gd name="T115" fmla="*/ 0 h 451"/>
                  <a:gd name="T116" fmla="*/ 0 w 9403"/>
                  <a:gd name="T117" fmla="*/ 0 h 451"/>
                  <a:gd name="T118" fmla="*/ 0 w 9403"/>
                  <a:gd name="T119" fmla="*/ 0 h 45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403"/>
                  <a:gd name="T181" fmla="*/ 0 h 451"/>
                  <a:gd name="T182" fmla="*/ 9403 w 9403"/>
                  <a:gd name="T183" fmla="*/ 451 h 45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403" h="451">
                    <a:moveTo>
                      <a:pt x="9283" y="393"/>
                    </a:moveTo>
                    <a:lnTo>
                      <a:pt x="9225" y="404"/>
                    </a:lnTo>
                    <a:lnTo>
                      <a:pt x="9126" y="415"/>
                    </a:lnTo>
                    <a:lnTo>
                      <a:pt x="8987" y="424"/>
                    </a:lnTo>
                    <a:lnTo>
                      <a:pt x="8814" y="431"/>
                    </a:lnTo>
                    <a:lnTo>
                      <a:pt x="8606" y="438"/>
                    </a:lnTo>
                    <a:lnTo>
                      <a:pt x="8368" y="442"/>
                    </a:lnTo>
                    <a:lnTo>
                      <a:pt x="8103" y="446"/>
                    </a:lnTo>
                    <a:lnTo>
                      <a:pt x="7813" y="449"/>
                    </a:lnTo>
                    <a:lnTo>
                      <a:pt x="7501" y="450"/>
                    </a:lnTo>
                    <a:lnTo>
                      <a:pt x="7171" y="451"/>
                    </a:lnTo>
                    <a:lnTo>
                      <a:pt x="6823" y="451"/>
                    </a:lnTo>
                    <a:lnTo>
                      <a:pt x="6463" y="450"/>
                    </a:lnTo>
                    <a:lnTo>
                      <a:pt x="6092" y="449"/>
                    </a:lnTo>
                    <a:lnTo>
                      <a:pt x="5712" y="447"/>
                    </a:lnTo>
                    <a:lnTo>
                      <a:pt x="5328" y="444"/>
                    </a:lnTo>
                    <a:lnTo>
                      <a:pt x="4943" y="441"/>
                    </a:lnTo>
                    <a:lnTo>
                      <a:pt x="4174" y="432"/>
                    </a:lnTo>
                    <a:lnTo>
                      <a:pt x="3431" y="423"/>
                    </a:lnTo>
                    <a:lnTo>
                      <a:pt x="2735" y="413"/>
                    </a:lnTo>
                    <a:lnTo>
                      <a:pt x="2109" y="401"/>
                    </a:lnTo>
                    <a:lnTo>
                      <a:pt x="1576" y="391"/>
                    </a:lnTo>
                    <a:lnTo>
                      <a:pt x="1157" y="381"/>
                    </a:lnTo>
                    <a:lnTo>
                      <a:pt x="998" y="377"/>
                    </a:lnTo>
                    <a:lnTo>
                      <a:pt x="876" y="372"/>
                    </a:lnTo>
                    <a:lnTo>
                      <a:pt x="794" y="368"/>
                    </a:lnTo>
                    <a:lnTo>
                      <a:pt x="754" y="365"/>
                    </a:lnTo>
                    <a:lnTo>
                      <a:pt x="733" y="360"/>
                    </a:lnTo>
                    <a:lnTo>
                      <a:pt x="713" y="355"/>
                    </a:lnTo>
                    <a:lnTo>
                      <a:pt x="694" y="349"/>
                    </a:lnTo>
                    <a:lnTo>
                      <a:pt x="676" y="342"/>
                    </a:lnTo>
                    <a:lnTo>
                      <a:pt x="659" y="335"/>
                    </a:lnTo>
                    <a:lnTo>
                      <a:pt x="644" y="327"/>
                    </a:lnTo>
                    <a:lnTo>
                      <a:pt x="628" y="319"/>
                    </a:lnTo>
                    <a:lnTo>
                      <a:pt x="614" y="309"/>
                    </a:lnTo>
                    <a:lnTo>
                      <a:pt x="600" y="300"/>
                    </a:lnTo>
                    <a:lnTo>
                      <a:pt x="587" y="290"/>
                    </a:lnTo>
                    <a:lnTo>
                      <a:pt x="574" y="279"/>
                    </a:lnTo>
                    <a:lnTo>
                      <a:pt x="563" y="269"/>
                    </a:lnTo>
                    <a:lnTo>
                      <a:pt x="540" y="247"/>
                    </a:lnTo>
                    <a:lnTo>
                      <a:pt x="519" y="226"/>
                    </a:lnTo>
                    <a:lnTo>
                      <a:pt x="497" y="204"/>
                    </a:lnTo>
                    <a:lnTo>
                      <a:pt x="475" y="183"/>
                    </a:lnTo>
                    <a:lnTo>
                      <a:pt x="454" y="163"/>
                    </a:lnTo>
                    <a:lnTo>
                      <a:pt x="430" y="144"/>
                    </a:lnTo>
                    <a:lnTo>
                      <a:pt x="417" y="136"/>
                    </a:lnTo>
                    <a:lnTo>
                      <a:pt x="404" y="127"/>
                    </a:lnTo>
                    <a:lnTo>
                      <a:pt x="391" y="120"/>
                    </a:lnTo>
                    <a:lnTo>
                      <a:pt x="376" y="113"/>
                    </a:lnTo>
                    <a:lnTo>
                      <a:pt x="361" y="107"/>
                    </a:lnTo>
                    <a:lnTo>
                      <a:pt x="344" y="102"/>
                    </a:lnTo>
                    <a:lnTo>
                      <a:pt x="328" y="96"/>
                    </a:lnTo>
                    <a:lnTo>
                      <a:pt x="309" y="93"/>
                    </a:lnTo>
                    <a:lnTo>
                      <a:pt x="297" y="91"/>
                    </a:lnTo>
                    <a:lnTo>
                      <a:pt x="284" y="90"/>
                    </a:lnTo>
                    <a:lnTo>
                      <a:pt x="272" y="90"/>
                    </a:lnTo>
                    <a:lnTo>
                      <a:pt x="259" y="90"/>
                    </a:lnTo>
                    <a:lnTo>
                      <a:pt x="247" y="91"/>
                    </a:lnTo>
                    <a:lnTo>
                      <a:pt x="235" y="93"/>
                    </a:lnTo>
                    <a:lnTo>
                      <a:pt x="222" y="95"/>
                    </a:lnTo>
                    <a:lnTo>
                      <a:pt x="211" y="98"/>
                    </a:lnTo>
                    <a:lnTo>
                      <a:pt x="198" y="103"/>
                    </a:lnTo>
                    <a:lnTo>
                      <a:pt x="186" y="107"/>
                    </a:lnTo>
                    <a:lnTo>
                      <a:pt x="175" y="112"/>
                    </a:lnTo>
                    <a:lnTo>
                      <a:pt x="163" y="117"/>
                    </a:lnTo>
                    <a:lnTo>
                      <a:pt x="152" y="122"/>
                    </a:lnTo>
                    <a:lnTo>
                      <a:pt x="140" y="128"/>
                    </a:lnTo>
                    <a:lnTo>
                      <a:pt x="129" y="136"/>
                    </a:lnTo>
                    <a:lnTo>
                      <a:pt x="119" y="143"/>
                    </a:lnTo>
                    <a:lnTo>
                      <a:pt x="108" y="151"/>
                    </a:lnTo>
                    <a:lnTo>
                      <a:pt x="98" y="159"/>
                    </a:lnTo>
                    <a:lnTo>
                      <a:pt x="89" y="168"/>
                    </a:lnTo>
                    <a:lnTo>
                      <a:pt x="80" y="176"/>
                    </a:lnTo>
                    <a:lnTo>
                      <a:pt x="70" y="186"/>
                    </a:lnTo>
                    <a:lnTo>
                      <a:pt x="62" y="196"/>
                    </a:lnTo>
                    <a:lnTo>
                      <a:pt x="54" y="206"/>
                    </a:lnTo>
                    <a:lnTo>
                      <a:pt x="46" y="216"/>
                    </a:lnTo>
                    <a:lnTo>
                      <a:pt x="39" y="227"/>
                    </a:lnTo>
                    <a:lnTo>
                      <a:pt x="32" y="237"/>
                    </a:lnTo>
                    <a:lnTo>
                      <a:pt x="26" y="248"/>
                    </a:lnTo>
                    <a:lnTo>
                      <a:pt x="21" y="260"/>
                    </a:lnTo>
                    <a:lnTo>
                      <a:pt x="15" y="271"/>
                    </a:lnTo>
                    <a:lnTo>
                      <a:pt x="11" y="284"/>
                    </a:lnTo>
                    <a:lnTo>
                      <a:pt x="7" y="295"/>
                    </a:lnTo>
                    <a:lnTo>
                      <a:pt x="5" y="307"/>
                    </a:lnTo>
                    <a:lnTo>
                      <a:pt x="2" y="292"/>
                    </a:lnTo>
                    <a:lnTo>
                      <a:pt x="0" y="276"/>
                    </a:lnTo>
                    <a:lnTo>
                      <a:pt x="0" y="261"/>
                    </a:lnTo>
                    <a:lnTo>
                      <a:pt x="1" y="245"/>
                    </a:lnTo>
                    <a:lnTo>
                      <a:pt x="3" y="231"/>
                    </a:lnTo>
                    <a:lnTo>
                      <a:pt x="5" y="215"/>
                    </a:lnTo>
                    <a:lnTo>
                      <a:pt x="9" y="201"/>
                    </a:lnTo>
                    <a:lnTo>
                      <a:pt x="14" y="186"/>
                    </a:lnTo>
                    <a:lnTo>
                      <a:pt x="21" y="172"/>
                    </a:lnTo>
                    <a:lnTo>
                      <a:pt x="27" y="158"/>
                    </a:lnTo>
                    <a:lnTo>
                      <a:pt x="34" y="144"/>
                    </a:lnTo>
                    <a:lnTo>
                      <a:pt x="42" y="132"/>
                    </a:lnTo>
                    <a:lnTo>
                      <a:pt x="52" y="118"/>
                    </a:lnTo>
                    <a:lnTo>
                      <a:pt x="62" y="106"/>
                    </a:lnTo>
                    <a:lnTo>
                      <a:pt x="72" y="94"/>
                    </a:lnTo>
                    <a:lnTo>
                      <a:pt x="84" y="83"/>
                    </a:lnTo>
                    <a:lnTo>
                      <a:pt x="95" y="73"/>
                    </a:lnTo>
                    <a:lnTo>
                      <a:pt x="107" y="62"/>
                    </a:lnTo>
                    <a:lnTo>
                      <a:pt x="120" y="53"/>
                    </a:lnTo>
                    <a:lnTo>
                      <a:pt x="133" y="44"/>
                    </a:lnTo>
                    <a:lnTo>
                      <a:pt x="147" y="35"/>
                    </a:lnTo>
                    <a:lnTo>
                      <a:pt x="160" y="28"/>
                    </a:lnTo>
                    <a:lnTo>
                      <a:pt x="175" y="22"/>
                    </a:lnTo>
                    <a:lnTo>
                      <a:pt x="189" y="16"/>
                    </a:lnTo>
                    <a:lnTo>
                      <a:pt x="204" y="11"/>
                    </a:lnTo>
                    <a:lnTo>
                      <a:pt x="218" y="7"/>
                    </a:lnTo>
                    <a:lnTo>
                      <a:pt x="233" y="4"/>
                    </a:lnTo>
                    <a:lnTo>
                      <a:pt x="249" y="1"/>
                    </a:lnTo>
                    <a:lnTo>
                      <a:pt x="263" y="0"/>
                    </a:lnTo>
                    <a:lnTo>
                      <a:pt x="279" y="0"/>
                    </a:lnTo>
                    <a:lnTo>
                      <a:pt x="293" y="1"/>
                    </a:lnTo>
                    <a:lnTo>
                      <a:pt x="309" y="3"/>
                    </a:lnTo>
                    <a:lnTo>
                      <a:pt x="328" y="7"/>
                    </a:lnTo>
                    <a:lnTo>
                      <a:pt x="344" y="12"/>
                    </a:lnTo>
                    <a:lnTo>
                      <a:pt x="361" y="17"/>
                    </a:lnTo>
                    <a:lnTo>
                      <a:pt x="376" y="23"/>
                    </a:lnTo>
                    <a:lnTo>
                      <a:pt x="391" y="30"/>
                    </a:lnTo>
                    <a:lnTo>
                      <a:pt x="404" y="37"/>
                    </a:lnTo>
                    <a:lnTo>
                      <a:pt x="417" y="46"/>
                    </a:lnTo>
                    <a:lnTo>
                      <a:pt x="430" y="54"/>
                    </a:lnTo>
                    <a:lnTo>
                      <a:pt x="454" y="73"/>
                    </a:lnTo>
                    <a:lnTo>
                      <a:pt x="475" y="93"/>
                    </a:lnTo>
                    <a:lnTo>
                      <a:pt x="497" y="114"/>
                    </a:lnTo>
                    <a:lnTo>
                      <a:pt x="519" y="136"/>
                    </a:lnTo>
                    <a:lnTo>
                      <a:pt x="540" y="157"/>
                    </a:lnTo>
                    <a:lnTo>
                      <a:pt x="563" y="179"/>
                    </a:lnTo>
                    <a:lnTo>
                      <a:pt x="574" y="189"/>
                    </a:lnTo>
                    <a:lnTo>
                      <a:pt x="587" y="200"/>
                    </a:lnTo>
                    <a:lnTo>
                      <a:pt x="600" y="210"/>
                    </a:lnTo>
                    <a:lnTo>
                      <a:pt x="614" y="219"/>
                    </a:lnTo>
                    <a:lnTo>
                      <a:pt x="628" y="229"/>
                    </a:lnTo>
                    <a:lnTo>
                      <a:pt x="644" y="237"/>
                    </a:lnTo>
                    <a:lnTo>
                      <a:pt x="659" y="245"/>
                    </a:lnTo>
                    <a:lnTo>
                      <a:pt x="676" y="252"/>
                    </a:lnTo>
                    <a:lnTo>
                      <a:pt x="694" y="260"/>
                    </a:lnTo>
                    <a:lnTo>
                      <a:pt x="713" y="265"/>
                    </a:lnTo>
                    <a:lnTo>
                      <a:pt x="733" y="271"/>
                    </a:lnTo>
                    <a:lnTo>
                      <a:pt x="754" y="275"/>
                    </a:lnTo>
                    <a:lnTo>
                      <a:pt x="794" y="278"/>
                    </a:lnTo>
                    <a:lnTo>
                      <a:pt x="877" y="282"/>
                    </a:lnTo>
                    <a:lnTo>
                      <a:pt x="1001" y="287"/>
                    </a:lnTo>
                    <a:lnTo>
                      <a:pt x="1162" y="292"/>
                    </a:lnTo>
                    <a:lnTo>
                      <a:pt x="1587" y="303"/>
                    </a:lnTo>
                    <a:lnTo>
                      <a:pt x="2128" y="315"/>
                    </a:lnTo>
                    <a:lnTo>
                      <a:pt x="2763" y="326"/>
                    </a:lnTo>
                    <a:lnTo>
                      <a:pt x="3469" y="337"/>
                    </a:lnTo>
                    <a:lnTo>
                      <a:pt x="4222" y="349"/>
                    </a:lnTo>
                    <a:lnTo>
                      <a:pt x="5001" y="358"/>
                    </a:lnTo>
                    <a:lnTo>
                      <a:pt x="5394" y="362"/>
                    </a:lnTo>
                    <a:lnTo>
                      <a:pt x="5784" y="365"/>
                    </a:lnTo>
                    <a:lnTo>
                      <a:pt x="6168" y="368"/>
                    </a:lnTo>
                    <a:lnTo>
                      <a:pt x="6544" y="370"/>
                    </a:lnTo>
                    <a:lnTo>
                      <a:pt x="6910" y="371"/>
                    </a:lnTo>
                    <a:lnTo>
                      <a:pt x="7262" y="372"/>
                    </a:lnTo>
                    <a:lnTo>
                      <a:pt x="7598" y="372"/>
                    </a:lnTo>
                    <a:lnTo>
                      <a:pt x="7915" y="370"/>
                    </a:lnTo>
                    <a:lnTo>
                      <a:pt x="8208" y="368"/>
                    </a:lnTo>
                    <a:lnTo>
                      <a:pt x="8477" y="365"/>
                    </a:lnTo>
                    <a:lnTo>
                      <a:pt x="8717" y="361"/>
                    </a:lnTo>
                    <a:lnTo>
                      <a:pt x="8927" y="355"/>
                    </a:lnTo>
                    <a:lnTo>
                      <a:pt x="9104" y="348"/>
                    </a:lnTo>
                    <a:lnTo>
                      <a:pt x="9243" y="339"/>
                    </a:lnTo>
                    <a:lnTo>
                      <a:pt x="9345" y="329"/>
                    </a:lnTo>
                    <a:lnTo>
                      <a:pt x="9403" y="318"/>
                    </a:lnTo>
                    <a:lnTo>
                      <a:pt x="9400" y="325"/>
                    </a:lnTo>
                    <a:lnTo>
                      <a:pt x="9396" y="331"/>
                    </a:lnTo>
                    <a:lnTo>
                      <a:pt x="9391" y="337"/>
                    </a:lnTo>
                    <a:lnTo>
                      <a:pt x="9386" y="343"/>
                    </a:lnTo>
                    <a:lnTo>
                      <a:pt x="9380" y="350"/>
                    </a:lnTo>
                    <a:lnTo>
                      <a:pt x="9373" y="356"/>
                    </a:lnTo>
                    <a:lnTo>
                      <a:pt x="9364" y="361"/>
                    </a:lnTo>
                    <a:lnTo>
                      <a:pt x="9356" y="366"/>
                    </a:lnTo>
                    <a:lnTo>
                      <a:pt x="9339" y="376"/>
                    </a:lnTo>
                    <a:lnTo>
                      <a:pt x="9320" y="384"/>
                    </a:lnTo>
                    <a:lnTo>
                      <a:pt x="9301" y="389"/>
                    </a:lnTo>
                    <a:lnTo>
                      <a:pt x="9283" y="393"/>
                    </a:lnTo>
                    <a:close/>
                  </a:path>
                </a:pathLst>
              </a:custGeom>
              <a:solidFill>
                <a:srgbClr val="E4B8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71" name="Freeform 6"/>
              <p:cNvSpPr>
                <a:spLocks/>
              </p:cNvSpPr>
              <p:nvPr/>
            </p:nvSpPr>
            <p:spPr bwMode="auto">
              <a:xfrm>
                <a:off x="2880" y="940"/>
                <a:ext cx="1347" cy="69"/>
              </a:xfrm>
              <a:custGeom>
                <a:avLst/>
                <a:gdLst>
                  <a:gd name="T0" fmla="*/ 0 w 9427"/>
                  <a:gd name="T1" fmla="*/ 0 h 481"/>
                  <a:gd name="T2" fmla="*/ 0 w 9427"/>
                  <a:gd name="T3" fmla="*/ 0 h 481"/>
                  <a:gd name="T4" fmla="*/ 0 w 9427"/>
                  <a:gd name="T5" fmla="*/ 0 h 481"/>
                  <a:gd name="T6" fmla="*/ 0 w 9427"/>
                  <a:gd name="T7" fmla="*/ 0 h 481"/>
                  <a:gd name="T8" fmla="*/ 0 w 9427"/>
                  <a:gd name="T9" fmla="*/ 0 h 481"/>
                  <a:gd name="T10" fmla="*/ 0 w 9427"/>
                  <a:gd name="T11" fmla="*/ 0 h 481"/>
                  <a:gd name="T12" fmla="*/ 0 w 9427"/>
                  <a:gd name="T13" fmla="*/ 0 h 481"/>
                  <a:gd name="T14" fmla="*/ 0 w 9427"/>
                  <a:gd name="T15" fmla="*/ 0 h 481"/>
                  <a:gd name="T16" fmla="*/ 0 w 9427"/>
                  <a:gd name="T17" fmla="*/ 0 h 481"/>
                  <a:gd name="T18" fmla="*/ 0 w 9427"/>
                  <a:gd name="T19" fmla="*/ 0 h 481"/>
                  <a:gd name="T20" fmla="*/ 0 w 9427"/>
                  <a:gd name="T21" fmla="*/ 0 h 481"/>
                  <a:gd name="T22" fmla="*/ 0 w 9427"/>
                  <a:gd name="T23" fmla="*/ 0 h 481"/>
                  <a:gd name="T24" fmla="*/ 0 w 9427"/>
                  <a:gd name="T25" fmla="*/ 0 h 481"/>
                  <a:gd name="T26" fmla="*/ 0 w 9427"/>
                  <a:gd name="T27" fmla="*/ 0 h 481"/>
                  <a:gd name="T28" fmla="*/ 0 w 9427"/>
                  <a:gd name="T29" fmla="*/ 0 h 481"/>
                  <a:gd name="T30" fmla="*/ 0 w 9427"/>
                  <a:gd name="T31" fmla="*/ 0 h 481"/>
                  <a:gd name="T32" fmla="*/ 0 w 9427"/>
                  <a:gd name="T33" fmla="*/ 0 h 481"/>
                  <a:gd name="T34" fmla="*/ 0 w 9427"/>
                  <a:gd name="T35" fmla="*/ 0 h 481"/>
                  <a:gd name="T36" fmla="*/ 0 w 9427"/>
                  <a:gd name="T37" fmla="*/ 0 h 481"/>
                  <a:gd name="T38" fmla="*/ 0 w 9427"/>
                  <a:gd name="T39" fmla="*/ 0 h 481"/>
                  <a:gd name="T40" fmla="*/ 0 w 9427"/>
                  <a:gd name="T41" fmla="*/ 0 h 481"/>
                  <a:gd name="T42" fmla="*/ 0 w 9427"/>
                  <a:gd name="T43" fmla="*/ 0 h 481"/>
                  <a:gd name="T44" fmla="*/ 0 w 9427"/>
                  <a:gd name="T45" fmla="*/ 0 h 481"/>
                  <a:gd name="T46" fmla="*/ 0 w 9427"/>
                  <a:gd name="T47" fmla="*/ 0 h 481"/>
                  <a:gd name="T48" fmla="*/ 0 w 9427"/>
                  <a:gd name="T49" fmla="*/ 0 h 481"/>
                  <a:gd name="T50" fmla="*/ 0 w 9427"/>
                  <a:gd name="T51" fmla="*/ 0 h 481"/>
                  <a:gd name="T52" fmla="*/ 0 w 9427"/>
                  <a:gd name="T53" fmla="*/ 0 h 481"/>
                  <a:gd name="T54" fmla="*/ 0 w 9427"/>
                  <a:gd name="T55" fmla="*/ 0 h 481"/>
                  <a:gd name="T56" fmla="*/ 0 w 9427"/>
                  <a:gd name="T57" fmla="*/ 0 h 481"/>
                  <a:gd name="T58" fmla="*/ 0 w 9427"/>
                  <a:gd name="T59" fmla="*/ 0 h 481"/>
                  <a:gd name="T60" fmla="*/ 0 w 9427"/>
                  <a:gd name="T61" fmla="*/ 0 h 481"/>
                  <a:gd name="T62" fmla="*/ 0 w 9427"/>
                  <a:gd name="T63" fmla="*/ 0 h 481"/>
                  <a:gd name="T64" fmla="*/ 0 w 9427"/>
                  <a:gd name="T65" fmla="*/ 0 h 481"/>
                  <a:gd name="T66" fmla="*/ 0 w 9427"/>
                  <a:gd name="T67" fmla="*/ 0 h 481"/>
                  <a:gd name="T68" fmla="*/ 0 w 9427"/>
                  <a:gd name="T69" fmla="*/ 0 h 481"/>
                  <a:gd name="T70" fmla="*/ 0 w 9427"/>
                  <a:gd name="T71" fmla="*/ 0 h 481"/>
                  <a:gd name="T72" fmla="*/ 0 w 9427"/>
                  <a:gd name="T73" fmla="*/ 0 h 481"/>
                  <a:gd name="T74" fmla="*/ 0 w 9427"/>
                  <a:gd name="T75" fmla="*/ 0 h 481"/>
                  <a:gd name="T76" fmla="*/ 0 w 9427"/>
                  <a:gd name="T77" fmla="*/ 0 h 481"/>
                  <a:gd name="T78" fmla="*/ 0 w 9427"/>
                  <a:gd name="T79" fmla="*/ 0 h 481"/>
                  <a:gd name="T80" fmla="*/ 0 w 9427"/>
                  <a:gd name="T81" fmla="*/ 0 h 481"/>
                  <a:gd name="T82" fmla="*/ 0 w 9427"/>
                  <a:gd name="T83" fmla="*/ 0 h 481"/>
                  <a:gd name="T84" fmla="*/ 0 w 9427"/>
                  <a:gd name="T85" fmla="*/ 0 h 481"/>
                  <a:gd name="T86" fmla="*/ 0 w 9427"/>
                  <a:gd name="T87" fmla="*/ 0 h 481"/>
                  <a:gd name="T88" fmla="*/ 0 w 9427"/>
                  <a:gd name="T89" fmla="*/ 0 h 481"/>
                  <a:gd name="T90" fmla="*/ 0 w 9427"/>
                  <a:gd name="T91" fmla="*/ 0 h 481"/>
                  <a:gd name="T92" fmla="*/ 0 w 9427"/>
                  <a:gd name="T93" fmla="*/ 0 h 481"/>
                  <a:gd name="T94" fmla="*/ 0 w 9427"/>
                  <a:gd name="T95" fmla="*/ 0 h 481"/>
                  <a:gd name="T96" fmla="*/ 0 w 9427"/>
                  <a:gd name="T97" fmla="*/ 0 h 481"/>
                  <a:gd name="T98" fmla="*/ 0 w 9427"/>
                  <a:gd name="T99" fmla="*/ 0 h 481"/>
                  <a:gd name="T100" fmla="*/ 0 w 9427"/>
                  <a:gd name="T101" fmla="*/ 0 h 481"/>
                  <a:gd name="T102" fmla="*/ 0 w 9427"/>
                  <a:gd name="T103" fmla="*/ 0 h 481"/>
                  <a:gd name="T104" fmla="*/ 0 w 9427"/>
                  <a:gd name="T105" fmla="*/ 0 h 481"/>
                  <a:gd name="T106" fmla="*/ 0 w 9427"/>
                  <a:gd name="T107" fmla="*/ 0 h 481"/>
                  <a:gd name="T108" fmla="*/ 0 w 9427"/>
                  <a:gd name="T109" fmla="*/ 0 h 48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427"/>
                  <a:gd name="T166" fmla="*/ 0 h 481"/>
                  <a:gd name="T167" fmla="*/ 9427 w 9427"/>
                  <a:gd name="T168" fmla="*/ 481 h 48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427" h="481">
                    <a:moveTo>
                      <a:pt x="71" y="0"/>
                    </a:moveTo>
                    <a:lnTo>
                      <a:pt x="68" y="11"/>
                    </a:lnTo>
                    <a:lnTo>
                      <a:pt x="65" y="21"/>
                    </a:lnTo>
                    <a:lnTo>
                      <a:pt x="62" y="32"/>
                    </a:lnTo>
                    <a:lnTo>
                      <a:pt x="60" y="43"/>
                    </a:lnTo>
                    <a:lnTo>
                      <a:pt x="58" y="54"/>
                    </a:lnTo>
                    <a:lnTo>
                      <a:pt x="57" y="64"/>
                    </a:lnTo>
                    <a:lnTo>
                      <a:pt x="57" y="76"/>
                    </a:lnTo>
                    <a:lnTo>
                      <a:pt x="57" y="86"/>
                    </a:lnTo>
                    <a:lnTo>
                      <a:pt x="57" y="98"/>
                    </a:lnTo>
                    <a:lnTo>
                      <a:pt x="59" y="109"/>
                    </a:lnTo>
                    <a:lnTo>
                      <a:pt x="61" y="120"/>
                    </a:lnTo>
                    <a:lnTo>
                      <a:pt x="63" y="132"/>
                    </a:lnTo>
                    <a:lnTo>
                      <a:pt x="66" y="142"/>
                    </a:lnTo>
                    <a:lnTo>
                      <a:pt x="70" y="153"/>
                    </a:lnTo>
                    <a:lnTo>
                      <a:pt x="75" y="165"/>
                    </a:lnTo>
                    <a:lnTo>
                      <a:pt x="81" y="175"/>
                    </a:lnTo>
                    <a:lnTo>
                      <a:pt x="87" y="185"/>
                    </a:lnTo>
                    <a:lnTo>
                      <a:pt x="94" y="196"/>
                    </a:lnTo>
                    <a:lnTo>
                      <a:pt x="102" y="205"/>
                    </a:lnTo>
                    <a:lnTo>
                      <a:pt x="113" y="213"/>
                    </a:lnTo>
                    <a:lnTo>
                      <a:pt x="124" y="222"/>
                    </a:lnTo>
                    <a:lnTo>
                      <a:pt x="136" y="230"/>
                    </a:lnTo>
                    <a:lnTo>
                      <a:pt x="149" y="237"/>
                    </a:lnTo>
                    <a:lnTo>
                      <a:pt x="163" y="244"/>
                    </a:lnTo>
                    <a:lnTo>
                      <a:pt x="178" y="252"/>
                    </a:lnTo>
                    <a:lnTo>
                      <a:pt x="193" y="258"/>
                    </a:lnTo>
                    <a:lnTo>
                      <a:pt x="210" y="264"/>
                    </a:lnTo>
                    <a:lnTo>
                      <a:pt x="226" y="269"/>
                    </a:lnTo>
                    <a:lnTo>
                      <a:pt x="261" y="281"/>
                    </a:lnTo>
                    <a:lnTo>
                      <a:pt x="297" y="289"/>
                    </a:lnTo>
                    <a:lnTo>
                      <a:pt x="334" y="297"/>
                    </a:lnTo>
                    <a:lnTo>
                      <a:pt x="370" y="304"/>
                    </a:lnTo>
                    <a:lnTo>
                      <a:pt x="405" y="311"/>
                    </a:lnTo>
                    <a:lnTo>
                      <a:pt x="440" y="316"/>
                    </a:lnTo>
                    <a:lnTo>
                      <a:pt x="501" y="324"/>
                    </a:lnTo>
                    <a:lnTo>
                      <a:pt x="550" y="330"/>
                    </a:lnTo>
                    <a:lnTo>
                      <a:pt x="643" y="339"/>
                    </a:lnTo>
                    <a:lnTo>
                      <a:pt x="769" y="348"/>
                    </a:lnTo>
                    <a:lnTo>
                      <a:pt x="928" y="356"/>
                    </a:lnTo>
                    <a:lnTo>
                      <a:pt x="1116" y="362"/>
                    </a:lnTo>
                    <a:lnTo>
                      <a:pt x="1332" y="368"/>
                    </a:lnTo>
                    <a:lnTo>
                      <a:pt x="1573" y="374"/>
                    </a:lnTo>
                    <a:lnTo>
                      <a:pt x="1836" y="378"/>
                    </a:lnTo>
                    <a:lnTo>
                      <a:pt x="2120" y="382"/>
                    </a:lnTo>
                    <a:lnTo>
                      <a:pt x="2423" y="385"/>
                    </a:lnTo>
                    <a:lnTo>
                      <a:pt x="2742" y="388"/>
                    </a:lnTo>
                    <a:lnTo>
                      <a:pt x="3073" y="390"/>
                    </a:lnTo>
                    <a:lnTo>
                      <a:pt x="3416" y="392"/>
                    </a:lnTo>
                    <a:lnTo>
                      <a:pt x="4128" y="393"/>
                    </a:lnTo>
                    <a:lnTo>
                      <a:pt x="4858" y="394"/>
                    </a:lnTo>
                    <a:lnTo>
                      <a:pt x="5588" y="393"/>
                    </a:lnTo>
                    <a:lnTo>
                      <a:pt x="6300" y="391"/>
                    </a:lnTo>
                    <a:lnTo>
                      <a:pt x="6976" y="388"/>
                    </a:lnTo>
                    <a:lnTo>
                      <a:pt x="7597" y="385"/>
                    </a:lnTo>
                    <a:lnTo>
                      <a:pt x="8147" y="382"/>
                    </a:lnTo>
                    <a:lnTo>
                      <a:pt x="8605" y="379"/>
                    </a:lnTo>
                    <a:lnTo>
                      <a:pt x="8954" y="377"/>
                    </a:lnTo>
                    <a:lnTo>
                      <a:pt x="9175" y="375"/>
                    </a:lnTo>
                    <a:lnTo>
                      <a:pt x="9189" y="374"/>
                    </a:lnTo>
                    <a:lnTo>
                      <a:pt x="9201" y="373"/>
                    </a:lnTo>
                    <a:lnTo>
                      <a:pt x="9215" y="369"/>
                    </a:lnTo>
                    <a:lnTo>
                      <a:pt x="9227" y="365"/>
                    </a:lnTo>
                    <a:lnTo>
                      <a:pt x="9239" y="361"/>
                    </a:lnTo>
                    <a:lnTo>
                      <a:pt x="9251" y="356"/>
                    </a:lnTo>
                    <a:lnTo>
                      <a:pt x="9263" y="350"/>
                    </a:lnTo>
                    <a:lnTo>
                      <a:pt x="9275" y="344"/>
                    </a:lnTo>
                    <a:lnTo>
                      <a:pt x="9285" y="336"/>
                    </a:lnTo>
                    <a:lnTo>
                      <a:pt x="9296" y="329"/>
                    </a:lnTo>
                    <a:lnTo>
                      <a:pt x="9307" y="321"/>
                    </a:lnTo>
                    <a:lnTo>
                      <a:pt x="9317" y="313"/>
                    </a:lnTo>
                    <a:lnTo>
                      <a:pt x="9337" y="295"/>
                    </a:lnTo>
                    <a:lnTo>
                      <a:pt x="9354" y="277"/>
                    </a:lnTo>
                    <a:lnTo>
                      <a:pt x="9385" y="244"/>
                    </a:lnTo>
                    <a:lnTo>
                      <a:pt x="9408" y="216"/>
                    </a:lnTo>
                    <a:lnTo>
                      <a:pt x="9416" y="206"/>
                    </a:lnTo>
                    <a:lnTo>
                      <a:pt x="9422" y="199"/>
                    </a:lnTo>
                    <a:lnTo>
                      <a:pt x="9424" y="197"/>
                    </a:lnTo>
                    <a:lnTo>
                      <a:pt x="9426" y="196"/>
                    </a:lnTo>
                    <a:lnTo>
                      <a:pt x="9427" y="197"/>
                    </a:lnTo>
                    <a:lnTo>
                      <a:pt x="9426" y="218"/>
                    </a:lnTo>
                    <a:lnTo>
                      <a:pt x="9425" y="238"/>
                    </a:lnTo>
                    <a:lnTo>
                      <a:pt x="9423" y="257"/>
                    </a:lnTo>
                    <a:lnTo>
                      <a:pt x="9420" y="274"/>
                    </a:lnTo>
                    <a:lnTo>
                      <a:pt x="9416" y="292"/>
                    </a:lnTo>
                    <a:lnTo>
                      <a:pt x="9412" y="307"/>
                    </a:lnTo>
                    <a:lnTo>
                      <a:pt x="9407" y="322"/>
                    </a:lnTo>
                    <a:lnTo>
                      <a:pt x="9401" y="336"/>
                    </a:lnTo>
                    <a:lnTo>
                      <a:pt x="9394" y="349"/>
                    </a:lnTo>
                    <a:lnTo>
                      <a:pt x="9387" y="361"/>
                    </a:lnTo>
                    <a:lnTo>
                      <a:pt x="9379" y="373"/>
                    </a:lnTo>
                    <a:lnTo>
                      <a:pt x="9371" y="383"/>
                    </a:lnTo>
                    <a:lnTo>
                      <a:pt x="9361" y="393"/>
                    </a:lnTo>
                    <a:lnTo>
                      <a:pt x="9352" y="402"/>
                    </a:lnTo>
                    <a:lnTo>
                      <a:pt x="9342" y="410"/>
                    </a:lnTo>
                    <a:lnTo>
                      <a:pt x="9331" y="417"/>
                    </a:lnTo>
                    <a:lnTo>
                      <a:pt x="9320" y="424"/>
                    </a:lnTo>
                    <a:lnTo>
                      <a:pt x="9309" y="430"/>
                    </a:lnTo>
                    <a:lnTo>
                      <a:pt x="9297" y="436"/>
                    </a:lnTo>
                    <a:lnTo>
                      <a:pt x="9285" y="441"/>
                    </a:lnTo>
                    <a:lnTo>
                      <a:pt x="9272" y="445"/>
                    </a:lnTo>
                    <a:lnTo>
                      <a:pt x="9259" y="449"/>
                    </a:lnTo>
                    <a:lnTo>
                      <a:pt x="9247" y="452"/>
                    </a:lnTo>
                    <a:lnTo>
                      <a:pt x="9233" y="455"/>
                    </a:lnTo>
                    <a:lnTo>
                      <a:pt x="9205" y="459"/>
                    </a:lnTo>
                    <a:lnTo>
                      <a:pt x="9176" y="463"/>
                    </a:lnTo>
                    <a:lnTo>
                      <a:pt x="9148" y="464"/>
                    </a:lnTo>
                    <a:lnTo>
                      <a:pt x="9119" y="465"/>
                    </a:lnTo>
                    <a:lnTo>
                      <a:pt x="8897" y="465"/>
                    </a:lnTo>
                    <a:lnTo>
                      <a:pt x="8548" y="467"/>
                    </a:lnTo>
                    <a:lnTo>
                      <a:pt x="8090" y="469"/>
                    </a:lnTo>
                    <a:lnTo>
                      <a:pt x="7542" y="472"/>
                    </a:lnTo>
                    <a:lnTo>
                      <a:pt x="6919" y="475"/>
                    </a:lnTo>
                    <a:lnTo>
                      <a:pt x="6244" y="478"/>
                    </a:lnTo>
                    <a:lnTo>
                      <a:pt x="5532" y="480"/>
                    </a:lnTo>
                    <a:lnTo>
                      <a:pt x="4802" y="481"/>
                    </a:lnTo>
                    <a:lnTo>
                      <a:pt x="4071" y="481"/>
                    </a:lnTo>
                    <a:lnTo>
                      <a:pt x="3360" y="479"/>
                    </a:lnTo>
                    <a:lnTo>
                      <a:pt x="3016" y="478"/>
                    </a:lnTo>
                    <a:lnTo>
                      <a:pt x="2685" y="476"/>
                    </a:lnTo>
                    <a:lnTo>
                      <a:pt x="2366" y="474"/>
                    </a:lnTo>
                    <a:lnTo>
                      <a:pt x="2065" y="471"/>
                    </a:lnTo>
                    <a:lnTo>
                      <a:pt x="1781" y="467"/>
                    </a:lnTo>
                    <a:lnTo>
                      <a:pt x="1517" y="463"/>
                    </a:lnTo>
                    <a:lnTo>
                      <a:pt x="1276" y="457"/>
                    </a:lnTo>
                    <a:lnTo>
                      <a:pt x="1060" y="452"/>
                    </a:lnTo>
                    <a:lnTo>
                      <a:pt x="871" y="445"/>
                    </a:lnTo>
                    <a:lnTo>
                      <a:pt x="713" y="438"/>
                    </a:lnTo>
                    <a:lnTo>
                      <a:pt x="586" y="429"/>
                    </a:lnTo>
                    <a:lnTo>
                      <a:pt x="493" y="420"/>
                    </a:lnTo>
                    <a:lnTo>
                      <a:pt x="444" y="414"/>
                    </a:lnTo>
                    <a:lnTo>
                      <a:pt x="383" y="406"/>
                    </a:lnTo>
                    <a:lnTo>
                      <a:pt x="349" y="400"/>
                    </a:lnTo>
                    <a:lnTo>
                      <a:pt x="313" y="394"/>
                    </a:lnTo>
                    <a:lnTo>
                      <a:pt x="277" y="387"/>
                    </a:lnTo>
                    <a:lnTo>
                      <a:pt x="241" y="379"/>
                    </a:lnTo>
                    <a:lnTo>
                      <a:pt x="205" y="369"/>
                    </a:lnTo>
                    <a:lnTo>
                      <a:pt x="169" y="359"/>
                    </a:lnTo>
                    <a:lnTo>
                      <a:pt x="153" y="354"/>
                    </a:lnTo>
                    <a:lnTo>
                      <a:pt x="137" y="348"/>
                    </a:lnTo>
                    <a:lnTo>
                      <a:pt x="122" y="342"/>
                    </a:lnTo>
                    <a:lnTo>
                      <a:pt x="106" y="334"/>
                    </a:lnTo>
                    <a:lnTo>
                      <a:pt x="93" y="327"/>
                    </a:lnTo>
                    <a:lnTo>
                      <a:pt x="80" y="320"/>
                    </a:lnTo>
                    <a:lnTo>
                      <a:pt x="67" y="312"/>
                    </a:lnTo>
                    <a:lnTo>
                      <a:pt x="57" y="303"/>
                    </a:lnTo>
                    <a:lnTo>
                      <a:pt x="47" y="294"/>
                    </a:lnTo>
                    <a:lnTo>
                      <a:pt x="37" y="285"/>
                    </a:lnTo>
                    <a:lnTo>
                      <a:pt x="30" y="275"/>
                    </a:lnTo>
                    <a:lnTo>
                      <a:pt x="24" y="265"/>
                    </a:lnTo>
                    <a:lnTo>
                      <a:pt x="16" y="247"/>
                    </a:lnTo>
                    <a:lnTo>
                      <a:pt x="9" y="230"/>
                    </a:lnTo>
                    <a:lnTo>
                      <a:pt x="4" y="212"/>
                    </a:lnTo>
                    <a:lnTo>
                      <a:pt x="1" y="195"/>
                    </a:lnTo>
                    <a:lnTo>
                      <a:pt x="0" y="176"/>
                    </a:lnTo>
                    <a:lnTo>
                      <a:pt x="0" y="159"/>
                    </a:lnTo>
                    <a:lnTo>
                      <a:pt x="2" y="142"/>
                    </a:lnTo>
                    <a:lnTo>
                      <a:pt x="5" y="124"/>
                    </a:lnTo>
                    <a:lnTo>
                      <a:pt x="9" y="108"/>
                    </a:lnTo>
                    <a:lnTo>
                      <a:pt x="14" y="90"/>
                    </a:lnTo>
                    <a:lnTo>
                      <a:pt x="22" y="75"/>
                    </a:lnTo>
                    <a:lnTo>
                      <a:pt x="30" y="58"/>
                    </a:lnTo>
                    <a:lnTo>
                      <a:pt x="38" y="44"/>
                    </a:lnTo>
                    <a:lnTo>
                      <a:pt x="49" y="28"/>
                    </a:lnTo>
                    <a:lnTo>
                      <a:pt x="60" y="14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934F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72" name="Freeform 7"/>
              <p:cNvSpPr>
                <a:spLocks/>
              </p:cNvSpPr>
              <p:nvPr/>
            </p:nvSpPr>
            <p:spPr bwMode="auto">
              <a:xfrm>
                <a:off x="2924" y="963"/>
                <a:ext cx="220" cy="780"/>
              </a:xfrm>
              <a:custGeom>
                <a:avLst/>
                <a:gdLst>
                  <a:gd name="T0" fmla="*/ 0 w 1539"/>
                  <a:gd name="T1" fmla="*/ 0 h 5457"/>
                  <a:gd name="T2" fmla="*/ 0 w 1539"/>
                  <a:gd name="T3" fmla="*/ 0 h 5457"/>
                  <a:gd name="T4" fmla="*/ 0 w 1539"/>
                  <a:gd name="T5" fmla="*/ 0 h 5457"/>
                  <a:gd name="T6" fmla="*/ 0 w 1539"/>
                  <a:gd name="T7" fmla="*/ 0 h 5457"/>
                  <a:gd name="T8" fmla="*/ 0 w 1539"/>
                  <a:gd name="T9" fmla="*/ 0 h 5457"/>
                  <a:gd name="T10" fmla="*/ 0 w 1539"/>
                  <a:gd name="T11" fmla="*/ 0 h 5457"/>
                  <a:gd name="T12" fmla="*/ 0 w 1539"/>
                  <a:gd name="T13" fmla="*/ 0 h 5457"/>
                  <a:gd name="T14" fmla="*/ 0 w 1539"/>
                  <a:gd name="T15" fmla="*/ 0 h 5457"/>
                  <a:gd name="T16" fmla="*/ 0 w 1539"/>
                  <a:gd name="T17" fmla="*/ 0 h 5457"/>
                  <a:gd name="T18" fmla="*/ 0 w 1539"/>
                  <a:gd name="T19" fmla="*/ 0 h 5457"/>
                  <a:gd name="T20" fmla="*/ 0 w 1539"/>
                  <a:gd name="T21" fmla="*/ 0 h 5457"/>
                  <a:gd name="T22" fmla="*/ 0 w 1539"/>
                  <a:gd name="T23" fmla="*/ 0 h 5457"/>
                  <a:gd name="T24" fmla="*/ 0 w 1539"/>
                  <a:gd name="T25" fmla="*/ 0 h 5457"/>
                  <a:gd name="T26" fmla="*/ 0 w 1539"/>
                  <a:gd name="T27" fmla="*/ 0 h 5457"/>
                  <a:gd name="T28" fmla="*/ 0 w 1539"/>
                  <a:gd name="T29" fmla="*/ 0 h 5457"/>
                  <a:gd name="T30" fmla="*/ 0 w 1539"/>
                  <a:gd name="T31" fmla="*/ 0 h 5457"/>
                  <a:gd name="T32" fmla="*/ 0 w 1539"/>
                  <a:gd name="T33" fmla="*/ 0 h 5457"/>
                  <a:gd name="T34" fmla="*/ 0 w 1539"/>
                  <a:gd name="T35" fmla="*/ 0 h 5457"/>
                  <a:gd name="T36" fmla="*/ 0 w 1539"/>
                  <a:gd name="T37" fmla="*/ 0 h 5457"/>
                  <a:gd name="T38" fmla="*/ 0 w 1539"/>
                  <a:gd name="T39" fmla="*/ 0 h 5457"/>
                  <a:gd name="T40" fmla="*/ 0 w 1539"/>
                  <a:gd name="T41" fmla="*/ 0 h 5457"/>
                  <a:gd name="T42" fmla="*/ 0 w 1539"/>
                  <a:gd name="T43" fmla="*/ 0 h 5457"/>
                  <a:gd name="T44" fmla="*/ 0 w 1539"/>
                  <a:gd name="T45" fmla="*/ 0 h 5457"/>
                  <a:gd name="T46" fmla="*/ 0 w 1539"/>
                  <a:gd name="T47" fmla="*/ 0 h 5457"/>
                  <a:gd name="T48" fmla="*/ 0 w 1539"/>
                  <a:gd name="T49" fmla="*/ 0 h 5457"/>
                  <a:gd name="T50" fmla="*/ 0 w 1539"/>
                  <a:gd name="T51" fmla="*/ 0 h 5457"/>
                  <a:gd name="T52" fmla="*/ 0 w 1539"/>
                  <a:gd name="T53" fmla="*/ 0 h 5457"/>
                  <a:gd name="T54" fmla="*/ 0 w 1539"/>
                  <a:gd name="T55" fmla="*/ 0 h 5457"/>
                  <a:gd name="T56" fmla="*/ 0 w 1539"/>
                  <a:gd name="T57" fmla="*/ 0 h 5457"/>
                  <a:gd name="T58" fmla="*/ 0 w 1539"/>
                  <a:gd name="T59" fmla="*/ 0 h 5457"/>
                  <a:gd name="T60" fmla="*/ 0 w 1539"/>
                  <a:gd name="T61" fmla="*/ 0 h 5457"/>
                  <a:gd name="T62" fmla="*/ 0 w 1539"/>
                  <a:gd name="T63" fmla="*/ 0 h 5457"/>
                  <a:gd name="T64" fmla="*/ 0 w 1539"/>
                  <a:gd name="T65" fmla="*/ 0 h 5457"/>
                  <a:gd name="T66" fmla="*/ 0 w 1539"/>
                  <a:gd name="T67" fmla="*/ 0 h 5457"/>
                  <a:gd name="T68" fmla="*/ 0 w 1539"/>
                  <a:gd name="T69" fmla="*/ 0 h 5457"/>
                  <a:gd name="T70" fmla="*/ 0 w 1539"/>
                  <a:gd name="T71" fmla="*/ 0 h 5457"/>
                  <a:gd name="T72" fmla="*/ 0 w 1539"/>
                  <a:gd name="T73" fmla="*/ 0 h 5457"/>
                  <a:gd name="T74" fmla="*/ 0 w 1539"/>
                  <a:gd name="T75" fmla="*/ 0 h 5457"/>
                  <a:gd name="T76" fmla="*/ 0 w 1539"/>
                  <a:gd name="T77" fmla="*/ 0 h 5457"/>
                  <a:gd name="T78" fmla="*/ 0 w 1539"/>
                  <a:gd name="T79" fmla="*/ 0 h 5457"/>
                  <a:gd name="T80" fmla="*/ 0 w 1539"/>
                  <a:gd name="T81" fmla="*/ 0 h 5457"/>
                  <a:gd name="T82" fmla="*/ 0 w 1539"/>
                  <a:gd name="T83" fmla="*/ 0 h 5457"/>
                  <a:gd name="T84" fmla="*/ 0 w 1539"/>
                  <a:gd name="T85" fmla="*/ 0 h 5457"/>
                  <a:gd name="T86" fmla="*/ 0 w 1539"/>
                  <a:gd name="T87" fmla="*/ 0 h 5457"/>
                  <a:gd name="T88" fmla="*/ 0 w 1539"/>
                  <a:gd name="T89" fmla="*/ 0 h 5457"/>
                  <a:gd name="T90" fmla="*/ 0 w 1539"/>
                  <a:gd name="T91" fmla="*/ 0 h 5457"/>
                  <a:gd name="T92" fmla="*/ 0 w 1539"/>
                  <a:gd name="T93" fmla="*/ 0 h 5457"/>
                  <a:gd name="T94" fmla="*/ 0 w 1539"/>
                  <a:gd name="T95" fmla="*/ 0 h 5457"/>
                  <a:gd name="T96" fmla="*/ 0 w 1539"/>
                  <a:gd name="T97" fmla="*/ 0 h 5457"/>
                  <a:gd name="T98" fmla="*/ 0 w 1539"/>
                  <a:gd name="T99" fmla="*/ 0 h 5457"/>
                  <a:gd name="T100" fmla="*/ 0 w 1539"/>
                  <a:gd name="T101" fmla="*/ 0 h 5457"/>
                  <a:gd name="T102" fmla="*/ 0 w 1539"/>
                  <a:gd name="T103" fmla="*/ 0 h 5457"/>
                  <a:gd name="T104" fmla="*/ 0 w 1539"/>
                  <a:gd name="T105" fmla="*/ 0 h 5457"/>
                  <a:gd name="T106" fmla="*/ 0 w 1539"/>
                  <a:gd name="T107" fmla="*/ 0 h 5457"/>
                  <a:gd name="T108" fmla="*/ 0 w 1539"/>
                  <a:gd name="T109" fmla="*/ 0 h 5457"/>
                  <a:gd name="T110" fmla="*/ 0 w 1539"/>
                  <a:gd name="T111" fmla="*/ 0 h 5457"/>
                  <a:gd name="T112" fmla="*/ 0 w 1539"/>
                  <a:gd name="T113" fmla="*/ 0 h 5457"/>
                  <a:gd name="T114" fmla="*/ 0 w 1539"/>
                  <a:gd name="T115" fmla="*/ 0 h 5457"/>
                  <a:gd name="T116" fmla="*/ 0 w 1539"/>
                  <a:gd name="T117" fmla="*/ 0 h 5457"/>
                  <a:gd name="T118" fmla="*/ 0 w 1539"/>
                  <a:gd name="T119" fmla="*/ 0 h 5457"/>
                  <a:gd name="T120" fmla="*/ 0 w 1539"/>
                  <a:gd name="T121" fmla="*/ 0 h 5457"/>
                  <a:gd name="T122" fmla="*/ 0 w 1539"/>
                  <a:gd name="T123" fmla="*/ 0 h 5457"/>
                  <a:gd name="T124" fmla="*/ 0 w 1539"/>
                  <a:gd name="T125" fmla="*/ 0 h 545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39"/>
                  <a:gd name="T190" fmla="*/ 0 h 5457"/>
                  <a:gd name="T191" fmla="*/ 1539 w 1539"/>
                  <a:gd name="T192" fmla="*/ 5457 h 545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39" h="5457">
                    <a:moveTo>
                      <a:pt x="158" y="5451"/>
                    </a:moveTo>
                    <a:lnTo>
                      <a:pt x="133" y="5366"/>
                    </a:lnTo>
                    <a:lnTo>
                      <a:pt x="111" y="5283"/>
                    </a:lnTo>
                    <a:lnTo>
                      <a:pt x="91" y="5201"/>
                    </a:lnTo>
                    <a:lnTo>
                      <a:pt x="72" y="5119"/>
                    </a:lnTo>
                    <a:lnTo>
                      <a:pt x="56" y="5038"/>
                    </a:lnTo>
                    <a:lnTo>
                      <a:pt x="41" y="4958"/>
                    </a:lnTo>
                    <a:lnTo>
                      <a:pt x="29" y="4878"/>
                    </a:lnTo>
                    <a:lnTo>
                      <a:pt x="20" y="4800"/>
                    </a:lnTo>
                    <a:lnTo>
                      <a:pt x="11" y="4721"/>
                    </a:lnTo>
                    <a:lnTo>
                      <a:pt x="6" y="4643"/>
                    </a:lnTo>
                    <a:lnTo>
                      <a:pt x="2" y="4566"/>
                    </a:lnTo>
                    <a:lnTo>
                      <a:pt x="0" y="4488"/>
                    </a:lnTo>
                    <a:lnTo>
                      <a:pt x="1" y="4411"/>
                    </a:lnTo>
                    <a:lnTo>
                      <a:pt x="3" y="4333"/>
                    </a:lnTo>
                    <a:lnTo>
                      <a:pt x="7" y="4257"/>
                    </a:lnTo>
                    <a:lnTo>
                      <a:pt x="14" y="4179"/>
                    </a:lnTo>
                    <a:lnTo>
                      <a:pt x="23" y="4102"/>
                    </a:lnTo>
                    <a:lnTo>
                      <a:pt x="33" y="4023"/>
                    </a:lnTo>
                    <a:lnTo>
                      <a:pt x="45" y="3944"/>
                    </a:lnTo>
                    <a:lnTo>
                      <a:pt x="61" y="3866"/>
                    </a:lnTo>
                    <a:lnTo>
                      <a:pt x="77" y="3786"/>
                    </a:lnTo>
                    <a:lnTo>
                      <a:pt x="96" y="3707"/>
                    </a:lnTo>
                    <a:lnTo>
                      <a:pt x="116" y="3626"/>
                    </a:lnTo>
                    <a:lnTo>
                      <a:pt x="138" y="3544"/>
                    </a:lnTo>
                    <a:lnTo>
                      <a:pt x="163" y="3461"/>
                    </a:lnTo>
                    <a:lnTo>
                      <a:pt x="190" y="3378"/>
                    </a:lnTo>
                    <a:lnTo>
                      <a:pt x="218" y="3293"/>
                    </a:lnTo>
                    <a:lnTo>
                      <a:pt x="248" y="3207"/>
                    </a:lnTo>
                    <a:lnTo>
                      <a:pt x="281" y="3120"/>
                    </a:lnTo>
                    <a:lnTo>
                      <a:pt x="315" y="3032"/>
                    </a:lnTo>
                    <a:lnTo>
                      <a:pt x="351" y="2942"/>
                    </a:lnTo>
                    <a:lnTo>
                      <a:pt x="390" y="2850"/>
                    </a:lnTo>
                    <a:lnTo>
                      <a:pt x="425" y="2762"/>
                    </a:lnTo>
                    <a:lnTo>
                      <a:pt x="457" y="2675"/>
                    </a:lnTo>
                    <a:lnTo>
                      <a:pt x="485" y="2587"/>
                    </a:lnTo>
                    <a:lnTo>
                      <a:pt x="510" y="2498"/>
                    </a:lnTo>
                    <a:lnTo>
                      <a:pt x="532" y="2411"/>
                    </a:lnTo>
                    <a:lnTo>
                      <a:pt x="551" y="2323"/>
                    </a:lnTo>
                    <a:lnTo>
                      <a:pt x="567" y="2235"/>
                    </a:lnTo>
                    <a:lnTo>
                      <a:pt x="581" y="2147"/>
                    </a:lnTo>
                    <a:lnTo>
                      <a:pt x="591" y="2059"/>
                    </a:lnTo>
                    <a:lnTo>
                      <a:pt x="599" y="1971"/>
                    </a:lnTo>
                    <a:lnTo>
                      <a:pt x="606" y="1884"/>
                    </a:lnTo>
                    <a:lnTo>
                      <a:pt x="611" y="1797"/>
                    </a:lnTo>
                    <a:lnTo>
                      <a:pt x="613" y="1709"/>
                    </a:lnTo>
                    <a:lnTo>
                      <a:pt x="614" y="1621"/>
                    </a:lnTo>
                    <a:lnTo>
                      <a:pt x="613" y="1532"/>
                    </a:lnTo>
                    <a:lnTo>
                      <a:pt x="611" y="1444"/>
                    </a:lnTo>
                    <a:lnTo>
                      <a:pt x="608" y="1356"/>
                    </a:lnTo>
                    <a:lnTo>
                      <a:pt x="603" y="1267"/>
                    </a:lnTo>
                    <a:lnTo>
                      <a:pt x="598" y="1179"/>
                    </a:lnTo>
                    <a:lnTo>
                      <a:pt x="593" y="1090"/>
                    </a:lnTo>
                    <a:lnTo>
                      <a:pt x="581" y="912"/>
                    </a:lnTo>
                    <a:lnTo>
                      <a:pt x="567" y="733"/>
                    </a:lnTo>
                    <a:lnTo>
                      <a:pt x="560" y="643"/>
                    </a:lnTo>
                    <a:lnTo>
                      <a:pt x="554" y="553"/>
                    </a:lnTo>
                    <a:lnTo>
                      <a:pt x="549" y="462"/>
                    </a:lnTo>
                    <a:lnTo>
                      <a:pt x="544" y="371"/>
                    </a:lnTo>
                    <a:lnTo>
                      <a:pt x="539" y="280"/>
                    </a:lnTo>
                    <a:lnTo>
                      <a:pt x="536" y="188"/>
                    </a:lnTo>
                    <a:lnTo>
                      <a:pt x="534" y="96"/>
                    </a:lnTo>
                    <a:lnTo>
                      <a:pt x="533" y="3"/>
                    </a:lnTo>
                    <a:lnTo>
                      <a:pt x="1353" y="0"/>
                    </a:lnTo>
                    <a:lnTo>
                      <a:pt x="1357" y="92"/>
                    </a:lnTo>
                    <a:lnTo>
                      <a:pt x="1363" y="184"/>
                    </a:lnTo>
                    <a:lnTo>
                      <a:pt x="1371" y="276"/>
                    </a:lnTo>
                    <a:lnTo>
                      <a:pt x="1380" y="367"/>
                    </a:lnTo>
                    <a:lnTo>
                      <a:pt x="1390" y="457"/>
                    </a:lnTo>
                    <a:lnTo>
                      <a:pt x="1400" y="548"/>
                    </a:lnTo>
                    <a:lnTo>
                      <a:pt x="1412" y="638"/>
                    </a:lnTo>
                    <a:lnTo>
                      <a:pt x="1424" y="726"/>
                    </a:lnTo>
                    <a:lnTo>
                      <a:pt x="1448" y="905"/>
                    </a:lnTo>
                    <a:lnTo>
                      <a:pt x="1473" y="1082"/>
                    </a:lnTo>
                    <a:lnTo>
                      <a:pt x="1484" y="1171"/>
                    </a:lnTo>
                    <a:lnTo>
                      <a:pt x="1495" y="1259"/>
                    </a:lnTo>
                    <a:lnTo>
                      <a:pt x="1506" y="1347"/>
                    </a:lnTo>
                    <a:lnTo>
                      <a:pt x="1515" y="1435"/>
                    </a:lnTo>
                    <a:lnTo>
                      <a:pt x="1522" y="1523"/>
                    </a:lnTo>
                    <a:lnTo>
                      <a:pt x="1529" y="1610"/>
                    </a:lnTo>
                    <a:lnTo>
                      <a:pt x="1535" y="1697"/>
                    </a:lnTo>
                    <a:lnTo>
                      <a:pt x="1538" y="1785"/>
                    </a:lnTo>
                    <a:lnTo>
                      <a:pt x="1539" y="1873"/>
                    </a:lnTo>
                    <a:lnTo>
                      <a:pt x="1539" y="1961"/>
                    </a:lnTo>
                    <a:lnTo>
                      <a:pt x="1536" y="2048"/>
                    </a:lnTo>
                    <a:lnTo>
                      <a:pt x="1530" y="2136"/>
                    </a:lnTo>
                    <a:lnTo>
                      <a:pt x="1522" y="2224"/>
                    </a:lnTo>
                    <a:lnTo>
                      <a:pt x="1512" y="2312"/>
                    </a:lnTo>
                    <a:lnTo>
                      <a:pt x="1497" y="2401"/>
                    </a:lnTo>
                    <a:lnTo>
                      <a:pt x="1481" y="2488"/>
                    </a:lnTo>
                    <a:lnTo>
                      <a:pt x="1460" y="2577"/>
                    </a:lnTo>
                    <a:lnTo>
                      <a:pt x="1435" y="2666"/>
                    </a:lnTo>
                    <a:lnTo>
                      <a:pt x="1407" y="2755"/>
                    </a:lnTo>
                    <a:lnTo>
                      <a:pt x="1376" y="2844"/>
                    </a:lnTo>
                    <a:lnTo>
                      <a:pt x="1341" y="2938"/>
                    </a:lnTo>
                    <a:lnTo>
                      <a:pt x="1309" y="3031"/>
                    </a:lnTo>
                    <a:lnTo>
                      <a:pt x="1279" y="3122"/>
                    </a:lnTo>
                    <a:lnTo>
                      <a:pt x="1252" y="3211"/>
                    </a:lnTo>
                    <a:lnTo>
                      <a:pt x="1227" y="3298"/>
                    </a:lnTo>
                    <a:lnTo>
                      <a:pt x="1204" y="3384"/>
                    </a:lnTo>
                    <a:lnTo>
                      <a:pt x="1184" y="3469"/>
                    </a:lnTo>
                    <a:lnTo>
                      <a:pt x="1167" y="3552"/>
                    </a:lnTo>
                    <a:lnTo>
                      <a:pt x="1150" y="3634"/>
                    </a:lnTo>
                    <a:lnTo>
                      <a:pt x="1138" y="3716"/>
                    </a:lnTo>
                    <a:lnTo>
                      <a:pt x="1126" y="3795"/>
                    </a:lnTo>
                    <a:lnTo>
                      <a:pt x="1117" y="3875"/>
                    </a:lnTo>
                    <a:lnTo>
                      <a:pt x="1111" y="3954"/>
                    </a:lnTo>
                    <a:lnTo>
                      <a:pt x="1106" y="4031"/>
                    </a:lnTo>
                    <a:lnTo>
                      <a:pt x="1104" y="4109"/>
                    </a:lnTo>
                    <a:lnTo>
                      <a:pt x="1104" y="4186"/>
                    </a:lnTo>
                    <a:lnTo>
                      <a:pt x="1105" y="4263"/>
                    </a:lnTo>
                    <a:lnTo>
                      <a:pt x="1109" y="4340"/>
                    </a:lnTo>
                    <a:lnTo>
                      <a:pt x="1115" y="4417"/>
                    </a:lnTo>
                    <a:lnTo>
                      <a:pt x="1122" y="4493"/>
                    </a:lnTo>
                    <a:lnTo>
                      <a:pt x="1132" y="4570"/>
                    </a:lnTo>
                    <a:lnTo>
                      <a:pt x="1144" y="4648"/>
                    </a:lnTo>
                    <a:lnTo>
                      <a:pt x="1157" y="4725"/>
                    </a:lnTo>
                    <a:lnTo>
                      <a:pt x="1173" y="4803"/>
                    </a:lnTo>
                    <a:lnTo>
                      <a:pt x="1189" y="4881"/>
                    </a:lnTo>
                    <a:lnTo>
                      <a:pt x="1209" y="4961"/>
                    </a:lnTo>
                    <a:lnTo>
                      <a:pt x="1230" y="5040"/>
                    </a:lnTo>
                    <a:lnTo>
                      <a:pt x="1252" y="5122"/>
                    </a:lnTo>
                    <a:lnTo>
                      <a:pt x="1276" y="5204"/>
                    </a:lnTo>
                    <a:lnTo>
                      <a:pt x="1302" y="5287"/>
                    </a:lnTo>
                    <a:lnTo>
                      <a:pt x="1330" y="5371"/>
                    </a:lnTo>
                    <a:lnTo>
                      <a:pt x="1359" y="5457"/>
                    </a:lnTo>
                    <a:lnTo>
                      <a:pt x="158" y="5451"/>
                    </a:lnTo>
                    <a:close/>
                  </a:path>
                </a:pathLst>
              </a:custGeom>
              <a:solidFill>
                <a:srgbClr val="CB3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73" name="Freeform 8"/>
              <p:cNvSpPr>
                <a:spLocks/>
              </p:cNvSpPr>
              <p:nvPr/>
            </p:nvSpPr>
            <p:spPr bwMode="auto">
              <a:xfrm>
                <a:off x="3017" y="963"/>
                <a:ext cx="108" cy="108"/>
              </a:xfrm>
              <a:custGeom>
                <a:avLst/>
                <a:gdLst>
                  <a:gd name="T0" fmla="*/ 0 w 757"/>
                  <a:gd name="T1" fmla="*/ 0 h 756"/>
                  <a:gd name="T2" fmla="*/ 0 w 757"/>
                  <a:gd name="T3" fmla="*/ 0 h 756"/>
                  <a:gd name="T4" fmla="*/ 0 w 757"/>
                  <a:gd name="T5" fmla="*/ 0 h 756"/>
                  <a:gd name="T6" fmla="*/ 0 w 757"/>
                  <a:gd name="T7" fmla="*/ 0 h 756"/>
                  <a:gd name="T8" fmla="*/ 0 w 757"/>
                  <a:gd name="T9" fmla="*/ 0 h 756"/>
                  <a:gd name="T10" fmla="*/ 0 w 757"/>
                  <a:gd name="T11" fmla="*/ 0 h 756"/>
                  <a:gd name="T12" fmla="*/ 0 w 757"/>
                  <a:gd name="T13" fmla="*/ 0 h 756"/>
                  <a:gd name="T14" fmla="*/ 0 w 757"/>
                  <a:gd name="T15" fmla="*/ 0 h 756"/>
                  <a:gd name="T16" fmla="*/ 0 w 757"/>
                  <a:gd name="T17" fmla="*/ 0 h 756"/>
                  <a:gd name="T18" fmla="*/ 0 w 757"/>
                  <a:gd name="T19" fmla="*/ 0 h 756"/>
                  <a:gd name="T20" fmla="*/ 0 w 757"/>
                  <a:gd name="T21" fmla="*/ 0 h 756"/>
                  <a:gd name="T22" fmla="*/ 0 w 757"/>
                  <a:gd name="T23" fmla="*/ 0 h 756"/>
                  <a:gd name="T24" fmla="*/ 0 w 757"/>
                  <a:gd name="T25" fmla="*/ 0 h 756"/>
                  <a:gd name="T26" fmla="*/ 0 w 757"/>
                  <a:gd name="T27" fmla="*/ 0 h 756"/>
                  <a:gd name="T28" fmla="*/ 0 w 757"/>
                  <a:gd name="T29" fmla="*/ 0 h 756"/>
                  <a:gd name="T30" fmla="*/ 0 w 757"/>
                  <a:gd name="T31" fmla="*/ 0 h 756"/>
                  <a:gd name="T32" fmla="*/ 0 w 757"/>
                  <a:gd name="T33" fmla="*/ 0 h 756"/>
                  <a:gd name="T34" fmla="*/ 0 w 757"/>
                  <a:gd name="T35" fmla="*/ 0 h 756"/>
                  <a:gd name="T36" fmla="*/ 0 w 757"/>
                  <a:gd name="T37" fmla="*/ 0 h 756"/>
                  <a:gd name="T38" fmla="*/ 0 w 757"/>
                  <a:gd name="T39" fmla="*/ 0 h 756"/>
                  <a:gd name="T40" fmla="*/ 0 w 757"/>
                  <a:gd name="T41" fmla="*/ 0 h 756"/>
                  <a:gd name="T42" fmla="*/ 0 w 757"/>
                  <a:gd name="T43" fmla="*/ 0 h 756"/>
                  <a:gd name="T44" fmla="*/ 0 w 757"/>
                  <a:gd name="T45" fmla="*/ 0 h 756"/>
                  <a:gd name="T46" fmla="*/ 0 w 757"/>
                  <a:gd name="T47" fmla="*/ 0 h 756"/>
                  <a:gd name="T48" fmla="*/ 0 w 757"/>
                  <a:gd name="T49" fmla="*/ 0 h 756"/>
                  <a:gd name="T50" fmla="*/ 0 w 757"/>
                  <a:gd name="T51" fmla="*/ 0 h 756"/>
                  <a:gd name="T52" fmla="*/ 0 w 757"/>
                  <a:gd name="T53" fmla="*/ 0 h 756"/>
                  <a:gd name="T54" fmla="*/ 0 w 757"/>
                  <a:gd name="T55" fmla="*/ 0 h 756"/>
                  <a:gd name="T56" fmla="*/ 0 w 757"/>
                  <a:gd name="T57" fmla="*/ 0 h 756"/>
                  <a:gd name="T58" fmla="*/ 0 w 757"/>
                  <a:gd name="T59" fmla="*/ 0 h 756"/>
                  <a:gd name="T60" fmla="*/ 0 w 757"/>
                  <a:gd name="T61" fmla="*/ 0 h 756"/>
                  <a:gd name="T62" fmla="*/ 0 w 757"/>
                  <a:gd name="T63" fmla="*/ 0 h 756"/>
                  <a:gd name="T64" fmla="*/ 0 w 757"/>
                  <a:gd name="T65" fmla="*/ 0 h 756"/>
                  <a:gd name="T66" fmla="*/ 0 w 757"/>
                  <a:gd name="T67" fmla="*/ 0 h 756"/>
                  <a:gd name="T68" fmla="*/ 0 w 757"/>
                  <a:gd name="T69" fmla="*/ 0 h 756"/>
                  <a:gd name="T70" fmla="*/ 0 w 757"/>
                  <a:gd name="T71" fmla="*/ 0 h 756"/>
                  <a:gd name="T72" fmla="*/ 0 w 757"/>
                  <a:gd name="T73" fmla="*/ 0 h 756"/>
                  <a:gd name="T74" fmla="*/ 0 w 757"/>
                  <a:gd name="T75" fmla="*/ 0 h 756"/>
                  <a:gd name="T76" fmla="*/ 0 w 757"/>
                  <a:gd name="T77" fmla="*/ 0 h 756"/>
                  <a:gd name="T78" fmla="*/ 0 w 757"/>
                  <a:gd name="T79" fmla="*/ 0 h 756"/>
                  <a:gd name="T80" fmla="*/ 0 w 757"/>
                  <a:gd name="T81" fmla="*/ 0 h 756"/>
                  <a:gd name="T82" fmla="*/ 0 w 757"/>
                  <a:gd name="T83" fmla="*/ 0 h 756"/>
                  <a:gd name="T84" fmla="*/ 0 w 757"/>
                  <a:gd name="T85" fmla="*/ 0 h 756"/>
                  <a:gd name="T86" fmla="*/ 0 w 757"/>
                  <a:gd name="T87" fmla="*/ 0 h 75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57"/>
                  <a:gd name="T133" fmla="*/ 0 h 756"/>
                  <a:gd name="T134" fmla="*/ 757 w 757"/>
                  <a:gd name="T135" fmla="*/ 756 h 75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57" h="756">
                    <a:moveTo>
                      <a:pt x="0" y="0"/>
                    </a:moveTo>
                    <a:lnTo>
                      <a:pt x="757" y="4"/>
                    </a:lnTo>
                    <a:lnTo>
                      <a:pt x="757" y="53"/>
                    </a:lnTo>
                    <a:lnTo>
                      <a:pt x="756" y="102"/>
                    </a:lnTo>
                    <a:lnTo>
                      <a:pt x="755" y="151"/>
                    </a:lnTo>
                    <a:lnTo>
                      <a:pt x="754" y="199"/>
                    </a:lnTo>
                    <a:lnTo>
                      <a:pt x="752" y="247"/>
                    </a:lnTo>
                    <a:lnTo>
                      <a:pt x="750" y="294"/>
                    </a:lnTo>
                    <a:lnTo>
                      <a:pt x="748" y="342"/>
                    </a:lnTo>
                    <a:lnTo>
                      <a:pt x="746" y="388"/>
                    </a:lnTo>
                    <a:lnTo>
                      <a:pt x="743" y="436"/>
                    </a:lnTo>
                    <a:lnTo>
                      <a:pt x="740" y="482"/>
                    </a:lnTo>
                    <a:lnTo>
                      <a:pt x="737" y="528"/>
                    </a:lnTo>
                    <a:lnTo>
                      <a:pt x="734" y="574"/>
                    </a:lnTo>
                    <a:lnTo>
                      <a:pt x="730" y="620"/>
                    </a:lnTo>
                    <a:lnTo>
                      <a:pt x="727" y="665"/>
                    </a:lnTo>
                    <a:lnTo>
                      <a:pt x="723" y="711"/>
                    </a:lnTo>
                    <a:lnTo>
                      <a:pt x="720" y="756"/>
                    </a:lnTo>
                    <a:lnTo>
                      <a:pt x="691" y="740"/>
                    </a:lnTo>
                    <a:lnTo>
                      <a:pt x="662" y="723"/>
                    </a:lnTo>
                    <a:lnTo>
                      <a:pt x="633" y="706"/>
                    </a:lnTo>
                    <a:lnTo>
                      <a:pt x="605" y="689"/>
                    </a:lnTo>
                    <a:lnTo>
                      <a:pt x="578" y="673"/>
                    </a:lnTo>
                    <a:lnTo>
                      <a:pt x="550" y="655"/>
                    </a:lnTo>
                    <a:lnTo>
                      <a:pt x="523" y="638"/>
                    </a:lnTo>
                    <a:lnTo>
                      <a:pt x="497" y="620"/>
                    </a:lnTo>
                    <a:lnTo>
                      <a:pt x="477" y="607"/>
                    </a:lnTo>
                    <a:lnTo>
                      <a:pt x="458" y="592"/>
                    </a:lnTo>
                    <a:lnTo>
                      <a:pt x="438" y="577"/>
                    </a:lnTo>
                    <a:lnTo>
                      <a:pt x="419" y="561"/>
                    </a:lnTo>
                    <a:lnTo>
                      <a:pt x="401" y="546"/>
                    </a:lnTo>
                    <a:lnTo>
                      <a:pt x="383" y="528"/>
                    </a:lnTo>
                    <a:lnTo>
                      <a:pt x="365" y="511"/>
                    </a:lnTo>
                    <a:lnTo>
                      <a:pt x="347" y="494"/>
                    </a:lnTo>
                    <a:lnTo>
                      <a:pt x="313" y="458"/>
                    </a:lnTo>
                    <a:lnTo>
                      <a:pt x="281" y="420"/>
                    </a:lnTo>
                    <a:lnTo>
                      <a:pt x="249" y="381"/>
                    </a:lnTo>
                    <a:lnTo>
                      <a:pt x="218" y="342"/>
                    </a:lnTo>
                    <a:lnTo>
                      <a:pt x="188" y="300"/>
                    </a:lnTo>
                    <a:lnTo>
                      <a:pt x="159" y="259"/>
                    </a:lnTo>
                    <a:lnTo>
                      <a:pt x="131" y="217"/>
                    </a:lnTo>
                    <a:lnTo>
                      <a:pt x="104" y="173"/>
                    </a:lnTo>
                    <a:lnTo>
                      <a:pt x="51" y="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3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74" name="Freeform 9"/>
              <p:cNvSpPr>
                <a:spLocks/>
              </p:cNvSpPr>
              <p:nvPr/>
            </p:nvSpPr>
            <p:spPr bwMode="auto">
              <a:xfrm>
                <a:off x="2930" y="1359"/>
                <a:ext cx="194" cy="166"/>
              </a:xfrm>
              <a:custGeom>
                <a:avLst/>
                <a:gdLst>
                  <a:gd name="T0" fmla="*/ 0 w 1359"/>
                  <a:gd name="T1" fmla="*/ 0 h 1157"/>
                  <a:gd name="T2" fmla="*/ 0 w 1359"/>
                  <a:gd name="T3" fmla="*/ 0 h 1157"/>
                  <a:gd name="T4" fmla="*/ 0 w 1359"/>
                  <a:gd name="T5" fmla="*/ 0 h 1157"/>
                  <a:gd name="T6" fmla="*/ 0 w 1359"/>
                  <a:gd name="T7" fmla="*/ 0 h 1157"/>
                  <a:gd name="T8" fmla="*/ 0 w 1359"/>
                  <a:gd name="T9" fmla="*/ 0 h 1157"/>
                  <a:gd name="T10" fmla="*/ 0 w 1359"/>
                  <a:gd name="T11" fmla="*/ 0 h 1157"/>
                  <a:gd name="T12" fmla="*/ 0 w 1359"/>
                  <a:gd name="T13" fmla="*/ 0 h 1157"/>
                  <a:gd name="T14" fmla="*/ 0 w 1359"/>
                  <a:gd name="T15" fmla="*/ 0 h 1157"/>
                  <a:gd name="T16" fmla="*/ 0 w 1359"/>
                  <a:gd name="T17" fmla="*/ 0 h 1157"/>
                  <a:gd name="T18" fmla="*/ 0 w 1359"/>
                  <a:gd name="T19" fmla="*/ 0 h 1157"/>
                  <a:gd name="T20" fmla="*/ 0 w 1359"/>
                  <a:gd name="T21" fmla="*/ 0 h 1157"/>
                  <a:gd name="T22" fmla="*/ 0 w 1359"/>
                  <a:gd name="T23" fmla="*/ 0 h 1157"/>
                  <a:gd name="T24" fmla="*/ 0 w 1359"/>
                  <a:gd name="T25" fmla="*/ 0 h 1157"/>
                  <a:gd name="T26" fmla="*/ 0 w 1359"/>
                  <a:gd name="T27" fmla="*/ 0 h 1157"/>
                  <a:gd name="T28" fmla="*/ 0 w 1359"/>
                  <a:gd name="T29" fmla="*/ 0 h 1157"/>
                  <a:gd name="T30" fmla="*/ 0 w 1359"/>
                  <a:gd name="T31" fmla="*/ 0 h 1157"/>
                  <a:gd name="T32" fmla="*/ 0 w 1359"/>
                  <a:gd name="T33" fmla="*/ 0 h 1157"/>
                  <a:gd name="T34" fmla="*/ 0 w 1359"/>
                  <a:gd name="T35" fmla="*/ 0 h 1157"/>
                  <a:gd name="T36" fmla="*/ 0 w 1359"/>
                  <a:gd name="T37" fmla="*/ 0 h 1157"/>
                  <a:gd name="T38" fmla="*/ 0 w 1359"/>
                  <a:gd name="T39" fmla="*/ 0 h 1157"/>
                  <a:gd name="T40" fmla="*/ 0 w 1359"/>
                  <a:gd name="T41" fmla="*/ 0 h 1157"/>
                  <a:gd name="T42" fmla="*/ 0 w 1359"/>
                  <a:gd name="T43" fmla="*/ 0 h 1157"/>
                  <a:gd name="T44" fmla="*/ 0 w 1359"/>
                  <a:gd name="T45" fmla="*/ 0 h 1157"/>
                  <a:gd name="T46" fmla="*/ 0 w 1359"/>
                  <a:gd name="T47" fmla="*/ 0 h 1157"/>
                  <a:gd name="T48" fmla="*/ 0 w 1359"/>
                  <a:gd name="T49" fmla="*/ 0 h 1157"/>
                  <a:gd name="T50" fmla="*/ 0 w 1359"/>
                  <a:gd name="T51" fmla="*/ 0 h 1157"/>
                  <a:gd name="T52" fmla="*/ 0 w 1359"/>
                  <a:gd name="T53" fmla="*/ 0 h 1157"/>
                  <a:gd name="T54" fmla="*/ 0 w 1359"/>
                  <a:gd name="T55" fmla="*/ 0 h 1157"/>
                  <a:gd name="T56" fmla="*/ 0 w 1359"/>
                  <a:gd name="T57" fmla="*/ 0 h 1157"/>
                  <a:gd name="T58" fmla="*/ 0 w 1359"/>
                  <a:gd name="T59" fmla="*/ 0 h 1157"/>
                  <a:gd name="T60" fmla="*/ 0 w 1359"/>
                  <a:gd name="T61" fmla="*/ 0 h 1157"/>
                  <a:gd name="T62" fmla="*/ 0 w 1359"/>
                  <a:gd name="T63" fmla="*/ 0 h 1157"/>
                  <a:gd name="T64" fmla="*/ 0 w 1359"/>
                  <a:gd name="T65" fmla="*/ 0 h 1157"/>
                  <a:gd name="T66" fmla="*/ 0 w 1359"/>
                  <a:gd name="T67" fmla="*/ 0 h 1157"/>
                  <a:gd name="T68" fmla="*/ 0 w 1359"/>
                  <a:gd name="T69" fmla="*/ 0 h 1157"/>
                  <a:gd name="T70" fmla="*/ 0 w 1359"/>
                  <a:gd name="T71" fmla="*/ 0 h 1157"/>
                  <a:gd name="T72" fmla="*/ 0 w 1359"/>
                  <a:gd name="T73" fmla="*/ 0 h 1157"/>
                  <a:gd name="T74" fmla="*/ 0 w 1359"/>
                  <a:gd name="T75" fmla="*/ 0 h 1157"/>
                  <a:gd name="T76" fmla="*/ 0 w 1359"/>
                  <a:gd name="T77" fmla="*/ 0 h 1157"/>
                  <a:gd name="T78" fmla="*/ 0 w 1359"/>
                  <a:gd name="T79" fmla="*/ 0 h 1157"/>
                  <a:gd name="T80" fmla="*/ 0 w 1359"/>
                  <a:gd name="T81" fmla="*/ 0 h 1157"/>
                  <a:gd name="T82" fmla="*/ 0 w 1359"/>
                  <a:gd name="T83" fmla="*/ 0 h 1157"/>
                  <a:gd name="T84" fmla="*/ 0 w 1359"/>
                  <a:gd name="T85" fmla="*/ 0 h 1157"/>
                  <a:gd name="T86" fmla="*/ 0 w 1359"/>
                  <a:gd name="T87" fmla="*/ 0 h 1157"/>
                  <a:gd name="T88" fmla="*/ 0 w 1359"/>
                  <a:gd name="T89" fmla="*/ 0 h 1157"/>
                  <a:gd name="T90" fmla="*/ 0 w 1359"/>
                  <a:gd name="T91" fmla="*/ 0 h 1157"/>
                  <a:gd name="T92" fmla="*/ 0 w 1359"/>
                  <a:gd name="T93" fmla="*/ 0 h 115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59"/>
                  <a:gd name="T142" fmla="*/ 0 h 1157"/>
                  <a:gd name="T143" fmla="*/ 1359 w 1359"/>
                  <a:gd name="T144" fmla="*/ 1157 h 115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59" h="1157">
                    <a:moveTo>
                      <a:pt x="1359" y="21"/>
                    </a:moveTo>
                    <a:lnTo>
                      <a:pt x="1354" y="23"/>
                    </a:lnTo>
                    <a:lnTo>
                      <a:pt x="1350" y="24"/>
                    </a:lnTo>
                    <a:lnTo>
                      <a:pt x="1313" y="35"/>
                    </a:lnTo>
                    <a:lnTo>
                      <a:pt x="1275" y="44"/>
                    </a:lnTo>
                    <a:lnTo>
                      <a:pt x="1237" y="53"/>
                    </a:lnTo>
                    <a:lnTo>
                      <a:pt x="1198" y="60"/>
                    </a:lnTo>
                    <a:lnTo>
                      <a:pt x="1159" y="66"/>
                    </a:lnTo>
                    <a:lnTo>
                      <a:pt x="1119" y="70"/>
                    </a:lnTo>
                    <a:lnTo>
                      <a:pt x="1079" y="74"/>
                    </a:lnTo>
                    <a:lnTo>
                      <a:pt x="1039" y="77"/>
                    </a:lnTo>
                    <a:lnTo>
                      <a:pt x="997" y="80"/>
                    </a:lnTo>
                    <a:lnTo>
                      <a:pt x="957" y="80"/>
                    </a:lnTo>
                    <a:lnTo>
                      <a:pt x="917" y="80"/>
                    </a:lnTo>
                    <a:lnTo>
                      <a:pt x="877" y="80"/>
                    </a:lnTo>
                    <a:lnTo>
                      <a:pt x="837" y="77"/>
                    </a:lnTo>
                    <a:lnTo>
                      <a:pt x="797" y="75"/>
                    </a:lnTo>
                    <a:lnTo>
                      <a:pt x="759" y="72"/>
                    </a:lnTo>
                    <a:lnTo>
                      <a:pt x="719" y="69"/>
                    </a:lnTo>
                    <a:lnTo>
                      <a:pt x="676" y="64"/>
                    </a:lnTo>
                    <a:lnTo>
                      <a:pt x="633" y="58"/>
                    </a:lnTo>
                    <a:lnTo>
                      <a:pt x="590" y="51"/>
                    </a:lnTo>
                    <a:lnTo>
                      <a:pt x="549" y="42"/>
                    </a:lnTo>
                    <a:lnTo>
                      <a:pt x="508" y="33"/>
                    </a:lnTo>
                    <a:lnTo>
                      <a:pt x="466" y="23"/>
                    </a:lnTo>
                    <a:lnTo>
                      <a:pt x="426" y="12"/>
                    </a:lnTo>
                    <a:lnTo>
                      <a:pt x="386" y="0"/>
                    </a:lnTo>
                    <a:lnTo>
                      <a:pt x="377" y="24"/>
                    </a:lnTo>
                    <a:lnTo>
                      <a:pt x="368" y="46"/>
                    </a:lnTo>
                    <a:lnTo>
                      <a:pt x="359" y="69"/>
                    </a:lnTo>
                    <a:lnTo>
                      <a:pt x="348" y="93"/>
                    </a:lnTo>
                    <a:lnTo>
                      <a:pt x="317" y="167"/>
                    </a:lnTo>
                    <a:lnTo>
                      <a:pt x="288" y="243"/>
                    </a:lnTo>
                    <a:lnTo>
                      <a:pt x="259" y="316"/>
                    </a:lnTo>
                    <a:lnTo>
                      <a:pt x="231" y="391"/>
                    </a:lnTo>
                    <a:lnTo>
                      <a:pt x="205" y="463"/>
                    </a:lnTo>
                    <a:lnTo>
                      <a:pt x="179" y="534"/>
                    </a:lnTo>
                    <a:lnTo>
                      <a:pt x="155" y="606"/>
                    </a:lnTo>
                    <a:lnTo>
                      <a:pt x="133" y="675"/>
                    </a:lnTo>
                    <a:lnTo>
                      <a:pt x="112" y="742"/>
                    </a:lnTo>
                    <a:lnTo>
                      <a:pt x="91" y="808"/>
                    </a:lnTo>
                    <a:lnTo>
                      <a:pt x="73" y="873"/>
                    </a:lnTo>
                    <a:lnTo>
                      <a:pt x="55" y="934"/>
                    </a:lnTo>
                    <a:lnTo>
                      <a:pt x="40" y="994"/>
                    </a:lnTo>
                    <a:lnTo>
                      <a:pt x="25" y="1050"/>
                    </a:lnTo>
                    <a:lnTo>
                      <a:pt x="12" y="1105"/>
                    </a:lnTo>
                    <a:lnTo>
                      <a:pt x="0" y="1156"/>
                    </a:lnTo>
                    <a:lnTo>
                      <a:pt x="55" y="1157"/>
                    </a:lnTo>
                    <a:lnTo>
                      <a:pt x="118" y="1156"/>
                    </a:lnTo>
                    <a:lnTo>
                      <a:pt x="190" y="1153"/>
                    </a:lnTo>
                    <a:lnTo>
                      <a:pt x="268" y="1147"/>
                    </a:lnTo>
                    <a:lnTo>
                      <a:pt x="309" y="1144"/>
                    </a:lnTo>
                    <a:lnTo>
                      <a:pt x="351" y="1139"/>
                    </a:lnTo>
                    <a:lnTo>
                      <a:pt x="393" y="1134"/>
                    </a:lnTo>
                    <a:lnTo>
                      <a:pt x="436" y="1129"/>
                    </a:lnTo>
                    <a:lnTo>
                      <a:pt x="480" y="1123"/>
                    </a:lnTo>
                    <a:lnTo>
                      <a:pt x="523" y="1117"/>
                    </a:lnTo>
                    <a:lnTo>
                      <a:pt x="567" y="1109"/>
                    </a:lnTo>
                    <a:lnTo>
                      <a:pt x="610" y="1101"/>
                    </a:lnTo>
                    <a:lnTo>
                      <a:pt x="653" y="1093"/>
                    </a:lnTo>
                    <a:lnTo>
                      <a:pt x="695" y="1084"/>
                    </a:lnTo>
                    <a:lnTo>
                      <a:pt x="737" y="1074"/>
                    </a:lnTo>
                    <a:lnTo>
                      <a:pt x="777" y="1063"/>
                    </a:lnTo>
                    <a:lnTo>
                      <a:pt x="817" y="1051"/>
                    </a:lnTo>
                    <a:lnTo>
                      <a:pt x="854" y="1040"/>
                    </a:lnTo>
                    <a:lnTo>
                      <a:pt x="890" y="1027"/>
                    </a:lnTo>
                    <a:lnTo>
                      <a:pt x="924" y="1013"/>
                    </a:lnTo>
                    <a:lnTo>
                      <a:pt x="956" y="999"/>
                    </a:lnTo>
                    <a:lnTo>
                      <a:pt x="986" y="983"/>
                    </a:lnTo>
                    <a:lnTo>
                      <a:pt x="1014" y="968"/>
                    </a:lnTo>
                    <a:lnTo>
                      <a:pt x="1039" y="951"/>
                    </a:lnTo>
                    <a:lnTo>
                      <a:pt x="1060" y="933"/>
                    </a:lnTo>
                    <a:lnTo>
                      <a:pt x="1080" y="915"/>
                    </a:lnTo>
                    <a:lnTo>
                      <a:pt x="1096" y="895"/>
                    </a:lnTo>
                    <a:lnTo>
                      <a:pt x="1108" y="875"/>
                    </a:lnTo>
                    <a:lnTo>
                      <a:pt x="1117" y="830"/>
                    </a:lnTo>
                    <a:lnTo>
                      <a:pt x="1128" y="785"/>
                    </a:lnTo>
                    <a:lnTo>
                      <a:pt x="1138" y="738"/>
                    </a:lnTo>
                    <a:lnTo>
                      <a:pt x="1149" y="691"/>
                    </a:lnTo>
                    <a:lnTo>
                      <a:pt x="1161" y="643"/>
                    </a:lnTo>
                    <a:lnTo>
                      <a:pt x="1174" y="593"/>
                    </a:lnTo>
                    <a:lnTo>
                      <a:pt x="1188" y="544"/>
                    </a:lnTo>
                    <a:lnTo>
                      <a:pt x="1201" y="494"/>
                    </a:lnTo>
                    <a:lnTo>
                      <a:pt x="1215" y="443"/>
                    </a:lnTo>
                    <a:lnTo>
                      <a:pt x="1231" y="393"/>
                    </a:lnTo>
                    <a:lnTo>
                      <a:pt x="1248" y="341"/>
                    </a:lnTo>
                    <a:lnTo>
                      <a:pt x="1264" y="290"/>
                    </a:lnTo>
                    <a:lnTo>
                      <a:pt x="1281" y="239"/>
                    </a:lnTo>
                    <a:lnTo>
                      <a:pt x="1298" y="188"/>
                    </a:lnTo>
                    <a:lnTo>
                      <a:pt x="1317" y="137"/>
                    </a:lnTo>
                    <a:lnTo>
                      <a:pt x="1335" y="87"/>
                    </a:lnTo>
                    <a:lnTo>
                      <a:pt x="1342" y="70"/>
                    </a:lnTo>
                    <a:lnTo>
                      <a:pt x="1348" y="54"/>
                    </a:lnTo>
                    <a:lnTo>
                      <a:pt x="1353" y="37"/>
                    </a:lnTo>
                    <a:lnTo>
                      <a:pt x="1359" y="21"/>
                    </a:lnTo>
                    <a:close/>
                  </a:path>
                </a:pathLst>
              </a:custGeom>
              <a:solidFill>
                <a:srgbClr val="AF3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75" name="Freeform 10"/>
              <p:cNvSpPr>
                <a:spLocks noEditPoints="1"/>
              </p:cNvSpPr>
              <p:nvPr/>
            </p:nvSpPr>
            <p:spPr bwMode="auto">
              <a:xfrm>
                <a:off x="2936" y="970"/>
                <a:ext cx="202" cy="758"/>
              </a:xfrm>
              <a:custGeom>
                <a:avLst/>
                <a:gdLst>
                  <a:gd name="T0" fmla="*/ 0 w 1410"/>
                  <a:gd name="T1" fmla="*/ 0 h 5305"/>
                  <a:gd name="T2" fmla="*/ 0 w 1410"/>
                  <a:gd name="T3" fmla="*/ 0 h 5305"/>
                  <a:gd name="T4" fmla="*/ 0 w 1410"/>
                  <a:gd name="T5" fmla="*/ 0 h 5305"/>
                  <a:gd name="T6" fmla="*/ 0 w 1410"/>
                  <a:gd name="T7" fmla="*/ 0 h 5305"/>
                  <a:gd name="T8" fmla="*/ 0 w 1410"/>
                  <a:gd name="T9" fmla="*/ 0 h 5305"/>
                  <a:gd name="T10" fmla="*/ 0 w 1410"/>
                  <a:gd name="T11" fmla="*/ 0 h 5305"/>
                  <a:gd name="T12" fmla="*/ 0 w 1410"/>
                  <a:gd name="T13" fmla="*/ 0 h 5305"/>
                  <a:gd name="T14" fmla="*/ 0 w 1410"/>
                  <a:gd name="T15" fmla="*/ 0 h 5305"/>
                  <a:gd name="T16" fmla="*/ 0 w 1410"/>
                  <a:gd name="T17" fmla="*/ 0 h 5305"/>
                  <a:gd name="T18" fmla="*/ 0 w 1410"/>
                  <a:gd name="T19" fmla="*/ 0 h 5305"/>
                  <a:gd name="T20" fmla="*/ 0 w 1410"/>
                  <a:gd name="T21" fmla="*/ 0 h 5305"/>
                  <a:gd name="T22" fmla="*/ 0 w 1410"/>
                  <a:gd name="T23" fmla="*/ 0 h 5305"/>
                  <a:gd name="T24" fmla="*/ 0 w 1410"/>
                  <a:gd name="T25" fmla="*/ 0 h 5305"/>
                  <a:gd name="T26" fmla="*/ 0 w 1410"/>
                  <a:gd name="T27" fmla="*/ 0 h 5305"/>
                  <a:gd name="T28" fmla="*/ 0 w 1410"/>
                  <a:gd name="T29" fmla="*/ 0 h 5305"/>
                  <a:gd name="T30" fmla="*/ 0 w 1410"/>
                  <a:gd name="T31" fmla="*/ 0 h 5305"/>
                  <a:gd name="T32" fmla="*/ 0 w 1410"/>
                  <a:gd name="T33" fmla="*/ 0 h 5305"/>
                  <a:gd name="T34" fmla="*/ 0 w 1410"/>
                  <a:gd name="T35" fmla="*/ 0 h 5305"/>
                  <a:gd name="T36" fmla="*/ 0 w 1410"/>
                  <a:gd name="T37" fmla="*/ 0 h 5305"/>
                  <a:gd name="T38" fmla="*/ 0 w 1410"/>
                  <a:gd name="T39" fmla="*/ 0 h 5305"/>
                  <a:gd name="T40" fmla="*/ 0 w 1410"/>
                  <a:gd name="T41" fmla="*/ 0 h 5305"/>
                  <a:gd name="T42" fmla="*/ 0 w 1410"/>
                  <a:gd name="T43" fmla="*/ 0 h 5305"/>
                  <a:gd name="T44" fmla="*/ 0 w 1410"/>
                  <a:gd name="T45" fmla="*/ 0 h 5305"/>
                  <a:gd name="T46" fmla="*/ 0 w 1410"/>
                  <a:gd name="T47" fmla="*/ 0 h 5305"/>
                  <a:gd name="T48" fmla="*/ 0 w 1410"/>
                  <a:gd name="T49" fmla="*/ 0 h 5305"/>
                  <a:gd name="T50" fmla="*/ 0 w 1410"/>
                  <a:gd name="T51" fmla="*/ 0 h 5305"/>
                  <a:gd name="T52" fmla="*/ 0 w 1410"/>
                  <a:gd name="T53" fmla="*/ 0 h 5305"/>
                  <a:gd name="T54" fmla="*/ 0 w 1410"/>
                  <a:gd name="T55" fmla="*/ 0 h 5305"/>
                  <a:gd name="T56" fmla="*/ 0 w 1410"/>
                  <a:gd name="T57" fmla="*/ 0 h 5305"/>
                  <a:gd name="T58" fmla="*/ 0 w 1410"/>
                  <a:gd name="T59" fmla="*/ 0 h 5305"/>
                  <a:gd name="T60" fmla="*/ 0 w 1410"/>
                  <a:gd name="T61" fmla="*/ 0 h 5305"/>
                  <a:gd name="T62" fmla="*/ 0 w 1410"/>
                  <a:gd name="T63" fmla="*/ 0 h 5305"/>
                  <a:gd name="T64" fmla="*/ 0 w 1410"/>
                  <a:gd name="T65" fmla="*/ 0 h 5305"/>
                  <a:gd name="T66" fmla="*/ 0 w 1410"/>
                  <a:gd name="T67" fmla="*/ 0 h 5305"/>
                  <a:gd name="T68" fmla="*/ 0 w 1410"/>
                  <a:gd name="T69" fmla="*/ 0 h 5305"/>
                  <a:gd name="T70" fmla="*/ 0 w 1410"/>
                  <a:gd name="T71" fmla="*/ 0 h 5305"/>
                  <a:gd name="T72" fmla="*/ 0 w 1410"/>
                  <a:gd name="T73" fmla="*/ 0 h 5305"/>
                  <a:gd name="T74" fmla="*/ 0 w 1410"/>
                  <a:gd name="T75" fmla="*/ 0 h 5305"/>
                  <a:gd name="T76" fmla="*/ 0 w 1410"/>
                  <a:gd name="T77" fmla="*/ 0 h 5305"/>
                  <a:gd name="T78" fmla="*/ 0 w 1410"/>
                  <a:gd name="T79" fmla="*/ 0 h 5305"/>
                  <a:gd name="T80" fmla="*/ 0 w 1410"/>
                  <a:gd name="T81" fmla="*/ 0 h 5305"/>
                  <a:gd name="T82" fmla="*/ 0 w 1410"/>
                  <a:gd name="T83" fmla="*/ 0 h 5305"/>
                  <a:gd name="T84" fmla="*/ 0 w 1410"/>
                  <a:gd name="T85" fmla="*/ 0 h 5305"/>
                  <a:gd name="T86" fmla="*/ 0 w 1410"/>
                  <a:gd name="T87" fmla="*/ 0 h 5305"/>
                  <a:gd name="T88" fmla="*/ 0 w 1410"/>
                  <a:gd name="T89" fmla="*/ 0 h 5305"/>
                  <a:gd name="T90" fmla="*/ 0 w 1410"/>
                  <a:gd name="T91" fmla="*/ 0 h 5305"/>
                  <a:gd name="T92" fmla="*/ 0 w 1410"/>
                  <a:gd name="T93" fmla="*/ 0 h 5305"/>
                  <a:gd name="T94" fmla="*/ 0 w 1410"/>
                  <a:gd name="T95" fmla="*/ 0 h 5305"/>
                  <a:gd name="T96" fmla="*/ 0 w 1410"/>
                  <a:gd name="T97" fmla="*/ 0 h 5305"/>
                  <a:gd name="T98" fmla="*/ 0 w 1410"/>
                  <a:gd name="T99" fmla="*/ 0 h 5305"/>
                  <a:gd name="T100" fmla="*/ 0 w 1410"/>
                  <a:gd name="T101" fmla="*/ 0 h 5305"/>
                  <a:gd name="T102" fmla="*/ 0 w 1410"/>
                  <a:gd name="T103" fmla="*/ 0 h 5305"/>
                  <a:gd name="T104" fmla="*/ 0 w 1410"/>
                  <a:gd name="T105" fmla="*/ 0 h 5305"/>
                  <a:gd name="T106" fmla="*/ 0 w 1410"/>
                  <a:gd name="T107" fmla="*/ 0 h 5305"/>
                  <a:gd name="T108" fmla="*/ 0 w 1410"/>
                  <a:gd name="T109" fmla="*/ 0 h 5305"/>
                  <a:gd name="T110" fmla="*/ 0 w 1410"/>
                  <a:gd name="T111" fmla="*/ 0 h 5305"/>
                  <a:gd name="T112" fmla="*/ 0 w 1410"/>
                  <a:gd name="T113" fmla="*/ 0 h 5305"/>
                  <a:gd name="T114" fmla="*/ 0 w 1410"/>
                  <a:gd name="T115" fmla="*/ 0 h 5305"/>
                  <a:gd name="T116" fmla="*/ 0 w 1410"/>
                  <a:gd name="T117" fmla="*/ 0 h 5305"/>
                  <a:gd name="T118" fmla="*/ 0 w 1410"/>
                  <a:gd name="T119" fmla="*/ 0 h 5305"/>
                  <a:gd name="T120" fmla="*/ 0 w 1410"/>
                  <a:gd name="T121" fmla="*/ 0 h 530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410"/>
                  <a:gd name="T184" fmla="*/ 0 h 5305"/>
                  <a:gd name="T185" fmla="*/ 1410 w 1410"/>
                  <a:gd name="T186" fmla="*/ 5305 h 530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410" h="5305">
                    <a:moveTo>
                      <a:pt x="1200" y="0"/>
                    </a:moveTo>
                    <a:lnTo>
                      <a:pt x="533" y="4"/>
                    </a:lnTo>
                    <a:lnTo>
                      <a:pt x="533" y="26"/>
                    </a:lnTo>
                    <a:lnTo>
                      <a:pt x="533" y="80"/>
                    </a:lnTo>
                    <a:lnTo>
                      <a:pt x="534" y="133"/>
                    </a:lnTo>
                    <a:lnTo>
                      <a:pt x="535" y="186"/>
                    </a:lnTo>
                    <a:lnTo>
                      <a:pt x="536" y="238"/>
                    </a:lnTo>
                    <a:lnTo>
                      <a:pt x="538" y="291"/>
                    </a:lnTo>
                    <a:lnTo>
                      <a:pt x="540" y="343"/>
                    </a:lnTo>
                    <a:lnTo>
                      <a:pt x="543" y="394"/>
                    </a:lnTo>
                    <a:lnTo>
                      <a:pt x="546" y="446"/>
                    </a:lnTo>
                    <a:lnTo>
                      <a:pt x="549" y="497"/>
                    </a:lnTo>
                    <a:lnTo>
                      <a:pt x="553" y="548"/>
                    </a:lnTo>
                    <a:lnTo>
                      <a:pt x="556" y="598"/>
                    </a:lnTo>
                    <a:lnTo>
                      <a:pt x="560" y="649"/>
                    </a:lnTo>
                    <a:lnTo>
                      <a:pt x="563" y="699"/>
                    </a:lnTo>
                    <a:lnTo>
                      <a:pt x="567" y="749"/>
                    </a:lnTo>
                    <a:lnTo>
                      <a:pt x="571" y="799"/>
                    </a:lnTo>
                    <a:lnTo>
                      <a:pt x="574" y="848"/>
                    </a:lnTo>
                    <a:lnTo>
                      <a:pt x="584" y="968"/>
                    </a:lnTo>
                    <a:lnTo>
                      <a:pt x="593" y="1088"/>
                    </a:lnTo>
                    <a:lnTo>
                      <a:pt x="600" y="1207"/>
                    </a:lnTo>
                    <a:lnTo>
                      <a:pt x="607" y="1326"/>
                    </a:lnTo>
                    <a:lnTo>
                      <a:pt x="609" y="1385"/>
                    </a:lnTo>
                    <a:lnTo>
                      <a:pt x="611" y="1444"/>
                    </a:lnTo>
                    <a:lnTo>
                      <a:pt x="612" y="1504"/>
                    </a:lnTo>
                    <a:lnTo>
                      <a:pt x="612" y="1563"/>
                    </a:lnTo>
                    <a:lnTo>
                      <a:pt x="612" y="1622"/>
                    </a:lnTo>
                    <a:lnTo>
                      <a:pt x="611" y="1681"/>
                    </a:lnTo>
                    <a:lnTo>
                      <a:pt x="610" y="1739"/>
                    </a:lnTo>
                    <a:lnTo>
                      <a:pt x="607" y="1798"/>
                    </a:lnTo>
                    <a:lnTo>
                      <a:pt x="603" y="1858"/>
                    </a:lnTo>
                    <a:lnTo>
                      <a:pt x="599" y="1917"/>
                    </a:lnTo>
                    <a:lnTo>
                      <a:pt x="593" y="1977"/>
                    </a:lnTo>
                    <a:lnTo>
                      <a:pt x="586" y="2036"/>
                    </a:lnTo>
                    <a:lnTo>
                      <a:pt x="577" y="2096"/>
                    </a:lnTo>
                    <a:lnTo>
                      <a:pt x="568" y="2156"/>
                    </a:lnTo>
                    <a:lnTo>
                      <a:pt x="558" y="2216"/>
                    </a:lnTo>
                    <a:lnTo>
                      <a:pt x="545" y="2276"/>
                    </a:lnTo>
                    <a:lnTo>
                      <a:pt x="532" y="2336"/>
                    </a:lnTo>
                    <a:lnTo>
                      <a:pt x="516" y="2397"/>
                    </a:lnTo>
                    <a:lnTo>
                      <a:pt x="500" y="2458"/>
                    </a:lnTo>
                    <a:lnTo>
                      <a:pt x="481" y="2519"/>
                    </a:lnTo>
                    <a:lnTo>
                      <a:pt x="462" y="2580"/>
                    </a:lnTo>
                    <a:lnTo>
                      <a:pt x="440" y="2642"/>
                    </a:lnTo>
                    <a:lnTo>
                      <a:pt x="416" y="2704"/>
                    </a:lnTo>
                    <a:lnTo>
                      <a:pt x="390" y="2766"/>
                    </a:lnTo>
                    <a:lnTo>
                      <a:pt x="350" y="2862"/>
                    </a:lnTo>
                    <a:lnTo>
                      <a:pt x="313" y="2956"/>
                    </a:lnTo>
                    <a:lnTo>
                      <a:pt x="277" y="3048"/>
                    </a:lnTo>
                    <a:lnTo>
                      <a:pt x="244" y="3136"/>
                    </a:lnTo>
                    <a:lnTo>
                      <a:pt x="213" y="3223"/>
                    </a:lnTo>
                    <a:lnTo>
                      <a:pt x="184" y="3309"/>
                    </a:lnTo>
                    <a:lnTo>
                      <a:pt x="157" y="3393"/>
                    </a:lnTo>
                    <a:lnTo>
                      <a:pt x="132" y="3475"/>
                    </a:lnTo>
                    <a:lnTo>
                      <a:pt x="109" y="3555"/>
                    </a:lnTo>
                    <a:lnTo>
                      <a:pt x="89" y="3635"/>
                    </a:lnTo>
                    <a:lnTo>
                      <a:pt x="71" y="3712"/>
                    </a:lnTo>
                    <a:lnTo>
                      <a:pt x="54" y="3789"/>
                    </a:lnTo>
                    <a:lnTo>
                      <a:pt x="40" y="3865"/>
                    </a:lnTo>
                    <a:lnTo>
                      <a:pt x="29" y="3940"/>
                    </a:lnTo>
                    <a:lnTo>
                      <a:pt x="18" y="4014"/>
                    </a:lnTo>
                    <a:lnTo>
                      <a:pt x="11" y="4088"/>
                    </a:lnTo>
                    <a:lnTo>
                      <a:pt x="5" y="4161"/>
                    </a:lnTo>
                    <a:lnTo>
                      <a:pt x="2" y="4234"/>
                    </a:lnTo>
                    <a:lnTo>
                      <a:pt x="0" y="4306"/>
                    </a:lnTo>
                    <a:lnTo>
                      <a:pt x="1" y="4378"/>
                    </a:lnTo>
                    <a:lnTo>
                      <a:pt x="3" y="4451"/>
                    </a:lnTo>
                    <a:lnTo>
                      <a:pt x="7" y="4523"/>
                    </a:lnTo>
                    <a:lnTo>
                      <a:pt x="13" y="4595"/>
                    </a:lnTo>
                    <a:lnTo>
                      <a:pt x="21" y="4669"/>
                    </a:lnTo>
                    <a:lnTo>
                      <a:pt x="32" y="4742"/>
                    </a:lnTo>
                    <a:lnTo>
                      <a:pt x="44" y="4817"/>
                    </a:lnTo>
                    <a:lnTo>
                      <a:pt x="59" y="4892"/>
                    </a:lnTo>
                    <a:lnTo>
                      <a:pt x="75" y="4968"/>
                    </a:lnTo>
                    <a:lnTo>
                      <a:pt x="93" y="5045"/>
                    </a:lnTo>
                    <a:lnTo>
                      <a:pt x="113" y="5123"/>
                    </a:lnTo>
                    <a:lnTo>
                      <a:pt x="135" y="5202"/>
                    </a:lnTo>
                    <a:lnTo>
                      <a:pt x="159" y="5283"/>
                    </a:lnTo>
                    <a:lnTo>
                      <a:pt x="164" y="5299"/>
                    </a:lnTo>
                    <a:lnTo>
                      <a:pt x="1182" y="5305"/>
                    </a:lnTo>
                    <a:lnTo>
                      <a:pt x="1172" y="5275"/>
                    </a:lnTo>
                    <a:lnTo>
                      <a:pt x="1142" y="5189"/>
                    </a:lnTo>
                    <a:lnTo>
                      <a:pt x="1115" y="5105"/>
                    </a:lnTo>
                    <a:lnTo>
                      <a:pt x="1089" y="5023"/>
                    </a:lnTo>
                    <a:lnTo>
                      <a:pt x="1066" y="4942"/>
                    </a:lnTo>
                    <a:lnTo>
                      <a:pt x="1044" y="4863"/>
                    </a:lnTo>
                    <a:lnTo>
                      <a:pt x="1026" y="4786"/>
                    </a:lnTo>
                    <a:lnTo>
                      <a:pt x="1008" y="4709"/>
                    </a:lnTo>
                    <a:lnTo>
                      <a:pt x="993" y="4635"/>
                    </a:lnTo>
                    <a:lnTo>
                      <a:pt x="979" y="4560"/>
                    </a:lnTo>
                    <a:lnTo>
                      <a:pt x="969" y="4487"/>
                    </a:lnTo>
                    <a:lnTo>
                      <a:pt x="960" y="4415"/>
                    </a:lnTo>
                    <a:lnTo>
                      <a:pt x="952" y="4342"/>
                    </a:lnTo>
                    <a:lnTo>
                      <a:pt x="947" y="4270"/>
                    </a:lnTo>
                    <a:lnTo>
                      <a:pt x="944" y="4198"/>
                    </a:lnTo>
                    <a:lnTo>
                      <a:pt x="943" y="4127"/>
                    </a:lnTo>
                    <a:lnTo>
                      <a:pt x="944" y="4056"/>
                    </a:lnTo>
                    <a:lnTo>
                      <a:pt x="947" y="3983"/>
                    </a:lnTo>
                    <a:lnTo>
                      <a:pt x="952" y="3911"/>
                    </a:lnTo>
                    <a:lnTo>
                      <a:pt x="960" y="3839"/>
                    </a:lnTo>
                    <a:lnTo>
                      <a:pt x="969" y="3765"/>
                    </a:lnTo>
                    <a:lnTo>
                      <a:pt x="981" y="3691"/>
                    </a:lnTo>
                    <a:lnTo>
                      <a:pt x="995" y="3616"/>
                    </a:lnTo>
                    <a:lnTo>
                      <a:pt x="1010" y="3540"/>
                    </a:lnTo>
                    <a:lnTo>
                      <a:pt x="1028" y="3462"/>
                    </a:lnTo>
                    <a:lnTo>
                      <a:pt x="1048" y="3383"/>
                    </a:lnTo>
                    <a:lnTo>
                      <a:pt x="1069" y="3302"/>
                    </a:lnTo>
                    <a:lnTo>
                      <a:pt x="1094" y="3219"/>
                    </a:lnTo>
                    <a:lnTo>
                      <a:pt x="1120" y="3135"/>
                    </a:lnTo>
                    <a:lnTo>
                      <a:pt x="1148" y="3050"/>
                    </a:lnTo>
                    <a:lnTo>
                      <a:pt x="1179" y="2961"/>
                    </a:lnTo>
                    <a:lnTo>
                      <a:pt x="1211" y="2870"/>
                    </a:lnTo>
                    <a:lnTo>
                      <a:pt x="1246" y="2777"/>
                    </a:lnTo>
                    <a:lnTo>
                      <a:pt x="1269" y="2715"/>
                    </a:lnTo>
                    <a:lnTo>
                      <a:pt x="1288" y="2654"/>
                    </a:lnTo>
                    <a:lnTo>
                      <a:pt x="1308" y="2593"/>
                    </a:lnTo>
                    <a:lnTo>
                      <a:pt x="1324" y="2532"/>
                    </a:lnTo>
                    <a:lnTo>
                      <a:pt x="1340" y="2472"/>
                    </a:lnTo>
                    <a:lnTo>
                      <a:pt x="1353" y="2412"/>
                    </a:lnTo>
                    <a:lnTo>
                      <a:pt x="1365" y="2352"/>
                    </a:lnTo>
                    <a:lnTo>
                      <a:pt x="1375" y="2293"/>
                    </a:lnTo>
                    <a:lnTo>
                      <a:pt x="1384" y="2234"/>
                    </a:lnTo>
                    <a:lnTo>
                      <a:pt x="1392" y="2175"/>
                    </a:lnTo>
                    <a:lnTo>
                      <a:pt x="1398" y="2116"/>
                    </a:lnTo>
                    <a:lnTo>
                      <a:pt x="1403" y="2058"/>
                    </a:lnTo>
                    <a:lnTo>
                      <a:pt x="1406" y="1999"/>
                    </a:lnTo>
                    <a:lnTo>
                      <a:pt x="1409" y="1941"/>
                    </a:lnTo>
                    <a:lnTo>
                      <a:pt x="1410" y="1883"/>
                    </a:lnTo>
                    <a:lnTo>
                      <a:pt x="1410" y="1825"/>
                    </a:lnTo>
                    <a:lnTo>
                      <a:pt x="1409" y="1768"/>
                    </a:lnTo>
                    <a:lnTo>
                      <a:pt x="1408" y="1711"/>
                    </a:lnTo>
                    <a:lnTo>
                      <a:pt x="1405" y="1653"/>
                    </a:lnTo>
                    <a:lnTo>
                      <a:pt x="1402" y="1596"/>
                    </a:lnTo>
                    <a:lnTo>
                      <a:pt x="1398" y="1538"/>
                    </a:lnTo>
                    <a:lnTo>
                      <a:pt x="1393" y="1481"/>
                    </a:lnTo>
                    <a:lnTo>
                      <a:pt x="1388" y="1423"/>
                    </a:lnTo>
                    <a:lnTo>
                      <a:pt x="1381" y="1366"/>
                    </a:lnTo>
                    <a:lnTo>
                      <a:pt x="1368" y="1251"/>
                    </a:lnTo>
                    <a:lnTo>
                      <a:pt x="1352" y="1136"/>
                    </a:lnTo>
                    <a:lnTo>
                      <a:pt x="1336" y="1020"/>
                    </a:lnTo>
                    <a:lnTo>
                      <a:pt x="1319" y="903"/>
                    </a:lnTo>
                    <a:lnTo>
                      <a:pt x="1312" y="850"/>
                    </a:lnTo>
                    <a:lnTo>
                      <a:pt x="1304" y="797"/>
                    </a:lnTo>
                    <a:lnTo>
                      <a:pt x="1297" y="744"/>
                    </a:lnTo>
                    <a:lnTo>
                      <a:pt x="1288" y="690"/>
                    </a:lnTo>
                    <a:lnTo>
                      <a:pt x="1281" y="636"/>
                    </a:lnTo>
                    <a:lnTo>
                      <a:pt x="1274" y="581"/>
                    </a:lnTo>
                    <a:lnTo>
                      <a:pt x="1268" y="528"/>
                    </a:lnTo>
                    <a:lnTo>
                      <a:pt x="1260" y="473"/>
                    </a:lnTo>
                    <a:lnTo>
                      <a:pt x="1254" y="417"/>
                    </a:lnTo>
                    <a:lnTo>
                      <a:pt x="1248" y="362"/>
                    </a:lnTo>
                    <a:lnTo>
                      <a:pt x="1243" y="306"/>
                    </a:lnTo>
                    <a:lnTo>
                      <a:pt x="1238" y="249"/>
                    </a:lnTo>
                    <a:lnTo>
                      <a:pt x="1234" y="194"/>
                    </a:lnTo>
                    <a:lnTo>
                      <a:pt x="1229" y="137"/>
                    </a:lnTo>
                    <a:lnTo>
                      <a:pt x="1226" y="79"/>
                    </a:lnTo>
                    <a:lnTo>
                      <a:pt x="1223" y="22"/>
                    </a:lnTo>
                    <a:lnTo>
                      <a:pt x="1222" y="0"/>
                    </a:lnTo>
                    <a:lnTo>
                      <a:pt x="1200" y="0"/>
                    </a:lnTo>
                    <a:close/>
                    <a:moveTo>
                      <a:pt x="1180" y="45"/>
                    </a:moveTo>
                    <a:lnTo>
                      <a:pt x="1183" y="102"/>
                    </a:lnTo>
                    <a:lnTo>
                      <a:pt x="1186" y="157"/>
                    </a:lnTo>
                    <a:lnTo>
                      <a:pt x="1190" y="213"/>
                    </a:lnTo>
                    <a:lnTo>
                      <a:pt x="1195" y="269"/>
                    </a:lnTo>
                    <a:lnTo>
                      <a:pt x="1199" y="324"/>
                    </a:lnTo>
                    <a:lnTo>
                      <a:pt x="1206" y="379"/>
                    </a:lnTo>
                    <a:lnTo>
                      <a:pt x="1211" y="434"/>
                    </a:lnTo>
                    <a:lnTo>
                      <a:pt x="1217" y="487"/>
                    </a:lnTo>
                    <a:lnTo>
                      <a:pt x="1224" y="541"/>
                    </a:lnTo>
                    <a:lnTo>
                      <a:pt x="1230" y="595"/>
                    </a:lnTo>
                    <a:lnTo>
                      <a:pt x="1238" y="648"/>
                    </a:lnTo>
                    <a:lnTo>
                      <a:pt x="1245" y="700"/>
                    </a:lnTo>
                    <a:lnTo>
                      <a:pt x="1252" y="753"/>
                    </a:lnTo>
                    <a:lnTo>
                      <a:pt x="1260" y="806"/>
                    </a:lnTo>
                    <a:lnTo>
                      <a:pt x="1268" y="857"/>
                    </a:lnTo>
                    <a:lnTo>
                      <a:pt x="1275" y="910"/>
                    </a:lnTo>
                    <a:lnTo>
                      <a:pt x="1283" y="969"/>
                    </a:lnTo>
                    <a:lnTo>
                      <a:pt x="1292" y="1027"/>
                    </a:lnTo>
                    <a:lnTo>
                      <a:pt x="1301" y="1086"/>
                    </a:lnTo>
                    <a:lnTo>
                      <a:pt x="1308" y="1145"/>
                    </a:lnTo>
                    <a:lnTo>
                      <a:pt x="1316" y="1203"/>
                    </a:lnTo>
                    <a:lnTo>
                      <a:pt x="1323" y="1261"/>
                    </a:lnTo>
                    <a:lnTo>
                      <a:pt x="1331" y="1319"/>
                    </a:lnTo>
                    <a:lnTo>
                      <a:pt x="1337" y="1378"/>
                    </a:lnTo>
                    <a:lnTo>
                      <a:pt x="1343" y="1435"/>
                    </a:lnTo>
                    <a:lnTo>
                      <a:pt x="1349" y="1493"/>
                    </a:lnTo>
                    <a:lnTo>
                      <a:pt x="1353" y="1551"/>
                    </a:lnTo>
                    <a:lnTo>
                      <a:pt x="1358" y="1609"/>
                    </a:lnTo>
                    <a:lnTo>
                      <a:pt x="1361" y="1667"/>
                    </a:lnTo>
                    <a:lnTo>
                      <a:pt x="1364" y="1725"/>
                    </a:lnTo>
                    <a:lnTo>
                      <a:pt x="1365" y="1783"/>
                    </a:lnTo>
                    <a:lnTo>
                      <a:pt x="1366" y="1841"/>
                    </a:lnTo>
                    <a:lnTo>
                      <a:pt x="1365" y="1898"/>
                    </a:lnTo>
                    <a:lnTo>
                      <a:pt x="1364" y="1954"/>
                    </a:lnTo>
                    <a:lnTo>
                      <a:pt x="1361" y="2009"/>
                    </a:lnTo>
                    <a:lnTo>
                      <a:pt x="1358" y="2066"/>
                    </a:lnTo>
                    <a:lnTo>
                      <a:pt x="1352" y="2122"/>
                    </a:lnTo>
                    <a:lnTo>
                      <a:pt x="1346" y="2179"/>
                    </a:lnTo>
                    <a:lnTo>
                      <a:pt x="1339" y="2236"/>
                    </a:lnTo>
                    <a:lnTo>
                      <a:pt x="1330" y="2294"/>
                    </a:lnTo>
                    <a:lnTo>
                      <a:pt x="1319" y="2351"/>
                    </a:lnTo>
                    <a:lnTo>
                      <a:pt x="1308" y="2409"/>
                    </a:lnTo>
                    <a:lnTo>
                      <a:pt x="1295" y="2466"/>
                    </a:lnTo>
                    <a:lnTo>
                      <a:pt x="1280" y="2524"/>
                    </a:lnTo>
                    <a:lnTo>
                      <a:pt x="1264" y="2583"/>
                    </a:lnTo>
                    <a:lnTo>
                      <a:pt x="1245" y="2642"/>
                    </a:lnTo>
                    <a:lnTo>
                      <a:pt x="1225" y="2701"/>
                    </a:lnTo>
                    <a:lnTo>
                      <a:pt x="1204" y="2761"/>
                    </a:lnTo>
                    <a:lnTo>
                      <a:pt x="1167" y="2860"/>
                    </a:lnTo>
                    <a:lnTo>
                      <a:pt x="1132" y="2957"/>
                    </a:lnTo>
                    <a:lnTo>
                      <a:pt x="1100" y="3051"/>
                    </a:lnTo>
                    <a:lnTo>
                      <a:pt x="1071" y="3143"/>
                    </a:lnTo>
                    <a:lnTo>
                      <a:pt x="1043" y="3233"/>
                    </a:lnTo>
                    <a:lnTo>
                      <a:pt x="1019" y="3321"/>
                    </a:lnTo>
                    <a:lnTo>
                      <a:pt x="996" y="3407"/>
                    </a:lnTo>
                    <a:lnTo>
                      <a:pt x="976" y="3492"/>
                    </a:lnTo>
                    <a:lnTo>
                      <a:pt x="967" y="3534"/>
                    </a:lnTo>
                    <a:lnTo>
                      <a:pt x="959" y="3575"/>
                    </a:lnTo>
                    <a:lnTo>
                      <a:pt x="950" y="3616"/>
                    </a:lnTo>
                    <a:lnTo>
                      <a:pt x="943" y="3657"/>
                    </a:lnTo>
                    <a:lnTo>
                      <a:pt x="937" y="3698"/>
                    </a:lnTo>
                    <a:lnTo>
                      <a:pt x="931" y="3737"/>
                    </a:lnTo>
                    <a:lnTo>
                      <a:pt x="925" y="3778"/>
                    </a:lnTo>
                    <a:lnTo>
                      <a:pt x="919" y="3818"/>
                    </a:lnTo>
                    <a:lnTo>
                      <a:pt x="915" y="3857"/>
                    </a:lnTo>
                    <a:lnTo>
                      <a:pt x="911" y="3896"/>
                    </a:lnTo>
                    <a:lnTo>
                      <a:pt x="908" y="3936"/>
                    </a:lnTo>
                    <a:lnTo>
                      <a:pt x="906" y="3975"/>
                    </a:lnTo>
                    <a:lnTo>
                      <a:pt x="904" y="4014"/>
                    </a:lnTo>
                    <a:lnTo>
                      <a:pt x="902" y="4054"/>
                    </a:lnTo>
                    <a:lnTo>
                      <a:pt x="902" y="4092"/>
                    </a:lnTo>
                    <a:lnTo>
                      <a:pt x="901" y="4131"/>
                    </a:lnTo>
                    <a:lnTo>
                      <a:pt x="902" y="4197"/>
                    </a:lnTo>
                    <a:lnTo>
                      <a:pt x="905" y="4265"/>
                    </a:lnTo>
                    <a:lnTo>
                      <a:pt x="909" y="4331"/>
                    </a:lnTo>
                    <a:lnTo>
                      <a:pt x="915" y="4398"/>
                    </a:lnTo>
                    <a:lnTo>
                      <a:pt x="922" y="4465"/>
                    </a:lnTo>
                    <a:lnTo>
                      <a:pt x="932" y="4533"/>
                    </a:lnTo>
                    <a:lnTo>
                      <a:pt x="943" y="4602"/>
                    </a:lnTo>
                    <a:lnTo>
                      <a:pt x="957" y="4671"/>
                    </a:lnTo>
                    <a:lnTo>
                      <a:pt x="971" y="4740"/>
                    </a:lnTo>
                    <a:lnTo>
                      <a:pt x="988" y="4812"/>
                    </a:lnTo>
                    <a:lnTo>
                      <a:pt x="1005" y="4883"/>
                    </a:lnTo>
                    <a:lnTo>
                      <a:pt x="1025" y="4955"/>
                    </a:lnTo>
                    <a:lnTo>
                      <a:pt x="1045" y="5030"/>
                    </a:lnTo>
                    <a:lnTo>
                      <a:pt x="1069" y="5105"/>
                    </a:lnTo>
                    <a:lnTo>
                      <a:pt x="1093" y="5182"/>
                    </a:lnTo>
                    <a:lnTo>
                      <a:pt x="1120" y="5259"/>
                    </a:lnTo>
                    <a:lnTo>
                      <a:pt x="1100" y="5259"/>
                    </a:lnTo>
                    <a:lnTo>
                      <a:pt x="1065" y="5259"/>
                    </a:lnTo>
                    <a:lnTo>
                      <a:pt x="1017" y="5259"/>
                    </a:lnTo>
                    <a:lnTo>
                      <a:pt x="956" y="5258"/>
                    </a:lnTo>
                    <a:lnTo>
                      <a:pt x="887" y="5258"/>
                    </a:lnTo>
                    <a:lnTo>
                      <a:pt x="811" y="5257"/>
                    </a:lnTo>
                    <a:lnTo>
                      <a:pt x="731" y="5257"/>
                    </a:lnTo>
                    <a:lnTo>
                      <a:pt x="649" y="5256"/>
                    </a:lnTo>
                    <a:lnTo>
                      <a:pt x="567" y="5256"/>
                    </a:lnTo>
                    <a:lnTo>
                      <a:pt x="488" y="5255"/>
                    </a:lnTo>
                    <a:lnTo>
                      <a:pt x="414" y="5255"/>
                    </a:lnTo>
                    <a:lnTo>
                      <a:pt x="347" y="5255"/>
                    </a:lnTo>
                    <a:lnTo>
                      <a:pt x="289" y="5254"/>
                    </a:lnTo>
                    <a:lnTo>
                      <a:pt x="244" y="5254"/>
                    </a:lnTo>
                    <a:lnTo>
                      <a:pt x="213" y="5254"/>
                    </a:lnTo>
                    <a:lnTo>
                      <a:pt x="197" y="5254"/>
                    </a:lnTo>
                    <a:lnTo>
                      <a:pt x="179" y="5192"/>
                    </a:lnTo>
                    <a:lnTo>
                      <a:pt x="162" y="5131"/>
                    </a:lnTo>
                    <a:lnTo>
                      <a:pt x="146" y="5070"/>
                    </a:lnTo>
                    <a:lnTo>
                      <a:pt x="131" y="5011"/>
                    </a:lnTo>
                    <a:lnTo>
                      <a:pt x="117" y="4952"/>
                    </a:lnTo>
                    <a:lnTo>
                      <a:pt x="105" y="4893"/>
                    </a:lnTo>
                    <a:lnTo>
                      <a:pt x="94" y="4835"/>
                    </a:lnTo>
                    <a:lnTo>
                      <a:pt x="83" y="4778"/>
                    </a:lnTo>
                    <a:lnTo>
                      <a:pt x="75" y="4721"/>
                    </a:lnTo>
                    <a:lnTo>
                      <a:pt x="67" y="4665"/>
                    </a:lnTo>
                    <a:lnTo>
                      <a:pt x="61" y="4608"/>
                    </a:lnTo>
                    <a:lnTo>
                      <a:pt x="54" y="4552"/>
                    </a:lnTo>
                    <a:lnTo>
                      <a:pt x="50" y="4496"/>
                    </a:lnTo>
                    <a:lnTo>
                      <a:pt x="47" y="4440"/>
                    </a:lnTo>
                    <a:lnTo>
                      <a:pt x="46" y="4385"/>
                    </a:lnTo>
                    <a:lnTo>
                      <a:pt x="45" y="4329"/>
                    </a:lnTo>
                    <a:lnTo>
                      <a:pt x="45" y="4285"/>
                    </a:lnTo>
                    <a:lnTo>
                      <a:pt x="46" y="4243"/>
                    </a:lnTo>
                    <a:lnTo>
                      <a:pt x="48" y="4199"/>
                    </a:lnTo>
                    <a:lnTo>
                      <a:pt x="51" y="4156"/>
                    </a:lnTo>
                    <a:lnTo>
                      <a:pt x="54" y="4113"/>
                    </a:lnTo>
                    <a:lnTo>
                      <a:pt x="59" y="4068"/>
                    </a:lnTo>
                    <a:lnTo>
                      <a:pt x="63" y="4025"/>
                    </a:lnTo>
                    <a:lnTo>
                      <a:pt x="69" y="3980"/>
                    </a:lnTo>
                    <a:lnTo>
                      <a:pt x="75" y="3936"/>
                    </a:lnTo>
                    <a:lnTo>
                      <a:pt x="82" y="3891"/>
                    </a:lnTo>
                    <a:lnTo>
                      <a:pt x="90" y="3847"/>
                    </a:lnTo>
                    <a:lnTo>
                      <a:pt x="98" y="3801"/>
                    </a:lnTo>
                    <a:lnTo>
                      <a:pt x="107" y="3756"/>
                    </a:lnTo>
                    <a:lnTo>
                      <a:pt x="117" y="3709"/>
                    </a:lnTo>
                    <a:lnTo>
                      <a:pt x="129" y="3663"/>
                    </a:lnTo>
                    <a:lnTo>
                      <a:pt x="140" y="3616"/>
                    </a:lnTo>
                    <a:lnTo>
                      <a:pt x="153" y="3569"/>
                    </a:lnTo>
                    <a:lnTo>
                      <a:pt x="165" y="3521"/>
                    </a:lnTo>
                    <a:lnTo>
                      <a:pt x="179" y="3473"/>
                    </a:lnTo>
                    <a:lnTo>
                      <a:pt x="194" y="3424"/>
                    </a:lnTo>
                    <a:lnTo>
                      <a:pt x="209" y="3374"/>
                    </a:lnTo>
                    <a:lnTo>
                      <a:pt x="226" y="3324"/>
                    </a:lnTo>
                    <a:lnTo>
                      <a:pt x="243" y="3273"/>
                    </a:lnTo>
                    <a:lnTo>
                      <a:pt x="261" y="3222"/>
                    </a:lnTo>
                    <a:lnTo>
                      <a:pt x="298" y="3117"/>
                    </a:lnTo>
                    <a:lnTo>
                      <a:pt x="340" y="3009"/>
                    </a:lnTo>
                    <a:lnTo>
                      <a:pt x="384" y="2899"/>
                    </a:lnTo>
                    <a:lnTo>
                      <a:pt x="432" y="2784"/>
                    </a:lnTo>
                    <a:lnTo>
                      <a:pt x="448" y="2745"/>
                    </a:lnTo>
                    <a:lnTo>
                      <a:pt x="464" y="2706"/>
                    </a:lnTo>
                    <a:lnTo>
                      <a:pt x="478" y="2667"/>
                    </a:lnTo>
                    <a:lnTo>
                      <a:pt x="493" y="2629"/>
                    </a:lnTo>
                    <a:lnTo>
                      <a:pt x="505" y="2590"/>
                    </a:lnTo>
                    <a:lnTo>
                      <a:pt x="518" y="2551"/>
                    </a:lnTo>
                    <a:lnTo>
                      <a:pt x="530" y="2513"/>
                    </a:lnTo>
                    <a:lnTo>
                      <a:pt x="541" y="2475"/>
                    </a:lnTo>
                    <a:lnTo>
                      <a:pt x="553" y="2437"/>
                    </a:lnTo>
                    <a:lnTo>
                      <a:pt x="563" y="2399"/>
                    </a:lnTo>
                    <a:lnTo>
                      <a:pt x="572" y="2361"/>
                    </a:lnTo>
                    <a:lnTo>
                      <a:pt x="580" y="2324"/>
                    </a:lnTo>
                    <a:lnTo>
                      <a:pt x="597" y="2248"/>
                    </a:lnTo>
                    <a:lnTo>
                      <a:pt x="611" y="2173"/>
                    </a:lnTo>
                    <a:lnTo>
                      <a:pt x="623" y="2098"/>
                    </a:lnTo>
                    <a:lnTo>
                      <a:pt x="633" y="2024"/>
                    </a:lnTo>
                    <a:lnTo>
                      <a:pt x="641" y="1949"/>
                    </a:lnTo>
                    <a:lnTo>
                      <a:pt x="648" y="1875"/>
                    </a:lnTo>
                    <a:lnTo>
                      <a:pt x="652" y="1802"/>
                    </a:lnTo>
                    <a:lnTo>
                      <a:pt x="656" y="1728"/>
                    </a:lnTo>
                    <a:lnTo>
                      <a:pt x="657" y="1654"/>
                    </a:lnTo>
                    <a:lnTo>
                      <a:pt x="658" y="1580"/>
                    </a:lnTo>
                    <a:lnTo>
                      <a:pt x="658" y="1535"/>
                    </a:lnTo>
                    <a:lnTo>
                      <a:pt x="657" y="1489"/>
                    </a:lnTo>
                    <a:lnTo>
                      <a:pt x="656" y="1444"/>
                    </a:lnTo>
                    <a:lnTo>
                      <a:pt x="655" y="1397"/>
                    </a:lnTo>
                    <a:lnTo>
                      <a:pt x="653" y="1352"/>
                    </a:lnTo>
                    <a:lnTo>
                      <a:pt x="651" y="1306"/>
                    </a:lnTo>
                    <a:lnTo>
                      <a:pt x="649" y="1261"/>
                    </a:lnTo>
                    <a:lnTo>
                      <a:pt x="646" y="1214"/>
                    </a:lnTo>
                    <a:lnTo>
                      <a:pt x="643" y="1169"/>
                    </a:lnTo>
                    <a:lnTo>
                      <a:pt x="640" y="1122"/>
                    </a:lnTo>
                    <a:lnTo>
                      <a:pt x="637" y="1077"/>
                    </a:lnTo>
                    <a:lnTo>
                      <a:pt x="633" y="1030"/>
                    </a:lnTo>
                    <a:lnTo>
                      <a:pt x="630" y="984"/>
                    </a:lnTo>
                    <a:lnTo>
                      <a:pt x="627" y="937"/>
                    </a:lnTo>
                    <a:lnTo>
                      <a:pt x="623" y="891"/>
                    </a:lnTo>
                    <a:lnTo>
                      <a:pt x="620" y="844"/>
                    </a:lnTo>
                    <a:lnTo>
                      <a:pt x="616" y="796"/>
                    </a:lnTo>
                    <a:lnTo>
                      <a:pt x="612" y="748"/>
                    </a:lnTo>
                    <a:lnTo>
                      <a:pt x="608" y="700"/>
                    </a:lnTo>
                    <a:lnTo>
                      <a:pt x="605" y="652"/>
                    </a:lnTo>
                    <a:lnTo>
                      <a:pt x="601" y="602"/>
                    </a:lnTo>
                    <a:lnTo>
                      <a:pt x="598" y="553"/>
                    </a:lnTo>
                    <a:lnTo>
                      <a:pt x="595" y="504"/>
                    </a:lnTo>
                    <a:lnTo>
                      <a:pt x="592" y="454"/>
                    </a:lnTo>
                    <a:lnTo>
                      <a:pt x="589" y="405"/>
                    </a:lnTo>
                    <a:lnTo>
                      <a:pt x="587" y="355"/>
                    </a:lnTo>
                    <a:lnTo>
                      <a:pt x="585" y="304"/>
                    </a:lnTo>
                    <a:lnTo>
                      <a:pt x="583" y="254"/>
                    </a:lnTo>
                    <a:lnTo>
                      <a:pt x="580" y="203"/>
                    </a:lnTo>
                    <a:lnTo>
                      <a:pt x="579" y="151"/>
                    </a:lnTo>
                    <a:lnTo>
                      <a:pt x="578" y="101"/>
                    </a:lnTo>
                    <a:lnTo>
                      <a:pt x="578" y="49"/>
                    </a:lnTo>
                    <a:lnTo>
                      <a:pt x="615" y="49"/>
                    </a:lnTo>
                    <a:lnTo>
                      <a:pt x="685" y="48"/>
                    </a:lnTo>
                    <a:lnTo>
                      <a:pt x="777" y="48"/>
                    </a:lnTo>
                    <a:lnTo>
                      <a:pt x="880" y="47"/>
                    </a:lnTo>
                    <a:lnTo>
                      <a:pt x="983" y="47"/>
                    </a:lnTo>
                    <a:lnTo>
                      <a:pt x="1075" y="46"/>
                    </a:lnTo>
                    <a:lnTo>
                      <a:pt x="1145" y="46"/>
                    </a:lnTo>
                    <a:lnTo>
                      <a:pt x="1180" y="45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76" name="Freeform 11"/>
              <p:cNvSpPr>
                <a:spLocks noEditPoints="1"/>
              </p:cNvSpPr>
              <p:nvPr/>
            </p:nvSpPr>
            <p:spPr bwMode="auto">
              <a:xfrm>
                <a:off x="2965" y="1631"/>
                <a:ext cx="111" cy="79"/>
              </a:xfrm>
              <a:custGeom>
                <a:avLst/>
                <a:gdLst>
                  <a:gd name="T0" fmla="*/ 0 w 777"/>
                  <a:gd name="T1" fmla="*/ 0 h 553"/>
                  <a:gd name="T2" fmla="*/ 0 w 777"/>
                  <a:gd name="T3" fmla="*/ 0 h 553"/>
                  <a:gd name="T4" fmla="*/ 0 w 777"/>
                  <a:gd name="T5" fmla="*/ 0 h 553"/>
                  <a:gd name="T6" fmla="*/ 0 w 777"/>
                  <a:gd name="T7" fmla="*/ 0 h 553"/>
                  <a:gd name="T8" fmla="*/ 0 w 777"/>
                  <a:gd name="T9" fmla="*/ 0 h 553"/>
                  <a:gd name="T10" fmla="*/ 0 w 777"/>
                  <a:gd name="T11" fmla="*/ 0 h 553"/>
                  <a:gd name="T12" fmla="*/ 0 w 777"/>
                  <a:gd name="T13" fmla="*/ 0 h 553"/>
                  <a:gd name="T14" fmla="*/ 0 w 777"/>
                  <a:gd name="T15" fmla="*/ 0 h 553"/>
                  <a:gd name="T16" fmla="*/ 0 w 777"/>
                  <a:gd name="T17" fmla="*/ 0 h 553"/>
                  <a:gd name="T18" fmla="*/ 0 w 777"/>
                  <a:gd name="T19" fmla="*/ 0 h 553"/>
                  <a:gd name="T20" fmla="*/ 0 w 777"/>
                  <a:gd name="T21" fmla="*/ 0 h 553"/>
                  <a:gd name="T22" fmla="*/ 0 w 777"/>
                  <a:gd name="T23" fmla="*/ 0 h 553"/>
                  <a:gd name="T24" fmla="*/ 0 w 777"/>
                  <a:gd name="T25" fmla="*/ 0 h 553"/>
                  <a:gd name="T26" fmla="*/ 0 w 777"/>
                  <a:gd name="T27" fmla="*/ 0 h 553"/>
                  <a:gd name="T28" fmla="*/ 0 w 777"/>
                  <a:gd name="T29" fmla="*/ 0 h 553"/>
                  <a:gd name="T30" fmla="*/ 0 w 777"/>
                  <a:gd name="T31" fmla="*/ 0 h 553"/>
                  <a:gd name="T32" fmla="*/ 0 w 777"/>
                  <a:gd name="T33" fmla="*/ 0 h 553"/>
                  <a:gd name="T34" fmla="*/ 0 w 777"/>
                  <a:gd name="T35" fmla="*/ 0 h 553"/>
                  <a:gd name="T36" fmla="*/ 0 w 777"/>
                  <a:gd name="T37" fmla="*/ 0 h 553"/>
                  <a:gd name="T38" fmla="*/ 0 w 777"/>
                  <a:gd name="T39" fmla="*/ 0 h 553"/>
                  <a:gd name="T40" fmla="*/ 0 w 777"/>
                  <a:gd name="T41" fmla="*/ 0 h 553"/>
                  <a:gd name="T42" fmla="*/ 0 w 777"/>
                  <a:gd name="T43" fmla="*/ 0 h 553"/>
                  <a:gd name="T44" fmla="*/ 0 w 777"/>
                  <a:gd name="T45" fmla="*/ 0 h 553"/>
                  <a:gd name="T46" fmla="*/ 0 w 777"/>
                  <a:gd name="T47" fmla="*/ 0 h 553"/>
                  <a:gd name="T48" fmla="*/ 0 w 777"/>
                  <a:gd name="T49" fmla="*/ 0 h 553"/>
                  <a:gd name="T50" fmla="*/ 0 w 777"/>
                  <a:gd name="T51" fmla="*/ 0 h 553"/>
                  <a:gd name="T52" fmla="*/ 0 w 777"/>
                  <a:gd name="T53" fmla="*/ 0 h 553"/>
                  <a:gd name="T54" fmla="*/ 0 w 777"/>
                  <a:gd name="T55" fmla="*/ 0 h 553"/>
                  <a:gd name="T56" fmla="*/ 0 w 777"/>
                  <a:gd name="T57" fmla="*/ 0 h 553"/>
                  <a:gd name="T58" fmla="*/ 0 w 777"/>
                  <a:gd name="T59" fmla="*/ 0 h 553"/>
                  <a:gd name="T60" fmla="*/ 0 w 777"/>
                  <a:gd name="T61" fmla="*/ 0 h 553"/>
                  <a:gd name="T62" fmla="*/ 0 w 777"/>
                  <a:gd name="T63" fmla="*/ 0 h 553"/>
                  <a:gd name="T64" fmla="*/ 0 w 777"/>
                  <a:gd name="T65" fmla="*/ 0 h 553"/>
                  <a:gd name="T66" fmla="*/ 0 w 777"/>
                  <a:gd name="T67" fmla="*/ 0 h 553"/>
                  <a:gd name="T68" fmla="*/ 0 w 777"/>
                  <a:gd name="T69" fmla="*/ 0 h 553"/>
                  <a:gd name="T70" fmla="*/ 0 w 777"/>
                  <a:gd name="T71" fmla="*/ 0 h 553"/>
                  <a:gd name="T72" fmla="*/ 0 w 777"/>
                  <a:gd name="T73" fmla="*/ 0 h 553"/>
                  <a:gd name="T74" fmla="*/ 0 w 777"/>
                  <a:gd name="T75" fmla="*/ 0 h 553"/>
                  <a:gd name="T76" fmla="*/ 0 w 777"/>
                  <a:gd name="T77" fmla="*/ 0 h 553"/>
                  <a:gd name="T78" fmla="*/ 0 w 777"/>
                  <a:gd name="T79" fmla="*/ 0 h 553"/>
                  <a:gd name="T80" fmla="*/ 0 w 777"/>
                  <a:gd name="T81" fmla="*/ 0 h 553"/>
                  <a:gd name="T82" fmla="*/ 0 w 777"/>
                  <a:gd name="T83" fmla="*/ 0 h 553"/>
                  <a:gd name="T84" fmla="*/ 0 w 777"/>
                  <a:gd name="T85" fmla="*/ 0 h 553"/>
                  <a:gd name="T86" fmla="*/ 0 w 777"/>
                  <a:gd name="T87" fmla="*/ 0 h 553"/>
                  <a:gd name="T88" fmla="*/ 0 w 777"/>
                  <a:gd name="T89" fmla="*/ 0 h 553"/>
                  <a:gd name="T90" fmla="*/ 0 w 777"/>
                  <a:gd name="T91" fmla="*/ 0 h 553"/>
                  <a:gd name="T92" fmla="*/ 0 w 777"/>
                  <a:gd name="T93" fmla="*/ 0 h 553"/>
                  <a:gd name="T94" fmla="*/ 0 w 777"/>
                  <a:gd name="T95" fmla="*/ 0 h 553"/>
                  <a:gd name="T96" fmla="*/ 0 w 777"/>
                  <a:gd name="T97" fmla="*/ 0 h 553"/>
                  <a:gd name="T98" fmla="*/ 0 w 777"/>
                  <a:gd name="T99" fmla="*/ 0 h 553"/>
                  <a:gd name="T100" fmla="*/ 0 w 777"/>
                  <a:gd name="T101" fmla="*/ 0 h 553"/>
                  <a:gd name="T102" fmla="*/ 0 w 777"/>
                  <a:gd name="T103" fmla="*/ 0 h 553"/>
                  <a:gd name="T104" fmla="*/ 0 w 777"/>
                  <a:gd name="T105" fmla="*/ 0 h 553"/>
                  <a:gd name="T106" fmla="*/ 0 w 777"/>
                  <a:gd name="T107" fmla="*/ 0 h 553"/>
                  <a:gd name="T108" fmla="*/ 0 w 777"/>
                  <a:gd name="T109" fmla="*/ 0 h 553"/>
                  <a:gd name="T110" fmla="*/ 0 w 777"/>
                  <a:gd name="T111" fmla="*/ 0 h 553"/>
                  <a:gd name="T112" fmla="*/ 0 w 777"/>
                  <a:gd name="T113" fmla="*/ 0 h 55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77"/>
                  <a:gd name="T172" fmla="*/ 0 h 553"/>
                  <a:gd name="T173" fmla="*/ 777 w 777"/>
                  <a:gd name="T174" fmla="*/ 553 h 55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77" h="553">
                    <a:moveTo>
                      <a:pt x="639" y="0"/>
                    </a:moveTo>
                    <a:lnTo>
                      <a:pt x="0" y="0"/>
                    </a:lnTo>
                    <a:lnTo>
                      <a:pt x="1" y="19"/>
                    </a:lnTo>
                    <a:lnTo>
                      <a:pt x="6" y="78"/>
                    </a:lnTo>
                    <a:lnTo>
                      <a:pt x="13" y="138"/>
                    </a:lnTo>
                    <a:lnTo>
                      <a:pt x="21" y="200"/>
                    </a:lnTo>
                    <a:lnTo>
                      <a:pt x="31" y="264"/>
                    </a:lnTo>
                    <a:lnTo>
                      <a:pt x="44" y="329"/>
                    </a:lnTo>
                    <a:lnTo>
                      <a:pt x="57" y="397"/>
                    </a:lnTo>
                    <a:lnTo>
                      <a:pt x="72" y="466"/>
                    </a:lnTo>
                    <a:lnTo>
                      <a:pt x="90" y="536"/>
                    </a:lnTo>
                    <a:lnTo>
                      <a:pt x="93" y="549"/>
                    </a:lnTo>
                    <a:lnTo>
                      <a:pt x="777" y="553"/>
                    </a:lnTo>
                    <a:lnTo>
                      <a:pt x="771" y="532"/>
                    </a:lnTo>
                    <a:lnTo>
                      <a:pt x="750" y="460"/>
                    </a:lnTo>
                    <a:lnTo>
                      <a:pt x="732" y="389"/>
                    </a:lnTo>
                    <a:lnTo>
                      <a:pt x="715" y="322"/>
                    </a:lnTo>
                    <a:lnTo>
                      <a:pt x="700" y="257"/>
                    </a:lnTo>
                    <a:lnTo>
                      <a:pt x="686" y="194"/>
                    </a:lnTo>
                    <a:lnTo>
                      <a:pt x="674" y="132"/>
                    </a:lnTo>
                    <a:lnTo>
                      <a:pt x="664" y="73"/>
                    </a:lnTo>
                    <a:lnTo>
                      <a:pt x="654" y="15"/>
                    </a:lnTo>
                    <a:lnTo>
                      <a:pt x="652" y="0"/>
                    </a:lnTo>
                    <a:lnTo>
                      <a:pt x="639" y="0"/>
                    </a:lnTo>
                    <a:close/>
                    <a:moveTo>
                      <a:pt x="625" y="35"/>
                    </a:moveTo>
                    <a:lnTo>
                      <a:pt x="634" y="88"/>
                    </a:lnTo>
                    <a:lnTo>
                      <a:pt x="644" y="145"/>
                    </a:lnTo>
                    <a:lnTo>
                      <a:pt x="655" y="203"/>
                    </a:lnTo>
                    <a:lnTo>
                      <a:pt x="668" y="262"/>
                    </a:lnTo>
                    <a:lnTo>
                      <a:pt x="682" y="324"/>
                    </a:lnTo>
                    <a:lnTo>
                      <a:pt x="698" y="387"/>
                    </a:lnTo>
                    <a:lnTo>
                      <a:pt x="715" y="452"/>
                    </a:lnTo>
                    <a:lnTo>
                      <a:pt x="734" y="520"/>
                    </a:lnTo>
                    <a:lnTo>
                      <a:pt x="698" y="520"/>
                    </a:lnTo>
                    <a:lnTo>
                      <a:pt x="624" y="519"/>
                    </a:lnTo>
                    <a:lnTo>
                      <a:pt x="528" y="519"/>
                    </a:lnTo>
                    <a:lnTo>
                      <a:pt x="421" y="518"/>
                    </a:lnTo>
                    <a:lnTo>
                      <a:pt x="313" y="518"/>
                    </a:lnTo>
                    <a:lnTo>
                      <a:pt x="219" y="516"/>
                    </a:lnTo>
                    <a:lnTo>
                      <a:pt x="150" y="516"/>
                    </a:lnTo>
                    <a:lnTo>
                      <a:pt x="118" y="515"/>
                    </a:lnTo>
                    <a:lnTo>
                      <a:pt x="102" y="450"/>
                    </a:lnTo>
                    <a:lnTo>
                      <a:pt x="88" y="386"/>
                    </a:lnTo>
                    <a:lnTo>
                      <a:pt x="76" y="323"/>
                    </a:lnTo>
                    <a:lnTo>
                      <a:pt x="64" y="263"/>
                    </a:lnTo>
                    <a:lnTo>
                      <a:pt x="55" y="203"/>
                    </a:lnTo>
                    <a:lnTo>
                      <a:pt x="47" y="146"/>
                    </a:lnTo>
                    <a:lnTo>
                      <a:pt x="40" y="89"/>
                    </a:lnTo>
                    <a:lnTo>
                      <a:pt x="35" y="35"/>
                    </a:lnTo>
                    <a:lnTo>
                      <a:pt x="69" y="35"/>
                    </a:lnTo>
                    <a:lnTo>
                      <a:pt x="138" y="35"/>
                    </a:lnTo>
                    <a:lnTo>
                      <a:pt x="230" y="35"/>
                    </a:lnTo>
                    <a:lnTo>
                      <a:pt x="333" y="35"/>
                    </a:lnTo>
                    <a:lnTo>
                      <a:pt x="436" y="35"/>
                    </a:lnTo>
                    <a:lnTo>
                      <a:pt x="527" y="35"/>
                    </a:lnTo>
                    <a:lnTo>
                      <a:pt x="593" y="35"/>
                    </a:lnTo>
                    <a:lnTo>
                      <a:pt x="625" y="35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77" name="Freeform 12"/>
              <p:cNvSpPr>
                <a:spLocks noEditPoints="1"/>
              </p:cNvSpPr>
              <p:nvPr/>
            </p:nvSpPr>
            <p:spPr bwMode="auto">
              <a:xfrm>
                <a:off x="2978" y="1641"/>
                <a:ext cx="84" cy="60"/>
              </a:xfrm>
              <a:custGeom>
                <a:avLst/>
                <a:gdLst>
                  <a:gd name="T0" fmla="*/ 0 w 589"/>
                  <a:gd name="T1" fmla="*/ 0 h 421"/>
                  <a:gd name="T2" fmla="*/ 0 w 589"/>
                  <a:gd name="T3" fmla="*/ 0 h 421"/>
                  <a:gd name="T4" fmla="*/ 0 w 589"/>
                  <a:gd name="T5" fmla="*/ 0 h 421"/>
                  <a:gd name="T6" fmla="*/ 0 w 589"/>
                  <a:gd name="T7" fmla="*/ 0 h 421"/>
                  <a:gd name="T8" fmla="*/ 0 w 589"/>
                  <a:gd name="T9" fmla="*/ 0 h 421"/>
                  <a:gd name="T10" fmla="*/ 0 w 589"/>
                  <a:gd name="T11" fmla="*/ 0 h 421"/>
                  <a:gd name="T12" fmla="*/ 0 w 589"/>
                  <a:gd name="T13" fmla="*/ 0 h 421"/>
                  <a:gd name="T14" fmla="*/ 0 w 589"/>
                  <a:gd name="T15" fmla="*/ 0 h 421"/>
                  <a:gd name="T16" fmla="*/ 0 w 589"/>
                  <a:gd name="T17" fmla="*/ 0 h 421"/>
                  <a:gd name="T18" fmla="*/ 0 w 589"/>
                  <a:gd name="T19" fmla="*/ 0 h 421"/>
                  <a:gd name="T20" fmla="*/ 0 w 589"/>
                  <a:gd name="T21" fmla="*/ 0 h 421"/>
                  <a:gd name="T22" fmla="*/ 0 w 589"/>
                  <a:gd name="T23" fmla="*/ 0 h 421"/>
                  <a:gd name="T24" fmla="*/ 0 w 589"/>
                  <a:gd name="T25" fmla="*/ 0 h 421"/>
                  <a:gd name="T26" fmla="*/ 0 w 589"/>
                  <a:gd name="T27" fmla="*/ 0 h 421"/>
                  <a:gd name="T28" fmla="*/ 0 w 589"/>
                  <a:gd name="T29" fmla="*/ 0 h 421"/>
                  <a:gd name="T30" fmla="*/ 0 w 589"/>
                  <a:gd name="T31" fmla="*/ 0 h 421"/>
                  <a:gd name="T32" fmla="*/ 0 w 589"/>
                  <a:gd name="T33" fmla="*/ 0 h 421"/>
                  <a:gd name="T34" fmla="*/ 0 w 589"/>
                  <a:gd name="T35" fmla="*/ 0 h 421"/>
                  <a:gd name="T36" fmla="*/ 0 w 589"/>
                  <a:gd name="T37" fmla="*/ 0 h 421"/>
                  <a:gd name="T38" fmla="*/ 0 w 589"/>
                  <a:gd name="T39" fmla="*/ 0 h 421"/>
                  <a:gd name="T40" fmla="*/ 0 w 589"/>
                  <a:gd name="T41" fmla="*/ 0 h 421"/>
                  <a:gd name="T42" fmla="*/ 0 w 589"/>
                  <a:gd name="T43" fmla="*/ 0 h 421"/>
                  <a:gd name="T44" fmla="*/ 0 w 589"/>
                  <a:gd name="T45" fmla="*/ 0 h 421"/>
                  <a:gd name="T46" fmla="*/ 0 w 589"/>
                  <a:gd name="T47" fmla="*/ 0 h 421"/>
                  <a:gd name="T48" fmla="*/ 0 w 589"/>
                  <a:gd name="T49" fmla="*/ 0 h 421"/>
                  <a:gd name="T50" fmla="*/ 0 w 589"/>
                  <a:gd name="T51" fmla="*/ 0 h 421"/>
                  <a:gd name="T52" fmla="*/ 0 w 589"/>
                  <a:gd name="T53" fmla="*/ 0 h 421"/>
                  <a:gd name="T54" fmla="*/ 0 w 589"/>
                  <a:gd name="T55" fmla="*/ 0 h 421"/>
                  <a:gd name="T56" fmla="*/ 0 w 589"/>
                  <a:gd name="T57" fmla="*/ 0 h 421"/>
                  <a:gd name="T58" fmla="*/ 0 w 589"/>
                  <a:gd name="T59" fmla="*/ 0 h 421"/>
                  <a:gd name="T60" fmla="*/ 0 w 589"/>
                  <a:gd name="T61" fmla="*/ 0 h 421"/>
                  <a:gd name="T62" fmla="*/ 0 w 589"/>
                  <a:gd name="T63" fmla="*/ 0 h 421"/>
                  <a:gd name="T64" fmla="*/ 0 w 589"/>
                  <a:gd name="T65" fmla="*/ 0 h 421"/>
                  <a:gd name="T66" fmla="*/ 0 w 589"/>
                  <a:gd name="T67" fmla="*/ 0 h 421"/>
                  <a:gd name="T68" fmla="*/ 0 w 589"/>
                  <a:gd name="T69" fmla="*/ 0 h 421"/>
                  <a:gd name="T70" fmla="*/ 0 w 589"/>
                  <a:gd name="T71" fmla="*/ 0 h 421"/>
                  <a:gd name="T72" fmla="*/ 0 w 589"/>
                  <a:gd name="T73" fmla="*/ 0 h 421"/>
                  <a:gd name="T74" fmla="*/ 0 w 589"/>
                  <a:gd name="T75" fmla="*/ 0 h 421"/>
                  <a:gd name="T76" fmla="*/ 0 w 589"/>
                  <a:gd name="T77" fmla="*/ 0 h 421"/>
                  <a:gd name="T78" fmla="*/ 0 w 589"/>
                  <a:gd name="T79" fmla="*/ 0 h 421"/>
                  <a:gd name="T80" fmla="*/ 0 w 589"/>
                  <a:gd name="T81" fmla="*/ 0 h 421"/>
                  <a:gd name="T82" fmla="*/ 0 w 589"/>
                  <a:gd name="T83" fmla="*/ 0 h 421"/>
                  <a:gd name="T84" fmla="*/ 0 w 589"/>
                  <a:gd name="T85" fmla="*/ 0 h 421"/>
                  <a:gd name="T86" fmla="*/ 0 w 589"/>
                  <a:gd name="T87" fmla="*/ 0 h 421"/>
                  <a:gd name="T88" fmla="*/ 0 w 589"/>
                  <a:gd name="T89" fmla="*/ 0 h 421"/>
                  <a:gd name="T90" fmla="*/ 0 w 589"/>
                  <a:gd name="T91" fmla="*/ 0 h 421"/>
                  <a:gd name="T92" fmla="*/ 0 w 589"/>
                  <a:gd name="T93" fmla="*/ 0 h 421"/>
                  <a:gd name="T94" fmla="*/ 0 w 589"/>
                  <a:gd name="T95" fmla="*/ 0 h 421"/>
                  <a:gd name="T96" fmla="*/ 0 w 589"/>
                  <a:gd name="T97" fmla="*/ 0 h 421"/>
                  <a:gd name="T98" fmla="*/ 0 w 589"/>
                  <a:gd name="T99" fmla="*/ 0 h 421"/>
                  <a:gd name="T100" fmla="*/ 0 w 589"/>
                  <a:gd name="T101" fmla="*/ 0 h 421"/>
                  <a:gd name="T102" fmla="*/ 0 w 589"/>
                  <a:gd name="T103" fmla="*/ 0 h 421"/>
                  <a:gd name="T104" fmla="*/ 0 w 589"/>
                  <a:gd name="T105" fmla="*/ 0 h 421"/>
                  <a:gd name="T106" fmla="*/ 0 w 589"/>
                  <a:gd name="T107" fmla="*/ 0 h 421"/>
                  <a:gd name="T108" fmla="*/ 0 w 589"/>
                  <a:gd name="T109" fmla="*/ 0 h 421"/>
                  <a:gd name="T110" fmla="*/ 0 w 589"/>
                  <a:gd name="T111" fmla="*/ 0 h 421"/>
                  <a:gd name="T112" fmla="*/ 0 w 589"/>
                  <a:gd name="T113" fmla="*/ 0 h 42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89"/>
                  <a:gd name="T172" fmla="*/ 0 h 421"/>
                  <a:gd name="T173" fmla="*/ 589 w 589"/>
                  <a:gd name="T174" fmla="*/ 421 h 42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89" h="421">
                    <a:moveTo>
                      <a:pt x="481" y="0"/>
                    </a:moveTo>
                    <a:lnTo>
                      <a:pt x="0" y="0"/>
                    </a:lnTo>
                    <a:lnTo>
                      <a:pt x="1" y="17"/>
                    </a:lnTo>
                    <a:lnTo>
                      <a:pt x="5" y="62"/>
                    </a:lnTo>
                    <a:lnTo>
                      <a:pt x="11" y="107"/>
                    </a:lnTo>
                    <a:lnTo>
                      <a:pt x="17" y="154"/>
                    </a:lnTo>
                    <a:lnTo>
                      <a:pt x="24" y="201"/>
                    </a:lnTo>
                    <a:lnTo>
                      <a:pt x="32" y="250"/>
                    </a:lnTo>
                    <a:lnTo>
                      <a:pt x="43" y="300"/>
                    </a:lnTo>
                    <a:lnTo>
                      <a:pt x="54" y="351"/>
                    </a:lnTo>
                    <a:lnTo>
                      <a:pt x="67" y="405"/>
                    </a:lnTo>
                    <a:lnTo>
                      <a:pt x="70" y="416"/>
                    </a:lnTo>
                    <a:lnTo>
                      <a:pt x="589" y="421"/>
                    </a:lnTo>
                    <a:lnTo>
                      <a:pt x="583" y="399"/>
                    </a:lnTo>
                    <a:lnTo>
                      <a:pt x="568" y="345"/>
                    </a:lnTo>
                    <a:lnTo>
                      <a:pt x="554" y="292"/>
                    </a:lnTo>
                    <a:lnTo>
                      <a:pt x="542" y="243"/>
                    </a:lnTo>
                    <a:lnTo>
                      <a:pt x="530" y="194"/>
                    </a:lnTo>
                    <a:lnTo>
                      <a:pt x="520" y="147"/>
                    </a:lnTo>
                    <a:lnTo>
                      <a:pt x="511" y="101"/>
                    </a:lnTo>
                    <a:lnTo>
                      <a:pt x="502" y="57"/>
                    </a:lnTo>
                    <a:lnTo>
                      <a:pt x="496" y="14"/>
                    </a:lnTo>
                    <a:lnTo>
                      <a:pt x="494" y="0"/>
                    </a:lnTo>
                    <a:lnTo>
                      <a:pt x="481" y="0"/>
                    </a:lnTo>
                    <a:close/>
                    <a:moveTo>
                      <a:pt x="467" y="33"/>
                    </a:moveTo>
                    <a:lnTo>
                      <a:pt x="473" y="73"/>
                    </a:lnTo>
                    <a:lnTo>
                      <a:pt x="481" y="114"/>
                    </a:lnTo>
                    <a:lnTo>
                      <a:pt x="489" y="156"/>
                    </a:lnTo>
                    <a:lnTo>
                      <a:pt x="498" y="199"/>
                    </a:lnTo>
                    <a:lnTo>
                      <a:pt x="509" y="245"/>
                    </a:lnTo>
                    <a:lnTo>
                      <a:pt x="520" y="290"/>
                    </a:lnTo>
                    <a:lnTo>
                      <a:pt x="532" y="338"/>
                    </a:lnTo>
                    <a:lnTo>
                      <a:pt x="547" y="386"/>
                    </a:lnTo>
                    <a:lnTo>
                      <a:pt x="517" y="386"/>
                    </a:lnTo>
                    <a:lnTo>
                      <a:pt x="463" y="386"/>
                    </a:lnTo>
                    <a:lnTo>
                      <a:pt x="393" y="385"/>
                    </a:lnTo>
                    <a:lnTo>
                      <a:pt x="315" y="385"/>
                    </a:lnTo>
                    <a:lnTo>
                      <a:pt x="238" y="384"/>
                    </a:lnTo>
                    <a:lnTo>
                      <a:pt x="171" y="384"/>
                    </a:lnTo>
                    <a:lnTo>
                      <a:pt x="120" y="384"/>
                    </a:lnTo>
                    <a:lnTo>
                      <a:pt x="96" y="384"/>
                    </a:lnTo>
                    <a:lnTo>
                      <a:pt x="84" y="336"/>
                    </a:lnTo>
                    <a:lnTo>
                      <a:pt x="74" y="289"/>
                    </a:lnTo>
                    <a:lnTo>
                      <a:pt x="64" y="244"/>
                    </a:lnTo>
                    <a:lnTo>
                      <a:pt x="57" y="200"/>
                    </a:lnTo>
                    <a:lnTo>
                      <a:pt x="50" y="157"/>
                    </a:lnTo>
                    <a:lnTo>
                      <a:pt x="44" y="114"/>
                    </a:lnTo>
                    <a:lnTo>
                      <a:pt x="39" y="73"/>
                    </a:lnTo>
                    <a:lnTo>
                      <a:pt x="35" y="33"/>
                    </a:lnTo>
                    <a:lnTo>
                      <a:pt x="62" y="33"/>
                    </a:lnTo>
                    <a:lnTo>
                      <a:pt x="113" y="33"/>
                    </a:lnTo>
                    <a:lnTo>
                      <a:pt x="179" y="33"/>
                    </a:lnTo>
                    <a:lnTo>
                      <a:pt x="253" y="33"/>
                    </a:lnTo>
                    <a:lnTo>
                      <a:pt x="328" y="33"/>
                    </a:lnTo>
                    <a:lnTo>
                      <a:pt x="394" y="33"/>
                    </a:lnTo>
                    <a:lnTo>
                      <a:pt x="442" y="33"/>
                    </a:lnTo>
                    <a:lnTo>
                      <a:pt x="467" y="33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78" name="Freeform 13"/>
              <p:cNvSpPr>
                <a:spLocks noEditPoints="1"/>
              </p:cNvSpPr>
              <p:nvPr/>
            </p:nvSpPr>
            <p:spPr bwMode="auto">
              <a:xfrm>
                <a:off x="2993" y="1651"/>
                <a:ext cx="55" cy="40"/>
              </a:xfrm>
              <a:custGeom>
                <a:avLst/>
                <a:gdLst>
                  <a:gd name="T0" fmla="*/ 0 w 388"/>
                  <a:gd name="T1" fmla="*/ 0 h 278"/>
                  <a:gd name="T2" fmla="*/ 0 w 388"/>
                  <a:gd name="T3" fmla="*/ 0 h 278"/>
                  <a:gd name="T4" fmla="*/ 0 w 388"/>
                  <a:gd name="T5" fmla="*/ 0 h 278"/>
                  <a:gd name="T6" fmla="*/ 0 w 388"/>
                  <a:gd name="T7" fmla="*/ 0 h 278"/>
                  <a:gd name="T8" fmla="*/ 0 w 388"/>
                  <a:gd name="T9" fmla="*/ 0 h 278"/>
                  <a:gd name="T10" fmla="*/ 0 w 388"/>
                  <a:gd name="T11" fmla="*/ 0 h 278"/>
                  <a:gd name="T12" fmla="*/ 0 w 388"/>
                  <a:gd name="T13" fmla="*/ 0 h 278"/>
                  <a:gd name="T14" fmla="*/ 0 w 388"/>
                  <a:gd name="T15" fmla="*/ 0 h 278"/>
                  <a:gd name="T16" fmla="*/ 0 w 388"/>
                  <a:gd name="T17" fmla="*/ 0 h 278"/>
                  <a:gd name="T18" fmla="*/ 0 w 388"/>
                  <a:gd name="T19" fmla="*/ 0 h 278"/>
                  <a:gd name="T20" fmla="*/ 0 w 388"/>
                  <a:gd name="T21" fmla="*/ 0 h 278"/>
                  <a:gd name="T22" fmla="*/ 0 w 388"/>
                  <a:gd name="T23" fmla="*/ 0 h 278"/>
                  <a:gd name="T24" fmla="*/ 0 w 388"/>
                  <a:gd name="T25" fmla="*/ 0 h 278"/>
                  <a:gd name="T26" fmla="*/ 0 w 388"/>
                  <a:gd name="T27" fmla="*/ 0 h 278"/>
                  <a:gd name="T28" fmla="*/ 0 w 388"/>
                  <a:gd name="T29" fmla="*/ 0 h 278"/>
                  <a:gd name="T30" fmla="*/ 0 w 388"/>
                  <a:gd name="T31" fmla="*/ 0 h 278"/>
                  <a:gd name="T32" fmla="*/ 0 w 388"/>
                  <a:gd name="T33" fmla="*/ 0 h 278"/>
                  <a:gd name="T34" fmla="*/ 0 w 388"/>
                  <a:gd name="T35" fmla="*/ 0 h 278"/>
                  <a:gd name="T36" fmla="*/ 0 w 388"/>
                  <a:gd name="T37" fmla="*/ 0 h 278"/>
                  <a:gd name="T38" fmla="*/ 0 w 388"/>
                  <a:gd name="T39" fmla="*/ 0 h 278"/>
                  <a:gd name="T40" fmla="*/ 0 w 388"/>
                  <a:gd name="T41" fmla="*/ 0 h 278"/>
                  <a:gd name="T42" fmla="*/ 0 w 388"/>
                  <a:gd name="T43" fmla="*/ 0 h 278"/>
                  <a:gd name="T44" fmla="*/ 0 w 388"/>
                  <a:gd name="T45" fmla="*/ 0 h 278"/>
                  <a:gd name="T46" fmla="*/ 0 w 388"/>
                  <a:gd name="T47" fmla="*/ 0 h 278"/>
                  <a:gd name="T48" fmla="*/ 0 w 388"/>
                  <a:gd name="T49" fmla="*/ 0 h 278"/>
                  <a:gd name="T50" fmla="*/ 0 w 388"/>
                  <a:gd name="T51" fmla="*/ 0 h 278"/>
                  <a:gd name="T52" fmla="*/ 0 w 388"/>
                  <a:gd name="T53" fmla="*/ 0 h 278"/>
                  <a:gd name="T54" fmla="*/ 0 w 388"/>
                  <a:gd name="T55" fmla="*/ 0 h 278"/>
                  <a:gd name="T56" fmla="*/ 0 w 388"/>
                  <a:gd name="T57" fmla="*/ 0 h 278"/>
                  <a:gd name="T58" fmla="*/ 0 w 388"/>
                  <a:gd name="T59" fmla="*/ 0 h 278"/>
                  <a:gd name="T60" fmla="*/ 0 w 388"/>
                  <a:gd name="T61" fmla="*/ 0 h 278"/>
                  <a:gd name="T62" fmla="*/ 0 w 388"/>
                  <a:gd name="T63" fmla="*/ 0 h 278"/>
                  <a:gd name="T64" fmla="*/ 0 w 388"/>
                  <a:gd name="T65" fmla="*/ 0 h 278"/>
                  <a:gd name="T66" fmla="*/ 0 w 388"/>
                  <a:gd name="T67" fmla="*/ 0 h 278"/>
                  <a:gd name="T68" fmla="*/ 0 w 388"/>
                  <a:gd name="T69" fmla="*/ 0 h 278"/>
                  <a:gd name="T70" fmla="*/ 0 w 388"/>
                  <a:gd name="T71" fmla="*/ 0 h 278"/>
                  <a:gd name="T72" fmla="*/ 0 w 388"/>
                  <a:gd name="T73" fmla="*/ 0 h 278"/>
                  <a:gd name="T74" fmla="*/ 0 w 388"/>
                  <a:gd name="T75" fmla="*/ 0 h 278"/>
                  <a:gd name="T76" fmla="*/ 0 w 388"/>
                  <a:gd name="T77" fmla="*/ 0 h 278"/>
                  <a:gd name="T78" fmla="*/ 0 w 388"/>
                  <a:gd name="T79" fmla="*/ 0 h 278"/>
                  <a:gd name="T80" fmla="*/ 0 w 388"/>
                  <a:gd name="T81" fmla="*/ 0 h 278"/>
                  <a:gd name="T82" fmla="*/ 0 w 388"/>
                  <a:gd name="T83" fmla="*/ 0 h 278"/>
                  <a:gd name="T84" fmla="*/ 0 w 388"/>
                  <a:gd name="T85" fmla="*/ 0 h 278"/>
                  <a:gd name="T86" fmla="*/ 0 w 388"/>
                  <a:gd name="T87" fmla="*/ 0 h 278"/>
                  <a:gd name="T88" fmla="*/ 0 w 388"/>
                  <a:gd name="T89" fmla="*/ 0 h 278"/>
                  <a:gd name="T90" fmla="*/ 0 w 388"/>
                  <a:gd name="T91" fmla="*/ 0 h 278"/>
                  <a:gd name="T92" fmla="*/ 0 w 388"/>
                  <a:gd name="T93" fmla="*/ 0 h 278"/>
                  <a:gd name="T94" fmla="*/ 0 w 388"/>
                  <a:gd name="T95" fmla="*/ 0 h 278"/>
                  <a:gd name="T96" fmla="*/ 0 w 388"/>
                  <a:gd name="T97" fmla="*/ 0 h 278"/>
                  <a:gd name="T98" fmla="*/ 0 w 388"/>
                  <a:gd name="T99" fmla="*/ 0 h 278"/>
                  <a:gd name="T100" fmla="*/ 0 w 388"/>
                  <a:gd name="T101" fmla="*/ 0 h 278"/>
                  <a:gd name="T102" fmla="*/ 0 w 388"/>
                  <a:gd name="T103" fmla="*/ 0 h 278"/>
                  <a:gd name="T104" fmla="*/ 0 w 388"/>
                  <a:gd name="T105" fmla="*/ 0 h 278"/>
                  <a:gd name="T106" fmla="*/ 0 w 388"/>
                  <a:gd name="T107" fmla="*/ 0 h 278"/>
                  <a:gd name="T108" fmla="*/ 0 w 388"/>
                  <a:gd name="T109" fmla="*/ 0 h 278"/>
                  <a:gd name="T110" fmla="*/ 0 w 388"/>
                  <a:gd name="T111" fmla="*/ 0 h 278"/>
                  <a:gd name="T112" fmla="*/ 0 w 388"/>
                  <a:gd name="T113" fmla="*/ 0 h 27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88"/>
                  <a:gd name="T172" fmla="*/ 0 h 278"/>
                  <a:gd name="T173" fmla="*/ 388 w 388"/>
                  <a:gd name="T174" fmla="*/ 278 h 27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88" h="278">
                    <a:moveTo>
                      <a:pt x="310" y="0"/>
                    </a:moveTo>
                    <a:lnTo>
                      <a:pt x="0" y="0"/>
                    </a:lnTo>
                    <a:lnTo>
                      <a:pt x="1" y="18"/>
                    </a:lnTo>
                    <a:lnTo>
                      <a:pt x="4" y="46"/>
                    </a:lnTo>
                    <a:lnTo>
                      <a:pt x="7" y="74"/>
                    </a:lnTo>
                    <a:lnTo>
                      <a:pt x="11" y="104"/>
                    </a:lnTo>
                    <a:lnTo>
                      <a:pt x="16" y="134"/>
                    </a:lnTo>
                    <a:lnTo>
                      <a:pt x="21" y="165"/>
                    </a:lnTo>
                    <a:lnTo>
                      <a:pt x="27" y="198"/>
                    </a:lnTo>
                    <a:lnTo>
                      <a:pt x="35" y="230"/>
                    </a:lnTo>
                    <a:lnTo>
                      <a:pt x="43" y="264"/>
                    </a:lnTo>
                    <a:lnTo>
                      <a:pt x="47" y="276"/>
                    </a:lnTo>
                    <a:lnTo>
                      <a:pt x="388" y="278"/>
                    </a:lnTo>
                    <a:lnTo>
                      <a:pt x="382" y="256"/>
                    </a:lnTo>
                    <a:lnTo>
                      <a:pt x="371" y="222"/>
                    </a:lnTo>
                    <a:lnTo>
                      <a:pt x="363" y="190"/>
                    </a:lnTo>
                    <a:lnTo>
                      <a:pt x="355" y="158"/>
                    </a:lnTo>
                    <a:lnTo>
                      <a:pt x="348" y="127"/>
                    </a:lnTo>
                    <a:lnTo>
                      <a:pt x="341" y="98"/>
                    </a:lnTo>
                    <a:lnTo>
                      <a:pt x="335" y="69"/>
                    </a:lnTo>
                    <a:lnTo>
                      <a:pt x="331" y="41"/>
                    </a:lnTo>
                    <a:lnTo>
                      <a:pt x="327" y="14"/>
                    </a:lnTo>
                    <a:lnTo>
                      <a:pt x="325" y="0"/>
                    </a:lnTo>
                    <a:lnTo>
                      <a:pt x="310" y="0"/>
                    </a:lnTo>
                    <a:close/>
                    <a:moveTo>
                      <a:pt x="297" y="33"/>
                    </a:moveTo>
                    <a:lnTo>
                      <a:pt x="301" y="57"/>
                    </a:lnTo>
                    <a:lnTo>
                      <a:pt x="305" y="82"/>
                    </a:lnTo>
                    <a:lnTo>
                      <a:pt x="310" y="108"/>
                    </a:lnTo>
                    <a:lnTo>
                      <a:pt x="317" y="133"/>
                    </a:lnTo>
                    <a:lnTo>
                      <a:pt x="323" y="160"/>
                    </a:lnTo>
                    <a:lnTo>
                      <a:pt x="329" y="187"/>
                    </a:lnTo>
                    <a:lnTo>
                      <a:pt x="336" y="216"/>
                    </a:lnTo>
                    <a:lnTo>
                      <a:pt x="345" y="245"/>
                    </a:lnTo>
                    <a:lnTo>
                      <a:pt x="324" y="244"/>
                    </a:lnTo>
                    <a:lnTo>
                      <a:pt x="291" y="244"/>
                    </a:lnTo>
                    <a:lnTo>
                      <a:pt x="248" y="244"/>
                    </a:lnTo>
                    <a:lnTo>
                      <a:pt x="203" y="244"/>
                    </a:lnTo>
                    <a:lnTo>
                      <a:pt x="159" y="244"/>
                    </a:lnTo>
                    <a:lnTo>
                      <a:pt x="119" y="243"/>
                    </a:lnTo>
                    <a:lnTo>
                      <a:pt x="88" y="243"/>
                    </a:lnTo>
                    <a:lnTo>
                      <a:pt x="72" y="243"/>
                    </a:lnTo>
                    <a:lnTo>
                      <a:pt x="66" y="214"/>
                    </a:lnTo>
                    <a:lnTo>
                      <a:pt x="59" y="187"/>
                    </a:lnTo>
                    <a:lnTo>
                      <a:pt x="53" y="159"/>
                    </a:lnTo>
                    <a:lnTo>
                      <a:pt x="49" y="133"/>
                    </a:lnTo>
                    <a:lnTo>
                      <a:pt x="45" y="108"/>
                    </a:lnTo>
                    <a:lnTo>
                      <a:pt x="41" y="82"/>
                    </a:lnTo>
                    <a:lnTo>
                      <a:pt x="38" y="57"/>
                    </a:lnTo>
                    <a:lnTo>
                      <a:pt x="36" y="33"/>
                    </a:lnTo>
                    <a:lnTo>
                      <a:pt x="54" y="33"/>
                    </a:lnTo>
                    <a:lnTo>
                      <a:pt x="86" y="33"/>
                    </a:lnTo>
                    <a:lnTo>
                      <a:pt x="126" y="33"/>
                    </a:lnTo>
                    <a:lnTo>
                      <a:pt x="169" y="33"/>
                    </a:lnTo>
                    <a:lnTo>
                      <a:pt x="212" y="33"/>
                    </a:lnTo>
                    <a:lnTo>
                      <a:pt x="251" y="33"/>
                    </a:lnTo>
                    <a:lnTo>
                      <a:pt x="281" y="33"/>
                    </a:lnTo>
                    <a:lnTo>
                      <a:pt x="297" y="33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79" name="Freeform 14"/>
              <p:cNvSpPr>
                <a:spLocks/>
              </p:cNvSpPr>
              <p:nvPr/>
            </p:nvSpPr>
            <p:spPr bwMode="auto">
              <a:xfrm>
                <a:off x="3008" y="1662"/>
                <a:ext cx="24" cy="17"/>
              </a:xfrm>
              <a:custGeom>
                <a:avLst/>
                <a:gdLst>
                  <a:gd name="T0" fmla="*/ 0 w 171"/>
                  <a:gd name="T1" fmla="*/ 0 h 121"/>
                  <a:gd name="T2" fmla="*/ 0 w 171"/>
                  <a:gd name="T3" fmla="*/ 0 h 121"/>
                  <a:gd name="T4" fmla="*/ 0 w 171"/>
                  <a:gd name="T5" fmla="*/ 0 h 121"/>
                  <a:gd name="T6" fmla="*/ 0 w 171"/>
                  <a:gd name="T7" fmla="*/ 0 h 121"/>
                  <a:gd name="T8" fmla="*/ 0 w 171"/>
                  <a:gd name="T9" fmla="*/ 0 h 121"/>
                  <a:gd name="T10" fmla="*/ 0 w 171"/>
                  <a:gd name="T11" fmla="*/ 0 h 121"/>
                  <a:gd name="T12" fmla="*/ 0 w 171"/>
                  <a:gd name="T13" fmla="*/ 0 h 121"/>
                  <a:gd name="T14" fmla="*/ 0 w 171"/>
                  <a:gd name="T15" fmla="*/ 0 h 121"/>
                  <a:gd name="T16" fmla="*/ 0 w 171"/>
                  <a:gd name="T17" fmla="*/ 0 h 121"/>
                  <a:gd name="T18" fmla="*/ 0 w 171"/>
                  <a:gd name="T19" fmla="*/ 0 h 121"/>
                  <a:gd name="T20" fmla="*/ 0 w 171"/>
                  <a:gd name="T21" fmla="*/ 0 h 1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1"/>
                  <a:gd name="T34" fmla="*/ 0 h 121"/>
                  <a:gd name="T35" fmla="*/ 171 w 171"/>
                  <a:gd name="T36" fmla="*/ 121 h 1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1" h="121">
                    <a:moveTo>
                      <a:pt x="21" y="120"/>
                    </a:moveTo>
                    <a:lnTo>
                      <a:pt x="171" y="121"/>
                    </a:lnTo>
                    <a:lnTo>
                      <a:pt x="162" y="86"/>
                    </a:lnTo>
                    <a:lnTo>
                      <a:pt x="155" y="55"/>
                    </a:lnTo>
                    <a:lnTo>
                      <a:pt x="149" y="26"/>
                    </a:lnTo>
                    <a:lnTo>
                      <a:pt x="145" y="0"/>
                    </a:lnTo>
                    <a:lnTo>
                      <a:pt x="0" y="0"/>
                    </a:lnTo>
                    <a:lnTo>
                      <a:pt x="2" y="26"/>
                    </a:lnTo>
                    <a:lnTo>
                      <a:pt x="6" y="55"/>
                    </a:lnTo>
                    <a:lnTo>
                      <a:pt x="12" y="86"/>
                    </a:lnTo>
                    <a:lnTo>
                      <a:pt x="21" y="12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80" name="Freeform 15"/>
              <p:cNvSpPr>
                <a:spLocks noEditPoints="1"/>
              </p:cNvSpPr>
              <p:nvPr/>
            </p:nvSpPr>
            <p:spPr bwMode="auto">
              <a:xfrm>
                <a:off x="2956" y="1507"/>
                <a:ext cx="97" cy="83"/>
              </a:xfrm>
              <a:custGeom>
                <a:avLst/>
                <a:gdLst>
                  <a:gd name="T0" fmla="*/ 0 w 682"/>
                  <a:gd name="T1" fmla="*/ 0 h 579"/>
                  <a:gd name="T2" fmla="*/ 0 w 682"/>
                  <a:gd name="T3" fmla="*/ 0 h 579"/>
                  <a:gd name="T4" fmla="*/ 0 w 682"/>
                  <a:gd name="T5" fmla="*/ 0 h 579"/>
                  <a:gd name="T6" fmla="*/ 0 w 682"/>
                  <a:gd name="T7" fmla="*/ 0 h 579"/>
                  <a:gd name="T8" fmla="*/ 0 w 682"/>
                  <a:gd name="T9" fmla="*/ 0 h 579"/>
                  <a:gd name="T10" fmla="*/ 0 w 682"/>
                  <a:gd name="T11" fmla="*/ 0 h 579"/>
                  <a:gd name="T12" fmla="*/ 0 w 682"/>
                  <a:gd name="T13" fmla="*/ 0 h 579"/>
                  <a:gd name="T14" fmla="*/ 0 w 682"/>
                  <a:gd name="T15" fmla="*/ 0 h 579"/>
                  <a:gd name="T16" fmla="*/ 0 w 682"/>
                  <a:gd name="T17" fmla="*/ 0 h 579"/>
                  <a:gd name="T18" fmla="*/ 0 w 682"/>
                  <a:gd name="T19" fmla="*/ 0 h 579"/>
                  <a:gd name="T20" fmla="*/ 0 w 682"/>
                  <a:gd name="T21" fmla="*/ 0 h 579"/>
                  <a:gd name="T22" fmla="*/ 0 w 682"/>
                  <a:gd name="T23" fmla="*/ 0 h 579"/>
                  <a:gd name="T24" fmla="*/ 0 w 682"/>
                  <a:gd name="T25" fmla="*/ 0 h 579"/>
                  <a:gd name="T26" fmla="*/ 0 w 682"/>
                  <a:gd name="T27" fmla="*/ 0 h 579"/>
                  <a:gd name="T28" fmla="*/ 0 w 682"/>
                  <a:gd name="T29" fmla="*/ 0 h 579"/>
                  <a:gd name="T30" fmla="*/ 0 w 682"/>
                  <a:gd name="T31" fmla="*/ 0 h 579"/>
                  <a:gd name="T32" fmla="*/ 0 w 682"/>
                  <a:gd name="T33" fmla="*/ 0 h 579"/>
                  <a:gd name="T34" fmla="*/ 0 w 682"/>
                  <a:gd name="T35" fmla="*/ 0 h 579"/>
                  <a:gd name="T36" fmla="*/ 0 w 682"/>
                  <a:gd name="T37" fmla="*/ 0 h 579"/>
                  <a:gd name="T38" fmla="*/ 0 w 682"/>
                  <a:gd name="T39" fmla="*/ 0 h 579"/>
                  <a:gd name="T40" fmla="*/ 0 w 682"/>
                  <a:gd name="T41" fmla="*/ 0 h 579"/>
                  <a:gd name="T42" fmla="*/ 0 w 682"/>
                  <a:gd name="T43" fmla="*/ 0 h 579"/>
                  <a:gd name="T44" fmla="*/ 0 w 682"/>
                  <a:gd name="T45" fmla="*/ 0 h 579"/>
                  <a:gd name="T46" fmla="*/ 0 w 682"/>
                  <a:gd name="T47" fmla="*/ 0 h 579"/>
                  <a:gd name="T48" fmla="*/ 0 w 682"/>
                  <a:gd name="T49" fmla="*/ 0 h 579"/>
                  <a:gd name="T50" fmla="*/ 0 w 682"/>
                  <a:gd name="T51" fmla="*/ 0 h 579"/>
                  <a:gd name="T52" fmla="*/ 0 w 682"/>
                  <a:gd name="T53" fmla="*/ 0 h 579"/>
                  <a:gd name="T54" fmla="*/ 0 w 682"/>
                  <a:gd name="T55" fmla="*/ 0 h 579"/>
                  <a:gd name="T56" fmla="*/ 0 w 682"/>
                  <a:gd name="T57" fmla="*/ 0 h 579"/>
                  <a:gd name="T58" fmla="*/ 0 w 682"/>
                  <a:gd name="T59" fmla="*/ 0 h 579"/>
                  <a:gd name="T60" fmla="*/ 0 w 682"/>
                  <a:gd name="T61" fmla="*/ 0 h 579"/>
                  <a:gd name="T62" fmla="*/ 0 w 682"/>
                  <a:gd name="T63" fmla="*/ 0 h 579"/>
                  <a:gd name="T64" fmla="*/ 0 w 682"/>
                  <a:gd name="T65" fmla="*/ 0 h 579"/>
                  <a:gd name="T66" fmla="*/ 0 w 682"/>
                  <a:gd name="T67" fmla="*/ 0 h 579"/>
                  <a:gd name="T68" fmla="*/ 0 w 682"/>
                  <a:gd name="T69" fmla="*/ 0 h 579"/>
                  <a:gd name="T70" fmla="*/ 0 w 682"/>
                  <a:gd name="T71" fmla="*/ 0 h 579"/>
                  <a:gd name="T72" fmla="*/ 0 w 682"/>
                  <a:gd name="T73" fmla="*/ 0 h 579"/>
                  <a:gd name="T74" fmla="*/ 0 w 682"/>
                  <a:gd name="T75" fmla="*/ 0 h 579"/>
                  <a:gd name="T76" fmla="*/ 0 w 682"/>
                  <a:gd name="T77" fmla="*/ 0 h 579"/>
                  <a:gd name="T78" fmla="*/ 0 w 682"/>
                  <a:gd name="T79" fmla="*/ 0 h 57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82"/>
                  <a:gd name="T121" fmla="*/ 0 h 579"/>
                  <a:gd name="T122" fmla="*/ 682 w 682"/>
                  <a:gd name="T123" fmla="*/ 579 h 57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82" h="579">
                    <a:moveTo>
                      <a:pt x="101" y="11"/>
                    </a:moveTo>
                    <a:lnTo>
                      <a:pt x="90" y="51"/>
                    </a:lnTo>
                    <a:lnTo>
                      <a:pt x="79" y="88"/>
                    </a:lnTo>
                    <a:lnTo>
                      <a:pt x="68" y="125"/>
                    </a:lnTo>
                    <a:lnTo>
                      <a:pt x="59" y="161"/>
                    </a:lnTo>
                    <a:lnTo>
                      <a:pt x="51" y="196"/>
                    </a:lnTo>
                    <a:lnTo>
                      <a:pt x="43" y="232"/>
                    </a:lnTo>
                    <a:lnTo>
                      <a:pt x="35" y="266"/>
                    </a:lnTo>
                    <a:lnTo>
                      <a:pt x="29" y="300"/>
                    </a:lnTo>
                    <a:lnTo>
                      <a:pt x="23" y="333"/>
                    </a:lnTo>
                    <a:lnTo>
                      <a:pt x="18" y="366"/>
                    </a:lnTo>
                    <a:lnTo>
                      <a:pt x="14" y="399"/>
                    </a:lnTo>
                    <a:lnTo>
                      <a:pt x="9" y="431"/>
                    </a:lnTo>
                    <a:lnTo>
                      <a:pt x="6" y="464"/>
                    </a:lnTo>
                    <a:lnTo>
                      <a:pt x="3" y="496"/>
                    </a:lnTo>
                    <a:lnTo>
                      <a:pt x="2" y="529"/>
                    </a:lnTo>
                    <a:lnTo>
                      <a:pt x="0" y="562"/>
                    </a:lnTo>
                    <a:lnTo>
                      <a:pt x="0" y="579"/>
                    </a:lnTo>
                    <a:lnTo>
                      <a:pt x="640" y="579"/>
                    </a:lnTo>
                    <a:lnTo>
                      <a:pt x="639" y="561"/>
                    </a:lnTo>
                    <a:lnTo>
                      <a:pt x="638" y="530"/>
                    </a:lnTo>
                    <a:lnTo>
                      <a:pt x="637" y="500"/>
                    </a:lnTo>
                    <a:lnTo>
                      <a:pt x="637" y="469"/>
                    </a:lnTo>
                    <a:lnTo>
                      <a:pt x="637" y="438"/>
                    </a:lnTo>
                    <a:lnTo>
                      <a:pt x="637" y="408"/>
                    </a:lnTo>
                    <a:lnTo>
                      <a:pt x="638" y="377"/>
                    </a:lnTo>
                    <a:lnTo>
                      <a:pt x="640" y="347"/>
                    </a:lnTo>
                    <a:lnTo>
                      <a:pt x="642" y="316"/>
                    </a:lnTo>
                    <a:lnTo>
                      <a:pt x="645" y="285"/>
                    </a:lnTo>
                    <a:lnTo>
                      <a:pt x="648" y="254"/>
                    </a:lnTo>
                    <a:lnTo>
                      <a:pt x="651" y="223"/>
                    </a:lnTo>
                    <a:lnTo>
                      <a:pt x="656" y="192"/>
                    </a:lnTo>
                    <a:lnTo>
                      <a:pt x="666" y="129"/>
                    </a:lnTo>
                    <a:lnTo>
                      <a:pt x="678" y="65"/>
                    </a:lnTo>
                    <a:lnTo>
                      <a:pt x="682" y="47"/>
                    </a:lnTo>
                    <a:lnTo>
                      <a:pt x="106" y="0"/>
                    </a:lnTo>
                    <a:lnTo>
                      <a:pt x="101" y="11"/>
                    </a:lnTo>
                    <a:close/>
                    <a:moveTo>
                      <a:pt x="128" y="34"/>
                    </a:moveTo>
                    <a:lnTo>
                      <a:pt x="156" y="36"/>
                    </a:lnTo>
                    <a:lnTo>
                      <a:pt x="214" y="41"/>
                    </a:lnTo>
                    <a:lnTo>
                      <a:pt x="294" y="47"/>
                    </a:lnTo>
                    <a:lnTo>
                      <a:pt x="384" y="55"/>
                    </a:lnTo>
                    <a:lnTo>
                      <a:pt x="473" y="63"/>
                    </a:lnTo>
                    <a:lnTo>
                      <a:pt x="554" y="69"/>
                    </a:lnTo>
                    <a:lnTo>
                      <a:pt x="615" y="74"/>
                    </a:lnTo>
                    <a:lnTo>
                      <a:pt x="645" y="76"/>
                    </a:lnTo>
                    <a:lnTo>
                      <a:pt x="636" y="126"/>
                    </a:lnTo>
                    <a:lnTo>
                      <a:pt x="627" y="175"/>
                    </a:lnTo>
                    <a:lnTo>
                      <a:pt x="620" y="222"/>
                    </a:lnTo>
                    <a:lnTo>
                      <a:pt x="615" y="270"/>
                    </a:lnTo>
                    <a:lnTo>
                      <a:pt x="611" y="317"/>
                    </a:lnTo>
                    <a:lnTo>
                      <a:pt x="608" y="365"/>
                    </a:lnTo>
                    <a:lnTo>
                      <a:pt x="606" y="411"/>
                    </a:lnTo>
                    <a:lnTo>
                      <a:pt x="605" y="459"/>
                    </a:lnTo>
                    <a:lnTo>
                      <a:pt x="605" y="481"/>
                    </a:lnTo>
                    <a:lnTo>
                      <a:pt x="606" y="502"/>
                    </a:lnTo>
                    <a:lnTo>
                      <a:pt x="607" y="524"/>
                    </a:lnTo>
                    <a:lnTo>
                      <a:pt x="608" y="547"/>
                    </a:lnTo>
                    <a:lnTo>
                      <a:pt x="576" y="547"/>
                    </a:lnTo>
                    <a:lnTo>
                      <a:pt x="510" y="547"/>
                    </a:lnTo>
                    <a:lnTo>
                      <a:pt x="421" y="547"/>
                    </a:lnTo>
                    <a:lnTo>
                      <a:pt x="321" y="547"/>
                    </a:lnTo>
                    <a:lnTo>
                      <a:pt x="220" y="547"/>
                    </a:lnTo>
                    <a:lnTo>
                      <a:pt x="131" y="547"/>
                    </a:lnTo>
                    <a:lnTo>
                      <a:pt x="65" y="547"/>
                    </a:lnTo>
                    <a:lnTo>
                      <a:pt x="33" y="547"/>
                    </a:lnTo>
                    <a:lnTo>
                      <a:pt x="34" y="516"/>
                    </a:lnTo>
                    <a:lnTo>
                      <a:pt x="36" y="486"/>
                    </a:lnTo>
                    <a:lnTo>
                      <a:pt x="39" y="455"/>
                    </a:lnTo>
                    <a:lnTo>
                      <a:pt x="43" y="425"/>
                    </a:lnTo>
                    <a:lnTo>
                      <a:pt x="46" y="394"/>
                    </a:lnTo>
                    <a:lnTo>
                      <a:pt x="50" y="364"/>
                    </a:lnTo>
                    <a:lnTo>
                      <a:pt x="55" y="333"/>
                    </a:lnTo>
                    <a:lnTo>
                      <a:pt x="61" y="302"/>
                    </a:lnTo>
                    <a:lnTo>
                      <a:pt x="66" y="270"/>
                    </a:lnTo>
                    <a:lnTo>
                      <a:pt x="74" y="238"/>
                    </a:lnTo>
                    <a:lnTo>
                      <a:pt x="81" y="206"/>
                    </a:lnTo>
                    <a:lnTo>
                      <a:pt x="89" y="173"/>
                    </a:lnTo>
                    <a:lnTo>
                      <a:pt x="107" y="104"/>
                    </a:lnTo>
                    <a:lnTo>
                      <a:pt x="128" y="34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81" name="Freeform 16"/>
              <p:cNvSpPr>
                <a:spLocks noEditPoints="1"/>
              </p:cNvSpPr>
              <p:nvPr/>
            </p:nvSpPr>
            <p:spPr bwMode="auto">
              <a:xfrm>
                <a:off x="2968" y="1517"/>
                <a:ext cx="74" cy="63"/>
              </a:xfrm>
              <a:custGeom>
                <a:avLst/>
                <a:gdLst>
                  <a:gd name="T0" fmla="*/ 0 w 521"/>
                  <a:gd name="T1" fmla="*/ 0 h 443"/>
                  <a:gd name="T2" fmla="*/ 0 w 521"/>
                  <a:gd name="T3" fmla="*/ 0 h 443"/>
                  <a:gd name="T4" fmla="*/ 0 w 521"/>
                  <a:gd name="T5" fmla="*/ 0 h 443"/>
                  <a:gd name="T6" fmla="*/ 0 w 521"/>
                  <a:gd name="T7" fmla="*/ 0 h 443"/>
                  <a:gd name="T8" fmla="*/ 0 w 521"/>
                  <a:gd name="T9" fmla="*/ 0 h 443"/>
                  <a:gd name="T10" fmla="*/ 0 w 521"/>
                  <a:gd name="T11" fmla="*/ 0 h 443"/>
                  <a:gd name="T12" fmla="*/ 0 w 521"/>
                  <a:gd name="T13" fmla="*/ 0 h 443"/>
                  <a:gd name="T14" fmla="*/ 0 w 521"/>
                  <a:gd name="T15" fmla="*/ 0 h 443"/>
                  <a:gd name="T16" fmla="*/ 0 w 521"/>
                  <a:gd name="T17" fmla="*/ 0 h 443"/>
                  <a:gd name="T18" fmla="*/ 0 w 521"/>
                  <a:gd name="T19" fmla="*/ 0 h 443"/>
                  <a:gd name="T20" fmla="*/ 0 w 521"/>
                  <a:gd name="T21" fmla="*/ 0 h 443"/>
                  <a:gd name="T22" fmla="*/ 0 w 521"/>
                  <a:gd name="T23" fmla="*/ 0 h 443"/>
                  <a:gd name="T24" fmla="*/ 0 w 521"/>
                  <a:gd name="T25" fmla="*/ 0 h 443"/>
                  <a:gd name="T26" fmla="*/ 0 w 521"/>
                  <a:gd name="T27" fmla="*/ 0 h 443"/>
                  <a:gd name="T28" fmla="*/ 0 w 521"/>
                  <a:gd name="T29" fmla="*/ 0 h 443"/>
                  <a:gd name="T30" fmla="*/ 0 w 521"/>
                  <a:gd name="T31" fmla="*/ 0 h 443"/>
                  <a:gd name="T32" fmla="*/ 0 w 521"/>
                  <a:gd name="T33" fmla="*/ 0 h 443"/>
                  <a:gd name="T34" fmla="*/ 0 w 521"/>
                  <a:gd name="T35" fmla="*/ 0 h 443"/>
                  <a:gd name="T36" fmla="*/ 0 w 521"/>
                  <a:gd name="T37" fmla="*/ 0 h 443"/>
                  <a:gd name="T38" fmla="*/ 0 w 521"/>
                  <a:gd name="T39" fmla="*/ 0 h 443"/>
                  <a:gd name="T40" fmla="*/ 0 w 521"/>
                  <a:gd name="T41" fmla="*/ 0 h 443"/>
                  <a:gd name="T42" fmla="*/ 0 w 521"/>
                  <a:gd name="T43" fmla="*/ 0 h 443"/>
                  <a:gd name="T44" fmla="*/ 0 w 521"/>
                  <a:gd name="T45" fmla="*/ 0 h 443"/>
                  <a:gd name="T46" fmla="*/ 0 w 521"/>
                  <a:gd name="T47" fmla="*/ 0 h 443"/>
                  <a:gd name="T48" fmla="*/ 0 w 521"/>
                  <a:gd name="T49" fmla="*/ 0 h 443"/>
                  <a:gd name="T50" fmla="*/ 0 w 521"/>
                  <a:gd name="T51" fmla="*/ 0 h 443"/>
                  <a:gd name="T52" fmla="*/ 0 w 521"/>
                  <a:gd name="T53" fmla="*/ 0 h 443"/>
                  <a:gd name="T54" fmla="*/ 0 w 521"/>
                  <a:gd name="T55" fmla="*/ 0 h 443"/>
                  <a:gd name="T56" fmla="*/ 0 w 521"/>
                  <a:gd name="T57" fmla="*/ 0 h 443"/>
                  <a:gd name="T58" fmla="*/ 0 w 521"/>
                  <a:gd name="T59" fmla="*/ 0 h 443"/>
                  <a:gd name="T60" fmla="*/ 0 w 521"/>
                  <a:gd name="T61" fmla="*/ 0 h 443"/>
                  <a:gd name="T62" fmla="*/ 0 w 521"/>
                  <a:gd name="T63" fmla="*/ 0 h 443"/>
                  <a:gd name="T64" fmla="*/ 0 w 521"/>
                  <a:gd name="T65" fmla="*/ 0 h 443"/>
                  <a:gd name="T66" fmla="*/ 0 w 521"/>
                  <a:gd name="T67" fmla="*/ 0 h 443"/>
                  <a:gd name="T68" fmla="*/ 0 w 521"/>
                  <a:gd name="T69" fmla="*/ 0 h 443"/>
                  <a:gd name="T70" fmla="*/ 0 w 521"/>
                  <a:gd name="T71" fmla="*/ 0 h 443"/>
                  <a:gd name="T72" fmla="*/ 0 w 521"/>
                  <a:gd name="T73" fmla="*/ 0 h 443"/>
                  <a:gd name="T74" fmla="*/ 0 w 521"/>
                  <a:gd name="T75" fmla="*/ 0 h 443"/>
                  <a:gd name="T76" fmla="*/ 0 w 521"/>
                  <a:gd name="T77" fmla="*/ 0 h 443"/>
                  <a:gd name="T78" fmla="*/ 0 w 521"/>
                  <a:gd name="T79" fmla="*/ 0 h 443"/>
                  <a:gd name="T80" fmla="*/ 0 w 521"/>
                  <a:gd name="T81" fmla="*/ 0 h 443"/>
                  <a:gd name="T82" fmla="*/ 0 w 521"/>
                  <a:gd name="T83" fmla="*/ 0 h 443"/>
                  <a:gd name="T84" fmla="*/ 0 w 521"/>
                  <a:gd name="T85" fmla="*/ 0 h 443"/>
                  <a:gd name="T86" fmla="*/ 0 w 521"/>
                  <a:gd name="T87" fmla="*/ 0 h 443"/>
                  <a:gd name="T88" fmla="*/ 0 w 521"/>
                  <a:gd name="T89" fmla="*/ 0 h 443"/>
                  <a:gd name="T90" fmla="*/ 0 w 521"/>
                  <a:gd name="T91" fmla="*/ 0 h 443"/>
                  <a:gd name="T92" fmla="*/ 0 w 521"/>
                  <a:gd name="T93" fmla="*/ 0 h 443"/>
                  <a:gd name="T94" fmla="*/ 0 w 521"/>
                  <a:gd name="T95" fmla="*/ 0 h 443"/>
                  <a:gd name="T96" fmla="*/ 0 w 521"/>
                  <a:gd name="T97" fmla="*/ 0 h 443"/>
                  <a:gd name="T98" fmla="*/ 0 w 521"/>
                  <a:gd name="T99" fmla="*/ 0 h 443"/>
                  <a:gd name="T100" fmla="*/ 0 w 521"/>
                  <a:gd name="T101" fmla="*/ 0 h 443"/>
                  <a:gd name="T102" fmla="*/ 0 w 521"/>
                  <a:gd name="T103" fmla="*/ 0 h 443"/>
                  <a:gd name="T104" fmla="*/ 0 w 521"/>
                  <a:gd name="T105" fmla="*/ 0 h 443"/>
                  <a:gd name="T106" fmla="*/ 0 w 521"/>
                  <a:gd name="T107" fmla="*/ 0 h 443"/>
                  <a:gd name="T108" fmla="*/ 0 w 521"/>
                  <a:gd name="T109" fmla="*/ 0 h 443"/>
                  <a:gd name="T110" fmla="*/ 0 w 521"/>
                  <a:gd name="T111" fmla="*/ 0 h 443"/>
                  <a:gd name="T112" fmla="*/ 0 w 521"/>
                  <a:gd name="T113" fmla="*/ 0 h 443"/>
                  <a:gd name="T114" fmla="*/ 0 w 521"/>
                  <a:gd name="T115" fmla="*/ 0 h 443"/>
                  <a:gd name="T116" fmla="*/ 0 w 521"/>
                  <a:gd name="T117" fmla="*/ 0 h 443"/>
                  <a:gd name="T118" fmla="*/ 0 w 521"/>
                  <a:gd name="T119" fmla="*/ 0 h 44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1"/>
                  <a:gd name="T181" fmla="*/ 0 h 443"/>
                  <a:gd name="T182" fmla="*/ 521 w 521"/>
                  <a:gd name="T183" fmla="*/ 443 h 44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1" h="443">
                    <a:moveTo>
                      <a:pt x="76" y="13"/>
                    </a:moveTo>
                    <a:lnTo>
                      <a:pt x="60" y="69"/>
                    </a:lnTo>
                    <a:lnTo>
                      <a:pt x="44" y="124"/>
                    </a:lnTo>
                    <a:lnTo>
                      <a:pt x="32" y="177"/>
                    </a:lnTo>
                    <a:lnTo>
                      <a:pt x="21" y="229"/>
                    </a:lnTo>
                    <a:lnTo>
                      <a:pt x="13" y="278"/>
                    </a:lnTo>
                    <a:lnTo>
                      <a:pt x="7" y="327"/>
                    </a:lnTo>
                    <a:lnTo>
                      <a:pt x="3" y="377"/>
                    </a:lnTo>
                    <a:lnTo>
                      <a:pt x="1" y="425"/>
                    </a:lnTo>
                    <a:lnTo>
                      <a:pt x="0" y="443"/>
                    </a:lnTo>
                    <a:lnTo>
                      <a:pt x="488" y="443"/>
                    </a:lnTo>
                    <a:lnTo>
                      <a:pt x="487" y="425"/>
                    </a:lnTo>
                    <a:lnTo>
                      <a:pt x="485" y="380"/>
                    </a:lnTo>
                    <a:lnTo>
                      <a:pt x="484" y="333"/>
                    </a:lnTo>
                    <a:lnTo>
                      <a:pt x="487" y="288"/>
                    </a:lnTo>
                    <a:lnTo>
                      <a:pt x="489" y="242"/>
                    </a:lnTo>
                    <a:lnTo>
                      <a:pt x="494" y="196"/>
                    </a:lnTo>
                    <a:lnTo>
                      <a:pt x="500" y="149"/>
                    </a:lnTo>
                    <a:lnTo>
                      <a:pt x="507" y="103"/>
                    </a:lnTo>
                    <a:lnTo>
                      <a:pt x="516" y="55"/>
                    </a:lnTo>
                    <a:lnTo>
                      <a:pt x="521" y="36"/>
                    </a:lnTo>
                    <a:lnTo>
                      <a:pt x="80" y="0"/>
                    </a:lnTo>
                    <a:lnTo>
                      <a:pt x="76" y="13"/>
                    </a:lnTo>
                    <a:close/>
                    <a:moveTo>
                      <a:pt x="103" y="34"/>
                    </a:moveTo>
                    <a:lnTo>
                      <a:pt x="125" y="36"/>
                    </a:lnTo>
                    <a:lnTo>
                      <a:pt x="168" y="39"/>
                    </a:lnTo>
                    <a:lnTo>
                      <a:pt x="225" y="45"/>
                    </a:lnTo>
                    <a:lnTo>
                      <a:pt x="290" y="50"/>
                    </a:lnTo>
                    <a:lnTo>
                      <a:pt x="355" y="55"/>
                    </a:lnTo>
                    <a:lnTo>
                      <a:pt x="414" y="60"/>
                    </a:lnTo>
                    <a:lnTo>
                      <a:pt x="459" y="64"/>
                    </a:lnTo>
                    <a:lnTo>
                      <a:pt x="482" y="66"/>
                    </a:lnTo>
                    <a:lnTo>
                      <a:pt x="476" y="103"/>
                    </a:lnTo>
                    <a:lnTo>
                      <a:pt x="470" y="138"/>
                    </a:lnTo>
                    <a:lnTo>
                      <a:pt x="465" y="174"/>
                    </a:lnTo>
                    <a:lnTo>
                      <a:pt x="461" y="209"/>
                    </a:lnTo>
                    <a:lnTo>
                      <a:pt x="458" y="244"/>
                    </a:lnTo>
                    <a:lnTo>
                      <a:pt x="456" y="278"/>
                    </a:lnTo>
                    <a:lnTo>
                      <a:pt x="453" y="313"/>
                    </a:lnTo>
                    <a:lnTo>
                      <a:pt x="453" y="349"/>
                    </a:lnTo>
                    <a:lnTo>
                      <a:pt x="453" y="364"/>
                    </a:lnTo>
                    <a:lnTo>
                      <a:pt x="454" y="379"/>
                    </a:lnTo>
                    <a:lnTo>
                      <a:pt x="454" y="394"/>
                    </a:lnTo>
                    <a:lnTo>
                      <a:pt x="456" y="410"/>
                    </a:lnTo>
                    <a:lnTo>
                      <a:pt x="430" y="410"/>
                    </a:lnTo>
                    <a:lnTo>
                      <a:pt x="381" y="410"/>
                    </a:lnTo>
                    <a:lnTo>
                      <a:pt x="317" y="410"/>
                    </a:lnTo>
                    <a:lnTo>
                      <a:pt x="245" y="410"/>
                    </a:lnTo>
                    <a:lnTo>
                      <a:pt x="172" y="410"/>
                    </a:lnTo>
                    <a:lnTo>
                      <a:pt x="107" y="410"/>
                    </a:lnTo>
                    <a:lnTo>
                      <a:pt x="59" y="410"/>
                    </a:lnTo>
                    <a:lnTo>
                      <a:pt x="33" y="410"/>
                    </a:lnTo>
                    <a:lnTo>
                      <a:pt x="36" y="365"/>
                    </a:lnTo>
                    <a:lnTo>
                      <a:pt x="40" y="321"/>
                    </a:lnTo>
                    <a:lnTo>
                      <a:pt x="46" y="276"/>
                    </a:lnTo>
                    <a:lnTo>
                      <a:pt x="54" y="231"/>
                    </a:lnTo>
                    <a:lnTo>
                      <a:pt x="63" y="184"/>
                    </a:lnTo>
                    <a:lnTo>
                      <a:pt x="74" y="136"/>
                    </a:lnTo>
                    <a:lnTo>
                      <a:pt x="88" y="86"/>
                    </a:lnTo>
                    <a:lnTo>
                      <a:pt x="103" y="34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82" name="Freeform 17"/>
              <p:cNvSpPr>
                <a:spLocks noEditPoints="1"/>
              </p:cNvSpPr>
              <p:nvPr/>
            </p:nvSpPr>
            <p:spPr bwMode="auto">
              <a:xfrm>
                <a:off x="2979" y="1526"/>
                <a:ext cx="52" cy="45"/>
              </a:xfrm>
              <a:custGeom>
                <a:avLst/>
                <a:gdLst>
                  <a:gd name="T0" fmla="*/ 0 w 366"/>
                  <a:gd name="T1" fmla="*/ 0 h 313"/>
                  <a:gd name="T2" fmla="*/ 0 w 366"/>
                  <a:gd name="T3" fmla="*/ 0 h 313"/>
                  <a:gd name="T4" fmla="*/ 0 w 366"/>
                  <a:gd name="T5" fmla="*/ 0 h 313"/>
                  <a:gd name="T6" fmla="*/ 0 w 366"/>
                  <a:gd name="T7" fmla="*/ 0 h 313"/>
                  <a:gd name="T8" fmla="*/ 0 w 366"/>
                  <a:gd name="T9" fmla="*/ 0 h 313"/>
                  <a:gd name="T10" fmla="*/ 0 w 366"/>
                  <a:gd name="T11" fmla="*/ 0 h 313"/>
                  <a:gd name="T12" fmla="*/ 0 w 366"/>
                  <a:gd name="T13" fmla="*/ 0 h 313"/>
                  <a:gd name="T14" fmla="*/ 0 w 366"/>
                  <a:gd name="T15" fmla="*/ 0 h 313"/>
                  <a:gd name="T16" fmla="*/ 0 w 366"/>
                  <a:gd name="T17" fmla="*/ 0 h 313"/>
                  <a:gd name="T18" fmla="*/ 0 w 366"/>
                  <a:gd name="T19" fmla="*/ 0 h 313"/>
                  <a:gd name="T20" fmla="*/ 0 w 366"/>
                  <a:gd name="T21" fmla="*/ 0 h 313"/>
                  <a:gd name="T22" fmla="*/ 0 w 366"/>
                  <a:gd name="T23" fmla="*/ 0 h 313"/>
                  <a:gd name="T24" fmla="*/ 0 w 366"/>
                  <a:gd name="T25" fmla="*/ 0 h 313"/>
                  <a:gd name="T26" fmla="*/ 0 w 366"/>
                  <a:gd name="T27" fmla="*/ 0 h 313"/>
                  <a:gd name="T28" fmla="*/ 0 w 366"/>
                  <a:gd name="T29" fmla="*/ 0 h 313"/>
                  <a:gd name="T30" fmla="*/ 0 w 366"/>
                  <a:gd name="T31" fmla="*/ 0 h 313"/>
                  <a:gd name="T32" fmla="*/ 0 w 366"/>
                  <a:gd name="T33" fmla="*/ 0 h 313"/>
                  <a:gd name="T34" fmla="*/ 0 w 366"/>
                  <a:gd name="T35" fmla="*/ 0 h 313"/>
                  <a:gd name="T36" fmla="*/ 0 w 366"/>
                  <a:gd name="T37" fmla="*/ 0 h 313"/>
                  <a:gd name="T38" fmla="*/ 0 w 366"/>
                  <a:gd name="T39" fmla="*/ 0 h 313"/>
                  <a:gd name="T40" fmla="*/ 0 w 366"/>
                  <a:gd name="T41" fmla="*/ 0 h 313"/>
                  <a:gd name="T42" fmla="*/ 0 w 366"/>
                  <a:gd name="T43" fmla="*/ 0 h 313"/>
                  <a:gd name="T44" fmla="*/ 0 w 366"/>
                  <a:gd name="T45" fmla="*/ 0 h 313"/>
                  <a:gd name="T46" fmla="*/ 0 w 366"/>
                  <a:gd name="T47" fmla="*/ 0 h 313"/>
                  <a:gd name="T48" fmla="*/ 0 w 366"/>
                  <a:gd name="T49" fmla="*/ 0 h 313"/>
                  <a:gd name="T50" fmla="*/ 0 w 366"/>
                  <a:gd name="T51" fmla="*/ 0 h 313"/>
                  <a:gd name="T52" fmla="*/ 0 w 366"/>
                  <a:gd name="T53" fmla="*/ 0 h 313"/>
                  <a:gd name="T54" fmla="*/ 0 w 366"/>
                  <a:gd name="T55" fmla="*/ 0 h 313"/>
                  <a:gd name="T56" fmla="*/ 0 w 366"/>
                  <a:gd name="T57" fmla="*/ 0 h 313"/>
                  <a:gd name="T58" fmla="*/ 0 w 366"/>
                  <a:gd name="T59" fmla="*/ 0 h 313"/>
                  <a:gd name="T60" fmla="*/ 0 w 366"/>
                  <a:gd name="T61" fmla="*/ 0 h 313"/>
                  <a:gd name="T62" fmla="*/ 0 w 366"/>
                  <a:gd name="T63" fmla="*/ 0 h 313"/>
                  <a:gd name="T64" fmla="*/ 0 w 366"/>
                  <a:gd name="T65" fmla="*/ 0 h 313"/>
                  <a:gd name="T66" fmla="*/ 0 w 366"/>
                  <a:gd name="T67" fmla="*/ 0 h 313"/>
                  <a:gd name="T68" fmla="*/ 0 w 366"/>
                  <a:gd name="T69" fmla="*/ 0 h 313"/>
                  <a:gd name="T70" fmla="*/ 0 w 366"/>
                  <a:gd name="T71" fmla="*/ 0 h 313"/>
                  <a:gd name="T72" fmla="*/ 0 w 366"/>
                  <a:gd name="T73" fmla="*/ 0 h 313"/>
                  <a:gd name="T74" fmla="*/ 0 w 366"/>
                  <a:gd name="T75" fmla="*/ 0 h 313"/>
                  <a:gd name="T76" fmla="*/ 0 w 366"/>
                  <a:gd name="T77" fmla="*/ 0 h 313"/>
                  <a:gd name="T78" fmla="*/ 0 w 366"/>
                  <a:gd name="T79" fmla="*/ 0 h 313"/>
                  <a:gd name="T80" fmla="*/ 0 w 366"/>
                  <a:gd name="T81" fmla="*/ 0 h 313"/>
                  <a:gd name="T82" fmla="*/ 0 w 366"/>
                  <a:gd name="T83" fmla="*/ 0 h 313"/>
                  <a:gd name="T84" fmla="*/ 0 w 366"/>
                  <a:gd name="T85" fmla="*/ 0 h 313"/>
                  <a:gd name="T86" fmla="*/ 0 w 366"/>
                  <a:gd name="T87" fmla="*/ 0 h 313"/>
                  <a:gd name="T88" fmla="*/ 0 w 366"/>
                  <a:gd name="T89" fmla="*/ 0 h 313"/>
                  <a:gd name="T90" fmla="*/ 0 w 366"/>
                  <a:gd name="T91" fmla="*/ 0 h 313"/>
                  <a:gd name="T92" fmla="*/ 0 w 366"/>
                  <a:gd name="T93" fmla="*/ 0 h 313"/>
                  <a:gd name="T94" fmla="*/ 0 w 366"/>
                  <a:gd name="T95" fmla="*/ 0 h 313"/>
                  <a:gd name="T96" fmla="*/ 0 w 366"/>
                  <a:gd name="T97" fmla="*/ 0 h 313"/>
                  <a:gd name="T98" fmla="*/ 0 w 366"/>
                  <a:gd name="T99" fmla="*/ 0 h 313"/>
                  <a:gd name="T100" fmla="*/ 0 w 366"/>
                  <a:gd name="T101" fmla="*/ 0 h 313"/>
                  <a:gd name="T102" fmla="*/ 0 w 366"/>
                  <a:gd name="T103" fmla="*/ 0 h 313"/>
                  <a:gd name="T104" fmla="*/ 0 w 366"/>
                  <a:gd name="T105" fmla="*/ 0 h 313"/>
                  <a:gd name="T106" fmla="*/ 0 w 366"/>
                  <a:gd name="T107" fmla="*/ 0 h 313"/>
                  <a:gd name="T108" fmla="*/ 0 w 366"/>
                  <a:gd name="T109" fmla="*/ 0 h 313"/>
                  <a:gd name="T110" fmla="*/ 0 w 366"/>
                  <a:gd name="T111" fmla="*/ 0 h 313"/>
                  <a:gd name="T112" fmla="*/ 0 w 366"/>
                  <a:gd name="T113" fmla="*/ 0 h 313"/>
                  <a:gd name="T114" fmla="*/ 0 w 366"/>
                  <a:gd name="T115" fmla="*/ 0 h 313"/>
                  <a:gd name="T116" fmla="*/ 0 w 366"/>
                  <a:gd name="T117" fmla="*/ 0 h 313"/>
                  <a:gd name="T118" fmla="*/ 0 w 366"/>
                  <a:gd name="T119" fmla="*/ 0 h 31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66"/>
                  <a:gd name="T181" fmla="*/ 0 h 313"/>
                  <a:gd name="T182" fmla="*/ 366 w 366"/>
                  <a:gd name="T183" fmla="*/ 313 h 31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66" h="313">
                    <a:moveTo>
                      <a:pt x="53" y="13"/>
                    </a:moveTo>
                    <a:lnTo>
                      <a:pt x="42" y="52"/>
                    </a:lnTo>
                    <a:lnTo>
                      <a:pt x="31" y="89"/>
                    </a:lnTo>
                    <a:lnTo>
                      <a:pt x="23" y="125"/>
                    </a:lnTo>
                    <a:lnTo>
                      <a:pt x="16" y="161"/>
                    </a:lnTo>
                    <a:lnTo>
                      <a:pt x="10" y="195"/>
                    </a:lnTo>
                    <a:lnTo>
                      <a:pt x="5" y="228"/>
                    </a:lnTo>
                    <a:lnTo>
                      <a:pt x="2" y="262"/>
                    </a:lnTo>
                    <a:lnTo>
                      <a:pt x="1" y="295"/>
                    </a:lnTo>
                    <a:lnTo>
                      <a:pt x="0" y="313"/>
                    </a:lnTo>
                    <a:lnTo>
                      <a:pt x="343" y="313"/>
                    </a:lnTo>
                    <a:lnTo>
                      <a:pt x="342" y="295"/>
                    </a:lnTo>
                    <a:lnTo>
                      <a:pt x="341" y="264"/>
                    </a:lnTo>
                    <a:lnTo>
                      <a:pt x="340" y="233"/>
                    </a:lnTo>
                    <a:lnTo>
                      <a:pt x="341" y="202"/>
                    </a:lnTo>
                    <a:lnTo>
                      <a:pt x="343" y="171"/>
                    </a:lnTo>
                    <a:lnTo>
                      <a:pt x="346" y="140"/>
                    </a:lnTo>
                    <a:lnTo>
                      <a:pt x="351" y="108"/>
                    </a:lnTo>
                    <a:lnTo>
                      <a:pt x="356" y="77"/>
                    </a:lnTo>
                    <a:lnTo>
                      <a:pt x="362" y="44"/>
                    </a:lnTo>
                    <a:lnTo>
                      <a:pt x="366" y="26"/>
                    </a:lnTo>
                    <a:lnTo>
                      <a:pt x="57" y="0"/>
                    </a:lnTo>
                    <a:lnTo>
                      <a:pt x="53" y="13"/>
                    </a:lnTo>
                    <a:close/>
                    <a:moveTo>
                      <a:pt x="80" y="34"/>
                    </a:moveTo>
                    <a:lnTo>
                      <a:pt x="95" y="36"/>
                    </a:lnTo>
                    <a:lnTo>
                      <a:pt x="123" y="39"/>
                    </a:lnTo>
                    <a:lnTo>
                      <a:pt x="160" y="42"/>
                    </a:lnTo>
                    <a:lnTo>
                      <a:pt x="202" y="45"/>
                    </a:lnTo>
                    <a:lnTo>
                      <a:pt x="243" y="48"/>
                    </a:lnTo>
                    <a:lnTo>
                      <a:pt x="280" y="51"/>
                    </a:lnTo>
                    <a:lnTo>
                      <a:pt x="310" y="54"/>
                    </a:lnTo>
                    <a:lnTo>
                      <a:pt x="329" y="55"/>
                    </a:lnTo>
                    <a:lnTo>
                      <a:pt x="324" y="79"/>
                    </a:lnTo>
                    <a:lnTo>
                      <a:pt x="321" y="103"/>
                    </a:lnTo>
                    <a:lnTo>
                      <a:pt x="317" y="126"/>
                    </a:lnTo>
                    <a:lnTo>
                      <a:pt x="314" y="150"/>
                    </a:lnTo>
                    <a:lnTo>
                      <a:pt x="312" y="173"/>
                    </a:lnTo>
                    <a:lnTo>
                      <a:pt x="310" y="197"/>
                    </a:lnTo>
                    <a:lnTo>
                      <a:pt x="309" y="220"/>
                    </a:lnTo>
                    <a:lnTo>
                      <a:pt x="309" y="243"/>
                    </a:lnTo>
                    <a:lnTo>
                      <a:pt x="309" y="253"/>
                    </a:lnTo>
                    <a:lnTo>
                      <a:pt x="309" y="261"/>
                    </a:lnTo>
                    <a:lnTo>
                      <a:pt x="310" y="270"/>
                    </a:lnTo>
                    <a:lnTo>
                      <a:pt x="310" y="279"/>
                    </a:lnTo>
                    <a:lnTo>
                      <a:pt x="292" y="279"/>
                    </a:lnTo>
                    <a:lnTo>
                      <a:pt x="260" y="279"/>
                    </a:lnTo>
                    <a:lnTo>
                      <a:pt x="218" y="279"/>
                    </a:lnTo>
                    <a:lnTo>
                      <a:pt x="172" y="279"/>
                    </a:lnTo>
                    <a:lnTo>
                      <a:pt x="126" y="279"/>
                    </a:lnTo>
                    <a:lnTo>
                      <a:pt x="85" y="279"/>
                    </a:lnTo>
                    <a:lnTo>
                      <a:pt x="52" y="279"/>
                    </a:lnTo>
                    <a:lnTo>
                      <a:pt x="33" y="279"/>
                    </a:lnTo>
                    <a:lnTo>
                      <a:pt x="35" y="251"/>
                    </a:lnTo>
                    <a:lnTo>
                      <a:pt x="39" y="222"/>
                    </a:lnTo>
                    <a:lnTo>
                      <a:pt x="43" y="193"/>
                    </a:lnTo>
                    <a:lnTo>
                      <a:pt x="48" y="163"/>
                    </a:lnTo>
                    <a:lnTo>
                      <a:pt x="54" y="133"/>
                    </a:lnTo>
                    <a:lnTo>
                      <a:pt x="61" y="101"/>
                    </a:lnTo>
                    <a:lnTo>
                      <a:pt x="70" y="69"/>
                    </a:lnTo>
                    <a:lnTo>
                      <a:pt x="80" y="34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83" name="Freeform 18"/>
              <p:cNvSpPr>
                <a:spLocks/>
              </p:cNvSpPr>
              <p:nvPr/>
            </p:nvSpPr>
            <p:spPr bwMode="auto">
              <a:xfrm>
                <a:off x="2993" y="1539"/>
                <a:ext cx="23" cy="19"/>
              </a:xfrm>
              <a:custGeom>
                <a:avLst/>
                <a:gdLst>
                  <a:gd name="T0" fmla="*/ 0 w 162"/>
                  <a:gd name="T1" fmla="*/ 0 h 138"/>
                  <a:gd name="T2" fmla="*/ 0 w 162"/>
                  <a:gd name="T3" fmla="*/ 0 h 138"/>
                  <a:gd name="T4" fmla="*/ 0 w 162"/>
                  <a:gd name="T5" fmla="*/ 0 h 138"/>
                  <a:gd name="T6" fmla="*/ 0 w 162"/>
                  <a:gd name="T7" fmla="*/ 0 h 138"/>
                  <a:gd name="T8" fmla="*/ 0 w 162"/>
                  <a:gd name="T9" fmla="*/ 0 h 138"/>
                  <a:gd name="T10" fmla="*/ 0 w 162"/>
                  <a:gd name="T11" fmla="*/ 0 h 138"/>
                  <a:gd name="T12" fmla="*/ 0 w 162"/>
                  <a:gd name="T13" fmla="*/ 0 h 138"/>
                  <a:gd name="T14" fmla="*/ 0 w 162"/>
                  <a:gd name="T15" fmla="*/ 0 h 138"/>
                  <a:gd name="T16" fmla="*/ 0 w 162"/>
                  <a:gd name="T17" fmla="*/ 0 h 138"/>
                  <a:gd name="T18" fmla="*/ 0 w 162"/>
                  <a:gd name="T19" fmla="*/ 0 h 138"/>
                  <a:gd name="T20" fmla="*/ 0 w 162"/>
                  <a:gd name="T21" fmla="*/ 0 h 138"/>
                  <a:gd name="T22" fmla="*/ 0 w 162"/>
                  <a:gd name="T23" fmla="*/ 0 h 138"/>
                  <a:gd name="T24" fmla="*/ 0 w 162"/>
                  <a:gd name="T25" fmla="*/ 0 h 138"/>
                  <a:gd name="T26" fmla="*/ 0 w 162"/>
                  <a:gd name="T27" fmla="*/ 0 h 138"/>
                  <a:gd name="T28" fmla="*/ 0 w 162"/>
                  <a:gd name="T29" fmla="*/ 0 h 13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2"/>
                  <a:gd name="T46" fmla="*/ 0 h 138"/>
                  <a:gd name="T47" fmla="*/ 162 w 162"/>
                  <a:gd name="T48" fmla="*/ 138 h 13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2" h="138">
                    <a:moveTo>
                      <a:pt x="0" y="138"/>
                    </a:moveTo>
                    <a:lnTo>
                      <a:pt x="152" y="138"/>
                    </a:lnTo>
                    <a:lnTo>
                      <a:pt x="151" y="121"/>
                    </a:lnTo>
                    <a:lnTo>
                      <a:pt x="151" y="105"/>
                    </a:lnTo>
                    <a:lnTo>
                      <a:pt x="151" y="89"/>
                    </a:lnTo>
                    <a:lnTo>
                      <a:pt x="152" y="74"/>
                    </a:lnTo>
                    <a:lnTo>
                      <a:pt x="157" y="43"/>
                    </a:lnTo>
                    <a:lnTo>
                      <a:pt x="162" y="12"/>
                    </a:lnTo>
                    <a:lnTo>
                      <a:pt x="24" y="0"/>
                    </a:lnTo>
                    <a:lnTo>
                      <a:pt x="15" y="33"/>
                    </a:lnTo>
                    <a:lnTo>
                      <a:pt x="7" y="67"/>
                    </a:lnTo>
                    <a:lnTo>
                      <a:pt x="5" y="84"/>
                    </a:lnTo>
                    <a:lnTo>
                      <a:pt x="2" y="102"/>
                    </a:lnTo>
                    <a:lnTo>
                      <a:pt x="1" y="119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84" name="Freeform 19"/>
              <p:cNvSpPr>
                <a:spLocks noEditPoints="1"/>
              </p:cNvSpPr>
              <p:nvPr/>
            </p:nvSpPr>
            <p:spPr bwMode="auto">
              <a:xfrm>
                <a:off x="2979" y="1406"/>
                <a:ext cx="95" cy="68"/>
              </a:xfrm>
              <a:custGeom>
                <a:avLst/>
                <a:gdLst>
                  <a:gd name="T0" fmla="*/ 0 w 664"/>
                  <a:gd name="T1" fmla="*/ 0 h 480"/>
                  <a:gd name="T2" fmla="*/ 0 w 664"/>
                  <a:gd name="T3" fmla="*/ 0 h 480"/>
                  <a:gd name="T4" fmla="*/ 0 w 664"/>
                  <a:gd name="T5" fmla="*/ 0 h 480"/>
                  <a:gd name="T6" fmla="*/ 0 w 664"/>
                  <a:gd name="T7" fmla="*/ 0 h 480"/>
                  <a:gd name="T8" fmla="*/ 0 w 664"/>
                  <a:gd name="T9" fmla="*/ 0 h 480"/>
                  <a:gd name="T10" fmla="*/ 0 w 664"/>
                  <a:gd name="T11" fmla="*/ 0 h 480"/>
                  <a:gd name="T12" fmla="*/ 0 w 664"/>
                  <a:gd name="T13" fmla="*/ 0 h 480"/>
                  <a:gd name="T14" fmla="*/ 0 w 664"/>
                  <a:gd name="T15" fmla="*/ 0 h 480"/>
                  <a:gd name="T16" fmla="*/ 0 w 664"/>
                  <a:gd name="T17" fmla="*/ 0 h 480"/>
                  <a:gd name="T18" fmla="*/ 0 w 664"/>
                  <a:gd name="T19" fmla="*/ 0 h 480"/>
                  <a:gd name="T20" fmla="*/ 0 w 664"/>
                  <a:gd name="T21" fmla="*/ 0 h 480"/>
                  <a:gd name="T22" fmla="*/ 0 w 664"/>
                  <a:gd name="T23" fmla="*/ 0 h 480"/>
                  <a:gd name="T24" fmla="*/ 0 w 664"/>
                  <a:gd name="T25" fmla="*/ 0 h 480"/>
                  <a:gd name="T26" fmla="*/ 0 w 664"/>
                  <a:gd name="T27" fmla="*/ 0 h 480"/>
                  <a:gd name="T28" fmla="*/ 0 w 664"/>
                  <a:gd name="T29" fmla="*/ 0 h 480"/>
                  <a:gd name="T30" fmla="*/ 0 w 664"/>
                  <a:gd name="T31" fmla="*/ 0 h 480"/>
                  <a:gd name="T32" fmla="*/ 0 w 664"/>
                  <a:gd name="T33" fmla="*/ 0 h 480"/>
                  <a:gd name="T34" fmla="*/ 0 w 664"/>
                  <a:gd name="T35" fmla="*/ 0 h 480"/>
                  <a:gd name="T36" fmla="*/ 0 w 664"/>
                  <a:gd name="T37" fmla="*/ 0 h 480"/>
                  <a:gd name="T38" fmla="*/ 0 w 664"/>
                  <a:gd name="T39" fmla="*/ 0 h 480"/>
                  <a:gd name="T40" fmla="*/ 0 w 664"/>
                  <a:gd name="T41" fmla="*/ 0 h 480"/>
                  <a:gd name="T42" fmla="*/ 0 w 664"/>
                  <a:gd name="T43" fmla="*/ 0 h 480"/>
                  <a:gd name="T44" fmla="*/ 0 w 664"/>
                  <a:gd name="T45" fmla="*/ 0 h 480"/>
                  <a:gd name="T46" fmla="*/ 0 w 664"/>
                  <a:gd name="T47" fmla="*/ 0 h 480"/>
                  <a:gd name="T48" fmla="*/ 0 w 664"/>
                  <a:gd name="T49" fmla="*/ 0 h 480"/>
                  <a:gd name="T50" fmla="*/ 0 w 664"/>
                  <a:gd name="T51" fmla="*/ 0 h 480"/>
                  <a:gd name="T52" fmla="*/ 0 w 664"/>
                  <a:gd name="T53" fmla="*/ 0 h 480"/>
                  <a:gd name="T54" fmla="*/ 0 w 664"/>
                  <a:gd name="T55" fmla="*/ 0 h 480"/>
                  <a:gd name="T56" fmla="*/ 0 w 664"/>
                  <a:gd name="T57" fmla="*/ 0 h 480"/>
                  <a:gd name="T58" fmla="*/ 0 w 664"/>
                  <a:gd name="T59" fmla="*/ 0 h 480"/>
                  <a:gd name="T60" fmla="*/ 0 w 664"/>
                  <a:gd name="T61" fmla="*/ 0 h 480"/>
                  <a:gd name="T62" fmla="*/ 0 w 664"/>
                  <a:gd name="T63" fmla="*/ 0 h 480"/>
                  <a:gd name="T64" fmla="*/ 0 w 664"/>
                  <a:gd name="T65" fmla="*/ 0 h 480"/>
                  <a:gd name="T66" fmla="*/ 0 w 664"/>
                  <a:gd name="T67" fmla="*/ 0 h 480"/>
                  <a:gd name="T68" fmla="*/ 0 w 664"/>
                  <a:gd name="T69" fmla="*/ 0 h 480"/>
                  <a:gd name="T70" fmla="*/ 0 w 664"/>
                  <a:gd name="T71" fmla="*/ 0 h 480"/>
                  <a:gd name="T72" fmla="*/ 0 w 664"/>
                  <a:gd name="T73" fmla="*/ 0 h 480"/>
                  <a:gd name="T74" fmla="*/ 0 w 664"/>
                  <a:gd name="T75" fmla="*/ 0 h 480"/>
                  <a:gd name="T76" fmla="*/ 0 w 664"/>
                  <a:gd name="T77" fmla="*/ 0 h 480"/>
                  <a:gd name="T78" fmla="*/ 0 w 664"/>
                  <a:gd name="T79" fmla="*/ 0 h 480"/>
                  <a:gd name="T80" fmla="*/ 0 w 664"/>
                  <a:gd name="T81" fmla="*/ 0 h 480"/>
                  <a:gd name="T82" fmla="*/ 0 w 664"/>
                  <a:gd name="T83" fmla="*/ 0 h 480"/>
                  <a:gd name="T84" fmla="*/ 0 w 664"/>
                  <a:gd name="T85" fmla="*/ 0 h 480"/>
                  <a:gd name="T86" fmla="*/ 0 w 664"/>
                  <a:gd name="T87" fmla="*/ 0 h 480"/>
                  <a:gd name="T88" fmla="*/ 0 w 664"/>
                  <a:gd name="T89" fmla="*/ 0 h 480"/>
                  <a:gd name="T90" fmla="*/ 0 w 664"/>
                  <a:gd name="T91" fmla="*/ 0 h 480"/>
                  <a:gd name="T92" fmla="*/ 0 w 664"/>
                  <a:gd name="T93" fmla="*/ 0 h 480"/>
                  <a:gd name="T94" fmla="*/ 0 w 664"/>
                  <a:gd name="T95" fmla="*/ 0 h 480"/>
                  <a:gd name="T96" fmla="*/ 0 w 664"/>
                  <a:gd name="T97" fmla="*/ 0 h 480"/>
                  <a:gd name="T98" fmla="*/ 0 w 664"/>
                  <a:gd name="T99" fmla="*/ 0 h 480"/>
                  <a:gd name="T100" fmla="*/ 0 w 664"/>
                  <a:gd name="T101" fmla="*/ 0 h 480"/>
                  <a:gd name="T102" fmla="*/ 0 w 664"/>
                  <a:gd name="T103" fmla="*/ 0 h 480"/>
                  <a:gd name="T104" fmla="*/ 0 w 664"/>
                  <a:gd name="T105" fmla="*/ 0 h 480"/>
                  <a:gd name="T106" fmla="*/ 0 w 664"/>
                  <a:gd name="T107" fmla="*/ 0 h 480"/>
                  <a:gd name="T108" fmla="*/ 0 w 664"/>
                  <a:gd name="T109" fmla="*/ 0 h 480"/>
                  <a:gd name="T110" fmla="*/ 0 w 664"/>
                  <a:gd name="T111" fmla="*/ 0 h 480"/>
                  <a:gd name="T112" fmla="*/ 0 w 664"/>
                  <a:gd name="T113" fmla="*/ 0 h 480"/>
                  <a:gd name="T114" fmla="*/ 0 w 664"/>
                  <a:gd name="T115" fmla="*/ 0 h 480"/>
                  <a:gd name="T116" fmla="*/ 0 w 664"/>
                  <a:gd name="T117" fmla="*/ 0 h 480"/>
                  <a:gd name="T118" fmla="*/ 0 w 664"/>
                  <a:gd name="T119" fmla="*/ 0 h 480"/>
                  <a:gd name="T120" fmla="*/ 0 w 664"/>
                  <a:gd name="T121" fmla="*/ 0 h 4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64"/>
                  <a:gd name="T184" fmla="*/ 0 h 480"/>
                  <a:gd name="T185" fmla="*/ 664 w 664"/>
                  <a:gd name="T186" fmla="*/ 480 h 48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64" h="480">
                    <a:moveTo>
                      <a:pt x="648" y="0"/>
                    </a:moveTo>
                    <a:lnTo>
                      <a:pt x="160" y="0"/>
                    </a:lnTo>
                    <a:lnTo>
                      <a:pt x="157" y="12"/>
                    </a:lnTo>
                    <a:lnTo>
                      <a:pt x="144" y="68"/>
                    </a:lnTo>
                    <a:lnTo>
                      <a:pt x="130" y="123"/>
                    </a:lnTo>
                    <a:lnTo>
                      <a:pt x="113" y="176"/>
                    </a:lnTo>
                    <a:lnTo>
                      <a:pt x="96" y="229"/>
                    </a:lnTo>
                    <a:lnTo>
                      <a:pt x="77" y="281"/>
                    </a:lnTo>
                    <a:lnTo>
                      <a:pt x="55" y="333"/>
                    </a:lnTo>
                    <a:lnTo>
                      <a:pt x="34" y="383"/>
                    </a:lnTo>
                    <a:lnTo>
                      <a:pt x="9" y="433"/>
                    </a:lnTo>
                    <a:lnTo>
                      <a:pt x="0" y="448"/>
                    </a:lnTo>
                    <a:lnTo>
                      <a:pt x="509" y="480"/>
                    </a:lnTo>
                    <a:lnTo>
                      <a:pt x="513" y="471"/>
                    </a:lnTo>
                    <a:lnTo>
                      <a:pt x="526" y="444"/>
                    </a:lnTo>
                    <a:lnTo>
                      <a:pt x="539" y="416"/>
                    </a:lnTo>
                    <a:lnTo>
                      <a:pt x="550" y="389"/>
                    </a:lnTo>
                    <a:lnTo>
                      <a:pt x="562" y="361"/>
                    </a:lnTo>
                    <a:lnTo>
                      <a:pt x="573" y="334"/>
                    </a:lnTo>
                    <a:lnTo>
                      <a:pt x="583" y="306"/>
                    </a:lnTo>
                    <a:lnTo>
                      <a:pt x="594" y="278"/>
                    </a:lnTo>
                    <a:lnTo>
                      <a:pt x="603" y="249"/>
                    </a:lnTo>
                    <a:lnTo>
                      <a:pt x="621" y="192"/>
                    </a:lnTo>
                    <a:lnTo>
                      <a:pt x="636" y="134"/>
                    </a:lnTo>
                    <a:lnTo>
                      <a:pt x="649" y="75"/>
                    </a:lnTo>
                    <a:lnTo>
                      <a:pt x="662" y="14"/>
                    </a:lnTo>
                    <a:lnTo>
                      <a:pt x="664" y="0"/>
                    </a:lnTo>
                    <a:lnTo>
                      <a:pt x="648" y="0"/>
                    </a:lnTo>
                    <a:close/>
                    <a:moveTo>
                      <a:pt x="628" y="27"/>
                    </a:moveTo>
                    <a:lnTo>
                      <a:pt x="616" y="83"/>
                    </a:lnTo>
                    <a:lnTo>
                      <a:pt x="604" y="138"/>
                    </a:lnTo>
                    <a:lnTo>
                      <a:pt x="588" y="192"/>
                    </a:lnTo>
                    <a:lnTo>
                      <a:pt x="573" y="246"/>
                    </a:lnTo>
                    <a:lnTo>
                      <a:pt x="554" y="298"/>
                    </a:lnTo>
                    <a:lnTo>
                      <a:pt x="535" y="350"/>
                    </a:lnTo>
                    <a:lnTo>
                      <a:pt x="513" y="402"/>
                    </a:lnTo>
                    <a:lnTo>
                      <a:pt x="489" y="452"/>
                    </a:lnTo>
                    <a:lnTo>
                      <a:pt x="466" y="450"/>
                    </a:lnTo>
                    <a:lnTo>
                      <a:pt x="415" y="447"/>
                    </a:lnTo>
                    <a:lnTo>
                      <a:pt x="347" y="443"/>
                    </a:lnTo>
                    <a:lnTo>
                      <a:pt x="269" y="439"/>
                    </a:lnTo>
                    <a:lnTo>
                      <a:pt x="192" y="435"/>
                    </a:lnTo>
                    <a:lnTo>
                      <a:pt x="121" y="431"/>
                    </a:lnTo>
                    <a:lnTo>
                      <a:pt x="69" y="428"/>
                    </a:lnTo>
                    <a:lnTo>
                      <a:pt x="41" y="426"/>
                    </a:lnTo>
                    <a:lnTo>
                      <a:pt x="64" y="378"/>
                    </a:lnTo>
                    <a:lnTo>
                      <a:pt x="84" y="330"/>
                    </a:lnTo>
                    <a:lnTo>
                      <a:pt x="104" y="282"/>
                    </a:lnTo>
                    <a:lnTo>
                      <a:pt x="122" y="232"/>
                    </a:lnTo>
                    <a:lnTo>
                      <a:pt x="139" y="182"/>
                    </a:lnTo>
                    <a:lnTo>
                      <a:pt x="154" y="131"/>
                    </a:lnTo>
                    <a:lnTo>
                      <a:pt x="168" y="79"/>
                    </a:lnTo>
                    <a:lnTo>
                      <a:pt x="181" y="25"/>
                    </a:lnTo>
                    <a:lnTo>
                      <a:pt x="205" y="26"/>
                    </a:lnTo>
                    <a:lnTo>
                      <a:pt x="256" y="26"/>
                    </a:lnTo>
                    <a:lnTo>
                      <a:pt x="325" y="26"/>
                    </a:lnTo>
                    <a:lnTo>
                      <a:pt x="401" y="26"/>
                    </a:lnTo>
                    <a:lnTo>
                      <a:pt x="480" y="27"/>
                    </a:lnTo>
                    <a:lnTo>
                      <a:pt x="549" y="27"/>
                    </a:lnTo>
                    <a:lnTo>
                      <a:pt x="601" y="27"/>
                    </a:lnTo>
                    <a:lnTo>
                      <a:pt x="628" y="27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85" name="Freeform 20"/>
              <p:cNvSpPr>
                <a:spLocks noEditPoints="1"/>
              </p:cNvSpPr>
              <p:nvPr/>
            </p:nvSpPr>
            <p:spPr bwMode="auto">
              <a:xfrm>
                <a:off x="2991" y="1414"/>
                <a:ext cx="70" cy="51"/>
              </a:xfrm>
              <a:custGeom>
                <a:avLst/>
                <a:gdLst>
                  <a:gd name="T0" fmla="*/ 0 w 494"/>
                  <a:gd name="T1" fmla="*/ 0 h 357"/>
                  <a:gd name="T2" fmla="*/ 0 w 494"/>
                  <a:gd name="T3" fmla="*/ 0 h 357"/>
                  <a:gd name="T4" fmla="*/ 0 w 494"/>
                  <a:gd name="T5" fmla="*/ 0 h 357"/>
                  <a:gd name="T6" fmla="*/ 0 w 494"/>
                  <a:gd name="T7" fmla="*/ 0 h 357"/>
                  <a:gd name="T8" fmla="*/ 0 w 494"/>
                  <a:gd name="T9" fmla="*/ 0 h 357"/>
                  <a:gd name="T10" fmla="*/ 0 w 494"/>
                  <a:gd name="T11" fmla="*/ 0 h 357"/>
                  <a:gd name="T12" fmla="*/ 0 w 494"/>
                  <a:gd name="T13" fmla="*/ 0 h 357"/>
                  <a:gd name="T14" fmla="*/ 0 w 494"/>
                  <a:gd name="T15" fmla="*/ 0 h 357"/>
                  <a:gd name="T16" fmla="*/ 0 w 494"/>
                  <a:gd name="T17" fmla="*/ 0 h 357"/>
                  <a:gd name="T18" fmla="*/ 0 w 494"/>
                  <a:gd name="T19" fmla="*/ 0 h 357"/>
                  <a:gd name="T20" fmla="*/ 0 w 494"/>
                  <a:gd name="T21" fmla="*/ 0 h 357"/>
                  <a:gd name="T22" fmla="*/ 0 w 494"/>
                  <a:gd name="T23" fmla="*/ 0 h 357"/>
                  <a:gd name="T24" fmla="*/ 0 w 494"/>
                  <a:gd name="T25" fmla="*/ 0 h 357"/>
                  <a:gd name="T26" fmla="*/ 0 w 494"/>
                  <a:gd name="T27" fmla="*/ 0 h 357"/>
                  <a:gd name="T28" fmla="*/ 0 w 494"/>
                  <a:gd name="T29" fmla="*/ 0 h 357"/>
                  <a:gd name="T30" fmla="*/ 0 w 494"/>
                  <a:gd name="T31" fmla="*/ 0 h 357"/>
                  <a:gd name="T32" fmla="*/ 0 w 494"/>
                  <a:gd name="T33" fmla="*/ 0 h 357"/>
                  <a:gd name="T34" fmla="*/ 0 w 494"/>
                  <a:gd name="T35" fmla="*/ 0 h 357"/>
                  <a:gd name="T36" fmla="*/ 0 w 494"/>
                  <a:gd name="T37" fmla="*/ 0 h 357"/>
                  <a:gd name="T38" fmla="*/ 0 w 494"/>
                  <a:gd name="T39" fmla="*/ 0 h 357"/>
                  <a:gd name="T40" fmla="*/ 0 w 494"/>
                  <a:gd name="T41" fmla="*/ 0 h 357"/>
                  <a:gd name="T42" fmla="*/ 0 w 494"/>
                  <a:gd name="T43" fmla="*/ 0 h 357"/>
                  <a:gd name="T44" fmla="*/ 0 w 494"/>
                  <a:gd name="T45" fmla="*/ 0 h 357"/>
                  <a:gd name="T46" fmla="*/ 0 w 494"/>
                  <a:gd name="T47" fmla="*/ 0 h 357"/>
                  <a:gd name="T48" fmla="*/ 0 w 494"/>
                  <a:gd name="T49" fmla="*/ 0 h 357"/>
                  <a:gd name="T50" fmla="*/ 0 w 494"/>
                  <a:gd name="T51" fmla="*/ 0 h 357"/>
                  <a:gd name="T52" fmla="*/ 0 w 494"/>
                  <a:gd name="T53" fmla="*/ 0 h 357"/>
                  <a:gd name="T54" fmla="*/ 0 w 494"/>
                  <a:gd name="T55" fmla="*/ 0 h 357"/>
                  <a:gd name="T56" fmla="*/ 0 w 494"/>
                  <a:gd name="T57" fmla="*/ 0 h 357"/>
                  <a:gd name="T58" fmla="*/ 0 w 494"/>
                  <a:gd name="T59" fmla="*/ 0 h 357"/>
                  <a:gd name="T60" fmla="*/ 0 w 494"/>
                  <a:gd name="T61" fmla="*/ 0 h 357"/>
                  <a:gd name="T62" fmla="*/ 0 w 494"/>
                  <a:gd name="T63" fmla="*/ 0 h 357"/>
                  <a:gd name="T64" fmla="*/ 0 w 494"/>
                  <a:gd name="T65" fmla="*/ 0 h 357"/>
                  <a:gd name="T66" fmla="*/ 0 w 494"/>
                  <a:gd name="T67" fmla="*/ 0 h 357"/>
                  <a:gd name="T68" fmla="*/ 0 w 494"/>
                  <a:gd name="T69" fmla="*/ 0 h 357"/>
                  <a:gd name="T70" fmla="*/ 0 w 494"/>
                  <a:gd name="T71" fmla="*/ 0 h 357"/>
                  <a:gd name="T72" fmla="*/ 0 w 494"/>
                  <a:gd name="T73" fmla="*/ 0 h 357"/>
                  <a:gd name="T74" fmla="*/ 0 w 494"/>
                  <a:gd name="T75" fmla="*/ 0 h 357"/>
                  <a:gd name="T76" fmla="*/ 0 w 494"/>
                  <a:gd name="T77" fmla="*/ 0 h 357"/>
                  <a:gd name="T78" fmla="*/ 0 w 494"/>
                  <a:gd name="T79" fmla="*/ 0 h 357"/>
                  <a:gd name="T80" fmla="*/ 0 w 494"/>
                  <a:gd name="T81" fmla="*/ 0 h 357"/>
                  <a:gd name="T82" fmla="*/ 0 w 494"/>
                  <a:gd name="T83" fmla="*/ 0 h 357"/>
                  <a:gd name="T84" fmla="*/ 0 w 494"/>
                  <a:gd name="T85" fmla="*/ 0 h 357"/>
                  <a:gd name="T86" fmla="*/ 0 w 494"/>
                  <a:gd name="T87" fmla="*/ 0 h 357"/>
                  <a:gd name="T88" fmla="*/ 0 w 494"/>
                  <a:gd name="T89" fmla="*/ 0 h 357"/>
                  <a:gd name="T90" fmla="*/ 0 w 494"/>
                  <a:gd name="T91" fmla="*/ 0 h 357"/>
                  <a:gd name="T92" fmla="*/ 0 w 494"/>
                  <a:gd name="T93" fmla="*/ 0 h 357"/>
                  <a:gd name="T94" fmla="*/ 0 w 494"/>
                  <a:gd name="T95" fmla="*/ 0 h 357"/>
                  <a:gd name="T96" fmla="*/ 0 w 494"/>
                  <a:gd name="T97" fmla="*/ 0 h 357"/>
                  <a:gd name="T98" fmla="*/ 0 w 494"/>
                  <a:gd name="T99" fmla="*/ 0 h 357"/>
                  <a:gd name="T100" fmla="*/ 0 w 494"/>
                  <a:gd name="T101" fmla="*/ 0 h 357"/>
                  <a:gd name="T102" fmla="*/ 0 w 494"/>
                  <a:gd name="T103" fmla="*/ 0 h 357"/>
                  <a:gd name="T104" fmla="*/ 0 w 494"/>
                  <a:gd name="T105" fmla="*/ 0 h 357"/>
                  <a:gd name="T106" fmla="*/ 0 w 494"/>
                  <a:gd name="T107" fmla="*/ 0 h 357"/>
                  <a:gd name="T108" fmla="*/ 0 w 494"/>
                  <a:gd name="T109" fmla="*/ 0 h 357"/>
                  <a:gd name="T110" fmla="*/ 0 w 494"/>
                  <a:gd name="T111" fmla="*/ 0 h 357"/>
                  <a:gd name="T112" fmla="*/ 0 w 494"/>
                  <a:gd name="T113" fmla="*/ 0 h 35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94"/>
                  <a:gd name="T172" fmla="*/ 0 h 357"/>
                  <a:gd name="T173" fmla="*/ 494 w 494"/>
                  <a:gd name="T174" fmla="*/ 357 h 35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94" h="357">
                    <a:moveTo>
                      <a:pt x="479" y="3"/>
                    </a:moveTo>
                    <a:lnTo>
                      <a:pt x="120" y="0"/>
                    </a:lnTo>
                    <a:lnTo>
                      <a:pt x="117" y="12"/>
                    </a:lnTo>
                    <a:lnTo>
                      <a:pt x="108" y="52"/>
                    </a:lnTo>
                    <a:lnTo>
                      <a:pt x="97" y="93"/>
                    </a:lnTo>
                    <a:lnTo>
                      <a:pt x="86" y="132"/>
                    </a:lnTo>
                    <a:lnTo>
                      <a:pt x="72" y="170"/>
                    </a:lnTo>
                    <a:lnTo>
                      <a:pt x="58" y="208"/>
                    </a:lnTo>
                    <a:lnTo>
                      <a:pt x="42" y="246"/>
                    </a:lnTo>
                    <a:lnTo>
                      <a:pt x="26" y="283"/>
                    </a:lnTo>
                    <a:lnTo>
                      <a:pt x="8" y="320"/>
                    </a:lnTo>
                    <a:lnTo>
                      <a:pt x="0" y="337"/>
                    </a:lnTo>
                    <a:lnTo>
                      <a:pt x="379" y="357"/>
                    </a:lnTo>
                    <a:lnTo>
                      <a:pt x="383" y="347"/>
                    </a:lnTo>
                    <a:lnTo>
                      <a:pt x="402" y="308"/>
                    </a:lnTo>
                    <a:lnTo>
                      <a:pt x="420" y="267"/>
                    </a:lnTo>
                    <a:lnTo>
                      <a:pt x="434" y="227"/>
                    </a:lnTo>
                    <a:lnTo>
                      <a:pt x="449" y="187"/>
                    </a:lnTo>
                    <a:lnTo>
                      <a:pt x="461" y="145"/>
                    </a:lnTo>
                    <a:lnTo>
                      <a:pt x="472" y="103"/>
                    </a:lnTo>
                    <a:lnTo>
                      <a:pt x="483" y="61"/>
                    </a:lnTo>
                    <a:lnTo>
                      <a:pt x="491" y="16"/>
                    </a:lnTo>
                    <a:lnTo>
                      <a:pt x="494" y="3"/>
                    </a:lnTo>
                    <a:lnTo>
                      <a:pt x="479" y="3"/>
                    </a:lnTo>
                    <a:close/>
                    <a:moveTo>
                      <a:pt x="458" y="29"/>
                    </a:moveTo>
                    <a:lnTo>
                      <a:pt x="450" y="69"/>
                    </a:lnTo>
                    <a:lnTo>
                      <a:pt x="440" y="107"/>
                    </a:lnTo>
                    <a:lnTo>
                      <a:pt x="430" y="145"/>
                    </a:lnTo>
                    <a:lnTo>
                      <a:pt x="419" y="183"/>
                    </a:lnTo>
                    <a:lnTo>
                      <a:pt x="405" y="220"/>
                    </a:lnTo>
                    <a:lnTo>
                      <a:pt x="392" y="257"/>
                    </a:lnTo>
                    <a:lnTo>
                      <a:pt x="377" y="293"/>
                    </a:lnTo>
                    <a:lnTo>
                      <a:pt x="361" y="328"/>
                    </a:lnTo>
                    <a:lnTo>
                      <a:pt x="342" y="327"/>
                    </a:lnTo>
                    <a:lnTo>
                      <a:pt x="306" y="326"/>
                    </a:lnTo>
                    <a:lnTo>
                      <a:pt x="258" y="323"/>
                    </a:lnTo>
                    <a:lnTo>
                      <a:pt x="204" y="321"/>
                    </a:lnTo>
                    <a:lnTo>
                      <a:pt x="149" y="318"/>
                    </a:lnTo>
                    <a:lnTo>
                      <a:pt x="100" y="316"/>
                    </a:lnTo>
                    <a:lnTo>
                      <a:pt x="62" y="314"/>
                    </a:lnTo>
                    <a:lnTo>
                      <a:pt x="40" y="312"/>
                    </a:lnTo>
                    <a:lnTo>
                      <a:pt x="56" y="278"/>
                    </a:lnTo>
                    <a:lnTo>
                      <a:pt x="71" y="244"/>
                    </a:lnTo>
                    <a:lnTo>
                      <a:pt x="86" y="208"/>
                    </a:lnTo>
                    <a:lnTo>
                      <a:pt x="98" y="173"/>
                    </a:lnTo>
                    <a:lnTo>
                      <a:pt x="111" y="137"/>
                    </a:lnTo>
                    <a:lnTo>
                      <a:pt x="122" y="101"/>
                    </a:lnTo>
                    <a:lnTo>
                      <a:pt x="132" y="64"/>
                    </a:lnTo>
                    <a:lnTo>
                      <a:pt x="141" y="25"/>
                    </a:lnTo>
                    <a:lnTo>
                      <a:pt x="159" y="26"/>
                    </a:lnTo>
                    <a:lnTo>
                      <a:pt x="195" y="26"/>
                    </a:lnTo>
                    <a:lnTo>
                      <a:pt x="243" y="26"/>
                    </a:lnTo>
                    <a:lnTo>
                      <a:pt x="297" y="27"/>
                    </a:lnTo>
                    <a:lnTo>
                      <a:pt x="350" y="28"/>
                    </a:lnTo>
                    <a:lnTo>
                      <a:pt x="399" y="28"/>
                    </a:lnTo>
                    <a:lnTo>
                      <a:pt x="437" y="29"/>
                    </a:lnTo>
                    <a:lnTo>
                      <a:pt x="458" y="29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86" name="Freeform 21"/>
              <p:cNvSpPr>
                <a:spLocks noEditPoints="1"/>
              </p:cNvSpPr>
              <p:nvPr/>
            </p:nvSpPr>
            <p:spPr bwMode="auto">
              <a:xfrm>
                <a:off x="3002" y="1422"/>
                <a:ext cx="47" cy="34"/>
              </a:xfrm>
              <a:custGeom>
                <a:avLst/>
                <a:gdLst>
                  <a:gd name="T0" fmla="*/ 0 w 328"/>
                  <a:gd name="T1" fmla="*/ 0 h 238"/>
                  <a:gd name="T2" fmla="*/ 0 w 328"/>
                  <a:gd name="T3" fmla="*/ 0 h 238"/>
                  <a:gd name="T4" fmla="*/ 0 w 328"/>
                  <a:gd name="T5" fmla="*/ 0 h 238"/>
                  <a:gd name="T6" fmla="*/ 0 w 328"/>
                  <a:gd name="T7" fmla="*/ 0 h 238"/>
                  <a:gd name="T8" fmla="*/ 0 w 328"/>
                  <a:gd name="T9" fmla="*/ 0 h 238"/>
                  <a:gd name="T10" fmla="*/ 0 w 328"/>
                  <a:gd name="T11" fmla="*/ 0 h 238"/>
                  <a:gd name="T12" fmla="*/ 0 w 328"/>
                  <a:gd name="T13" fmla="*/ 0 h 238"/>
                  <a:gd name="T14" fmla="*/ 0 w 328"/>
                  <a:gd name="T15" fmla="*/ 0 h 238"/>
                  <a:gd name="T16" fmla="*/ 0 w 328"/>
                  <a:gd name="T17" fmla="*/ 0 h 238"/>
                  <a:gd name="T18" fmla="*/ 0 w 328"/>
                  <a:gd name="T19" fmla="*/ 0 h 238"/>
                  <a:gd name="T20" fmla="*/ 0 w 328"/>
                  <a:gd name="T21" fmla="*/ 0 h 238"/>
                  <a:gd name="T22" fmla="*/ 0 w 328"/>
                  <a:gd name="T23" fmla="*/ 0 h 238"/>
                  <a:gd name="T24" fmla="*/ 0 w 328"/>
                  <a:gd name="T25" fmla="*/ 0 h 238"/>
                  <a:gd name="T26" fmla="*/ 0 w 328"/>
                  <a:gd name="T27" fmla="*/ 0 h 238"/>
                  <a:gd name="T28" fmla="*/ 0 w 328"/>
                  <a:gd name="T29" fmla="*/ 0 h 238"/>
                  <a:gd name="T30" fmla="*/ 0 w 328"/>
                  <a:gd name="T31" fmla="*/ 0 h 238"/>
                  <a:gd name="T32" fmla="*/ 0 w 328"/>
                  <a:gd name="T33" fmla="*/ 0 h 238"/>
                  <a:gd name="T34" fmla="*/ 0 w 328"/>
                  <a:gd name="T35" fmla="*/ 0 h 238"/>
                  <a:gd name="T36" fmla="*/ 0 w 328"/>
                  <a:gd name="T37" fmla="*/ 0 h 238"/>
                  <a:gd name="T38" fmla="*/ 0 w 328"/>
                  <a:gd name="T39" fmla="*/ 0 h 238"/>
                  <a:gd name="T40" fmla="*/ 0 w 328"/>
                  <a:gd name="T41" fmla="*/ 0 h 238"/>
                  <a:gd name="T42" fmla="*/ 0 w 328"/>
                  <a:gd name="T43" fmla="*/ 0 h 238"/>
                  <a:gd name="T44" fmla="*/ 0 w 328"/>
                  <a:gd name="T45" fmla="*/ 0 h 238"/>
                  <a:gd name="T46" fmla="*/ 0 w 328"/>
                  <a:gd name="T47" fmla="*/ 0 h 238"/>
                  <a:gd name="T48" fmla="*/ 0 w 328"/>
                  <a:gd name="T49" fmla="*/ 0 h 238"/>
                  <a:gd name="T50" fmla="*/ 0 w 328"/>
                  <a:gd name="T51" fmla="*/ 0 h 238"/>
                  <a:gd name="T52" fmla="*/ 0 w 328"/>
                  <a:gd name="T53" fmla="*/ 0 h 238"/>
                  <a:gd name="T54" fmla="*/ 0 w 328"/>
                  <a:gd name="T55" fmla="*/ 0 h 238"/>
                  <a:gd name="T56" fmla="*/ 0 w 328"/>
                  <a:gd name="T57" fmla="*/ 0 h 238"/>
                  <a:gd name="T58" fmla="*/ 0 w 328"/>
                  <a:gd name="T59" fmla="*/ 0 h 238"/>
                  <a:gd name="T60" fmla="*/ 0 w 328"/>
                  <a:gd name="T61" fmla="*/ 0 h 238"/>
                  <a:gd name="T62" fmla="*/ 0 w 328"/>
                  <a:gd name="T63" fmla="*/ 0 h 238"/>
                  <a:gd name="T64" fmla="*/ 0 w 328"/>
                  <a:gd name="T65" fmla="*/ 0 h 238"/>
                  <a:gd name="T66" fmla="*/ 0 w 328"/>
                  <a:gd name="T67" fmla="*/ 0 h 238"/>
                  <a:gd name="T68" fmla="*/ 0 w 328"/>
                  <a:gd name="T69" fmla="*/ 0 h 238"/>
                  <a:gd name="T70" fmla="*/ 0 w 328"/>
                  <a:gd name="T71" fmla="*/ 0 h 238"/>
                  <a:gd name="T72" fmla="*/ 0 w 328"/>
                  <a:gd name="T73" fmla="*/ 0 h 238"/>
                  <a:gd name="T74" fmla="*/ 0 w 328"/>
                  <a:gd name="T75" fmla="*/ 0 h 238"/>
                  <a:gd name="T76" fmla="*/ 0 w 328"/>
                  <a:gd name="T77" fmla="*/ 0 h 238"/>
                  <a:gd name="T78" fmla="*/ 0 w 328"/>
                  <a:gd name="T79" fmla="*/ 0 h 238"/>
                  <a:gd name="T80" fmla="*/ 0 w 328"/>
                  <a:gd name="T81" fmla="*/ 0 h 238"/>
                  <a:gd name="T82" fmla="*/ 0 w 328"/>
                  <a:gd name="T83" fmla="*/ 0 h 238"/>
                  <a:gd name="T84" fmla="*/ 0 w 328"/>
                  <a:gd name="T85" fmla="*/ 0 h 238"/>
                  <a:gd name="T86" fmla="*/ 0 w 328"/>
                  <a:gd name="T87" fmla="*/ 0 h 238"/>
                  <a:gd name="T88" fmla="*/ 0 w 328"/>
                  <a:gd name="T89" fmla="*/ 0 h 238"/>
                  <a:gd name="T90" fmla="*/ 0 w 328"/>
                  <a:gd name="T91" fmla="*/ 0 h 238"/>
                  <a:gd name="T92" fmla="*/ 0 w 328"/>
                  <a:gd name="T93" fmla="*/ 0 h 238"/>
                  <a:gd name="T94" fmla="*/ 0 w 328"/>
                  <a:gd name="T95" fmla="*/ 0 h 238"/>
                  <a:gd name="T96" fmla="*/ 0 w 328"/>
                  <a:gd name="T97" fmla="*/ 0 h 238"/>
                  <a:gd name="T98" fmla="*/ 0 w 328"/>
                  <a:gd name="T99" fmla="*/ 0 h 238"/>
                  <a:gd name="T100" fmla="*/ 0 w 328"/>
                  <a:gd name="T101" fmla="*/ 0 h 238"/>
                  <a:gd name="T102" fmla="*/ 0 w 328"/>
                  <a:gd name="T103" fmla="*/ 0 h 238"/>
                  <a:gd name="T104" fmla="*/ 0 w 328"/>
                  <a:gd name="T105" fmla="*/ 0 h 238"/>
                  <a:gd name="T106" fmla="*/ 0 w 328"/>
                  <a:gd name="T107" fmla="*/ 0 h 238"/>
                  <a:gd name="T108" fmla="*/ 0 w 328"/>
                  <a:gd name="T109" fmla="*/ 0 h 238"/>
                  <a:gd name="T110" fmla="*/ 0 w 328"/>
                  <a:gd name="T111" fmla="*/ 0 h 238"/>
                  <a:gd name="T112" fmla="*/ 0 w 328"/>
                  <a:gd name="T113" fmla="*/ 0 h 23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28"/>
                  <a:gd name="T172" fmla="*/ 0 h 238"/>
                  <a:gd name="T173" fmla="*/ 328 w 328"/>
                  <a:gd name="T174" fmla="*/ 238 h 23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28" h="238">
                    <a:moveTo>
                      <a:pt x="314" y="4"/>
                    </a:moveTo>
                    <a:lnTo>
                      <a:pt x="80" y="0"/>
                    </a:lnTo>
                    <a:lnTo>
                      <a:pt x="78" y="12"/>
                    </a:lnTo>
                    <a:lnTo>
                      <a:pt x="72" y="39"/>
                    </a:lnTo>
                    <a:lnTo>
                      <a:pt x="65" y="63"/>
                    </a:lnTo>
                    <a:lnTo>
                      <a:pt x="57" y="89"/>
                    </a:lnTo>
                    <a:lnTo>
                      <a:pt x="49" y="114"/>
                    </a:lnTo>
                    <a:lnTo>
                      <a:pt x="40" y="138"/>
                    </a:lnTo>
                    <a:lnTo>
                      <a:pt x="31" y="162"/>
                    </a:lnTo>
                    <a:lnTo>
                      <a:pt x="19" y="186"/>
                    </a:lnTo>
                    <a:lnTo>
                      <a:pt x="8" y="209"/>
                    </a:lnTo>
                    <a:lnTo>
                      <a:pt x="0" y="226"/>
                    </a:lnTo>
                    <a:lnTo>
                      <a:pt x="254" y="238"/>
                    </a:lnTo>
                    <a:lnTo>
                      <a:pt x="258" y="229"/>
                    </a:lnTo>
                    <a:lnTo>
                      <a:pt x="269" y="203"/>
                    </a:lnTo>
                    <a:lnTo>
                      <a:pt x="281" y="177"/>
                    </a:lnTo>
                    <a:lnTo>
                      <a:pt x="290" y="152"/>
                    </a:lnTo>
                    <a:lnTo>
                      <a:pt x="299" y="126"/>
                    </a:lnTo>
                    <a:lnTo>
                      <a:pt x="307" y="100"/>
                    </a:lnTo>
                    <a:lnTo>
                      <a:pt x="314" y="73"/>
                    </a:lnTo>
                    <a:lnTo>
                      <a:pt x="321" y="46"/>
                    </a:lnTo>
                    <a:lnTo>
                      <a:pt x="326" y="18"/>
                    </a:lnTo>
                    <a:lnTo>
                      <a:pt x="328" y="4"/>
                    </a:lnTo>
                    <a:lnTo>
                      <a:pt x="314" y="4"/>
                    </a:lnTo>
                    <a:close/>
                    <a:moveTo>
                      <a:pt x="293" y="30"/>
                    </a:moveTo>
                    <a:lnTo>
                      <a:pt x="288" y="54"/>
                    </a:lnTo>
                    <a:lnTo>
                      <a:pt x="283" y="77"/>
                    </a:lnTo>
                    <a:lnTo>
                      <a:pt x="277" y="100"/>
                    </a:lnTo>
                    <a:lnTo>
                      <a:pt x="269" y="122"/>
                    </a:lnTo>
                    <a:lnTo>
                      <a:pt x="262" y="144"/>
                    </a:lnTo>
                    <a:lnTo>
                      <a:pt x="254" y="167"/>
                    </a:lnTo>
                    <a:lnTo>
                      <a:pt x="245" y="189"/>
                    </a:lnTo>
                    <a:lnTo>
                      <a:pt x="235" y="210"/>
                    </a:lnTo>
                    <a:lnTo>
                      <a:pt x="222" y="209"/>
                    </a:lnTo>
                    <a:lnTo>
                      <a:pt x="200" y="208"/>
                    </a:lnTo>
                    <a:lnTo>
                      <a:pt x="172" y="207"/>
                    </a:lnTo>
                    <a:lnTo>
                      <a:pt x="141" y="206"/>
                    </a:lnTo>
                    <a:lnTo>
                      <a:pt x="109" y="205"/>
                    </a:lnTo>
                    <a:lnTo>
                      <a:pt x="80" y="203"/>
                    </a:lnTo>
                    <a:lnTo>
                      <a:pt x="55" y="202"/>
                    </a:lnTo>
                    <a:lnTo>
                      <a:pt x="40" y="202"/>
                    </a:lnTo>
                    <a:lnTo>
                      <a:pt x="50" y="181"/>
                    </a:lnTo>
                    <a:lnTo>
                      <a:pt x="60" y="160"/>
                    </a:lnTo>
                    <a:lnTo>
                      <a:pt x="68" y="138"/>
                    </a:lnTo>
                    <a:lnTo>
                      <a:pt x="76" y="116"/>
                    </a:lnTo>
                    <a:lnTo>
                      <a:pt x="83" y="95"/>
                    </a:lnTo>
                    <a:lnTo>
                      <a:pt x="91" y="72"/>
                    </a:lnTo>
                    <a:lnTo>
                      <a:pt x="97" y="50"/>
                    </a:lnTo>
                    <a:lnTo>
                      <a:pt x="102" y="26"/>
                    </a:lnTo>
                    <a:lnTo>
                      <a:pt x="115" y="26"/>
                    </a:lnTo>
                    <a:lnTo>
                      <a:pt x="137" y="27"/>
                    </a:lnTo>
                    <a:lnTo>
                      <a:pt x="164" y="27"/>
                    </a:lnTo>
                    <a:lnTo>
                      <a:pt x="195" y="28"/>
                    </a:lnTo>
                    <a:lnTo>
                      <a:pt x="227" y="29"/>
                    </a:lnTo>
                    <a:lnTo>
                      <a:pt x="255" y="29"/>
                    </a:lnTo>
                    <a:lnTo>
                      <a:pt x="279" y="30"/>
                    </a:lnTo>
                    <a:lnTo>
                      <a:pt x="293" y="3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87" name="Freeform 22"/>
              <p:cNvSpPr>
                <a:spLocks/>
              </p:cNvSpPr>
              <p:nvPr/>
            </p:nvSpPr>
            <p:spPr bwMode="auto">
              <a:xfrm>
                <a:off x="3015" y="1432"/>
                <a:ext cx="21" cy="15"/>
              </a:xfrm>
              <a:custGeom>
                <a:avLst/>
                <a:gdLst>
                  <a:gd name="T0" fmla="*/ 0 w 144"/>
                  <a:gd name="T1" fmla="*/ 0 h 104"/>
                  <a:gd name="T2" fmla="*/ 0 w 144"/>
                  <a:gd name="T3" fmla="*/ 0 h 104"/>
                  <a:gd name="T4" fmla="*/ 0 w 144"/>
                  <a:gd name="T5" fmla="*/ 0 h 104"/>
                  <a:gd name="T6" fmla="*/ 0 w 144"/>
                  <a:gd name="T7" fmla="*/ 0 h 104"/>
                  <a:gd name="T8" fmla="*/ 0 w 144"/>
                  <a:gd name="T9" fmla="*/ 0 h 104"/>
                  <a:gd name="T10" fmla="*/ 0 w 144"/>
                  <a:gd name="T11" fmla="*/ 0 h 104"/>
                  <a:gd name="T12" fmla="*/ 0 w 144"/>
                  <a:gd name="T13" fmla="*/ 0 h 104"/>
                  <a:gd name="T14" fmla="*/ 0 w 144"/>
                  <a:gd name="T15" fmla="*/ 0 h 104"/>
                  <a:gd name="T16" fmla="*/ 0 w 144"/>
                  <a:gd name="T17" fmla="*/ 0 h 104"/>
                  <a:gd name="T18" fmla="*/ 0 w 144"/>
                  <a:gd name="T19" fmla="*/ 0 h 104"/>
                  <a:gd name="T20" fmla="*/ 0 w 144"/>
                  <a:gd name="T21" fmla="*/ 0 h 1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4"/>
                  <a:gd name="T34" fmla="*/ 0 h 104"/>
                  <a:gd name="T35" fmla="*/ 144 w 144"/>
                  <a:gd name="T36" fmla="*/ 104 h 10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4" h="104">
                    <a:moveTo>
                      <a:pt x="36" y="0"/>
                    </a:moveTo>
                    <a:lnTo>
                      <a:pt x="30" y="24"/>
                    </a:lnTo>
                    <a:lnTo>
                      <a:pt x="21" y="49"/>
                    </a:lnTo>
                    <a:lnTo>
                      <a:pt x="12" y="74"/>
                    </a:lnTo>
                    <a:lnTo>
                      <a:pt x="0" y="100"/>
                    </a:lnTo>
                    <a:lnTo>
                      <a:pt x="111" y="104"/>
                    </a:lnTo>
                    <a:lnTo>
                      <a:pt x="123" y="78"/>
                    </a:lnTo>
                    <a:lnTo>
                      <a:pt x="132" y="52"/>
                    </a:lnTo>
                    <a:lnTo>
                      <a:pt x="139" y="26"/>
                    </a:lnTo>
                    <a:lnTo>
                      <a:pt x="144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88" name="Freeform 23"/>
              <p:cNvSpPr>
                <a:spLocks noEditPoints="1"/>
              </p:cNvSpPr>
              <p:nvPr/>
            </p:nvSpPr>
            <p:spPr bwMode="auto">
              <a:xfrm>
                <a:off x="3035" y="1323"/>
                <a:ext cx="55" cy="41"/>
              </a:xfrm>
              <a:custGeom>
                <a:avLst/>
                <a:gdLst>
                  <a:gd name="T0" fmla="*/ 0 w 385"/>
                  <a:gd name="T1" fmla="*/ 0 h 284"/>
                  <a:gd name="T2" fmla="*/ 0 w 385"/>
                  <a:gd name="T3" fmla="*/ 0 h 284"/>
                  <a:gd name="T4" fmla="*/ 0 w 385"/>
                  <a:gd name="T5" fmla="*/ 0 h 284"/>
                  <a:gd name="T6" fmla="*/ 0 w 385"/>
                  <a:gd name="T7" fmla="*/ 0 h 284"/>
                  <a:gd name="T8" fmla="*/ 0 w 385"/>
                  <a:gd name="T9" fmla="*/ 0 h 284"/>
                  <a:gd name="T10" fmla="*/ 0 w 385"/>
                  <a:gd name="T11" fmla="*/ 0 h 284"/>
                  <a:gd name="T12" fmla="*/ 0 w 385"/>
                  <a:gd name="T13" fmla="*/ 0 h 284"/>
                  <a:gd name="T14" fmla="*/ 0 w 385"/>
                  <a:gd name="T15" fmla="*/ 0 h 284"/>
                  <a:gd name="T16" fmla="*/ 0 w 385"/>
                  <a:gd name="T17" fmla="*/ 0 h 284"/>
                  <a:gd name="T18" fmla="*/ 0 w 385"/>
                  <a:gd name="T19" fmla="*/ 0 h 284"/>
                  <a:gd name="T20" fmla="*/ 0 w 385"/>
                  <a:gd name="T21" fmla="*/ 0 h 284"/>
                  <a:gd name="T22" fmla="*/ 0 w 385"/>
                  <a:gd name="T23" fmla="*/ 0 h 284"/>
                  <a:gd name="T24" fmla="*/ 0 w 385"/>
                  <a:gd name="T25" fmla="*/ 0 h 284"/>
                  <a:gd name="T26" fmla="*/ 0 w 385"/>
                  <a:gd name="T27" fmla="*/ 0 h 284"/>
                  <a:gd name="T28" fmla="*/ 0 w 385"/>
                  <a:gd name="T29" fmla="*/ 0 h 284"/>
                  <a:gd name="T30" fmla="*/ 0 w 385"/>
                  <a:gd name="T31" fmla="*/ 0 h 284"/>
                  <a:gd name="T32" fmla="*/ 0 w 385"/>
                  <a:gd name="T33" fmla="*/ 0 h 284"/>
                  <a:gd name="T34" fmla="*/ 0 w 385"/>
                  <a:gd name="T35" fmla="*/ 0 h 284"/>
                  <a:gd name="T36" fmla="*/ 0 w 385"/>
                  <a:gd name="T37" fmla="*/ 0 h 284"/>
                  <a:gd name="T38" fmla="*/ 0 w 385"/>
                  <a:gd name="T39" fmla="*/ 0 h 284"/>
                  <a:gd name="T40" fmla="*/ 0 w 385"/>
                  <a:gd name="T41" fmla="*/ 0 h 284"/>
                  <a:gd name="T42" fmla="*/ 0 w 385"/>
                  <a:gd name="T43" fmla="*/ 0 h 284"/>
                  <a:gd name="T44" fmla="*/ 0 w 385"/>
                  <a:gd name="T45" fmla="*/ 0 h 284"/>
                  <a:gd name="T46" fmla="*/ 0 w 385"/>
                  <a:gd name="T47" fmla="*/ 0 h 284"/>
                  <a:gd name="T48" fmla="*/ 0 w 385"/>
                  <a:gd name="T49" fmla="*/ 0 h 284"/>
                  <a:gd name="T50" fmla="*/ 0 w 385"/>
                  <a:gd name="T51" fmla="*/ 0 h 284"/>
                  <a:gd name="T52" fmla="*/ 0 w 385"/>
                  <a:gd name="T53" fmla="*/ 0 h 284"/>
                  <a:gd name="T54" fmla="*/ 0 w 385"/>
                  <a:gd name="T55" fmla="*/ 0 h 284"/>
                  <a:gd name="T56" fmla="*/ 0 w 385"/>
                  <a:gd name="T57" fmla="*/ 0 h 284"/>
                  <a:gd name="T58" fmla="*/ 0 w 385"/>
                  <a:gd name="T59" fmla="*/ 0 h 284"/>
                  <a:gd name="T60" fmla="*/ 0 w 385"/>
                  <a:gd name="T61" fmla="*/ 0 h 284"/>
                  <a:gd name="T62" fmla="*/ 0 w 385"/>
                  <a:gd name="T63" fmla="*/ 0 h 284"/>
                  <a:gd name="T64" fmla="*/ 0 w 385"/>
                  <a:gd name="T65" fmla="*/ 0 h 284"/>
                  <a:gd name="T66" fmla="*/ 0 w 385"/>
                  <a:gd name="T67" fmla="*/ 0 h 284"/>
                  <a:gd name="T68" fmla="*/ 0 w 385"/>
                  <a:gd name="T69" fmla="*/ 0 h 284"/>
                  <a:gd name="T70" fmla="*/ 0 w 385"/>
                  <a:gd name="T71" fmla="*/ 0 h 284"/>
                  <a:gd name="T72" fmla="*/ 0 w 385"/>
                  <a:gd name="T73" fmla="*/ 0 h 284"/>
                  <a:gd name="T74" fmla="*/ 0 w 385"/>
                  <a:gd name="T75" fmla="*/ 0 h 284"/>
                  <a:gd name="T76" fmla="*/ 0 w 385"/>
                  <a:gd name="T77" fmla="*/ 0 h 284"/>
                  <a:gd name="T78" fmla="*/ 0 w 385"/>
                  <a:gd name="T79" fmla="*/ 0 h 284"/>
                  <a:gd name="T80" fmla="*/ 0 w 385"/>
                  <a:gd name="T81" fmla="*/ 0 h 284"/>
                  <a:gd name="T82" fmla="*/ 0 w 385"/>
                  <a:gd name="T83" fmla="*/ 0 h 284"/>
                  <a:gd name="T84" fmla="*/ 0 w 385"/>
                  <a:gd name="T85" fmla="*/ 0 h 284"/>
                  <a:gd name="T86" fmla="*/ 0 w 385"/>
                  <a:gd name="T87" fmla="*/ 0 h 284"/>
                  <a:gd name="T88" fmla="*/ 0 w 385"/>
                  <a:gd name="T89" fmla="*/ 0 h 284"/>
                  <a:gd name="T90" fmla="*/ 0 w 385"/>
                  <a:gd name="T91" fmla="*/ 0 h 284"/>
                  <a:gd name="T92" fmla="*/ 0 w 385"/>
                  <a:gd name="T93" fmla="*/ 0 h 284"/>
                  <a:gd name="T94" fmla="*/ 0 w 385"/>
                  <a:gd name="T95" fmla="*/ 0 h 284"/>
                  <a:gd name="T96" fmla="*/ 0 w 385"/>
                  <a:gd name="T97" fmla="*/ 0 h 284"/>
                  <a:gd name="T98" fmla="*/ 0 w 385"/>
                  <a:gd name="T99" fmla="*/ 0 h 284"/>
                  <a:gd name="T100" fmla="*/ 0 w 385"/>
                  <a:gd name="T101" fmla="*/ 0 h 284"/>
                  <a:gd name="T102" fmla="*/ 0 w 385"/>
                  <a:gd name="T103" fmla="*/ 0 h 284"/>
                  <a:gd name="T104" fmla="*/ 0 w 385"/>
                  <a:gd name="T105" fmla="*/ 0 h 284"/>
                  <a:gd name="T106" fmla="*/ 0 w 385"/>
                  <a:gd name="T107" fmla="*/ 0 h 284"/>
                  <a:gd name="T108" fmla="*/ 0 w 385"/>
                  <a:gd name="T109" fmla="*/ 0 h 284"/>
                  <a:gd name="T110" fmla="*/ 0 w 385"/>
                  <a:gd name="T111" fmla="*/ 0 h 284"/>
                  <a:gd name="T112" fmla="*/ 0 w 385"/>
                  <a:gd name="T113" fmla="*/ 0 h 28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85"/>
                  <a:gd name="T172" fmla="*/ 0 h 284"/>
                  <a:gd name="T173" fmla="*/ 385 w 385"/>
                  <a:gd name="T174" fmla="*/ 284 h 28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85" h="284">
                    <a:moveTo>
                      <a:pt x="373" y="19"/>
                    </a:moveTo>
                    <a:lnTo>
                      <a:pt x="53" y="0"/>
                    </a:lnTo>
                    <a:lnTo>
                      <a:pt x="51" y="13"/>
                    </a:lnTo>
                    <a:lnTo>
                      <a:pt x="45" y="41"/>
                    </a:lnTo>
                    <a:lnTo>
                      <a:pt x="40" y="69"/>
                    </a:lnTo>
                    <a:lnTo>
                      <a:pt x="35" y="99"/>
                    </a:lnTo>
                    <a:lnTo>
                      <a:pt x="30" y="128"/>
                    </a:lnTo>
                    <a:lnTo>
                      <a:pt x="24" y="158"/>
                    </a:lnTo>
                    <a:lnTo>
                      <a:pt x="18" y="189"/>
                    </a:lnTo>
                    <a:lnTo>
                      <a:pt x="10" y="219"/>
                    </a:lnTo>
                    <a:lnTo>
                      <a:pt x="3" y="250"/>
                    </a:lnTo>
                    <a:lnTo>
                      <a:pt x="0" y="263"/>
                    </a:lnTo>
                    <a:lnTo>
                      <a:pt x="341" y="284"/>
                    </a:lnTo>
                    <a:lnTo>
                      <a:pt x="344" y="270"/>
                    </a:lnTo>
                    <a:lnTo>
                      <a:pt x="350" y="239"/>
                    </a:lnTo>
                    <a:lnTo>
                      <a:pt x="357" y="208"/>
                    </a:lnTo>
                    <a:lnTo>
                      <a:pt x="362" y="177"/>
                    </a:lnTo>
                    <a:lnTo>
                      <a:pt x="367" y="146"/>
                    </a:lnTo>
                    <a:lnTo>
                      <a:pt x="371" y="116"/>
                    </a:lnTo>
                    <a:lnTo>
                      <a:pt x="375" y="87"/>
                    </a:lnTo>
                    <a:lnTo>
                      <a:pt x="379" y="58"/>
                    </a:lnTo>
                    <a:lnTo>
                      <a:pt x="383" y="32"/>
                    </a:lnTo>
                    <a:lnTo>
                      <a:pt x="385" y="19"/>
                    </a:lnTo>
                    <a:lnTo>
                      <a:pt x="373" y="19"/>
                    </a:lnTo>
                    <a:close/>
                    <a:moveTo>
                      <a:pt x="353" y="44"/>
                    </a:moveTo>
                    <a:lnTo>
                      <a:pt x="350" y="69"/>
                    </a:lnTo>
                    <a:lnTo>
                      <a:pt x="347" y="95"/>
                    </a:lnTo>
                    <a:lnTo>
                      <a:pt x="343" y="120"/>
                    </a:lnTo>
                    <a:lnTo>
                      <a:pt x="339" y="146"/>
                    </a:lnTo>
                    <a:lnTo>
                      <a:pt x="334" y="173"/>
                    </a:lnTo>
                    <a:lnTo>
                      <a:pt x="330" y="201"/>
                    </a:lnTo>
                    <a:lnTo>
                      <a:pt x="324" y="228"/>
                    </a:lnTo>
                    <a:lnTo>
                      <a:pt x="319" y="256"/>
                    </a:lnTo>
                    <a:lnTo>
                      <a:pt x="301" y="255"/>
                    </a:lnTo>
                    <a:lnTo>
                      <a:pt x="267" y="253"/>
                    </a:lnTo>
                    <a:lnTo>
                      <a:pt x="224" y="250"/>
                    </a:lnTo>
                    <a:lnTo>
                      <a:pt x="176" y="247"/>
                    </a:lnTo>
                    <a:lnTo>
                      <a:pt x="127" y="245"/>
                    </a:lnTo>
                    <a:lnTo>
                      <a:pt x="85" y="241"/>
                    </a:lnTo>
                    <a:lnTo>
                      <a:pt x="52" y="239"/>
                    </a:lnTo>
                    <a:lnTo>
                      <a:pt x="33" y="238"/>
                    </a:lnTo>
                    <a:lnTo>
                      <a:pt x="39" y="211"/>
                    </a:lnTo>
                    <a:lnTo>
                      <a:pt x="45" y="184"/>
                    </a:lnTo>
                    <a:lnTo>
                      <a:pt x="52" y="157"/>
                    </a:lnTo>
                    <a:lnTo>
                      <a:pt x="57" y="130"/>
                    </a:lnTo>
                    <a:lnTo>
                      <a:pt x="62" y="104"/>
                    </a:lnTo>
                    <a:lnTo>
                      <a:pt x="67" y="77"/>
                    </a:lnTo>
                    <a:lnTo>
                      <a:pt x="71" y="52"/>
                    </a:lnTo>
                    <a:lnTo>
                      <a:pt x="75" y="27"/>
                    </a:lnTo>
                    <a:lnTo>
                      <a:pt x="94" y="28"/>
                    </a:lnTo>
                    <a:lnTo>
                      <a:pt x="126" y="31"/>
                    </a:lnTo>
                    <a:lnTo>
                      <a:pt x="168" y="33"/>
                    </a:lnTo>
                    <a:lnTo>
                      <a:pt x="216" y="36"/>
                    </a:lnTo>
                    <a:lnTo>
                      <a:pt x="262" y="39"/>
                    </a:lnTo>
                    <a:lnTo>
                      <a:pt x="305" y="41"/>
                    </a:lnTo>
                    <a:lnTo>
                      <a:pt x="337" y="43"/>
                    </a:lnTo>
                    <a:lnTo>
                      <a:pt x="353" y="44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89" name="Freeform 24"/>
              <p:cNvSpPr>
                <a:spLocks noEditPoints="1"/>
              </p:cNvSpPr>
              <p:nvPr/>
            </p:nvSpPr>
            <p:spPr bwMode="auto">
              <a:xfrm>
                <a:off x="3047" y="1332"/>
                <a:ext cx="31" cy="23"/>
              </a:xfrm>
              <a:custGeom>
                <a:avLst/>
                <a:gdLst>
                  <a:gd name="T0" fmla="*/ 0 w 219"/>
                  <a:gd name="T1" fmla="*/ 0 h 164"/>
                  <a:gd name="T2" fmla="*/ 0 w 219"/>
                  <a:gd name="T3" fmla="*/ 0 h 164"/>
                  <a:gd name="T4" fmla="*/ 0 w 219"/>
                  <a:gd name="T5" fmla="*/ 0 h 164"/>
                  <a:gd name="T6" fmla="*/ 0 w 219"/>
                  <a:gd name="T7" fmla="*/ 0 h 164"/>
                  <a:gd name="T8" fmla="*/ 0 w 219"/>
                  <a:gd name="T9" fmla="*/ 0 h 164"/>
                  <a:gd name="T10" fmla="*/ 0 w 219"/>
                  <a:gd name="T11" fmla="*/ 0 h 164"/>
                  <a:gd name="T12" fmla="*/ 0 w 219"/>
                  <a:gd name="T13" fmla="*/ 0 h 164"/>
                  <a:gd name="T14" fmla="*/ 0 w 219"/>
                  <a:gd name="T15" fmla="*/ 0 h 164"/>
                  <a:gd name="T16" fmla="*/ 0 w 219"/>
                  <a:gd name="T17" fmla="*/ 0 h 164"/>
                  <a:gd name="T18" fmla="*/ 0 w 219"/>
                  <a:gd name="T19" fmla="*/ 0 h 164"/>
                  <a:gd name="T20" fmla="*/ 0 w 219"/>
                  <a:gd name="T21" fmla="*/ 0 h 164"/>
                  <a:gd name="T22" fmla="*/ 0 w 219"/>
                  <a:gd name="T23" fmla="*/ 0 h 164"/>
                  <a:gd name="T24" fmla="*/ 0 w 219"/>
                  <a:gd name="T25" fmla="*/ 0 h 164"/>
                  <a:gd name="T26" fmla="*/ 0 w 219"/>
                  <a:gd name="T27" fmla="*/ 0 h 164"/>
                  <a:gd name="T28" fmla="*/ 0 w 219"/>
                  <a:gd name="T29" fmla="*/ 0 h 164"/>
                  <a:gd name="T30" fmla="*/ 0 w 219"/>
                  <a:gd name="T31" fmla="*/ 0 h 164"/>
                  <a:gd name="T32" fmla="*/ 0 w 219"/>
                  <a:gd name="T33" fmla="*/ 0 h 164"/>
                  <a:gd name="T34" fmla="*/ 0 w 219"/>
                  <a:gd name="T35" fmla="*/ 0 h 164"/>
                  <a:gd name="T36" fmla="*/ 0 w 219"/>
                  <a:gd name="T37" fmla="*/ 0 h 164"/>
                  <a:gd name="T38" fmla="*/ 0 w 219"/>
                  <a:gd name="T39" fmla="*/ 0 h 164"/>
                  <a:gd name="T40" fmla="*/ 0 w 219"/>
                  <a:gd name="T41" fmla="*/ 0 h 164"/>
                  <a:gd name="T42" fmla="*/ 0 w 219"/>
                  <a:gd name="T43" fmla="*/ 0 h 164"/>
                  <a:gd name="T44" fmla="*/ 0 w 219"/>
                  <a:gd name="T45" fmla="*/ 0 h 164"/>
                  <a:gd name="T46" fmla="*/ 0 w 219"/>
                  <a:gd name="T47" fmla="*/ 0 h 16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9"/>
                  <a:gd name="T73" fmla="*/ 0 h 164"/>
                  <a:gd name="T74" fmla="*/ 219 w 219"/>
                  <a:gd name="T75" fmla="*/ 164 h 16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9" h="164">
                    <a:moveTo>
                      <a:pt x="205" y="12"/>
                    </a:moveTo>
                    <a:lnTo>
                      <a:pt x="30" y="0"/>
                    </a:lnTo>
                    <a:lnTo>
                      <a:pt x="0" y="152"/>
                    </a:lnTo>
                    <a:lnTo>
                      <a:pt x="12" y="154"/>
                    </a:lnTo>
                    <a:lnTo>
                      <a:pt x="193" y="164"/>
                    </a:lnTo>
                    <a:lnTo>
                      <a:pt x="219" y="12"/>
                    </a:lnTo>
                    <a:lnTo>
                      <a:pt x="205" y="12"/>
                    </a:lnTo>
                    <a:close/>
                    <a:moveTo>
                      <a:pt x="187" y="37"/>
                    </a:moveTo>
                    <a:lnTo>
                      <a:pt x="184" y="56"/>
                    </a:lnTo>
                    <a:lnTo>
                      <a:pt x="179" y="85"/>
                    </a:lnTo>
                    <a:lnTo>
                      <a:pt x="173" y="115"/>
                    </a:lnTo>
                    <a:lnTo>
                      <a:pt x="170" y="136"/>
                    </a:lnTo>
                    <a:lnTo>
                      <a:pt x="142" y="135"/>
                    </a:lnTo>
                    <a:lnTo>
                      <a:pt x="100" y="132"/>
                    </a:lnTo>
                    <a:lnTo>
                      <a:pt x="59" y="130"/>
                    </a:lnTo>
                    <a:lnTo>
                      <a:pt x="32" y="128"/>
                    </a:lnTo>
                    <a:lnTo>
                      <a:pt x="36" y="107"/>
                    </a:lnTo>
                    <a:lnTo>
                      <a:pt x="42" y="79"/>
                    </a:lnTo>
                    <a:lnTo>
                      <a:pt x="47" y="50"/>
                    </a:lnTo>
                    <a:lnTo>
                      <a:pt x="51" y="28"/>
                    </a:lnTo>
                    <a:lnTo>
                      <a:pt x="79" y="30"/>
                    </a:lnTo>
                    <a:lnTo>
                      <a:pt x="120" y="33"/>
                    </a:lnTo>
                    <a:lnTo>
                      <a:pt x="160" y="36"/>
                    </a:lnTo>
                    <a:lnTo>
                      <a:pt x="187" y="37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90" name="Freeform 25"/>
              <p:cNvSpPr>
                <a:spLocks/>
              </p:cNvSpPr>
              <p:nvPr/>
            </p:nvSpPr>
            <p:spPr bwMode="auto">
              <a:xfrm>
                <a:off x="3057" y="1339"/>
                <a:ext cx="12" cy="9"/>
              </a:xfrm>
              <a:custGeom>
                <a:avLst/>
                <a:gdLst>
                  <a:gd name="T0" fmla="*/ 0 w 89"/>
                  <a:gd name="T1" fmla="*/ 0 h 65"/>
                  <a:gd name="T2" fmla="*/ 0 w 89"/>
                  <a:gd name="T3" fmla="*/ 0 h 65"/>
                  <a:gd name="T4" fmla="*/ 0 w 89"/>
                  <a:gd name="T5" fmla="*/ 0 h 65"/>
                  <a:gd name="T6" fmla="*/ 0 w 89"/>
                  <a:gd name="T7" fmla="*/ 0 h 65"/>
                  <a:gd name="T8" fmla="*/ 0 w 89"/>
                  <a:gd name="T9" fmla="*/ 0 h 65"/>
                  <a:gd name="T10" fmla="*/ 0 w 89"/>
                  <a:gd name="T11" fmla="*/ 0 h 65"/>
                  <a:gd name="T12" fmla="*/ 0 w 89"/>
                  <a:gd name="T13" fmla="*/ 0 h 65"/>
                  <a:gd name="T14" fmla="*/ 0 w 89"/>
                  <a:gd name="T15" fmla="*/ 0 h 65"/>
                  <a:gd name="T16" fmla="*/ 0 w 89"/>
                  <a:gd name="T17" fmla="*/ 0 h 65"/>
                  <a:gd name="T18" fmla="*/ 0 w 89"/>
                  <a:gd name="T19" fmla="*/ 0 h 65"/>
                  <a:gd name="T20" fmla="*/ 0 w 89"/>
                  <a:gd name="T21" fmla="*/ 0 h 6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9"/>
                  <a:gd name="T34" fmla="*/ 0 h 65"/>
                  <a:gd name="T35" fmla="*/ 89 w 89"/>
                  <a:gd name="T36" fmla="*/ 65 h 6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9" h="65">
                    <a:moveTo>
                      <a:pt x="11" y="0"/>
                    </a:moveTo>
                    <a:lnTo>
                      <a:pt x="9" y="16"/>
                    </a:lnTo>
                    <a:lnTo>
                      <a:pt x="6" y="30"/>
                    </a:lnTo>
                    <a:lnTo>
                      <a:pt x="3" y="46"/>
                    </a:lnTo>
                    <a:lnTo>
                      <a:pt x="0" y="60"/>
                    </a:lnTo>
                    <a:lnTo>
                      <a:pt x="78" y="65"/>
                    </a:lnTo>
                    <a:lnTo>
                      <a:pt x="82" y="50"/>
                    </a:lnTo>
                    <a:lnTo>
                      <a:pt x="85" y="35"/>
                    </a:lnTo>
                    <a:lnTo>
                      <a:pt x="87" y="20"/>
                    </a:lnTo>
                    <a:lnTo>
                      <a:pt x="89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91" name="Freeform 26"/>
              <p:cNvSpPr>
                <a:spLocks noEditPoints="1"/>
              </p:cNvSpPr>
              <p:nvPr/>
            </p:nvSpPr>
            <p:spPr bwMode="auto">
              <a:xfrm>
                <a:off x="3024" y="1315"/>
                <a:ext cx="76" cy="56"/>
              </a:xfrm>
              <a:custGeom>
                <a:avLst/>
                <a:gdLst>
                  <a:gd name="T0" fmla="*/ 0 w 532"/>
                  <a:gd name="T1" fmla="*/ 0 h 391"/>
                  <a:gd name="T2" fmla="*/ 0 w 532"/>
                  <a:gd name="T3" fmla="*/ 0 h 391"/>
                  <a:gd name="T4" fmla="*/ 0 w 532"/>
                  <a:gd name="T5" fmla="*/ 0 h 391"/>
                  <a:gd name="T6" fmla="*/ 0 w 532"/>
                  <a:gd name="T7" fmla="*/ 0 h 391"/>
                  <a:gd name="T8" fmla="*/ 0 w 532"/>
                  <a:gd name="T9" fmla="*/ 0 h 391"/>
                  <a:gd name="T10" fmla="*/ 0 w 532"/>
                  <a:gd name="T11" fmla="*/ 0 h 391"/>
                  <a:gd name="T12" fmla="*/ 0 w 532"/>
                  <a:gd name="T13" fmla="*/ 0 h 391"/>
                  <a:gd name="T14" fmla="*/ 0 w 532"/>
                  <a:gd name="T15" fmla="*/ 0 h 391"/>
                  <a:gd name="T16" fmla="*/ 0 w 532"/>
                  <a:gd name="T17" fmla="*/ 0 h 391"/>
                  <a:gd name="T18" fmla="*/ 0 w 532"/>
                  <a:gd name="T19" fmla="*/ 0 h 391"/>
                  <a:gd name="T20" fmla="*/ 0 w 532"/>
                  <a:gd name="T21" fmla="*/ 0 h 391"/>
                  <a:gd name="T22" fmla="*/ 0 w 532"/>
                  <a:gd name="T23" fmla="*/ 0 h 391"/>
                  <a:gd name="T24" fmla="*/ 0 w 532"/>
                  <a:gd name="T25" fmla="*/ 0 h 391"/>
                  <a:gd name="T26" fmla="*/ 0 w 532"/>
                  <a:gd name="T27" fmla="*/ 0 h 391"/>
                  <a:gd name="T28" fmla="*/ 0 w 532"/>
                  <a:gd name="T29" fmla="*/ 0 h 391"/>
                  <a:gd name="T30" fmla="*/ 0 w 532"/>
                  <a:gd name="T31" fmla="*/ 0 h 391"/>
                  <a:gd name="T32" fmla="*/ 0 w 532"/>
                  <a:gd name="T33" fmla="*/ 0 h 391"/>
                  <a:gd name="T34" fmla="*/ 0 w 532"/>
                  <a:gd name="T35" fmla="*/ 0 h 391"/>
                  <a:gd name="T36" fmla="*/ 0 w 532"/>
                  <a:gd name="T37" fmla="*/ 0 h 391"/>
                  <a:gd name="T38" fmla="*/ 0 w 532"/>
                  <a:gd name="T39" fmla="*/ 0 h 391"/>
                  <a:gd name="T40" fmla="*/ 0 w 532"/>
                  <a:gd name="T41" fmla="*/ 0 h 391"/>
                  <a:gd name="T42" fmla="*/ 0 w 532"/>
                  <a:gd name="T43" fmla="*/ 0 h 391"/>
                  <a:gd name="T44" fmla="*/ 0 w 532"/>
                  <a:gd name="T45" fmla="*/ 0 h 391"/>
                  <a:gd name="T46" fmla="*/ 0 w 532"/>
                  <a:gd name="T47" fmla="*/ 0 h 391"/>
                  <a:gd name="T48" fmla="*/ 0 w 532"/>
                  <a:gd name="T49" fmla="*/ 0 h 391"/>
                  <a:gd name="T50" fmla="*/ 0 w 532"/>
                  <a:gd name="T51" fmla="*/ 0 h 391"/>
                  <a:gd name="T52" fmla="*/ 0 w 532"/>
                  <a:gd name="T53" fmla="*/ 0 h 391"/>
                  <a:gd name="T54" fmla="*/ 0 w 532"/>
                  <a:gd name="T55" fmla="*/ 0 h 391"/>
                  <a:gd name="T56" fmla="*/ 0 w 532"/>
                  <a:gd name="T57" fmla="*/ 0 h 391"/>
                  <a:gd name="T58" fmla="*/ 0 w 532"/>
                  <a:gd name="T59" fmla="*/ 0 h 391"/>
                  <a:gd name="T60" fmla="*/ 0 w 532"/>
                  <a:gd name="T61" fmla="*/ 0 h 391"/>
                  <a:gd name="T62" fmla="*/ 0 w 532"/>
                  <a:gd name="T63" fmla="*/ 0 h 391"/>
                  <a:gd name="T64" fmla="*/ 0 w 532"/>
                  <a:gd name="T65" fmla="*/ 0 h 391"/>
                  <a:gd name="T66" fmla="*/ 0 w 532"/>
                  <a:gd name="T67" fmla="*/ 0 h 391"/>
                  <a:gd name="T68" fmla="*/ 0 w 532"/>
                  <a:gd name="T69" fmla="*/ 0 h 391"/>
                  <a:gd name="T70" fmla="*/ 0 w 532"/>
                  <a:gd name="T71" fmla="*/ 0 h 391"/>
                  <a:gd name="T72" fmla="*/ 0 w 532"/>
                  <a:gd name="T73" fmla="*/ 0 h 391"/>
                  <a:gd name="T74" fmla="*/ 0 w 532"/>
                  <a:gd name="T75" fmla="*/ 0 h 391"/>
                  <a:gd name="T76" fmla="*/ 0 w 532"/>
                  <a:gd name="T77" fmla="*/ 0 h 391"/>
                  <a:gd name="T78" fmla="*/ 0 w 532"/>
                  <a:gd name="T79" fmla="*/ 0 h 391"/>
                  <a:gd name="T80" fmla="*/ 0 w 532"/>
                  <a:gd name="T81" fmla="*/ 0 h 391"/>
                  <a:gd name="T82" fmla="*/ 0 w 532"/>
                  <a:gd name="T83" fmla="*/ 0 h 391"/>
                  <a:gd name="T84" fmla="*/ 0 w 532"/>
                  <a:gd name="T85" fmla="*/ 0 h 391"/>
                  <a:gd name="T86" fmla="*/ 0 w 532"/>
                  <a:gd name="T87" fmla="*/ 0 h 391"/>
                  <a:gd name="T88" fmla="*/ 0 w 532"/>
                  <a:gd name="T89" fmla="*/ 0 h 391"/>
                  <a:gd name="T90" fmla="*/ 0 w 532"/>
                  <a:gd name="T91" fmla="*/ 0 h 391"/>
                  <a:gd name="T92" fmla="*/ 0 w 532"/>
                  <a:gd name="T93" fmla="*/ 0 h 391"/>
                  <a:gd name="T94" fmla="*/ 0 w 532"/>
                  <a:gd name="T95" fmla="*/ 0 h 391"/>
                  <a:gd name="T96" fmla="*/ 0 w 532"/>
                  <a:gd name="T97" fmla="*/ 0 h 391"/>
                  <a:gd name="T98" fmla="*/ 0 w 532"/>
                  <a:gd name="T99" fmla="*/ 0 h 391"/>
                  <a:gd name="T100" fmla="*/ 0 w 532"/>
                  <a:gd name="T101" fmla="*/ 0 h 391"/>
                  <a:gd name="T102" fmla="*/ 0 w 532"/>
                  <a:gd name="T103" fmla="*/ 0 h 391"/>
                  <a:gd name="T104" fmla="*/ 0 w 532"/>
                  <a:gd name="T105" fmla="*/ 0 h 391"/>
                  <a:gd name="T106" fmla="*/ 0 w 532"/>
                  <a:gd name="T107" fmla="*/ 0 h 391"/>
                  <a:gd name="T108" fmla="*/ 0 w 532"/>
                  <a:gd name="T109" fmla="*/ 0 h 391"/>
                  <a:gd name="T110" fmla="*/ 0 w 532"/>
                  <a:gd name="T111" fmla="*/ 0 h 391"/>
                  <a:gd name="T112" fmla="*/ 0 w 532"/>
                  <a:gd name="T113" fmla="*/ 0 h 391"/>
                  <a:gd name="T114" fmla="*/ 0 w 532"/>
                  <a:gd name="T115" fmla="*/ 0 h 391"/>
                  <a:gd name="T116" fmla="*/ 0 w 532"/>
                  <a:gd name="T117" fmla="*/ 0 h 3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32"/>
                  <a:gd name="T178" fmla="*/ 0 h 391"/>
                  <a:gd name="T179" fmla="*/ 532 w 532"/>
                  <a:gd name="T180" fmla="*/ 391 h 3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32" h="391">
                    <a:moveTo>
                      <a:pt x="519" y="27"/>
                    </a:moveTo>
                    <a:lnTo>
                      <a:pt x="73" y="0"/>
                    </a:lnTo>
                    <a:lnTo>
                      <a:pt x="70" y="14"/>
                    </a:lnTo>
                    <a:lnTo>
                      <a:pt x="64" y="52"/>
                    </a:lnTo>
                    <a:lnTo>
                      <a:pt x="56" y="93"/>
                    </a:lnTo>
                    <a:lnTo>
                      <a:pt x="48" y="134"/>
                    </a:lnTo>
                    <a:lnTo>
                      <a:pt x="41" y="177"/>
                    </a:lnTo>
                    <a:lnTo>
                      <a:pt x="32" y="219"/>
                    </a:lnTo>
                    <a:lnTo>
                      <a:pt x="22" y="262"/>
                    </a:lnTo>
                    <a:lnTo>
                      <a:pt x="13" y="306"/>
                    </a:lnTo>
                    <a:lnTo>
                      <a:pt x="3" y="349"/>
                    </a:lnTo>
                    <a:lnTo>
                      <a:pt x="0" y="363"/>
                    </a:lnTo>
                    <a:lnTo>
                      <a:pt x="472" y="391"/>
                    </a:lnTo>
                    <a:lnTo>
                      <a:pt x="474" y="377"/>
                    </a:lnTo>
                    <a:lnTo>
                      <a:pt x="482" y="338"/>
                    </a:lnTo>
                    <a:lnTo>
                      <a:pt x="490" y="298"/>
                    </a:lnTo>
                    <a:lnTo>
                      <a:pt x="498" y="257"/>
                    </a:lnTo>
                    <a:lnTo>
                      <a:pt x="505" y="216"/>
                    </a:lnTo>
                    <a:lnTo>
                      <a:pt x="511" y="174"/>
                    </a:lnTo>
                    <a:lnTo>
                      <a:pt x="517" y="131"/>
                    </a:lnTo>
                    <a:lnTo>
                      <a:pt x="523" y="86"/>
                    </a:lnTo>
                    <a:lnTo>
                      <a:pt x="531" y="39"/>
                    </a:lnTo>
                    <a:lnTo>
                      <a:pt x="532" y="28"/>
                    </a:lnTo>
                    <a:lnTo>
                      <a:pt x="519" y="27"/>
                    </a:lnTo>
                    <a:close/>
                    <a:moveTo>
                      <a:pt x="501" y="52"/>
                    </a:moveTo>
                    <a:lnTo>
                      <a:pt x="495" y="95"/>
                    </a:lnTo>
                    <a:lnTo>
                      <a:pt x="489" y="136"/>
                    </a:lnTo>
                    <a:lnTo>
                      <a:pt x="483" y="176"/>
                    </a:lnTo>
                    <a:lnTo>
                      <a:pt x="477" y="215"/>
                    </a:lnTo>
                    <a:lnTo>
                      <a:pt x="471" y="252"/>
                    </a:lnTo>
                    <a:lnTo>
                      <a:pt x="464" y="290"/>
                    </a:lnTo>
                    <a:lnTo>
                      <a:pt x="457" y="326"/>
                    </a:lnTo>
                    <a:lnTo>
                      <a:pt x="449" y="363"/>
                    </a:lnTo>
                    <a:lnTo>
                      <a:pt x="425" y="362"/>
                    </a:lnTo>
                    <a:lnTo>
                      <a:pt x="377" y="359"/>
                    </a:lnTo>
                    <a:lnTo>
                      <a:pt x="313" y="355"/>
                    </a:lnTo>
                    <a:lnTo>
                      <a:pt x="241" y="350"/>
                    </a:lnTo>
                    <a:lnTo>
                      <a:pt x="169" y="346"/>
                    </a:lnTo>
                    <a:lnTo>
                      <a:pt x="105" y="342"/>
                    </a:lnTo>
                    <a:lnTo>
                      <a:pt x="57" y="340"/>
                    </a:lnTo>
                    <a:lnTo>
                      <a:pt x="33" y="338"/>
                    </a:lnTo>
                    <a:lnTo>
                      <a:pt x="34" y="336"/>
                    </a:lnTo>
                    <a:lnTo>
                      <a:pt x="35" y="333"/>
                    </a:lnTo>
                    <a:lnTo>
                      <a:pt x="44" y="293"/>
                    </a:lnTo>
                    <a:lnTo>
                      <a:pt x="52" y="254"/>
                    </a:lnTo>
                    <a:lnTo>
                      <a:pt x="61" y="215"/>
                    </a:lnTo>
                    <a:lnTo>
                      <a:pt x="68" y="176"/>
                    </a:lnTo>
                    <a:lnTo>
                      <a:pt x="75" y="137"/>
                    </a:lnTo>
                    <a:lnTo>
                      <a:pt x="82" y="100"/>
                    </a:lnTo>
                    <a:lnTo>
                      <a:pt x="88" y="64"/>
                    </a:lnTo>
                    <a:lnTo>
                      <a:pt x="96" y="28"/>
                    </a:lnTo>
                    <a:lnTo>
                      <a:pt x="119" y="30"/>
                    </a:lnTo>
                    <a:lnTo>
                      <a:pt x="166" y="32"/>
                    </a:lnTo>
                    <a:lnTo>
                      <a:pt x="229" y="36"/>
                    </a:lnTo>
                    <a:lnTo>
                      <a:pt x="299" y="40"/>
                    </a:lnTo>
                    <a:lnTo>
                      <a:pt x="370" y="44"/>
                    </a:lnTo>
                    <a:lnTo>
                      <a:pt x="432" y="48"/>
                    </a:lnTo>
                    <a:lnTo>
                      <a:pt x="478" y="51"/>
                    </a:lnTo>
                    <a:lnTo>
                      <a:pt x="501" y="52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92" name="Freeform 27"/>
              <p:cNvSpPr>
                <a:spLocks/>
              </p:cNvSpPr>
              <p:nvPr/>
            </p:nvSpPr>
            <p:spPr bwMode="auto">
              <a:xfrm>
                <a:off x="3058" y="1251"/>
                <a:ext cx="39" cy="33"/>
              </a:xfrm>
              <a:custGeom>
                <a:avLst/>
                <a:gdLst>
                  <a:gd name="T0" fmla="*/ 0 w 270"/>
                  <a:gd name="T1" fmla="*/ 0 h 232"/>
                  <a:gd name="T2" fmla="*/ 0 w 270"/>
                  <a:gd name="T3" fmla="*/ 0 h 232"/>
                  <a:gd name="T4" fmla="*/ 0 w 270"/>
                  <a:gd name="T5" fmla="*/ 0 h 232"/>
                  <a:gd name="T6" fmla="*/ 0 w 270"/>
                  <a:gd name="T7" fmla="*/ 0 h 232"/>
                  <a:gd name="T8" fmla="*/ 0 w 270"/>
                  <a:gd name="T9" fmla="*/ 0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232"/>
                  <a:gd name="T17" fmla="*/ 270 w 270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232">
                    <a:moveTo>
                      <a:pt x="136" y="232"/>
                    </a:moveTo>
                    <a:lnTo>
                      <a:pt x="0" y="116"/>
                    </a:lnTo>
                    <a:lnTo>
                      <a:pt x="136" y="0"/>
                    </a:lnTo>
                    <a:lnTo>
                      <a:pt x="270" y="116"/>
                    </a:lnTo>
                    <a:lnTo>
                      <a:pt x="136" y="232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93" name="Freeform 28"/>
              <p:cNvSpPr>
                <a:spLocks/>
              </p:cNvSpPr>
              <p:nvPr/>
            </p:nvSpPr>
            <p:spPr bwMode="auto">
              <a:xfrm>
                <a:off x="3065" y="1213"/>
                <a:ext cx="25" cy="22"/>
              </a:xfrm>
              <a:custGeom>
                <a:avLst/>
                <a:gdLst>
                  <a:gd name="T0" fmla="*/ 0 w 172"/>
                  <a:gd name="T1" fmla="*/ 0 h 148"/>
                  <a:gd name="T2" fmla="*/ 0 w 172"/>
                  <a:gd name="T3" fmla="*/ 0 h 148"/>
                  <a:gd name="T4" fmla="*/ 0 w 172"/>
                  <a:gd name="T5" fmla="*/ 0 h 148"/>
                  <a:gd name="T6" fmla="*/ 0 w 172"/>
                  <a:gd name="T7" fmla="*/ 0 h 148"/>
                  <a:gd name="T8" fmla="*/ 0 w 172"/>
                  <a:gd name="T9" fmla="*/ 0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"/>
                  <a:gd name="T16" fmla="*/ 0 h 148"/>
                  <a:gd name="T17" fmla="*/ 172 w 172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" h="148">
                    <a:moveTo>
                      <a:pt x="87" y="148"/>
                    </a:moveTo>
                    <a:lnTo>
                      <a:pt x="0" y="74"/>
                    </a:lnTo>
                    <a:lnTo>
                      <a:pt x="87" y="0"/>
                    </a:lnTo>
                    <a:lnTo>
                      <a:pt x="172" y="74"/>
                    </a:lnTo>
                    <a:lnTo>
                      <a:pt x="87" y="148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94" name="Freeform 29"/>
              <p:cNvSpPr>
                <a:spLocks/>
              </p:cNvSpPr>
              <p:nvPr/>
            </p:nvSpPr>
            <p:spPr bwMode="auto">
              <a:xfrm>
                <a:off x="3068" y="1178"/>
                <a:ext cx="18" cy="16"/>
              </a:xfrm>
              <a:custGeom>
                <a:avLst/>
                <a:gdLst>
                  <a:gd name="T0" fmla="*/ 0 w 127"/>
                  <a:gd name="T1" fmla="*/ 0 h 110"/>
                  <a:gd name="T2" fmla="*/ 0 w 127"/>
                  <a:gd name="T3" fmla="*/ 0 h 110"/>
                  <a:gd name="T4" fmla="*/ 0 w 127"/>
                  <a:gd name="T5" fmla="*/ 0 h 110"/>
                  <a:gd name="T6" fmla="*/ 0 w 127"/>
                  <a:gd name="T7" fmla="*/ 0 h 110"/>
                  <a:gd name="T8" fmla="*/ 0 w 127"/>
                  <a:gd name="T9" fmla="*/ 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110"/>
                  <a:gd name="T17" fmla="*/ 127 w 127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110">
                    <a:moveTo>
                      <a:pt x="64" y="110"/>
                    </a:moveTo>
                    <a:lnTo>
                      <a:pt x="0" y="55"/>
                    </a:lnTo>
                    <a:lnTo>
                      <a:pt x="64" y="0"/>
                    </a:lnTo>
                    <a:lnTo>
                      <a:pt x="127" y="55"/>
                    </a:lnTo>
                    <a:lnTo>
                      <a:pt x="64" y="11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95" name="Freeform 30"/>
              <p:cNvSpPr>
                <a:spLocks/>
              </p:cNvSpPr>
              <p:nvPr/>
            </p:nvSpPr>
            <p:spPr bwMode="auto">
              <a:xfrm>
                <a:off x="3073" y="1149"/>
                <a:ext cx="9" cy="8"/>
              </a:xfrm>
              <a:custGeom>
                <a:avLst/>
                <a:gdLst>
                  <a:gd name="T0" fmla="*/ 0 w 67"/>
                  <a:gd name="T1" fmla="*/ 0 h 57"/>
                  <a:gd name="T2" fmla="*/ 0 w 67"/>
                  <a:gd name="T3" fmla="*/ 0 h 57"/>
                  <a:gd name="T4" fmla="*/ 0 w 67"/>
                  <a:gd name="T5" fmla="*/ 0 h 57"/>
                  <a:gd name="T6" fmla="*/ 0 w 67"/>
                  <a:gd name="T7" fmla="*/ 0 h 57"/>
                  <a:gd name="T8" fmla="*/ 0 w 67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57"/>
                  <a:gd name="T17" fmla="*/ 67 w 67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57">
                    <a:moveTo>
                      <a:pt x="34" y="57"/>
                    </a:moveTo>
                    <a:lnTo>
                      <a:pt x="0" y="29"/>
                    </a:lnTo>
                    <a:lnTo>
                      <a:pt x="34" y="0"/>
                    </a:lnTo>
                    <a:lnTo>
                      <a:pt x="67" y="2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96" name="Freeform 31"/>
              <p:cNvSpPr>
                <a:spLocks/>
              </p:cNvSpPr>
              <p:nvPr/>
            </p:nvSpPr>
            <p:spPr bwMode="auto">
              <a:xfrm>
                <a:off x="3976" y="963"/>
                <a:ext cx="220" cy="780"/>
              </a:xfrm>
              <a:custGeom>
                <a:avLst/>
                <a:gdLst>
                  <a:gd name="T0" fmla="*/ 0 w 1538"/>
                  <a:gd name="T1" fmla="*/ 0 h 5457"/>
                  <a:gd name="T2" fmla="*/ 0 w 1538"/>
                  <a:gd name="T3" fmla="*/ 0 h 5457"/>
                  <a:gd name="T4" fmla="*/ 0 w 1538"/>
                  <a:gd name="T5" fmla="*/ 0 h 5457"/>
                  <a:gd name="T6" fmla="*/ 0 w 1538"/>
                  <a:gd name="T7" fmla="*/ 0 h 5457"/>
                  <a:gd name="T8" fmla="*/ 0 w 1538"/>
                  <a:gd name="T9" fmla="*/ 0 h 5457"/>
                  <a:gd name="T10" fmla="*/ 0 w 1538"/>
                  <a:gd name="T11" fmla="*/ 0 h 5457"/>
                  <a:gd name="T12" fmla="*/ 0 w 1538"/>
                  <a:gd name="T13" fmla="*/ 0 h 5457"/>
                  <a:gd name="T14" fmla="*/ 0 w 1538"/>
                  <a:gd name="T15" fmla="*/ 0 h 5457"/>
                  <a:gd name="T16" fmla="*/ 0 w 1538"/>
                  <a:gd name="T17" fmla="*/ 0 h 5457"/>
                  <a:gd name="T18" fmla="*/ 0 w 1538"/>
                  <a:gd name="T19" fmla="*/ 0 h 5457"/>
                  <a:gd name="T20" fmla="*/ 0 w 1538"/>
                  <a:gd name="T21" fmla="*/ 0 h 5457"/>
                  <a:gd name="T22" fmla="*/ 0 w 1538"/>
                  <a:gd name="T23" fmla="*/ 0 h 5457"/>
                  <a:gd name="T24" fmla="*/ 0 w 1538"/>
                  <a:gd name="T25" fmla="*/ 0 h 5457"/>
                  <a:gd name="T26" fmla="*/ 0 w 1538"/>
                  <a:gd name="T27" fmla="*/ 0 h 5457"/>
                  <a:gd name="T28" fmla="*/ 0 w 1538"/>
                  <a:gd name="T29" fmla="*/ 0 h 5457"/>
                  <a:gd name="T30" fmla="*/ 0 w 1538"/>
                  <a:gd name="T31" fmla="*/ 0 h 5457"/>
                  <a:gd name="T32" fmla="*/ 0 w 1538"/>
                  <a:gd name="T33" fmla="*/ 0 h 5457"/>
                  <a:gd name="T34" fmla="*/ 0 w 1538"/>
                  <a:gd name="T35" fmla="*/ 0 h 5457"/>
                  <a:gd name="T36" fmla="*/ 0 w 1538"/>
                  <a:gd name="T37" fmla="*/ 0 h 5457"/>
                  <a:gd name="T38" fmla="*/ 0 w 1538"/>
                  <a:gd name="T39" fmla="*/ 0 h 5457"/>
                  <a:gd name="T40" fmla="*/ 0 w 1538"/>
                  <a:gd name="T41" fmla="*/ 0 h 5457"/>
                  <a:gd name="T42" fmla="*/ 0 w 1538"/>
                  <a:gd name="T43" fmla="*/ 0 h 5457"/>
                  <a:gd name="T44" fmla="*/ 0 w 1538"/>
                  <a:gd name="T45" fmla="*/ 0 h 5457"/>
                  <a:gd name="T46" fmla="*/ 0 w 1538"/>
                  <a:gd name="T47" fmla="*/ 0 h 5457"/>
                  <a:gd name="T48" fmla="*/ 0 w 1538"/>
                  <a:gd name="T49" fmla="*/ 0 h 5457"/>
                  <a:gd name="T50" fmla="*/ 0 w 1538"/>
                  <a:gd name="T51" fmla="*/ 0 h 5457"/>
                  <a:gd name="T52" fmla="*/ 0 w 1538"/>
                  <a:gd name="T53" fmla="*/ 0 h 5457"/>
                  <a:gd name="T54" fmla="*/ 0 w 1538"/>
                  <a:gd name="T55" fmla="*/ 0 h 5457"/>
                  <a:gd name="T56" fmla="*/ 0 w 1538"/>
                  <a:gd name="T57" fmla="*/ 0 h 5457"/>
                  <a:gd name="T58" fmla="*/ 0 w 1538"/>
                  <a:gd name="T59" fmla="*/ 0 h 5457"/>
                  <a:gd name="T60" fmla="*/ 0 w 1538"/>
                  <a:gd name="T61" fmla="*/ 0 h 5457"/>
                  <a:gd name="T62" fmla="*/ 0 w 1538"/>
                  <a:gd name="T63" fmla="*/ 0 h 5457"/>
                  <a:gd name="T64" fmla="*/ 0 w 1538"/>
                  <a:gd name="T65" fmla="*/ 0 h 5457"/>
                  <a:gd name="T66" fmla="*/ 0 w 1538"/>
                  <a:gd name="T67" fmla="*/ 0 h 5457"/>
                  <a:gd name="T68" fmla="*/ 0 w 1538"/>
                  <a:gd name="T69" fmla="*/ 0 h 5457"/>
                  <a:gd name="T70" fmla="*/ 0 w 1538"/>
                  <a:gd name="T71" fmla="*/ 0 h 5457"/>
                  <a:gd name="T72" fmla="*/ 0 w 1538"/>
                  <a:gd name="T73" fmla="*/ 0 h 5457"/>
                  <a:gd name="T74" fmla="*/ 0 w 1538"/>
                  <a:gd name="T75" fmla="*/ 0 h 5457"/>
                  <a:gd name="T76" fmla="*/ 0 w 1538"/>
                  <a:gd name="T77" fmla="*/ 0 h 5457"/>
                  <a:gd name="T78" fmla="*/ 0 w 1538"/>
                  <a:gd name="T79" fmla="*/ 0 h 5457"/>
                  <a:gd name="T80" fmla="*/ 0 w 1538"/>
                  <a:gd name="T81" fmla="*/ 0 h 5457"/>
                  <a:gd name="T82" fmla="*/ 0 w 1538"/>
                  <a:gd name="T83" fmla="*/ 0 h 5457"/>
                  <a:gd name="T84" fmla="*/ 0 w 1538"/>
                  <a:gd name="T85" fmla="*/ 0 h 5457"/>
                  <a:gd name="T86" fmla="*/ 0 w 1538"/>
                  <a:gd name="T87" fmla="*/ 0 h 5457"/>
                  <a:gd name="T88" fmla="*/ 0 w 1538"/>
                  <a:gd name="T89" fmla="*/ 0 h 5457"/>
                  <a:gd name="T90" fmla="*/ 0 w 1538"/>
                  <a:gd name="T91" fmla="*/ 0 h 5457"/>
                  <a:gd name="T92" fmla="*/ 0 w 1538"/>
                  <a:gd name="T93" fmla="*/ 0 h 5457"/>
                  <a:gd name="T94" fmla="*/ 0 w 1538"/>
                  <a:gd name="T95" fmla="*/ 0 h 5457"/>
                  <a:gd name="T96" fmla="*/ 0 w 1538"/>
                  <a:gd name="T97" fmla="*/ 0 h 5457"/>
                  <a:gd name="T98" fmla="*/ 0 w 1538"/>
                  <a:gd name="T99" fmla="*/ 0 h 5457"/>
                  <a:gd name="T100" fmla="*/ 0 w 1538"/>
                  <a:gd name="T101" fmla="*/ 0 h 5457"/>
                  <a:gd name="T102" fmla="*/ 0 w 1538"/>
                  <a:gd name="T103" fmla="*/ 0 h 5457"/>
                  <a:gd name="T104" fmla="*/ 0 w 1538"/>
                  <a:gd name="T105" fmla="*/ 0 h 5457"/>
                  <a:gd name="T106" fmla="*/ 0 w 1538"/>
                  <a:gd name="T107" fmla="*/ 0 h 5457"/>
                  <a:gd name="T108" fmla="*/ 0 w 1538"/>
                  <a:gd name="T109" fmla="*/ 0 h 5457"/>
                  <a:gd name="T110" fmla="*/ 0 w 1538"/>
                  <a:gd name="T111" fmla="*/ 0 h 5457"/>
                  <a:gd name="T112" fmla="*/ 0 w 1538"/>
                  <a:gd name="T113" fmla="*/ 0 h 5457"/>
                  <a:gd name="T114" fmla="*/ 0 w 1538"/>
                  <a:gd name="T115" fmla="*/ 0 h 5457"/>
                  <a:gd name="T116" fmla="*/ 0 w 1538"/>
                  <a:gd name="T117" fmla="*/ 0 h 5457"/>
                  <a:gd name="T118" fmla="*/ 0 w 1538"/>
                  <a:gd name="T119" fmla="*/ 0 h 5457"/>
                  <a:gd name="T120" fmla="*/ 0 w 1538"/>
                  <a:gd name="T121" fmla="*/ 0 h 5457"/>
                  <a:gd name="T122" fmla="*/ 0 w 1538"/>
                  <a:gd name="T123" fmla="*/ 0 h 5457"/>
                  <a:gd name="T124" fmla="*/ 0 w 1538"/>
                  <a:gd name="T125" fmla="*/ 0 h 545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38"/>
                  <a:gd name="T190" fmla="*/ 0 h 5457"/>
                  <a:gd name="T191" fmla="*/ 1538 w 1538"/>
                  <a:gd name="T192" fmla="*/ 5457 h 545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38" h="5457">
                    <a:moveTo>
                      <a:pt x="1380" y="5451"/>
                    </a:moveTo>
                    <a:lnTo>
                      <a:pt x="1405" y="5366"/>
                    </a:lnTo>
                    <a:lnTo>
                      <a:pt x="1428" y="5283"/>
                    </a:lnTo>
                    <a:lnTo>
                      <a:pt x="1448" y="5201"/>
                    </a:lnTo>
                    <a:lnTo>
                      <a:pt x="1466" y="5119"/>
                    </a:lnTo>
                    <a:lnTo>
                      <a:pt x="1483" y="5038"/>
                    </a:lnTo>
                    <a:lnTo>
                      <a:pt x="1497" y="4958"/>
                    </a:lnTo>
                    <a:lnTo>
                      <a:pt x="1510" y="4878"/>
                    </a:lnTo>
                    <a:lnTo>
                      <a:pt x="1519" y="4800"/>
                    </a:lnTo>
                    <a:lnTo>
                      <a:pt x="1527" y="4721"/>
                    </a:lnTo>
                    <a:lnTo>
                      <a:pt x="1532" y="4643"/>
                    </a:lnTo>
                    <a:lnTo>
                      <a:pt x="1536" y="4566"/>
                    </a:lnTo>
                    <a:lnTo>
                      <a:pt x="1538" y="4488"/>
                    </a:lnTo>
                    <a:lnTo>
                      <a:pt x="1537" y="4411"/>
                    </a:lnTo>
                    <a:lnTo>
                      <a:pt x="1535" y="4333"/>
                    </a:lnTo>
                    <a:lnTo>
                      <a:pt x="1531" y="4257"/>
                    </a:lnTo>
                    <a:lnTo>
                      <a:pt x="1524" y="4179"/>
                    </a:lnTo>
                    <a:lnTo>
                      <a:pt x="1516" y="4102"/>
                    </a:lnTo>
                    <a:lnTo>
                      <a:pt x="1505" y="4023"/>
                    </a:lnTo>
                    <a:lnTo>
                      <a:pt x="1493" y="3944"/>
                    </a:lnTo>
                    <a:lnTo>
                      <a:pt x="1479" y="3866"/>
                    </a:lnTo>
                    <a:lnTo>
                      <a:pt x="1462" y="3786"/>
                    </a:lnTo>
                    <a:lnTo>
                      <a:pt x="1443" y="3707"/>
                    </a:lnTo>
                    <a:lnTo>
                      <a:pt x="1423" y="3626"/>
                    </a:lnTo>
                    <a:lnTo>
                      <a:pt x="1400" y="3544"/>
                    </a:lnTo>
                    <a:lnTo>
                      <a:pt x="1375" y="3461"/>
                    </a:lnTo>
                    <a:lnTo>
                      <a:pt x="1349" y="3378"/>
                    </a:lnTo>
                    <a:lnTo>
                      <a:pt x="1320" y="3293"/>
                    </a:lnTo>
                    <a:lnTo>
                      <a:pt x="1290" y="3207"/>
                    </a:lnTo>
                    <a:lnTo>
                      <a:pt x="1257" y="3120"/>
                    </a:lnTo>
                    <a:lnTo>
                      <a:pt x="1223" y="3032"/>
                    </a:lnTo>
                    <a:lnTo>
                      <a:pt x="1187" y="2942"/>
                    </a:lnTo>
                    <a:lnTo>
                      <a:pt x="1149" y="2850"/>
                    </a:lnTo>
                    <a:lnTo>
                      <a:pt x="1114" y="2762"/>
                    </a:lnTo>
                    <a:lnTo>
                      <a:pt x="1082" y="2675"/>
                    </a:lnTo>
                    <a:lnTo>
                      <a:pt x="1054" y="2587"/>
                    </a:lnTo>
                    <a:lnTo>
                      <a:pt x="1028" y="2498"/>
                    </a:lnTo>
                    <a:lnTo>
                      <a:pt x="1006" y="2411"/>
                    </a:lnTo>
                    <a:lnTo>
                      <a:pt x="988" y="2323"/>
                    </a:lnTo>
                    <a:lnTo>
                      <a:pt x="971" y="2235"/>
                    </a:lnTo>
                    <a:lnTo>
                      <a:pt x="958" y="2147"/>
                    </a:lnTo>
                    <a:lnTo>
                      <a:pt x="947" y="2059"/>
                    </a:lnTo>
                    <a:lnTo>
                      <a:pt x="939" y="1971"/>
                    </a:lnTo>
                    <a:lnTo>
                      <a:pt x="932" y="1884"/>
                    </a:lnTo>
                    <a:lnTo>
                      <a:pt x="928" y="1797"/>
                    </a:lnTo>
                    <a:lnTo>
                      <a:pt x="926" y="1709"/>
                    </a:lnTo>
                    <a:lnTo>
                      <a:pt x="925" y="1621"/>
                    </a:lnTo>
                    <a:lnTo>
                      <a:pt x="926" y="1532"/>
                    </a:lnTo>
                    <a:lnTo>
                      <a:pt x="928" y="1444"/>
                    </a:lnTo>
                    <a:lnTo>
                      <a:pt x="931" y="1356"/>
                    </a:lnTo>
                    <a:lnTo>
                      <a:pt x="935" y="1267"/>
                    </a:lnTo>
                    <a:lnTo>
                      <a:pt x="940" y="1179"/>
                    </a:lnTo>
                    <a:lnTo>
                      <a:pt x="945" y="1090"/>
                    </a:lnTo>
                    <a:lnTo>
                      <a:pt x="958" y="912"/>
                    </a:lnTo>
                    <a:lnTo>
                      <a:pt x="971" y="733"/>
                    </a:lnTo>
                    <a:lnTo>
                      <a:pt x="978" y="643"/>
                    </a:lnTo>
                    <a:lnTo>
                      <a:pt x="985" y="553"/>
                    </a:lnTo>
                    <a:lnTo>
                      <a:pt x="990" y="462"/>
                    </a:lnTo>
                    <a:lnTo>
                      <a:pt x="995" y="371"/>
                    </a:lnTo>
                    <a:lnTo>
                      <a:pt x="999" y="280"/>
                    </a:lnTo>
                    <a:lnTo>
                      <a:pt x="1002" y="188"/>
                    </a:lnTo>
                    <a:lnTo>
                      <a:pt x="1004" y="96"/>
                    </a:lnTo>
                    <a:lnTo>
                      <a:pt x="1005" y="3"/>
                    </a:lnTo>
                    <a:lnTo>
                      <a:pt x="187" y="0"/>
                    </a:lnTo>
                    <a:lnTo>
                      <a:pt x="182" y="92"/>
                    </a:lnTo>
                    <a:lnTo>
                      <a:pt x="175" y="184"/>
                    </a:lnTo>
                    <a:lnTo>
                      <a:pt x="168" y="276"/>
                    </a:lnTo>
                    <a:lnTo>
                      <a:pt x="159" y="367"/>
                    </a:lnTo>
                    <a:lnTo>
                      <a:pt x="149" y="457"/>
                    </a:lnTo>
                    <a:lnTo>
                      <a:pt x="138" y="548"/>
                    </a:lnTo>
                    <a:lnTo>
                      <a:pt x="127" y="638"/>
                    </a:lnTo>
                    <a:lnTo>
                      <a:pt x="114" y="726"/>
                    </a:lnTo>
                    <a:lnTo>
                      <a:pt x="91" y="905"/>
                    </a:lnTo>
                    <a:lnTo>
                      <a:pt x="66" y="1082"/>
                    </a:lnTo>
                    <a:lnTo>
                      <a:pt x="55" y="1171"/>
                    </a:lnTo>
                    <a:lnTo>
                      <a:pt x="43" y="1259"/>
                    </a:lnTo>
                    <a:lnTo>
                      <a:pt x="33" y="1347"/>
                    </a:lnTo>
                    <a:lnTo>
                      <a:pt x="24" y="1435"/>
                    </a:lnTo>
                    <a:lnTo>
                      <a:pt x="16" y="1523"/>
                    </a:lnTo>
                    <a:lnTo>
                      <a:pt x="9" y="1610"/>
                    </a:lnTo>
                    <a:lnTo>
                      <a:pt x="4" y="1697"/>
                    </a:lnTo>
                    <a:lnTo>
                      <a:pt x="1" y="1785"/>
                    </a:lnTo>
                    <a:lnTo>
                      <a:pt x="0" y="1873"/>
                    </a:lnTo>
                    <a:lnTo>
                      <a:pt x="0" y="1961"/>
                    </a:lnTo>
                    <a:lnTo>
                      <a:pt x="3" y="2048"/>
                    </a:lnTo>
                    <a:lnTo>
                      <a:pt x="8" y="2136"/>
                    </a:lnTo>
                    <a:lnTo>
                      <a:pt x="16" y="2224"/>
                    </a:lnTo>
                    <a:lnTo>
                      <a:pt x="28" y="2312"/>
                    </a:lnTo>
                    <a:lnTo>
                      <a:pt x="41" y="2401"/>
                    </a:lnTo>
                    <a:lnTo>
                      <a:pt x="59" y="2488"/>
                    </a:lnTo>
                    <a:lnTo>
                      <a:pt x="78" y="2577"/>
                    </a:lnTo>
                    <a:lnTo>
                      <a:pt x="103" y="2666"/>
                    </a:lnTo>
                    <a:lnTo>
                      <a:pt x="131" y="2755"/>
                    </a:lnTo>
                    <a:lnTo>
                      <a:pt x="162" y="2844"/>
                    </a:lnTo>
                    <a:lnTo>
                      <a:pt x="197" y="2938"/>
                    </a:lnTo>
                    <a:lnTo>
                      <a:pt x="229" y="3031"/>
                    </a:lnTo>
                    <a:lnTo>
                      <a:pt x="259" y="3122"/>
                    </a:lnTo>
                    <a:lnTo>
                      <a:pt x="287" y="3211"/>
                    </a:lnTo>
                    <a:lnTo>
                      <a:pt x="312" y="3298"/>
                    </a:lnTo>
                    <a:lnTo>
                      <a:pt x="335" y="3384"/>
                    </a:lnTo>
                    <a:lnTo>
                      <a:pt x="354" y="3469"/>
                    </a:lnTo>
                    <a:lnTo>
                      <a:pt x="373" y="3552"/>
                    </a:lnTo>
                    <a:lnTo>
                      <a:pt x="388" y="3634"/>
                    </a:lnTo>
                    <a:lnTo>
                      <a:pt x="402" y="3716"/>
                    </a:lnTo>
                    <a:lnTo>
                      <a:pt x="412" y="3795"/>
                    </a:lnTo>
                    <a:lnTo>
                      <a:pt x="421" y="3875"/>
                    </a:lnTo>
                    <a:lnTo>
                      <a:pt x="428" y="3954"/>
                    </a:lnTo>
                    <a:lnTo>
                      <a:pt x="433" y="4031"/>
                    </a:lnTo>
                    <a:lnTo>
                      <a:pt x="435" y="4109"/>
                    </a:lnTo>
                    <a:lnTo>
                      <a:pt x="435" y="4186"/>
                    </a:lnTo>
                    <a:lnTo>
                      <a:pt x="434" y="4263"/>
                    </a:lnTo>
                    <a:lnTo>
                      <a:pt x="430" y="4340"/>
                    </a:lnTo>
                    <a:lnTo>
                      <a:pt x="424" y="4417"/>
                    </a:lnTo>
                    <a:lnTo>
                      <a:pt x="416" y="4493"/>
                    </a:lnTo>
                    <a:lnTo>
                      <a:pt x="407" y="4570"/>
                    </a:lnTo>
                    <a:lnTo>
                      <a:pt x="394" y="4648"/>
                    </a:lnTo>
                    <a:lnTo>
                      <a:pt x="381" y="4725"/>
                    </a:lnTo>
                    <a:lnTo>
                      <a:pt x="366" y="4803"/>
                    </a:lnTo>
                    <a:lnTo>
                      <a:pt x="349" y="4881"/>
                    </a:lnTo>
                    <a:lnTo>
                      <a:pt x="329" y="4961"/>
                    </a:lnTo>
                    <a:lnTo>
                      <a:pt x="309" y="5040"/>
                    </a:lnTo>
                    <a:lnTo>
                      <a:pt x="286" y="5122"/>
                    </a:lnTo>
                    <a:lnTo>
                      <a:pt x="262" y="5204"/>
                    </a:lnTo>
                    <a:lnTo>
                      <a:pt x="236" y="5287"/>
                    </a:lnTo>
                    <a:lnTo>
                      <a:pt x="208" y="5371"/>
                    </a:lnTo>
                    <a:lnTo>
                      <a:pt x="180" y="5457"/>
                    </a:lnTo>
                    <a:lnTo>
                      <a:pt x="1380" y="5451"/>
                    </a:lnTo>
                    <a:close/>
                  </a:path>
                </a:pathLst>
              </a:custGeom>
              <a:solidFill>
                <a:srgbClr val="CB3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97" name="Freeform 32"/>
              <p:cNvSpPr>
                <a:spLocks/>
              </p:cNvSpPr>
              <p:nvPr/>
            </p:nvSpPr>
            <p:spPr bwMode="auto">
              <a:xfrm>
                <a:off x="3991" y="963"/>
                <a:ext cx="108" cy="108"/>
              </a:xfrm>
              <a:custGeom>
                <a:avLst/>
                <a:gdLst>
                  <a:gd name="T0" fmla="*/ 0 w 758"/>
                  <a:gd name="T1" fmla="*/ 0 h 756"/>
                  <a:gd name="T2" fmla="*/ 0 w 758"/>
                  <a:gd name="T3" fmla="*/ 0 h 756"/>
                  <a:gd name="T4" fmla="*/ 0 w 758"/>
                  <a:gd name="T5" fmla="*/ 0 h 756"/>
                  <a:gd name="T6" fmla="*/ 0 w 758"/>
                  <a:gd name="T7" fmla="*/ 0 h 756"/>
                  <a:gd name="T8" fmla="*/ 0 w 758"/>
                  <a:gd name="T9" fmla="*/ 0 h 756"/>
                  <a:gd name="T10" fmla="*/ 0 w 758"/>
                  <a:gd name="T11" fmla="*/ 0 h 756"/>
                  <a:gd name="T12" fmla="*/ 0 w 758"/>
                  <a:gd name="T13" fmla="*/ 0 h 756"/>
                  <a:gd name="T14" fmla="*/ 0 w 758"/>
                  <a:gd name="T15" fmla="*/ 0 h 756"/>
                  <a:gd name="T16" fmla="*/ 0 w 758"/>
                  <a:gd name="T17" fmla="*/ 0 h 756"/>
                  <a:gd name="T18" fmla="*/ 0 w 758"/>
                  <a:gd name="T19" fmla="*/ 0 h 756"/>
                  <a:gd name="T20" fmla="*/ 0 w 758"/>
                  <a:gd name="T21" fmla="*/ 0 h 756"/>
                  <a:gd name="T22" fmla="*/ 0 w 758"/>
                  <a:gd name="T23" fmla="*/ 0 h 756"/>
                  <a:gd name="T24" fmla="*/ 0 w 758"/>
                  <a:gd name="T25" fmla="*/ 0 h 756"/>
                  <a:gd name="T26" fmla="*/ 0 w 758"/>
                  <a:gd name="T27" fmla="*/ 0 h 756"/>
                  <a:gd name="T28" fmla="*/ 0 w 758"/>
                  <a:gd name="T29" fmla="*/ 0 h 756"/>
                  <a:gd name="T30" fmla="*/ 0 w 758"/>
                  <a:gd name="T31" fmla="*/ 0 h 756"/>
                  <a:gd name="T32" fmla="*/ 0 w 758"/>
                  <a:gd name="T33" fmla="*/ 0 h 756"/>
                  <a:gd name="T34" fmla="*/ 0 w 758"/>
                  <a:gd name="T35" fmla="*/ 0 h 756"/>
                  <a:gd name="T36" fmla="*/ 0 w 758"/>
                  <a:gd name="T37" fmla="*/ 0 h 756"/>
                  <a:gd name="T38" fmla="*/ 0 w 758"/>
                  <a:gd name="T39" fmla="*/ 0 h 756"/>
                  <a:gd name="T40" fmla="*/ 0 w 758"/>
                  <a:gd name="T41" fmla="*/ 0 h 756"/>
                  <a:gd name="T42" fmla="*/ 0 w 758"/>
                  <a:gd name="T43" fmla="*/ 0 h 756"/>
                  <a:gd name="T44" fmla="*/ 0 w 758"/>
                  <a:gd name="T45" fmla="*/ 0 h 756"/>
                  <a:gd name="T46" fmla="*/ 0 w 758"/>
                  <a:gd name="T47" fmla="*/ 0 h 756"/>
                  <a:gd name="T48" fmla="*/ 0 w 758"/>
                  <a:gd name="T49" fmla="*/ 0 h 756"/>
                  <a:gd name="T50" fmla="*/ 0 w 758"/>
                  <a:gd name="T51" fmla="*/ 0 h 756"/>
                  <a:gd name="T52" fmla="*/ 0 w 758"/>
                  <a:gd name="T53" fmla="*/ 0 h 756"/>
                  <a:gd name="T54" fmla="*/ 0 w 758"/>
                  <a:gd name="T55" fmla="*/ 0 h 756"/>
                  <a:gd name="T56" fmla="*/ 0 w 758"/>
                  <a:gd name="T57" fmla="*/ 0 h 756"/>
                  <a:gd name="T58" fmla="*/ 0 w 758"/>
                  <a:gd name="T59" fmla="*/ 0 h 756"/>
                  <a:gd name="T60" fmla="*/ 0 w 758"/>
                  <a:gd name="T61" fmla="*/ 0 h 756"/>
                  <a:gd name="T62" fmla="*/ 0 w 758"/>
                  <a:gd name="T63" fmla="*/ 0 h 756"/>
                  <a:gd name="T64" fmla="*/ 0 w 758"/>
                  <a:gd name="T65" fmla="*/ 0 h 756"/>
                  <a:gd name="T66" fmla="*/ 0 w 758"/>
                  <a:gd name="T67" fmla="*/ 0 h 756"/>
                  <a:gd name="T68" fmla="*/ 0 w 758"/>
                  <a:gd name="T69" fmla="*/ 0 h 756"/>
                  <a:gd name="T70" fmla="*/ 0 w 758"/>
                  <a:gd name="T71" fmla="*/ 0 h 756"/>
                  <a:gd name="T72" fmla="*/ 0 w 758"/>
                  <a:gd name="T73" fmla="*/ 0 h 756"/>
                  <a:gd name="T74" fmla="*/ 0 w 758"/>
                  <a:gd name="T75" fmla="*/ 0 h 756"/>
                  <a:gd name="T76" fmla="*/ 0 w 758"/>
                  <a:gd name="T77" fmla="*/ 0 h 756"/>
                  <a:gd name="T78" fmla="*/ 0 w 758"/>
                  <a:gd name="T79" fmla="*/ 0 h 756"/>
                  <a:gd name="T80" fmla="*/ 0 w 758"/>
                  <a:gd name="T81" fmla="*/ 0 h 756"/>
                  <a:gd name="T82" fmla="*/ 0 w 758"/>
                  <a:gd name="T83" fmla="*/ 0 h 756"/>
                  <a:gd name="T84" fmla="*/ 0 w 758"/>
                  <a:gd name="T85" fmla="*/ 0 h 756"/>
                  <a:gd name="T86" fmla="*/ 0 w 758"/>
                  <a:gd name="T87" fmla="*/ 0 h 75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58"/>
                  <a:gd name="T133" fmla="*/ 0 h 756"/>
                  <a:gd name="T134" fmla="*/ 758 w 758"/>
                  <a:gd name="T135" fmla="*/ 756 h 75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58" h="756">
                    <a:moveTo>
                      <a:pt x="758" y="0"/>
                    </a:moveTo>
                    <a:lnTo>
                      <a:pt x="0" y="4"/>
                    </a:lnTo>
                    <a:lnTo>
                      <a:pt x="0" y="53"/>
                    </a:lnTo>
                    <a:lnTo>
                      <a:pt x="1" y="102"/>
                    </a:lnTo>
                    <a:lnTo>
                      <a:pt x="2" y="151"/>
                    </a:lnTo>
                    <a:lnTo>
                      <a:pt x="3" y="199"/>
                    </a:lnTo>
                    <a:lnTo>
                      <a:pt x="5" y="247"/>
                    </a:lnTo>
                    <a:lnTo>
                      <a:pt x="6" y="294"/>
                    </a:lnTo>
                    <a:lnTo>
                      <a:pt x="9" y="342"/>
                    </a:lnTo>
                    <a:lnTo>
                      <a:pt x="12" y="388"/>
                    </a:lnTo>
                    <a:lnTo>
                      <a:pt x="15" y="436"/>
                    </a:lnTo>
                    <a:lnTo>
                      <a:pt x="17" y="482"/>
                    </a:lnTo>
                    <a:lnTo>
                      <a:pt x="20" y="528"/>
                    </a:lnTo>
                    <a:lnTo>
                      <a:pt x="24" y="574"/>
                    </a:lnTo>
                    <a:lnTo>
                      <a:pt x="27" y="620"/>
                    </a:lnTo>
                    <a:lnTo>
                      <a:pt x="30" y="665"/>
                    </a:lnTo>
                    <a:lnTo>
                      <a:pt x="34" y="711"/>
                    </a:lnTo>
                    <a:lnTo>
                      <a:pt x="37" y="756"/>
                    </a:lnTo>
                    <a:lnTo>
                      <a:pt x="66" y="740"/>
                    </a:lnTo>
                    <a:lnTo>
                      <a:pt x="95" y="723"/>
                    </a:lnTo>
                    <a:lnTo>
                      <a:pt x="124" y="706"/>
                    </a:lnTo>
                    <a:lnTo>
                      <a:pt x="152" y="689"/>
                    </a:lnTo>
                    <a:lnTo>
                      <a:pt x="180" y="673"/>
                    </a:lnTo>
                    <a:lnTo>
                      <a:pt x="207" y="655"/>
                    </a:lnTo>
                    <a:lnTo>
                      <a:pt x="234" y="638"/>
                    </a:lnTo>
                    <a:lnTo>
                      <a:pt x="261" y="620"/>
                    </a:lnTo>
                    <a:lnTo>
                      <a:pt x="280" y="607"/>
                    </a:lnTo>
                    <a:lnTo>
                      <a:pt x="300" y="592"/>
                    </a:lnTo>
                    <a:lnTo>
                      <a:pt x="319" y="577"/>
                    </a:lnTo>
                    <a:lnTo>
                      <a:pt x="338" y="561"/>
                    </a:lnTo>
                    <a:lnTo>
                      <a:pt x="357" y="546"/>
                    </a:lnTo>
                    <a:lnTo>
                      <a:pt x="374" y="528"/>
                    </a:lnTo>
                    <a:lnTo>
                      <a:pt x="393" y="511"/>
                    </a:lnTo>
                    <a:lnTo>
                      <a:pt x="410" y="494"/>
                    </a:lnTo>
                    <a:lnTo>
                      <a:pt x="443" y="458"/>
                    </a:lnTo>
                    <a:lnTo>
                      <a:pt x="477" y="420"/>
                    </a:lnTo>
                    <a:lnTo>
                      <a:pt x="509" y="381"/>
                    </a:lnTo>
                    <a:lnTo>
                      <a:pt x="540" y="342"/>
                    </a:lnTo>
                    <a:lnTo>
                      <a:pt x="570" y="300"/>
                    </a:lnTo>
                    <a:lnTo>
                      <a:pt x="599" y="259"/>
                    </a:lnTo>
                    <a:lnTo>
                      <a:pt x="626" y="217"/>
                    </a:lnTo>
                    <a:lnTo>
                      <a:pt x="653" y="173"/>
                    </a:lnTo>
                    <a:lnTo>
                      <a:pt x="707" y="86"/>
                    </a:lnTo>
                    <a:lnTo>
                      <a:pt x="758" y="0"/>
                    </a:lnTo>
                    <a:close/>
                  </a:path>
                </a:pathLst>
              </a:custGeom>
              <a:solidFill>
                <a:srgbClr val="AF3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98" name="Freeform 33"/>
              <p:cNvSpPr>
                <a:spLocks/>
              </p:cNvSpPr>
              <p:nvPr/>
            </p:nvSpPr>
            <p:spPr bwMode="auto">
              <a:xfrm>
                <a:off x="3996" y="1359"/>
                <a:ext cx="194" cy="166"/>
              </a:xfrm>
              <a:custGeom>
                <a:avLst/>
                <a:gdLst>
                  <a:gd name="T0" fmla="*/ 0 w 1359"/>
                  <a:gd name="T1" fmla="*/ 0 h 1157"/>
                  <a:gd name="T2" fmla="*/ 0 w 1359"/>
                  <a:gd name="T3" fmla="*/ 0 h 1157"/>
                  <a:gd name="T4" fmla="*/ 0 w 1359"/>
                  <a:gd name="T5" fmla="*/ 0 h 1157"/>
                  <a:gd name="T6" fmla="*/ 0 w 1359"/>
                  <a:gd name="T7" fmla="*/ 0 h 1157"/>
                  <a:gd name="T8" fmla="*/ 0 w 1359"/>
                  <a:gd name="T9" fmla="*/ 0 h 1157"/>
                  <a:gd name="T10" fmla="*/ 0 w 1359"/>
                  <a:gd name="T11" fmla="*/ 0 h 1157"/>
                  <a:gd name="T12" fmla="*/ 0 w 1359"/>
                  <a:gd name="T13" fmla="*/ 0 h 1157"/>
                  <a:gd name="T14" fmla="*/ 0 w 1359"/>
                  <a:gd name="T15" fmla="*/ 0 h 1157"/>
                  <a:gd name="T16" fmla="*/ 0 w 1359"/>
                  <a:gd name="T17" fmla="*/ 0 h 1157"/>
                  <a:gd name="T18" fmla="*/ 0 w 1359"/>
                  <a:gd name="T19" fmla="*/ 0 h 1157"/>
                  <a:gd name="T20" fmla="*/ 0 w 1359"/>
                  <a:gd name="T21" fmla="*/ 0 h 1157"/>
                  <a:gd name="T22" fmla="*/ 0 w 1359"/>
                  <a:gd name="T23" fmla="*/ 0 h 1157"/>
                  <a:gd name="T24" fmla="*/ 0 w 1359"/>
                  <a:gd name="T25" fmla="*/ 0 h 1157"/>
                  <a:gd name="T26" fmla="*/ 0 w 1359"/>
                  <a:gd name="T27" fmla="*/ 0 h 1157"/>
                  <a:gd name="T28" fmla="*/ 0 w 1359"/>
                  <a:gd name="T29" fmla="*/ 0 h 1157"/>
                  <a:gd name="T30" fmla="*/ 0 w 1359"/>
                  <a:gd name="T31" fmla="*/ 0 h 1157"/>
                  <a:gd name="T32" fmla="*/ 0 w 1359"/>
                  <a:gd name="T33" fmla="*/ 0 h 1157"/>
                  <a:gd name="T34" fmla="*/ 0 w 1359"/>
                  <a:gd name="T35" fmla="*/ 0 h 1157"/>
                  <a:gd name="T36" fmla="*/ 0 w 1359"/>
                  <a:gd name="T37" fmla="*/ 0 h 1157"/>
                  <a:gd name="T38" fmla="*/ 0 w 1359"/>
                  <a:gd name="T39" fmla="*/ 0 h 1157"/>
                  <a:gd name="T40" fmla="*/ 0 w 1359"/>
                  <a:gd name="T41" fmla="*/ 0 h 1157"/>
                  <a:gd name="T42" fmla="*/ 0 w 1359"/>
                  <a:gd name="T43" fmla="*/ 0 h 1157"/>
                  <a:gd name="T44" fmla="*/ 0 w 1359"/>
                  <a:gd name="T45" fmla="*/ 0 h 1157"/>
                  <a:gd name="T46" fmla="*/ 0 w 1359"/>
                  <a:gd name="T47" fmla="*/ 0 h 1157"/>
                  <a:gd name="T48" fmla="*/ 0 w 1359"/>
                  <a:gd name="T49" fmla="*/ 0 h 1157"/>
                  <a:gd name="T50" fmla="*/ 0 w 1359"/>
                  <a:gd name="T51" fmla="*/ 0 h 1157"/>
                  <a:gd name="T52" fmla="*/ 0 w 1359"/>
                  <a:gd name="T53" fmla="*/ 0 h 1157"/>
                  <a:gd name="T54" fmla="*/ 0 w 1359"/>
                  <a:gd name="T55" fmla="*/ 0 h 1157"/>
                  <a:gd name="T56" fmla="*/ 0 w 1359"/>
                  <a:gd name="T57" fmla="*/ 0 h 1157"/>
                  <a:gd name="T58" fmla="*/ 0 w 1359"/>
                  <a:gd name="T59" fmla="*/ 0 h 1157"/>
                  <a:gd name="T60" fmla="*/ 0 w 1359"/>
                  <a:gd name="T61" fmla="*/ 0 h 1157"/>
                  <a:gd name="T62" fmla="*/ 0 w 1359"/>
                  <a:gd name="T63" fmla="*/ 0 h 1157"/>
                  <a:gd name="T64" fmla="*/ 0 w 1359"/>
                  <a:gd name="T65" fmla="*/ 0 h 1157"/>
                  <a:gd name="T66" fmla="*/ 0 w 1359"/>
                  <a:gd name="T67" fmla="*/ 0 h 1157"/>
                  <a:gd name="T68" fmla="*/ 0 w 1359"/>
                  <a:gd name="T69" fmla="*/ 0 h 1157"/>
                  <a:gd name="T70" fmla="*/ 0 w 1359"/>
                  <a:gd name="T71" fmla="*/ 0 h 1157"/>
                  <a:gd name="T72" fmla="*/ 0 w 1359"/>
                  <a:gd name="T73" fmla="*/ 0 h 1157"/>
                  <a:gd name="T74" fmla="*/ 0 w 1359"/>
                  <a:gd name="T75" fmla="*/ 0 h 1157"/>
                  <a:gd name="T76" fmla="*/ 0 w 1359"/>
                  <a:gd name="T77" fmla="*/ 0 h 1157"/>
                  <a:gd name="T78" fmla="*/ 0 w 1359"/>
                  <a:gd name="T79" fmla="*/ 0 h 1157"/>
                  <a:gd name="T80" fmla="*/ 0 w 1359"/>
                  <a:gd name="T81" fmla="*/ 0 h 1157"/>
                  <a:gd name="T82" fmla="*/ 0 w 1359"/>
                  <a:gd name="T83" fmla="*/ 0 h 1157"/>
                  <a:gd name="T84" fmla="*/ 0 w 1359"/>
                  <a:gd name="T85" fmla="*/ 0 h 1157"/>
                  <a:gd name="T86" fmla="*/ 0 w 1359"/>
                  <a:gd name="T87" fmla="*/ 0 h 1157"/>
                  <a:gd name="T88" fmla="*/ 0 w 1359"/>
                  <a:gd name="T89" fmla="*/ 0 h 1157"/>
                  <a:gd name="T90" fmla="*/ 0 w 1359"/>
                  <a:gd name="T91" fmla="*/ 0 h 1157"/>
                  <a:gd name="T92" fmla="*/ 0 w 1359"/>
                  <a:gd name="T93" fmla="*/ 0 h 115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59"/>
                  <a:gd name="T142" fmla="*/ 0 h 1157"/>
                  <a:gd name="T143" fmla="*/ 1359 w 1359"/>
                  <a:gd name="T144" fmla="*/ 1157 h 115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59" h="1157">
                    <a:moveTo>
                      <a:pt x="0" y="21"/>
                    </a:moveTo>
                    <a:lnTo>
                      <a:pt x="5" y="23"/>
                    </a:lnTo>
                    <a:lnTo>
                      <a:pt x="10" y="24"/>
                    </a:lnTo>
                    <a:lnTo>
                      <a:pt x="47" y="35"/>
                    </a:lnTo>
                    <a:lnTo>
                      <a:pt x="84" y="44"/>
                    </a:lnTo>
                    <a:lnTo>
                      <a:pt x="122" y="53"/>
                    </a:lnTo>
                    <a:lnTo>
                      <a:pt x="161" y="60"/>
                    </a:lnTo>
                    <a:lnTo>
                      <a:pt x="201" y="66"/>
                    </a:lnTo>
                    <a:lnTo>
                      <a:pt x="241" y="70"/>
                    </a:lnTo>
                    <a:lnTo>
                      <a:pt x="280" y="74"/>
                    </a:lnTo>
                    <a:lnTo>
                      <a:pt x="322" y="77"/>
                    </a:lnTo>
                    <a:lnTo>
                      <a:pt x="362" y="80"/>
                    </a:lnTo>
                    <a:lnTo>
                      <a:pt x="402" y="80"/>
                    </a:lnTo>
                    <a:lnTo>
                      <a:pt x="443" y="80"/>
                    </a:lnTo>
                    <a:lnTo>
                      <a:pt x="483" y="80"/>
                    </a:lnTo>
                    <a:lnTo>
                      <a:pt x="522" y="77"/>
                    </a:lnTo>
                    <a:lnTo>
                      <a:pt x="562" y="75"/>
                    </a:lnTo>
                    <a:lnTo>
                      <a:pt x="601" y="72"/>
                    </a:lnTo>
                    <a:lnTo>
                      <a:pt x="640" y="69"/>
                    </a:lnTo>
                    <a:lnTo>
                      <a:pt x="683" y="64"/>
                    </a:lnTo>
                    <a:lnTo>
                      <a:pt x="727" y="58"/>
                    </a:lnTo>
                    <a:lnTo>
                      <a:pt x="769" y="51"/>
                    </a:lnTo>
                    <a:lnTo>
                      <a:pt x="810" y="42"/>
                    </a:lnTo>
                    <a:lnTo>
                      <a:pt x="852" y="33"/>
                    </a:lnTo>
                    <a:lnTo>
                      <a:pt x="893" y="23"/>
                    </a:lnTo>
                    <a:lnTo>
                      <a:pt x="933" y="12"/>
                    </a:lnTo>
                    <a:lnTo>
                      <a:pt x="974" y="0"/>
                    </a:lnTo>
                    <a:lnTo>
                      <a:pt x="983" y="24"/>
                    </a:lnTo>
                    <a:lnTo>
                      <a:pt x="991" y="46"/>
                    </a:lnTo>
                    <a:lnTo>
                      <a:pt x="1001" y="69"/>
                    </a:lnTo>
                    <a:lnTo>
                      <a:pt x="1011" y="93"/>
                    </a:lnTo>
                    <a:lnTo>
                      <a:pt x="1042" y="167"/>
                    </a:lnTo>
                    <a:lnTo>
                      <a:pt x="1072" y="243"/>
                    </a:lnTo>
                    <a:lnTo>
                      <a:pt x="1101" y="316"/>
                    </a:lnTo>
                    <a:lnTo>
                      <a:pt x="1129" y="391"/>
                    </a:lnTo>
                    <a:lnTo>
                      <a:pt x="1155" y="463"/>
                    </a:lnTo>
                    <a:lnTo>
                      <a:pt x="1180" y="534"/>
                    </a:lnTo>
                    <a:lnTo>
                      <a:pt x="1204" y="606"/>
                    </a:lnTo>
                    <a:lnTo>
                      <a:pt x="1227" y="675"/>
                    </a:lnTo>
                    <a:lnTo>
                      <a:pt x="1248" y="742"/>
                    </a:lnTo>
                    <a:lnTo>
                      <a:pt x="1268" y="808"/>
                    </a:lnTo>
                    <a:lnTo>
                      <a:pt x="1287" y="873"/>
                    </a:lnTo>
                    <a:lnTo>
                      <a:pt x="1304" y="934"/>
                    </a:lnTo>
                    <a:lnTo>
                      <a:pt x="1320" y="994"/>
                    </a:lnTo>
                    <a:lnTo>
                      <a:pt x="1334" y="1050"/>
                    </a:lnTo>
                    <a:lnTo>
                      <a:pt x="1348" y="1105"/>
                    </a:lnTo>
                    <a:lnTo>
                      <a:pt x="1359" y="1156"/>
                    </a:lnTo>
                    <a:lnTo>
                      <a:pt x="1305" y="1157"/>
                    </a:lnTo>
                    <a:lnTo>
                      <a:pt x="1241" y="1156"/>
                    </a:lnTo>
                    <a:lnTo>
                      <a:pt x="1169" y="1153"/>
                    </a:lnTo>
                    <a:lnTo>
                      <a:pt x="1092" y="1147"/>
                    </a:lnTo>
                    <a:lnTo>
                      <a:pt x="1050" y="1144"/>
                    </a:lnTo>
                    <a:lnTo>
                      <a:pt x="1009" y="1139"/>
                    </a:lnTo>
                    <a:lnTo>
                      <a:pt x="966" y="1134"/>
                    </a:lnTo>
                    <a:lnTo>
                      <a:pt x="923" y="1129"/>
                    </a:lnTo>
                    <a:lnTo>
                      <a:pt x="880" y="1123"/>
                    </a:lnTo>
                    <a:lnTo>
                      <a:pt x="836" y="1117"/>
                    </a:lnTo>
                    <a:lnTo>
                      <a:pt x="793" y="1109"/>
                    </a:lnTo>
                    <a:lnTo>
                      <a:pt x="749" y="1101"/>
                    </a:lnTo>
                    <a:lnTo>
                      <a:pt x="706" y="1093"/>
                    </a:lnTo>
                    <a:lnTo>
                      <a:pt x="665" y="1084"/>
                    </a:lnTo>
                    <a:lnTo>
                      <a:pt x="622" y="1074"/>
                    </a:lnTo>
                    <a:lnTo>
                      <a:pt x="582" y="1063"/>
                    </a:lnTo>
                    <a:lnTo>
                      <a:pt x="543" y="1051"/>
                    </a:lnTo>
                    <a:lnTo>
                      <a:pt x="506" y="1040"/>
                    </a:lnTo>
                    <a:lnTo>
                      <a:pt x="469" y="1027"/>
                    </a:lnTo>
                    <a:lnTo>
                      <a:pt x="435" y="1013"/>
                    </a:lnTo>
                    <a:lnTo>
                      <a:pt x="403" y="999"/>
                    </a:lnTo>
                    <a:lnTo>
                      <a:pt x="373" y="983"/>
                    </a:lnTo>
                    <a:lnTo>
                      <a:pt x="345" y="968"/>
                    </a:lnTo>
                    <a:lnTo>
                      <a:pt x="321" y="951"/>
                    </a:lnTo>
                    <a:lnTo>
                      <a:pt x="298" y="933"/>
                    </a:lnTo>
                    <a:lnTo>
                      <a:pt x="279" y="915"/>
                    </a:lnTo>
                    <a:lnTo>
                      <a:pt x="264" y="895"/>
                    </a:lnTo>
                    <a:lnTo>
                      <a:pt x="251" y="875"/>
                    </a:lnTo>
                    <a:lnTo>
                      <a:pt x="242" y="830"/>
                    </a:lnTo>
                    <a:lnTo>
                      <a:pt x="232" y="785"/>
                    </a:lnTo>
                    <a:lnTo>
                      <a:pt x="221" y="738"/>
                    </a:lnTo>
                    <a:lnTo>
                      <a:pt x="210" y="691"/>
                    </a:lnTo>
                    <a:lnTo>
                      <a:pt x="199" y="643"/>
                    </a:lnTo>
                    <a:lnTo>
                      <a:pt x="185" y="593"/>
                    </a:lnTo>
                    <a:lnTo>
                      <a:pt x="172" y="544"/>
                    </a:lnTo>
                    <a:lnTo>
                      <a:pt x="158" y="494"/>
                    </a:lnTo>
                    <a:lnTo>
                      <a:pt x="144" y="443"/>
                    </a:lnTo>
                    <a:lnTo>
                      <a:pt x="128" y="393"/>
                    </a:lnTo>
                    <a:lnTo>
                      <a:pt x="112" y="341"/>
                    </a:lnTo>
                    <a:lnTo>
                      <a:pt x="95" y="290"/>
                    </a:lnTo>
                    <a:lnTo>
                      <a:pt x="79" y="239"/>
                    </a:lnTo>
                    <a:lnTo>
                      <a:pt x="61" y="188"/>
                    </a:lnTo>
                    <a:lnTo>
                      <a:pt x="43" y="137"/>
                    </a:lnTo>
                    <a:lnTo>
                      <a:pt x="24" y="87"/>
                    </a:lnTo>
                    <a:lnTo>
                      <a:pt x="18" y="70"/>
                    </a:lnTo>
                    <a:lnTo>
                      <a:pt x="12" y="54"/>
                    </a:lnTo>
                    <a:lnTo>
                      <a:pt x="6" y="3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F3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99" name="Freeform 34"/>
              <p:cNvSpPr>
                <a:spLocks noEditPoints="1"/>
              </p:cNvSpPr>
              <p:nvPr/>
            </p:nvSpPr>
            <p:spPr bwMode="auto">
              <a:xfrm>
                <a:off x="3982" y="970"/>
                <a:ext cx="202" cy="758"/>
              </a:xfrm>
              <a:custGeom>
                <a:avLst/>
                <a:gdLst>
                  <a:gd name="T0" fmla="*/ 0 w 1411"/>
                  <a:gd name="T1" fmla="*/ 0 h 5305"/>
                  <a:gd name="T2" fmla="*/ 0 w 1411"/>
                  <a:gd name="T3" fmla="*/ 0 h 5305"/>
                  <a:gd name="T4" fmla="*/ 0 w 1411"/>
                  <a:gd name="T5" fmla="*/ 0 h 5305"/>
                  <a:gd name="T6" fmla="*/ 0 w 1411"/>
                  <a:gd name="T7" fmla="*/ 0 h 5305"/>
                  <a:gd name="T8" fmla="*/ 0 w 1411"/>
                  <a:gd name="T9" fmla="*/ 0 h 5305"/>
                  <a:gd name="T10" fmla="*/ 0 w 1411"/>
                  <a:gd name="T11" fmla="*/ 0 h 5305"/>
                  <a:gd name="T12" fmla="*/ 0 w 1411"/>
                  <a:gd name="T13" fmla="*/ 0 h 5305"/>
                  <a:gd name="T14" fmla="*/ 0 w 1411"/>
                  <a:gd name="T15" fmla="*/ 0 h 5305"/>
                  <a:gd name="T16" fmla="*/ 0 w 1411"/>
                  <a:gd name="T17" fmla="*/ 0 h 5305"/>
                  <a:gd name="T18" fmla="*/ 0 w 1411"/>
                  <a:gd name="T19" fmla="*/ 0 h 5305"/>
                  <a:gd name="T20" fmla="*/ 0 w 1411"/>
                  <a:gd name="T21" fmla="*/ 0 h 5305"/>
                  <a:gd name="T22" fmla="*/ 0 w 1411"/>
                  <a:gd name="T23" fmla="*/ 0 h 5305"/>
                  <a:gd name="T24" fmla="*/ 0 w 1411"/>
                  <a:gd name="T25" fmla="*/ 0 h 5305"/>
                  <a:gd name="T26" fmla="*/ 0 w 1411"/>
                  <a:gd name="T27" fmla="*/ 0 h 5305"/>
                  <a:gd name="T28" fmla="*/ 0 w 1411"/>
                  <a:gd name="T29" fmla="*/ 0 h 5305"/>
                  <a:gd name="T30" fmla="*/ 0 w 1411"/>
                  <a:gd name="T31" fmla="*/ 0 h 5305"/>
                  <a:gd name="T32" fmla="*/ 0 w 1411"/>
                  <a:gd name="T33" fmla="*/ 0 h 5305"/>
                  <a:gd name="T34" fmla="*/ 0 w 1411"/>
                  <a:gd name="T35" fmla="*/ 0 h 5305"/>
                  <a:gd name="T36" fmla="*/ 0 w 1411"/>
                  <a:gd name="T37" fmla="*/ 0 h 5305"/>
                  <a:gd name="T38" fmla="*/ 0 w 1411"/>
                  <a:gd name="T39" fmla="*/ 0 h 5305"/>
                  <a:gd name="T40" fmla="*/ 0 w 1411"/>
                  <a:gd name="T41" fmla="*/ 0 h 5305"/>
                  <a:gd name="T42" fmla="*/ 0 w 1411"/>
                  <a:gd name="T43" fmla="*/ 0 h 5305"/>
                  <a:gd name="T44" fmla="*/ 0 w 1411"/>
                  <a:gd name="T45" fmla="*/ 0 h 5305"/>
                  <a:gd name="T46" fmla="*/ 0 w 1411"/>
                  <a:gd name="T47" fmla="*/ 0 h 5305"/>
                  <a:gd name="T48" fmla="*/ 0 w 1411"/>
                  <a:gd name="T49" fmla="*/ 0 h 5305"/>
                  <a:gd name="T50" fmla="*/ 0 w 1411"/>
                  <a:gd name="T51" fmla="*/ 0 h 5305"/>
                  <a:gd name="T52" fmla="*/ 0 w 1411"/>
                  <a:gd name="T53" fmla="*/ 0 h 5305"/>
                  <a:gd name="T54" fmla="*/ 0 w 1411"/>
                  <a:gd name="T55" fmla="*/ 0 h 5305"/>
                  <a:gd name="T56" fmla="*/ 0 w 1411"/>
                  <a:gd name="T57" fmla="*/ 0 h 5305"/>
                  <a:gd name="T58" fmla="*/ 0 w 1411"/>
                  <a:gd name="T59" fmla="*/ 0 h 5305"/>
                  <a:gd name="T60" fmla="*/ 0 w 1411"/>
                  <a:gd name="T61" fmla="*/ 0 h 5305"/>
                  <a:gd name="T62" fmla="*/ 0 w 1411"/>
                  <a:gd name="T63" fmla="*/ 0 h 5305"/>
                  <a:gd name="T64" fmla="*/ 0 w 1411"/>
                  <a:gd name="T65" fmla="*/ 0 h 5305"/>
                  <a:gd name="T66" fmla="*/ 0 w 1411"/>
                  <a:gd name="T67" fmla="*/ 0 h 5305"/>
                  <a:gd name="T68" fmla="*/ 0 w 1411"/>
                  <a:gd name="T69" fmla="*/ 0 h 5305"/>
                  <a:gd name="T70" fmla="*/ 0 w 1411"/>
                  <a:gd name="T71" fmla="*/ 0 h 5305"/>
                  <a:gd name="T72" fmla="*/ 0 w 1411"/>
                  <a:gd name="T73" fmla="*/ 0 h 5305"/>
                  <a:gd name="T74" fmla="*/ 0 w 1411"/>
                  <a:gd name="T75" fmla="*/ 0 h 5305"/>
                  <a:gd name="T76" fmla="*/ 0 w 1411"/>
                  <a:gd name="T77" fmla="*/ 0 h 5305"/>
                  <a:gd name="T78" fmla="*/ 0 w 1411"/>
                  <a:gd name="T79" fmla="*/ 0 h 5305"/>
                  <a:gd name="T80" fmla="*/ 0 w 1411"/>
                  <a:gd name="T81" fmla="*/ 0 h 5305"/>
                  <a:gd name="T82" fmla="*/ 0 w 1411"/>
                  <a:gd name="T83" fmla="*/ 0 h 5305"/>
                  <a:gd name="T84" fmla="*/ 0 w 1411"/>
                  <a:gd name="T85" fmla="*/ 0 h 5305"/>
                  <a:gd name="T86" fmla="*/ 0 w 1411"/>
                  <a:gd name="T87" fmla="*/ 0 h 5305"/>
                  <a:gd name="T88" fmla="*/ 0 w 1411"/>
                  <a:gd name="T89" fmla="*/ 0 h 5305"/>
                  <a:gd name="T90" fmla="*/ 0 w 1411"/>
                  <a:gd name="T91" fmla="*/ 0 h 5305"/>
                  <a:gd name="T92" fmla="*/ 0 w 1411"/>
                  <a:gd name="T93" fmla="*/ 0 h 5305"/>
                  <a:gd name="T94" fmla="*/ 0 w 1411"/>
                  <a:gd name="T95" fmla="*/ 0 h 5305"/>
                  <a:gd name="T96" fmla="*/ 0 w 1411"/>
                  <a:gd name="T97" fmla="*/ 0 h 5305"/>
                  <a:gd name="T98" fmla="*/ 0 w 1411"/>
                  <a:gd name="T99" fmla="*/ 0 h 5305"/>
                  <a:gd name="T100" fmla="*/ 0 w 1411"/>
                  <a:gd name="T101" fmla="*/ 0 h 5305"/>
                  <a:gd name="T102" fmla="*/ 0 w 1411"/>
                  <a:gd name="T103" fmla="*/ 0 h 5305"/>
                  <a:gd name="T104" fmla="*/ 0 w 1411"/>
                  <a:gd name="T105" fmla="*/ 0 h 5305"/>
                  <a:gd name="T106" fmla="*/ 0 w 1411"/>
                  <a:gd name="T107" fmla="*/ 0 h 5305"/>
                  <a:gd name="T108" fmla="*/ 0 w 1411"/>
                  <a:gd name="T109" fmla="*/ 0 h 5305"/>
                  <a:gd name="T110" fmla="*/ 0 w 1411"/>
                  <a:gd name="T111" fmla="*/ 0 h 5305"/>
                  <a:gd name="T112" fmla="*/ 0 w 1411"/>
                  <a:gd name="T113" fmla="*/ 0 h 5305"/>
                  <a:gd name="T114" fmla="*/ 0 w 1411"/>
                  <a:gd name="T115" fmla="*/ 0 h 5305"/>
                  <a:gd name="T116" fmla="*/ 0 w 1411"/>
                  <a:gd name="T117" fmla="*/ 0 h 5305"/>
                  <a:gd name="T118" fmla="*/ 0 w 1411"/>
                  <a:gd name="T119" fmla="*/ 0 h 5305"/>
                  <a:gd name="T120" fmla="*/ 0 w 1411"/>
                  <a:gd name="T121" fmla="*/ 0 h 530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411"/>
                  <a:gd name="T184" fmla="*/ 0 h 5305"/>
                  <a:gd name="T185" fmla="*/ 1411 w 1411"/>
                  <a:gd name="T186" fmla="*/ 5305 h 530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411" h="5305">
                    <a:moveTo>
                      <a:pt x="187" y="22"/>
                    </a:moveTo>
                    <a:lnTo>
                      <a:pt x="184" y="79"/>
                    </a:lnTo>
                    <a:lnTo>
                      <a:pt x="181" y="137"/>
                    </a:lnTo>
                    <a:lnTo>
                      <a:pt x="177" y="194"/>
                    </a:lnTo>
                    <a:lnTo>
                      <a:pt x="173" y="249"/>
                    </a:lnTo>
                    <a:lnTo>
                      <a:pt x="168" y="306"/>
                    </a:lnTo>
                    <a:lnTo>
                      <a:pt x="162" y="362"/>
                    </a:lnTo>
                    <a:lnTo>
                      <a:pt x="156" y="417"/>
                    </a:lnTo>
                    <a:lnTo>
                      <a:pt x="150" y="473"/>
                    </a:lnTo>
                    <a:lnTo>
                      <a:pt x="143" y="528"/>
                    </a:lnTo>
                    <a:lnTo>
                      <a:pt x="137" y="581"/>
                    </a:lnTo>
                    <a:lnTo>
                      <a:pt x="129" y="636"/>
                    </a:lnTo>
                    <a:lnTo>
                      <a:pt x="122" y="690"/>
                    </a:lnTo>
                    <a:lnTo>
                      <a:pt x="114" y="744"/>
                    </a:lnTo>
                    <a:lnTo>
                      <a:pt x="107" y="797"/>
                    </a:lnTo>
                    <a:lnTo>
                      <a:pt x="99" y="850"/>
                    </a:lnTo>
                    <a:lnTo>
                      <a:pt x="91" y="903"/>
                    </a:lnTo>
                    <a:lnTo>
                      <a:pt x="75" y="1020"/>
                    </a:lnTo>
                    <a:lnTo>
                      <a:pt x="58" y="1136"/>
                    </a:lnTo>
                    <a:lnTo>
                      <a:pt x="43" y="1251"/>
                    </a:lnTo>
                    <a:lnTo>
                      <a:pt x="29" y="1366"/>
                    </a:lnTo>
                    <a:lnTo>
                      <a:pt x="23" y="1423"/>
                    </a:lnTo>
                    <a:lnTo>
                      <a:pt x="18" y="1481"/>
                    </a:lnTo>
                    <a:lnTo>
                      <a:pt x="13" y="1538"/>
                    </a:lnTo>
                    <a:lnTo>
                      <a:pt x="8" y="1596"/>
                    </a:lnTo>
                    <a:lnTo>
                      <a:pt x="5" y="1653"/>
                    </a:lnTo>
                    <a:lnTo>
                      <a:pt x="2" y="1711"/>
                    </a:lnTo>
                    <a:lnTo>
                      <a:pt x="1" y="1768"/>
                    </a:lnTo>
                    <a:lnTo>
                      <a:pt x="0" y="1825"/>
                    </a:lnTo>
                    <a:lnTo>
                      <a:pt x="0" y="1883"/>
                    </a:lnTo>
                    <a:lnTo>
                      <a:pt x="2" y="1941"/>
                    </a:lnTo>
                    <a:lnTo>
                      <a:pt x="4" y="1999"/>
                    </a:lnTo>
                    <a:lnTo>
                      <a:pt x="7" y="2058"/>
                    </a:lnTo>
                    <a:lnTo>
                      <a:pt x="13" y="2116"/>
                    </a:lnTo>
                    <a:lnTo>
                      <a:pt x="19" y="2175"/>
                    </a:lnTo>
                    <a:lnTo>
                      <a:pt x="26" y="2234"/>
                    </a:lnTo>
                    <a:lnTo>
                      <a:pt x="35" y="2293"/>
                    </a:lnTo>
                    <a:lnTo>
                      <a:pt x="46" y="2352"/>
                    </a:lnTo>
                    <a:lnTo>
                      <a:pt x="57" y="2412"/>
                    </a:lnTo>
                    <a:lnTo>
                      <a:pt x="70" y="2472"/>
                    </a:lnTo>
                    <a:lnTo>
                      <a:pt x="86" y="2532"/>
                    </a:lnTo>
                    <a:lnTo>
                      <a:pt x="104" y="2593"/>
                    </a:lnTo>
                    <a:lnTo>
                      <a:pt x="122" y="2654"/>
                    </a:lnTo>
                    <a:lnTo>
                      <a:pt x="143" y="2715"/>
                    </a:lnTo>
                    <a:lnTo>
                      <a:pt x="164" y="2777"/>
                    </a:lnTo>
                    <a:lnTo>
                      <a:pt x="200" y="2870"/>
                    </a:lnTo>
                    <a:lnTo>
                      <a:pt x="232" y="2961"/>
                    </a:lnTo>
                    <a:lnTo>
                      <a:pt x="263" y="3050"/>
                    </a:lnTo>
                    <a:lnTo>
                      <a:pt x="291" y="3135"/>
                    </a:lnTo>
                    <a:lnTo>
                      <a:pt x="316" y="3219"/>
                    </a:lnTo>
                    <a:lnTo>
                      <a:pt x="341" y="3302"/>
                    </a:lnTo>
                    <a:lnTo>
                      <a:pt x="363" y="3383"/>
                    </a:lnTo>
                    <a:lnTo>
                      <a:pt x="383" y="3462"/>
                    </a:lnTo>
                    <a:lnTo>
                      <a:pt x="400" y="3540"/>
                    </a:lnTo>
                    <a:lnTo>
                      <a:pt x="416" y="3616"/>
                    </a:lnTo>
                    <a:lnTo>
                      <a:pt x="429" y="3691"/>
                    </a:lnTo>
                    <a:lnTo>
                      <a:pt x="441" y="3765"/>
                    </a:lnTo>
                    <a:lnTo>
                      <a:pt x="451" y="3839"/>
                    </a:lnTo>
                    <a:lnTo>
                      <a:pt x="458" y="3911"/>
                    </a:lnTo>
                    <a:lnTo>
                      <a:pt x="463" y="3983"/>
                    </a:lnTo>
                    <a:lnTo>
                      <a:pt x="466" y="4056"/>
                    </a:lnTo>
                    <a:lnTo>
                      <a:pt x="467" y="4127"/>
                    </a:lnTo>
                    <a:lnTo>
                      <a:pt x="466" y="4198"/>
                    </a:lnTo>
                    <a:lnTo>
                      <a:pt x="463" y="4270"/>
                    </a:lnTo>
                    <a:lnTo>
                      <a:pt x="458" y="4342"/>
                    </a:lnTo>
                    <a:lnTo>
                      <a:pt x="451" y="4415"/>
                    </a:lnTo>
                    <a:lnTo>
                      <a:pt x="441" y="4487"/>
                    </a:lnTo>
                    <a:lnTo>
                      <a:pt x="431" y="4560"/>
                    </a:lnTo>
                    <a:lnTo>
                      <a:pt x="418" y="4635"/>
                    </a:lnTo>
                    <a:lnTo>
                      <a:pt x="402" y="4709"/>
                    </a:lnTo>
                    <a:lnTo>
                      <a:pt x="385" y="4786"/>
                    </a:lnTo>
                    <a:lnTo>
                      <a:pt x="366" y="4863"/>
                    </a:lnTo>
                    <a:lnTo>
                      <a:pt x="344" y="4942"/>
                    </a:lnTo>
                    <a:lnTo>
                      <a:pt x="322" y="5023"/>
                    </a:lnTo>
                    <a:lnTo>
                      <a:pt x="296" y="5105"/>
                    </a:lnTo>
                    <a:lnTo>
                      <a:pt x="269" y="5189"/>
                    </a:lnTo>
                    <a:lnTo>
                      <a:pt x="239" y="5275"/>
                    </a:lnTo>
                    <a:lnTo>
                      <a:pt x="229" y="5305"/>
                    </a:lnTo>
                    <a:lnTo>
                      <a:pt x="1247" y="5299"/>
                    </a:lnTo>
                    <a:lnTo>
                      <a:pt x="1252" y="5283"/>
                    </a:lnTo>
                    <a:lnTo>
                      <a:pt x="1275" y="5202"/>
                    </a:lnTo>
                    <a:lnTo>
                      <a:pt x="1297" y="5123"/>
                    </a:lnTo>
                    <a:lnTo>
                      <a:pt x="1318" y="5045"/>
                    </a:lnTo>
                    <a:lnTo>
                      <a:pt x="1335" y="4968"/>
                    </a:lnTo>
                    <a:lnTo>
                      <a:pt x="1352" y="4892"/>
                    </a:lnTo>
                    <a:lnTo>
                      <a:pt x="1366" y="4817"/>
                    </a:lnTo>
                    <a:lnTo>
                      <a:pt x="1379" y="4742"/>
                    </a:lnTo>
                    <a:lnTo>
                      <a:pt x="1389" y="4669"/>
                    </a:lnTo>
                    <a:lnTo>
                      <a:pt x="1397" y="4595"/>
                    </a:lnTo>
                    <a:lnTo>
                      <a:pt x="1404" y="4523"/>
                    </a:lnTo>
                    <a:lnTo>
                      <a:pt x="1408" y="4451"/>
                    </a:lnTo>
                    <a:lnTo>
                      <a:pt x="1410" y="4378"/>
                    </a:lnTo>
                    <a:lnTo>
                      <a:pt x="1411" y="4306"/>
                    </a:lnTo>
                    <a:lnTo>
                      <a:pt x="1409" y="4234"/>
                    </a:lnTo>
                    <a:lnTo>
                      <a:pt x="1406" y="4161"/>
                    </a:lnTo>
                    <a:lnTo>
                      <a:pt x="1399" y="4088"/>
                    </a:lnTo>
                    <a:lnTo>
                      <a:pt x="1392" y="4014"/>
                    </a:lnTo>
                    <a:lnTo>
                      <a:pt x="1382" y="3940"/>
                    </a:lnTo>
                    <a:lnTo>
                      <a:pt x="1369" y="3865"/>
                    </a:lnTo>
                    <a:lnTo>
                      <a:pt x="1356" y="3789"/>
                    </a:lnTo>
                    <a:lnTo>
                      <a:pt x="1339" y="3712"/>
                    </a:lnTo>
                    <a:lnTo>
                      <a:pt x="1322" y="3635"/>
                    </a:lnTo>
                    <a:lnTo>
                      <a:pt x="1301" y="3555"/>
                    </a:lnTo>
                    <a:lnTo>
                      <a:pt x="1278" y="3475"/>
                    </a:lnTo>
                    <a:lnTo>
                      <a:pt x="1254" y="3393"/>
                    </a:lnTo>
                    <a:lnTo>
                      <a:pt x="1227" y="3309"/>
                    </a:lnTo>
                    <a:lnTo>
                      <a:pt x="1198" y="3223"/>
                    </a:lnTo>
                    <a:lnTo>
                      <a:pt x="1167" y="3136"/>
                    </a:lnTo>
                    <a:lnTo>
                      <a:pt x="1134" y="3048"/>
                    </a:lnTo>
                    <a:lnTo>
                      <a:pt x="1098" y="2956"/>
                    </a:lnTo>
                    <a:lnTo>
                      <a:pt x="1060" y="2862"/>
                    </a:lnTo>
                    <a:lnTo>
                      <a:pt x="1020" y="2766"/>
                    </a:lnTo>
                    <a:lnTo>
                      <a:pt x="994" y="2704"/>
                    </a:lnTo>
                    <a:lnTo>
                      <a:pt x="971" y="2642"/>
                    </a:lnTo>
                    <a:lnTo>
                      <a:pt x="949" y="2580"/>
                    </a:lnTo>
                    <a:lnTo>
                      <a:pt x="929" y="2519"/>
                    </a:lnTo>
                    <a:lnTo>
                      <a:pt x="911" y="2458"/>
                    </a:lnTo>
                    <a:lnTo>
                      <a:pt x="894" y="2397"/>
                    </a:lnTo>
                    <a:lnTo>
                      <a:pt x="879" y="2336"/>
                    </a:lnTo>
                    <a:lnTo>
                      <a:pt x="865" y="2276"/>
                    </a:lnTo>
                    <a:lnTo>
                      <a:pt x="853" y="2216"/>
                    </a:lnTo>
                    <a:lnTo>
                      <a:pt x="842" y="2156"/>
                    </a:lnTo>
                    <a:lnTo>
                      <a:pt x="833" y="2096"/>
                    </a:lnTo>
                    <a:lnTo>
                      <a:pt x="825" y="2036"/>
                    </a:lnTo>
                    <a:lnTo>
                      <a:pt x="818" y="1977"/>
                    </a:lnTo>
                    <a:lnTo>
                      <a:pt x="811" y="1917"/>
                    </a:lnTo>
                    <a:lnTo>
                      <a:pt x="807" y="1858"/>
                    </a:lnTo>
                    <a:lnTo>
                      <a:pt x="803" y="1798"/>
                    </a:lnTo>
                    <a:lnTo>
                      <a:pt x="800" y="1739"/>
                    </a:lnTo>
                    <a:lnTo>
                      <a:pt x="799" y="1681"/>
                    </a:lnTo>
                    <a:lnTo>
                      <a:pt x="798" y="1622"/>
                    </a:lnTo>
                    <a:lnTo>
                      <a:pt x="798" y="1563"/>
                    </a:lnTo>
                    <a:lnTo>
                      <a:pt x="798" y="1504"/>
                    </a:lnTo>
                    <a:lnTo>
                      <a:pt x="799" y="1444"/>
                    </a:lnTo>
                    <a:lnTo>
                      <a:pt x="801" y="1385"/>
                    </a:lnTo>
                    <a:lnTo>
                      <a:pt x="804" y="1326"/>
                    </a:lnTo>
                    <a:lnTo>
                      <a:pt x="810" y="1207"/>
                    </a:lnTo>
                    <a:lnTo>
                      <a:pt x="818" y="1088"/>
                    </a:lnTo>
                    <a:lnTo>
                      <a:pt x="827" y="968"/>
                    </a:lnTo>
                    <a:lnTo>
                      <a:pt x="836" y="848"/>
                    </a:lnTo>
                    <a:lnTo>
                      <a:pt x="839" y="799"/>
                    </a:lnTo>
                    <a:lnTo>
                      <a:pt x="843" y="749"/>
                    </a:lnTo>
                    <a:lnTo>
                      <a:pt x="848" y="699"/>
                    </a:lnTo>
                    <a:lnTo>
                      <a:pt x="851" y="649"/>
                    </a:lnTo>
                    <a:lnTo>
                      <a:pt x="855" y="598"/>
                    </a:lnTo>
                    <a:lnTo>
                      <a:pt x="858" y="548"/>
                    </a:lnTo>
                    <a:lnTo>
                      <a:pt x="861" y="497"/>
                    </a:lnTo>
                    <a:lnTo>
                      <a:pt x="864" y="446"/>
                    </a:lnTo>
                    <a:lnTo>
                      <a:pt x="867" y="394"/>
                    </a:lnTo>
                    <a:lnTo>
                      <a:pt x="870" y="343"/>
                    </a:lnTo>
                    <a:lnTo>
                      <a:pt x="872" y="291"/>
                    </a:lnTo>
                    <a:lnTo>
                      <a:pt x="874" y="238"/>
                    </a:lnTo>
                    <a:lnTo>
                      <a:pt x="875" y="186"/>
                    </a:lnTo>
                    <a:lnTo>
                      <a:pt x="876" y="133"/>
                    </a:lnTo>
                    <a:lnTo>
                      <a:pt x="878" y="80"/>
                    </a:lnTo>
                    <a:lnTo>
                      <a:pt x="878" y="26"/>
                    </a:lnTo>
                    <a:lnTo>
                      <a:pt x="878" y="4"/>
                    </a:lnTo>
                    <a:lnTo>
                      <a:pt x="188" y="0"/>
                    </a:lnTo>
                    <a:lnTo>
                      <a:pt x="187" y="22"/>
                    </a:lnTo>
                    <a:close/>
                    <a:moveTo>
                      <a:pt x="510" y="4131"/>
                    </a:moveTo>
                    <a:lnTo>
                      <a:pt x="510" y="4092"/>
                    </a:lnTo>
                    <a:lnTo>
                      <a:pt x="509" y="4054"/>
                    </a:lnTo>
                    <a:lnTo>
                      <a:pt x="507" y="4014"/>
                    </a:lnTo>
                    <a:lnTo>
                      <a:pt x="504" y="3975"/>
                    </a:lnTo>
                    <a:lnTo>
                      <a:pt x="502" y="3936"/>
                    </a:lnTo>
                    <a:lnTo>
                      <a:pt x="499" y="3896"/>
                    </a:lnTo>
                    <a:lnTo>
                      <a:pt x="495" y="3857"/>
                    </a:lnTo>
                    <a:lnTo>
                      <a:pt x="491" y="3818"/>
                    </a:lnTo>
                    <a:lnTo>
                      <a:pt x="486" y="3778"/>
                    </a:lnTo>
                    <a:lnTo>
                      <a:pt x="480" y="3738"/>
                    </a:lnTo>
                    <a:lnTo>
                      <a:pt x="473" y="3698"/>
                    </a:lnTo>
                    <a:lnTo>
                      <a:pt x="467" y="3657"/>
                    </a:lnTo>
                    <a:lnTo>
                      <a:pt x="452" y="3575"/>
                    </a:lnTo>
                    <a:lnTo>
                      <a:pt x="434" y="3492"/>
                    </a:lnTo>
                    <a:lnTo>
                      <a:pt x="415" y="3407"/>
                    </a:lnTo>
                    <a:lnTo>
                      <a:pt x="392" y="3322"/>
                    </a:lnTo>
                    <a:lnTo>
                      <a:pt x="367" y="3233"/>
                    </a:lnTo>
                    <a:lnTo>
                      <a:pt x="340" y="3143"/>
                    </a:lnTo>
                    <a:lnTo>
                      <a:pt x="310" y="3051"/>
                    </a:lnTo>
                    <a:lnTo>
                      <a:pt x="278" y="2957"/>
                    </a:lnTo>
                    <a:lnTo>
                      <a:pt x="243" y="2860"/>
                    </a:lnTo>
                    <a:lnTo>
                      <a:pt x="207" y="2761"/>
                    </a:lnTo>
                    <a:lnTo>
                      <a:pt x="185" y="2701"/>
                    </a:lnTo>
                    <a:lnTo>
                      <a:pt x="166" y="2642"/>
                    </a:lnTo>
                    <a:lnTo>
                      <a:pt x="147" y="2583"/>
                    </a:lnTo>
                    <a:lnTo>
                      <a:pt x="130" y="2524"/>
                    </a:lnTo>
                    <a:lnTo>
                      <a:pt x="116" y="2466"/>
                    </a:lnTo>
                    <a:lnTo>
                      <a:pt x="102" y="2409"/>
                    </a:lnTo>
                    <a:lnTo>
                      <a:pt x="91" y="2351"/>
                    </a:lnTo>
                    <a:lnTo>
                      <a:pt x="81" y="2294"/>
                    </a:lnTo>
                    <a:lnTo>
                      <a:pt x="73" y="2236"/>
                    </a:lnTo>
                    <a:lnTo>
                      <a:pt x="64" y="2179"/>
                    </a:lnTo>
                    <a:lnTo>
                      <a:pt x="58" y="2122"/>
                    </a:lnTo>
                    <a:lnTo>
                      <a:pt x="54" y="2066"/>
                    </a:lnTo>
                    <a:lnTo>
                      <a:pt x="50" y="2009"/>
                    </a:lnTo>
                    <a:lnTo>
                      <a:pt x="48" y="1954"/>
                    </a:lnTo>
                    <a:lnTo>
                      <a:pt x="46" y="1898"/>
                    </a:lnTo>
                    <a:lnTo>
                      <a:pt x="46" y="1841"/>
                    </a:lnTo>
                    <a:lnTo>
                      <a:pt x="46" y="1783"/>
                    </a:lnTo>
                    <a:lnTo>
                      <a:pt x="48" y="1725"/>
                    </a:lnTo>
                    <a:lnTo>
                      <a:pt x="50" y="1667"/>
                    </a:lnTo>
                    <a:lnTo>
                      <a:pt x="53" y="1609"/>
                    </a:lnTo>
                    <a:lnTo>
                      <a:pt x="57" y="1551"/>
                    </a:lnTo>
                    <a:lnTo>
                      <a:pt x="62" y="1493"/>
                    </a:lnTo>
                    <a:lnTo>
                      <a:pt x="67" y="1435"/>
                    </a:lnTo>
                    <a:lnTo>
                      <a:pt x="74" y="1378"/>
                    </a:lnTo>
                    <a:lnTo>
                      <a:pt x="80" y="1319"/>
                    </a:lnTo>
                    <a:lnTo>
                      <a:pt x="87" y="1261"/>
                    </a:lnTo>
                    <a:lnTo>
                      <a:pt x="94" y="1203"/>
                    </a:lnTo>
                    <a:lnTo>
                      <a:pt x="102" y="1145"/>
                    </a:lnTo>
                    <a:lnTo>
                      <a:pt x="110" y="1086"/>
                    </a:lnTo>
                    <a:lnTo>
                      <a:pt x="118" y="1027"/>
                    </a:lnTo>
                    <a:lnTo>
                      <a:pt x="127" y="969"/>
                    </a:lnTo>
                    <a:lnTo>
                      <a:pt x="136" y="910"/>
                    </a:lnTo>
                    <a:lnTo>
                      <a:pt x="143" y="857"/>
                    </a:lnTo>
                    <a:lnTo>
                      <a:pt x="151" y="806"/>
                    </a:lnTo>
                    <a:lnTo>
                      <a:pt x="158" y="753"/>
                    </a:lnTo>
                    <a:lnTo>
                      <a:pt x="166" y="700"/>
                    </a:lnTo>
                    <a:lnTo>
                      <a:pt x="173" y="648"/>
                    </a:lnTo>
                    <a:lnTo>
                      <a:pt x="180" y="595"/>
                    </a:lnTo>
                    <a:lnTo>
                      <a:pt x="186" y="541"/>
                    </a:lnTo>
                    <a:lnTo>
                      <a:pt x="193" y="487"/>
                    </a:lnTo>
                    <a:lnTo>
                      <a:pt x="200" y="434"/>
                    </a:lnTo>
                    <a:lnTo>
                      <a:pt x="205" y="379"/>
                    </a:lnTo>
                    <a:lnTo>
                      <a:pt x="211" y="324"/>
                    </a:lnTo>
                    <a:lnTo>
                      <a:pt x="215" y="269"/>
                    </a:lnTo>
                    <a:lnTo>
                      <a:pt x="220" y="213"/>
                    </a:lnTo>
                    <a:lnTo>
                      <a:pt x="224" y="157"/>
                    </a:lnTo>
                    <a:lnTo>
                      <a:pt x="228" y="102"/>
                    </a:lnTo>
                    <a:lnTo>
                      <a:pt x="231" y="45"/>
                    </a:lnTo>
                    <a:lnTo>
                      <a:pt x="266" y="46"/>
                    </a:lnTo>
                    <a:lnTo>
                      <a:pt x="335" y="46"/>
                    </a:lnTo>
                    <a:lnTo>
                      <a:pt x="427" y="47"/>
                    </a:lnTo>
                    <a:lnTo>
                      <a:pt x="530" y="47"/>
                    </a:lnTo>
                    <a:lnTo>
                      <a:pt x="634" y="48"/>
                    </a:lnTo>
                    <a:lnTo>
                      <a:pt x="727" y="48"/>
                    </a:lnTo>
                    <a:lnTo>
                      <a:pt x="796" y="49"/>
                    </a:lnTo>
                    <a:lnTo>
                      <a:pt x="832" y="49"/>
                    </a:lnTo>
                    <a:lnTo>
                      <a:pt x="832" y="101"/>
                    </a:lnTo>
                    <a:lnTo>
                      <a:pt x="831" y="151"/>
                    </a:lnTo>
                    <a:lnTo>
                      <a:pt x="830" y="203"/>
                    </a:lnTo>
                    <a:lnTo>
                      <a:pt x="828" y="254"/>
                    </a:lnTo>
                    <a:lnTo>
                      <a:pt x="826" y="304"/>
                    </a:lnTo>
                    <a:lnTo>
                      <a:pt x="824" y="355"/>
                    </a:lnTo>
                    <a:lnTo>
                      <a:pt x="822" y="405"/>
                    </a:lnTo>
                    <a:lnTo>
                      <a:pt x="819" y="454"/>
                    </a:lnTo>
                    <a:lnTo>
                      <a:pt x="816" y="504"/>
                    </a:lnTo>
                    <a:lnTo>
                      <a:pt x="812" y="553"/>
                    </a:lnTo>
                    <a:lnTo>
                      <a:pt x="809" y="602"/>
                    </a:lnTo>
                    <a:lnTo>
                      <a:pt x="806" y="652"/>
                    </a:lnTo>
                    <a:lnTo>
                      <a:pt x="802" y="700"/>
                    </a:lnTo>
                    <a:lnTo>
                      <a:pt x="799" y="748"/>
                    </a:lnTo>
                    <a:lnTo>
                      <a:pt x="795" y="796"/>
                    </a:lnTo>
                    <a:lnTo>
                      <a:pt x="791" y="844"/>
                    </a:lnTo>
                    <a:lnTo>
                      <a:pt x="788" y="891"/>
                    </a:lnTo>
                    <a:lnTo>
                      <a:pt x="783" y="937"/>
                    </a:lnTo>
                    <a:lnTo>
                      <a:pt x="780" y="984"/>
                    </a:lnTo>
                    <a:lnTo>
                      <a:pt x="777" y="1030"/>
                    </a:lnTo>
                    <a:lnTo>
                      <a:pt x="773" y="1077"/>
                    </a:lnTo>
                    <a:lnTo>
                      <a:pt x="770" y="1122"/>
                    </a:lnTo>
                    <a:lnTo>
                      <a:pt x="767" y="1169"/>
                    </a:lnTo>
                    <a:lnTo>
                      <a:pt x="765" y="1214"/>
                    </a:lnTo>
                    <a:lnTo>
                      <a:pt x="762" y="1261"/>
                    </a:lnTo>
                    <a:lnTo>
                      <a:pt x="760" y="1306"/>
                    </a:lnTo>
                    <a:lnTo>
                      <a:pt x="758" y="1352"/>
                    </a:lnTo>
                    <a:lnTo>
                      <a:pt x="756" y="1397"/>
                    </a:lnTo>
                    <a:lnTo>
                      <a:pt x="755" y="1444"/>
                    </a:lnTo>
                    <a:lnTo>
                      <a:pt x="754" y="1489"/>
                    </a:lnTo>
                    <a:lnTo>
                      <a:pt x="752" y="1535"/>
                    </a:lnTo>
                    <a:lnTo>
                      <a:pt x="752" y="1580"/>
                    </a:lnTo>
                    <a:lnTo>
                      <a:pt x="754" y="1655"/>
                    </a:lnTo>
                    <a:lnTo>
                      <a:pt x="756" y="1728"/>
                    </a:lnTo>
                    <a:lnTo>
                      <a:pt x="759" y="1802"/>
                    </a:lnTo>
                    <a:lnTo>
                      <a:pt x="763" y="1876"/>
                    </a:lnTo>
                    <a:lnTo>
                      <a:pt x="769" y="1949"/>
                    </a:lnTo>
                    <a:lnTo>
                      <a:pt x="777" y="2024"/>
                    </a:lnTo>
                    <a:lnTo>
                      <a:pt x="788" y="2098"/>
                    </a:lnTo>
                    <a:lnTo>
                      <a:pt x="799" y="2173"/>
                    </a:lnTo>
                    <a:lnTo>
                      <a:pt x="806" y="2211"/>
                    </a:lnTo>
                    <a:lnTo>
                      <a:pt x="813" y="2248"/>
                    </a:lnTo>
                    <a:lnTo>
                      <a:pt x="821" y="2285"/>
                    </a:lnTo>
                    <a:lnTo>
                      <a:pt x="830" y="2324"/>
                    </a:lnTo>
                    <a:lnTo>
                      <a:pt x="838" y="2361"/>
                    </a:lnTo>
                    <a:lnTo>
                      <a:pt x="848" y="2399"/>
                    </a:lnTo>
                    <a:lnTo>
                      <a:pt x="858" y="2437"/>
                    </a:lnTo>
                    <a:lnTo>
                      <a:pt x="869" y="2475"/>
                    </a:lnTo>
                    <a:lnTo>
                      <a:pt x="881" y="2513"/>
                    </a:lnTo>
                    <a:lnTo>
                      <a:pt x="892" y="2551"/>
                    </a:lnTo>
                    <a:lnTo>
                      <a:pt x="905" y="2590"/>
                    </a:lnTo>
                    <a:lnTo>
                      <a:pt x="919" y="2629"/>
                    </a:lnTo>
                    <a:lnTo>
                      <a:pt x="932" y="2667"/>
                    </a:lnTo>
                    <a:lnTo>
                      <a:pt x="947" y="2706"/>
                    </a:lnTo>
                    <a:lnTo>
                      <a:pt x="962" y="2745"/>
                    </a:lnTo>
                    <a:lnTo>
                      <a:pt x="979" y="2784"/>
                    </a:lnTo>
                    <a:lnTo>
                      <a:pt x="1026" y="2899"/>
                    </a:lnTo>
                    <a:lnTo>
                      <a:pt x="1071" y="3009"/>
                    </a:lnTo>
                    <a:lnTo>
                      <a:pt x="1112" y="3117"/>
                    </a:lnTo>
                    <a:lnTo>
                      <a:pt x="1150" y="3221"/>
                    </a:lnTo>
                    <a:lnTo>
                      <a:pt x="1168" y="3273"/>
                    </a:lnTo>
                    <a:lnTo>
                      <a:pt x="1184" y="3324"/>
                    </a:lnTo>
                    <a:lnTo>
                      <a:pt x="1201" y="3374"/>
                    </a:lnTo>
                    <a:lnTo>
                      <a:pt x="1216" y="3423"/>
                    </a:lnTo>
                    <a:lnTo>
                      <a:pt x="1231" y="3473"/>
                    </a:lnTo>
                    <a:lnTo>
                      <a:pt x="1245" y="3521"/>
                    </a:lnTo>
                    <a:lnTo>
                      <a:pt x="1258" y="3569"/>
                    </a:lnTo>
                    <a:lnTo>
                      <a:pt x="1270" y="3616"/>
                    </a:lnTo>
                    <a:lnTo>
                      <a:pt x="1283" y="3663"/>
                    </a:lnTo>
                    <a:lnTo>
                      <a:pt x="1293" y="3709"/>
                    </a:lnTo>
                    <a:lnTo>
                      <a:pt x="1303" y="3755"/>
                    </a:lnTo>
                    <a:lnTo>
                      <a:pt x="1313" y="3801"/>
                    </a:lnTo>
                    <a:lnTo>
                      <a:pt x="1321" y="3846"/>
                    </a:lnTo>
                    <a:lnTo>
                      <a:pt x="1329" y="3891"/>
                    </a:lnTo>
                    <a:lnTo>
                      <a:pt x="1335" y="3936"/>
                    </a:lnTo>
                    <a:lnTo>
                      <a:pt x="1341" y="3980"/>
                    </a:lnTo>
                    <a:lnTo>
                      <a:pt x="1348" y="4025"/>
                    </a:lnTo>
                    <a:lnTo>
                      <a:pt x="1352" y="4068"/>
                    </a:lnTo>
                    <a:lnTo>
                      <a:pt x="1356" y="4112"/>
                    </a:lnTo>
                    <a:lnTo>
                      <a:pt x="1360" y="4156"/>
                    </a:lnTo>
                    <a:lnTo>
                      <a:pt x="1362" y="4199"/>
                    </a:lnTo>
                    <a:lnTo>
                      <a:pt x="1364" y="4242"/>
                    </a:lnTo>
                    <a:lnTo>
                      <a:pt x="1365" y="4285"/>
                    </a:lnTo>
                    <a:lnTo>
                      <a:pt x="1365" y="4329"/>
                    </a:lnTo>
                    <a:lnTo>
                      <a:pt x="1365" y="4385"/>
                    </a:lnTo>
                    <a:lnTo>
                      <a:pt x="1363" y="4440"/>
                    </a:lnTo>
                    <a:lnTo>
                      <a:pt x="1360" y="4496"/>
                    </a:lnTo>
                    <a:lnTo>
                      <a:pt x="1356" y="4552"/>
                    </a:lnTo>
                    <a:lnTo>
                      <a:pt x="1350" y="4608"/>
                    </a:lnTo>
                    <a:lnTo>
                      <a:pt x="1344" y="4665"/>
                    </a:lnTo>
                    <a:lnTo>
                      <a:pt x="1335" y="4721"/>
                    </a:lnTo>
                    <a:lnTo>
                      <a:pt x="1327" y="4777"/>
                    </a:lnTo>
                    <a:lnTo>
                      <a:pt x="1317" y="4835"/>
                    </a:lnTo>
                    <a:lnTo>
                      <a:pt x="1305" y="4893"/>
                    </a:lnTo>
                    <a:lnTo>
                      <a:pt x="1293" y="4952"/>
                    </a:lnTo>
                    <a:lnTo>
                      <a:pt x="1279" y="5011"/>
                    </a:lnTo>
                    <a:lnTo>
                      <a:pt x="1264" y="5070"/>
                    </a:lnTo>
                    <a:lnTo>
                      <a:pt x="1248" y="5131"/>
                    </a:lnTo>
                    <a:lnTo>
                      <a:pt x="1231" y="5192"/>
                    </a:lnTo>
                    <a:lnTo>
                      <a:pt x="1213" y="5254"/>
                    </a:lnTo>
                    <a:lnTo>
                      <a:pt x="1198" y="5254"/>
                    </a:lnTo>
                    <a:lnTo>
                      <a:pt x="1167" y="5254"/>
                    </a:lnTo>
                    <a:lnTo>
                      <a:pt x="1121" y="5254"/>
                    </a:lnTo>
                    <a:lnTo>
                      <a:pt x="1064" y="5255"/>
                    </a:lnTo>
                    <a:lnTo>
                      <a:pt x="996" y="5255"/>
                    </a:lnTo>
                    <a:lnTo>
                      <a:pt x="922" y="5255"/>
                    </a:lnTo>
                    <a:lnTo>
                      <a:pt x="843" y="5256"/>
                    </a:lnTo>
                    <a:lnTo>
                      <a:pt x="762" y="5256"/>
                    </a:lnTo>
                    <a:lnTo>
                      <a:pt x="679" y="5257"/>
                    </a:lnTo>
                    <a:lnTo>
                      <a:pt x="600" y="5257"/>
                    </a:lnTo>
                    <a:lnTo>
                      <a:pt x="524" y="5258"/>
                    </a:lnTo>
                    <a:lnTo>
                      <a:pt x="455" y="5258"/>
                    </a:lnTo>
                    <a:lnTo>
                      <a:pt x="395" y="5259"/>
                    </a:lnTo>
                    <a:lnTo>
                      <a:pt x="345" y="5259"/>
                    </a:lnTo>
                    <a:lnTo>
                      <a:pt x="310" y="5259"/>
                    </a:lnTo>
                    <a:lnTo>
                      <a:pt x="292" y="5259"/>
                    </a:lnTo>
                    <a:lnTo>
                      <a:pt x="317" y="5182"/>
                    </a:lnTo>
                    <a:lnTo>
                      <a:pt x="342" y="5105"/>
                    </a:lnTo>
                    <a:lnTo>
                      <a:pt x="365" y="5030"/>
                    </a:lnTo>
                    <a:lnTo>
                      <a:pt x="386" y="4955"/>
                    </a:lnTo>
                    <a:lnTo>
                      <a:pt x="405" y="4883"/>
                    </a:lnTo>
                    <a:lnTo>
                      <a:pt x="424" y="4812"/>
                    </a:lnTo>
                    <a:lnTo>
                      <a:pt x="439" y="4740"/>
                    </a:lnTo>
                    <a:lnTo>
                      <a:pt x="454" y="4671"/>
                    </a:lnTo>
                    <a:lnTo>
                      <a:pt x="467" y="4602"/>
                    </a:lnTo>
                    <a:lnTo>
                      <a:pt x="479" y="4533"/>
                    </a:lnTo>
                    <a:lnTo>
                      <a:pt x="488" y="4465"/>
                    </a:lnTo>
                    <a:lnTo>
                      <a:pt x="495" y="4398"/>
                    </a:lnTo>
                    <a:lnTo>
                      <a:pt x="501" y="4331"/>
                    </a:lnTo>
                    <a:lnTo>
                      <a:pt x="507" y="4265"/>
                    </a:lnTo>
                    <a:lnTo>
                      <a:pt x="509" y="4197"/>
                    </a:lnTo>
                    <a:lnTo>
                      <a:pt x="510" y="4131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00" name="Freeform 35"/>
              <p:cNvSpPr>
                <a:spLocks noEditPoints="1"/>
              </p:cNvSpPr>
              <p:nvPr/>
            </p:nvSpPr>
            <p:spPr bwMode="auto">
              <a:xfrm>
                <a:off x="4044" y="1631"/>
                <a:ext cx="111" cy="79"/>
              </a:xfrm>
              <a:custGeom>
                <a:avLst/>
                <a:gdLst>
                  <a:gd name="T0" fmla="*/ 0 w 777"/>
                  <a:gd name="T1" fmla="*/ 0 h 553"/>
                  <a:gd name="T2" fmla="*/ 0 w 777"/>
                  <a:gd name="T3" fmla="*/ 0 h 553"/>
                  <a:gd name="T4" fmla="*/ 0 w 777"/>
                  <a:gd name="T5" fmla="*/ 0 h 553"/>
                  <a:gd name="T6" fmla="*/ 0 w 777"/>
                  <a:gd name="T7" fmla="*/ 0 h 553"/>
                  <a:gd name="T8" fmla="*/ 0 w 777"/>
                  <a:gd name="T9" fmla="*/ 0 h 553"/>
                  <a:gd name="T10" fmla="*/ 0 w 777"/>
                  <a:gd name="T11" fmla="*/ 0 h 553"/>
                  <a:gd name="T12" fmla="*/ 0 w 777"/>
                  <a:gd name="T13" fmla="*/ 0 h 553"/>
                  <a:gd name="T14" fmla="*/ 0 w 777"/>
                  <a:gd name="T15" fmla="*/ 0 h 553"/>
                  <a:gd name="T16" fmla="*/ 0 w 777"/>
                  <a:gd name="T17" fmla="*/ 0 h 553"/>
                  <a:gd name="T18" fmla="*/ 0 w 777"/>
                  <a:gd name="T19" fmla="*/ 0 h 553"/>
                  <a:gd name="T20" fmla="*/ 0 w 777"/>
                  <a:gd name="T21" fmla="*/ 0 h 553"/>
                  <a:gd name="T22" fmla="*/ 0 w 777"/>
                  <a:gd name="T23" fmla="*/ 0 h 553"/>
                  <a:gd name="T24" fmla="*/ 0 w 777"/>
                  <a:gd name="T25" fmla="*/ 0 h 553"/>
                  <a:gd name="T26" fmla="*/ 0 w 777"/>
                  <a:gd name="T27" fmla="*/ 0 h 553"/>
                  <a:gd name="T28" fmla="*/ 0 w 777"/>
                  <a:gd name="T29" fmla="*/ 0 h 553"/>
                  <a:gd name="T30" fmla="*/ 0 w 777"/>
                  <a:gd name="T31" fmla="*/ 0 h 553"/>
                  <a:gd name="T32" fmla="*/ 0 w 777"/>
                  <a:gd name="T33" fmla="*/ 0 h 553"/>
                  <a:gd name="T34" fmla="*/ 0 w 777"/>
                  <a:gd name="T35" fmla="*/ 0 h 553"/>
                  <a:gd name="T36" fmla="*/ 0 w 777"/>
                  <a:gd name="T37" fmla="*/ 0 h 553"/>
                  <a:gd name="T38" fmla="*/ 0 w 777"/>
                  <a:gd name="T39" fmla="*/ 0 h 553"/>
                  <a:gd name="T40" fmla="*/ 0 w 777"/>
                  <a:gd name="T41" fmla="*/ 0 h 553"/>
                  <a:gd name="T42" fmla="*/ 0 w 777"/>
                  <a:gd name="T43" fmla="*/ 0 h 553"/>
                  <a:gd name="T44" fmla="*/ 0 w 777"/>
                  <a:gd name="T45" fmla="*/ 0 h 553"/>
                  <a:gd name="T46" fmla="*/ 0 w 777"/>
                  <a:gd name="T47" fmla="*/ 0 h 553"/>
                  <a:gd name="T48" fmla="*/ 0 w 777"/>
                  <a:gd name="T49" fmla="*/ 0 h 553"/>
                  <a:gd name="T50" fmla="*/ 0 w 777"/>
                  <a:gd name="T51" fmla="*/ 0 h 553"/>
                  <a:gd name="T52" fmla="*/ 0 w 777"/>
                  <a:gd name="T53" fmla="*/ 0 h 553"/>
                  <a:gd name="T54" fmla="*/ 0 w 777"/>
                  <a:gd name="T55" fmla="*/ 0 h 553"/>
                  <a:gd name="T56" fmla="*/ 0 w 777"/>
                  <a:gd name="T57" fmla="*/ 0 h 553"/>
                  <a:gd name="T58" fmla="*/ 0 w 777"/>
                  <a:gd name="T59" fmla="*/ 0 h 553"/>
                  <a:gd name="T60" fmla="*/ 0 w 777"/>
                  <a:gd name="T61" fmla="*/ 0 h 553"/>
                  <a:gd name="T62" fmla="*/ 0 w 777"/>
                  <a:gd name="T63" fmla="*/ 0 h 553"/>
                  <a:gd name="T64" fmla="*/ 0 w 777"/>
                  <a:gd name="T65" fmla="*/ 0 h 553"/>
                  <a:gd name="T66" fmla="*/ 0 w 777"/>
                  <a:gd name="T67" fmla="*/ 0 h 553"/>
                  <a:gd name="T68" fmla="*/ 0 w 777"/>
                  <a:gd name="T69" fmla="*/ 0 h 553"/>
                  <a:gd name="T70" fmla="*/ 0 w 777"/>
                  <a:gd name="T71" fmla="*/ 0 h 553"/>
                  <a:gd name="T72" fmla="*/ 0 w 777"/>
                  <a:gd name="T73" fmla="*/ 0 h 553"/>
                  <a:gd name="T74" fmla="*/ 0 w 777"/>
                  <a:gd name="T75" fmla="*/ 0 h 553"/>
                  <a:gd name="T76" fmla="*/ 0 w 777"/>
                  <a:gd name="T77" fmla="*/ 0 h 553"/>
                  <a:gd name="T78" fmla="*/ 0 w 777"/>
                  <a:gd name="T79" fmla="*/ 0 h 553"/>
                  <a:gd name="T80" fmla="*/ 0 w 777"/>
                  <a:gd name="T81" fmla="*/ 0 h 553"/>
                  <a:gd name="T82" fmla="*/ 0 w 777"/>
                  <a:gd name="T83" fmla="*/ 0 h 553"/>
                  <a:gd name="T84" fmla="*/ 0 w 777"/>
                  <a:gd name="T85" fmla="*/ 0 h 553"/>
                  <a:gd name="T86" fmla="*/ 0 w 777"/>
                  <a:gd name="T87" fmla="*/ 0 h 553"/>
                  <a:gd name="T88" fmla="*/ 0 w 777"/>
                  <a:gd name="T89" fmla="*/ 0 h 553"/>
                  <a:gd name="T90" fmla="*/ 0 w 777"/>
                  <a:gd name="T91" fmla="*/ 0 h 553"/>
                  <a:gd name="T92" fmla="*/ 0 w 777"/>
                  <a:gd name="T93" fmla="*/ 0 h 553"/>
                  <a:gd name="T94" fmla="*/ 0 w 777"/>
                  <a:gd name="T95" fmla="*/ 0 h 553"/>
                  <a:gd name="T96" fmla="*/ 0 w 777"/>
                  <a:gd name="T97" fmla="*/ 0 h 553"/>
                  <a:gd name="T98" fmla="*/ 0 w 777"/>
                  <a:gd name="T99" fmla="*/ 0 h 553"/>
                  <a:gd name="T100" fmla="*/ 0 w 777"/>
                  <a:gd name="T101" fmla="*/ 0 h 553"/>
                  <a:gd name="T102" fmla="*/ 0 w 777"/>
                  <a:gd name="T103" fmla="*/ 0 h 553"/>
                  <a:gd name="T104" fmla="*/ 0 w 777"/>
                  <a:gd name="T105" fmla="*/ 0 h 553"/>
                  <a:gd name="T106" fmla="*/ 0 w 777"/>
                  <a:gd name="T107" fmla="*/ 0 h 553"/>
                  <a:gd name="T108" fmla="*/ 0 w 777"/>
                  <a:gd name="T109" fmla="*/ 0 h 553"/>
                  <a:gd name="T110" fmla="*/ 0 w 777"/>
                  <a:gd name="T111" fmla="*/ 0 h 553"/>
                  <a:gd name="T112" fmla="*/ 0 w 777"/>
                  <a:gd name="T113" fmla="*/ 0 h 55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77"/>
                  <a:gd name="T172" fmla="*/ 0 h 553"/>
                  <a:gd name="T173" fmla="*/ 777 w 777"/>
                  <a:gd name="T174" fmla="*/ 553 h 55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77" h="553">
                    <a:moveTo>
                      <a:pt x="125" y="0"/>
                    </a:moveTo>
                    <a:lnTo>
                      <a:pt x="123" y="15"/>
                    </a:lnTo>
                    <a:lnTo>
                      <a:pt x="114" y="73"/>
                    </a:lnTo>
                    <a:lnTo>
                      <a:pt x="103" y="132"/>
                    </a:lnTo>
                    <a:lnTo>
                      <a:pt x="92" y="194"/>
                    </a:lnTo>
                    <a:lnTo>
                      <a:pt x="78" y="257"/>
                    </a:lnTo>
                    <a:lnTo>
                      <a:pt x="63" y="322"/>
                    </a:lnTo>
                    <a:lnTo>
                      <a:pt x="46" y="389"/>
                    </a:lnTo>
                    <a:lnTo>
                      <a:pt x="27" y="460"/>
                    </a:lnTo>
                    <a:lnTo>
                      <a:pt x="6" y="532"/>
                    </a:lnTo>
                    <a:lnTo>
                      <a:pt x="0" y="553"/>
                    </a:lnTo>
                    <a:lnTo>
                      <a:pt x="684" y="549"/>
                    </a:lnTo>
                    <a:lnTo>
                      <a:pt x="687" y="536"/>
                    </a:lnTo>
                    <a:lnTo>
                      <a:pt x="705" y="466"/>
                    </a:lnTo>
                    <a:lnTo>
                      <a:pt x="720" y="397"/>
                    </a:lnTo>
                    <a:lnTo>
                      <a:pt x="734" y="329"/>
                    </a:lnTo>
                    <a:lnTo>
                      <a:pt x="746" y="264"/>
                    </a:lnTo>
                    <a:lnTo>
                      <a:pt x="757" y="200"/>
                    </a:lnTo>
                    <a:lnTo>
                      <a:pt x="765" y="138"/>
                    </a:lnTo>
                    <a:lnTo>
                      <a:pt x="771" y="78"/>
                    </a:lnTo>
                    <a:lnTo>
                      <a:pt x="776" y="19"/>
                    </a:lnTo>
                    <a:lnTo>
                      <a:pt x="777" y="0"/>
                    </a:lnTo>
                    <a:lnTo>
                      <a:pt x="139" y="0"/>
                    </a:lnTo>
                    <a:lnTo>
                      <a:pt x="125" y="0"/>
                    </a:lnTo>
                    <a:close/>
                    <a:moveTo>
                      <a:pt x="742" y="35"/>
                    </a:moveTo>
                    <a:lnTo>
                      <a:pt x="737" y="89"/>
                    </a:lnTo>
                    <a:lnTo>
                      <a:pt x="731" y="146"/>
                    </a:lnTo>
                    <a:lnTo>
                      <a:pt x="722" y="203"/>
                    </a:lnTo>
                    <a:lnTo>
                      <a:pt x="713" y="263"/>
                    </a:lnTo>
                    <a:lnTo>
                      <a:pt x="702" y="323"/>
                    </a:lnTo>
                    <a:lnTo>
                      <a:pt x="689" y="386"/>
                    </a:lnTo>
                    <a:lnTo>
                      <a:pt x="675" y="450"/>
                    </a:lnTo>
                    <a:lnTo>
                      <a:pt x="659" y="515"/>
                    </a:lnTo>
                    <a:lnTo>
                      <a:pt x="627" y="516"/>
                    </a:lnTo>
                    <a:lnTo>
                      <a:pt x="559" y="516"/>
                    </a:lnTo>
                    <a:lnTo>
                      <a:pt x="464" y="518"/>
                    </a:lnTo>
                    <a:lnTo>
                      <a:pt x="358" y="518"/>
                    </a:lnTo>
                    <a:lnTo>
                      <a:pt x="249" y="519"/>
                    </a:lnTo>
                    <a:lnTo>
                      <a:pt x="153" y="519"/>
                    </a:lnTo>
                    <a:lnTo>
                      <a:pt x="80" y="520"/>
                    </a:lnTo>
                    <a:lnTo>
                      <a:pt x="44" y="520"/>
                    </a:lnTo>
                    <a:lnTo>
                      <a:pt x="62" y="452"/>
                    </a:lnTo>
                    <a:lnTo>
                      <a:pt x="80" y="387"/>
                    </a:lnTo>
                    <a:lnTo>
                      <a:pt x="95" y="324"/>
                    </a:lnTo>
                    <a:lnTo>
                      <a:pt x="110" y="262"/>
                    </a:lnTo>
                    <a:lnTo>
                      <a:pt x="122" y="203"/>
                    </a:lnTo>
                    <a:lnTo>
                      <a:pt x="133" y="145"/>
                    </a:lnTo>
                    <a:lnTo>
                      <a:pt x="144" y="88"/>
                    </a:lnTo>
                    <a:lnTo>
                      <a:pt x="153" y="35"/>
                    </a:lnTo>
                    <a:lnTo>
                      <a:pt x="184" y="35"/>
                    </a:lnTo>
                    <a:lnTo>
                      <a:pt x="251" y="35"/>
                    </a:lnTo>
                    <a:lnTo>
                      <a:pt x="341" y="35"/>
                    </a:lnTo>
                    <a:lnTo>
                      <a:pt x="445" y="35"/>
                    </a:lnTo>
                    <a:lnTo>
                      <a:pt x="548" y="35"/>
                    </a:lnTo>
                    <a:lnTo>
                      <a:pt x="640" y="35"/>
                    </a:lnTo>
                    <a:lnTo>
                      <a:pt x="708" y="35"/>
                    </a:lnTo>
                    <a:lnTo>
                      <a:pt x="742" y="35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01" name="Freeform 36"/>
              <p:cNvSpPr>
                <a:spLocks noEditPoints="1"/>
              </p:cNvSpPr>
              <p:nvPr/>
            </p:nvSpPr>
            <p:spPr bwMode="auto">
              <a:xfrm>
                <a:off x="4057" y="1641"/>
                <a:ext cx="85" cy="60"/>
              </a:xfrm>
              <a:custGeom>
                <a:avLst/>
                <a:gdLst>
                  <a:gd name="T0" fmla="*/ 0 w 589"/>
                  <a:gd name="T1" fmla="*/ 0 h 421"/>
                  <a:gd name="T2" fmla="*/ 0 w 589"/>
                  <a:gd name="T3" fmla="*/ 0 h 421"/>
                  <a:gd name="T4" fmla="*/ 0 w 589"/>
                  <a:gd name="T5" fmla="*/ 0 h 421"/>
                  <a:gd name="T6" fmla="*/ 0 w 589"/>
                  <a:gd name="T7" fmla="*/ 0 h 421"/>
                  <a:gd name="T8" fmla="*/ 0 w 589"/>
                  <a:gd name="T9" fmla="*/ 0 h 421"/>
                  <a:gd name="T10" fmla="*/ 0 w 589"/>
                  <a:gd name="T11" fmla="*/ 0 h 421"/>
                  <a:gd name="T12" fmla="*/ 0 w 589"/>
                  <a:gd name="T13" fmla="*/ 0 h 421"/>
                  <a:gd name="T14" fmla="*/ 0 w 589"/>
                  <a:gd name="T15" fmla="*/ 0 h 421"/>
                  <a:gd name="T16" fmla="*/ 0 w 589"/>
                  <a:gd name="T17" fmla="*/ 0 h 421"/>
                  <a:gd name="T18" fmla="*/ 0 w 589"/>
                  <a:gd name="T19" fmla="*/ 0 h 421"/>
                  <a:gd name="T20" fmla="*/ 0 w 589"/>
                  <a:gd name="T21" fmla="*/ 0 h 421"/>
                  <a:gd name="T22" fmla="*/ 0 w 589"/>
                  <a:gd name="T23" fmla="*/ 0 h 421"/>
                  <a:gd name="T24" fmla="*/ 0 w 589"/>
                  <a:gd name="T25" fmla="*/ 0 h 421"/>
                  <a:gd name="T26" fmla="*/ 0 w 589"/>
                  <a:gd name="T27" fmla="*/ 0 h 421"/>
                  <a:gd name="T28" fmla="*/ 0 w 589"/>
                  <a:gd name="T29" fmla="*/ 0 h 421"/>
                  <a:gd name="T30" fmla="*/ 0 w 589"/>
                  <a:gd name="T31" fmla="*/ 0 h 421"/>
                  <a:gd name="T32" fmla="*/ 0 w 589"/>
                  <a:gd name="T33" fmla="*/ 0 h 421"/>
                  <a:gd name="T34" fmla="*/ 0 w 589"/>
                  <a:gd name="T35" fmla="*/ 0 h 421"/>
                  <a:gd name="T36" fmla="*/ 0 w 589"/>
                  <a:gd name="T37" fmla="*/ 0 h 421"/>
                  <a:gd name="T38" fmla="*/ 0 w 589"/>
                  <a:gd name="T39" fmla="*/ 0 h 421"/>
                  <a:gd name="T40" fmla="*/ 0 w 589"/>
                  <a:gd name="T41" fmla="*/ 0 h 421"/>
                  <a:gd name="T42" fmla="*/ 0 w 589"/>
                  <a:gd name="T43" fmla="*/ 0 h 421"/>
                  <a:gd name="T44" fmla="*/ 0 w 589"/>
                  <a:gd name="T45" fmla="*/ 0 h 421"/>
                  <a:gd name="T46" fmla="*/ 0 w 589"/>
                  <a:gd name="T47" fmla="*/ 0 h 421"/>
                  <a:gd name="T48" fmla="*/ 0 w 589"/>
                  <a:gd name="T49" fmla="*/ 0 h 421"/>
                  <a:gd name="T50" fmla="*/ 0 w 589"/>
                  <a:gd name="T51" fmla="*/ 0 h 421"/>
                  <a:gd name="T52" fmla="*/ 0 w 589"/>
                  <a:gd name="T53" fmla="*/ 0 h 421"/>
                  <a:gd name="T54" fmla="*/ 0 w 589"/>
                  <a:gd name="T55" fmla="*/ 0 h 421"/>
                  <a:gd name="T56" fmla="*/ 0 w 589"/>
                  <a:gd name="T57" fmla="*/ 0 h 421"/>
                  <a:gd name="T58" fmla="*/ 0 w 589"/>
                  <a:gd name="T59" fmla="*/ 0 h 421"/>
                  <a:gd name="T60" fmla="*/ 0 w 589"/>
                  <a:gd name="T61" fmla="*/ 0 h 421"/>
                  <a:gd name="T62" fmla="*/ 0 w 589"/>
                  <a:gd name="T63" fmla="*/ 0 h 421"/>
                  <a:gd name="T64" fmla="*/ 0 w 589"/>
                  <a:gd name="T65" fmla="*/ 0 h 421"/>
                  <a:gd name="T66" fmla="*/ 0 w 589"/>
                  <a:gd name="T67" fmla="*/ 0 h 421"/>
                  <a:gd name="T68" fmla="*/ 0 w 589"/>
                  <a:gd name="T69" fmla="*/ 0 h 421"/>
                  <a:gd name="T70" fmla="*/ 0 w 589"/>
                  <a:gd name="T71" fmla="*/ 0 h 421"/>
                  <a:gd name="T72" fmla="*/ 0 w 589"/>
                  <a:gd name="T73" fmla="*/ 0 h 421"/>
                  <a:gd name="T74" fmla="*/ 0 w 589"/>
                  <a:gd name="T75" fmla="*/ 0 h 421"/>
                  <a:gd name="T76" fmla="*/ 0 w 589"/>
                  <a:gd name="T77" fmla="*/ 0 h 421"/>
                  <a:gd name="T78" fmla="*/ 0 w 589"/>
                  <a:gd name="T79" fmla="*/ 0 h 421"/>
                  <a:gd name="T80" fmla="*/ 0 w 589"/>
                  <a:gd name="T81" fmla="*/ 0 h 421"/>
                  <a:gd name="T82" fmla="*/ 0 w 589"/>
                  <a:gd name="T83" fmla="*/ 0 h 421"/>
                  <a:gd name="T84" fmla="*/ 0 w 589"/>
                  <a:gd name="T85" fmla="*/ 0 h 421"/>
                  <a:gd name="T86" fmla="*/ 0 w 589"/>
                  <a:gd name="T87" fmla="*/ 0 h 421"/>
                  <a:gd name="T88" fmla="*/ 0 w 589"/>
                  <a:gd name="T89" fmla="*/ 0 h 421"/>
                  <a:gd name="T90" fmla="*/ 0 w 589"/>
                  <a:gd name="T91" fmla="*/ 0 h 421"/>
                  <a:gd name="T92" fmla="*/ 0 w 589"/>
                  <a:gd name="T93" fmla="*/ 0 h 421"/>
                  <a:gd name="T94" fmla="*/ 0 w 589"/>
                  <a:gd name="T95" fmla="*/ 0 h 421"/>
                  <a:gd name="T96" fmla="*/ 0 w 589"/>
                  <a:gd name="T97" fmla="*/ 0 h 421"/>
                  <a:gd name="T98" fmla="*/ 0 w 589"/>
                  <a:gd name="T99" fmla="*/ 0 h 421"/>
                  <a:gd name="T100" fmla="*/ 0 w 589"/>
                  <a:gd name="T101" fmla="*/ 0 h 421"/>
                  <a:gd name="T102" fmla="*/ 0 w 589"/>
                  <a:gd name="T103" fmla="*/ 0 h 421"/>
                  <a:gd name="T104" fmla="*/ 0 w 589"/>
                  <a:gd name="T105" fmla="*/ 0 h 421"/>
                  <a:gd name="T106" fmla="*/ 0 w 589"/>
                  <a:gd name="T107" fmla="*/ 0 h 421"/>
                  <a:gd name="T108" fmla="*/ 0 w 589"/>
                  <a:gd name="T109" fmla="*/ 0 h 421"/>
                  <a:gd name="T110" fmla="*/ 0 w 589"/>
                  <a:gd name="T111" fmla="*/ 0 h 421"/>
                  <a:gd name="T112" fmla="*/ 0 w 589"/>
                  <a:gd name="T113" fmla="*/ 0 h 42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89"/>
                  <a:gd name="T172" fmla="*/ 0 h 421"/>
                  <a:gd name="T173" fmla="*/ 589 w 589"/>
                  <a:gd name="T174" fmla="*/ 421 h 42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89" h="421">
                    <a:moveTo>
                      <a:pt x="95" y="0"/>
                    </a:moveTo>
                    <a:lnTo>
                      <a:pt x="93" y="14"/>
                    </a:lnTo>
                    <a:lnTo>
                      <a:pt x="87" y="57"/>
                    </a:lnTo>
                    <a:lnTo>
                      <a:pt x="79" y="101"/>
                    </a:lnTo>
                    <a:lnTo>
                      <a:pt x="69" y="147"/>
                    </a:lnTo>
                    <a:lnTo>
                      <a:pt x="60" y="194"/>
                    </a:lnTo>
                    <a:lnTo>
                      <a:pt x="48" y="243"/>
                    </a:lnTo>
                    <a:lnTo>
                      <a:pt x="35" y="292"/>
                    </a:lnTo>
                    <a:lnTo>
                      <a:pt x="22" y="345"/>
                    </a:lnTo>
                    <a:lnTo>
                      <a:pt x="6" y="399"/>
                    </a:lnTo>
                    <a:lnTo>
                      <a:pt x="0" y="421"/>
                    </a:lnTo>
                    <a:lnTo>
                      <a:pt x="519" y="416"/>
                    </a:lnTo>
                    <a:lnTo>
                      <a:pt x="522" y="405"/>
                    </a:lnTo>
                    <a:lnTo>
                      <a:pt x="534" y="351"/>
                    </a:lnTo>
                    <a:lnTo>
                      <a:pt x="547" y="300"/>
                    </a:lnTo>
                    <a:lnTo>
                      <a:pt x="557" y="250"/>
                    </a:lnTo>
                    <a:lnTo>
                      <a:pt x="565" y="201"/>
                    </a:lnTo>
                    <a:lnTo>
                      <a:pt x="574" y="154"/>
                    </a:lnTo>
                    <a:lnTo>
                      <a:pt x="580" y="107"/>
                    </a:lnTo>
                    <a:lnTo>
                      <a:pt x="584" y="62"/>
                    </a:lnTo>
                    <a:lnTo>
                      <a:pt x="588" y="17"/>
                    </a:lnTo>
                    <a:lnTo>
                      <a:pt x="589" y="0"/>
                    </a:lnTo>
                    <a:lnTo>
                      <a:pt x="109" y="0"/>
                    </a:lnTo>
                    <a:lnTo>
                      <a:pt x="95" y="0"/>
                    </a:lnTo>
                    <a:close/>
                    <a:moveTo>
                      <a:pt x="554" y="33"/>
                    </a:moveTo>
                    <a:lnTo>
                      <a:pt x="551" y="73"/>
                    </a:lnTo>
                    <a:lnTo>
                      <a:pt x="546" y="114"/>
                    </a:lnTo>
                    <a:lnTo>
                      <a:pt x="540" y="157"/>
                    </a:lnTo>
                    <a:lnTo>
                      <a:pt x="533" y="200"/>
                    </a:lnTo>
                    <a:lnTo>
                      <a:pt x="525" y="244"/>
                    </a:lnTo>
                    <a:lnTo>
                      <a:pt x="516" y="289"/>
                    </a:lnTo>
                    <a:lnTo>
                      <a:pt x="506" y="336"/>
                    </a:lnTo>
                    <a:lnTo>
                      <a:pt x="494" y="384"/>
                    </a:lnTo>
                    <a:lnTo>
                      <a:pt x="469" y="384"/>
                    </a:lnTo>
                    <a:lnTo>
                      <a:pt x="419" y="384"/>
                    </a:lnTo>
                    <a:lnTo>
                      <a:pt x="352" y="384"/>
                    </a:lnTo>
                    <a:lnTo>
                      <a:pt x="274" y="385"/>
                    </a:lnTo>
                    <a:lnTo>
                      <a:pt x="197" y="385"/>
                    </a:lnTo>
                    <a:lnTo>
                      <a:pt x="126" y="386"/>
                    </a:lnTo>
                    <a:lnTo>
                      <a:pt x="73" y="386"/>
                    </a:lnTo>
                    <a:lnTo>
                      <a:pt x="44" y="386"/>
                    </a:lnTo>
                    <a:lnTo>
                      <a:pt x="57" y="338"/>
                    </a:lnTo>
                    <a:lnTo>
                      <a:pt x="69" y="290"/>
                    </a:lnTo>
                    <a:lnTo>
                      <a:pt x="81" y="245"/>
                    </a:lnTo>
                    <a:lnTo>
                      <a:pt x="91" y="199"/>
                    </a:lnTo>
                    <a:lnTo>
                      <a:pt x="100" y="156"/>
                    </a:lnTo>
                    <a:lnTo>
                      <a:pt x="109" y="114"/>
                    </a:lnTo>
                    <a:lnTo>
                      <a:pt x="116" y="73"/>
                    </a:lnTo>
                    <a:lnTo>
                      <a:pt x="123" y="33"/>
                    </a:lnTo>
                    <a:lnTo>
                      <a:pt x="147" y="33"/>
                    </a:lnTo>
                    <a:lnTo>
                      <a:pt x="197" y="33"/>
                    </a:lnTo>
                    <a:lnTo>
                      <a:pt x="262" y="33"/>
                    </a:lnTo>
                    <a:lnTo>
                      <a:pt x="336" y="33"/>
                    </a:lnTo>
                    <a:lnTo>
                      <a:pt x="410" y="33"/>
                    </a:lnTo>
                    <a:lnTo>
                      <a:pt x="477" y="33"/>
                    </a:lnTo>
                    <a:lnTo>
                      <a:pt x="527" y="33"/>
                    </a:lnTo>
                    <a:lnTo>
                      <a:pt x="554" y="33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02" name="Freeform 37"/>
              <p:cNvSpPr>
                <a:spLocks noEditPoints="1"/>
              </p:cNvSpPr>
              <p:nvPr/>
            </p:nvSpPr>
            <p:spPr bwMode="auto">
              <a:xfrm>
                <a:off x="4072" y="1651"/>
                <a:ext cx="55" cy="40"/>
              </a:xfrm>
              <a:custGeom>
                <a:avLst/>
                <a:gdLst>
                  <a:gd name="T0" fmla="*/ 0 w 388"/>
                  <a:gd name="T1" fmla="*/ 0 h 278"/>
                  <a:gd name="T2" fmla="*/ 0 w 388"/>
                  <a:gd name="T3" fmla="*/ 0 h 278"/>
                  <a:gd name="T4" fmla="*/ 0 w 388"/>
                  <a:gd name="T5" fmla="*/ 0 h 278"/>
                  <a:gd name="T6" fmla="*/ 0 w 388"/>
                  <a:gd name="T7" fmla="*/ 0 h 278"/>
                  <a:gd name="T8" fmla="*/ 0 w 388"/>
                  <a:gd name="T9" fmla="*/ 0 h 278"/>
                  <a:gd name="T10" fmla="*/ 0 w 388"/>
                  <a:gd name="T11" fmla="*/ 0 h 278"/>
                  <a:gd name="T12" fmla="*/ 0 w 388"/>
                  <a:gd name="T13" fmla="*/ 0 h 278"/>
                  <a:gd name="T14" fmla="*/ 0 w 388"/>
                  <a:gd name="T15" fmla="*/ 0 h 278"/>
                  <a:gd name="T16" fmla="*/ 0 w 388"/>
                  <a:gd name="T17" fmla="*/ 0 h 278"/>
                  <a:gd name="T18" fmla="*/ 0 w 388"/>
                  <a:gd name="T19" fmla="*/ 0 h 278"/>
                  <a:gd name="T20" fmla="*/ 0 w 388"/>
                  <a:gd name="T21" fmla="*/ 0 h 278"/>
                  <a:gd name="T22" fmla="*/ 0 w 388"/>
                  <a:gd name="T23" fmla="*/ 0 h 278"/>
                  <a:gd name="T24" fmla="*/ 0 w 388"/>
                  <a:gd name="T25" fmla="*/ 0 h 278"/>
                  <a:gd name="T26" fmla="*/ 0 w 388"/>
                  <a:gd name="T27" fmla="*/ 0 h 278"/>
                  <a:gd name="T28" fmla="*/ 0 w 388"/>
                  <a:gd name="T29" fmla="*/ 0 h 278"/>
                  <a:gd name="T30" fmla="*/ 0 w 388"/>
                  <a:gd name="T31" fmla="*/ 0 h 278"/>
                  <a:gd name="T32" fmla="*/ 0 w 388"/>
                  <a:gd name="T33" fmla="*/ 0 h 278"/>
                  <a:gd name="T34" fmla="*/ 0 w 388"/>
                  <a:gd name="T35" fmla="*/ 0 h 278"/>
                  <a:gd name="T36" fmla="*/ 0 w 388"/>
                  <a:gd name="T37" fmla="*/ 0 h 278"/>
                  <a:gd name="T38" fmla="*/ 0 w 388"/>
                  <a:gd name="T39" fmla="*/ 0 h 278"/>
                  <a:gd name="T40" fmla="*/ 0 w 388"/>
                  <a:gd name="T41" fmla="*/ 0 h 278"/>
                  <a:gd name="T42" fmla="*/ 0 w 388"/>
                  <a:gd name="T43" fmla="*/ 0 h 278"/>
                  <a:gd name="T44" fmla="*/ 0 w 388"/>
                  <a:gd name="T45" fmla="*/ 0 h 278"/>
                  <a:gd name="T46" fmla="*/ 0 w 388"/>
                  <a:gd name="T47" fmla="*/ 0 h 278"/>
                  <a:gd name="T48" fmla="*/ 0 w 388"/>
                  <a:gd name="T49" fmla="*/ 0 h 278"/>
                  <a:gd name="T50" fmla="*/ 0 w 388"/>
                  <a:gd name="T51" fmla="*/ 0 h 278"/>
                  <a:gd name="T52" fmla="*/ 0 w 388"/>
                  <a:gd name="T53" fmla="*/ 0 h 278"/>
                  <a:gd name="T54" fmla="*/ 0 w 388"/>
                  <a:gd name="T55" fmla="*/ 0 h 278"/>
                  <a:gd name="T56" fmla="*/ 0 w 388"/>
                  <a:gd name="T57" fmla="*/ 0 h 278"/>
                  <a:gd name="T58" fmla="*/ 0 w 388"/>
                  <a:gd name="T59" fmla="*/ 0 h 278"/>
                  <a:gd name="T60" fmla="*/ 0 w 388"/>
                  <a:gd name="T61" fmla="*/ 0 h 278"/>
                  <a:gd name="T62" fmla="*/ 0 w 388"/>
                  <a:gd name="T63" fmla="*/ 0 h 278"/>
                  <a:gd name="T64" fmla="*/ 0 w 388"/>
                  <a:gd name="T65" fmla="*/ 0 h 278"/>
                  <a:gd name="T66" fmla="*/ 0 w 388"/>
                  <a:gd name="T67" fmla="*/ 0 h 278"/>
                  <a:gd name="T68" fmla="*/ 0 w 388"/>
                  <a:gd name="T69" fmla="*/ 0 h 278"/>
                  <a:gd name="T70" fmla="*/ 0 w 388"/>
                  <a:gd name="T71" fmla="*/ 0 h 278"/>
                  <a:gd name="T72" fmla="*/ 0 w 388"/>
                  <a:gd name="T73" fmla="*/ 0 h 278"/>
                  <a:gd name="T74" fmla="*/ 0 w 388"/>
                  <a:gd name="T75" fmla="*/ 0 h 278"/>
                  <a:gd name="T76" fmla="*/ 0 w 388"/>
                  <a:gd name="T77" fmla="*/ 0 h 278"/>
                  <a:gd name="T78" fmla="*/ 0 w 388"/>
                  <a:gd name="T79" fmla="*/ 0 h 278"/>
                  <a:gd name="T80" fmla="*/ 0 w 388"/>
                  <a:gd name="T81" fmla="*/ 0 h 278"/>
                  <a:gd name="T82" fmla="*/ 0 w 388"/>
                  <a:gd name="T83" fmla="*/ 0 h 278"/>
                  <a:gd name="T84" fmla="*/ 0 w 388"/>
                  <a:gd name="T85" fmla="*/ 0 h 278"/>
                  <a:gd name="T86" fmla="*/ 0 w 388"/>
                  <a:gd name="T87" fmla="*/ 0 h 278"/>
                  <a:gd name="T88" fmla="*/ 0 w 388"/>
                  <a:gd name="T89" fmla="*/ 0 h 278"/>
                  <a:gd name="T90" fmla="*/ 0 w 388"/>
                  <a:gd name="T91" fmla="*/ 0 h 278"/>
                  <a:gd name="T92" fmla="*/ 0 w 388"/>
                  <a:gd name="T93" fmla="*/ 0 h 278"/>
                  <a:gd name="T94" fmla="*/ 0 w 388"/>
                  <a:gd name="T95" fmla="*/ 0 h 278"/>
                  <a:gd name="T96" fmla="*/ 0 w 388"/>
                  <a:gd name="T97" fmla="*/ 0 h 278"/>
                  <a:gd name="T98" fmla="*/ 0 w 388"/>
                  <a:gd name="T99" fmla="*/ 0 h 278"/>
                  <a:gd name="T100" fmla="*/ 0 w 388"/>
                  <a:gd name="T101" fmla="*/ 0 h 278"/>
                  <a:gd name="T102" fmla="*/ 0 w 388"/>
                  <a:gd name="T103" fmla="*/ 0 h 278"/>
                  <a:gd name="T104" fmla="*/ 0 w 388"/>
                  <a:gd name="T105" fmla="*/ 0 h 278"/>
                  <a:gd name="T106" fmla="*/ 0 w 388"/>
                  <a:gd name="T107" fmla="*/ 0 h 278"/>
                  <a:gd name="T108" fmla="*/ 0 w 388"/>
                  <a:gd name="T109" fmla="*/ 0 h 278"/>
                  <a:gd name="T110" fmla="*/ 0 w 388"/>
                  <a:gd name="T111" fmla="*/ 0 h 278"/>
                  <a:gd name="T112" fmla="*/ 0 w 388"/>
                  <a:gd name="T113" fmla="*/ 0 h 27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88"/>
                  <a:gd name="T172" fmla="*/ 0 h 278"/>
                  <a:gd name="T173" fmla="*/ 388 w 388"/>
                  <a:gd name="T174" fmla="*/ 278 h 27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88" h="278">
                    <a:moveTo>
                      <a:pt x="64" y="0"/>
                    </a:moveTo>
                    <a:lnTo>
                      <a:pt x="61" y="14"/>
                    </a:lnTo>
                    <a:lnTo>
                      <a:pt x="57" y="41"/>
                    </a:lnTo>
                    <a:lnTo>
                      <a:pt x="52" y="69"/>
                    </a:lnTo>
                    <a:lnTo>
                      <a:pt x="46" y="98"/>
                    </a:lnTo>
                    <a:lnTo>
                      <a:pt x="40" y="127"/>
                    </a:lnTo>
                    <a:lnTo>
                      <a:pt x="33" y="158"/>
                    </a:lnTo>
                    <a:lnTo>
                      <a:pt x="24" y="190"/>
                    </a:lnTo>
                    <a:lnTo>
                      <a:pt x="16" y="222"/>
                    </a:lnTo>
                    <a:lnTo>
                      <a:pt x="7" y="256"/>
                    </a:lnTo>
                    <a:lnTo>
                      <a:pt x="0" y="278"/>
                    </a:lnTo>
                    <a:lnTo>
                      <a:pt x="341" y="276"/>
                    </a:lnTo>
                    <a:lnTo>
                      <a:pt x="345" y="264"/>
                    </a:lnTo>
                    <a:lnTo>
                      <a:pt x="353" y="230"/>
                    </a:lnTo>
                    <a:lnTo>
                      <a:pt x="360" y="198"/>
                    </a:lnTo>
                    <a:lnTo>
                      <a:pt x="366" y="165"/>
                    </a:lnTo>
                    <a:lnTo>
                      <a:pt x="372" y="134"/>
                    </a:lnTo>
                    <a:lnTo>
                      <a:pt x="377" y="104"/>
                    </a:lnTo>
                    <a:lnTo>
                      <a:pt x="381" y="74"/>
                    </a:lnTo>
                    <a:lnTo>
                      <a:pt x="384" y="46"/>
                    </a:lnTo>
                    <a:lnTo>
                      <a:pt x="386" y="18"/>
                    </a:lnTo>
                    <a:lnTo>
                      <a:pt x="388" y="0"/>
                    </a:lnTo>
                    <a:lnTo>
                      <a:pt x="77" y="0"/>
                    </a:lnTo>
                    <a:lnTo>
                      <a:pt x="64" y="0"/>
                    </a:lnTo>
                    <a:close/>
                    <a:moveTo>
                      <a:pt x="352" y="33"/>
                    </a:moveTo>
                    <a:lnTo>
                      <a:pt x="350" y="57"/>
                    </a:lnTo>
                    <a:lnTo>
                      <a:pt x="347" y="82"/>
                    </a:lnTo>
                    <a:lnTo>
                      <a:pt x="344" y="108"/>
                    </a:lnTo>
                    <a:lnTo>
                      <a:pt x="338" y="133"/>
                    </a:lnTo>
                    <a:lnTo>
                      <a:pt x="334" y="159"/>
                    </a:lnTo>
                    <a:lnTo>
                      <a:pt x="329" y="187"/>
                    </a:lnTo>
                    <a:lnTo>
                      <a:pt x="323" y="214"/>
                    </a:lnTo>
                    <a:lnTo>
                      <a:pt x="316" y="243"/>
                    </a:lnTo>
                    <a:lnTo>
                      <a:pt x="299" y="243"/>
                    </a:lnTo>
                    <a:lnTo>
                      <a:pt x="269" y="243"/>
                    </a:lnTo>
                    <a:lnTo>
                      <a:pt x="229" y="244"/>
                    </a:lnTo>
                    <a:lnTo>
                      <a:pt x="184" y="244"/>
                    </a:lnTo>
                    <a:lnTo>
                      <a:pt x="139" y="244"/>
                    </a:lnTo>
                    <a:lnTo>
                      <a:pt x="98" y="244"/>
                    </a:lnTo>
                    <a:lnTo>
                      <a:pt x="64" y="244"/>
                    </a:lnTo>
                    <a:lnTo>
                      <a:pt x="43" y="245"/>
                    </a:lnTo>
                    <a:lnTo>
                      <a:pt x="51" y="216"/>
                    </a:lnTo>
                    <a:lnTo>
                      <a:pt x="58" y="187"/>
                    </a:lnTo>
                    <a:lnTo>
                      <a:pt x="65" y="160"/>
                    </a:lnTo>
                    <a:lnTo>
                      <a:pt x="71" y="133"/>
                    </a:lnTo>
                    <a:lnTo>
                      <a:pt x="77" y="108"/>
                    </a:lnTo>
                    <a:lnTo>
                      <a:pt x="82" y="82"/>
                    </a:lnTo>
                    <a:lnTo>
                      <a:pt x="86" y="57"/>
                    </a:lnTo>
                    <a:lnTo>
                      <a:pt x="90" y="33"/>
                    </a:lnTo>
                    <a:lnTo>
                      <a:pt x="107" y="33"/>
                    </a:lnTo>
                    <a:lnTo>
                      <a:pt x="137" y="33"/>
                    </a:lnTo>
                    <a:lnTo>
                      <a:pt x="175" y="33"/>
                    </a:lnTo>
                    <a:lnTo>
                      <a:pt x="219" y="33"/>
                    </a:lnTo>
                    <a:lnTo>
                      <a:pt x="262" y="33"/>
                    </a:lnTo>
                    <a:lnTo>
                      <a:pt x="301" y="33"/>
                    </a:lnTo>
                    <a:lnTo>
                      <a:pt x="333" y="33"/>
                    </a:lnTo>
                    <a:lnTo>
                      <a:pt x="352" y="33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03" name="Freeform 38"/>
              <p:cNvSpPr>
                <a:spLocks/>
              </p:cNvSpPr>
              <p:nvPr/>
            </p:nvSpPr>
            <p:spPr bwMode="auto">
              <a:xfrm>
                <a:off x="4088" y="1662"/>
                <a:ext cx="24" cy="17"/>
              </a:xfrm>
              <a:custGeom>
                <a:avLst/>
                <a:gdLst>
                  <a:gd name="T0" fmla="*/ 0 w 172"/>
                  <a:gd name="T1" fmla="*/ 0 h 121"/>
                  <a:gd name="T2" fmla="*/ 0 w 172"/>
                  <a:gd name="T3" fmla="*/ 0 h 121"/>
                  <a:gd name="T4" fmla="*/ 0 w 172"/>
                  <a:gd name="T5" fmla="*/ 0 h 121"/>
                  <a:gd name="T6" fmla="*/ 0 w 172"/>
                  <a:gd name="T7" fmla="*/ 0 h 121"/>
                  <a:gd name="T8" fmla="*/ 0 w 172"/>
                  <a:gd name="T9" fmla="*/ 0 h 121"/>
                  <a:gd name="T10" fmla="*/ 0 w 172"/>
                  <a:gd name="T11" fmla="*/ 0 h 121"/>
                  <a:gd name="T12" fmla="*/ 0 w 172"/>
                  <a:gd name="T13" fmla="*/ 0 h 121"/>
                  <a:gd name="T14" fmla="*/ 0 w 172"/>
                  <a:gd name="T15" fmla="*/ 0 h 121"/>
                  <a:gd name="T16" fmla="*/ 0 w 172"/>
                  <a:gd name="T17" fmla="*/ 0 h 121"/>
                  <a:gd name="T18" fmla="*/ 0 w 172"/>
                  <a:gd name="T19" fmla="*/ 0 h 121"/>
                  <a:gd name="T20" fmla="*/ 0 w 172"/>
                  <a:gd name="T21" fmla="*/ 0 h 1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2"/>
                  <a:gd name="T34" fmla="*/ 0 h 121"/>
                  <a:gd name="T35" fmla="*/ 172 w 172"/>
                  <a:gd name="T36" fmla="*/ 121 h 1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2" h="121">
                    <a:moveTo>
                      <a:pt x="152" y="120"/>
                    </a:moveTo>
                    <a:lnTo>
                      <a:pt x="0" y="121"/>
                    </a:lnTo>
                    <a:lnTo>
                      <a:pt x="9" y="86"/>
                    </a:lnTo>
                    <a:lnTo>
                      <a:pt x="17" y="55"/>
                    </a:lnTo>
                    <a:lnTo>
                      <a:pt x="23" y="26"/>
                    </a:lnTo>
                    <a:lnTo>
                      <a:pt x="27" y="0"/>
                    </a:lnTo>
                    <a:lnTo>
                      <a:pt x="172" y="0"/>
                    </a:lnTo>
                    <a:lnTo>
                      <a:pt x="169" y="26"/>
                    </a:lnTo>
                    <a:lnTo>
                      <a:pt x="165" y="55"/>
                    </a:lnTo>
                    <a:lnTo>
                      <a:pt x="159" y="86"/>
                    </a:lnTo>
                    <a:lnTo>
                      <a:pt x="152" y="12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04" name="Freeform 39"/>
              <p:cNvSpPr>
                <a:spLocks noEditPoints="1"/>
              </p:cNvSpPr>
              <p:nvPr/>
            </p:nvSpPr>
            <p:spPr bwMode="auto">
              <a:xfrm>
                <a:off x="4066" y="1507"/>
                <a:ext cx="98" cy="83"/>
              </a:xfrm>
              <a:custGeom>
                <a:avLst/>
                <a:gdLst>
                  <a:gd name="T0" fmla="*/ 0 w 683"/>
                  <a:gd name="T1" fmla="*/ 0 h 579"/>
                  <a:gd name="T2" fmla="*/ 0 w 683"/>
                  <a:gd name="T3" fmla="*/ 0 h 579"/>
                  <a:gd name="T4" fmla="*/ 0 w 683"/>
                  <a:gd name="T5" fmla="*/ 0 h 579"/>
                  <a:gd name="T6" fmla="*/ 0 w 683"/>
                  <a:gd name="T7" fmla="*/ 0 h 579"/>
                  <a:gd name="T8" fmla="*/ 0 w 683"/>
                  <a:gd name="T9" fmla="*/ 0 h 579"/>
                  <a:gd name="T10" fmla="*/ 0 w 683"/>
                  <a:gd name="T11" fmla="*/ 0 h 579"/>
                  <a:gd name="T12" fmla="*/ 0 w 683"/>
                  <a:gd name="T13" fmla="*/ 0 h 579"/>
                  <a:gd name="T14" fmla="*/ 0 w 683"/>
                  <a:gd name="T15" fmla="*/ 0 h 579"/>
                  <a:gd name="T16" fmla="*/ 0 w 683"/>
                  <a:gd name="T17" fmla="*/ 0 h 579"/>
                  <a:gd name="T18" fmla="*/ 0 w 683"/>
                  <a:gd name="T19" fmla="*/ 0 h 579"/>
                  <a:gd name="T20" fmla="*/ 0 w 683"/>
                  <a:gd name="T21" fmla="*/ 0 h 579"/>
                  <a:gd name="T22" fmla="*/ 0 w 683"/>
                  <a:gd name="T23" fmla="*/ 0 h 579"/>
                  <a:gd name="T24" fmla="*/ 0 w 683"/>
                  <a:gd name="T25" fmla="*/ 0 h 579"/>
                  <a:gd name="T26" fmla="*/ 0 w 683"/>
                  <a:gd name="T27" fmla="*/ 0 h 579"/>
                  <a:gd name="T28" fmla="*/ 0 w 683"/>
                  <a:gd name="T29" fmla="*/ 0 h 579"/>
                  <a:gd name="T30" fmla="*/ 0 w 683"/>
                  <a:gd name="T31" fmla="*/ 0 h 579"/>
                  <a:gd name="T32" fmla="*/ 0 w 683"/>
                  <a:gd name="T33" fmla="*/ 0 h 579"/>
                  <a:gd name="T34" fmla="*/ 0 w 683"/>
                  <a:gd name="T35" fmla="*/ 0 h 579"/>
                  <a:gd name="T36" fmla="*/ 0 w 683"/>
                  <a:gd name="T37" fmla="*/ 0 h 579"/>
                  <a:gd name="T38" fmla="*/ 0 w 683"/>
                  <a:gd name="T39" fmla="*/ 0 h 579"/>
                  <a:gd name="T40" fmla="*/ 0 w 683"/>
                  <a:gd name="T41" fmla="*/ 0 h 579"/>
                  <a:gd name="T42" fmla="*/ 0 w 683"/>
                  <a:gd name="T43" fmla="*/ 0 h 579"/>
                  <a:gd name="T44" fmla="*/ 0 w 683"/>
                  <a:gd name="T45" fmla="*/ 0 h 579"/>
                  <a:gd name="T46" fmla="*/ 0 w 683"/>
                  <a:gd name="T47" fmla="*/ 0 h 579"/>
                  <a:gd name="T48" fmla="*/ 0 w 683"/>
                  <a:gd name="T49" fmla="*/ 0 h 579"/>
                  <a:gd name="T50" fmla="*/ 0 w 683"/>
                  <a:gd name="T51" fmla="*/ 0 h 579"/>
                  <a:gd name="T52" fmla="*/ 0 w 683"/>
                  <a:gd name="T53" fmla="*/ 0 h 579"/>
                  <a:gd name="T54" fmla="*/ 0 w 683"/>
                  <a:gd name="T55" fmla="*/ 0 h 579"/>
                  <a:gd name="T56" fmla="*/ 0 w 683"/>
                  <a:gd name="T57" fmla="*/ 0 h 579"/>
                  <a:gd name="T58" fmla="*/ 0 w 683"/>
                  <a:gd name="T59" fmla="*/ 0 h 579"/>
                  <a:gd name="T60" fmla="*/ 0 w 683"/>
                  <a:gd name="T61" fmla="*/ 0 h 579"/>
                  <a:gd name="T62" fmla="*/ 0 w 683"/>
                  <a:gd name="T63" fmla="*/ 0 h 579"/>
                  <a:gd name="T64" fmla="*/ 0 w 683"/>
                  <a:gd name="T65" fmla="*/ 0 h 579"/>
                  <a:gd name="T66" fmla="*/ 0 w 683"/>
                  <a:gd name="T67" fmla="*/ 0 h 579"/>
                  <a:gd name="T68" fmla="*/ 0 w 683"/>
                  <a:gd name="T69" fmla="*/ 0 h 579"/>
                  <a:gd name="T70" fmla="*/ 0 w 683"/>
                  <a:gd name="T71" fmla="*/ 0 h 57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83"/>
                  <a:gd name="T109" fmla="*/ 0 h 579"/>
                  <a:gd name="T110" fmla="*/ 683 w 683"/>
                  <a:gd name="T111" fmla="*/ 579 h 57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83" h="579">
                    <a:moveTo>
                      <a:pt x="577" y="0"/>
                    </a:moveTo>
                    <a:lnTo>
                      <a:pt x="0" y="47"/>
                    </a:lnTo>
                    <a:lnTo>
                      <a:pt x="4" y="65"/>
                    </a:lnTo>
                    <a:lnTo>
                      <a:pt x="17" y="129"/>
                    </a:lnTo>
                    <a:lnTo>
                      <a:pt x="26" y="192"/>
                    </a:lnTo>
                    <a:lnTo>
                      <a:pt x="34" y="254"/>
                    </a:lnTo>
                    <a:lnTo>
                      <a:pt x="41" y="316"/>
                    </a:lnTo>
                    <a:lnTo>
                      <a:pt x="45" y="377"/>
                    </a:lnTo>
                    <a:lnTo>
                      <a:pt x="46" y="438"/>
                    </a:lnTo>
                    <a:lnTo>
                      <a:pt x="46" y="500"/>
                    </a:lnTo>
                    <a:lnTo>
                      <a:pt x="44" y="561"/>
                    </a:lnTo>
                    <a:lnTo>
                      <a:pt x="43" y="579"/>
                    </a:lnTo>
                    <a:lnTo>
                      <a:pt x="683" y="579"/>
                    </a:lnTo>
                    <a:lnTo>
                      <a:pt x="682" y="562"/>
                    </a:lnTo>
                    <a:lnTo>
                      <a:pt x="681" y="529"/>
                    </a:lnTo>
                    <a:lnTo>
                      <a:pt x="679" y="496"/>
                    </a:lnTo>
                    <a:lnTo>
                      <a:pt x="676" y="464"/>
                    </a:lnTo>
                    <a:lnTo>
                      <a:pt x="673" y="431"/>
                    </a:lnTo>
                    <a:lnTo>
                      <a:pt x="669" y="399"/>
                    </a:lnTo>
                    <a:lnTo>
                      <a:pt x="665" y="366"/>
                    </a:lnTo>
                    <a:lnTo>
                      <a:pt x="659" y="333"/>
                    </a:lnTo>
                    <a:lnTo>
                      <a:pt x="653" y="300"/>
                    </a:lnTo>
                    <a:lnTo>
                      <a:pt x="647" y="266"/>
                    </a:lnTo>
                    <a:lnTo>
                      <a:pt x="640" y="232"/>
                    </a:lnTo>
                    <a:lnTo>
                      <a:pt x="632" y="196"/>
                    </a:lnTo>
                    <a:lnTo>
                      <a:pt x="623" y="161"/>
                    </a:lnTo>
                    <a:lnTo>
                      <a:pt x="604" y="88"/>
                    </a:lnTo>
                    <a:lnTo>
                      <a:pt x="581" y="11"/>
                    </a:lnTo>
                    <a:lnTo>
                      <a:pt x="577" y="0"/>
                    </a:lnTo>
                    <a:close/>
                    <a:moveTo>
                      <a:pt x="650" y="547"/>
                    </a:moveTo>
                    <a:lnTo>
                      <a:pt x="617" y="547"/>
                    </a:lnTo>
                    <a:lnTo>
                      <a:pt x="551" y="547"/>
                    </a:lnTo>
                    <a:lnTo>
                      <a:pt x="462" y="547"/>
                    </a:lnTo>
                    <a:lnTo>
                      <a:pt x="362" y="547"/>
                    </a:lnTo>
                    <a:lnTo>
                      <a:pt x="262" y="547"/>
                    </a:lnTo>
                    <a:lnTo>
                      <a:pt x="173" y="547"/>
                    </a:lnTo>
                    <a:lnTo>
                      <a:pt x="107" y="547"/>
                    </a:lnTo>
                    <a:lnTo>
                      <a:pt x="76" y="547"/>
                    </a:lnTo>
                    <a:lnTo>
                      <a:pt x="76" y="524"/>
                    </a:lnTo>
                    <a:lnTo>
                      <a:pt x="77" y="502"/>
                    </a:lnTo>
                    <a:lnTo>
                      <a:pt x="78" y="481"/>
                    </a:lnTo>
                    <a:lnTo>
                      <a:pt x="78" y="459"/>
                    </a:lnTo>
                    <a:lnTo>
                      <a:pt x="77" y="411"/>
                    </a:lnTo>
                    <a:lnTo>
                      <a:pt x="75" y="365"/>
                    </a:lnTo>
                    <a:lnTo>
                      <a:pt x="72" y="317"/>
                    </a:lnTo>
                    <a:lnTo>
                      <a:pt x="67" y="270"/>
                    </a:lnTo>
                    <a:lnTo>
                      <a:pt x="62" y="222"/>
                    </a:lnTo>
                    <a:lnTo>
                      <a:pt x="55" y="175"/>
                    </a:lnTo>
                    <a:lnTo>
                      <a:pt x="47" y="126"/>
                    </a:lnTo>
                    <a:lnTo>
                      <a:pt x="37" y="76"/>
                    </a:lnTo>
                    <a:lnTo>
                      <a:pt x="67" y="74"/>
                    </a:lnTo>
                    <a:lnTo>
                      <a:pt x="128" y="69"/>
                    </a:lnTo>
                    <a:lnTo>
                      <a:pt x="209" y="63"/>
                    </a:lnTo>
                    <a:lnTo>
                      <a:pt x="299" y="55"/>
                    </a:lnTo>
                    <a:lnTo>
                      <a:pt x="389" y="47"/>
                    </a:lnTo>
                    <a:lnTo>
                      <a:pt x="468" y="41"/>
                    </a:lnTo>
                    <a:lnTo>
                      <a:pt x="527" y="36"/>
                    </a:lnTo>
                    <a:lnTo>
                      <a:pt x="555" y="34"/>
                    </a:lnTo>
                    <a:lnTo>
                      <a:pt x="576" y="104"/>
                    </a:lnTo>
                    <a:lnTo>
                      <a:pt x="593" y="173"/>
                    </a:lnTo>
                    <a:lnTo>
                      <a:pt x="602" y="206"/>
                    </a:lnTo>
                    <a:lnTo>
                      <a:pt x="609" y="238"/>
                    </a:lnTo>
                    <a:lnTo>
                      <a:pt x="616" y="270"/>
                    </a:lnTo>
                    <a:lnTo>
                      <a:pt x="622" y="302"/>
                    </a:lnTo>
                    <a:lnTo>
                      <a:pt x="627" y="333"/>
                    </a:lnTo>
                    <a:lnTo>
                      <a:pt x="633" y="364"/>
                    </a:lnTo>
                    <a:lnTo>
                      <a:pt x="637" y="394"/>
                    </a:lnTo>
                    <a:lnTo>
                      <a:pt x="640" y="425"/>
                    </a:lnTo>
                    <a:lnTo>
                      <a:pt x="643" y="455"/>
                    </a:lnTo>
                    <a:lnTo>
                      <a:pt x="646" y="486"/>
                    </a:lnTo>
                    <a:lnTo>
                      <a:pt x="648" y="516"/>
                    </a:lnTo>
                    <a:lnTo>
                      <a:pt x="650" y="547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05" name="Freeform 40"/>
              <p:cNvSpPr>
                <a:spLocks noEditPoints="1"/>
              </p:cNvSpPr>
              <p:nvPr/>
            </p:nvSpPr>
            <p:spPr bwMode="auto">
              <a:xfrm>
                <a:off x="4078" y="1517"/>
                <a:ext cx="74" cy="63"/>
              </a:xfrm>
              <a:custGeom>
                <a:avLst/>
                <a:gdLst>
                  <a:gd name="T0" fmla="*/ 0 w 520"/>
                  <a:gd name="T1" fmla="*/ 0 h 443"/>
                  <a:gd name="T2" fmla="*/ 0 w 520"/>
                  <a:gd name="T3" fmla="*/ 0 h 443"/>
                  <a:gd name="T4" fmla="*/ 0 w 520"/>
                  <a:gd name="T5" fmla="*/ 0 h 443"/>
                  <a:gd name="T6" fmla="*/ 0 w 520"/>
                  <a:gd name="T7" fmla="*/ 0 h 443"/>
                  <a:gd name="T8" fmla="*/ 0 w 520"/>
                  <a:gd name="T9" fmla="*/ 0 h 443"/>
                  <a:gd name="T10" fmla="*/ 0 w 520"/>
                  <a:gd name="T11" fmla="*/ 0 h 443"/>
                  <a:gd name="T12" fmla="*/ 0 w 520"/>
                  <a:gd name="T13" fmla="*/ 0 h 443"/>
                  <a:gd name="T14" fmla="*/ 0 w 520"/>
                  <a:gd name="T15" fmla="*/ 0 h 443"/>
                  <a:gd name="T16" fmla="*/ 0 w 520"/>
                  <a:gd name="T17" fmla="*/ 0 h 443"/>
                  <a:gd name="T18" fmla="*/ 0 w 520"/>
                  <a:gd name="T19" fmla="*/ 0 h 443"/>
                  <a:gd name="T20" fmla="*/ 0 w 520"/>
                  <a:gd name="T21" fmla="*/ 0 h 443"/>
                  <a:gd name="T22" fmla="*/ 0 w 520"/>
                  <a:gd name="T23" fmla="*/ 0 h 443"/>
                  <a:gd name="T24" fmla="*/ 0 w 520"/>
                  <a:gd name="T25" fmla="*/ 0 h 443"/>
                  <a:gd name="T26" fmla="*/ 0 w 520"/>
                  <a:gd name="T27" fmla="*/ 0 h 443"/>
                  <a:gd name="T28" fmla="*/ 0 w 520"/>
                  <a:gd name="T29" fmla="*/ 0 h 443"/>
                  <a:gd name="T30" fmla="*/ 0 w 520"/>
                  <a:gd name="T31" fmla="*/ 0 h 443"/>
                  <a:gd name="T32" fmla="*/ 0 w 520"/>
                  <a:gd name="T33" fmla="*/ 0 h 443"/>
                  <a:gd name="T34" fmla="*/ 0 w 520"/>
                  <a:gd name="T35" fmla="*/ 0 h 443"/>
                  <a:gd name="T36" fmla="*/ 0 w 520"/>
                  <a:gd name="T37" fmla="*/ 0 h 443"/>
                  <a:gd name="T38" fmla="*/ 0 w 520"/>
                  <a:gd name="T39" fmla="*/ 0 h 443"/>
                  <a:gd name="T40" fmla="*/ 0 w 520"/>
                  <a:gd name="T41" fmla="*/ 0 h 443"/>
                  <a:gd name="T42" fmla="*/ 0 w 520"/>
                  <a:gd name="T43" fmla="*/ 0 h 443"/>
                  <a:gd name="T44" fmla="*/ 0 w 520"/>
                  <a:gd name="T45" fmla="*/ 0 h 443"/>
                  <a:gd name="T46" fmla="*/ 0 w 520"/>
                  <a:gd name="T47" fmla="*/ 0 h 443"/>
                  <a:gd name="T48" fmla="*/ 0 w 520"/>
                  <a:gd name="T49" fmla="*/ 0 h 443"/>
                  <a:gd name="T50" fmla="*/ 0 w 520"/>
                  <a:gd name="T51" fmla="*/ 0 h 443"/>
                  <a:gd name="T52" fmla="*/ 0 w 520"/>
                  <a:gd name="T53" fmla="*/ 0 h 443"/>
                  <a:gd name="T54" fmla="*/ 0 w 520"/>
                  <a:gd name="T55" fmla="*/ 0 h 443"/>
                  <a:gd name="T56" fmla="*/ 0 w 520"/>
                  <a:gd name="T57" fmla="*/ 0 h 443"/>
                  <a:gd name="T58" fmla="*/ 0 w 520"/>
                  <a:gd name="T59" fmla="*/ 0 h 443"/>
                  <a:gd name="T60" fmla="*/ 0 w 520"/>
                  <a:gd name="T61" fmla="*/ 0 h 443"/>
                  <a:gd name="T62" fmla="*/ 0 w 520"/>
                  <a:gd name="T63" fmla="*/ 0 h 443"/>
                  <a:gd name="T64" fmla="*/ 0 w 520"/>
                  <a:gd name="T65" fmla="*/ 0 h 443"/>
                  <a:gd name="T66" fmla="*/ 0 w 520"/>
                  <a:gd name="T67" fmla="*/ 0 h 443"/>
                  <a:gd name="T68" fmla="*/ 0 w 520"/>
                  <a:gd name="T69" fmla="*/ 0 h 443"/>
                  <a:gd name="T70" fmla="*/ 0 w 520"/>
                  <a:gd name="T71" fmla="*/ 0 h 443"/>
                  <a:gd name="T72" fmla="*/ 0 w 520"/>
                  <a:gd name="T73" fmla="*/ 0 h 443"/>
                  <a:gd name="T74" fmla="*/ 0 w 520"/>
                  <a:gd name="T75" fmla="*/ 0 h 443"/>
                  <a:gd name="T76" fmla="*/ 0 w 520"/>
                  <a:gd name="T77" fmla="*/ 0 h 443"/>
                  <a:gd name="T78" fmla="*/ 0 w 520"/>
                  <a:gd name="T79" fmla="*/ 0 h 443"/>
                  <a:gd name="T80" fmla="*/ 0 w 520"/>
                  <a:gd name="T81" fmla="*/ 0 h 443"/>
                  <a:gd name="T82" fmla="*/ 0 w 520"/>
                  <a:gd name="T83" fmla="*/ 0 h 443"/>
                  <a:gd name="T84" fmla="*/ 0 w 520"/>
                  <a:gd name="T85" fmla="*/ 0 h 443"/>
                  <a:gd name="T86" fmla="*/ 0 w 520"/>
                  <a:gd name="T87" fmla="*/ 0 h 443"/>
                  <a:gd name="T88" fmla="*/ 0 w 520"/>
                  <a:gd name="T89" fmla="*/ 0 h 443"/>
                  <a:gd name="T90" fmla="*/ 0 w 520"/>
                  <a:gd name="T91" fmla="*/ 0 h 443"/>
                  <a:gd name="T92" fmla="*/ 0 w 520"/>
                  <a:gd name="T93" fmla="*/ 0 h 443"/>
                  <a:gd name="T94" fmla="*/ 0 w 520"/>
                  <a:gd name="T95" fmla="*/ 0 h 443"/>
                  <a:gd name="T96" fmla="*/ 0 w 520"/>
                  <a:gd name="T97" fmla="*/ 0 h 443"/>
                  <a:gd name="T98" fmla="*/ 0 w 520"/>
                  <a:gd name="T99" fmla="*/ 0 h 443"/>
                  <a:gd name="T100" fmla="*/ 0 w 520"/>
                  <a:gd name="T101" fmla="*/ 0 h 443"/>
                  <a:gd name="T102" fmla="*/ 0 w 520"/>
                  <a:gd name="T103" fmla="*/ 0 h 443"/>
                  <a:gd name="T104" fmla="*/ 0 w 520"/>
                  <a:gd name="T105" fmla="*/ 0 h 443"/>
                  <a:gd name="T106" fmla="*/ 0 w 520"/>
                  <a:gd name="T107" fmla="*/ 0 h 443"/>
                  <a:gd name="T108" fmla="*/ 0 w 520"/>
                  <a:gd name="T109" fmla="*/ 0 h 443"/>
                  <a:gd name="T110" fmla="*/ 0 w 520"/>
                  <a:gd name="T111" fmla="*/ 0 h 443"/>
                  <a:gd name="T112" fmla="*/ 0 w 520"/>
                  <a:gd name="T113" fmla="*/ 0 h 443"/>
                  <a:gd name="T114" fmla="*/ 0 w 520"/>
                  <a:gd name="T115" fmla="*/ 0 h 443"/>
                  <a:gd name="T116" fmla="*/ 0 w 520"/>
                  <a:gd name="T117" fmla="*/ 0 h 443"/>
                  <a:gd name="T118" fmla="*/ 0 w 520"/>
                  <a:gd name="T119" fmla="*/ 0 h 44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0"/>
                  <a:gd name="T181" fmla="*/ 0 h 443"/>
                  <a:gd name="T182" fmla="*/ 520 w 520"/>
                  <a:gd name="T183" fmla="*/ 443 h 44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0" h="443">
                    <a:moveTo>
                      <a:pt x="439" y="0"/>
                    </a:moveTo>
                    <a:lnTo>
                      <a:pt x="0" y="36"/>
                    </a:lnTo>
                    <a:lnTo>
                      <a:pt x="3" y="55"/>
                    </a:lnTo>
                    <a:lnTo>
                      <a:pt x="12" y="103"/>
                    </a:lnTo>
                    <a:lnTo>
                      <a:pt x="21" y="149"/>
                    </a:lnTo>
                    <a:lnTo>
                      <a:pt x="26" y="196"/>
                    </a:lnTo>
                    <a:lnTo>
                      <a:pt x="31" y="242"/>
                    </a:lnTo>
                    <a:lnTo>
                      <a:pt x="33" y="288"/>
                    </a:lnTo>
                    <a:lnTo>
                      <a:pt x="35" y="333"/>
                    </a:lnTo>
                    <a:lnTo>
                      <a:pt x="34" y="380"/>
                    </a:lnTo>
                    <a:lnTo>
                      <a:pt x="33" y="425"/>
                    </a:lnTo>
                    <a:lnTo>
                      <a:pt x="32" y="443"/>
                    </a:lnTo>
                    <a:lnTo>
                      <a:pt x="520" y="443"/>
                    </a:lnTo>
                    <a:lnTo>
                      <a:pt x="519" y="425"/>
                    </a:lnTo>
                    <a:lnTo>
                      <a:pt x="517" y="377"/>
                    </a:lnTo>
                    <a:lnTo>
                      <a:pt x="512" y="327"/>
                    </a:lnTo>
                    <a:lnTo>
                      <a:pt x="506" y="278"/>
                    </a:lnTo>
                    <a:lnTo>
                      <a:pt x="498" y="229"/>
                    </a:lnTo>
                    <a:lnTo>
                      <a:pt x="488" y="177"/>
                    </a:lnTo>
                    <a:lnTo>
                      <a:pt x="475" y="124"/>
                    </a:lnTo>
                    <a:lnTo>
                      <a:pt x="460" y="69"/>
                    </a:lnTo>
                    <a:lnTo>
                      <a:pt x="443" y="13"/>
                    </a:lnTo>
                    <a:lnTo>
                      <a:pt x="439" y="0"/>
                    </a:lnTo>
                    <a:close/>
                    <a:moveTo>
                      <a:pt x="487" y="410"/>
                    </a:moveTo>
                    <a:lnTo>
                      <a:pt x="461" y="410"/>
                    </a:lnTo>
                    <a:lnTo>
                      <a:pt x="412" y="410"/>
                    </a:lnTo>
                    <a:lnTo>
                      <a:pt x="347" y="410"/>
                    </a:lnTo>
                    <a:lnTo>
                      <a:pt x="275" y="410"/>
                    </a:lnTo>
                    <a:lnTo>
                      <a:pt x="202" y="410"/>
                    </a:lnTo>
                    <a:lnTo>
                      <a:pt x="138" y="410"/>
                    </a:lnTo>
                    <a:lnTo>
                      <a:pt x="90" y="410"/>
                    </a:lnTo>
                    <a:lnTo>
                      <a:pt x="64" y="410"/>
                    </a:lnTo>
                    <a:lnTo>
                      <a:pt x="65" y="394"/>
                    </a:lnTo>
                    <a:lnTo>
                      <a:pt x="66" y="379"/>
                    </a:lnTo>
                    <a:lnTo>
                      <a:pt x="66" y="364"/>
                    </a:lnTo>
                    <a:lnTo>
                      <a:pt x="66" y="349"/>
                    </a:lnTo>
                    <a:lnTo>
                      <a:pt x="66" y="313"/>
                    </a:lnTo>
                    <a:lnTo>
                      <a:pt x="64" y="278"/>
                    </a:lnTo>
                    <a:lnTo>
                      <a:pt x="62" y="244"/>
                    </a:lnTo>
                    <a:lnTo>
                      <a:pt x="59" y="209"/>
                    </a:lnTo>
                    <a:lnTo>
                      <a:pt x="55" y="174"/>
                    </a:lnTo>
                    <a:lnTo>
                      <a:pt x="49" y="138"/>
                    </a:lnTo>
                    <a:lnTo>
                      <a:pt x="43" y="103"/>
                    </a:lnTo>
                    <a:lnTo>
                      <a:pt x="37" y="66"/>
                    </a:lnTo>
                    <a:lnTo>
                      <a:pt x="61" y="64"/>
                    </a:lnTo>
                    <a:lnTo>
                      <a:pt x="105" y="60"/>
                    </a:lnTo>
                    <a:lnTo>
                      <a:pt x="164" y="55"/>
                    </a:lnTo>
                    <a:lnTo>
                      <a:pt x="229" y="50"/>
                    </a:lnTo>
                    <a:lnTo>
                      <a:pt x="294" y="45"/>
                    </a:lnTo>
                    <a:lnTo>
                      <a:pt x="352" y="39"/>
                    </a:lnTo>
                    <a:lnTo>
                      <a:pt x="395" y="36"/>
                    </a:lnTo>
                    <a:lnTo>
                      <a:pt x="416" y="34"/>
                    </a:lnTo>
                    <a:lnTo>
                      <a:pt x="432" y="86"/>
                    </a:lnTo>
                    <a:lnTo>
                      <a:pt x="445" y="136"/>
                    </a:lnTo>
                    <a:lnTo>
                      <a:pt x="457" y="184"/>
                    </a:lnTo>
                    <a:lnTo>
                      <a:pt x="466" y="231"/>
                    </a:lnTo>
                    <a:lnTo>
                      <a:pt x="473" y="276"/>
                    </a:lnTo>
                    <a:lnTo>
                      <a:pt x="479" y="321"/>
                    </a:lnTo>
                    <a:lnTo>
                      <a:pt x="483" y="365"/>
                    </a:lnTo>
                    <a:lnTo>
                      <a:pt x="487" y="41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06" name="Freeform 41"/>
              <p:cNvSpPr>
                <a:spLocks noEditPoints="1"/>
              </p:cNvSpPr>
              <p:nvPr/>
            </p:nvSpPr>
            <p:spPr bwMode="auto">
              <a:xfrm>
                <a:off x="4089" y="1526"/>
                <a:ext cx="52" cy="45"/>
              </a:xfrm>
              <a:custGeom>
                <a:avLst/>
                <a:gdLst>
                  <a:gd name="T0" fmla="*/ 0 w 365"/>
                  <a:gd name="T1" fmla="*/ 0 h 313"/>
                  <a:gd name="T2" fmla="*/ 0 w 365"/>
                  <a:gd name="T3" fmla="*/ 0 h 313"/>
                  <a:gd name="T4" fmla="*/ 0 w 365"/>
                  <a:gd name="T5" fmla="*/ 0 h 313"/>
                  <a:gd name="T6" fmla="*/ 0 w 365"/>
                  <a:gd name="T7" fmla="*/ 0 h 313"/>
                  <a:gd name="T8" fmla="*/ 0 w 365"/>
                  <a:gd name="T9" fmla="*/ 0 h 313"/>
                  <a:gd name="T10" fmla="*/ 0 w 365"/>
                  <a:gd name="T11" fmla="*/ 0 h 313"/>
                  <a:gd name="T12" fmla="*/ 0 w 365"/>
                  <a:gd name="T13" fmla="*/ 0 h 313"/>
                  <a:gd name="T14" fmla="*/ 0 w 365"/>
                  <a:gd name="T15" fmla="*/ 0 h 313"/>
                  <a:gd name="T16" fmla="*/ 0 w 365"/>
                  <a:gd name="T17" fmla="*/ 0 h 313"/>
                  <a:gd name="T18" fmla="*/ 0 w 365"/>
                  <a:gd name="T19" fmla="*/ 0 h 313"/>
                  <a:gd name="T20" fmla="*/ 0 w 365"/>
                  <a:gd name="T21" fmla="*/ 0 h 313"/>
                  <a:gd name="T22" fmla="*/ 0 w 365"/>
                  <a:gd name="T23" fmla="*/ 0 h 313"/>
                  <a:gd name="T24" fmla="*/ 0 w 365"/>
                  <a:gd name="T25" fmla="*/ 0 h 313"/>
                  <a:gd name="T26" fmla="*/ 0 w 365"/>
                  <a:gd name="T27" fmla="*/ 0 h 313"/>
                  <a:gd name="T28" fmla="*/ 0 w 365"/>
                  <a:gd name="T29" fmla="*/ 0 h 313"/>
                  <a:gd name="T30" fmla="*/ 0 w 365"/>
                  <a:gd name="T31" fmla="*/ 0 h 313"/>
                  <a:gd name="T32" fmla="*/ 0 w 365"/>
                  <a:gd name="T33" fmla="*/ 0 h 313"/>
                  <a:gd name="T34" fmla="*/ 0 w 365"/>
                  <a:gd name="T35" fmla="*/ 0 h 313"/>
                  <a:gd name="T36" fmla="*/ 0 w 365"/>
                  <a:gd name="T37" fmla="*/ 0 h 313"/>
                  <a:gd name="T38" fmla="*/ 0 w 365"/>
                  <a:gd name="T39" fmla="*/ 0 h 313"/>
                  <a:gd name="T40" fmla="*/ 0 w 365"/>
                  <a:gd name="T41" fmla="*/ 0 h 313"/>
                  <a:gd name="T42" fmla="*/ 0 w 365"/>
                  <a:gd name="T43" fmla="*/ 0 h 313"/>
                  <a:gd name="T44" fmla="*/ 0 w 365"/>
                  <a:gd name="T45" fmla="*/ 0 h 313"/>
                  <a:gd name="T46" fmla="*/ 0 w 365"/>
                  <a:gd name="T47" fmla="*/ 0 h 313"/>
                  <a:gd name="T48" fmla="*/ 0 w 365"/>
                  <a:gd name="T49" fmla="*/ 0 h 313"/>
                  <a:gd name="T50" fmla="*/ 0 w 365"/>
                  <a:gd name="T51" fmla="*/ 0 h 313"/>
                  <a:gd name="T52" fmla="*/ 0 w 365"/>
                  <a:gd name="T53" fmla="*/ 0 h 313"/>
                  <a:gd name="T54" fmla="*/ 0 w 365"/>
                  <a:gd name="T55" fmla="*/ 0 h 313"/>
                  <a:gd name="T56" fmla="*/ 0 w 365"/>
                  <a:gd name="T57" fmla="*/ 0 h 313"/>
                  <a:gd name="T58" fmla="*/ 0 w 365"/>
                  <a:gd name="T59" fmla="*/ 0 h 313"/>
                  <a:gd name="T60" fmla="*/ 0 w 365"/>
                  <a:gd name="T61" fmla="*/ 0 h 313"/>
                  <a:gd name="T62" fmla="*/ 0 w 365"/>
                  <a:gd name="T63" fmla="*/ 0 h 313"/>
                  <a:gd name="T64" fmla="*/ 0 w 365"/>
                  <a:gd name="T65" fmla="*/ 0 h 313"/>
                  <a:gd name="T66" fmla="*/ 0 w 365"/>
                  <a:gd name="T67" fmla="*/ 0 h 313"/>
                  <a:gd name="T68" fmla="*/ 0 w 365"/>
                  <a:gd name="T69" fmla="*/ 0 h 313"/>
                  <a:gd name="T70" fmla="*/ 0 w 365"/>
                  <a:gd name="T71" fmla="*/ 0 h 313"/>
                  <a:gd name="T72" fmla="*/ 0 w 365"/>
                  <a:gd name="T73" fmla="*/ 0 h 313"/>
                  <a:gd name="T74" fmla="*/ 0 w 365"/>
                  <a:gd name="T75" fmla="*/ 0 h 313"/>
                  <a:gd name="T76" fmla="*/ 0 w 365"/>
                  <a:gd name="T77" fmla="*/ 0 h 313"/>
                  <a:gd name="T78" fmla="*/ 0 w 365"/>
                  <a:gd name="T79" fmla="*/ 0 h 313"/>
                  <a:gd name="T80" fmla="*/ 0 w 365"/>
                  <a:gd name="T81" fmla="*/ 0 h 313"/>
                  <a:gd name="T82" fmla="*/ 0 w 365"/>
                  <a:gd name="T83" fmla="*/ 0 h 313"/>
                  <a:gd name="T84" fmla="*/ 0 w 365"/>
                  <a:gd name="T85" fmla="*/ 0 h 313"/>
                  <a:gd name="T86" fmla="*/ 0 w 365"/>
                  <a:gd name="T87" fmla="*/ 0 h 313"/>
                  <a:gd name="T88" fmla="*/ 0 w 365"/>
                  <a:gd name="T89" fmla="*/ 0 h 313"/>
                  <a:gd name="T90" fmla="*/ 0 w 365"/>
                  <a:gd name="T91" fmla="*/ 0 h 313"/>
                  <a:gd name="T92" fmla="*/ 0 w 365"/>
                  <a:gd name="T93" fmla="*/ 0 h 313"/>
                  <a:gd name="T94" fmla="*/ 0 w 365"/>
                  <a:gd name="T95" fmla="*/ 0 h 313"/>
                  <a:gd name="T96" fmla="*/ 0 w 365"/>
                  <a:gd name="T97" fmla="*/ 0 h 313"/>
                  <a:gd name="T98" fmla="*/ 0 w 365"/>
                  <a:gd name="T99" fmla="*/ 0 h 313"/>
                  <a:gd name="T100" fmla="*/ 0 w 365"/>
                  <a:gd name="T101" fmla="*/ 0 h 313"/>
                  <a:gd name="T102" fmla="*/ 0 w 365"/>
                  <a:gd name="T103" fmla="*/ 0 h 313"/>
                  <a:gd name="T104" fmla="*/ 0 w 365"/>
                  <a:gd name="T105" fmla="*/ 0 h 313"/>
                  <a:gd name="T106" fmla="*/ 0 w 365"/>
                  <a:gd name="T107" fmla="*/ 0 h 313"/>
                  <a:gd name="T108" fmla="*/ 0 w 365"/>
                  <a:gd name="T109" fmla="*/ 0 h 313"/>
                  <a:gd name="T110" fmla="*/ 0 w 365"/>
                  <a:gd name="T111" fmla="*/ 0 h 313"/>
                  <a:gd name="T112" fmla="*/ 0 w 365"/>
                  <a:gd name="T113" fmla="*/ 0 h 313"/>
                  <a:gd name="T114" fmla="*/ 0 w 365"/>
                  <a:gd name="T115" fmla="*/ 0 h 313"/>
                  <a:gd name="T116" fmla="*/ 0 w 365"/>
                  <a:gd name="T117" fmla="*/ 0 h 313"/>
                  <a:gd name="T118" fmla="*/ 0 w 365"/>
                  <a:gd name="T119" fmla="*/ 0 h 31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65"/>
                  <a:gd name="T181" fmla="*/ 0 h 313"/>
                  <a:gd name="T182" fmla="*/ 365 w 365"/>
                  <a:gd name="T183" fmla="*/ 313 h 31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65" h="313">
                    <a:moveTo>
                      <a:pt x="309" y="0"/>
                    </a:moveTo>
                    <a:lnTo>
                      <a:pt x="0" y="26"/>
                    </a:lnTo>
                    <a:lnTo>
                      <a:pt x="3" y="44"/>
                    </a:lnTo>
                    <a:lnTo>
                      <a:pt x="10" y="77"/>
                    </a:lnTo>
                    <a:lnTo>
                      <a:pt x="15" y="108"/>
                    </a:lnTo>
                    <a:lnTo>
                      <a:pt x="19" y="140"/>
                    </a:lnTo>
                    <a:lnTo>
                      <a:pt x="22" y="171"/>
                    </a:lnTo>
                    <a:lnTo>
                      <a:pt x="24" y="202"/>
                    </a:lnTo>
                    <a:lnTo>
                      <a:pt x="25" y="233"/>
                    </a:lnTo>
                    <a:lnTo>
                      <a:pt x="25" y="264"/>
                    </a:lnTo>
                    <a:lnTo>
                      <a:pt x="24" y="295"/>
                    </a:lnTo>
                    <a:lnTo>
                      <a:pt x="23" y="313"/>
                    </a:lnTo>
                    <a:lnTo>
                      <a:pt x="365" y="313"/>
                    </a:lnTo>
                    <a:lnTo>
                      <a:pt x="365" y="295"/>
                    </a:lnTo>
                    <a:lnTo>
                      <a:pt x="363" y="262"/>
                    </a:lnTo>
                    <a:lnTo>
                      <a:pt x="360" y="228"/>
                    </a:lnTo>
                    <a:lnTo>
                      <a:pt x="356" y="195"/>
                    </a:lnTo>
                    <a:lnTo>
                      <a:pt x="350" y="161"/>
                    </a:lnTo>
                    <a:lnTo>
                      <a:pt x="343" y="125"/>
                    </a:lnTo>
                    <a:lnTo>
                      <a:pt x="334" y="89"/>
                    </a:lnTo>
                    <a:lnTo>
                      <a:pt x="325" y="52"/>
                    </a:lnTo>
                    <a:lnTo>
                      <a:pt x="312" y="13"/>
                    </a:lnTo>
                    <a:lnTo>
                      <a:pt x="309" y="0"/>
                    </a:lnTo>
                    <a:close/>
                    <a:moveTo>
                      <a:pt x="332" y="279"/>
                    </a:moveTo>
                    <a:lnTo>
                      <a:pt x="313" y="279"/>
                    </a:lnTo>
                    <a:lnTo>
                      <a:pt x="280" y="279"/>
                    </a:lnTo>
                    <a:lnTo>
                      <a:pt x="239" y="279"/>
                    </a:lnTo>
                    <a:lnTo>
                      <a:pt x="194" y="279"/>
                    </a:lnTo>
                    <a:lnTo>
                      <a:pt x="147" y="279"/>
                    </a:lnTo>
                    <a:lnTo>
                      <a:pt x="106" y="279"/>
                    </a:lnTo>
                    <a:lnTo>
                      <a:pt x="74" y="279"/>
                    </a:lnTo>
                    <a:lnTo>
                      <a:pt x="55" y="279"/>
                    </a:lnTo>
                    <a:lnTo>
                      <a:pt x="55" y="270"/>
                    </a:lnTo>
                    <a:lnTo>
                      <a:pt x="56" y="261"/>
                    </a:lnTo>
                    <a:lnTo>
                      <a:pt x="56" y="253"/>
                    </a:lnTo>
                    <a:lnTo>
                      <a:pt x="56" y="243"/>
                    </a:lnTo>
                    <a:lnTo>
                      <a:pt x="56" y="220"/>
                    </a:lnTo>
                    <a:lnTo>
                      <a:pt x="55" y="197"/>
                    </a:lnTo>
                    <a:lnTo>
                      <a:pt x="53" y="173"/>
                    </a:lnTo>
                    <a:lnTo>
                      <a:pt x="51" y="150"/>
                    </a:lnTo>
                    <a:lnTo>
                      <a:pt x="49" y="126"/>
                    </a:lnTo>
                    <a:lnTo>
                      <a:pt x="46" y="103"/>
                    </a:lnTo>
                    <a:lnTo>
                      <a:pt x="42" y="79"/>
                    </a:lnTo>
                    <a:lnTo>
                      <a:pt x="38" y="55"/>
                    </a:lnTo>
                    <a:lnTo>
                      <a:pt x="55" y="54"/>
                    </a:lnTo>
                    <a:lnTo>
                      <a:pt x="85" y="51"/>
                    </a:lnTo>
                    <a:lnTo>
                      <a:pt x="122" y="48"/>
                    </a:lnTo>
                    <a:lnTo>
                      <a:pt x="165" y="45"/>
                    </a:lnTo>
                    <a:lnTo>
                      <a:pt x="205" y="42"/>
                    </a:lnTo>
                    <a:lnTo>
                      <a:pt x="242" y="39"/>
                    </a:lnTo>
                    <a:lnTo>
                      <a:pt x="270" y="36"/>
                    </a:lnTo>
                    <a:lnTo>
                      <a:pt x="287" y="34"/>
                    </a:lnTo>
                    <a:lnTo>
                      <a:pt x="296" y="69"/>
                    </a:lnTo>
                    <a:lnTo>
                      <a:pt x="304" y="101"/>
                    </a:lnTo>
                    <a:lnTo>
                      <a:pt x="312" y="133"/>
                    </a:lnTo>
                    <a:lnTo>
                      <a:pt x="319" y="163"/>
                    </a:lnTo>
                    <a:lnTo>
                      <a:pt x="323" y="193"/>
                    </a:lnTo>
                    <a:lnTo>
                      <a:pt x="327" y="222"/>
                    </a:lnTo>
                    <a:lnTo>
                      <a:pt x="330" y="251"/>
                    </a:lnTo>
                    <a:lnTo>
                      <a:pt x="332" y="279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07" name="Freeform 42"/>
              <p:cNvSpPr>
                <a:spLocks/>
              </p:cNvSpPr>
              <p:nvPr/>
            </p:nvSpPr>
            <p:spPr bwMode="auto">
              <a:xfrm>
                <a:off x="4104" y="1539"/>
                <a:ext cx="23" cy="19"/>
              </a:xfrm>
              <a:custGeom>
                <a:avLst/>
                <a:gdLst>
                  <a:gd name="T0" fmla="*/ 0 w 162"/>
                  <a:gd name="T1" fmla="*/ 0 h 138"/>
                  <a:gd name="T2" fmla="*/ 0 w 162"/>
                  <a:gd name="T3" fmla="*/ 0 h 138"/>
                  <a:gd name="T4" fmla="*/ 0 w 162"/>
                  <a:gd name="T5" fmla="*/ 0 h 138"/>
                  <a:gd name="T6" fmla="*/ 0 w 162"/>
                  <a:gd name="T7" fmla="*/ 0 h 138"/>
                  <a:gd name="T8" fmla="*/ 0 w 162"/>
                  <a:gd name="T9" fmla="*/ 0 h 138"/>
                  <a:gd name="T10" fmla="*/ 0 w 162"/>
                  <a:gd name="T11" fmla="*/ 0 h 138"/>
                  <a:gd name="T12" fmla="*/ 0 w 162"/>
                  <a:gd name="T13" fmla="*/ 0 h 138"/>
                  <a:gd name="T14" fmla="*/ 0 w 162"/>
                  <a:gd name="T15" fmla="*/ 0 h 138"/>
                  <a:gd name="T16" fmla="*/ 0 w 162"/>
                  <a:gd name="T17" fmla="*/ 0 h 138"/>
                  <a:gd name="T18" fmla="*/ 0 w 162"/>
                  <a:gd name="T19" fmla="*/ 0 h 138"/>
                  <a:gd name="T20" fmla="*/ 0 w 162"/>
                  <a:gd name="T21" fmla="*/ 0 h 138"/>
                  <a:gd name="T22" fmla="*/ 0 w 162"/>
                  <a:gd name="T23" fmla="*/ 0 h 138"/>
                  <a:gd name="T24" fmla="*/ 0 w 162"/>
                  <a:gd name="T25" fmla="*/ 0 h 138"/>
                  <a:gd name="T26" fmla="*/ 0 w 162"/>
                  <a:gd name="T27" fmla="*/ 0 h 138"/>
                  <a:gd name="T28" fmla="*/ 0 w 162"/>
                  <a:gd name="T29" fmla="*/ 0 h 13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2"/>
                  <a:gd name="T46" fmla="*/ 0 h 138"/>
                  <a:gd name="T47" fmla="*/ 162 w 162"/>
                  <a:gd name="T48" fmla="*/ 138 h 13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2" h="138">
                    <a:moveTo>
                      <a:pt x="162" y="138"/>
                    </a:moveTo>
                    <a:lnTo>
                      <a:pt x="10" y="138"/>
                    </a:lnTo>
                    <a:lnTo>
                      <a:pt x="10" y="121"/>
                    </a:lnTo>
                    <a:lnTo>
                      <a:pt x="10" y="105"/>
                    </a:lnTo>
                    <a:lnTo>
                      <a:pt x="10" y="89"/>
                    </a:lnTo>
                    <a:lnTo>
                      <a:pt x="9" y="74"/>
                    </a:lnTo>
                    <a:lnTo>
                      <a:pt x="5" y="43"/>
                    </a:lnTo>
                    <a:lnTo>
                      <a:pt x="0" y="12"/>
                    </a:lnTo>
                    <a:lnTo>
                      <a:pt x="137" y="0"/>
                    </a:lnTo>
                    <a:lnTo>
                      <a:pt x="146" y="33"/>
                    </a:lnTo>
                    <a:lnTo>
                      <a:pt x="155" y="67"/>
                    </a:lnTo>
                    <a:lnTo>
                      <a:pt x="157" y="84"/>
                    </a:lnTo>
                    <a:lnTo>
                      <a:pt x="160" y="102"/>
                    </a:lnTo>
                    <a:lnTo>
                      <a:pt x="161" y="119"/>
                    </a:lnTo>
                    <a:lnTo>
                      <a:pt x="162" y="138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08" name="Freeform 43"/>
              <p:cNvSpPr>
                <a:spLocks noEditPoints="1"/>
              </p:cNvSpPr>
              <p:nvPr/>
            </p:nvSpPr>
            <p:spPr bwMode="auto">
              <a:xfrm>
                <a:off x="4045" y="1406"/>
                <a:ext cx="95" cy="68"/>
              </a:xfrm>
              <a:custGeom>
                <a:avLst/>
                <a:gdLst>
                  <a:gd name="T0" fmla="*/ 0 w 664"/>
                  <a:gd name="T1" fmla="*/ 0 h 480"/>
                  <a:gd name="T2" fmla="*/ 0 w 664"/>
                  <a:gd name="T3" fmla="*/ 0 h 480"/>
                  <a:gd name="T4" fmla="*/ 0 w 664"/>
                  <a:gd name="T5" fmla="*/ 0 h 480"/>
                  <a:gd name="T6" fmla="*/ 0 w 664"/>
                  <a:gd name="T7" fmla="*/ 0 h 480"/>
                  <a:gd name="T8" fmla="*/ 0 w 664"/>
                  <a:gd name="T9" fmla="*/ 0 h 480"/>
                  <a:gd name="T10" fmla="*/ 0 w 664"/>
                  <a:gd name="T11" fmla="*/ 0 h 480"/>
                  <a:gd name="T12" fmla="*/ 0 w 664"/>
                  <a:gd name="T13" fmla="*/ 0 h 480"/>
                  <a:gd name="T14" fmla="*/ 0 w 664"/>
                  <a:gd name="T15" fmla="*/ 0 h 480"/>
                  <a:gd name="T16" fmla="*/ 0 w 664"/>
                  <a:gd name="T17" fmla="*/ 0 h 480"/>
                  <a:gd name="T18" fmla="*/ 0 w 664"/>
                  <a:gd name="T19" fmla="*/ 0 h 480"/>
                  <a:gd name="T20" fmla="*/ 0 w 664"/>
                  <a:gd name="T21" fmla="*/ 0 h 480"/>
                  <a:gd name="T22" fmla="*/ 0 w 664"/>
                  <a:gd name="T23" fmla="*/ 0 h 480"/>
                  <a:gd name="T24" fmla="*/ 0 w 664"/>
                  <a:gd name="T25" fmla="*/ 0 h 480"/>
                  <a:gd name="T26" fmla="*/ 0 w 664"/>
                  <a:gd name="T27" fmla="*/ 0 h 480"/>
                  <a:gd name="T28" fmla="*/ 0 w 664"/>
                  <a:gd name="T29" fmla="*/ 0 h 480"/>
                  <a:gd name="T30" fmla="*/ 0 w 664"/>
                  <a:gd name="T31" fmla="*/ 0 h 480"/>
                  <a:gd name="T32" fmla="*/ 0 w 664"/>
                  <a:gd name="T33" fmla="*/ 0 h 480"/>
                  <a:gd name="T34" fmla="*/ 0 w 664"/>
                  <a:gd name="T35" fmla="*/ 0 h 480"/>
                  <a:gd name="T36" fmla="*/ 0 w 664"/>
                  <a:gd name="T37" fmla="*/ 0 h 480"/>
                  <a:gd name="T38" fmla="*/ 0 w 664"/>
                  <a:gd name="T39" fmla="*/ 0 h 480"/>
                  <a:gd name="T40" fmla="*/ 0 w 664"/>
                  <a:gd name="T41" fmla="*/ 0 h 480"/>
                  <a:gd name="T42" fmla="*/ 0 w 664"/>
                  <a:gd name="T43" fmla="*/ 0 h 480"/>
                  <a:gd name="T44" fmla="*/ 0 w 664"/>
                  <a:gd name="T45" fmla="*/ 0 h 480"/>
                  <a:gd name="T46" fmla="*/ 0 w 664"/>
                  <a:gd name="T47" fmla="*/ 0 h 480"/>
                  <a:gd name="T48" fmla="*/ 0 w 664"/>
                  <a:gd name="T49" fmla="*/ 0 h 480"/>
                  <a:gd name="T50" fmla="*/ 0 w 664"/>
                  <a:gd name="T51" fmla="*/ 0 h 480"/>
                  <a:gd name="T52" fmla="*/ 0 w 664"/>
                  <a:gd name="T53" fmla="*/ 0 h 480"/>
                  <a:gd name="T54" fmla="*/ 0 w 664"/>
                  <a:gd name="T55" fmla="*/ 0 h 480"/>
                  <a:gd name="T56" fmla="*/ 0 w 664"/>
                  <a:gd name="T57" fmla="*/ 0 h 480"/>
                  <a:gd name="T58" fmla="*/ 0 w 664"/>
                  <a:gd name="T59" fmla="*/ 0 h 480"/>
                  <a:gd name="T60" fmla="*/ 0 w 664"/>
                  <a:gd name="T61" fmla="*/ 0 h 480"/>
                  <a:gd name="T62" fmla="*/ 0 w 664"/>
                  <a:gd name="T63" fmla="*/ 0 h 48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64"/>
                  <a:gd name="T97" fmla="*/ 0 h 480"/>
                  <a:gd name="T98" fmla="*/ 664 w 664"/>
                  <a:gd name="T99" fmla="*/ 480 h 48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64" h="480">
                    <a:moveTo>
                      <a:pt x="0" y="0"/>
                    </a:moveTo>
                    <a:lnTo>
                      <a:pt x="3" y="14"/>
                    </a:lnTo>
                    <a:lnTo>
                      <a:pt x="9" y="45"/>
                    </a:lnTo>
                    <a:lnTo>
                      <a:pt x="15" y="75"/>
                    </a:lnTo>
                    <a:lnTo>
                      <a:pt x="21" y="104"/>
                    </a:lnTo>
                    <a:lnTo>
                      <a:pt x="28" y="134"/>
                    </a:lnTo>
                    <a:lnTo>
                      <a:pt x="36" y="163"/>
                    </a:lnTo>
                    <a:lnTo>
                      <a:pt x="44" y="192"/>
                    </a:lnTo>
                    <a:lnTo>
                      <a:pt x="52" y="221"/>
                    </a:lnTo>
                    <a:lnTo>
                      <a:pt x="61" y="249"/>
                    </a:lnTo>
                    <a:lnTo>
                      <a:pt x="71" y="278"/>
                    </a:lnTo>
                    <a:lnTo>
                      <a:pt x="81" y="306"/>
                    </a:lnTo>
                    <a:lnTo>
                      <a:pt x="91" y="334"/>
                    </a:lnTo>
                    <a:lnTo>
                      <a:pt x="103" y="361"/>
                    </a:lnTo>
                    <a:lnTo>
                      <a:pt x="114" y="389"/>
                    </a:lnTo>
                    <a:lnTo>
                      <a:pt x="126" y="416"/>
                    </a:lnTo>
                    <a:lnTo>
                      <a:pt x="138" y="444"/>
                    </a:lnTo>
                    <a:lnTo>
                      <a:pt x="151" y="471"/>
                    </a:lnTo>
                    <a:lnTo>
                      <a:pt x="157" y="480"/>
                    </a:lnTo>
                    <a:lnTo>
                      <a:pt x="664" y="448"/>
                    </a:lnTo>
                    <a:lnTo>
                      <a:pt x="656" y="433"/>
                    </a:lnTo>
                    <a:lnTo>
                      <a:pt x="631" y="383"/>
                    </a:lnTo>
                    <a:lnTo>
                      <a:pt x="609" y="333"/>
                    </a:lnTo>
                    <a:lnTo>
                      <a:pt x="587" y="281"/>
                    </a:lnTo>
                    <a:lnTo>
                      <a:pt x="569" y="229"/>
                    </a:lnTo>
                    <a:lnTo>
                      <a:pt x="551" y="176"/>
                    </a:lnTo>
                    <a:lnTo>
                      <a:pt x="535" y="123"/>
                    </a:lnTo>
                    <a:lnTo>
                      <a:pt x="520" y="68"/>
                    </a:lnTo>
                    <a:lnTo>
                      <a:pt x="508" y="12"/>
                    </a:lnTo>
                    <a:lnTo>
                      <a:pt x="505" y="0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  <a:moveTo>
                      <a:pt x="484" y="25"/>
                    </a:moveTo>
                    <a:lnTo>
                      <a:pt x="497" y="79"/>
                    </a:lnTo>
                    <a:lnTo>
                      <a:pt x="510" y="131"/>
                    </a:lnTo>
                    <a:lnTo>
                      <a:pt x="525" y="182"/>
                    </a:lnTo>
                    <a:lnTo>
                      <a:pt x="542" y="232"/>
                    </a:lnTo>
                    <a:lnTo>
                      <a:pt x="561" y="282"/>
                    </a:lnTo>
                    <a:lnTo>
                      <a:pt x="580" y="330"/>
                    </a:lnTo>
                    <a:lnTo>
                      <a:pt x="601" y="378"/>
                    </a:lnTo>
                    <a:lnTo>
                      <a:pt x="624" y="426"/>
                    </a:lnTo>
                    <a:lnTo>
                      <a:pt x="597" y="428"/>
                    </a:lnTo>
                    <a:lnTo>
                      <a:pt x="543" y="431"/>
                    </a:lnTo>
                    <a:lnTo>
                      <a:pt x="473" y="435"/>
                    </a:lnTo>
                    <a:lnTo>
                      <a:pt x="395" y="439"/>
                    </a:lnTo>
                    <a:lnTo>
                      <a:pt x="318" y="443"/>
                    </a:lnTo>
                    <a:lnTo>
                      <a:pt x="250" y="447"/>
                    </a:lnTo>
                    <a:lnTo>
                      <a:pt x="199" y="450"/>
                    </a:lnTo>
                    <a:lnTo>
                      <a:pt x="175" y="452"/>
                    </a:lnTo>
                    <a:lnTo>
                      <a:pt x="151" y="402"/>
                    </a:lnTo>
                    <a:lnTo>
                      <a:pt x="130" y="350"/>
                    </a:lnTo>
                    <a:lnTo>
                      <a:pt x="110" y="298"/>
                    </a:lnTo>
                    <a:lnTo>
                      <a:pt x="92" y="246"/>
                    </a:lnTo>
                    <a:lnTo>
                      <a:pt x="76" y="192"/>
                    </a:lnTo>
                    <a:lnTo>
                      <a:pt x="61" y="138"/>
                    </a:lnTo>
                    <a:lnTo>
                      <a:pt x="48" y="83"/>
                    </a:lnTo>
                    <a:lnTo>
                      <a:pt x="37" y="27"/>
                    </a:lnTo>
                    <a:lnTo>
                      <a:pt x="64" y="27"/>
                    </a:lnTo>
                    <a:lnTo>
                      <a:pt x="115" y="27"/>
                    </a:lnTo>
                    <a:lnTo>
                      <a:pt x="185" y="27"/>
                    </a:lnTo>
                    <a:lnTo>
                      <a:pt x="263" y="26"/>
                    </a:lnTo>
                    <a:lnTo>
                      <a:pt x="340" y="26"/>
                    </a:lnTo>
                    <a:lnTo>
                      <a:pt x="409" y="26"/>
                    </a:lnTo>
                    <a:lnTo>
                      <a:pt x="459" y="26"/>
                    </a:lnTo>
                    <a:lnTo>
                      <a:pt x="484" y="25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09" name="Freeform 44"/>
              <p:cNvSpPr>
                <a:spLocks noEditPoints="1"/>
              </p:cNvSpPr>
              <p:nvPr/>
            </p:nvSpPr>
            <p:spPr bwMode="auto">
              <a:xfrm>
                <a:off x="4058" y="1414"/>
                <a:ext cx="71" cy="51"/>
              </a:xfrm>
              <a:custGeom>
                <a:avLst/>
                <a:gdLst>
                  <a:gd name="T0" fmla="*/ 0 w 493"/>
                  <a:gd name="T1" fmla="*/ 0 h 357"/>
                  <a:gd name="T2" fmla="*/ 0 w 493"/>
                  <a:gd name="T3" fmla="*/ 0 h 357"/>
                  <a:gd name="T4" fmla="*/ 0 w 493"/>
                  <a:gd name="T5" fmla="*/ 0 h 357"/>
                  <a:gd name="T6" fmla="*/ 0 w 493"/>
                  <a:gd name="T7" fmla="*/ 0 h 357"/>
                  <a:gd name="T8" fmla="*/ 0 w 493"/>
                  <a:gd name="T9" fmla="*/ 0 h 357"/>
                  <a:gd name="T10" fmla="*/ 0 w 493"/>
                  <a:gd name="T11" fmla="*/ 0 h 357"/>
                  <a:gd name="T12" fmla="*/ 0 w 493"/>
                  <a:gd name="T13" fmla="*/ 0 h 357"/>
                  <a:gd name="T14" fmla="*/ 0 w 493"/>
                  <a:gd name="T15" fmla="*/ 0 h 357"/>
                  <a:gd name="T16" fmla="*/ 0 w 493"/>
                  <a:gd name="T17" fmla="*/ 0 h 357"/>
                  <a:gd name="T18" fmla="*/ 0 w 493"/>
                  <a:gd name="T19" fmla="*/ 0 h 357"/>
                  <a:gd name="T20" fmla="*/ 0 w 493"/>
                  <a:gd name="T21" fmla="*/ 0 h 357"/>
                  <a:gd name="T22" fmla="*/ 0 w 493"/>
                  <a:gd name="T23" fmla="*/ 0 h 357"/>
                  <a:gd name="T24" fmla="*/ 0 w 493"/>
                  <a:gd name="T25" fmla="*/ 0 h 357"/>
                  <a:gd name="T26" fmla="*/ 0 w 493"/>
                  <a:gd name="T27" fmla="*/ 0 h 357"/>
                  <a:gd name="T28" fmla="*/ 0 w 493"/>
                  <a:gd name="T29" fmla="*/ 0 h 357"/>
                  <a:gd name="T30" fmla="*/ 0 w 493"/>
                  <a:gd name="T31" fmla="*/ 0 h 357"/>
                  <a:gd name="T32" fmla="*/ 0 w 493"/>
                  <a:gd name="T33" fmla="*/ 0 h 357"/>
                  <a:gd name="T34" fmla="*/ 0 w 493"/>
                  <a:gd name="T35" fmla="*/ 0 h 357"/>
                  <a:gd name="T36" fmla="*/ 0 w 493"/>
                  <a:gd name="T37" fmla="*/ 0 h 357"/>
                  <a:gd name="T38" fmla="*/ 0 w 493"/>
                  <a:gd name="T39" fmla="*/ 0 h 357"/>
                  <a:gd name="T40" fmla="*/ 0 w 493"/>
                  <a:gd name="T41" fmla="*/ 0 h 357"/>
                  <a:gd name="T42" fmla="*/ 0 w 493"/>
                  <a:gd name="T43" fmla="*/ 0 h 357"/>
                  <a:gd name="T44" fmla="*/ 0 w 493"/>
                  <a:gd name="T45" fmla="*/ 0 h 357"/>
                  <a:gd name="T46" fmla="*/ 0 w 493"/>
                  <a:gd name="T47" fmla="*/ 0 h 357"/>
                  <a:gd name="T48" fmla="*/ 0 w 493"/>
                  <a:gd name="T49" fmla="*/ 0 h 357"/>
                  <a:gd name="T50" fmla="*/ 0 w 493"/>
                  <a:gd name="T51" fmla="*/ 0 h 357"/>
                  <a:gd name="T52" fmla="*/ 0 w 493"/>
                  <a:gd name="T53" fmla="*/ 0 h 357"/>
                  <a:gd name="T54" fmla="*/ 0 w 493"/>
                  <a:gd name="T55" fmla="*/ 0 h 357"/>
                  <a:gd name="T56" fmla="*/ 0 w 493"/>
                  <a:gd name="T57" fmla="*/ 0 h 357"/>
                  <a:gd name="T58" fmla="*/ 0 w 493"/>
                  <a:gd name="T59" fmla="*/ 0 h 357"/>
                  <a:gd name="T60" fmla="*/ 0 w 493"/>
                  <a:gd name="T61" fmla="*/ 0 h 357"/>
                  <a:gd name="T62" fmla="*/ 0 w 493"/>
                  <a:gd name="T63" fmla="*/ 0 h 357"/>
                  <a:gd name="T64" fmla="*/ 0 w 493"/>
                  <a:gd name="T65" fmla="*/ 0 h 357"/>
                  <a:gd name="T66" fmla="*/ 0 w 493"/>
                  <a:gd name="T67" fmla="*/ 0 h 357"/>
                  <a:gd name="T68" fmla="*/ 0 w 493"/>
                  <a:gd name="T69" fmla="*/ 0 h 357"/>
                  <a:gd name="T70" fmla="*/ 0 w 493"/>
                  <a:gd name="T71" fmla="*/ 0 h 357"/>
                  <a:gd name="T72" fmla="*/ 0 w 493"/>
                  <a:gd name="T73" fmla="*/ 0 h 357"/>
                  <a:gd name="T74" fmla="*/ 0 w 493"/>
                  <a:gd name="T75" fmla="*/ 0 h 357"/>
                  <a:gd name="T76" fmla="*/ 0 w 493"/>
                  <a:gd name="T77" fmla="*/ 0 h 357"/>
                  <a:gd name="T78" fmla="*/ 0 w 493"/>
                  <a:gd name="T79" fmla="*/ 0 h 357"/>
                  <a:gd name="T80" fmla="*/ 0 w 493"/>
                  <a:gd name="T81" fmla="*/ 0 h 357"/>
                  <a:gd name="T82" fmla="*/ 0 w 493"/>
                  <a:gd name="T83" fmla="*/ 0 h 357"/>
                  <a:gd name="T84" fmla="*/ 0 w 493"/>
                  <a:gd name="T85" fmla="*/ 0 h 357"/>
                  <a:gd name="T86" fmla="*/ 0 w 493"/>
                  <a:gd name="T87" fmla="*/ 0 h 357"/>
                  <a:gd name="T88" fmla="*/ 0 w 493"/>
                  <a:gd name="T89" fmla="*/ 0 h 357"/>
                  <a:gd name="T90" fmla="*/ 0 w 493"/>
                  <a:gd name="T91" fmla="*/ 0 h 357"/>
                  <a:gd name="T92" fmla="*/ 0 w 493"/>
                  <a:gd name="T93" fmla="*/ 0 h 357"/>
                  <a:gd name="T94" fmla="*/ 0 w 493"/>
                  <a:gd name="T95" fmla="*/ 0 h 357"/>
                  <a:gd name="T96" fmla="*/ 0 w 493"/>
                  <a:gd name="T97" fmla="*/ 0 h 357"/>
                  <a:gd name="T98" fmla="*/ 0 w 493"/>
                  <a:gd name="T99" fmla="*/ 0 h 357"/>
                  <a:gd name="T100" fmla="*/ 0 w 493"/>
                  <a:gd name="T101" fmla="*/ 0 h 357"/>
                  <a:gd name="T102" fmla="*/ 0 w 493"/>
                  <a:gd name="T103" fmla="*/ 0 h 357"/>
                  <a:gd name="T104" fmla="*/ 0 w 493"/>
                  <a:gd name="T105" fmla="*/ 0 h 357"/>
                  <a:gd name="T106" fmla="*/ 0 w 493"/>
                  <a:gd name="T107" fmla="*/ 0 h 357"/>
                  <a:gd name="T108" fmla="*/ 0 w 493"/>
                  <a:gd name="T109" fmla="*/ 0 h 357"/>
                  <a:gd name="T110" fmla="*/ 0 w 493"/>
                  <a:gd name="T111" fmla="*/ 0 h 357"/>
                  <a:gd name="T112" fmla="*/ 0 w 493"/>
                  <a:gd name="T113" fmla="*/ 0 h 35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93"/>
                  <a:gd name="T172" fmla="*/ 0 h 357"/>
                  <a:gd name="T173" fmla="*/ 493 w 493"/>
                  <a:gd name="T174" fmla="*/ 357 h 35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93" h="357">
                    <a:moveTo>
                      <a:pt x="0" y="3"/>
                    </a:moveTo>
                    <a:lnTo>
                      <a:pt x="2" y="16"/>
                    </a:lnTo>
                    <a:lnTo>
                      <a:pt x="11" y="61"/>
                    </a:lnTo>
                    <a:lnTo>
                      <a:pt x="21" y="103"/>
                    </a:lnTo>
                    <a:lnTo>
                      <a:pt x="32" y="145"/>
                    </a:lnTo>
                    <a:lnTo>
                      <a:pt x="45" y="187"/>
                    </a:lnTo>
                    <a:lnTo>
                      <a:pt x="59" y="227"/>
                    </a:lnTo>
                    <a:lnTo>
                      <a:pt x="75" y="267"/>
                    </a:lnTo>
                    <a:lnTo>
                      <a:pt x="91" y="308"/>
                    </a:lnTo>
                    <a:lnTo>
                      <a:pt x="110" y="347"/>
                    </a:lnTo>
                    <a:lnTo>
                      <a:pt x="114" y="357"/>
                    </a:lnTo>
                    <a:lnTo>
                      <a:pt x="493" y="337"/>
                    </a:lnTo>
                    <a:lnTo>
                      <a:pt x="485" y="320"/>
                    </a:lnTo>
                    <a:lnTo>
                      <a:pt x="468" y="283"/>
                    </a:lnTo>
                    <a:lnTo>
                      <a:pt x="451" y="246"/>
                    </a:lnTo>
                    <a:lnTo>
                      <a:pt x="435" y="208"/>
                    </a:lnTo>
                    <a:lnTo>
                      <a:pt x="421" y="170"/>
                    </a:lnTo>
                    <a:lnTo>
                      <a:pt x="409" y="132"/>
                    </a:lnTo>
                    <a:lnTo>
                      <a:pt x="396" y="93"/>
                    </a:lnTo>
                    <a:lnTo>
                      <a:pt x="386" y="52"/>
                    </a:lnTo>
                    <a:lnTo>
                      <a:pt x="377" y="12"/>
                    </a:lnTo>
                    <a:lnTo>
                      <a:pt x="373" y="0"/>
                    </a:lnTo>
                    <a:lnTo>
                      <a:pt x="16" y="3"/>
                    </a:lnTo>
                    <a:lnTo>
                      <a:pt x="0" y="3"/>
                    </a:lnTo>
                    <a:close/>
                    <a:moveTo>
                      <a:pt x="353" y="25"/>
                    </a:moveTo>
                    <a:lnTo>
                      <a:pt x="362" y="64"/>
                    </a:lnTo>
                    <a:lnTo>
                      <a:pt x="371" y="101"/>
                    </a:lnTo>
                    <a:lnTo>
                      <a:pt x="383" y="137"/>
                    </a:lnTo>
                    <a:lnTo>
                      <a:pt x="395" y="173"/>
                    </a:lnTo>
                    <a:lnTo>
                      <a:pt x="408" y="208"/>
                    </a:lnTo>
                    <a:lnTo>
                      <a:pt x="422" y="244"/>
                    </a:lnTo>
                    <a:lnTo>
                      <a:pt x="438" y="278"/>
                    </a:lnTo>
                    <a:lnTo>
                      <a:pt x="454" y="312"/>
                    </a:lnTo>
                    <a:lnTo>
                      <a:pt x="432" y="314"/>
                    </a:lnTo>
                    <a:lnTo>
                      <a:pt x="393" y="316"/>
                    </a:lnTo>
                    <a:lnTo>
                      <a:pt x="345" y="318"/>
                    </a:lnTo>
                    <a:lnTo>
                      <a:pt x="290" y="321"/>
                    </a:lnTo>
                    <a:lnTo>
                      <a:pt x="235" y="323"/>
                    </a:lnTo>
                    <a:lnTo>
                      <a:pt x="187" y="326"/>
                    </a:lnTo>
                    <a:lnTo>
                      <a:pt x="151" y="327"/>
                    </a:lnTo>
                    <a:lnTo>
                      <a:pt x="133" y="328"/>
                    </a:lnTo>
                    <a:lnTo>
                      <a:pt x="116" y="293"/>
                    </a:lnTo>
                    <a:lnTo>
                      <a:pt x="102" y="257"/>
                    </a:lnTo>
                    <a:lnTo>
                      <a:pt x="88" y="220"/>
                    </a:lnTo>
                    <a:lnTo>
                      <a:pt x="75" y="183"/>
                    </a:lnTo>
                    <a:lnTo>
                      <a:pt x="63" y="145"/>
                    </a:lnTo>
                    <a:lnTo>
                      <a:pt x="53" y="107"/>
                    </a:lnTo>
                    <a:lnTo>
                      <a:pt x="44" y="69"/>
                    </a:lnTo>
                    <a:lnTo>
                      <a:pt x="36" y="29"/>
                    </a:lnTo>
                    <a:lnTo>
                      <a:pt x="57" y="29"/>
                    </a:lnTo>
                    <a:lnTo>
                      <a:pt x="94" y="28"/>
                    </a:lnTo>
                    <a:lnTo>
                      <a:pt x="143" y="28"/>
                    </a:lnTo>
                    <a:lnTo>
                      <a:pt x="197" y="27"/>
                    </a:lnTo>
                    <a:lnTo>
                      <a:pt x="251" y="26"/>
                    </a:lnTo>
                    <a:lnTo>
                      <a:pt x="298" y="26"/>
                    </a:lnTo>
                    <a:lnTo>
                      <a:pt x="334" y="26"/>
                    </a:lnTo>
                    <a:lnTo>
                      <a:pt x="353" y="25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10" name="Freeform 45"/>
              <p:cNvSpPr>
                <a:spLocks noEditPoints="1"/>
              </p:cNvSpPr>
              <p:nvPr/>
            </p:nvSpPr>
            <p:spPr bwMode="auto">
              <a:xfrm>
                <a:off x="4071" y="1422"/>
                <a:ext cx="47" cy="34"/>
              </a:xfrm>
              <a:custGeom>
                <a:avLst/>
                <a:gdLst>
                  <a:gd name="T0" fmla="*/ 0 w 329"/>
                  <a:gd name="T1" fmla="*/ 0 h 238"/>
                  <a:gd name="T2" fmla="*/ 0 w 329"/>
                  <a:gd name="T3" fmla="*/ 0 h 238"/>
                  <a:gd name="T4" fmla="*/ 0 w 329"/>
                  <a:gd name="T5" fmla="*/ 0 h 238"/>
                  <a:gd name="T6" fmla="*/ 0 w 329"/>
                  <a:gd name="T7" fmla="*/ 0 h 238"/>
                  <a:gd name="T8" fmla="*/ 0 w 329"/>
                  <a:gd name="T9" fmla="*/ 0 h 238"/>
                  <a:gd name="T10" fmla="*/ 0 w 329"/>
                  <a:gd name="T11" fmla="*/ 0 h 238"/>
                  <a:gd name="T12" fmla="*/ 0 w 329"/>
                  <a:gd name="T13" fmla="*/ 0 h 238"/>
                  <a:gd name="T14" fmla="*/ 0 w 329"/>
                  <a:gd name="T15" fmla="*/ 0 h 238"/>
                  <a:gd name="T16" fmla="*/ 0 w 329"/>
                  <a:gd name="T17" fmla="*/ 0 h 238"/>
                  <a:gd name="T18" fmla="*/ 0 w 329"/>
                  <a:gd name="T19" fmla="*/ 0 h 238"/>
                  <a:gd name="T20" fmla="*/ 0 w 329"/>
                  <a:gd name="T21" fmla="*/ 0 h 238"/>
                  <a:gd name="T22" fmla="*/ 0 w 329"/>
                  <a:gd name="T23" fmla="*/ 0 h 238"/>
                  <a:gd name="T24" fmla="*/ 0 w 329"/>
                  <a:gd name="T25" fmla="*/ 0 h 238"/>
                  <a:gd name="T26" fmla="*/ 0 w 329"/>
                  <a:gd name="T27" fmla="*/ 0 h 238"/>
                  <a:gd name="T28" fmla="*/ 0 w 329"/>
                  <a:gd name="T29" fmla="*/ 0 h 238"/>
                  <a:gd name="T30" fmla="*/ 0 w 329"/>
                  <a:gd name="T31" fmla="*/ 0 h 238"/>
                  <a:gd name="T32" fmla="*/ 0 w 329"/>
                  <a:gd name="T33" fmla="*/ 0 h 238"/>
                  <a:gd name="T34" fmla="*/ 0 w 329"/>
                  <a:gd name="T35" fmla="*/ 0 h 238"/>
                  <a:gd name="T36" fmla="*/ 0 w 329"/>
                  <a:gd name="T37" fmla="*/ 0 h 238"/>
                  <a:gd name="T38" fmla="*/ 0 w 329"/>
                  <a:gd name="T39" fmla="*/ 0 h 238"/>
                  <a:gd name="T40" fmla="*/ 0 w 329"/>
                  <a:gd name="T41" fmla="*/ 0 h 238"/>
                  <a:gd name="T42" fmla="*/ 0 w 329"/>
                  <a:gd name="T43" fmla="*/ 0 h 238"/>
                  <a:gd name="T44" fmla="*/ 0 w 329"/>
                  <a:gd name="T45" fmla="*/ 0 h 238"/>
                  <a:gd name="T46" fmla="*/ 0 w 329"/>
                  <a:gd name="T47" fmla="*/ 0 h 238"/>
                  <a:gd name="T48" fmla="*/ 0 w 329"/>
                  <a:gd name="T49" fmla="*/ 0 h 238"/>
                  <a:gd name="T50" fmla="*/ 0 w 329"/>
                  <a:gd name="T51" fmla="*/ 0 h 238"/>
                  <a:gd name="T52" fmla="*/ 0 w 329"/>
                  <a:gd name="T53" fmla="*/ 0 h 238"/>
                  <a:gd name="T54" fmla="*/ 0 w 329"/>
                  <a:gd name="T55" fmla="*/ 0 h 238"/>
                  <a:gd name="T56" fmla="*/ 0 w 329"/>
                  <a:gd name="T57" fmla="*/ 0 h 238"/>
                  <a:gd name="T58" fmla="*/ 0 w 329"/>
                  <a:gd name="T59" fmla="*/ 0 h 238"/>
                  <a:gd name="T60" fmla="*/ 0 w 329"/>
                  <a:gd name="T61" fmla="*/ 0 h 238"/>
                  <a:gd name="T62" fmla="*/ 0 w 329"/>
                  <a:gd name="T63" fmla="*/ 0 h 238"/>
                  <a:gd name="T64" fmla="*/ 0 w 329"/>
                  <a:gd name="T65" fmla="*/ 0 h 238"/>
                  <a:gd name="T66" fmla="*/ 0 w 329"/>
                  <a:gd name="T67" fmla="*/ 0 h 238"/>
                  <a:gd name="T68" fmla="*/ 0 w 329"/>
                  <a:gd name="T69" fmla="*/ 0 h 238"/>
                  <a:gd name="T70" fmla="*/ 0 w 329"/>
                  <a:gd name="T71" fmla="*/ 0 h 238"/>
                  <a:gd name="T72" fmla="*/ 0 w 329"/>
                  <a:gd name="T73" fmla="*/ 0 h 238"/>
                  <a:gd name="T74" fmla="*/ 0 w 329"/>
                  <a:gd name="T75" fmla="*/ 0 h 238"/>
                  <a:gd name="T76" fmla="*/ 0 w 329"/>
                  <a:gd name="T77" fmla="*/ 0 h 238"/>
                  <a:gd name="T78" fmla="*/ 0 w 329"/>
                  <a:gd name="T79" fmla="*/ 0 h 238"/>
                  <a:gd name="T80" fmla="*/ 0 w 329"/>
                  <a:gd name="T81" fmla="*/ 0 h 238"/>
                  <a:gd name="T82" fmla="*/ 0 w 329"/>
                  <a:gd name="T83" fmla="*/ 0 h 238"/>
                  <a:gd name="T84" fmla="*/ 0 w 329"/>
                  <a:gd name="T85" fmla="*/ 0 h 238"/>
                  <a:gd name="T86" fmla="*/ 0 w 329"/>
                  <a:gd name="T87" fmla="*/ 0 h 238"/>
                  <a:gd name="T88" fmla="*/ 0 w 329"/>
                  <a:gd name="T89" fmla="*/ 0 h 238"/>
                  <a:gd name="T90" fmla="*/ 0 w 329"/>
                  <a:gd name="T91" fmla="*/ 0 h 238"/>
                  <a:gd name="T92" fmla="*/ 0 w 329"/>
                  <a:gd name="T93" fmla="*/ 0 h 238"/>
                  <a:gd name="T94" fmla="*/ 0 w 329"/>
                  <a:gd name="T95" fmla="*/ 0 h 238"/>
                  <a:gd name="T96" fmla="*/ 0 w 329"/>
                  <a:gd name="T97" fmla="*/ 0 h 238"/>
                  <a:gd name="T98" fmla="*/ 0 w 329"/>
                  <a:gd name="T99" fmla="*/ 0 h 238"/>
                  <a:gd name="T100" fmla="*/ 0 w 329"/>
                  <a:gd name="T101" fmla="*/ 0 h 238"/>
                  <a:gd name="T102" fmla="*/ 0 w 329"/>
                  <a:gd name="T103" fmla="*/ 0 h 238"/>
                  <a:gd name="T104" fmla="*/ 0 w 329"/>
                  <a:gd name="T105" fmla="*/ 0 h 238"/>
                  <a:gd name="T106" fmla="*/ 0 w 329"/>
                  <a:gd name="T107" fmla="*/ 0 h 238"/>
                  <a:gd name="T108" fmla="*/ 0 w 329"/>
                  <a:gd name="T109" fmla="*/ 0 h 238"/>
                  <a:gd name="T110" fmla="*/ 0 w 329"/>
                  <a:gd name="T111" fmla="*/ 0 h 238"/>
                  <a:gd name="T112" fmla="*/ 0 w 329"/>
                  <a:gd name="T113" fmla="*/ 0 h 23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29"/>
                  <a:gd name="T172" fmla="*/ 0 h 238"/>
                  <a:gd name="T173" fmla="*/ 329 w 329"/>
                  <a:gd name="T174" fmla="*/ 238 h 23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29" h="238">
                    <a:moveTo>
                      <a:pt x="0" y="4"/>
                    </a:moveTo>
                    <a:lnTo>
                      <a:pt x="2" y="18"/>
                    </a:lnTo>
                    <a:lnTo>
                      <a:pt x="8" y="46"/>
                    </a:lnTo>
                    <a:lnTo>
                      <a:pt x="15" y="73"/>
                    </a:lnTo>
                    <a:lnTo>
                      <a:pt x="22" y="100"/>
                    </a:lnTo>
                    <a:lnTo>
                      <a:pt x="29" y="126"/>
                    </a:lnTo>
                    <a:lnTo>
                      <a:pt x="38" y="152"/>
                    </a:lnTo>
                    <a:lnTo>
                      <a:pt x="49" y="177"/>
                    </a:lnTo>
                    <a:lnTo>
                      <a:pt x="59" y="203"/>
                    </a:lnTo>
                    <a:lnTo>
                      <a:pt x="70" y="229"/>
                    </a:lnTo>
                    <a:lnTo>
                      <a:pt x="76" y="238"/>
                    </a:lnTo>
                    <a:lnTo>
                      <a:pt x="329" y="226"/>
                    </a:lnTo>
                    <a:lnTo>
                      <a:pt x="321" y="209"/>
                    </a:lnTo>
                    <a:lnTo>
                      <a:pt x="309" y="186"/>
                    </a:lnTo>
                    <a:lnTo>
                      <a:pt x="299" y="162"/>
                    </a:lnTo>
                    <a:lnTo>
                      <a:pt x="289" y="138"/>
                    </a:lnTo>
                    <a:lnTo>
                      <a:pt x="279" y="114"/>
                    </a:lnTo>
                    <a:lnTo>
                      <a:pt x="271" y="89"/>
                    </a:lnTo>
                    <a:lnTo>
                      <a:pt x="264" y="63"/>
                    </a:lnTo>
                    <a:lnTo>
                      <a:pt x="256" y="39"/>
                    </a:lnTo>
                    <a:lnTo>
                      <a:pt x="250" y="12"/>
                    </a:lnTo>
                    <a:lnTo>
                      <a:pt x="248" y="0"/>
                    </a:lnTo>
                    <a:lnTo>
                      <a:pt x="16" y="4"/>
                    </a:lnTo>
                    <a:lnTo>
                      <a:pt x="0" y="4"/>
                    </a:lnTo>
                    <a:close/>
                    <a:moveTo>
                      <a:pt x="227" y="26"/>
                    </a:moveTo>
                    <a:lnTo>
                      <a:pt x="233" y="50"/>
                    </a:lnTo>
                    <a:lnTo>
                      <a:pt x="239" y="72"/>
                    </a:lnTo>
                    <a:lnTo>
                      <a:pt x="245" y="95"/>
                    </a:lnTo>
                    <a:lnTo>
                      <a:pt x="252" y="116"/>
                    </a:lnTo>
                    <a:lnTo>
                      <a:pt x="261" y="138"/>
                    </a:lnTo>
                    <a:lnTo>
                      <a:pt x="269" y="160"/>
                    </a:lnTo>
                    <a:lnTo>
                      <a:pt x="278" y="181"/>
                    </a:lnTo>
                    <a:lnTo>
                      <a:pt x="289" y="202"/>
                    </a:lnTo>
                    <a:lnTo>
                      <a:pt x="273" y="202"/>
                    </a:lnTo>
                    <a:lnTo>
                      <a:pt x="248" y="203"/>
                    </a:lnTo>
                    <a:lnTo>
                      <a:pt x="219" y="205"/>
                    </a:lnTo>
                    <a:lnTo>
                      <a:pt x="187" y="206"/>
                    </a:lnTo>
                    <a:lnTo>
                      <a:pt x="156" y="207"/>
                    </a:lnTo>
                    <a:lnTo>
                      <a:pt x="128" y="208"/>
                    </a:lnTo>
                    <a:lnTo>
                      <a:pt x="107" y="209"/>
                    </a:lnTo>
                    <a:lnTo>
                      <a:pt x="94" y="210"/>
                    </a:lnTo>
                    <a:lnTo>
                      <a:pt x="84" y="189"/>
                    </a:lnTo>
                    <a:lnTo>
                      <a:pt x="75" y="167"/>
                    </a:lnTo>
                    <a:lnTo>
                      <a:pt x="66" y="144"/>
                    </a:lnTo>
                    <a:lnTo>
                      <a:pt x="59" y="122"/>
                    </a:lnTo>
                    <a:lnTo>
                      <a:pt x="52" y="100"/>
                    </a:lnTo>
                    <a:lnTo>
                      <a:pt x="46" y="77"/>
                    </a:lnTo>
                    <a:lnTo>
                      <a:pt x="41" y="54"/>
                    </a:lnTo>
                    <a:lnTo>
                      <a:pt x="35" y="30"/>
                    </a:lnTo>
                    <a:lnTo>
                      <a:pt x="50" y="30"/>
                    </a:lnTo>
                    <a:lnTo>
                      <a:pt x="74" y="29"/>
                    </a:lnTo>
                    <a:lnTo>
                      <a:pt x="101" y="29"/>
                    </a:lnTo>
                    <a:lnTo>
                      <a:pt x="134" y="28"/>
                    </a:lnTo>
                    <a:lnTo>
                      <a:pt x="165" y="27"/>
                    </a:lnTo>
                    <a:lnTo>
                      <a:pt x="191" y="27"/>
                    </a:lnTo>
                    <a:lnTo>
                      <a:pt x="214" y="26"/>
                    </a:lnTo>
                    <a:lnTo>
                      <a:pt x="227" y="26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11" name="Freeform 46"/>
              <p:cNvSpPr>
                <a:spLocks/>
              </p:cNvSpPr>
              <p:nvPr/>
            </p:nvSpPr>
            <p:spPr bwMode="auto">
              <a:xfrm>
                <a:off x="4084" y="1432"/>
                <a:ext cx="21" cy="15"/>
              </a:xfrm>
              <a:custGeom>
                <a:avLst/>
                <a:gdLst>
                  <a:gd name="T0" fmla="*/ 0 w 145"/>
                  <a:gd name="T1" fmla="*/ 0 h 104"/>
                  <a:gd name="T2" fmla="*/ 0 w 145"/>
                  <a:gd name="T3" fmla="*/ 0 h 104"/>
                  <a:gd name="T4" fmla="*/ 0 w 145"/>
                  <a:gd name="T5" fmla="*/ 0 h 104"/>
                  <a:gd name="T6" fmla="*/ 0 w 145"/>
                  <a:gd name="T7" fmla="*/ 0 h 104"/>
                  <a:gd name="T8" fmla="*/ 0 w 145"/>
                  <a:gd name="T9" fmla="*/ 0 h 104"/>
                  <a:gd name="T10" fmla="*/ 0 w 145"/>
                  <a:gd name="T11" fmla="*/ 0 h 104"/>
                  <a:gd name="T12" fmla="*/ 0 w 145"/>
                  <a:gd name="T13" fmla="*/ 0 h 104"/>
                  <a:gd name="T14" fmla="*/ 0 w 145"/>
                  <a:gd name="T15" fmla="*/ 0 h 104"/>
                  <a:gd name="T16" fmla="*/ 0 w 145"/>
                  <a:gd name="T17" fmla="*/ 0 h 104"/>
                  <a:gd name="T18" fmla="*/ 0 w 145"/>
                  <a:gd name="T19" fmla="*/ 0 h 104"/>
                  <a:gd name="T20" fmla="*/ 0 w 145"/>
                  <a:gd name="T21" fmla="*/ 0 h 104"/>
                  <a:gd name="T22" fmla="*/ 0 w 145"/>
                  <a:gd name="T23" fmla="*/ 0 h 104"/>
                  <a:gd name="T24" fmla="*/ 0 w 145"/>
                  <a:gd name="T25" fmla="*/ 0 h 104"/>
                  <a:gd name="T26" fmla="*/ 0 w 145"/>
                  <a:gd name="T27" fmla="*/ 0 h 104"/>
                  <a:gd name="T28" fmla="*/ 0 w 145"/>
                  <a:gd name="T29" fmla="*/ 0 h 10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5"/>
                  <a:gd name="T46" fmla="*/ 0 h 104"/>
                  <a:gd name="T47" fmla="*/ 145 w 145"/>
                  <a:gd name="T48" fmla="*/ 104 h 10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5" h="104">
                    <a:moveTo>
                      <a:pt x="110" y="0"/>
                    </a:moveTo>
                    <a:lnTo>
                      <a:pt x="115" y="24"/>
                    </a:lnTo>
                    <a:lnTo>
                      <a:pt x="123" y="49"/>
                    </a:lnTo>
                    <a:lnTo>
                      <a:pt x="127" y="62"/>
                    </a:lnTo>
                    <a:lnTo>
                      <a:pt x="132" y="74"/>
                    </a:lnTo>
                    <a:lnTo>
                      <a:pt x="139" y="86"/>
                    </a:lnTo>
                    <a:lnTo>
                      <a:pt x="145" y="100"/>
                    </a:lnTo>
                    <a:lnTo>
                      <a:pt x="33" y="104"/>
                    </a:lnTo>
                    <a:lnTo>
                      <a:pt x="27" y="91"/>
                    </a:lnTo>
                    <a:lnTo>
                      <a:pt x="22" y="78"/>
                    </a:lnTo>
                    <a:lnTo>
                      <a:pt x="17" y="65"/>
                    </a:lnTo>
                    <a:lnTo>
                      <a:pt x="13" y="52"/>
                    </a:lnTo>
                    <a:lnTo>
                      <a:pt x="5" y="26"/>
                    </a:lnTo>
                    <a:lnTo>
                      <a:pt x="0" y="2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12" name="Freeform 47"/>
              <p:cNvSpPr>
                <a:spLocks noEditPoints="1"/>
              </p:cNvSpPr>
              <p:nvPr/>
            </p:nvSpPr>
            <p:spPr bwMode="auto">
              <a:xfrm>
                <a:off x="4030" y="1323"/>
                <a:ext cx="55" cy="41"/>
              </a:xfrm>
              <a:custGeom>
                <a:avLst/>
                <a:gdLst>
                  <a:gd name="T0" fmla="*/ 0 w 384"/>
                  <a:gd name="T1" fmla="*/ 0 h 284"/>
                  <a:gd name="T2" fmla="*/ 0 w 384"/>
                  <a:gd name="T3" fmla="*/ 0 h 284"/>
                  <a:gd name="T4" fmla="*/ 0 w 384"/>
                  <a:gd name="T5" fmla="*/ 0 h 284"/>
                  <a:gd name="T6" fmla="*/ 0 w 384"/>
                  <a:gd name="T7" fmla="*/ 0 h 284"/>
                  <a:gd name="T8" fmla="*/ 0 w 384"/>
                  <a:gd name="T9" fmla="*/ 0 h 284"/>
                  <a:gd name="T10" fmla="*/ 0 w 384"/>
                  <a:gd name="T11" fmla="*/ 0 h 284"/>
                  <a:gd name="T12" fmla="*/ 0 w 384"/>
                  <a:gd name="T13" fmla="*/ 0 h 284"/>
                  <a:gd name="T14" fmla="*/ 0 w 384"/>
                  <a:gd name="T15" fmla="*/ 0 h 284"/>
                  <a:gd name="T16" fmla="*/ 0 w 384"/>
                  <a:gd name="T17" fmla="*/ 0 h 284"/>
                  <a:gd name="T18" fmla="*/ 0 w 384"/>
                  <a:gd name="T19" fmla="*/ 0 h 284"/>
                  <a:gd name="T20" fmla="*/ 0 w 384"/>
                  <a:gd name="T21" fmla="*/ 0 h 284"/>
                  <a:gd name="T22" fmla="*/ 0 w 384"/>
                  <a:gd name="T23" fmla="*/ 0 h 284"/>
                  <a:gd name="T24" fmla="*/ 0 w 384"/>
                  <a:gd name="T25" fmla="*/ 0 h 284"/>
                  <a:gd name="T26" fmla="*/ 0 w 384"/>
                  <a:gd name="T27" fmla="*/ 0 h 284"/>
                  <a:gd name="T28" fmla="*/ 0 w 384"/>
                  <a:gd name="T29" fmla="*/ 0 h 284"/>
                  <a:gd name="T30" fmla="*/ 0 w 384"/>
                  <a:gd name="T31" fmla="*/ 0 h 284"/>
                  <a:gd name="T32" fmla="*/ 0 w 384"/>
                  <a:gd name="T33" fmla="*/ 0 h 284"/>
                  <a:gd name="T34" fmla="*/ 0 w 384"/>
                  <a:gd name="T35" fmla="*/ 0 h 284"/>
                  <a:gd name="T36" fmla="*/ 0 w 384"/>
                  <a:gd name="T37" fmla="*/ 0 h 284"/>
                  <a:gd name="T38" fmla="*/ 0 w 384"/>
                  <a:gd name="T39" fmla="*/ 0 h 284"/>
                  <a:gd name="T40" fmla="*/ 0 w 384"/>
                  <a:gd name="T41" fmla="*/ 0 h 284"/>
                  <a:gd name="T42" fmla="*/ 0 w 384"/>
                  <a:gd name="T43" fmla="*/ 0 h 284"/>
                  <a:gd name="T44" fmla="*/ 0 w 384"/>
                  <a:gd name="T45" fmla="*/ 0 h 284"/>
                  <a:gd name="T46" fmla="*/ 0 w 384"/>
                  <a:gd name="T47" fmla="*/ 0 h 284"/>
                  <a:gd name="T48" fmla="*/ 0 w 384"/>
                  <a:gd name="T49" fmla="*/ 0 h 284"/>
                  <a:gd name="T50" fmla="*/ 0 w 384"/>
                  <a:gd name="T51" fmla="*/ 0 h 284"/>
                  <a:gd name="T52" fmla="*/ 0 w 384"/>
                  <a:gd name="T53" fmla="*/ 0 h 284"/>
                  <a:gd name="T54" fmla="*/ 0 w 384"/>
                  <a:gd name="T55" fmla="*/ 0 h 284"/>
                  <a:gd name="T56" fmla="*/ 0 w 384"/>
                  <a:gd name="T57" fmla="*/ 0 h 284"/>
                  <a:gd name="T58" fmla="*/ 0 w 384"/>
                  <a:gd name="T59" fmla="*/ 0 h 284"/>
                  <a:gd name="T60" fmla="*/ 0 w 384"/>
                  <a:gd name="T61" fmla="*/ 0 h 284"/>
                  <a:gd name="T62" fmla="*/ 0 w 384"/>
                  <a:gd name="T63" fmla="*/ 0 h 284"/>
                  <a:gd name="T64" fmla="*/ 0 w 384"/>
                  <a:gd name="T65" fmla="*/ 0 h 284"/>
                  <a:gd name="T66" fmla="*/ 0 w 384"/>
                  <a:gd name="T67" fmla="*/ 0 h 284"/>
                  <a:gd name="T68" fmla="*/ 0 w 384"/>
                  <a:gd name="T69" fmla="*/ 0 h 284"/>
                  <a:gd name="T70" fmla="*/ 0 w 384"/>
                  <a:gd name="T71" fmla="*/ 0 h 284"/>
                  <a:gd name="T72" fmla="*/ 0 w 384"/>
                  <a:gd name="T73" fmla="*/ 0 h 284"/>
                  <a:gd name="T74" fmla="*/ 0 w 384"/>
                  <a:gd name="T75" fmla="*/ 0 h 284"/>
                  <a:gd name="T76" fmla="*/ 0 w 384"/>
                  <a:gd name="T77" fmla="*/ 0 h 284"/>
                  <a:gd name="T78" fmla="*/ 0 w 384"/>
                  <a:gd name="T79" fmla="*/ 0 h 284"/>
                  <a:gd name="T80" fmla="*/ 0 w 384"/>
                  <a:gd name="T81" fmla="*/ 0 h 284"/>
                  <a:gd name="T82" fmla="*/ 0 w 384"/>
                  <a:gd name="T83" fmla="*/ 0 h 284"/>
                  <a:gd name="T84" fmla="*/ 0 w 384"/>
                  <a:gd name="T85" fmla="*/ 0 h 284"/>
                  <a:gd name="T86" fmla="*/ 0 w 384"/>
                  <a:gd name="T87" fmla="*/ 0 h 284"/>
                  <a:gd name="T88" fmla="*/ 0 w 384"/>
                  <a:gd name="T89" fmla="*/ 0 h 284"/>
                  <a:gd name="T90" fmla="*/ 0 w 384"/>
                  <a:gd name="T91" fmla="*/ 0 h 284"/>
                  <a:gd name="T92" fmla="*/ 0 w 384"/>
                  <a:gd name="T93" fmla="*/ 0 h 284"/>
                  <a:gd name="T94" fmla="*/ 0 w 384"/>
                  <a:gd name="T95" fmla="*/ 0 h 284"/>
                  <a:gd name="T96" fmla="*/ 0 w 384"/>
                  <a:gd name="T97" fmla="*/ 0 h 284"/>
                  <a:gd name="T98" fmla="*/ 0 w 384"/>
                  <a:gd name="T99" fmla="*/ 0 h 284"/>
                  <a:gd name="T100" fmla="*/ 0 w 384"/>
                  <a:gd name="T101" fmla="*/ 0 h 284"/>
                  <a:gd name="T102" fmla="*/ 0 w 384"/>
                  <a:gd name="T103" fmla="*/ 0 h 284"/>
                  <a:gd name="T104" fmla="*/ 0 w 384"/>
                  <a:gd name="T105" fmla="*/ 0 h 284"/>
                  <a:gd name="T106" fmla="*/ 0 w 384"/>
                  <a:gd name="T107" fmla="*/ 0 h 284"/>
                  <a:gd name="T108" fmla="*/ 0 w 384"/>
                  <a:gd name="T109" fmla="*/ 0 h 284"/>
                  <a:gd name="T110" fmla="*/ 0 w 384"/>
                  <a:gd name="T111" fmla="*/ 0 h 284"/>
                  <a:gd name="T112" fmla="*/ 0 w 384"/>
                  <a:gd name="T113" fmla="*/ 0 h 28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84"/>
                  <a:gd name="T172" fmla="*/ 0 h 284"/>
                  <a:gd name="T173" fmla="*/ 384 w 384"/>
                  <a:gd name="T174" fmla="*/ 284 h 28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84" h="284">
                    <a:moveTo>
                      <a:pt x="0" y="19"/>
                    </a:moveTo>
                    <a:lnTo>
                      <a:pt x="1" y="32"/>
                    </a:lnTo>
                    <a:lnTo>
                      <a:pt x="5" y="58"/>
                    </a:lnTo>
                    <a:lnTo>
                      <a:pt x="9" y="87"/>
                    </a:lnTo>
                    <a:lnTo>
                      <a:pt x="13" y="116"/>
                    </a:lnTo>
                    <a:lnTo>
                      <a:pt x="18" y="146"/>
                    </a:lnTo>
                    <a:lnTo>
                      <a:pt x="23" y="177"/>
                    </a:lnTo>
                    <a:lnTo>
                      <a:pt x="29" y="208"/>
                    </a:lnTo>
                    <a:lnTo>
                      <a:pt x="34" y="239"/>
                    </a:lnTo>
                    <a:lnTo>
                      <a:pt x="40" y="270"/>
                    </a:lnTo>
                    <a:lnTo>
                      <a:pt x="43" y="284"/>
                    </a:lnTo>
                    <a:lnTo>
                      <a:pt x="384" y="263"/>
                    </a:lnTo>
                    <a:lnTo>
                      <a:pt x="381" y="250"/>
                    </a:lnTo>
                    <a:lnTo>
                      <a:pt x="374" y="219"/>
                    </a:lnTo>
                    <a:lnTo>
                      <a:pt x="367" y="189"/>
                    </a:lnTo>
                    <a:lnTo>
                      <a:pt x="361" y="158"/>
                    </a:lnTo>
                    <a:lnTo>
                      <a:pt x="354" y="128"/>
                    </a:lnTo>
                    <a:lnTo>
                      <a:pt x="349" y="99"/>
                    </a:lnTo>
                    <a:lnTo>
                      <a:pt x="344" y="69"/>
                    </a:lnTo>
                    <a:lnTo>
                      <a:pt x="339" y="41"/>
                    </a:lnTo>
                    <a:lnTo>
                      <a:pt x="334" y="13"/>
                    </a:lnTo>
                    <a:lnTo>
                      <a:pt x="332" y="0"/>
                    </a:lnTo>
                    <a:lnTo>
                      <a:pt x="12" y="19"/>
                    </a:lnTo>
                    <a:lnTo>
                      <a:pt x="0" y="19"/>
                    </a:lnTo>
                    <a:close/>
                    <a:moveTo>
                      <a:pt x="309" y="27"/>
                    </a:moveTo>
                    <a:lnTo>
                      <a:pt x="313" y="52"/>
                    </a:lnTo>
                    <a:lnTo>
                      <a:pt x="318" y="77"/>
                    </a:lnTo>
                    <a:lnTo>
                      <a:pt x="322" y="104"/>
                    </a:lnTo>
                    <a:lnTo>
                      <a:pt x="328" y="130"/>
                    </a:lnTo>
                    <a:lnTo>
                      <a:pt x="333" y="157"/>
                    </a:lnTo>
                    <a:lnTo>
                      <a:pt x="339" y="184"/>
                    </a:lnTo>
                    <a:lnTo>
                      <a:pt x="345" y="211"/>
                    </a:lnTo>
                    <a:lnTo>
                      <a:pt x="351" y="238"/>
                    </a:lnTo>
                    <a:lnTo>
                      <a:pt x="333" y="239"/>
                    </a:lnTo>
                    <a:lnTo>
                      <a:pt x="300" y="241"/>
                    </a:lnTo>
                    <a:lnTo>
                      <a:pt x="257" y="245"/>
                    </a:lnTo>
                    <a:lnTo>
                      <a:pt x="209" y="247"/>
                    </a:lnTo>
                    <a:lnTo>
                      <a:pt x="161" y="250"/>
                    </a:lnTo>
                    <a:lnTo>
                      <a:pt x="118" y="253"/>
                    </a:lnTo>
                    <a:lnTo>
                      <a:pt x="84" y="255"/>
                    </a:lnTo>
                    <a:lnTo>
                      <a:pt x="66" y="256"/>
                    </a:lnTo>
                    <a:lnTo>
                      <a:pt x="60" y="228"/>
                    </a:lnTo>
                    <a:lnTo>
                      <a:pt x="55" y="201"/>
                    </a:lnTo>
                    <a:lnTo>
                      <a:pt x="51" y="173"/>
                    </a:lnTo>
                    <a:lnTo>
                      <a:pt x="45" y="146"/>
                    </a:lnTo>
                    <a:lnTo>
                      <a:pt x="41" y="120"/>
                    </a:lnTo>
                    <a:lnTo>
                      <a:pt x="38" y="95"/>
                    </a:lnTo>
                    <a:lnTo>
                      <a:pt x="34" y="69"/>
                    </a:lnTo>
                    <a:lnTo>
                      <a:pt x="31" y="44"/>
                    </a:lnTo>
                    <a:lnTo>
                      <a:pt x="48" y="43"/>
                    </a:lnTo>
                    <a:lnTo>
                      <a:pt x="80" y="41"/>
                    </a:lnTo>
                    <a:lnTo>
                      <a:pt x="122" y="39"/>
                    </a:lnTo>
                    <a:lnTo>
                      <a:pt x="168" y="36"/>
                    </a:lnTo>
                    <a:lnTo>
                      <a:pt x="216" y="33"/>
                    </a:lnTo>
                    <a:lnTo>
                      <a:pt x="258" y="31"/>
                    </a:lnTo>
                    <a:lnTo>
                      <a:pt x="290" y="28"/>
                    </a:lnTo>
                    <a:lnTo>
                      <a:pt x="309" y="27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13" name="Freeform 48"/>
              <p:cNvSpPr>
                <a:spLocks noEditPoints="1"/>
              </p:cNvSpPr>
              <p:nvPr/>
            </p:nvSpPr>
            <p:spPr bwMode="auto">
              <a:xfrm>
                <a:off x="4042" y="1332"/>
                <a:ext cx="31" cy="23"/>
              </a:xfrm>
              <a:custGeom>
                <a:avLst/>
                <a:gdLst>
                  <a:gd name="T0" fmla="*/ 0 w 219"/>
                  <a:gd name="T1" fmla="*/ 0 h 164"/>
                  <a:gd name="T2" fmla="*/ 0 w 219"/>
                  <a:gd name="T3" fmla="*/ 0 h 164"/>
                  <a:gd name="T4" fmla="*/ 0 w 219"/>
                  <a:gd name="T5" fmla="*/ 0 h 164"/>
                  <a:gd name="T6" fmla="*/ 0 w 219"/>
                  <a:gd name="T7" fmla="*/ 0 h 164"/>
                  <a:gd name="T8" fmla="*/ 0 w 219"/>
                  <a:gd name="T9" fmla="*/ 0 h 164"/>
                  <a:gd name="T10" fmla="*/ 0 w 219"/>
                  <a:gd name="T11" fmla="*/ 0 h 164"/>
                  <a:gd name="T12" fmla="*/ 0 w 219"/>
                  <a:gd name="T13" fmla="*/ 0 h 164"/>
                  <a:gd name="T14" fmla="*/ 0 w 219"/>
                  <a:gd name="T15" fmla="*/ 0 h 164"/>
                  <a:gd name="T16" fmla="*/ 0 w 219"/>
                  <a:gd name="T17" fmla="*/ 0 h 164"/>
                  <a:gd name="T18" fmla="*/ 0 w 219"/>
                  <a:gd name="T19" fmla="*/ 0 h 164"/>
                  <a:gd name="T20" fmla="*/ 0 w 219"/>
                  <a:gd name="T21" fmla="*/ 0 h 164"/>
                  <a:gd name="T22" fmla="*/ 0 w 219"/>
                  <a:gd name="T23" fmla="*/ 0 h 164"/>
                  <a:gd name="T24" fmla="*/ 0 w 219"/>
                  <a:gd name="T25" fmla="*/ 0 h 164"/>
                  <a:gd name="T26" fmla="*/ 0 w 219"/>
                  <a:gd name="T27" fmla="*/ 0 h 164"/>
                  <a:gd name="T28" fmla="*/ 0 w 219"/>
                  <a:gd name="T29" fmla="*/ 0 h 164"/>
                  <a:gd name="T30" fmla="*/ 0 w 219"/>
                  <a:gd name="T31" fmla="*/ 0 h 164"/>
                  <a:gd name="T32" fmla="*/ 0 w 219"/>
                  <a:gd name="T33" fmla="*/ 0 h 164"/>
                  <a:gd name="T34" fmla="*/ 0 w 219"/>
                  <a:gd name="T35" fmla="*/ 0 h 164"/>
                  <a:gd name="T36" fmla="*/ 0 w 219"/>
                  <a:gd name="T37" fmla="*/ 0 h 164"/>
                  <a:gd name="T38" fmla="*/ 0 w 219"/>
                  <a:gd name="T39" fmla="*/ 0 h 164"/>
                  <a:gd name="T40" fmla="*/ 0 w 219"/>
                  <a:gd name="T41" fmla="*/ 0 h 164"/>
                  <a:gd name="T42" fmla="*/ 0 w 219"/>
                  <a:gd name="T43" fmla="*/ 0 h 164"/>
                  <a:gd name="T44" fmla="*/ 0 w 219"/>
                  <a:gd name="T45" fmla="*/ 0 h 164"/>
                  <a:gd name="T46" fmla="*/ 0 w 219"/>
                  <a:gd name="T47" fmla="*/ 0 h 16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9"/>
                  <a:gd name="T73" fmla="*/ 0 h 164"/>
                  <a:gd name="T74" fmla="*/ 219 w 219"/>
                  <a:gd name="T75" fmla="*/ 164 h 16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9" h="164">
                    <a:moveTo>
                      <a:pt x="0" y="12"/>
                    </a:moveTo>
                    <a:lnTo>
                      <a:pt x="24" y="164"/>
                    </a:lnTo>
                    <a:lnTo>
                      <a:pt x="205" y="154"/>
                    </a:lnTo>
                    <a:lnTo>
                      <a:pt x="219" y="152"/>
                    </a:lnTo>
                    <a:lnTo>
                      <a:pt x="188" y="0"/>
                    </a:lnTo>
                    <a:lnTo>
                      <a:pt x="12" y="12"/>
                    </a:lnTo>
                    <a:lnTo>
                      <a:pt x="0" y="12"/>
                    </a:lnTo>
                    <a:close/>
                    <a:moveTo>
                      <a:pt x="166" y="28"/>
                    </a:moveTo>
                    <a:lnTo>
                      <a:pt x="170" y="50"/>
                    </a:lnTo>
                    <a:lnTo>
                      <a:pt x="176" y="79"/>
                    </a:lnTo>
                    <a:lnTo>
                      <a:pt x="181" y="107"/>
                    </a:lnTo>
                    <a:lnTo>
                      <a:pt x="186" y="128"/>
                    </a:lnTo>
                    <a:lnTo>
                      <a:pt x="159" y="130"/>
                    </a:lnTo>
                    <a:lnTo>
                      <a:pt x="117" y="132"/>
                    </a:lnTo>
                    <a:lnTo>
                      <a:pt x="76" y="135"/>
                    </a:lnTo>
                    <a:lnTo>
                      <a:pt x="47" y="136"/>
                    </a:lnTo>
                    <a:lnTo>
                      <a:pt x="44" y="115"/>
                    </a:lnTo>
                    <a:lnTo>
                      <a:pt x="39" y="85"/>
                    </a:lnTo>
                    <a:lnTo>
                      <a:pt x="35" y="56"/>
                    </a:lnTo>
                    <a:lnTo>
                      <a:pt x="31" y="37"/>
                    </a:lnTo>
                    <a:lnTo>
                      <a:pt x="57" y="36"/>
                    </a:lnTo>
                    <a:lnTo>
                      <a:pt x="98" y="33"/>
                    </a:lnTo>
                    <a:lnTo>
                      <a:pt x="138" y="30"/>
                    </a:lnTo>
                    <a:lnTo>
                      <a:pt x="166" y="28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14" name="Freeform 49"/>
              <p:cNvSpPr>
                <a:spLocks/>
              </p:cNvSpPr>
              <p:nvPr/>
            </p:nvSpPr>
            <p:spPr bwMode="auto">
              <a:xfrm>
                <a:off x="4051" y="1339"/>
                <a:ext cx="12" cy="9"/>
              </a:xfrm>
              <a:custGeom>
                <a:avLst/>
                <a:gdLst>
                  <a:gd name="T0" fmla="*/ 0 w 89"/>
                  <a:gd name="T1" fmla="*/ 0 h 65"/>
                  <a:gd name="T2" fmla="*/ 0 w 89"/>
                  <a:gd name="T3" fmla="*/ 0 h 65"/>
                  <a:gd name="T4" fmla="*/ 0 w 89"/>
                  <a:gd name="T5" fmla="*/ 0 h 65"/>
                  <a:gd name="T6" fmla="*/ 0 w 89"/>
                  <a:gd name="T7" fmla="*/ 0 h 65"/>
                  <a:gd name="T8" fmla="*/ 0 w 89"/>
                  <a:gd name="T9" fmla="*/ 0 h 65"/>
                  <a:gd name="T10" fmla="*/ 0 w 89"/>
                  <a:gd name="T11" fmla="*/ 0 h 65"/>
                  <a:gd name="T12" fmla="*/ 0 w 89"/>
                  <a:gd name="T13" fmla="*/ 0 h 65"/>
                  <a:gd name="T14" fmla="*/ 0 w 89"/>
                  <a:gd name="T15" fmla="*/ 0 h 65"/>
                  <a:gd name="T16" fmla="*/ 0 w 89"/>
                  <a:gd name="T17" fmla="*/ 0 h 65"/>
                  <a:gd name="T18" fmla="*/ 0 w 89"/>
                  <a:gd name="T19" fmla="*/ 0 h 65"/>
                  <a:gd name="T20" fmla="*/ 0 w 89"/>
                  <a:gd name="T21" fmla="*/ 0 h 6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9"/>
                  <a:gd name="T34" fmla="*/ 0 h 65"/>
                  <a:gd name="T35" fmla="*/ 89 w 89"/>
                  <a:gd name="T36" fmla="*/ 65 h 6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9" h="65">
                    <a:moveTo>
                      <a:pt x="77" y="0"/>
                    </a:moveTo>
                    <a:lnTo>
                      <a:pt x="79" y="16"/>
                    </a:lnTo>
                    <a:lnTo>
                      <a:pt x="82" y="30"/>
                    </a:lnTo>
                    <a:lnTo>
                      <a:pt x="85" y="46"/>
                    </a:lnTo>
                    <a:lnTo>
                      <a:pt x="89" y="60"/>
                    </a:lnTo>
                    <a:lnTo>
                      <a:pt x="10" y="65"/>
                    </a:lnTo>
                    <a:lnTo>
                      <a:pt x="7" y="50"/>
                    </a:lnTo>
                    <a:lnTo>
                      <a:pt x="5" y="35"/>
                    </a:lnTo>
                    <a:lnTo>
                      <a:pt x="2" y="20"/>
                    </a:lnTo>
                    <a:lnTo>
                      <a:pt x="0" y="5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15" name="Freeform 50"/>
              <p:cNvSpPr>
                <a:spLocks noEditPoints="1"/>
              </p:cNvSpPr>
              <p:nvPr/>
            </p:nvSpPr>
            <p:spPr bwMode="auto">
              <a:xfrm>
                <a:off x="4020" y="1315"/>
                <a:ext cx="76" cy="56"/>
              </a:xfrm>
              <a:custGeom>
                <a:avLst/>
                <a:gdLst>
                  <a:gd name="T0" fmla="*/ 0 w 533"/>
                  <a:gd name="T1" fmla="*/ 0 h 391"/>
                  <a:gd name="T2" fmla="*/ 0 w 533"/>
                  <a:gd name="T3" fmla="*/ 0 h 391"/>
                  <a:gd name="T4" fmla="*/ 0 w 533"/>
                  <a:gd name="T5" fmla="*/ 0 h 391"/>
                  <a:gd name="T6" fmla="*/ 0 w 533"/>
                  <a:gd name="T7" fmla="*/ 0 h 391"/>
                  <a:gd name="T8" fmla="*/ 0 w 533"/>
                  <a:gd name="T9" fmla="*/ 0 h 391"/>
                  <a:gd name="T10" fmla="*/ 0 w 533"/>
                  <a:gd name="T11" fmla="*/ 0 h 391"/>
                  <a:gd name="T12" fmla="*/ 0 w 533"/>
                  <a:gd name="T13" fmla="*/ 0 h 391"/>
                  <a:gd name="T14" fmla="*/ 0 w 533"/>
                  <a:gd name="T15" fmla="*/ 0 h 391"/>
                  <a:gd name="T16" fmla="*/ 0 w 533"/>
                  <a:gd name="T17" fmla="*/ 0 h 391"/>
                  <a:gd name="T18" fmla="*/ 0 w 533"/>
                  <a:gd name="T19" fmla="*/ 0 h 391"/>
                  <a:gd name="T20" fmla="*/ 0 w 533"/>
                  <a:gd name="T21" fmla="*/ 0 h 391"/>
                  <a:gd name="T22" fmla="*/ 0 w 533"/>
                  <a:gd name="T23" fmla="*/ 0 h 391"/>
                  <a:gd name="T24" fmla="*/ 0 w 533"/>
                  <a:gd name="T25" fmla="*/ 0 h 391"/>
                  <a:gd name="T26" fmla="*/ 0 w 533"/>
                  <a:gd name="T27" fmla="*/ 0 h 391"/>
                  <a:gd name="T28" fmla="*/ 0 w 533"/>
                  <a:gd name="T29" fmla="*/ 0 h 391"/>
                  <a:gd name="T30" fmla="*/ 0 w 533"/>
                  <a:gd name="T31" fmla="*/ 0 h 391"/>
                  <a:gd name="T32" fmla="*/ 0 w 533"/>
                  <a:gd name="T33" fmla="*/ 0 h 391"/>
                  <a:gd name="T34" fmla="*/ 0 w 533"/>
                  <a:gd name="T35" fmla="*/ 0 h 391"/>
                  <a:gd name="T36" fmla="*/ 0 w 533"/>
                  <a:gd name="T37" fmla="*/ 0 h 391"/>
                  <a:gd name="T38" fmla="*/ 0 w 533"/>
                  <a:gd name="T39" fmla="*/ 0 h 391"/>
                  <a:gd name="T40" fmla="*/ 0 w 533"/>
                  <a:gd name="T41" fmla="*/ 0 h 391"/>
                  <a:gd name="T42" fmla="*/ 0 w 533"/>
                  <a:gd name="T43" fmla="*/ 0 h 391"/>
                  <a:gd name="T44" fmla="*/ 0 w 533"/>
                  <a:gd name="T45" fmla="*/ 0 h 391"/>
                  <a:gd name="T46" fmla="*/ 0 w 533"/>
                  <a:gd name="T47" fmla="*/ 0 h 391"/>
                  <a:gd name="T48" fmla="*/ 0 w 533"/>
                  <a:gd name="T49" fmla="*/ 0 h 391"/>
                  <a:gd name="T50" fmla="*/ 0 w 533"/>
                  <a:gd name="T51" fmla="*/ 0 h 391"/>
                  <a:gd name="T52" fmla="*/ 0 w 533"/>
                  <a:gd name="T53" fmla="*/ 0 h 391"/>
                  <a:gd name="T54" fmla="*/ 0 w 533"/>
                  <a:gd name="T55" fmla="*/ 0 h 391"/>
                  <a:gd name="T56" fmla="*/ 0 w 533"/>
                  <a:gd name="T57" fmla="*/ 0 h 391"/>
                  <a:gd name="T58" fmla="*/ 0 w 533"/>
                  <a:gd name="T59" fmla="*/ 0 h 391"/>
                  <a:gd name="T60" fmla="*/ 0 w 533"/>
                  <a:gd name="T61" fmla="*/ 0 h 391"/>
                  <a:gd name="T62" fmla="*/ 0 w 533"/>
                  <a:gd name="T63" fmla="*/ 0 h 391"/>
                  <a:gd name="T64" fmla="*/ 0 w 533"/>
                  <a:gd name="T65" fmla="*/ 0 h 391"/>
                  <a:gd name="T66" fmla="*/ 0 w 533"/>
                  <a:gd name="T67" fmla="*/ 0 h 391"/>
                  <a:gd name="T68" fmla="*/ 0 w 533"/>
                  <a:gd name="T69" fmla="*/ 0 h 391"/>
                  <a:gd name="T70" fmla="*/ 0 w 533"/>
                  <a:gd name="T71" fmla="*/ 0 h 391"/>
                  <a:gd name="T72" fmla="*/ 0 w 533"/>
                  <a:gd name="T73" fmla="*/ 0 h 391"/>
                  <a:gd name="T74" fmla="*/ 0 w 533"/>
                  <a:gd name="T75" fmla="*/ 0 h 391"/>
                  <a:gd name="T76" fmla="*/ 0 w 533"/>
                  <a:gd name="T77" fmla="*/ 0 h 391"/>
                  <a:gd name="T78" fmla="*/ 0 w 533"/>
                  <a:gd name="T79" fmla="*/ 0 h 391"/>
                  <a:gd name="T80" fmla="*/ 0 w 533"/>
                  <a:gd name="T81" fmla="*/ 0 h 391"/>
                  <a:gd name="T82" fmla="*/ 0 w 533"/>
                  <a:gd name="T83" fmla="*/ 0 h 391"/>
                  <a:gd name="T84" fmla="*/ 0 w 533"/>
                  <a:gd name="T85" fmla="*/ 0 h 391"/>
                  <a:gd name="T86" fmla="*/ 0 w 533"/>
                  <a:gd name="T87" fmla="*/ 0 h 391"/>
                  <a:gd name="T88" fmla="*/ 0 w 533"/>
                  <a:gd name="T89" fmla="*/ 0 h 391"/>
                  <a:gd name="T90" fmla="*/ 0 w 533"/>
                  <a:gd name="T91" fmla="*/ 0 h 391"/>
                  <a:gd name="T92" fmla="*/ 0 w 533"/>
                  <a:gd name="T93" fmla="*/ 0 h 391"/>
                  <a:gd name="T94" fmla="*/ 0 w 533"/>
                  <a:gd name="T95" fmla="*/ 0 h 391"/>
                  <a:gd name="T96" fmla="*/ 0 w 533"/>
                  <a:gd name="T97" fmla="*/ 0 h 391"/>
                  <a:gd name="T98" fmla="*/ 0 w 533"/>
                  <a:gd name="T99" fmla="*/ 0 h 391"/>
                  <a:gd name="T100" fmla="*/ 0 w 533"/>
                  <a:gd name="T101" fmla="*/ 0 h 391"/>
                  <a:gd name="T102" fmla="*/ 0 w 533"/>
                  <a:gd name="T103" fmla="*/ 0 h 391"/>
                  <a:gd name="T104" fmla="*/ 0 w 533"/>
                  <a:gd name="T105" fmla="*/ 0 h 391"/>
                  <a:gd name="T106" fmla="*/ 0 w 533"/>
                  <a:gd name="T107" fmla="*/ 0 h 391"/>
                  <a:gd name="T108" fmla="*/ 0 w 533"/>
                  <a:gd name="T109" fmla="*/ 0 h 391"/>
                  <a:gd name="T110" fmla="*/ 0 w 533"/>
                  <a:gd name="T111" fmla="*/ 0 h 391"/>
                  <a:gd name="T112" fmla="*/ 0 w 533"/>
                  <a:gd name="T113" fmla="*/ 0 h 391"/>
                  <a:gd name="T114" fmla="*/ 0 w 533"/>
                  <a:gd name="T115" fmla="*/ 0 h 391"/>
                  <a:gd name="T116" fmla="*/ 0 w 533"/>
                  <a:gd name="T117" fmla="*/ 0 h 3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33"/>
                  <a:gd name="T178" fmla="*/ 0 h 391"/>
                  <a:gd name="T179" fmla="*/ 533 w 533"/>
                  <a:gd name="T180" fmla="*/ 391 h 3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33" h="391">
                    <a:moveTo>
                      <a:pt x="0" y="28"/>
                    </a:moveTo>
                    <a:lnTo>
                      <a:pt x="2" y="39"/>
                    </a:lnTo>
                    <a:lnTo>
                      <a:pt x="8" y="86"/>
                    </a:lnTo>
                    <a:lnTo>
                      <a:pt x="14" y="131"/>
                    </a:lnTo>
                    <a:lnTo>
                      <a:pt x="20" y="174"/>
                    </a:lnTo>
                    <a:lnTo>
                      <a:pt x="28" y="216"/>
                    </a:lnTo>
                    <a:lnTo>
                      <a:pt x="34" y="257"/>
                    </a:lnTo>
                    <a:lnTo>
                      <a:pt x="41" y="298"/>
                    </a:lnTo>
                    <a:lnTo>
                      <a:pt x="49" y="338"/>
                    </a:lnTo>
                    <a:lnTo>
                      <a:pt x="58" y="377"/>
                    </a:lnTo>
                    <a:lnTo>
                      <a:pt x="61" y="391"/>
                    </a:lnTo>
                    <a:lnTo>
                      <a:pt x="533" y="363"/>
                    </a:lnTo>
                    <a:lnTo>
                      <a:pt x="529" y="349"/>
                    </a:lnTo>
                    <a:lnTo>
                      <a:pt x="518" y="306"/>
                    </a:lnTo>
                    <a:lnTo>
                      <a:pt x="509" y="262"/>
                    </a:lnTo>
                    <a:lnTo>
                      <a:pt x="500" y="219"/>
                    </a:lnTo>
                    <a:lnTo>
                      <a:pt x="491" y="177"/>
                    </a:lnTo>
                    <a:lnTo>
                      <a:pt x="483" y="134"/>
                    </a:lnTo>
                    <a:lnTo>
                      <a:pt x="475" y="93"/>
                    </a:lnTo>
                    <a:lnTo>
                      <a:pt x="468" y="52"/>
                    </a:lnTo>
                    <a:lnTo>
                      <a:pt x="462" y="14"/>
                    </a:lnTo>
                    <a:lnTo>
                      <a:pt x="460" y="0"/>
                    </a:lnTo>
                    <a:lnTo>
                      <a:pt x="12" y="27"/>
                    </a:lnTo>
                    <a:lnTo>
                      <a:pt x="0" y="28"/>
                    </a:lnTo>
                    <a:close/>
                    <a:moveTo>
                      <a:pt x="437" y="28"/>
                    </a:moveTo>
                    <a:lnTo>
                      <a:pt x="443" y="64"/>
                    </a:lnTo>
                    <a:lnTo>
                      <a:pt x="449" y="100"/>
                    </a:lnTo>
                    <a:lnTo>
                      <a:pt x="456" y="137"/>
                    </a:lnTo>
                    <a:lnTo>
                      <a:pt x="464" y="176"/>
                    </a:lnTo>
                    <a:lnTo>
                      <a:pt x="471" y="215"/>
                    </a:lnTo>
                    <a:lnTo>
                      <a:pt x="479" y="254"/>
                    </a:lnTo>
                    <a:lnTo>
                      <a:pt x="488" y="293"/>
                    </a:lnTo>
                    <a:lnTo>
                      <a:pt x="498" y="333"/>
                    </a:lnTo>
                    <a:lnTo>
                      <a:pt x="498" y="336"/>
                    </a:lnTo>
                    <a:lnTo>
                      <a:pt x="499" y="338"/>
                    </a:lnTo>
                    <a:lnTo>
                      <a:pt x="475" y="340"/>
                    </a:lnTo>
                    <a:lnTo>
                      <a:pt x="426" y="342"/>
                    </a:lnTo>
                    <a:lnTo>
                      <a:pt x="362" y="346"/>
                    </a:lnTo>
                    <a:lnTo>
                      <a:pt x="291" y="350"/>
                    </a:lnTo>
                    <a:lnTo>
                      <a:pt x="219" y="355"/>
                    </a:lnTo>
                    <a:lnTo>
                      <a:pt x="155" y="359"/>
                    </a:lnTo>
                    <a:lnTo>
                      <a:pt x="106" y="362"/>
                    </a:lnTo>
                    <a:lnTo>
                      <a:pt x="82" y="363"/>
                    </a:lnTo>
                    <a:lnTo>
                      <a:pt x="74" y="326"/>
                    </a:lnTo>
                    <a:lnTo>
                      <a:pt x="68" y="290"/>
                    </a:lnTo>
                    <a:lnTo>
                      <a:pt x="61" y="252"/>
                    </a:lnTo>
                    <a:lnTo>
                      <a:pt x="54" y="215"/>
                    </a:lnTo>
                    <a:lnTo>
                      <a:pt x="48" y="176"/>
                    </a:lnTo>
                    <a:lnTo>
                      <a:pt x="42" y="136"/>
                    </a:lnTo>
                    <a:lnTo>
                      <a:pt x="37" y="95"/>
                    </a:lnTo>
                    <a:lnTo>
                      <a:pt x="31" y="52"/>
                    </a:lnTo>
                    <a:lnTo>
                      <a:pt x="53" y="51"/>
                    </a:lnTo>
                    <a:lnTo>
                      <a:pt x="100" y="48"/>
                    </a:lnTo>
                    <a:lnTo>
                      <a:pt x="162" y="44"/>
                    </a:lnTo>
                    <a:lnTo>
                      <a:pt x="232" y="40"/>
                    </a:lnTo>
                    <a:lnTo>
                      <a:pt x="302" y="36"/>
                    </a:lnTo>
                    <a:lnTo>
                      <a:pt x="365" y="32"/>
                    </a:lnTo>
                    <a:lnTo>
                      <a:pt x="412" y="30"/>
                    </a:lnTo>
                    <a:lnTo>
                      <a:pt x="437" y="28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16" name="Freeform 51"/>
              <p:cNvSpPr>
                <a:spLocks/>
              </p:cNvSpPr>
              <p:nvPr/>
            </p:nvSpPr>
            <p:spPr bwMode="auto">
              <a:xfrm>
                <a:off x="4023" y="1251"/>
                <a:ext cx="39" cy="33"/>
              </a:xfrm>
              <a:custGeom>
                <a:avLst/>
                <a:gdLst>
                  <a:gd name="T0" fmla="*/ 0 w 270"/>
                  <a:gd name="T1" fmla="*/ 0 h 232"/>
                  <a:gd name="T2" fmla="*/ 0 w 270"/>
                  <a:gd name="T3" fmla="*/ 0 h 232"/>
                  <a:gd name="T4" fmla="*/ 0 w 270"/>
                  <a:gd name="T5" fmla="*/ 0 h 232"/>
                  <a:gd name="T6" fmla="*/ 0 w 270"/>
                  <a:gd name="T7" fmla="*/ 0 h 232"/>
                  <a:gd name="T8" fmla="*/ 0 w 270"/>
                  <a:gd name="T9" fmla="*/ 0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232"/>
                  <a:gd name="T17" fmla="*/ 270 w 270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232">
                    <a:moveTo>
                      <a:pt x="136" y="232"/>
                    </a:moveTo>
                    <a:lnTo>
                      <a:pt x="270" y="116"/>
                    </a:lnTo>
                    <a:lnTo>
                      <a:pt x="136" y="0"/>
                    </a:lnTo>
                    <a:lnTo>
                      <a:pt x="0" y="116"/>
                    </a:lnTo>
                    <a:lnTo>
                      <a:pt x="136" y="232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17" name="Freeform 52"/>
              <p:cNvSpPr>
                <a:spLocks/>
              </p:cNvSpPr>
              <p:nvPr/>
            </p:nvSpPr>
            <p:spPr bwMode="auto">
              <a:xfrm>
                <a:off x="4030" y="1213"/>
                <a:ext cx="25" cy="22"/>
              </a:xfrm>
              <a:custGeom>
                <a:avLst/>
                <a:gdLst>
                  <a:gd name="T0" fmla="*/ 0 w 173"/>
                  <a:gd name="T1" fmla="*/ 0 h 148"/>
                  <a:gd name="T2" fmla="*/ 0 w 173"/>
                  <a:gd name="T3" fmla="*/ 0 h 148"/>
                  <a:gd name="T4" fmla="*/ 0 w 173"/>
                  <a:gd name="T5" fmla="*/ 0 h 148"/>
                  <a:gd name="T6" fmla="*/ 0 w 173"/>
                  <a:gd name="T7" fmla="*/ 0 h 148"/>
                  <a:gd name="T8" fmla="*/ 0 w 173"/>
                  <a:gd name="T9" fmla="*/ 0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3"/>
                  <a:gd name="T16" fmla="*/ 0 h 148"/>
                  <a:gd name="T17" fmla="*/ 173 w 173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3" h="148">
                    <a:moveTo>
                      <a:pt x="87" y="148"/>
                    </a:moveTo>
                    <a:lnTo>
                      <a:pt x="173" y="74"/>
                    </a:lnTo>
                    <a:lnTo>
                      <a:pt x="87" y="0"/>
                    </a:lnTo>
                    <a:lnTo>
                      <a:pt x="0" y="74"/>
                    </a:lnTo>
                    <a:lnTo>
                      <a:pt x="87" y="148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18" name="Freeform 53"/>
              <p:cNvSpPr>
                <a:spLocks/>
              </p:cNvSpPr>
              <p:nvPr/>
            </p:nvSpPr>
            <p:spPr bwMode="auto">
              <a:xfrm>
                <a:off x="4033" y="1178"/>
                <a:ext cx="19" cy="16"/>
              </a:xfrm>
              <a:custGeom>
                <a:avLst/>
                <a:gdLst>
                  <a:gd name="T0" fmla="*/ 0 w 127"/>
                  <a:gd name="T1" fmla="*/ 0 h 110"/>
                  <a:gd name="T2" fmla="*/ 0 w 127"/>
                  <a:gd name="T3" fmla="*/ 0 h 110"/>
                  <a:gd name="T4" fmla="*/ 0 w 127"/>
                  <a:gd name="T5" fmla="*/ 0 h 110"/>
                  <a:gd name="T6" fmla="*/ 0 w 127"/>
                  <a:gd name="T7" fmla="*/ 0 h 110"/>
                  <a:gd name="T8" fmla="*/ 0 w 127"/>
                  <a:gd name="T9" fmla="*/ 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110"/>
                  <a:gd name="T17" fmla="*/ 127 w 127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110">
                    <a:moveTo>
                      <a:pt x="64" y="110"/>
                    </a:moveTo>
                    <a:lnTo>
                      <a:pt x="127" y="55"/>
                    </a:lnTo>
                    <a:lnTo>
                      <a:pt x="64" y="0"/>
                    </a:lnTo>
                    <a:lnTo>
                      <a:pt x="0" y="55"/>
                    </a:lnTo>
                    <a:lnTo>
                      <a:pt x="64" y="11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19" name="Freeform 54"/>
              <p:cNvSpPr>
                <a:spLocks/>
              </p:cNvSpPr>
              <p:nvPr/>
            </p:nvSpPr>
            <p:spPr bwMode="auto">
              <a:xfrm>
                <a:off x="4038" y="1149"/>
                <a:ext cx="9" cy="8"/>
              </a:xfrm>
              <a:custGeom>
                <a:avLst/>
                <a:gdLst>
                  <a:gd name="T0" fmla="*/ 0 w 67"/>
                  <a:gd name="T1" fmla="*/ 0 h 57"/>
                  <a:gd name="T2" fmla="*/ 0 w 67"/>
                  <a:gd name="T3" fmla="*/ 0 h 57"/>
                  <a:gd name="T4" fmla="*/ 0 w 67"/>
                  <a:gd name="T5" fmla="*/ 0 h 57"/>
                  <a:gd name="T6" fmla="*/ 0 w 67"/>
                  <a:gd name="T7" fmla="*/ 0 h 57"/>
                  <a:gd name="T8" fmla="*/ 0 w 67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57"/>
                  <a:gd name="T17" fmla="*/ 67 w 67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57">
                    <a:moveTo>
                      <a:pt x="34" y="57"/>
                    </a:moveTo>
                    <a:lnTo>
                      <a:pt x="67" y="29"/>
                    </a:lnTo>
                    <a:lnTo>
                      <a:pt x="34" y="0"/>
                    </a:lnTo>
                    <a:lnTo>
                      <a:pt x="0" y="2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20" name="Freeform 55"/>
              <p:cNvSpPr>
                <a:spLocks/>
              </p:cNvSpPr>
              <p:nvPr/>
            </p:nvSpPr>
            <p:spPr bwMode="auto">
              <a:xfrm>
                <a:off x="3804" y="960"/>
                <a:ext cx="42" cy="26"/>
              </a:xfrm>
              <a:custGeom>
                <a:avLst/>
                <a:gdLst>
                  <a:gd name="T0" fmla="*/ 0 w 295"/>
                  <a:gd name="T1" fmla="*/ 0 h 181"/>
                  <a:gd name="T2" fmla="*/ 0 w 295"/>
                  <a:gd name="T3" fmla="*/ 0 h 181"/>
                  <a:gd name="T4" fmla="*/ 0 w 295"/>
                  <a:gd name="T5" fmla="*/ 0 h 181"/>
                  <a:gd name="T6" fmla="*/ 0 w 295"/>
                  <a:gd name="T7" fmla="*/ 0 h 181"/>
                  <a:gd name="T8" fmla="*/ 0 w 295"/>
                  <a:gd name="T9" fmla="*/ 0 h 181"/>
                  <a:gd name="T10" fmla="*/ 0 w 295"/>
                  <a:gd name="T11" fmla="*/ 0 h 181"/>
                  <a:gd name="T12" fmla="*/ 0 w 295"/>
                  <a:gd name="T13" fmla="*/ 0 h 181"/>
                  <a:gd name="T14" fmla="*/ 0 w 295"/>
                  <a:gd name="T15" fmla="*/ 0 h 181"/>
                  <a:gd name="T16" fmla="*/ 0 w 295"/>
                  <a:gd name="T17" fmla="*/ 0 h 181"/>
                  <a:gd name="T18" fmla="*/ 0 w 295"/>
                  <a:gd name="T19" fmla="*/ 0 h 181"/>
                  <a:gd name="T20" fmla="*/ 0 w 295"/>
                  <a:gd name="T21" fmla="*/ 0 h 181"/>
                  <a:gd name="T22" fmla="*/ 0 w 295"/>
                  <a:gd name="T23" fmla="*/ 0 h 181"/>
                  <a:gd name="T24" fmla="*/ 0 w 295"/>
                  <a:gd name="T25" fmla="*/ 0 h 181"/>
                  <a:gd name="T26" fmla="*/ 0 w 295"/>
                  <a:gd name="T27" fmla="*/ 0 h 181"/>
                  <a:gd name="T28" fmla="*/ 0 w 295"/>
                  <a:gd name="T29" fmla="*/ 0 h 181"/>
                  <a:gd name="T30" fmla="*/ 0 w 295"/>
                  <a:gd name="T31" fmla="*/ 0 h 181"/>
                  <a:gd name="T32" fmla="*/ 0 w 295"/>
                  <a:gd name="T33" fmla="*/ 0 h 181"/>
                  <a:gd name="T34" fmla="*/ 0 w 295"/>
                  <a:gd name="T35" fmla="*/ 0 h 181"/>
                  <a:gd name="T36" fmla="*/ 0 w 295"/>
                  <a:gd name="T37" fmla="*/ 0 h 181"/>
                  <a:gd name="T38" fmla="*/ 0 w 295"/>
                  <a:gd name="T39" fmla="*/ 0 h 181"/>
                  <a:gd name="T40" fmla="*/ 0 w 295"/>
                  <a:gd name="T41" fmla="*/ 0 h 181"/>
                  <a:gd name="T42" fmla="*/ 0 w 295"/>
                  <a:gd name="T43" fmla="*/ 0 h 181"/>
                  <a:gd name="T44" fmla="*/ 0 w 295"/>
                  <a:gd name="T45" fmla="*/ 0 h 181"/>
                  <a:gd name="T46" fmla="*/ 0 w 295"/>
                  <a:gd name="T47" fmla="*/ 0 h 181"/>
                  <a:gd name="T48" fmla="*/ 0 w 295"/>
                  <a:gd name="T49" fmla="*/ 0 h 181"/>
                  <a:gd name="T50" fmla="*/ 0 w 295"/>
                  <a:gd name="T51" fmla="*/ 0 h 181"/>
                  <a:gd name="T52" fmla="*/ 0 w 295"/>
                  <a:gd name="T53" fmla="*/ 0 h 181"/>
                  <a:gd name="T54" fmla="*/ 0 w 295"/>
                  <a:gd name="T55" fmla="*/ 0 h 181"/>
                  <a:gd name="T56" fmla="*/ 0 w 295"/>
                  <a:gd name="T57" fmla="*/ 0 h 181"/>
                  <a:gd name="T58" fmla="*/ 0 w 295"/>
                  <a:gd name="T59" fmla="*/ 0 h 181"/>
                  <a:gd name="T60" fmla="*/ 0 w 295"/>
                  <a:gd name="T61" fmla="*/ 0 h 181"/>
                  <a:gd name="T62" fmla="*/ 0 w 295"/>
                  <a:gd name="T63" fmla="*/ 0 h 1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5"/>
                  <a:gd name="T97" fmla="*/ 0 h 181"/>
                  <a:gd name="T98" fmla="*/ 295 w 295"/>
                  <a:gd name="T99" fmla="*/ 181 h 18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5" h="181">
                    <a:moveTo>
                      <a:pt x="0" y="95"/>
                    </a:moveTo>
                    <a:lnTo>
                      <a:pt x="1" y="104"/>
                    </a:lnTo>
                    <a:lnTo>
                      <a:pt x="4" y="114"/>
                    </a:lnTo>
                    <a:lnTo>
                      <a:pt x="7" y="122"/>
                    </a:lnTo>
                    <a:lnTo>
                      <a:pt x="12" y="130"/>
                    </a:lnTo>
                    <a:lnTo>
                      <a:pt x="19" y="138"/>
                    </a:lnTo>
                    <a:lnTo>
                      <a:pt x="27" y="145"/>
                    </a:lnTo>
                    <a:lnTo>
                      <a:pt x="36" y="152"/>
                    </a:lnTo>
                    <a:lnTo>
                      <a:pt x="45" y="158"/>
                    </a:lnTo>
                    <a:lnTo>
                      <a:pt x="56" y="163"/>
                    </a:lnTo>
                    <a:lnTo>
                      <a:pt x="67" y="168"/>
                    </a:lnTo>
                    <a:lnTo>
                      <a:pt x="79" y="173"/>
                    </a:lnTo>
                    <a:lnTo>
                      <a:pt x="93" y="176"/>
                    </a:lnTo>
                    <a:lnTo>
                      <a:pt x="106" y="178"/>
                    </a:lnTo>
                    <a:lnTo>
                      <a:pt x="121" y="180"/>
                    </a:lnTo>
                    <a:lnTo>
                      <a:pt x="135" y="181"/>
                    </a:lnTo>
                    <a:lnTo>
                      <a:pt x="151" y="181"/>
                    </a:lnTo>
                    <a:lnTo>
                      <a:pt x="166" y="180"/>
                    </a:lnTo>
                    <a:lnTo>
                      <a:pt x="181" y="178"/>
                    </a:lnTo>
                    <a:lnTo>
                      <a:pt x="194" y="176"/>
                    </a:lnTo>
                    <a:lnTo>
                      <a:pt x="209" y="172"/>
                    </a:lnTo>
                    <a:lnTo>
                      <a:pt x="221" y="167"/>
                    </a:lnTo>
                    <a:lnTo>
                      <a:pt x="232" y="162"/>
                    </a:lnTo>
                    <a:lnTo>
                      <a:pt x="244" y="157"/>
                    </a:lnTo>
                    <a:lnTo>
                      <a:pt x="254" y="151"/>
                    </a:lnTo>
                    <a:lnTo>
                      <a:pt x="263" y="144"/>
                    </a:lnTo>
                    <a:lnTo>
                      <a:pt x="272" y="136"/>
                    </a:lnTo>
                    <a:lnTo>
                      <a:pt x="279" y="129"/>
                    </a:lnTo>
                    <a:lnTo>
                      <a:pt x="285" y="121"/>
                    </a:lnTo>
                    <a:lnTo>
                      <a:pt x="290" y="113"/>
                    </a:lnTo>
                    <a:lnTo>
                      <a:pt x="293" y="103"/>
                    </a:lnTo>
                    <a:lnTo>
                      <a:pt x="295" y="95"/>
                    </a:lnTo>
                    <a:lnTo>
                      <a:pt x="295" y="86"/>
                    </a:lnTo>
                    <a:lnTo>
                      <a:pt x="294" y="76"/>
                    </a:lnTo>
                    <a:lnTo>
                      <a:pt x="292" y="67"/>
                    </a:lnTo>
                    <a:lnTo>
                      <a:pt x="288" y="59"/>
                    </a:lnTo>
                    <a:lnTo>
                      <a:pt x="283" y="51"/>
                    </a:lnTo>
                    <a:lnTo>
                      <a:pt x="276" y="43"/>
                    </a:lnTo>
                    <a:lnTo>
                      <a:pt x="268" y="36"/>
                    </a:lnTo>
                    <a:lnTo>
                      <a:pt x="260" y="29"/>
                    </a:lnTo>
                    <a:lnTo>
                      <a:pt x="250" y="24"/>
                    </a:lnTo>
                    <a:lnTo>
                      <a:pt x="240" y="17"/>
                    </a:lnTo>
                    <a:lnTo>
                      <a:pt x="228" y="13"/>
                    </a:lnTo>
                    <a:lnTo>
                      <a:pt x="216" y="9"/>
                    </a:lnTo>
                    <a:lnTo>
                      <a:pt x="202" y="5"/>
                    </a:lnTo>
                    <a:lnTo>
                      <a:pt x="189" y="3"/>
                    </a:lnTo>
                    <a:lnTo>
                      <a:pt x="174" y="1"/>
                    </a:lnTo>
                    <a:lnTo>
                      <a:pt x="160" y="0"/>
                    </a:lnTo>
                    <a:lnTo>
                      <a:pt x="144" y="0"/>
                    </a:lnTo>
                    <a:lnTo>
                      <a:pt x="130" y="1"/>
                    </a:lnTo>
                    <a:lnTo>
                      <a:pt x="114" y="3"/>
                    </a:lnTo>
                    <a:lnTo>
                      <a:pt x="101" y="6"/>
                    </a:lnTo>
                    <a:lnTo>
                      <a:pt x="88" y="9"/>
                    </a:lnTo>
                    <a:lnTo>
                      <a:pt x="74" y="13"/>
                    </a:lnTo>
                    <a:lnTo>
                      <a:pt x="63" y="19"/>
                    </a:lnTo>
                    <a:lnTo>
                      <a:pt x="51" y="24"/>
                    </a:lnTo>
                    <a:lnTo>
                      <a:pt x="41" y="30"/>
                    </a:lnTo>
                    <a:lnTo>
                      <a:pt x="32" y="37"/>
                    </a:lnTo>
                    <a:lnTo>
                      <a:pt x="24" y="44"/>
                    </a:lnTo>
                    <a:lnTo>
                      <a:pt x="16" y="52"/>
                    </a:lnTo>
                    <a:lnTo>
                      <a:pt x="10" y="60"/>
                    </a:lnTo>
                    <a:lnTo>
                      <a:pt x="6" y="68"/>
                    </a:lnTo>
                    <a:lnTo>
                      <a:pt x="2" y="77"/>
                    </a:lnTo>
                    <a:lnTo>
                      <a:pt x="0" y="86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21" name="Freeform 56"/>
              <p:cNvSpPr>
                <a:spLocks/>
              </p:cNvSpPr>
              <p:nvPr/>
            </p:nvSpPr>
            <p:spPr bwMode="auto">
              <a:xfrm>
                <a:off x="3309" y="964"/>
                <a:ext cx="42" cy="26"/>
              </a:xfrm>
              <a:custGeom>
                <a:avLst/>
                <a:gdLst>
                  <a:gd name="T0" fmla="*/ 0 w 295"/>
                  <a:gd name="T1" fmla="*/ 0 h 180"/>
                  <a:gd name="T2" fmla="*/ 0 w 295"/>
                  <a:gd name="T3" fmla="*/ 0 h 180"/>
                  <a:gd name="T4" fmla="*/ 0 w 295"/>
                  <a:gd name="T5" fmla="*/ 0 h 180"/>
                  <a:gd name="T6" fmla="*/ 0 w 295"/>
                  <a:gd name="T7" fmla="*/ 0 h 180"/>
                  <a:gd name="T8" fmla="*/ 0 w 295"/>
                  <a:gd name="T9" fmla="*/ 0 h 180"/>
                  <a:gd name="T10" fmla="*/ 0 w 295"/>
                  <a:gd name="T11" fmla="*/ 0 h 180"/>
                  <a:gd name="T12" fmla="*/ 0 w 295"/>
                  <a:gd name="T13" fmla="*/ 0 h 180"/>
                  <a:gd name="T14" fmla="*/ 0 w 295"/>
                  <a:gd name="T15" fmla="*/ 0 h 180"/>
                  <a:gd name="T16" fmla="*/ 0 w 295"/>
                  <a:gd name="T17" fmla="*/ 0 h 180"/>
                  <a:gd name="T18" fmla="*/ 0 w 295"/>
                  <a:gd name="T19" fmla="*/ 0 h 180"/>
                  <a:gd name="T20" fmla="*/ 0 w 295"/>
                  <a:gd name="T21" fmla="*/ 0 h 180"/>
                  <a:gd name="T22" fmla="*/ 0 w 295"/>
                  <a:gd name="T23" fmla="*/ 0 h 180"/>
                  <a:gd name="T24" fmla="*/ 0 w 295"/>
                  <a:gd name="T25" fmla="*/ 0 h 180"/>
                  <a:gd name="T26" fmla="*/ 0 w 295"/>
                  <a:gd name="T27" fmla="*/ 0 h 180"/>
                  <a:gd name="T28" fmla="*/ 0 w 295"/>
                  <a:gd name="T29" fmla="*/ 0 h 180"/>
                  <a:gd name="T30" fmla="*/ 0 w 295"/>
                  <a:gd name="T31" fmla="*/ 0 h 180"/>
                  <a:gd name="T32" fmla="*/ 0 w 295"/>
                  <a:gd name="T33" fmla="*/ 0 h 180"/>
                  <a:gd name="T34" fmla="*/ 0 w 295"/>
                  <a:gd name="T35" fmla="*/ 0 h 180"/>
                  <a:gd name="T36" fmla="*/ 0 w 295"/>
                  <a:gd name="T37" fmla="*/ 0 h 180"/>
                  <a:gd name="T38" fmla="*/ 0 w 295"/>
                  <a:gd name="T39" fmla="*/ 0 h 180"/>
                  <a:gd name="T40" fmla="*/ 0 w 295"/>
                  <a:gd name="T41" fmla="*/ 0 h 180"/>
                  <a:gd name="T42" fmla="*/ 0 w 295"/>
                  <a:gd name="T43" fmla="*/ 0 h 180"/>
                  <a:gd name="T44" fmla="*/ 0 w 295"/>
                  <a:gd name="T45" fmla="*/ 0 h 180"/>
                  <a:gd name="T46" fmla="*/ 0 w 295"/>
                  <a:gd name="T47" fmla="*/ 0 h 180"/>
                  <a:gd name="T48" fmla="*/ 0 w 295"/>
                  <a:gd name="T49" fmla="*/ 0 h 180"/>
                  <a:gd name="T50" fmla="*/ 0 w 295"/>
                  <a:gd name="T51" fmla="*/ 0 h 180"/>
                  <a:gd name="T52" fmla="*/ 0 w 295"/>
                  <a:gd name="T53" fmla="*/ 0 h 180"/>
                  <a:gd name="T54" fmla="*/ 0 w 295"/>
                  <a:gd name="T55" fmla="*/ 0 h 180"/>
                  <a:gd name="T56" fmla="*/ 0 w 295"/>
                  <a:gd name="T57" fmla="*/ 0 h 180"/>
                  <a:gd name="T58" fmla="*/ 0 w 295"/>
                  <a:gd name="T59" fmla="*/ 0 h 180"/>
                  <a:gd name="T60" fmla="*/ 0 w 295"/>
                  <a:gd name="T61" fmla="*/ 0 h 180"/>
                  <a:gd name="T62" fmla="*/ 0 w 295"/>
                  <a:gd name="T63" fmla="*/ 0 h 18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5"/>
                  <a:gd name="T97" fmla="*/ 0 h 180"/>
                  <a:gd name="T98" fmla="*/ 295 w 295"/>
                  <a:gd name="T99" fmla="*/ 180 h 18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5" h="180">
                    <a:moveTo>
                      <a:pt x="0" y="95"/>
                    </a:moveTo>
                    <a:lnTo>
                      <a:pt x="1" y="104"/>
                    </a:lnTo>
                    <a:lnTo>
                      <a:pt x="4" y="113"/>
                    </a:lnTo>
                    <a:lnTo>
                      <a:pt x="8" y="122"/>
                    </a:lnTo>
                    <a:lnTo>
                      <a:pt x="13" y="129"/>
                    </a:lnTo>
                    <a:lnTo>
                      <a:pt x="20" y="137"/>
                    </a:lnTo>
                    <a:lnTo>
                      <a:pt x="27" y="145"/>
                    </a:lnTo>
                    <a:lnTo>
                      <a:pt x="36" y="151"/>
                    </a:lnTo>
                    <a:lnTo>
                      <a:pt x="45" y="157"/>
                    </a:lnTo>
                    <a:lnTo>
                      <a:pt x="57" y="162"/>
                    </a:lnTo>
                    <a:lnTo>
                      <a:pt x="68" y="167"/>
                    </a:lnTo>
                    <a:lnTo>
                      <a:pt x="81" y="172"/>
                    </a:lnTo>
                    <a:lnTo>
                      <a:pt x="93" y="175"/>
                    </a:lnTo>
                    <a:lnTo>
                      <a:pt x="107" y="178"/>
                    </a:lnTo>
                    <a:lnTo>
                      <a:pt x="121" y="180"/>
                    </a:lnTo>
                    <a:lnTo>
                      <a:pt x="136" y="180"/>
                    </a:lnTo>
                    <a:lnTo>
                      <a:pt x="151" y="180"/>
                    </a:lnTo>
                    <a:lnTo>
                      <a:pt x="166" y="179"/>
                    </a:lnTo>
                    <a:lnTo>
                      <a:pt x="181" y="178"/>
                    </a:lnTo>
                    <a:lnTo>
                      <a:pt x="195" y="175"/>
                    </a:lnTo>
                    <a:lnTo>
                      <a:pt x="209" y="172"/>
                    </a:lnTo>
                    <a:lnTo>
                      <a:pt x="221" y="167"/>
                    </a:lnTo>
                    <a:lnTo>
                      <a:pt x="233" y="162"/>
                    </a:lnTo>
                    <a:lnTo>
                      <a:pt x="244" y="156"/>
                    </a:lnTo>
                    <a:lnTo>
                      <a:pt x="254" y="150"/>
                    </a:lnTo>
                    <a:lnTo>
                      <a:pt x="263" y="144"/>
                    </a:lnTo>
                    <a:lnTo>
                      <a:pt x="272" y="136"/>
                    </a:lnTo>
                    <a:lnTo>
                      <a:pt x="279" y="128"/>
                    </a:lnTo>
                    <a:lnTo>
                      <a:pt x="285" y="121"/>
                    </a:lnTo>
                    <a:lnTo>
                      <a:pt x="290" y="112"/>
                    </a:lnTo>
                    <a:lnTo>
                      <a:pt x="293" y="103"/>
                    </a:lnTo>
                    <a:lnTo>
                      <a:pt x="295" y="94"/>
                    </a:lnTo>
                    <a:lnTo>
                      <a:pt x="295" y="85"/>
                    </a:lnTo>
                    <a:lnTo>
                      <a:pt x="294" y="75"/>
                    </a:lnTo>
                    <a:lnTo>
                      <a:pt x="292" y="67"/>
                    </a:lnTo>
                    <a:lnTo>
                      <a:pt x="288" y="59"/>
                    </a:lnTo>
                    <a:lnTo>
                      <a:pt x="283" y="51"/>
                    </a:lnTo>
                    <a:lnTo>
                      <a:pt x="277" y="42"/>
                    </a:lnTo>
                    <a:lnTo>
                      <a:pt x="269" y="35"/>
                    </a:lnTo>
                    <a:lnTo>
                      <a:pt x="260" y="29"/>
                    </a:lnTo>
                    <a:lnTo>
                      <a:pt x="250" y="23"/>
                    </a:lnTo>
                    <a:lnTo>
                      <a:pt x="240" y="17"/>
                    </a:lnTo>
                    <a:lnTo>
                      <a:pt x="228" y="12"/>
                    </a:lnTo>
                    <a:lnTo>
                      <a:pt x="216" y="8"/>
                    </a:lnTo>
                    <a:lnTo>
                      <a:pt x="202" y="5"/>
                    </a:lnTo>
                    <a:lnTo>
                      <a:pt x="189" y="2"/>
                    </a:lnTo>
                    <a:lnTo>
                      <a:pt x="175" y="1"/>
                    </a:lnTo>
                    <a:lnTo>
                      <a:pt x="160" y="0"/>
                    </a:lnTo>
                    <a:lnTo>
                      <a:pt x="145" y="0"/>
                    </a:lnTo>
                    <a:lnTo>
                      <a:pt x="130" y="1"/>
                    </a:lnTo>
                    <a:lnTo>
                      <a:pt x="116" y="3"/>
                    </a:lnTo>
                    <a:lnTo>
                      <a:pt x="101" y="5"/>
                    </a:lnTo>
                    <a:lnTo>
                      <a:pt x="88" y="9"/>
                    </a:lnTo>
                    <a:lnTo>
                      <a:pt x="75" y="13"/>
                    </a:lnTo>
                    <a:lnTo>
                      <a:pt x="63" y="17"/>
                    </a:lnTo>
                    <a:lnTo>
                      <a:pt x="52" y="24"/>
                    </a:lnTo>
                    <a:lnTo>
                      <a:pt x="41" y="30"/>
                    </a:lnTo>
                    <a:lnTo>
                      <a:pt x="32" y="36"/>
                    </a:lnTo>
                    <a:lnTo>
                      <a:pt x="24" y="43"/>
                    </a:lnTo>
                    <a:lnTo>
                      <a:pt x="16" y="52"/>
                    </a:lnTo>
                    <a:lnTo>
                      <a:pt x="10" y="60"/>
                    </a:lnTo>
                    <a:lnTo>
                      <a:pt x="6" y="68"/>
                    </a:lnTo>
                    <a:lnTo>
                      <a:pt x="3" y="76"/>
                    </a:lnTo>
                    <a:lnTo>
                      <a:pt x="1" y="86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422" name="Freeform 57"/>
              <p:cNvSpPr>
                <a:spLocks/>
              </p:cNvSpPr>
              <p:nvPr/>
            </p:nvSpPr>
            <p:spPr bwMode="auto">
              <a:xfrm>
                <a:off x="3932" y="926"/>
                <a:ext cx="6" cy="7"/>
              </a:xfrm>
              <a:custGeom>
                <a:avLst/>
                <a:gdLst>
                  <a:gd name="T0" fmla="*/ 0 w 42"/>
                  <a:gd name="T1" fmla="*/ 0 h 46"/>
                  <a:gd name="T2" fmla="*/ 0 w 42"/>
                  <a:gd name="T3" fmla="*/ 0 h 46"/>
                  <a:gd name="T4" fmla="*/ 0 w 42"/>
                  <a:gd name="T5" fmla="*/ 0 h 46"/>
                  <a:gd name="T6" fmla="*/ 0 w 42"/>
                  <a:gd name="T7" fmla="*/ 0 h 46"/>
                  <a:gd name="T8" fmla="*/ 0 w 42"/>
                  <a:gd name="T9" fmla="*/ 0 h 46"/>
                  <a:gd name="T10" fmla="*/ 0 w 42"/>
                  <a:gd name="T11" fmla="*/ 0 h 46"/>
                  <a:gd name="T12" fmla="*/ 0 w 42"/>
                  <a:gd name="T13" fmla="*/ 0 h 46"/>
                  <a:gd name="T14" fmla="*/ 0 w 42"/>
                  <a:gd name="T15" fmla="*/ 0 h 46"/>
                  <a:gd name="T16" fmla="*/ 0 w 42"/>
                  <a:gd name="T17" fmla="*/ 0 h 46"/>
                  <a:gd name="T18" fmla="*/ 0 w 42"/>
                  <a:gd name="T19" fmla="*/ 0 h 46"/>
                  <a:gd name="T20" fmla="*/ 0 w 42"/>
                  <a:gd name="T21" fmla="*/ 0 h 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46"/>
                  <a:gd name="T35" fmla="*/ 42 w 42"/>
                  <a:gd name="T36" fmla="*/ 46 h 4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46">
                    <a:moveTo>
                      <a:pt x="0" y="45"/>
                    </a:moveTo>
                    <a:lnTo>
                      <a:pt x="3" y="45"/>
                    </a:lnTo>
                    <a:lnTo>
                      <a:pt x="6" y="46"/>
                    </a:lnTo>
                    <a:lnTo>
                      <a:pt x="15" y="34"/>
                    </a:lnTo>
                    <a:lnTo>
                      <a:pt x="25" y="23"/>
                    </a:lnTo>
                    <a:lnTo>
                      <a:pt x="34" y="11"/>
                    </a:lnTo>
                    <a:lnTo>
                      <a:pt x="42" y="0"/>
                    </a:lnTo>
                    <a:lnTo>
                      <a:pt x="32" y="11"/>
                    </a:lnTo>
                    <a:lnTo>
                      <a:pt x="21" y="22"/>
                    </a:lnTo>
                    <a:lnTo>
                      <a:pt x="11" y="3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6855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pic>
          <p:nvPicPr>
            <p:cNvPr id="137263" name="Picture 58" descr="j041746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480"/>
              <a:ext cx="949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7264" name="Group 59"/>
            <p:cNvGrpSpPr>
              <a:grpSpLocks/>
            </p:cNvGrpSpPr>
            <p:nvPr/>
          </p:nvGrpSpPr>
          <p:grpSpPr bwMode="auto">
            <a:xfrm>
              <a:off x="1776" y="1479"/>
              <a:ext cx="781" cy="736"/>
              <a:chOff x="3172" y="1249"/>
              <a:chExt cx="781" cy="736"/>
            </a:xfrm>
          </p:grpSpPr>
          <p:sp>
            <p:nvSpPr>
              <p:cNvPr id="137284" name="Freeform 60"/>
              <p:cNvSpPr>
                <a:spLocks/>
              </p:cNvSpPr>
              <p:nvPr/>
            </p:nvSpPr>
            <p:spPr bwMode="auto">
              <a:xfrm>
                <a:off x="3176" y="1551"/>
                <a:ext cx="771" cy="230"/>
              </a:xfrm>
              <a:custGeom>
                <a:avLst/>
                <a:gdLst>
                  <a:gd name="T0" fmla="*/ 0 w 5394"/>
                  <a:gd name="T1" fmla="*/ 0 h 1609"/>
                  <a:gd name="T2" fmla="*/ 0 w 5394"/>
                  <a:gd name="T3" fmla="*/ 0 h 1609"/>
                  <a:gd name="T4" fmla="*/ 0 w 5394"/>
                  <a:gd name="T5" fmla="*/ 0 h 1609"/>
                  <a:gd name="T6" fmla="*/ 0 w 5394"/>
                  <a:gd name="T7" fmla="*/ 0 h 1609"/>
                  <a:gd name="T8" fmla="*/ 0 w 5394"/>
                  <a:gd name="T9" fmla="*/ 0 h 1609"/>
                  <a:gd name="T10" fmla="*/ 0 w 5394"/>
                  <a:gd name="T11" fmla="*/ 0 h 1609"/>
                  <a:gd name="T12" fmla="*/ 0 w 5394"/>
                  <a:gd name="T13" fmla="*/ 0 h 1609"/>
                  <a:gd name="T14" fmla="*/ 0 w 5394"/>
                  <a:gd name="T15" fmla="*/ 0 h 1609"/>
                  <a:gd name="T16" fmla="*/ 0 w 5394"/>
                  <a:gd name="T17" fmla="*/ 0 h 1609"/>
                  <a:gd name="T18" fmla="*/ 0 w 5394"/>
                  <a:gd name="T19" fmla="*/ 0 h 1609"/>
                  <a:gd name="T20" fmla="*/ 0 w 5394"/>
                  <a:gd name="T21" fmla="*/ 0 h 1609"/>
                  <a:gd name="T22" fmla="*/ 0 w 5394"/>
                  <a:gd name="T23" fmla="*/ 0 h 1609"/>
                  <a:gd name="T24" fmla="*/ 0 w 5394"/>
                  <a:gd name="T25" fmla="*/ 0 h 1609"/>
                  <a:gd name="T26" fmla="*/ 0 w 5394"/>
                  <a:gd name="T27" fmla="*/ 0 h 1609"/>
                  <a:gd name="T28" fmla="*/ 0 w 5394"/>
                  <a:gd name="T29" fmla="*/ 0 h 1609"/>
                  <a:gd name="T30" fmla="*/ 0 w 5394"/>
                  <a:gd name="T31" fmla="*/ 0 h 1609"/>
                  <a:gd name="T32" fmla="*/ 0 w 5394"/>
                  <a:gd name="T33" fmla="*/ 0 h 1609"/>
                  <a:gd name="T34" fmla="*/ 0 w 5394"/>
                  <a:gd name="T35" fmla="*/ 0 h 1609"/>
                  <a:gd name="T36" fmla="*/ 0 w 5394"/>
                  <a:gd name="T37" fmla="*/ 0 h 1609"/>
                  <a:gd name="T38" fmla="*/ 0 w 5394"/>
                  <a:gd name="T39" fmla="*/ 0 h 1609"/>
                  <a:gd name="T40" fmla="*/ 0 w 5394"/>
                  <a:gd name="T41" fmla="*/ 0 h 1609"/>
                  <a:gd name="T42" fmla="*/ 0 w 5394"/>
                  <a:gd name="T43" fmla="*/ 0 h 1609"/>
                  <a:gd name="T44" fmla="*/ 0 w 5394"/>
                  <a:gd name="T45" fmla="*/ 0 h 1609"/>
                  <a:gd name="T46" fmla="*/ 0 w 5394"/>
                  <a:gd name="T47" fmla="*/ 0 h 1609"/>
                  <a:gd name="T48" fmla="*/ 0 w 5394"/>
                  <a:gd name="T49" fmla="*/ 0 h 1609"/>
                  <a:gd name="T50" fmla="*/ 0 w 5394"/>
                  <a:gd name="T51" fmla="*/ 0 h 1609"/>
                  <a:gd name="T52" fmla="*/ 0 w 5394"/>
                  <a:gd name="T53" fmla="*/ 0 h 1609"/>
                  <a:gd name="T54" fmla="*/ 0 w 5394"/>
                  <a:gd name="T55" fmla="*/ 0 h 1609"/>
                  <a:gd name="T56" fmla="*/ 0 w 5394"/>
                  <a:gd name="T57" fmla="*/ 0 h 1609"/>
                  <a:gd name="T58" fmla="*/ 0 w 5394"/>
                  <a:gd name="T59" fmla="*/ 0 h 1609"/>
                  <a:gd name="T60" fmla="*/ 0 w 5394"/>
                  <a:gd name="T61" fmla="*/ 0 h 1609"/>
                  <a:gd name="T62" fmla="*/ 0 w 5394"/>
                  <a:gd name="T63" fmla="*/ 0 h 1609"/>
                  <a:gd name="T64" fmla="*/ 0 w 5394"/>
                  <a:gd name="T65" fmla="*/ 0 h 1609"/>
                  <a:gd name="T66" fmla="*/ 0 w 5394"/>
                  <a:gd name="T67" fmla="*/ 0 h 1609"/>
                  <a:gd name="T68" fmla="*/ 0 w 5394"/>
                  <a:gd name="T69" fmla="*/ 0 h 1609"/>
                  <a:gd name="T70" fmla="*/ 0 w 5394"/>
                  <a:gd name="T71" fmla="*/ 0 h 1609"/>
                  <a:gd name="T72" fmla="*/ 0 w 5394"/>
                  <a:gd name="T73" fmla="*/ 0 h 1609"/>
                  <a:gd name="T74" fmla="*/ 0 w 5394"/>
                  <a:gd name="T75" fmla="*/ 0 h 1609"/>
                  <a:gd name="T76" fmla="*/ 0 w 5394"/>
                  <a:gd name="T77" fmla="*/ 0 h 1609"/>
                  <a:gd name="T78" fmla="*/ 0 w 5394"/>
                  <a:gd name="T79" fmla="*/ 0 h 1609"/>
                  <a:gd name="T80" fmla="*/ 0 w 5394"/>
                  <a:gd name="T81" fmla="*/ 0 h 1609"/>
                  <a:gd name="T82" fmla="*/ 0 w 5394"/>
                  <a:gd name="T83" fmla="*/ 0 h 1609"/>
                  <a:gd name="T84" fmla="*/ 0 w 5394"/>
                  <a:gd name="T85" fmla="*/ 0 h 1609"/>
                  <a:gd name="T86" fmla="*/ 0 w 5394"/>
                  <a:gd name="T87" fmla="*/ 0 h 1609"/>
                  <a:gd name="T88" fmla="*/ 0 w 5394"/>
                  <a:gd name="T89" fmla="*/ 0 h 160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394"/>
                  <a:gd name="T136" fmla="*/ 0 h 1609"/>
                  <a:gd name="T137" fmla="*/ 5394 w 5394"/>
                  <a:gd name="T138" fmla="*/ 1609 h 160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394" h="1609">
                    <a:moveTo>
                      <a:pt x="4799" y="12"/>
                    </a:moveTo>
                    <a:lnTo>
                      <a:pt x="4755" y="11"/>
                    </a:lnTo>
                    <a:lnTo>
                      <a:pt x="4627" y="9"/>
                    </a:lnTo>
                    <a:lnTo>
                      <a:pt x="4430" y="7"/>
                    </a:lnTo>
                    <a:lnTo>
                      <a:pt x="4173" y="5"/>
                    </a:lnTo>
                    <a:lnTo>
                      <a:pt x="3869" y="2"/>
                    </a:lnTo>
                    <a:lnTo>
                      <a:pt x="3528" y="0"/>
                    </a:lnTo>
                    <a:lnTo>
                      <a:pt x="3162" y="0"/>
                    </a:lnTo>
                    <a:lnTo>
                      <a:pt x="2783" y="0"/>
                    </a:lnTo>
                    <a:lnTo>
                      <a:pt x="2592" y="1"/>
                    </a:lnTo>
                    <a:lnTo>
                      <a:pt x="2402" y="2"/>
                    </a:lnTo>
                    <a:lnTo>
                      <a:pt x="2213" y="4"/>
                    </a:lnTo>
                    <a:lnTo>
                      <a:pt x="2028" y="6"/>
                    </a:lnTo>
                    <a:lnTo>
                      <a:pt x="1850" y="9"/>
                    </a:lnTo>
                    <a:lnTo>
                      <a:pt x="1677" y="13"/>
                    </a:lnTo>
                    <a:lnTo>
                      <a:pt x="1513" y="18"/>
                    </a:lnTo>
                    <a:lnTo>
                      <a:pt x="1358" y="23"/>
                    </a:lnTo>
                    <a:lnTo>
                      <a:pt x="1213" y="29"/>
                    </a:lnTo>
                    <a:lnTo>
                      <a:pt x="1081" y="36"/>
                    </a:lnTo>
                    <a:lnTo>
                      <a:pt x="963" y="45"/>
                    </a:lnTo>
                    <a:lnTo>
                      <a:pt x="860" y="53"/>
                    </a:lnTo>
                    <a:lnTo>
                      <a:pt x="773" y="63"/>
                    </a:lnTo>
                    <a:lnTo>
                      <a:pt x="705" y="75"/>
                    </a:lnTo>
                    <a:lnTo>
                      <a:pt x="655" y="87"/>
                    </a:lnTo>
                    <a:lnTo>
                      <a:pt x="627" y="99"/>
                    </a:lnTo>
                    <a:lnTo>
                      <a:pt x="612" y="113"/>
                    </a:lnTo>
                    <a:lnTo>
                      <a:pt x="595" y="128"/>
                    </a:lnTo>
                    <a:lnTo>
                      <a:pt x="579" y="145"/>
                    </a:lnTo>
                    <a:lnTo>
                      <a:pt x="560" y="164"/>
                    </a:lnTo>
                    <a:lnTo>
                      <a:pt x="522" y="209"/>
                    </a:lnTo>
                    <a:lnTo>
                      <a:pt x="479" y="260"/>
                    </a:lnTo>
                    <a:lnTo>
                      <a:pt x="435" y="314"/>
                    </a:lnTo>
                    <a:lnTo>
                      <a:pt x="390" y="373"/>
                    </a:lnTo>
                    <a:lnTo>
                      <a:pt x="344" y="435"/>
                    </a:lnTo>
                    <a:lnTo>
                      <a:pt x="297" y="497"/>
                    </a:lnTo>
                    <a:lnTo>
                      <a:pt x="251" y="560"/>
                    </a:lnTo>
                    <a:lnTo>
                      <a:pt x="206" y="622"/>
                    </a:lnTo>
                    <a:lnTo>
                      <a:pt x="163" y="680"/>
                    </a:lnTo>
                    <a:lnTo>
                      <a:pt x="123" y="734"/>
                    </a:lnTo>
                    <a:lnTo>
                      <a:pt x="85" y="784"/>
                    </a:lnTo>
                    <a:lnTo>
                      <a:pt x="52" y="826"/>
                    </a:lnTo>
                    <a:lnTo>
                      <a:pt x="23" y="861"/>
                    </a:lnTo>
                    <a:lnTo>
                      <a:pt x="0" y="887"/>
                    </a:lnTo>
                    <a:lnTo>
                      <a:pt x="18" y="914"/>
                    </a:lnTo>
                    <a:lnTo>
                      <a:pt x="44" y="940"/>
                    </a:lnTo>
                    <a:lnTo>
                      <a:pt x="80" y="967"/>
                    </a:lnTo>
                    <a:lnTo>
                      <a:pt x="122" y="995"/>
                    </a:lnTo>
                    <a:lnTo>
                      <a:pt x="173" y="1023"/>
                    </a:lnTo>
                    <a:lnTo>
                      <a:pt x="228" y="1051"/>
                    </a:lnTo>
                    <a:lnTo>
                      <a:pt x="291" y="1079"/>
                    </a:lnTo>
                    <a:lnTo>
                      <a:pt x="360" y="1106"/>
                    </a:lnTo>
                    <a:lnTo>
                      <a:pt x="433" y="1134"/>
                    </a:lnTo>
                    <a:lnTo>
                      <a:pt x="510" y="1162"/>
                    </a:lnTo>
                    <a:lnTo>
                      <a:pt x="592" y="1190"/>
                    </a:lnTo>
                    <a:lnTo>
                      <a:pt x="678" y="1217"/>
                    </a:lnTo>
                    <a:lnTo>
                      <a:pt x="766" y="1244"/>
                    </a:lnTo>
                    <a:lnTo>
                      <a:pt x="857" y="1271"/>
                    </a:lnTo>
                    <a:lnTo>
                      <a:pt x="950" y="1297"/>
                    </a:lnTo>
                    <a:lnTo>
                      <a:pt x="1044" y="1322"/>
                    </a:lnTo>
                    <a:lnTo>
                      <a:pt x="1139" y="1346"/>
                    </a:lnTo>
                    <a:lnTo>
                      <a:pt x="1234" y="1370"/>
                    </a:lnTo>
                    <a:lnTo>
                      <a:pt x="1329" y="1394"/>
                    </a:lnTo>
                    <a:lnTo>
                      <a:pt x="1424" y="1416"/>
                    </a:lnTo>
                    <a:lnTo>
                      <a:pt x="1517" y="1437"/>
                    </a:lnTo>
                    <a:lnTo>
                      <a:pt x="1609" y="1457"/>
                    </a:lnTo>
                    <a:lnTo>
                      <a:pt x="1698" y="1476"/>
                    </a:lnTo>
                    <a:lnTo>
                      <a:pt x="1785" y="1493"/>
                    </a:lnTo>
                    <a:lnTo>
                      <a:pt x="1868" y="1510"/>
                    </a:lnTo>
                    <a:lnTo>
                      <a:pt x="1948" y="1524"/>
                    </a:lnTo>
                    <a:lnTo>
                      <a:pt x="2023" y="1538"/>
                    </a:lnTo>
                    <a:lnTo>
                      <a:pt x="2094" y="1549"/>
                    </a:lnTo>
                    <a:lnTo>
                      <a:pt x="2159" y="1559"/>
                    </a:lnTo>
                    <a:lnTo>
                      <a:pt x="2218" y="1568"/>
                    </a:lnTo>
                    <a:lnTo>
                      <a:pt x="2270" y="1574"/>
                    </a:lnTo>
                    <a:lnTo>
                      <a:pt x="2317" y="1578"/>
                    </a:lnTo>
                    <a:lnTo>
                      <a:pt x="2414" y="1586"/>
                    </a:lnTo>
                    <a:lnTo>
                      <a:pt x="2513" y="1592"/>
                    </a:lnTo>
                    <a:lnTo>
                      <a:pt x="2611" y="1599"/>
                    </a:lnTo>
                    <a:lnTo>
                      <a:pt x="2711" y="1603"/>
                    </a:lnTo>
                    <a:lnTo>
                      <a:pt x="2811" y="1606"/>
                    </a:lnTo>
                    <a:lnTo>
                      <a:pt x="2911" y="1608"/>
                    </a:lnTo>
                    <a:lnTo>
                      <a:pt x="3010" y="1609"/>
                    </a:lnTo>
                    <a:lnTo>
                      <a:pt x="3111" y="1609"/>
                    </a:lnTo>
                    <a:lnTo>
                      <a:pt x="3212" y="1607"/>
                    </a:lnTo>
                    <a:lnTo>
                      <a:pt x="3312" y="1603"/>
                    </a:lnTo>
                    <a:lnTo>
                      <a:pt x="3412" y="1598"/>
                    </a:lnTo>
                    <a:lnTo>
                      <a:pt x="3512" y="1591"/>
                    </a:lnTo>
                    <a:lnTo>
                      <a:pt x="3613" y="1583"/>
                    </a:lnTo>
                    <a:lnTo>
                      <a:pt x="3712" y="1573"/>
                    </a:lnTo>
                    <a:lnTo>
                      <a:pt x="3812" y="1560"/>
                    </a:lnTo>
                    <a:lnTo>
                      <a:pt x="3911" y="1547"/>
                    </a:lnTo>
                    <a:lnTo>
                      <a:pt x="4009" y="1531"/>
                    </a:lnTo>
                    <a:lnTo>
                      <a:pt x="4108" y="1514"/>
                    </a:lnTo>
                    <a:lnTo>
                      <a:pt x="4206" y="1493"/>
                    </a:lnTo>
                    <a:lnTo>
                      <a:pt x="4303" y="1471"/>
                    </a:lnTo>
                    <a:lnTo>
                      <a:pt x="4399" y="1448"/>
                    </a:lnTo>
                    <a:lnTo>
                      <a:pt x="4494" y="1421"/>
                    </a:lnTo>
                    <a:lnTo>
                      <a:pt x="4589" y="1392"/>
                    </a:lnTo>
                    <a:lnTo>
                      <a:pt x="4683" y="1361"/>
                    </a:lnTo>
                    <a:lnTo>
                      <a:pt x="4776" y="1328"/>
                    </a:lnTo>
                    <a:lnTo>
                      <a:pt x="4868" y="1292"/>
                    </a:lnTo>
                    <a:lnTo>
                      <a:pt x="4959" y="1252"/>
                    </a:lnTo>
                    <a:lnTo>
                      <a:pt x="5048" y="1211"/>
                    </a:lnTo>
                    <a:lnTo>
                      <a:pt x="5137" y="1167"/>
                    </a:lnTo>
                    <a:lnTo>
                      <a:pt x="5224" y="1120"/>
                    </a:lnTo>
                    <a:lnTo>
                      <a:pt x="5309" y="1070"/>
                    </a:lnTo>
                    <a:lnTo>
                      <a:pt x="5394" y="1019"/>
                    </a:lnTo>
                    <a:lnTo>
                      <a:pt x="5382" y="994"/>
                    </a:lnTo>
                    <a:lnTo>
                      <a:pt x="5367" y="968"/>
                    </a:lnTo>
                    <a:lnTo>
                      <a:pt x="5352" y="942"/>
                    </a:lnTo>
                    <a:lnTo>
                      <a:pt x="5333" y="914"/>
                    </a:lnTo>
                    <a:lnTo>
                      <a:pt x="5314" y="885"/>
                    </a:lnTo>
                    <a:lnTo>
                      <a:pt x="5292" y="855"/>
                    </a:lnTo>
                    <a:lnTo>
                      <a:pt x="5269" y="825"/>
                    </a:lnTo>
                    <a:lnTo>
                      <a:pt x="5245" y="793"/>
                    </a:lnTo>
                    <a:lnTo>
                      <a:pt x="5196" y="729"/>
                    </a:lnTo>
                    <a:lnTo>
                      <a:pt x="5143" y="662"/>
                    </a:lnTo>
                    <a:lnTo>
                      <a:pt x="5089" y="594"/>
                    </a:lnTo>
                    <a:lnTo>
                      <a:pt x="5037" y="524"/>
                    </a:lnTo>
                    <a:lnTo>
                      <a:pt x="5011" y="489"/>
                    </a:lnTo>
                    <a:lnTo>
                      <a:pt x="4986" y="454"/>
                    </a:lnTo>
                    <a:lnTo>
                      <a:pt x="4961" y="420"/>
                    </a:lnTo>
                    <a:lnTo>
                      <a:pt x="4937" y="386"/>
                    </a:lnTo>
                    <a:lnTo>
                      <a:pt x="4916" y="351"/>
                    </a:lnTo>
                    <a:lnTo>
                      <a:pt x="4895" y="318"/>
                    </a:lnTo>
                    <a:lnTo>
                      <a:pt x="4875" y="283"/>
                    </a:lnTo>
                    <a:lnTo>
                      <a:pt x="4858" y="250"/>
                    </a:lnTo>
                    <a:lnTo>
                      <a:pt x="4841" y="218"/>
                    </a:lnTo>
                    <a:lnTo>
                      <a:pt x="4828" y="186"/>
                    </a:lnTo>
                    <a:lnTo>
                      <a:pt x="4817" y="155"/>
                    </a:lnTo>
                    <a:lnTo>
                      <a:pt x="4807" y="124"/>
                    </a:lnTo>
                    <a:lnTo>
                      <a:pt x="4801" y="95"/>
                    </a:lnTo>
                    <a:lnTo>
                      <a:pt x="4797" y="66"/>
                    </a:lnTo>
                    <a:lnTo>
                      <a:pt x="4797" y="38"/>
                    </a:lnTo>
                    <a:lnTo>
                      <a:pt x="4799" y="12"/>
                    </a:lnTo>
                    <a:close/>
                  </a:path>
                </a:pathLst>
              </a:custGeom>
              <a:solidFill>
                <a:srgbClr val="25A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85" name="Freeform 61"/>
              <p:cNvSpPr>
                <a:spLocks/>
              </p:cNvSpPr>
              <p:nvPr/>
            </p:nvSpPr>
            <p:spPr bwMode="auto">
              <a:xfrm>
                <a:off x="3172" y="1438"/>
                <a:ext cx="781" cy="547"/>
              </a:xfrm>
              <a:custGeom>
                <a:avLst/>
                <a:gdLst>
                  <a:gd name="T0" fmla="*/ 0 w 5469"/>
                  <a:gd name="T1" fmla="*/ 0 h 3830"/>
                  <a:gd name="T2" fmla="*/ 0 w 5469"/>
                  <a:gd name="T3" fmla="*/ 0 h 3830"/>
                  <a:gd name="T4" fmla="*/ 0 w 5469"/>
                  <a:gd name="T5" fmla="*/ 0 h 3830"/>
                  <a:gd name="T6" fmla="*/ 0 w 5469"/>
                  <a:gd name="T7" fmla="*/ 0 h 3830"/>
                  <a:gd name="T8" fmla="*/ 0 w 5469"/>
                  <a:gd name="T9" fmla="*/ 0 h 3830"/>
                  <a:gd name="T10" fmla="*/ 0 w 5469"/>
                  <a:gd name="T11" fmla="*/ 0 h 3830"/>
                  <a:gd name="T12" fmla="*/ 0 w 5469"/>
                  <a:gd name="T13" fmla="*/ 0 h 3830"/>
                  <a:gd name="T14" fmla="*/ 0 w 5469"/>
                  <a:gd name="T15" fmla="*/ 0 h 3830"/>
                  <a:gd name="T16" fmla="*/ 0 w 5469"/>
                  <a:gd name="T17" fmla="*/ 0 h 3830"/>
                  <a:gd name="T18" fmla="*/ 0 w 5469"/>
                  <a:gd name="T19" fmla="*/ 0 h 3830"/>
                  <a:gd name="T20" fmla="*/ 0 w 5469"/>
                  <a:gd name="T21" fmla="*/ 0 h 3830"/>
                  <a:gd name="T22" fmla="*/ 0 w 5469"/>
                  <a:gd name="T23" fmla="*/ 0 h 3830"/>
                  <a:gd name="T24" fmla="*/ 0 w 5469"/>
                  <a:gd name="T25" fmla="*/ 0 h 3830"/>
                  <a:gd name="T26" fmla="*/ 0 w 5469"/>
                  <a:gd name="T27" fmla="*/ 0 h 3830"/>
                  <a:gd name="T28" fmla="*/ 0 w 5469"/>
                  <a:gd name="T29" fmla="*/ 0 h 3830"/>
                  <a:gd name="T30" fmla="*/ 0 w 5469"/>
                  <a:gd name="T31" fmla="*/ 0 h 3830"/>
                  <a:gd name="T32" fmla="*/ 0 w 5469"/>
                  <a:gd name="T33" fmla="*/ 0 h 3830"/>
                  <a:gd name="T34" fmla="*/ 0 w 5469"/>
                  <a:gd name="T35" fmla="*/ 0 h 3830"/>
                  <a:gd name="T36" fmla="*/ 0 w 5469"/>
                  <a:gd name="T37" fmla="*/ 0 h 3830"/>
                  <a:gd name="T38" fmla="*/ 0 w 5469"/>
                  <a:gd name="T39" fmla="*/ 0 h 3830"/>
                  <a:gd name="T40" fmla="*/ 0 w 5469"/>
                  <a:gd name="T41" fmla="*/ 0 h 3830"/>
                  <a:gd name="T42" fmla="*/ 0 w 5469"/>
                  <a:gd name="T43" fmla="*/ 0 h 3830"/>
                  <a:gd name="T44" fmla="*/ 0 w 5469"/>
                  <a:gd name="T45" fmla="*/ 0 h 3830"/>
                  <a:gd name="T46" fmla="*/ 0 w 5469"/>
                  <a:gd name="T47" fmla="*/ 0 h 3830"/>
                  <a:gd name="T48" fmla="*/ 0 w 5469"/>
                  <a:gd name="T49" fmla="*/ 0 h 3830"/>
                  <a:gd name="T50" fmla="*/ 0 w 5469"/>
                  <a:gd name="T51" fmla="*/ 0 h 3830"/>
                  <a:gd name="T52" fmla="*/ 0 w 5469"/>
                  <a:gd name="T53" fmla="*/ 0 h 3830"/>
                  <a:gd name="T54" fmla="*/ 0 w 5469"/>
                  <a:gd name="T55" fmla="*/ 0 h 3830"/>
                  <a:gd name="T56" fmla="*/ 0 w 5469"/>
                  <a:gd name="T57" fmla="*/ 0 h 3830"/>
                  <a:gd name="T58" fmla="*/ 0 w 5469"/>
                  <a:gd name="T59" fmla="*/ 0 h 3830"/>
                  <a:gd name="T60" fmla="*/ 0 w 5469"/>
                  <a:gd name="T61" fmla="*/ 0 h 3830"/>
                  <a:gd name="T62" fmla="*/ 0 w 5469"/>
                  <a:gd name="T63" fmla="*/ 0 h 3830"/>
                  <a:gd name="T64" fmla="*/ 0 w 5469"/>
                  <a:gd name="T65" fmla="*/ 0 h 3830"/>
                  <a:gd name="T66" fmla="*/ 0 w 5469"/>
                  <a:gd name="T67" fmla="*/ 0 h 3830"/>
                  <a:gd name="T68" fmla="*/ 0 w 5469"/>
                  <a:gd name="T69" fmla="*/ 0 h 3830"/>
                  <a:gd name="T70" fmla="*/ 0 w 5469"/>
                  <a:gd name="T71" fmla="*/ 0 h 3830"/>
                  <a:gd name="T72" fmla="*/ 0 w 5469"/>
                  <a:gd name="T73" fmla="*/ 0 h 3830"/>
                  <a:gd name="T74" fmla="*/ 0 w 5469"/>
                  <a:gd name="T75" fmla="*/ 0 h 3830"/>
                  <a:gd name="T76" fmla="*/ 0 w 5469"/>
                  <a:gd name="T77" fmla="*/ 0 h 3830"/>
                  <a:gd name="T78" fmla="*/ 0 w 5469"/>
                  <a:gd name="T79" fmla="*/ 0 h 3830"/>
                  <a:gd name="T80" fmla="*/ 0 w 5469"/>
                  <a:gd name="T81" fmla="*/ 0 h 3830"/>
                  <a:gd name="T82" fmla="*/ 0 w 5469"/>
                  <a:gd name="T83" fmla="*/ 0 h 3830"/>
                  <a:gd name="T84" fmla="*/ 0 w 5469"/>
                  <a:gd name="T85" fmla="*/ 0 h 3830"/>
                  <a:gd name="T86" fmla="*/ 0 w 5469"/>
                  <a:gd name="T87" fmla="*/ 0 h 3830"/>
                  <a:gd name="T88" fmla="*/ 0 w 5469"/>
                  <a:gd name="T89" fmla="*/ 0 h 3830"/>
                  <a:gd name="T90" fmla="*/ 0 w 5469"/>
                  <a:gd name="T91" fmla="*/ 0 h 3830"/>
                  <a:gd name="T92" fmla="*/ 0 w 5469"/>
                  <a:gd name="T93" fmla="*/ 0 h 3830"/>
                  <a:gd name="T94" fmla="*/ 0 w 5469"/>
                  <a:gd name="T95" fmla="*/ 0 h 3830"/>
                  <a:gd name="T96" fmla="*/ 0 w 5469"/>
                  <a:gd name="T97" fmla="*/ 0 h 3830"/>
                  <a:gd name="T98" fmla="*/ 0 w 5469"/>
                  <a:gd name="T99" fmla="*/ 0 h 3830"/>
                  <a:gd name="T100" fmla="*/ 0 w 5469"/>
                  <a:gd name="T101" fmla="*/ 0 h 3830"/>
                  <a:gd name="T102" fmla="*/ 0 w 5469"/>
                  <a:gd name="T103" fmla="*/ 0 h 3830"/>
                  <a:gd name="T104" fmla="*/ 0 w 5469"/>
                  <a:gd name="T105" fmla="*/ 0 h 3830"/>
                  <a:gd name="T106" fmla="*/ 0 w 5469"/>
                  <a:gd name="T107" fmla="*/ 0 h 3830"/>
                  <a:gd name="T108" fmla="*/ 0 w 5469"/>
                  <a:gd name="T109" fmla="*/ 0 h 3830"/>
                  <a:gd name="T110" fmla="*/ 0 w 5469"/>
                  <a:gd name="T111" fmla="*/ 0 h 3830"/>
                  <a:gd name="T112" fmla="*/ 0 w 5469"/>
                  <a:gd name="T113" fmla="*/ 0 h 3830"/>
                  <a:gd name="T114" fmla="*/ 0 w 5469"/>
                  <a:gd name="T115" fmla="*/ 0 h 3830"/>
                  <a:gd name="T116" fmla="*/ 0 w 5469"/>
                  <a:gd name="T117" fmla="*/ 0 h 38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469"/>
                  <a:gd name="T178" fmla="*/ 0 h 3830"/>
                  <a:gd name="T179" fmla="*/ 5469 w 5469"/>
                  <a:gd name="T180" fmla="*/ 3830 h 38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469" h="3830">
                    <a:moveTo>
                      <a:pt x="3674" y="36"/>
                    </a:moveTo>
                    <a:lnTo>
                      <a:pt x="3649" y="29"/>
                    </a:lnTo>
                    <a:lnTo>
                      <a:pt x="3625" y="24"/>
                    </a:lnTo>
                    <a:lnTo>
                      <a:pt x="3601" y="19"/>
                    </a:lnTo>
                    <a:lnTo>
                      <a:pt x="3576" y="13"/>
                    </a:lnTo>
                    <a:lnTo>
                      <a:pt x="3552" y="10"/>
                    </a:lnTo>
                    <a:lnTo>
                      <a:pt x="3527" y="7"/>
                    </a:lnTo>
                    <a:lnTo>
                      <a:pt x="3502" y="5"/>
                    </a:lnTo>
                    <a:lnTo>
                      <a:pt x="3477" y="3"/>
                    </a:lnTo>
                    <a:lnTo>
                      <a:pt x="3427" y="1"/>
                    </a:lnTo>
                    <a:lnTo>
                      <a:pt x="3376" y="0"/>
                    </a:lnTo>
                    <a:lnTo>
                      <a:pt x="3325" y="1"/>
                    </a:lnTo>
                    <a:lnTo>
                      <a:pt x="3275" y="3"/>
                    </a:lnTo>
                    <a:lnTo>
                      <a:pt x="3223" y="6"/>
                    </a:lnTo>
                    <a:lnTo>
                      <a:pt x="3171" y="9"/>
                    </a:lnTo>
                    <a:lnTo>
                      <a:pt x="3121" y="12"/>
                    </a:lnTo>
                    <a:lnTo>
                      <a:pt x="3069" y="15"/>
                    </a:lnTo>
                    <a:lnTo>
                      <a:pt x="3018" y="18"/>
                    </a:lnTo>
                    <a:lnTo>
                      <a:pt x="2968" y="19"/>
                    </a:lnTo>
                    <a:lnTo>
                      <a:pt x="2917" y="19"/>
                    </a:lnTo>
                    <a:lnTo>
                      <a:pt x="2868" y="18"/>
                    </a:lnTo>
                    <a:lnTo>
                      <a:pt x="2778" y="12"/>
                    </a:lnTo>
                    <a:lnTo>
                      <a:pt x="2687" y="9"/>
                    </a:lnTo>
                    <a:lnTo>
                      <a:pt x="2596" y="7"/>
                    </a:lnTo>
                    <a:lnTo>
                      <a:pt x="2505" y="6"/>
                    </a:lnTo>
                    <a:lnTo>
                      <a:pt x="2459" y="6"/>
                    </a:lnTo>
                    <a:lnTo>
                      <a:pt x="2415" y="7"/>
                    </a:lnTo>
                    <a:lnTo>
                      <a:pt x="2369" y="8"/>
                    </a:lnTo>
                    <a:lnTo>
                      <a:pt x="2324" y="10"/>
                    </a:lnTo>
                    <a:lnTo>
                      <a:pt x="2280" y="12"/>
                    </a:lnTo>
                    <a:lnTo>
                      <a:pt x="2234" y="15"/>
                    </a:lnTo>
                    <a:lnTo>
                      <a:pt x="2190" y="20"/>
                    </a:lnTo>
                    <a:lnTo>
                      <a:pt x="2145" y="24"/>
                    </a:lnTo>
                    <a:lnTo>
                      <a:pt x="2101" y="30"/>
                    </a:lnTo>
                    <a:lnTo>
                      <a:pt x="2056" y="36"/>
                    </a:lnTo>
                    <a:lnTo>
                      <a:pt x="2012" y="43"/>
                    </a:lnTo>
                    <a:lnTo>
                      <a:pt x="1968" y="52"/>
                    </a:lnTo>
                    <a:lnTo>
                      <a:pt x="1925" y="61"/>
                    </a:lnTo>
                    <a:lnTo>
                      <a:pt x="1882" y="71"/>
                    </a:lnTo>
                    <a:lnTo>
                      <a:pt x="1838" y="83"/>
                    </a:lnTo>
                    <a:lnTo>
                      <a:pt x="1796" y="95"/>
                    </a:lnTo>
                    <a:lnTo>
                      <a:pt x="1754" y="110"/>
                    </a:lnTo>
                    <a:lnTo>
                      <a:pt x="1711" y="124"/>
                    </a:lnTo>
                    <a:lnTo>
                      <a:pt x="1670" y="141"/>
                    </a:lnTo>
                    <a:lnTo>
                      <a:pt x="1629" y="158"/>
                    </a:lnTo>
                    <a:lnTo>
                      <a:pt x="1587" y="178"/>
                    </a:lnTo>
                    <a:lnTo>
                      <a:pt x="1547" y="197"/>
                    </a:lnTo>
                    <a:lnTo>
                      <a:pt x="1507" y="219"/>
                    </a:lnTo>
                    <a:lnTo>
                      <a:pt x="1467" y="243"/>
                    </a:lnTo>
                    <a:lnTo>
                      <a:pt x="1357" y="315"/>
                    </a:lnTo>
                    <a:lnTo>
                      <a:pt x="1250" y="395"/>
                    </a:lnTo>
                    <a:lnTo>
                      <a:pt x="1150" y="479"/>
                    </a:lnTo>
                    <a:lnTo>
                      <a:pt x="1054" y="568"/>
                    </a:lnTo>
                    <a:lnTo>
                      <a:pt x="963" y="662"/>
                    </a:lnTo>
                    <a:lnTo>
                      <a:pt x="877" y="759"/>
                    </a:lnTo>
                    <a:lnTo>
                      <a:pt x="796" y="860"/>
                    </a:lnTo>
                    <a:lnTo>
                      <a:pt x="718" y="965"/>
                    </a:lnTo>
                    <a:lnTo>
                      <a:pt x="646" y="1070"/>
                    </a:lnTo>
                    <a:lnTo>
                      <a:pt x="578" y="1179"/>
                    </a:lnTo>
                    <a:lnTo>
                      <a:pt x="515" y="1288"/>
                    </a:lnTo>
                    <a:lnTo>
                      <a:pt x="455" y="1399"/>
                    </a:lnTo>
                    <a:lnTo>
                      <a:pt x="399" y="1510"/>
                    </a:lnTo>
                    <a:lnTo>
                      <a:pt x="348" y="1620"/>
                    </a:lnTo>
                    <a:lnTo>
                      <a:pt x="301" y="1730"/>
                    </a:lnTo>
                    <a:lnTo>
                      <a:pt x="257" y="1838"/>
                    </a:lnTo>
                    <a:lnTo>
                      <a:pt x="217" y="1945"/>
                    </a:lnTo>
                    <a:lnTo>
                      <a:pt x="181" y="2049"/>
                    </a:lnTo>
                    <a:lnTo>
                      <a:pt x="148" y="2151"/>
                    </a:lnTo>
                    <a:lnTo>
                      <a:pt x="119" y="2250"/>
                    </a:lnTo>
                    <a:lnTo>
                      <a:pt x="93" y="2344"/>
                    </a:lnTo>
                    <a:lnTo>
                      <a:pt x="71" y="2434"/>
                    </a:lnTo>
                    <a:lnTo>
                      <a:pt x="52" y="2520"/>
                    </a:lnTo>
                    <a:lnTo>
                      <a:pt x="36" y="2600"/>
                    </a:lnTo>
                    <a:lnTo>
                      <a:pt x="23" y="2673"/>
                    </a:lnTo>
                    <a:lnTo>
                      <a:pt x="13" y="2741"/>
                    </a:lnTo>
                    <a:lnTo>
                      <a:pt x="6" y="2801"/>
                    </a:lnTo>
                    <a:lnTo>
                      <a:pt x="2" y="2855"/>
                    </a:lnTo>
                    <a:lnTo>
                      <a:pt x="0" y="2899"/>
                    </a:lnTo>
                    <a:lnTo>
                      <a:pt x="1" y="2937"/>
                    </a:lnTo>
                    <a:lnTo>
                      <a:pt x="4" y="2965"/>
                    </a:lnTo>
                    <a:lnTo>
                      <a:pt x="10" y="2982"/>
                    </a:lnTo>
                    <a:lnTo>
                      <a:pt x="27" y="3013"/>
                    </a:lnTo>
                    <a:lnTo>
                      <a:pt x="45" y="3043"/>
                    </a:lnTo>
                    <a:lnTo>
                      <a:pt x="64" y="3072"/>
                    </a:lnTo>
                    <a:lnTo>
                      <a:pt x="83" y="3100"/>
                    </a:lnTo>
                    <a:lnTo>
                      <a:pt x="102" y="3126"/>
                    </a:lnTo>
                    <a:lnTo>
                      <a:pt x="123" y="3152"/>
                    </a:lnTo>
                    <a:lnTo>
                      <a:pt x="144" y="3176"/>
                    </a:lnTo>
                    <a:lnTo>
                      <a:pt x="165" y="3200"/>
                    </a:lnTo>
                    <a:lnTo>
                      <a:pt x="187" y="3223"/>
                    </a:lnTo>
                    <a:lnTo>
                      <a:pt x="210" y="3244"/>
                    </a:lnTo>
                    <a:lnTo>
                      <a:pt x="231" y="3264"/>
                    </a:lnTo>
                    <a:lnTo>
                      <a:pt x="254" y="3284"/>
                    </a:lnTo>
                    <a:lnTo>
                      <a:pt x="278" y="3304"/>
                    </a:lnTo>
                    <a:lnTo>
                      <a:pt x="301" y="3321"/>
                    </a:lnTo>
                    <a:lnTo>
                      <a:pt x="324" y="3338"/>
                    </a:lnTo>
                    <a:lnTo>
                      <a:pt x="348" y="3354"/>
                    </a:lnTo>
                    <a:lnTo>
                      <a:pt x="372" y="3370"/>
                    </a:lnTo>
                    <a:lnTo>
                      <a:pt x="396" y="3384"/>
                    </a:lnTo>
                    <a:lnTo>
                      <a:pt x="418" y="3398"/>
                    </a:lnTo>
                    <a:lnTo>
                      <a:pt x="442" y="3410"/>
                    </a:lnTo>
                    <a:lnTo>
                      <a:pt x="466" y="3423"/>
                    </a:lnTo>
                    <a:lnTo>
                      <a:pt x="490" y="3434"/>
                    </a:lnTo>
                    <a:lnTo>
                      <a:pt x="512" y="3445"/>
                    </a:lnTo>
                    <a:lnTo>
                      <a:pt x="536" y="3455"/>
                    </a:lnTo>
                    <a:lnTo>
                      <a:pt x="559" y="3464"/>
                    </a:lnTo>
                    <a:lnTo>
                      <a:pt x="582" y="3472"/>
                    </a:lnTo>
                    <a:lnTo>
                      <a:pt x="603" y="3480"/>
                    </a:lnTo>
                    <a:lnTo>
                      <a:pt x="625" y="3488"/>
                    </a:lnTo>
                    <a:lnTo>
                      <a:pt x="667" y="3500"/>
                    </a:lnTo>
                    <a:lnTo>
                      <a:pt x="708" y="3510"/>
                    </a:lnTo>
                    <a:lnTo>
                      <a:pt x="753" y="3522"/>
                    </a:lnTo>
                    <a:lnTo>
                      <a:pt x="802" y="3535"/>
                    </a:lnTo>
                    <a:lnTo>
                      <a:pt x="852" y="3550"/>
                    </a:lnTo>
                    <a:lnTo>
                      <a:pt x="904" y="3566"/>
                    </a:lnTo>
                    <a:lnTo>
                      <a:pt x="959" y="3583"/>
                    </a:lnTo>
                    <a:lnTo>
                      <a:pt x="1015" y="3600"/>
                    </a:lnTo>
                    <a:lnTo>
                      <a:pt x="1072" y="3619"/>
                    </a:lnTo>
                    <a:lnTo>
                      <a:pt x="1130" y="3637"/>
                    </a:lnTo>
                    <a:lnTo>
                      <a:pt x="1190" y="3654"/>
                    </a:lnTo>
                    <a:lnTo>
                      <a:pt x="1250" y="3672"/>
                    </a:lnTo>
                    <a:lnTo>
                      <a:pt x="1312" y="3688"/>
                    </a:lnTo>
                    <a:lnTo>
                      <a:pt x="1374" y="3703"/>
                    </a:lnTo>
                    <a:lnTo>
                      <a:pt x="1436" y="3716"/>
                    </a:lnTo>
                    <a:lnTo>
                      <a:pt x="1499" y="3729"/>
                    </a:lnTo>
                    <a:lnTo>
                      <a:pt x="1530" y="3734"/>
                    </a:lnTo>
                    <a:lnTo>
                      <a:pt x="1562" y="3738"/>
                    </a:lnTo>
                    <a:lnTo>
                      <a:pt x="1593" y="3742"/>
                    </a:lnTo>
                    <a:lnTo>
                      <a:pt x="1624" y="3745"/>
                    </a:lnTo>
                    <a:lnTo>
                      <a:pt x="1678" y="3750"/>
                    </a:lnTo>
                    <a:lnTo>
                      <a:pt x="1733" y="3756"/>
                    </a:lnTo>
                    <a:lnTo>
                      <a:pt x="1791" y="3762"/>
                    </a:lnTo>
                    <a:lnTo>
                      <a:pt x="1850" y="3768"/>
                    </a:lnTo>
                    <a:lnTo>
                      <a:pt x="1910" y="3774"/>
                    </a:lnTo>
                    <a:lnTo>
                      <a:pt x="1972" y="3780"/>
                    </a:lnTo>
                    <a:lnTo>
                      <a:pt x="2035" y="3787"/>
                    </a:lnTo>
                    <a:lnTo>
                      <a:pt x="2098" y="3793"/>
                    </a:lnTo>
                    <a:lnTo>
                      <a:pt x="2162" y="3799"/>
                    </a:lnTo>
                    <a:lnTo>
                      <a:pt x="2225" y="3805"/>
                    </a:lnTo>
                    <a:lnTo>
                      <a:pt x="2289" y="3810"/>
                    </a:lnTo>
                    <a:lnTo>
                      <a:pt x="2351" y="3816"/>
                    </a:lnTo>
                    <a:lnTo>
                      <a:pt x="2413" y="3820"/>
                    </a:lnTo>
                    <a:lnTo>
                      <a:pt x="2473" y="3824"/>
                    </a:lnTo>
                    <a:lnTo>
                      <a:pt x="2532" y="3827"/>
                    </a:lnTo>
                    <a:lnTo>
                      <a:pt x="2590" y="3829"/>
                    </a:lnTo>
                    <a:lnTo>
                      <a:pt x="2620" y="3830"/>
                    </a:lnTo>
                    <a:lnTo>
                      <a:pt x="2649" y="3830"/>
                    </a:lnTo>
                    <a:lnTo>
                      <a:pt x="2678" y="3830"/>
                    </a:lnTo>
                    <a:lnTo>
                      <a:pt x="2708" y="3829"/>
                    </a:lnTo>
                    <a:lnTo>
                      <a:pt x="2768" y="3826"/>
                    </a:lnTo>
                    <a:lnTo>
                      <a:pt x="2828" y="3822"/>
                    </a:lnTo>
                    <a:lnTo>
                      <a:pt x="2887" y="3816"/>
                    </a:lnTo>
                    <a:lnTo>
                      <a:pt x="2947" y="3809"/>
                    </a:lnTo>
                    <a:lnTo>
                      <a:pt x="3007" y="3802"/>
                    </a:lnTo>
                    <a:lnTo>
                      <a:pt x="3066" y="3794"/>
                    </a:lnTo>
                    <a:lnTo>
                      <a:pt x="3125" y="3787"/>
                    </a:lnTo>
                    <a:lnTo>
                      <a:pt x="3184" y="3778"/>
                    </a:lnTo>
                    <a:lnTo>
                      <a:pt x="3243" y="3770"/>
                    </a:lnTo>
                    <a:lnTo>
                      <a:pt x="3301" y="3764"/>
                    </a:lnTo>
                    <a:lnTo>
                      <a:pt x="3358" y="3757"/>
                    </a:lnTo>
                    <a:lnTo>
                      <a:pt x="3416" y="3751"/>
                    </a:lnTo>
                    <a:lnTo>
                      <a:pt x="3474" y="3747"/>
                    </a:lnTo>
                    <a:lnTo>
                      <a:pt x="3531" y="3745"/>
                    </a:lnTo>
                    <a:lnTo>
                      <a:pt x="3582" y="3743"/>
                    </a:lnTo>
                    <a:lnTo>
                      <a:pt x="3637" y="3738"/>
                    </a:lnTo>
                    <a:lnTo>
                      <a:pt x="3696" y="3732"/>
                    </a:lnTo>
                    <a:lnTo>
                      <a:pt x="3759" y="3723"/>
                    </a:lnTo>
                    <a:lnTo>
                      <a:pt x="3825" y="3714"/>
                    </a:lnTo>
                    <a:lnTo>
                      <a:pt x="3893" y="3704"/>
                    </a:lnTo>
                    <a:lnTo>
                      <a:pt x="3961" y="3692"/>
                    </a:lnTo>
                    <a:lnTo>
                      <a:pt x="4029" y="3681"/>
                    </a:lnTo>
                    <a:lnTo>
                      <a:pt x="4097" y="3669"/>
                    </a:lnTo>
                    <a:lnTo>
                      <a:pt x="4164" y="3656"/>
                    </a:lnTo>
                    <a:lnTo>
                      <a:pt x="4230" y="3643"/>
                    </a:lnTo>
                    <a:lnTo>
                      <a:pt x="4292" y="3630"/>
                    </a:lnTo>
                    <a:lnTo>
                      <a:pt x="4349" y="3619"/>
                    </a:lnTo>
                    <a:lnTo>
                      <a:pt x="4403" y="3608"/>
                    </a:lnTo>
                    <a:lnTo>
                      <a:pt x="4453" y="3597"/>
                    </a:lnTo>
                    <a:lnTo>
                      <a:pt x="4495" y="3588"/>
                    </a:lnTo>
                    <a:lnTo>
                      <a:pt x="4557" y="3575"/>
                    </a:lnTo>
                    <a:lnTo>
                      <a:pt x="4622" y="3558"/>
                    </a:lnTo>
                    <a:lnTo>
                      <a:pt x="4691" y="3538"/>
                    </a:lnTo>
                    <a:lnTo>
                      <a:pt x="4763" y="3518"/>
                    </a:lnTo>
                    <a:lnTo>
                      <a:pt x="4799" y="3505"/>
                    </a:lnTo>
                    <a:lnTo>
                      <a:pt x="4836" y="3494"/>
                    </a:lnTo>
                    <a:lnTo>
                      <a:pt x="4872" y="3480"/>
                    </a:lnTo>
                    <a:lnTo>
                      <a:pt x="4908" y="3467"/>
                    </a:lnTo>
                    <a:lnTo>
                      <a:pt x="4946" y="3454"/>
                    </a:lnTo>
                    <a:lnTo>
                      <a:pt x="4982" y="3439"/>
                    </a:lnTo>
                    <a:lnTo>
                      <a:pt x="5018" y="3424"/>
                    </a:lnTo>
                    <a:lnTo>
                      <a:pt x="5053" y="3408"/>
                    </a:lnTo>
                    <a:lnTo>
                      <a:pt x="5088" y="3393"/>
                    </a:lnTo>
                    <a:lnTo>
                      <a:pt x="5122" y="3376"/>
                    </a:lnTo>
                    <a:lnTo>
                      <a:pt x="5155" y="3358"/>
                    </a:lnTo>
                    <a:lnTo>
                      <a:pt x="5188" y="3341"/>
                    </a:lnTo>
                    <a:lnTo>
                      <a:pt x="5219" y="3323"/>
                    </a:lnTo>
                    <a:lnTo>
                      <a:pt x="5249" y="3305"/>
                    </a:lnTo>
                    <a:lnTo>
                      <a:pt x="5278" y="3286"/>
                    </a:lnTo>
                    <a:lnTo>
                      <a:pt x="5306" y="3266"/>
                    </a:lnTo>
                    <a:lnTo>
                      <a:pt x="5332" y="3247"/>
                    </a:lnTo>
                    <a:lnTo>
                      <a:pt x="5356" y="3226"/>
                    </a:lnTo>
                    <a:lnTo>
                      <a:pt x="5379" y="3205"/>
                    </a:lnTo>
                    <a:lnTo>
                      <a:pt x="5399" y="3184"/>
                    </a:lnTo>
                    <a:lnTo>
                      <a:pt x="5418" y="3162"/>
                    </a:lnTo>
                    <a:lnTo>
                      <a:pt x="5434" y="3140"/>
                    </a:lnTo>
                    <a:lnTo>
                      <a:pt x="5448" y="3118"/>
                    </a:lnTo>
                    <a:lnTo>
                      <a:pt x="5460" y="3095"/>
                    </a:lnTo>
                    <a:lnTo>
                      <a:pt x="5466" y="3070"/>
                    </a:lnTo>
                    <a:lnTo>
                      <a:pt x="5469" y="3034"/>
                    </a:lnTo>
                    <a:lnTo>
                      <a:pt x="5468" y="2985"/>
                    </a:lnTo>
                    <a:lnTo>
                      <a:pt x="5463" y="2925"/>
                    </a:lnTo>
                    <a:lnTo>
                      <a:pt x="5455" y="2856"/>
                    </a:lnTo>
                    <a:lnTo>
                      <a:pt x="5444" y="2777"/>
                    </a:lnTo>
                    <a:lnTo>
                      <a:pt x="5427" y="2689"/>
                    </a:lnTo>
                    <a:lnTo>
                      <a:pt x="5408" y="2594"/>
                    </a:lnTo>
                    <a:lnTo>
                      <a:pt x="5385" y="2493"/>
                    </a:lnTo>
                    <a:lnTo>
                      <a:pt x="5357" y="2384"/>
                    </a:lnTo>
                    <a:lnTo>
                      <a:pt x="5326" y="2271"/>
                    </a:lnTo>
                    <a:lnTo>
                      <a:pt x="5291" y="2152"/>
                    </a:lnTo>
                    <a:lnTo>
                      <a:pt x="5252" y="2030"/>
                    </a:lnTo>
                    <a:lnTo>
                      <a:pt x="5208" y="1905"/>
                    </a:lnTo>
                    <a:lnTo>
                      <a:pt x="5161" y="1777"/>
                    </a:lnTo>
                    <a:lnTo>
                      <a:pt x="5109" y="1648"/>
                    </a:lnTo>
                    <a:lnTo>
                      <a:pt x="5053" y="1519"/>
                    </a:lnTo>
                    <a:lnTo>
                      <a:pt x="4992" y="1390"/>
                    </a:lnTo>
                    <a:lnTo>
                      <a:pt x="4928" y="1261"/>
                    </a:lnTo>
                    <a:lnTo>
                      <a:pt x="4859" y="1134"/>
                    </a:lnTo>
                    <a:lnTo>
                      <a:pt x="4785" y="1010"/>
                    </a:lnTo>
                    <a:lnTo>
                      <a:pt x="4708" y="889"/>
                    </a:lnTo>
                    <a:lnTo>
                      <a:pt x="4625" y="772"/>
                    </a:lnTo>
                    <a:lnTo>
                      <a:pt x="4538" y="661"/>
                    </a:lnTo>
                    <a:lnTo>
                      <a:pt x="4447" y="554"/>
                    </a:lnTo>
                    <a:lnTo>
                      <a:pt x="4350" y="455"/>
                    </a:lnTo>
                    <a:lnTo>
                      <a:pt x="4250" y="362"/>
                    </a:lnTo>
                    <a:lnTo>
                      <a:pt x="4144" y="278"/>
                    </a:lnTo>
                    <a:lnTo>
                      <a:pt x="4033" y="202"/>
                    </a:lnTo>
                    <a:lnTo>
                      <a:pt x="3918" y="136"/>
                    </a:lnTo>
                    <a:lnTo>
                      <a:pt x="3799" y="81"/>
                    </a:lnTo>
                    <a:lnTo>
                      <a:pt x="3674" y="36"/>
                    </a:lnTo>
                    <a:close/>
                  </a:path>
                </a:pathLst>
              </a:custGeom>
              <a:solidFill>
                <a:srgbClr val="C93A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86" name="Freeform 62"/>
              <p:cNvSpPr>
                <a:spLocks/>
              </p:cNvSpPr>
              <p:nvPr/>
            </p:nvSpPr>
            <p:spPr bwMode="auto">
              <a:xfrm>
                <a:off x="3268" y="1490"/>
                <a:ext cx="685" cy="426"/>
              </a:xfrm>
              <a:custGeom>
                <a:avLst/>
                <a:gdLst>
                  <a:gd name="T0" fmla="*/ 0 w 4792"/>
                  <a:gd name="T1" fmla="*/ 0 h 2984"/>
                  <a:gd name="T2" fmla="*/ 0 w 4792"/>
                  <a:gd name="T3" fmla="*/ 0 h 2984"/>
                  <a:gd name="T4" fmla="*/ 0 w 4792"/>
                  <a:gd name="T5" fmla="*/ 0 h 2984"/>
                  <a:gd name="T6" fmla="*/ 0 w 4792"/>
                  <a:gd name="T7" fmla="*/ 0 h 2984"/>
                  <a:gd name="T8" fmla="*/ 0 w 4792"/>
                  <a:gd name="T9" fmla="*/ 0 h 2984"/>
                  <a:gd name="T10" fmla="*/ 0 w 4792"/>
                  <a:gd name="T11" fmla="*/ 0 h 2984"/>
                  <a:gd name="T12" fmla="*/ 0 w 4792"/>
                  <a:gd name="T13" fmla="*/ 0 h 2984"/>
                  <a:gd name="T14" fmla="*/ 0 w 4792"/>
                  <a:gd name="T15" fmla="*/ 0 h 2984"/>
                  <a:gd name="T16" fmla="*/ 0 w 4792"/>
                  <a:gd name="T17" fmla="*/ 0 h 2984"/>
                  <a:gd name="T18" fmla="*/ 0 w 4792"/>
                  <a:gd name="T19" fmla="*/ 0 h 2984"/>
                  <a:gd name="T20" fmla="*/ 0 w 4792"/>
                  <a:gd name="T21" fmla="*/ 0 h 2984"/>
                  <a:gd name="T22" fmla="*/ 0 w 4792"/>
                  <a:gd name="T23" fmla="*/ 0 h 2984"/>
                  <a:gd name="T24" fmla="*/ 0 w 4792"/>
                  <a:gd name="T25" fmla="*/ 0 h 2984"/>
                  <a:gd name="T26" fmla="*/ 0 w 4792"/>
                  <a:gd name="T27" fmla="*/ 0 h 2984"/>
                  <a:gd name="T28" fmla="*/ 0 w 4792"/>
                  <a:gd name="T29" fmla="*/ 0 h 2984"/>
                  <a:gd name="T30" fmla="*/ 0 w 4792"/>
                  <a:gd name="T31" fmla="*/ 0 h 2984"/>
                  <a:gd name="T32" fmla="*/ 0 w 4792"/>
                  <a:gd name="T33" fmla="*/ 0 h 2984"/>
                  <a:gd name="T34" fmla="*/ 0 w 4792"/>
                  <a:gd name="T35" fmla="*/ 0 h 2984"/>
                  <a:gd name="T36" fmla="*/ 0 w 4792"/>
                  <a:gd name="T37" fmla="*/ 0 h 2984"/>
                  <a:gd name="T38" fmla="*/ 0 w 4792"/>
                  <a:gd name="T39" fmla="*/ 0 h 2984"/>
                  <a:gd name="T40" fmla="*/ 0 w 4792"/>
                  <a:gd name="T41" fmla="*/ 0 h 2984"/>
                  <a:gd name="T42" fmla="*/ 0 w 4792"/>
                  <a:gd name="T43" fmla="*/ 0 h 2984"/>
                  <a:gd name="T44" fmla="*/ 0 w 4792"/>
                  <a:gd name="T45" fmla="*/ 0 h 2984"/>
                  <a:gd name="T46" fmla="*/ 0 w 4792"/>
                  <a:gd name="T47" fmla="*/ 0 h 2984"/>
                  <a:gd name="T48" fmla="*/ 0 w 4792"/>
                  <a:gd name="T49" fmla="*/ 0 h 2984"/>
                  <a:gd name="T50" fmla="*/ 0 w 4792"/>
                  <a:gd name="T51" fmla="*/ 0 h 2984"/>
                  <a:gd name="T52" fmla="*/ 0 w 4792"/>
                  <a:gd name="T53" fmla="*/ 0 h 2984"/>
                  <a:gd name="T54" fmla="*/ 0 w 4792"/>
                  <a:gd name="T55" fmla="*/ 0 h 2984"/>
                  <a:gd name="T56" fmla="*/ 0 w 4792"/>
                  <a:gd name="T57" fmla="*/ 0 h 2984"/>
                  <a:gd name="T58" fmla="*/ 0 w 4792"/>
                  <a:gd name="T59" fmla="*/ 0 h 2984"/>
                  <a:gd name="T60" fmla="*/ 0 w 4792"/>
                  <a:gd name="T61" fmla="*/ 0 h 2984"/>
                  <a:gd name="T62" fmla="*/ 0 w 4792"/>
                  <a:gd name="T63" fmla="*/ 0 h 2984"/>
                  <a:gd name="T64" fmla="*/ 0 w 4792"/>
                  <a:gd name="T65" fmla="*/ 0 h 2984"/>
                  <a:gd name="T66" fmla="*/ 0 w 4792"/>
                  <a:gd name="T67" fmla="*/ 0 h 2984"/>
                  <a:gd name="T68" fmla="*/ 0 w 4792"/>
                  <a:gd name="T69" fmla="*/ 0 h 2984"/>
                  <a:gd name="T70" fmla="*/ 0 w 4792"/>
                  <a:gd name="T71" fmla="*/ 0 h 2984"/>
                  <a:gd name="T72" fmla="*/ 0 w 4792"/>
                  <a:gd name="T73" fmla="*/ 0 h 2984"/>
                  <a:gd name="T74" fmla="*/ 0 w 4792"/>
                  <a:gd name="T75" fmla="*/ 0 h 2984"/>
                  <a:gd name="T76" fmla="*/ 0 w 4792"/>
                  <a:gd name="T77" fmla="*/ 0 h 2984"/>
                  <a:gd name="T78" fmla="*/ 0 w 4792"/>
                  <a:gd name="T79" fmla="*/ 0 h 2984"/>
                  <a:gd name="T80" fmla="*/ 0 w 4792"/>
                  <a:gd name="T81" fmla="*/ 0 h 2984"/>
                  <a:gd name="T82" fmla="*/ 0 w 4792"/>
                  <a:gd name="T83" fmla="*/ 0 h 2984"/>
                  <a:gd name="T84" fmla="*/ 0 w 4792"/>
                  <a:gd name="T85" fmla="*/ 0 h 2984"/>
                  <a:gd name="T86" fmla="*/ 0 w 4792"/>
                  <a:gd name="T87" fmla="*/ 0 h 2984"/>
                  <a:gd name="T88" fmla="*/ 0 w 4792"/>
                  <a:gd name="T89" fmla="*/ 0 h 2984"/>
                  <a:gd name="T90" fmla="*/ 0 w 4792"/>
                  <a:gd name="T91" fmla="*/ 0 h 2984"/>
                  <a:gd name="T92" fmla="*/ 0 w 4792"/>
                  <a:gd name="T93" fmla="*/ 0 h 2984"/>
                  <a:gd name="T94" fmla="*/ 0 w 4792"/>
                  <a:gd name="T95" fmla="*/ 0 h 2984"/>
                  <a:gd name="T96" fmla="*/ 0 w 4792"/>
                  <a:gd name="T97" fmla="*/ 0 h 2984"/>
                  <a:gd name="T98" fmla="*/ 0 w 4792"/>
                  <a:gd name="T99" fmla="*/ 0 h 2984"/>
                  <a:gd name="T100" fmla="*/ 0 w 4792"/>
                  <a:gd name="T101" fmla="*/ 0 h 2984"/>
                  <a:gd name="T102" fmla="*/ 0 w 4792"/>
                  <a:gd name="T103" fmla="*/ 0 h 2984"/>
                  <a:gd name="T104" fmla="*/ 0 w 4792"/>
                  <a:gd name="T105" fmla="*/ 0 h 2984"/>
                  <a:gd name="T106" fmla="*/ 0 w 4792"/>
                  <a:gd name="T107" fmla="*/ 0 h 2984"/>
                  <a:gd name="T108" fmla="*/ 0 w 4792"/>
                  <a:gd name="T109" fmla="*/ 0 h 2984"/>
                  <a:gd name="T110" fmla="*/ 0 w 4792"/>
                  <a:gd name="T111" fmla="*/ 0 h 29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792"/>
                  <a:gd name="T169" fmla="*/ 0 h 2984"/>
                  <a:gd name="T170" fmla="*/ 4792 w 4792"/>
                  <a:gd name="T171" fmla="*/ 2984 h 29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792" h="2984">
                    <a:moveTo>
                      <a:pt x="4783" y="2731"/>
                    </a:moveTo>
                    <a:lnTo>
                      <a:pt x="4788" y="2711"/>
                    </a:lnTo>
                    <a:lnTo>
                      <a:pt x="4791" y="2683"/>
                    </a:lnTo>
                    <a:lnTo>
                      <a:pt x="4792" y="2646"/>
                    </a:lnTo>
                    <a:lnTo>
                      <a:pt x="4788" y="2602"/>
                    </a:lnTo>
                    <a:lnTo>
                      <a:pt x="4784" y="2550"/>
                    </a:lnTo>
                    <a:lnTo>
                      <a:pt x="4776" y="2491"/>
                    </a:lnTo>
                    <a:lnTo>
                      <a:pt x="4767" y="2425"/>
                    </a:lnTo>
                    <a:lnTo>
                      <a:pt x="4753" y="2353"/>
                    </a:lnTo>
                    <a:lnTo>
                      <a:pt x="4738" y="2276"/>
                    </a:lnTo>
                    <a:lnTo>
                      <a:pt x="4720" y="2193"/>
                    </a:lnTo>
                    <a:lnTo>
                      <a:pt x="4699" y="2105"/>
                    </a:lnTo>
                    <a:lnTo>
                      <a:pt x="4675" y="2013"/>
                    </a:lnTo>
                    <a:lnTo>
                      <a:pt x="4649" y="1918"/>
                    </a:lnTo>
                    <a:lnTo>
                      <a:pt x="4620" y="1819"/>
                    </a:lnTo>
                    <a:lnTo>
                      <a:pt x="4588" y="1717"/>
                    </a:lnTo>
                    <a:lnTo>
                      <a:pt x="4553" y="1613"/>
                    </a:lnTo>
                    <a:lnTo>
                      <a:pt x="4516" y="1508"/>
                    </a:lnTo>
                    <a:lnTo>
                      <a:pt x="4475" y="1400"/>
                    </a:lnTo>
                    <a:lnTo>
                      <a:pt x="4432" y="1291"/>
                    </a:lnTo>
                    <a:lnTo>
                      <a:pt x="4385" y="1182"/>
                    </a:lnTo>
                    <a:lnTo>
                      <a:pt x="4337" y="1073"/>
                    </a:lnTo>
                    <a:lnTo>
                      <a:pt x="4285" y="964"/>
                    </a:lnTo>
                    <a:lnTo>
                      <a:pt x="4230" y="856"/>
                    </a:lnTo>
                    <a:lnTo>
                      <a:pt x="4173" y="750"/>
                    </a:lnTo>
                    <a:lnTo>
                      <a:pt x="4112" y="644"/>
                    </a:lnTo>
                    <a:lnTo>
                      <a:pt x="4049" y="542"/>
                    </a:lnTo>
                    <a:lnTo>
                      <a:pt x="3981" y="442"/>
                    </a:lnTo>
                    <a:lnTo>
                      <a:pt x="3912" y="345"/>
                    </a:lnTo>
                    <a:lnTo>
                      <a:pt x="3839" y="252"/>
                    </a:lnTo>
                    <a:lnTo>
                      <a:pt x="3763" y="163"/>
                    </a:lnTo>
                    <a:lnTo>
                      <a:pt x="3685" y="79"/>
                    </a:lnTo>
                    <a:lnTo>
                      <a:pt x="3602" y="0"/>
                    </a:lnTo>
                    <a:lnTo>
                      <a:pt x="3578" y="2"/>
                    </a:lnTo>
                    <a:lnTo>
                      <a:pt x="3541" y="4"/>
                    </a:lnTo>
                    <a:lnTo>
                      <a:pt x="3492" y="6"/>
                    </a:lnTo>
                    <a:lnTo>
                      <a:pt x="3431" y="8"/>
                    </a:lnTo>
                    <a:lnTo>
                      <a:pt x="3279" y="10"/>
                    </a:lnTo>
                    <a:lnTo>
                      <a:pt x="3092" y="11"/>
                    </a:lnTo>
                    <a:lnTo>
                      <a:pt x="2875" y="11"/>
                    </a:lnTo>
                    <a:lnTo>
                      <a:pt x="2637" y="11"/>
                    </a:lnTo>
                    <a:lnTo>
                      <a:pt x="2383" y="11"/>
                    </a:lnTo>
                    <a:lnTo>
                      <a:pt x="2120" y="10"/>
                    </a:lnTo>
                    <a:lnTo>
                      <a:pt x="1855" y="11"/>
                    </a:lnTo>
                    <a:lnTo>
                      <a:pt x="1594" y="11"/>
                    </a:lnTo>
                    <a:lnTo>
                      <a:pt x="1343" y="13"/>
                    </a:lnTo>
                    <a:lnTo>
                      <a:pt x="1111" y="15"/>
                    </a:lnTo>
                    <a:lnTo>
                      <a:pt x="1003" y="18"/>
                    </a:lnTo>
                    <a:lnTo>
                      <a:pt x="902" y="20"/>
                    </a:lnTo>
                    <a:lnTo>
                      <a:pt x="808" y="23"/>
                    </a:lnTo>
                    <a:lnTo>
                      <a:pt x="723" y="25"/>
                    </a:lnTo>
                    <a:lnTo>
                      <a:pt x="647" y="29"/>
                    </a:lnTo>
                    <a:lnTo>
                      <a:pt x="582" y="33"/>
                    </a:lnTo>
                    <a:lnTo>
                      <a:pt x="527" y="37"/>
                    </a:lnTo>
                    <a:lnTo>
                      <a:pt x="483" y="42"/>
                    </a:lnTo>
                    <a:lnTo>
                      <a:pt x="449" y="72"/>
                    </a:lnTo>
                    <a:lnTo>
                      <a:pt x="415" y="103"/>
                    </a:lnTo>
                    <a:lnTo>
                      <a:pt x="381" y="134"/>
                    </a:lnTo>
                    <a:lnTo>
                      <a:pt x="349" y="166"/>
                    </a:lnTo>
                    <a:lnTo>
                      <a:pt x="316" y="198"/>
                    </a:lnTo>
                    <a:lnTo>
                      <a:pt x="285" y="232"/>
                    </a:lnTo>
                    <a:lnTo>
                      <a:pt x="254" y="265"/>
                    </a:lnTo>
                    <a:lnTo>
                      <a:pt x="223" y="299"/>
                    </a:lnTo>
                    <a:lnTo>
                      <a:pt x="193" y="333"/>
                    </a:lnTo>
                    <a:lnTo>
                      <a:pt x="164" y="368"/>
                    </a:lnTo>
                    <a:lnTo>
                      <a:pt x="135" y="403"/>
                    </a:lnTo>
                    <a:lnTo>
                      <a:pt x="107" y="438"/>
                    </a:lnTo>
                    <a:lnTo>
                      <a:pt x="79" y="475"/>
                    </a:lnTo>
                    <a:lnTo>
                      <a:pt x="52" y="511"/>
                    </a:lnTo>
                    <a:lnTo>
                      <a:pt x="26" y="547"/>
                    </a:lnTo>
                    <a:lnTo>
                      <a:pt x="0" y="584"/>
                    </a:lnTo>
                    <a:lnTo>
                      <a:pt x="10" y="614"/>
                    </a:lnTo>
                    <a:lnTo>
                      <a:pt x="23" y="645"/>
                    </a:lnTo>
                    <a:lnTo>
                      <a:pt x="36" y="675"/>
                    </a:lnTo>
                    <a:lnTo>
                      <a:pt x="49" y="705"/>
                    </a:lnTo>
                    <a:lnTo>
                      <a:pt x="65" y="735"/>
                    </a:lnTo>
                    <a:lnTo>
                      <a:pt x="81" y="764"/>
                    </a:lnTo>
                    <a:lnTo>
                      <a:pt x="99" y="793"/>
                    </a:lnTo>
                    <a:lnTo>
                      <a:pt x="118" y="822"/>
                    </a:lnTo>
                    <a:lnTo>
                      <a:pt x="136" y="850"/>
                    </a:lnTo>
                    <a:lnTo>
                      <a:pt x="156" y="878"/>
                    </a:lnTo>
                    <a:lnTo>
                      <a:pt x="178" y="905"/>
                    </a:lnTo>
                    <a:lnTo>
                      <a:pt x="199" y="931"/>
                    </a:lnTo>
                    <a:lnTo>
                      <a:pt x="221" y="956"/>
                    </a:lnTo>
                    <a:lnTo>
                      <a:pt x="245" y="981"/>
                    </a:lnTo>
                    <a:lnTo>
                      <a:pt x="267" y="1006"/>
                    </a:lnTo>
                    <a:lnTo>
                      <a:pt x="292" y="1029"/>
                    </a:lnTo>
                    <a:lnTo>
                      <a:pt x="317" y="1052"/>
                    </a:lnTo>
                    <a:lnTo>
                      <a:pt x="343" y="1073"/>
                    </a:lnTo>
                    <a:lnTo>
                      <a:pt x="369" y="1094"/>
                    </a:lnTo>
                    <a:lnTo>
                      <a:pt x="395" y="1114"/>
                    </a:lnTo>
                    <a:lnTo>
                      <a:pt x="421" y="1132"/>
                    </a:lnTo>
                    <a:lnTo>
                      <a:pt x="448" y="1149"/>
                    </a:lnTo>
                    <a:lnTo>
                      <a:pt x="476" y="1165"/>
                    </a:lnTo>
                    <a:lnTo>
                      <a:pt x="503" y="1181"/>
                    </a:lnTo>
                    <a:lnTo>
                      <a:pt x="531" y="1194"/>
                    </a:lnTo>
                    <a:lnTo>
                      <a:pt x="560" y="1207"/>
                    </a:lnTo>
                    <a:lnTo>
                      <a:pt x="588" y="1218"/>
                    </a:lnTo>
                    <a:lnTo>
                      <a:pt x="616" y="1227"/>
                    </a:lnTo>
                    <a:lnTo>
                      <a:pt x="645" y="1236"/>
                    </a:lnTo>
                    <a:lnTo>
                      <a:pt x="673" y="1242"/>
                    </a:lnTo>
                    <a:lnTo>
                      <a:pt x="701" y="1247"/>
                    </a:lnTo>
                    <a:lnTo>
                      <a:pt x="729" y="1250"/>
                    </a:lnTo>
                    <a:lnTo>
                      <a:pt x="767" y="1253"/>
                    </a:lnTo>
                    <a:lnTo>
                      <a:pt x="804" y="1253"/>
                    </a:lnTo>
                    <a:lnTo>
                      <a:pt x="841" y="1253"/>
                    </a:lnTo>
                    <a:lnTo>
                      <a:pt x="879" y="1252"/>
                    </a:lnTo>
                    <a:lnTo>
                      <a:pt x="917" y="1250"/>
                    </a:lnTo>
                    <a:lnTo>
                      <a:pt x="957" y="1249"/>
                    </a:lnTo>
                    <a:lnTo>
                      <a:pt x="995" y="1248"/>
                    </a:lnTo>
                    <a:lnTo>
                      <a:pt x="1033" y="1248"/>
                    </a:lnTo>
                    <a:lnTo>
                      <a:pt x="1070" y="1250"/>
                    </a:lnTo>
                    <a:lnTo>
                      <a:pt x="1108" y="1253"/>
                    </a:lnTo>
                    <a:lnTo>
                      <a:pt x="1126" y="1256"/>
                    </a:lnTo>
                    <a:lnTo>
                      <a:pt x="1144" y="1259"/>
                    </a:lnTo>
                    <a:lnTo>
                      <a:pt x="1161" y="1262"/>
                    </a:lnTo>
                    <a:lnTo>
                      <a:pt x="1179" y="1268"/>
                    </a:lnTo>
                    <a:lnTo>
                      <a:pt x="1196" y="1273"/>
                    </a:lnTo>
                    <a:lnTo>
                      <a:pt x="1213" y="1279"/>
                    </a:lnTo>
                    <a:lnTo>
                      <a:pt x="1229" y="1286"/>
                    </a:lnTo>
                    <a:lnTo>
                      <a:pt x="1246" y="1294"/>
                    </a:lnTo>
                    <a:lnTo>
                      <a:pt x="1262" y="1303"/>
                    </a:lnTo>
                    <a:lnTo>
                      <a:pt x="1277" y="1313"/>
                    </a:lnTo>
                    <a:lnTo>
                      <a:pt x="1293" y="1323"/>
                    </a:lnTo>
                    <a:lnTo>
                      <a:pt x="1307" y="1336"/>
                    </a:lnTo>
                    <a:lnTo>
                      <a:pt x="1321" y="1350"/>
                    </a:lnTo>
                    <a:lnTo>
                      <a:pt x="1335" y="1365"/>
                    </a:lnTo>
                    <a:lnTo>
                      <a:pt x="1347" y="1381"/>
                    </a:lnTo>
                    <a:lnTo>
                      <a:pt x="1359" y="1399"/>
                    </a:lnTo>
                    <a:lnTo>
                      <a:pt x="1370" y="1419"/>
                    </a:lnTo>
                    <a:lnTo>
                      <a:pt x="1381" y="1438"/>
                    </a:lnTo>
                    <a:lnTo>
                      <a:pt x="1392" y="1459"/>
                    </a:lnTo>
                    <a:lnTo>
                      <a:pt x="1402" y="1480"/>
                    </a:lnTo>
                    <a:lnTo>
                      <a:pt x="1440" y="1572"/>
                    </a:lnTo>
                    <a:lnTo>
                      <a:pt x="1479" y="1666"/>
                    </a:lnTo>
                    <a:lnTo>
                      <a:pt x="1488" y="1690"/>
                    </a:lnTo>
                    <a:lnTo>
                      <a:pt x="1498" y="1712"/>
                    </a:lnTo>
                    <a:lnTo>
                      <a:pt x="1509" y="1734"/>
                    </a:lnTo>
                    <a:lnTo>
                      <a:pt x="1520" y="1757"/>
                    </a:lnTo>
                    <a:lnTo>
                      <a:pt x="1531" y="1777"/>
                    </a:lnTo>
                    <a:lnTo>
                      <a:pt x="1544" y="1797"/>
                    </a:lnTo>
                    <a:lnTo>
                      <a:pt x="1556" y="1817"/>
                    </a:lnTo>
                    <a:lnTo>
                      <a:pt x="1569" y="1835"/>
                    </a:lnTo>
                    <a:lnTo>
                      <a:pt x="1583" y="1852"/>
                    </a:lnTo>
                    <a:lnTo>
                      <a:pt x="1598" y="1868"/>
                    </a:lnTo>
                    <a:lnTo>
                      <a:pt x="1614" y="1882"/>
                    </a:lnTo>
                    <a:lnTo>
                      <a:pt x="1630" y="1895"/>
                    </a:lnTo>
                    <a:lnTo>
                      <a:pt x="1648" y="1907"/>
                    </a:lnTo>
                    <a:lnTo>
                      <a:pt x="1668" y="1916"/>
                    </a:lnTo>
                    <a:lnTo>
                      <a:pt x="1687" y="1923"/>
                    </a:lnTo>
                    <a:lnTo>
                      <a:pt x="1708" y="1929"/>
                    </a:lnTo>
                    <a:lnTo>
                      <a:pt x="1737" y="1935"/>
                    </a:lnTo>
                    <a:lnTo>
                      <a:pt x="1762" y="1937"/>
                    </a:lnTo>
                    <a:lnTo>
                      <a:pt x="1785" y="1937"/>
                    </a:lnTo>
                    <a:lnTo>
                      <a:pt x="1807" y="1935"/>
                    </a:lnTo>
                    <a:lnTo>
                      <a:pt x="1827" y="1930"/>
                    </a:lnTo>
                    <a:lnTo>
                      <a:pt x="1844" y="1924"/>
                    </a:lnTo>
                    <a:lnTo>
                      <a:pt x="1860" y="1916"/>
                    </a:lnTo>
                    <a:lnTo>
                      <a:pt x="1874" y="1907"/>
                    </a:lnTo>
                    <a:lnTo>
                      <a:pt x="1888" y="1894"/>
                    </a:lnTo>
                    <a:lnTo>
                      <a:pt x="1899" y="1882"/>
                    </a:lnTo>
                    <a:lnTo>
                      <a:pt x="1908" y="1867"/>
                    </a:lnTo>
                    <a:lnTo>
                      <a:pt x="1918" y="1852"/>
                    </a:lnTo>
                    <a:lnTo>
                      <a:pt x="1926" y="1835"/>
                    </a:lnTo>
                    <a:lnTo>
                      <a:pt x="1933" y="1818"/>
                    </a:lnTo>
                    <a:lnTo>
                      <a:pt x="1939" y="1799"/>
                    </a:lnTo>
                    <a:lnTo>
                      <a:pt x="1946" y="1779"/>
                    </a:lnTo>
                    <a:lnTo>
                      <a:pt x="1964" y="1698"/>
                    </a:lnTo>
                    <a:lnTo>
                      <a:pt x="1984" y="1615"/>
                    </a:lnTo>
                    <a:lnTo>
                      <a:pt x="1989" y="1595"/>
                    </a:lnTo>
                    <a:lnTo>
                      <a:pt x="1995" y="1576"/>
                    </a:lnTo>
                    <a:lnTo>
                      <a:pt x="2002" y="1557"/>
                    </a:lnTo>
                    <a:lnTo>
                      <a:pt x="2010" y="1539"/>
                    </a:lnTo>
                    <a:lnTo>
                      <a:pt x="2019" y="1522"/>
                    </a:lnTo>
                    <a:lnTo>
                      <a:pt x="2028" y="1505"/>
                    </a:lnTo>
                    <a:lnTo>
                      <a:pt x="2040" y="1491"/>
                    </a:lnTo>
                    <a:lnTo>
                      <a:pt x="2051" y="1478"/>
                    </a:lnTo>
                    <a:lnTo>
                      <a:pt x="2063" y="1466"/>
                    </a:lnTo>
                    <a:lnTo>
                      <a:pt x="2077" y="1456"/>
                    </a:lnTo>
                    <a:lnTo>
                      <a:pt x="2091" y="1448"/>
                    </a:lnTo>
                    <a:lnTo>
                      <a:pt x="2106" y="1438"/>
                    </a:lnTo>
                    <a:lnTo>
                      <a:pt x="2122" y="1431"/>
                    </a:lnTo>
                    <a:lnTo>
                      <a:pt x="2139" y="1425"/>
                    </a:lnTo>
                    <a:lnTo>
                      <a:pt x="2156" y="1419"/>
                    </a:lnTo>
                    <a:lnTo>
                      <a:pt x="2174" y="1413"/>
                    </a:lnTo>
                    <a:lnTo>
                      <a:pt x="2193" y="1408"/>
                    </a:lnTo>
                    <a:lnTo>
                      <a:pt x="2212" y="1405"/>
                    </a:lnTo>
                    <a:lnTo>
                      <a:pt x="2232" y="1401"/>
                    </a:lnTo>
                    <a:lnTo>
                      <a:pt x="2253" y="1398"/>
                    </a:lnTo>
                    <a:lnTo>
                      <a:pt x="2293" y="1394"/>
                    </a:lnTo>
                    <a:lnTo>
                      <a:pt x="2335" y="1391"/>
                    </a:lnTo>
                    <a:lnTo>
                      <a:pt x="2379" y="1390"/>
                    </a:lnTo>
                    <a:lnTo>
                      <a:pt x="2421" y="1389"/>
                    </a:lnTo>
                    <a:lnTo>
                      <a:pt x="2463" y="1389"/>
                    </a:lnTo>
                    <a:lnTo>
                      <a:pt x="2505" y="1389"/>
                    </a:lnTo>
                    <a:lnTo>
                      <a:pt x="2545" y="1389"/>
                    </a:lnTo>
                    <a:lnTo>
                      <a:pt x="2583" y="1388"/>
                    </a:lnTo>
                    <a:lnTo>
                      <a:pt x="2619" y="1387"/>
                    </a:lnTo>
                    <a:lnTo>
                      <a:pt x="2652" y="1383"/>
                    </a:lnTo>
                    <a:lnTo>
                      <a:pt x="2686" y="1379"/>
                    </a:lnTo>
                    <a:lnTo>
                      <a:pt x="2721" y="1374"/>
                    </a:lnTo>
                    <a:lnTo>
                      <a:pt x="2757" y="1368"/>
                    </a:lnTo>
                    <a:lnTo>
                      <a:pt x="2794" y="1361"/>
                    </a:lnTo>
                    <a:lnTo>
                      <a:pt x="2872" y="1345"/>
                    </a:lnTo>
                    <a:lnTo>
                      <a:pt x="2951" y="1330"/>
                    </a:lnTo>
                    <a:lnTo>
                      <a:pt x="2991" y="1322"/>
                    </a:lnTo>
                    <a:lnTo>
                      <a:pt x="3032" y="1315"/>
                    </a:lnTo>
                    <a:lnTo>
                      <a:pt x="3072" y="1308"/>
                    </a:lnTo>
                    <a:lnTo>
                      <a:pt x="3112" y="1303"/>
                    </a:lnTo>
                    <a:lnTo>
                      <a:pt x="3152" y="1298"/>
                    </a:lnTo>
                    <a:lnTo>
                      <a:pt x="3191" y="1295"/>
                    </a:lnTo>
                    <a:lnTo>
                      <a:pt x="3229" y="1292"/>
                    </a:lnTo>
                    <a:lnTo>
                      <a:pt x="3267" y="1292"/>
                    </a:lnTo>
                    <a:lnTo>
                      <a:pt x="3303" y="1295"/>
                    </a:lnTo>
                    <a:lnTo>
                      <a:pt x="3338" y="1298"/>
                    </a:lnTo>
                    <a:lnTo>
                      <a:pt x="3372" y="1304"/>
                    </a:lnTo>
                    <a:lnTo>
                      <a:pt x="3404" y="1313"/>
                    </a:lnTo>
                    <a:lnTo>
                      <a:pt x="3434" y="1325"/>
                    </a:lnTo>
                    <a:lnTo>
                      <a:pt x="3462" y="1338"/>
                    </a:lnTo>
                    <a:lnTo>
                      <a:pt x="3487" y="1356"/>
                    </a:lnTo>
                    <a:lnTo>
                      <a:pt x="3511" y="1376"/>
                    </a:lnTo>
                    <a:lnTo>
                      <a:pt x="3532" y="1401"/>
                    </a:lnTo>
                    <a:lnTo>
                      <a:pt x="3550" y="1429"/>
                    </a:lnTo>
                    <a:lnTo>
                      <a:pt x="3566" y="1460"/>
                    </a:lnTo>
                    <a:lnTo>
                      <a:pt x="3579" y="1496"/>
                    </a:lnTo>
                    <a:lnTo>
                      <a:pt x="3589" y="1536"/>
                    </a:lnTo>
                    <a:lnTo>
                      <a:pt x="3595" y="1582"/>
                    </a:lnTo>
                    <a:lnTo>
                      <a:pt x="3597" y="1631"/>
                    </a:lnTo>
                    <a:lnTo>
                      <a:pt x="3596" y="1685"/>
                    </a:lnTo>
                    <a:lnTo>
                      <a:pt x="3631" y="1678"/>
                    </a:lnTo>
                    <a:lnTo>
                      <a:pt x="3663" y="1670"/>
                    </a:lnTo>
                    <a:lnTo>
                      <a:pt x="3693" y="1663"/>
                    </a:lnTo>
                    <a:lnTo>
                      <a:pt x="3720" y="1654"/>
                    </a:lnTo>
                    <a:lnTo>
                      <a:pt x="3746" y="1646"/>
                    </a:lnTo>
                    <a:lnTo>
                      <a:pt x="3768" y="1637"/>
                    </a:lnTo>
                    <a:lnTo>
                      <a:pt x="3779" y="1632"/>
                    </a:lnTo>
                    <a:lnTo>
                      <a:pt x="3789" y="1626"/>
                    </a:lnTo>
                    <a:lnTo>
                      <a:pt x="3799" y="1620"/>
                    </a:lnTo>
                    <a:lnTo>
                      <a:pt x="3809" y="1614"/>
                    </a:lnTo>
                    <a:lnTo>
                      <a:pt x="3817" y="1608"/>
                    </a:lnTo>
                    <a:lnTo>
                      <a:pt x="3825" y="1601"/>
                    </a:lnTo>
                    <a:lnTo>
                      <a:pt x="3834" y="1593"/>
                    </a:lnTo>
                    <a:lnTo>
                      <a:pt x="3842" y="1585"/>
                    </a:lnTo>
                    <a:lnTo>
                      <a:pt x="3849" y="1577"/>
                    </a:lnTo>
                    <a:lnTo>
                      <a:pt x="3855" y="1568"/>
                    </a:lnTo>
                    <a:lnTo>
                      <a:pt x="3863" y="1557"/>
                    </a:lnTo>
                    <a:lnTo>
                      <a:pt x="3869" y="1547"/>
                    </a:lnTo>
                    <a:lnTo>
                      <a:pt x="3874" y="1535"/>
                    </a:lnTo>
                    <a:lnTo>
                      <a:pt x="3880" y="1524"/>
                    </a:lnTo>
                    <a:lnTo>
                      <a:pt x="3885" y="1512"/>
                    </a:lnTo>
                    <a:lnTo>
                      <a:pt x="3890" y="1497"/>
                    </a:lnTo>
                    <a:lnTo>
                      <a:pt x="3900" y="1468"/>
                    </a:lnTo>
                    <a:lnTo>
                      <a:pt x="3908" y="1435"/>
                    </a:lnTo>
                    <a:lnTo>
                      <a:pt x="3911" y="1422"/>
                    </a:lnTo>
                    <a:lnTo>
                      <a:pt x="3912" y="1408"/>
                    </a:lnTo>
                    <a:lnTo>
                      <a:pt x="3913" y="1394"/>
                    </a:lnTo>
                    <a:lnTo>
                      <a:pt x="3914" y="1379"/>
                    </a:lnTo>
                    <a:lnTo>
                      <a:pt x="3914" y="1350"/>
                    </a:lnTo>
                    <a:lnTo>
                      <a:pt x="3912" y="1320"/>
                    </a:lnTo>
                    <a:lnTo>
                      <a:pt x="3909" y="1290"/>
                    </a:lnTo>
                    <a:lnTo>
                      <a:pt x="3907" y="1259"/>
                    </a:lnTo>
                    <a:lnTo>
                      <a:pt x="3905" y="1229"/>
                    </a:lnTo>
                    <a:lnTo>
                      <a:pt x="3904" y="1200"/>
                    </a:lnTo>
                    <a:lnTo>
                      <a:pt x="3904" y="1186"/>
                    </a:lnTo>
                    <a:lnTo>
                      <a:pt x="3905" y="1171"/>
                    </a:lnTo>
                    <a:lnTo>
                      <a:pt x="3906" y="1158"/>
                    </a:lnTo>
                    <a:lnTo>
                      <a:pt x="3908" y="1145"/>
                    </a:lnTo>
                    <a:lnTo>
                      <a:pt x="3910" y="1131"/>
                    </a:lnTo>
                    <a:lnTo>
                      <a:pt x="3914" y="1119"/>
                    </a:lnTo>
                    <a:lnTo>
                      <a:pt x="3918" y="1107"/>
                    </a:lnTo>
                    <a:lnTo>
                      <a:pt x="3925" y="1096"/>
                    </a:lnTo>
                    <a:lnTo>
                      <a:pt x="3931" y="1085"/>
                    </a:lnTo>
                    <a:lnTo>
                      <a:pt x="3939" y="1075"/>
                    </a:lnTo>
                    <a:lnTo>
                      <a:pt x="3948" y="1065"/>
                    </a:lnTo>
                    <a:lnTo>
                      <a:pt x="3959" y="1057"/>
                    </a:lnTo>
                    <a:lnTo>
                      <a:pt x="3971" y="1048"/>
                    </a:lnTo>
                    <a:lnTo>
                      <a:pt x="3984" y="1041"/>
                    </a:lnTo>
                    <a:lnTo>
                      <a:pt x="3999" y="1035"/>
                    </a:lnTo>
                    <a:lnTo>
                      <a:pt x="4017" y="1030"/>
                    </a:lnTo>
                    <a:lnTo>
                      <a:pt x="4043" y="1053"/>
                    </a:lnTo>
                    <a:lnTo>
                      <a:pt x="4068" y="1076"/>
                    </a:lnTo>
                    <a:lnTo>
                      <a:pt x="4092" y="1101"/>
                    </a:lnTo>
                    <a:lnTo>
                      <a:pt x="4115" y="1126"/>
                    </a:lnTo>
                    <a:lnTo>
                      <a:pt x="4135" y="1152"/>
                    </a:lnTo>
                    <a:lnTo>
                      <a:pt x="4155" y="1179"/>
                    </a:lnTo>
                    <a:lnTo>
                      <a:pt x="4174" y="1206"/>
                    </a:lnTo>
                    <a:lnTo>
                      <a:pt x="4190" y="1234"/>
                    </a:lnTo>
                    <a:lnTo>
                      <a:pt x="4206" y="1261"/>
                    </a:lnTo>
                    <a:lnTo>
                      <a:pt x="4220" y="1290"/>
                    </a:lnTo>
                    <a:lnTo>
                      <a:pt x="4234" y="1319"/>
                    </a:lnTo>
                    <a:lnTo>
                      <a:pt x="4246" y="1349"/>
                    </a:lnTo>
                    <a:lnTo>
                      <a:pt x="4257" y="1380"/>
                    </a:lnTo>
                    <a:lnTo>
                      <a:pt x="4268" y="1410"/>
                    </a:lnTo>
                    <a:lnTo>
                      <a:pt x="4277" y="1441"/>
                    </a:lnTo>
                    <a:lnTo>
                      <a:pt x="4285" y="1473"/>
                    </a:lnTo>
                    <a:lnTo>
                      <a:pt x="4293" y="1504"/>
                    </a:lnTo>
                    <a:lnTo>
                      <a:pt x="4301" y="1536"/>
                    </a:lnTo>
                    <a:lnTo>
                      <a:pt x="4307" y="1569"/>
                    </a:lnTo>
                    <a:lnTo>
                      <a:pt x="4313" y="1602"/>
                    </a:lnTo>
                    <a:lnTo>
                      <a:pt x="4323" y="1667"/>
                    </a:lnTo>
                    <a:lnTo>
                      <a:pt x="4332" y="1733"/>
                    </a:lnTo>
                    <a:lnTo>
                      <a:pt x="4339" y="1799"/>
                    </a:lnTo>
                    <a:lnTo>
                      <a:pt x="4345" y="1864"/>
                    </a:lnTo>
                    <a:lnTo>
                      <a:pt x="4350" y="1930"/>
                    </a:lnTo>
                    <a:lnTo>
                      <a:pt x="4356" y="1996"/>
                    </a:lnTo>
                    <a:lnTo>
                      <a:pt x="4364" y="2056"/>
                    </a:lnTo>
                    <a:lnTo>
                      <a:pt x="4372" y="2117"/>
                    </a:lnTo>
                    <a:lnTo>
                      <a:pt x="4382" y="2178"/>
                    </a:lnTo>
                    <a:lnTo>
                      <a:pt x="4394" y="2240"/>
                    </a:lnTo>
                    <a:lnTo>
                      <a:pt x="4405" y="2301"/>
                    </a:lnTo>
                    <a:lnTo>
                      <a:pt x="4417" y="2363"/>
                    </a:lnTo>
                    <a:lnTo>
                      <a:pt x="4431" y="2425"/>
                    </a:lnTo>
                    <a:lnTo>
                      <a:pt x="4443" y="2488"/>
                    </a:lnTo>
                    <a:lnTo>
                      <a:pt x="4456" y="2550"/>
                    </a:lnTo>
                    <a:lnTo>
                      <a:pt x="4466" y="2612"/>
                    </a:lnTo>
                    <a:lnTo>
                      <a:pt x="4476" y="2675"/>
                    </a:lnTo>
                    <a:lnTo>
                      <a:pt x="4486" y="2737"/>
                    </a:lnTo>
                    <a:lnTo>
                      <a:pt x="4492" y="2799"/>
                    </a:lnTo>
                    <a:lnTo>
                      <a:pt x="4497" y="2861"/>
                    </a:lnTo>
                    <a:lnTo>
                      <a:pt x="4498" y="2892"/>
                    </a:lnTo>
                    <a:lnTo>
                      <a:pt x="4499" y="2923"/>
                    </a:lnTo>
                    <a:lnTo>
                      <a:pt x="4499" y="2954"/>
                    </a:lnTo>
                    <a:lnTo>
                      <a:pt x="4499" y="2984"/>
                    </a:lnTo>
                    <a:lnTo>
                      <a:pt x="4524" y="2971"/>
                    </a:lnTo>
                    <a:lnTo>
                      <a:pt x="4549" y="2956"/>
                    </a:lnTo>
                    <a:lnTo>
                      <a:pt x="4572" y="2942"/>
                    </a:lnTo>
                    <a:lnTo>
                      <a:pt x="4595" y="2927"/>
                    </a:lnTo>
                    <a:lnTo>
                      <a:pt x="4617" y="2913"/>
                    </a:lnTo>
                    <a:lnTo>
                      <a:pt x="4638" y="2897"/>
                    </a:lnTo>
                    <a:lnTo>
                      <a:pt x="4657" y="2882"/>
                    </a:lnTo>
                    <a:lnTo>
                      <a:pt x="4676" y="2866"/>
                    </a:lnTo>
                    <a:lnTo>
                      <a:pt x="4693" y="2851"/>
                    </a:lnTo>
                    <a:lnTo>
                      <a:pt x="4710" y="2834"/>
                    </a:lnTo>
                    <a:lnTo>
                      <a:pt x="4725" y="2818"/>
                    </a:lnTo>
                    <a:lnTo>
                      <a:pt x="4739" y="2801"/>
                    </a:lnTo>
                    <a:lnTo>
                      <a:pt x="4752" y="2784"/>
                    </a:lnTo>
                    <a:lnTo>
                      <a:pt x="4764" y="2766"/>
                    </a:lnTo>
                    <a:lnTo>
                      <a:pt x="4774" y="2748"/>
                    </a:lnTo>
                    <a:lnTo>
                      <a:pt x="4783" y="2731"/>
                    </a:lnTo>
                    <a:close/>
                  </a:path>
                </a:pathLst>
              </a:custGeom>
              <a:solidFill>
                <a:srgbClr val="9F2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87" name="Freeform 63"/>
              <p:cNvSpPr>
                <a:spLocks/>
              </p:cNvSpPr>
              <p:nvPr/>
            </p:nvSpPr>
            <p:spPr bwMode="auto">
              <a:xfrm>
                <a:off x="3466" y="1249"/>
                <a:ext cx="200" cy="51"/>
              </a:xfrm>
              <a:custGeom>
                <a:avLst/>
                <a:gdLst>
                  <a:gd name="T0" fmla="*/ 0 w 1397"/>
                  <a:gd name="T1" fmla="*/ 0 h 357"/>
                  <a:gd name="T2" fmla="*/ 0 w 1397"/>
                  <a:gd name="T3" fmla="*/ 0 h 357"/>
                  <a:gd name="T4" fmla="*/ 0 w 1397"/>
                  <a:gd name="T5" fmla="*/ 0 h 357"/>
                  <a:gd name="T6" fmla="*/ 0 w 1397"/>
                  <a:gd name="T7" fmla="*/ 0 h 357"/>
                  <a:gd name="T8" fmla="*/ 0 w 1397"/>
                  <a:gd name="T9" fmla="*/ 0 h 357"/>
                  <a:gd name="T10" fmla="*/ 0 w 1397"/>
                  <a:gd name="T11" fmla="*/ 0 h 357"/>
                  <a:gd name="T12" fmla="*/ 0 w 1397"/>
                  <a:gd name="T13" fmla="*/ 0 h 357"/>
                  <a:gd name="T14" fmla="*/ 0 w 1397"/>
                  <a:gd name="T15" fmla="*/ 0 h 357"/>
                  <a:gd name="T16" fmla="*/ 0 w 1397"/>
                  <a:gd name="T17" fmla="*/ 0 h 357"/>
                  <a:gd name="T18" fmla="*/ 0 w 1397"/>
                  <a:gd name="T19" fmla="*/ 0 h 357"/>
                  <a:gd name="T20" fmla="*/ 0 w 1397"/>
                  <a:gd name="T21" fmla="*/ 0 h 357"/>
                  <a:gd name="T22" fmla="*/ 0 w 1397"/>
                  <a:gd name="T23" fmla="*/ 0 h 357"/>
                  <a:gd name="T24" fmla="*/ 0 w 1397"/>
                  <a:gd name="T25" fmla="*/ 0 h 357"/>
                  <a:gd name="T26" fmla="*/ 0 w 1397"/>
                  <a:gd name="T27" fmla="*/ 0 h 357"/>
                  <a:gd name="T28" fmla="*/ 0 w 1397"/>
                  <a:gd name="T29" fmla="*/ 0 h 357"/>
                  <a:gd name="T30" fmla="*/ 0 w 1397"/>
                  <a:gd name="T31" fmla="*/ 0 h 357"/>
                  <a:gd name="T32" fmla="*/ 0 w 1397"/>
                  <a:gd name="T33" fmla="*/ 0 h 357"/>
                  <a:gd name="T34" fmla="*/ 0 w 1397"/>
                  <a:gd name="T35" fmla="*/ 0 h 357"/>
                  <a:gd name="T36" fmla="*/ 0 w 1397"/>
                  <a:gd name="T37" fmla="*/ 0 h 357"/>
                  <a:gd name="T38" fmla="*/ 0 w 1397"/>
                  <a:gd name="T39" fmla="*/ 0 h 357"/>
                  <a:gd name="T40" fmla="*/ 0 w 1397"/>
                  <a:gd name="T41" fmla="*/ 0 h 357"/>
                  <a:gd name="T42" fmla="*/ 0 w 1397"/>
                  <a:gd name="T43" fmla="*/ 0 h 357"/>
                  <a:gd name="T44" fmla="*/ 0 w 1397"/>
                  <a:gd name="T45" fmla="*/ 0 h 357"/>
                  <a:gd name="T46" fmla="*/ 0 w 1397"/>
                  <a:gd name="T47" fmla="*/ 0 h 357"/>
                  <a:gd name="T48" fmla="*/ 0 w 1397"/>
                  <a:gd name="T49" fmla="*/ 0 h 357"/>
                  <a:gd name="T50" fmla="*/ 0 w 1397"/>
                  <a:gd name="T51" fmla="*/ 0 h 357"/>
                  <a:gd name="T52" fmla="*/ 0 w 1397"/>
                  <a:gd name="T53" fmla="*/ 0 h 357"/>
                  <a:gd name="T54" fmla="*/ 0 w 1397"/>
                  <a:gd name="T55" fmla="*/ 0 h 357"/>
                  <a:gd name="T56" fmla="*/ 0 w 1397"/>
                  <a:gd name="T57" fmla="*/ 0 h 357"/>
                  <a:gd name="T58" fmla="*/ 0 w 1397"/>
                  <a:gd name="T59" fmla="*/ 0 h 357"/>
                  <a:gd name="T60" fmla="*/ 0 w 1397"/>
                  <a:gd name="T61" fmla="*/ 0 h 357"/>
                  <a:gd name="T62" fmla="*/ 0 w 1397"/>
                  <a:gd name="T63" fmla="*/ 0 h 357"/>
                  <a:gd name="T64" fmla="*/ 0 w 1397"/>
                  <a:gd name="T65" fmla="*/ 0 h 357"/>
                  <a:gd name="T66" fmla="*/ 0 w 1397"/>
                  <a:gd name="T67" fmla="*/ 0 h 357"/>
                  <a:gd name="T68" fmla="*/ 0 w 1397"/>
                  <a:gd name="T69" fmla="*/ 0 h 357"/>
                  <a:gd name="T70" fmla="*/ 0 w 1397"/>
                  <a:gd name="T71" fmla="*/ 0 h 357"/>
                  <a:gd name="T72" fmla="*/ 0 w 1397"/>
                  <a:gd name="T73" fmla="*/ 0 h 357"/>
                  <a:gd name="T74" fmla="*/ 0 w 1397"/>
                  <a:gd name="T75" fmla="*/ 0 h 357"/>
                  <a:gd name="T76" fmla="*/ 0 w 1397"/>
                  <a:gd name="T77" fmla="*/ 0 h 357"/>
                  <a:gd name="T78" fmla="*/ 0 w 1397"/>
                  <a:gd name="T79" fmla="*/ 0 h 357"/>
                  <a:gd name="T80" fmla="*/ 0 w 1397"/>
                  <a:gd name="T81" fmla="*/ 0 h 357"/>
                  <a:gd name="T82" fmla="*/ 0 w 1397"/>
                  <a:gd name="T83" fmla="*/ 0 h 357"/>
                  <a:gd name="T84" fmla="*/ 0 w 1397"/>
                  <a:gd name="T85" fmla="*/ 0 h 357"/>
                  <a:gd name="T86" fmla="*/ 0 w 1397"/>
                  <a:gd name="T87" fmla="*/ 0 h 357"/>
                  <a:gd name="T88" fmla="*/ 0 w 1397"/>
                  <a:gd name="T89" fmla="*/ 0 h 357"/>
                  <a:gd name="T90" fmla="*/ 0 w 1397"/>
                  <a:gd name="T91" fmla="*/ 0 h 357"/>
                  <a:gd name="T92" fmla="*/ 0 w 1397"/>
                  <a:gd name="T93" fmla="*/ 0 h 357"/>
                  <a:gd name="T94" fmla="*/ 0 w 1397"/>
                  <a:gd name="T95" fmla="*/ 0 h 35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97"/>
                  <a:gd name="T145" fmla="*/ 0 h 357"/>
                  <a:gd name="T146" fmla="*/ 1397 w 1397"/>
                  <a:gd name="T147" fmla="*/ 357 h 35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97" h="357">
                    <a:moveTo>
                      <a:pt x="694" y="357"/>
                    </a:moveTo>
                    <a:lnTo>
                      <a:pt x="722" y="357"/>
                    </a:lnTo>
                    <a:lnTo>
                      <a:pt x="750" y="356"/>
                    </a:lnTo>
                    <a:lnTo>
                      <a:pt x="779" y="355"/>
                    </a:lnTo>
                    <a:lnTo>
                      <a:pt x="807" y="353"/>
                    </a:lnTo>
                    <a:lnTo>
                      <a:pt x="833" y="351"/>
                    </a:lnTo>
                    <a:lnTo>
                      <a:pt x="861" y="348"/>
                    </a:lnTo>
                    <a:lnTo>
                      <a:pt x="888" y="344"/>
                    </a:lnTo>
                    <a:lnTo>
                      <a:pt x="915" y="340"/>
                    </a:lnTo>
                    <a:lnTo>
                      <a:pt x="942" y="335"/>
                    </a:lnTo>
                    <a:lnTo>
                      <a:pt x="968" y="329"/>
                    </a:lnTo>
                    <a:lnTo>
                      <a:pt x="994" y="323"/>
                    </a:lnTo>
                    <a:lnTo>
                      <a:pt x="1020" y="317"/>
                    </a:lnTo>
                    <a:lnTo>
                      <a:pt x="1044" y="310"/>
                    </a:lnTo>
                    <a:lnTo>
                      <a:pt x="1068" y="302"/>
                    </a:lnTo>
                    <a:lnTo>
                      <a:pt x="1092" y="294"/>
                    </a:lnTo>
                    <a:lnTo>
                      <a:pt x="1116" y="285"/>
                    </a:lnTo>
                    <a:lnTo>
                      <a:pt x="1138" y="276"/>
                    </a:lnTo>
                    <a:lnTo>
                      <a:pt x="1161" y="266"/>
                    </a:lnTo>
                    <a:lnTo>
                      <a:pt x="1183" y="256"/>
                    </a:lnTo>
                    <a:lnTo>
                      <a:pt x="1203" y="246"/>
                    </a:lnTo>
                    <a:lnTo>
                      <a:pt x="1224" y="234"/>
                    </a:lnTo>
                    <a:lnTo>
                      <a:pt x="1244" y="222"/>
                    </a:lnTo>
                    <a:lnTo>
                      <a:pt x="1262" y="209"/>
                    </a:lnTo>
                    <a:lnTo>
                      <a:pt x="1281" y="197"/>
                    </a:lnTo>
                    <a:lnTo>
                      <a:pt x="1299" y="184"/>
                    </a:lnTo>
                    <a:lnTo>
                      <a:pt x="1315" y="170"/>
                    </a:lnTo>
                    <a:lnTo>
                      <a:pt x="1331" y="156"/>
                    </a:lnTo>
                    <a:lnTo>
                      <a:pt x="1346" y="140"/>
                    </a:lnTo>
                    <a:lnTo>
                      <a:pt x="1359" y="125"/>
                    </a:lnTo>
                    <a:lnTo>
                      <a:pt x="1373" y="109"/>
                    </a:lnTo>
                    <a:lnTo>
                      <a:pt x="1385" y="93"/>
                    </a:lnTo>
                    <a:lnTo>
                      <a:pt x="1397" y="76"/>
                    </a:lnTo>
                    <a:lnTo>
                      <a:pt x="1373" y="68"/>
                    </a:lnTo>
                    <a:lnTo>
                      <a:pt x="1346" y="60"/>
                    </a:lnTo>
                    <a:lnTo>
                      <a:pt x="1315" y="52"/>
                    </a:lnTo>
                    <a:lnTo>
                      <a:pt x="1281" y="45"/>
                    </a:lnTo>
                    <a:lnTo>
                      <a:pt x="1244" y="39"/>
                    </a:lnTo>
                    <a:lnTo>
                      <a:pt x="1203" y="33"/>
                    </a:lnTo>
                    <a:lnTo>
                      <a:pt x="1161" y="27"/>
                    </a:lnTo>
                    <a:lnTo>
                      <a:pt x="1117" y="22"/>
                    </a:lnTo>
                    <a:lnTo>
                      <a:pt x="1069" y="17"/>
                    </a:lnTo>
                    <a:lnTo>
                      <a:pt x="1021" y="13"/>
                    </a:lnTo>
                    <a:lnTo>
                      <a:pt x="970" y="10"/>
                    </a:lnTo>
                    <a:lnTo>
                      <a:pt x="918" y="7"/>
                    </a:lnTo>
                    <a:lnTo>
                      <a:pt x="866" y="5"/>
                    </a:lnTo>
                    <a:lnTo>
                      <a:pt x="812" y="3"/>
                    </a:lnTo>
                    <a:lnTo>
                      <a:pt x="757" y="1"/>
                    </a:lnTo>
                    <a:lnTo>
                      <a:pt x="703" y="0"/>
                    </a:lnTo>
                    <a:lnTo>
                      <a:pt x="649" y="0"/>
                    </a:lnTo>
                    <a:lnTo>
                      <a:pt x="595" y="0"/>
                    </a:lnTo>
                    <a:lnTo>
                      <a:pt x="540" y="1"/>
                    </a:lnTo>
                    <a:lnTo>
                      <a:pt x="487" y="2"/>
                    </a:lnTo>
                    <a:lnTo>
                      <a:pt x="436" y="4"/>
                    </a:lnTo>
                    <a:lnTo>
                      <a:pt x="384" y="6"/>
                    </a:lnTo>
                    <a:lnTo>
                      <a:pt x="335" y="9"/>
                    </a:lnTo>
                    <a:lnTo>
                      <a:pt x="288" y="12"/>
                    </a:lnTo>
                    <a:lnTo>
                      <a:pt x="241" y="16"/>
                    </a:lnTo>
                    <a:lnTo>
                      <a:pt x="198" y="21"/>
                    </a:lnTo>
                    <a:lnTo>
                      <a:pt x="158" y="26"/>
                    </a:lnTo>
                    <a:lnTo>
                      <a:pt x="119" y="33"/>
                    </a:lnTo>
                    <a:lnTo>
                      <a:pt x="84" y="39"/>
                    </a:lnTo>
                    <a:lnTo>
                      <a:pt x="52" y="46"/>
                    </a:lnTo>
                    <a:lnTo>
                      <a:pt x="24" y="54"/>
                    </a:lnTo>
                    <a:lnTo>
                      <a:pt x="0" y="63"/>
                    </a:lnTo>
                    <a:lnTo>
                      <a:pt x="11" y="79"/>
                    </a:lnTo>
                    <a:lnTo>
                      <a:pt x="23" y="95"/>
                    </a:lnTo>
                    <a:lnTo>
                      <a:pt x="37" y="110"/>
                    </a:lnTo>
                    <a:lnTo>
                      <a:pt x="51" y="125"/>
                    </a:lnTo>
                    <a:lnTo>
                      <a:pt x="66" y="139"/>
                    </a:lnTo>
                    <a:lnTo>
                      <a:pt x="82" y="154"/>
                    </a:lnTo>
                    <a:lnTo>
                      <a:pt x="99" y="168"/>
                    </a:lnTo>
                    <a:lnTo>
                      <a:pt x="116" y="182"/>
                    </a:lnTo>
                    <a:lnTo>
                      <a:pt x="134" y="194"/>
                    </a:lnTo>
                    <a:lnTo>
                      <a:pt x="153" y="207"/>
                    </a:lnTo>
                    <a:lnTo>
                      <a:pt x="172" y="220"/>
                    </a:lnTo>
                    <a:lnTo>
                      <a:pt x="193" y="231"/>
                    </a:lnTo>
                    <a:lnTo>
                      <a:pt x="213" y="243"/>
                    </a:lnTo>
                    <a:lnTo>
                      <a:pt x="235" y="254"/>
                    </a:lnTo>
                    <a:lnTo>
                      <a:pt x="257" y="264"/>
                    </a:lnTo>
                    <a:lnTo>
                      <a:pt x="280" y="274"/>
                    </a:lnTo>
                    <a:lnTo>
                      <a:pt x="302" y="284"/>
                    </a:lnTo>
                    <a:lnTo>
                      <a:pt x="326" y="292"/>
                    </a:lnTo>
                    <a:lnTo>
                      <a:pt x="350" y="300"/>
                    </a:lnTo>
                    <a:lnTo>
                      <a:pt x="375" y="309"/>
                    </a:lnTo>
                    <a:lnTo>
                      <a:pt x="399" y="316"/>
                    </a:lnTo>
                    <a:lnTo>
                      <a:pt x="424" y="323"/>
                    </a:lnTo>
                    <a:lnTo>
                      <a:pt x="450" y="329"/>
                    </a:lnTo>
                    <a:lnTo>
                      <a:pt x="476" y="335"/>
                    </a:lnTo>
                    <a:lnTo>
                      <a:pt x="503" y="340"/>
                    </a:lnTo>
                    <a:lnTo>
                      <a:pt x="529" y="344"/>
                    </a:lnTo>
                    <a:lnTo>
                      <a:pt x="556" y="348"/>
                    </a:lnTo>
                    <a:lnTo>
                      <a:pt x="583" y="351"/>
                    </a:lnTo>
                    <a:lnTo>
                      <a:pt x="610" y="354"/>
                    </a:lnTo>
                    <a:lnTo>
                      <a:pt x="638" y="355"/>
                    </a:lnTo>
                    <a:lnTo>
                      <a:pt x="666" y="356"/>
                    </a:lnTo>
                    <a:lnTo>
                      <a:pt x="694" y="357"/>
                    </a:lnTo>
                    <a:close/>
                  </a:path>
                </a:pathLst>
              </a:custGeom>
              <a:solidFill>
                <a:srgbClr val="E17E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88" name="Freeform 64"/>
              <p:cNvSpPr>
                <a:spLocks/>
              </p:cNvSpPr>
              <p:nvPr/>
            </p:nvSpPr>
            <p:spPr bwMode="auto">
              <a:xfrm>
                <a:off x="3572" y="1489"/>
                <a:ext cx="218" cy="265"/>
              </a:xfrm>
              <a:custGeom>
                <a:avLst/>
                <a:gdLst>
                  <a:gd name="T0" fmla="*/ 0 w 1524"/>
                  <a:gd name="T1" fmla="*/ 0 h 1853"/>
                  <a:gd name="T2" fmla="*/ 0 w 1524"/>
                  <a:gd name="T3" fmla="*/ 0 h 1853"/>
                  <a:gd name="T4" fmla="*/ 0 w 1524"/>
                  <a:gd name="T5" fmla="*/ 0 h 1853"/>
                  <a:gd name="T6" fmla="*/ 0 w 1524"/>
                  <a:gd name="T7" fmla="*/ 0 h 1853"/>
                  <a:gd name="T8" fmla="*/ 0 w 1524"/>
                  <a:gd name="T9" fmla="*/ 0 h 1853"/>
                  <a:gd name="T10" fmla="*/ 0 w 1524"/>
                  <a:gd name="T11" fmla="*/ 0 h 1853"/>
                  <a:gd name="T12" fmla="*/ 0 w 1524"/>
                  <a:gd name="T13" fmla="*/ 0 h 1853"/>
                  <a:gd name="T14" fmla="*/ 0 w 1524"/>
                  <a:gd name="T15" fmla="*/ 0 h 1853"/>
                  <a:gd name="T16" fmla="*/ 0 w 1524"/>
                  <a:gd name="T17" fmla="*/ 0 h 1853"/>
                  <a:gd name="T18" fmla="*/ 0 w 1524"/>
                  <a:gd name="T19" fmla="*/ 0 h 1853"/>
                  <a:gd name="T20" fmla="*/ 0 w 1524"/>
                  <a:gd name="T21" fmla="*/ 0 h 1853"/>
                  <a:gd name="T22" fmla="*/ 0 w 1524"/>
                  <a:gd name="T23" fmla="*/ 0 h 1853"/>
                  <a:gd name="T24" fmla="*/ 0 w 1524"/>
                  <a:gd name="T25" fmla="*/ 0 h 1853"/>
                  <a:gd name="T26" fmla="*/ 0 w 1524"/>
                  <a:gd name="T27" fmla="*/ 0 h 1853"/>
                  <a:gd name="T28" fmla="*/ 0 w 1524"/>
                  <a:gd name="T29" fmla="*/ 0 h 1853"/>
                  <a:gd name="T30" fmla="*/ 0 w 1524"/>
                  <a:gd name="T31" fmla="*/ 0 h 1853"/>
                  <a:gd name="T32" fmla="*/ 0 w 1524"/>
                  <a:gd name="T33" fmla="*/ 0 h 1853"/>
                  <a:gd name="T34" fmla="*/ 0 w 1524"/>
                  <a:gd name="T35" fmla="*/ 0 h 1853"/>
                  <a:gd name="T36" fmla="*/ 0 w 1524"/>
                  <a:gd name="T37" fmla="*/ 0 h 1853"/>
                  <a:gd name="T38" fmla="*/ 0 w 1524"/>
                  <a:gd name="T39" fmla="*/ 0 h 1853"/>
                  <a:gd name="T40" fmla="*/ 0 w 1524"/>
                  <a:gd name="T41" fmla="*/ 0 h 1853"/>
                  <a:gd name="T42" fmla="*/ 0 w 1524"/>
                  <a:gd name="T43" fmla="*/ 0 h 1853"/>
                  <a:gd name="T44" fmla="*/ 0 w 1524"/>
                  <a:gd name="T45" fmla="*/ 0 h 1853"/>
                  <a:gd name="T46" fmla="*/ 0 w 1524"/>
                  <a:gd name="T47" fmla="*/ 0 h 1853"/>
                  <a:gd name="T48" fmla="*/ 0 w 1524"/>
                  <a:gd name="T49" fmla="*/ 0 h 1853"/>
                  <a:gd name="T50" fmla="*/ 0 w 1524"/>
                  <a:gd name="T51" fmla="*/ 0 h 1853"/>
                  <a:gd name="T52" fmla="*/ 0 w 1524"/>
                  <a:gd name="T53" fmla="*/ 0 h 1853"/>
                  <a:gd name="T54" fmla="*/ 0 w 1524"/>
                  <a:gd name="T55" fmla="*/ 0 h 1853"/>
                  <a:gd name="T56" fmla="*/ 0 w 1524"/>
                  <a:gd name="T57" fmla="*/ 0 h 1853"/>
                  <a:gd name="T58" fmla="*/ 0 w 1524"/>
                  <a:gd name="T59" fmla="*/ 0 h 1853"/>
                  <a:gd name="T60" fmla="*/ 0 w 1524"/>
                  <a:gd name="T61" fmla="*/ 0 h 1853"/>
                  <a:gd name="T62" fmla="*/ 0 w 1524"/>
                  <a:gd name="T63" fmla="*/ 0 h 1853"/>
                  <a:gd name="T64" fmla="*/ 0 w 1524"/>
                  <a:gd name="T65" fmla="*/ 0 h 1853"/>
                  <a:gd name="T66" fmla="*/ 0 w 1524"/>
                  <a:gd name="T67" fmla="*/ 0 h 1853"/>
                  <a:gd name="T68" fmla="*/ 0 w 1524"/>
                  <a:gd name="T69" fmla="*/ 0 h 1853"/>
                  <a:gd name="T70" fmla="*/ 0 w 1524"/>
                  <a:gd name="T71" fmla="*/ 0 h 1853"/>
                  <a:gd name="T72" fmla="*/ 0 w 1524"/>
                  <a:gd name="T73" fmla="*/ 0 h 1853"/>
                  <a:gd name="T74" fmla="*/ 0 w 1524"/>
                  <a:gd name="T75" fmla="*/ 0 h 1853"/>
                  <a:gd name="T76" fmla="*/ 0 w 1524"/>
                  <a:gd name="T77" fmla="*/ 0 h 1853"/>
                  <a:gd name="T78" fmla="*/ 0 w 1524"/>
                  <a:gd name="T79" fmla="*/ 0 h 1853"/>
                  <a:gd name="T80" fmla="*/ 0 w 1524"/>
                  <a:gd name="T81" fmla="*/ 0 h 1853"/>
                  <a:gd name="T82" fmla="*/ 0 w 1524"/>
                  <a:gd name="T83" fmla="*/ 0 h 1853"/>
                  <a:gd name="T84" fmla="*/ 0 w 1524"/>
                  <a:gd name="T85" fmla="*/ 0 h 1853"/>
                  <a:gd name="T86" fmla="*/ 0 w 1524"/>
                  <a:gd name="T87" fmla="*/ 0 h 1853"/>
                  <a:gd name="T88" fmla="*/ 0 w 1524"/>
                  <a:gd name="T89" fmla="*/ 0 h 1853"/>
                  <a:gd name="T90" fmla="*/ 0 w 1524"/>
                  <a:gd name="T91" fmla="*/ 0 h 1853"/>
                  <a:gd name="T92" fmla="*/ 0 w 1524"/>
                  <a:gd name="T93" fmla="*/ 0 h 1853"/>
                  <a:gd name="T94" fmla="*/ 0 w 1524"/>
                  <a:gd name="T95" fmla="*/ 0 h 1853"/>
                  <a:gd name="T96" fmla="*/ 0 w 1524"/>
                  <a:gd name="T97" fmla="*/ 0 h 1853"/>
                  <a:gd name="T98" fmla="*/ 0 w 1524"/>
                  <a:gd name="T99" fmla="*/ 0 h 1853"/>
                  <a:gd name="T100" fmla="*/ 0 w 1524"/>
                  <a:gd name="T101" fmla="*/ 0 h 1853"/>
                  <a:gd name="T102" fmla="*/ 0 w 1524"/>
                  <a:gd name="T103" fmla="*/ 0 h 1853"/>
                  <a:gd name="T104" fmla="*/ 0 w 1524"/>
                  <a:gd name="T105" fmla="*/ 0 h 1853"/>
                  <a:gd name="T106" fmla="*/ 0 w 1524"/>
                  <a:gd name="T107" fmla="*/ 0 h 1853"/>
                  <a:gd name="T108" fmla="*/ 0 w 1524"/>
                  <a:gd name="T109" fmla="*/ 0 h 185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24"/>
                  <a:gd name="T166" fmla="*/ 0 h 1853"/>
                  <a:gd name="T167" fmla="*/ 1524 w 1524"/>
                  <a:gd name="T168" fmla="*/ 1853 h 185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24" h="1853">
                    <a:moveTo>
                      <a:pt x="955" y="0"/>
                    </a:moveTo>
                    <a:lnTo>
                      <a:pt x="835" y="25"/>
                    </a:lnTo>
                    <a:lnTo>
                      <a:pt x="868" y="61"/>
                    </a:lnTo>
                    <a:lnTo>
                      <a:pt x="901" y="96"/>
                    </a:lnTo>
                    <a:lnTo>
                      <a:pt x="932" y="132"/>
                    </a:lnTo>
                    <a:lnTo>
                      <a:pt x="963" y="167"/>
                    </a:lnTo>
                    <a:lnTo>
                      <a:pt x="993" y="201"/>
                    </a:lnTo>
                    <a:lnTo>
                      <a:pt x="1022" y="236"/>
                    </a:lnTo>
                    <a:lnTo>
                      <a:pt x="1050" y="271"/>
                    </a:lnTo>
                    <a:lnTo>
                      <a:pt x="1078" y="305"/>
                    </a:lnTo>
                    <a:lnTo>
                      <a:pt x="1098" y="331"/>
                    </a:lnTo>
                    <a:lnTo>
                      <a:pt x="1118" y="360"/>
                    </a:lnTo>
                    <a:lnTo>
                      <a:pt x="1136" y="390"/>
                    </a:lnTo>
                    <a:lnTo>
                      <a:pt x="1155" y="422"/>
                    </a:lnTo>
                    <a:lnTo>
                      <a:pt x="1173" y="455"/>
                    </a:lnTo>
                    <a:lnTo>
                      <a:pt x="1191" y="490"/>
                    </a:lnTo>
                    <a:lnTo>
                      <a:pt x="1207" y="525"/>
                    </a:lnTo>
                    <a:lnTo>
                      <a:pt x="1224" y="563"/>
                    </a:lnTo>
                    <a:lnTo>
                      <a:pt x="1241" y="601"/>
                    </a:lnTo>
                    <a:lnTo>
                      <a:pt x="1255" y="641"/>
                    </a:lnTo>
                    <a:lnTo>
                      <a:pt x="1270" y="681"/>
                    </a:lnTo>
                    <a:lnTo>
                      <a:pt x="1284" y="722"/>
                    </a:lnTo>
                    <a:lnTo>
                      <a:pt x="1297" y="764"/>
                    </a:lnTo>
                    <a:lnTo>
                      <a:pt x="1310" y="806"/>
                    </a:lnTo>
                    <a:lnTo>
                      <a:pt x="1322" y="849"/>
                    </a:lnTo>
                    <a:lnTo>
                      <a:pt x="1334" y="892"/>
                    </a:lnTo>
                    <a:lnTo>
                      <a:pt x="1344" y="935"/>
                    </a:lnTo>
                    <a:lnTo>
                      <a:pt x="1354" y="979"/>
                    </a:lnTo>
                    <a:lnTo>
                      <a:pt x="1362" y="1022"/>
                    </a:lnTo>
                    <a:lnTo>
                      <a:pt x="1371" y="1066"/>
                    </a:lnTo>
                    <a:lnTo>
                      <a:pt x="1378" y="1108"/>
                    </a:lnTo>
                    <a:lnTo>
                      <a:pt x="1385" y="1152"/>
                    </a:lnTo>
                    <a:lnTo>
                      <a:pt x="1390" y="1194"/>
                    </a:lnTo>
                    <a:lnTo>
                      <a:pt x="1396" y="1235"/>
                    </a:lnTo>
                    <a:lnTo>
                      <a:pt x="1400" y="1277"/>
                    </a:lnTo>
                    <a:lnTo>
                      <a:pt x="1403" y="1316"/>
                    </a:lnTo>
                    <a:lnTo>
                      <a:pt x="1405" y="1355"/>
                    </a:lnTo>
                    <a:lnTo>
                      <a:pt x="1406" y="1394"/>
                    </a:lnTo>
                    <a:lnTo>
                      <a:pt x="1406" y="1431"/>
                    </a:lnTo>
                    <a:lnTo>
                      <a:pt x="1405" y="1467"/>
                    </a:lnTo>
                    <a:lnTo>
                      <a:pt x="1403" y="1501"/>
                    </a:lnTo>
                    <a:lnTo>
                      <a:pt x="1400" y="1534"/>
                    </a:lnTo>
                    <a:lnTo>
                      <a:pt x="518" y="1736"/>
                    </a:lnTo>
                    <a:lnTo>
                      <a:pt x="525" y="1704"/>
                    </a:lnTo>
                    <a:lnTo>
                      <a:pt x="533" y="1671"/>
                    </a:lnTo>
                    <a:lnTo>
                      <a:pt x="538" y="1636"/>
                    </a:lnTo>
                    <a:lnTo>
                      <a:pt x="543" y="1600"/>
                    </a:lnTo>
                    <a:lnTo>
                      <a:pt x="546" y="1563"/>
                    </a:lnTo>
                    <a:lnTo>
                      <a:pt x="550" y="1526"/>
                    </a:lnTo>
                    <a:lnTo>
                      <a:pt x="552" y="1487"/>
                    </a:lnTo>
                    <a:lnTo>
                      <a:pt x="553" y="1447"/>
                    </a:lnTo>
                    <a:lnTo>
                      <a:pt x="554" y="1407"/>
                    </a:lnTo>
                    <a:lnTo>
                      <a:pt x="554" y="1367"/>
                    </a:lnTo>
                    <a:lnTo>
                      <a:pt x="553" y="1326"/>
                    </a:lnTo>
                    <a:lnTo>
                      <a:pt x="552" y="1285"/>
                    </a:lnTo>
                    <a:lnTo>
                      <a:pt x="549" y="1244"/>
                    </a:lnTo>
                    <a:lnTo>
                      <a:pt x="546" y="1201"/>
                    </a:lnTo>
                    <a:lnTo>
                      <a:pt x="542" y="1160"/>
                    </a:lnTo>
                    <a:lnTo>
                      <a:pt x="538" y="1117"/>
                    </a:lnTo>
                    <a:lnTo>
                      <a:pt x="532" y="1076"/>
                    </a:lnTo>
                    <a:lnTo>
                      <a:pt x="525" y="1035"/>
                    </a:lnTo>
                    <a:lnTo>
                      <a:pt x="519" y="993"/>
                    </a:lnTo>
                    <a:lnTo>
                      <a:pt x="511" y="953"/>
                    </a:lnTo>
                    <a:lnTo>
                      <a:pt x="503" y="913"/>
                    </a:lnTo>
                    <a:lnTo>
                      <a:pt x="493" y="872"/>
                    </a:lnTo>
                    <a:lnTo>
                      <a:pt x="483" y="834"/>
                    </a:lnTo>
                    <a:lnTo>
                      <a:pt x="473" y="795"/>
                    </a:lnTo>
                    <a:lnTo>
                      <a:pt x="461" y="758"/>
                    </a:lnTo>
                    <a:lnTo>
                      <a:pt x="449" y="721"/>
                    </a:lnTo>
                    <a:lnTo>
                      <a:pt x="437" y="686"/>
                    </a:lnTo>
                    <a:lnTo>
                      <a:pt x="423" y="652"/>
                    </a:lnTo>
                    <a:lnTo>
                      <a:pt x="409" y="619"/>
                    </a:lnTo>
                    <a:lnTo>
                      <a:pt x="393" y="587"/>
                    </a:lnTo>
                    <a:lnTo>
                      <a:pt x="378" y="557"/>
                    </a:lnTo>
                    <a:lnTo>
                      <a:pt x="362" y="528"/>
                    </a:lnTo>
                    <a:lnTo>
                      <a:pt x="335" y="486"/>
                    </a:lnTo>
                    <a:lnTo>
                      <a:pt x="307" y="442"/>
                    </a:lnTo>
                    <a:lnTo>
                      <a:pt x="278" y="399"/>
                    </a:lnTo>
                    <a:lnTo>
                      <a:pt x="246" y="354"/>
                    </a:lnTo>
                    <a:lnTo>
                      <a:pt x="214" y="310"/>
                    </a:lnTo>
                    <a:lnTo>
                      <a:pt x="180" y="264"/>
                    </a:lnTo>
                    <a:lnTo>
                      <a:pt x="145" y="218"/>
                    </a:lnTo>
                    <a:lnTo>
                      <a:pt x="110" y="172"/>
                    </a:lnTo>
                    <a:lnTo>
                      <a:pt x="0" y="194"/>
                    </a:lnTo>
                    <a:lnTo>
                      <a:pt x="24" y="227"/>
                    </a:lnTo>
                    <a:lnTo>
                      <a:pt x="49" y="261"/>
                    </a:lnTo>
                    <a:lnTo>
                      <a:pt x="73" y="294"/>
                    </a:lnTo>
                    <a:lnTo>
                      <a:pt x="96" y="330"/>
                    </a:lnTo>
                    <a:lnTo>
                      <a:pt x="119" y="364"/>
                    </a:lnTo>
                    <a:lnTo>
                      <a:pt x="142" y="400"/>
                    </a:lnTo>
                    <a:lnTo>
                      <a:pt x="165" y="435"/>
                    </a:lnTo>
                    <a:lnTo>
                      <a:pt x="186" y="472"/>
                    </a:lnTo>
                    <a:lnTo>
                      <a:pt x="206" y="505"/>
                    </a:lnTo>
                    <a:lnTo>
                      <a:pt x="224" y="540"/>
                    </a:lnTo>
                    <a:lnTo>
                      <a:pt x="241" y="577"/>
                    </a:lnTo>
                    <a:lnTo>
                      <a:pt x="258" y="615"/>
                    </a:lnTo>
                    <a:lnTo>
                      <a:pt x="273" y="654"/>
                    </a:lnTo>
                    <a:lnTo>
                      <a:pt x="289" y="695"/>
                    </a:lnTo>
                    <a:lnTo>
                      <a:pt x="302" y="736"/>
                    </a:lnTo>
                    <a:lnTo>
                      <a:pt x="316" y="779"/>
                    </a:lnTo>
                    <a:lnTo>
                      <a:pt x="328" y="823"/>
                    </a:lnTo>
                    <a:lnTo>
                      <a:pt x="339" y="867"/>
                    </a:lnTo>
                    <a:lnTo>
                      <a:pt x="351" y="913"/>
                    </a:lnTo>
                    <a:lnTo>
                      <a:pt x="360" y="958"/>
                    </a:lnTo>
                    <a:lnTo>
                      <a:pt x="369" y="1005"/>
                    </a:lnTo>
                    <a:lnTo>
                      <a:pt x="378" y="1051"/>
                    </a:lnTo>
                    <a:lnTo>
                      <a:pt x="385" y="1099"/>
                    </a:lnTo>
                    <a:lnTo>
                      <a:pt x="391" y="1145"/>
                    </a:lnTo>
                    <a:lnTo>
                      <a:pt x="396" y="1193"/>
                    </a:lnTo>
                    <a:lnTo>
                      <a:pt x="401" y="1241"/>
                    </a:lnTo>
                    <a:lnTo>
                      <a:pt x="405" y="1288"/>
                    </a:lnTo>
                    <a:lnTo>
                      <a:pt x="408" y="1336"/>
                    </a:lnTo>
                    <a:lnTo>
                      <a:pt x="410" y="1382"/>
                    </a:lnTo>
                    <a:lnTo>
                      <a:pt x="411" y="1429"/>
                    </a:lnTo>
                    <a:lnTo>
                      <a:pt x="411" y="1475"/>
                    </a:lnTo>
                    <a:lnTo>
                      <a:pt x="410" y="1521"/>
                    </a:lnTo>
                    <a:lnTo>
                      <a:pt x="408" y="1565"/>
                    </a:lnTo>
                    <a:lnTo>
                      <a:pt x="406" y="1610"/>
                    </a:lnTo>
                    <a:lnTo>
                      <a:pt x="401" y="1653"/>
                    </a:lnTo>
                    <a:lnTo>
                      <a:pt x="397" y="1696"/>
                    </a:lnTo>
                    <a:lnTo>
                      <a:pt x="391" y="1737"/>
                    </a:lnTo>
                    <a:lnTo>
                      <a:pt x="385" y="1776"/>
                    </a:lnTo>
                    <a:lnTo>
                      <a:pt x="378" y="1815"/>
                    </a:lnTo>
                    <a:lnTo>
                      <a:pt x="369" y="1853"/>
                    </a:lnTo>
                    <a:lnTo>
                      <a:pt x="1517" y="1603"/>
                    </a:lnTo>
                    <a:lnTo>
                      <a:pt x="1521" y="1565"/>
                    </a:lnTo>
                    <a:lnTo>
                      <a:pt x="1523" y="1525"/>
                    </a:lnTo>
                    <a:lnTo>
                      <a:pt x="1524" y="1485"/>
                    </a:lnTo>
                    <a:lnTo>
                      <a:pt x="1524" y="1442"/>
                    </a:lnTo>
                    <a:lnTo>
                      <a:pt x="1523" y="1399"/>
                    </a:lnTo>
                    <a:lnTo>
                      <a:pt x="1520" y="1354"/>
                    </a:lnTo>
                    <a:lnTo>
                      <a:pt x="1516" y="1309"/>
                    </a:lnTo>
                    <a:lnTo>
                      <a:pt x="1512" y="1262"/>
                    </a:lnTo>
                    <a:lnTo>
                      <a:pt x="1506" y="1216"/>
                    </a:lnTo>
                    <a:lnTo>
                      <a:pt x="1500" y="1168"/>
                    </a:lnTo>
                    <a:lnTo>
                      <a:pt x="1493" y="1120"/>
                    </a:lnTo>
                    <a:lnTo>
                      <a:pt x="1483" y="1072"/>
                    </a:lnTo>
                    <a:lnTo>
                      <a:pt x="1474" y="1023"/>
                    </a:lnTo>
                    <a:lnTo>
                      <a:pt x="1464" y="975"/>
                    </a:lnTo>
                    <a:lnTo>
                      <a:pt x="1452" y="926"/>
                    </a:lnTo>
                    <a:lnTo>
                      <a:pt x="1440" y="878"/>
                    </a:lnTo>
                    <a:lnTo>
                      <a:pt x="1428" y="830"/>
                    </a:lnTo>
                    <a:lnTo>
                      <a:pt x="1413" y="782"/>
                    </a:lnTo>
                    <a:lnTo>
                      <a:pt x="1399" y="735"/>
                    </a:lnTo>
                    <a:lnTo>
                      <a:pt x="1383" y="688"/>
                    </a:lnTo>
                    <a:lnTo>
                      <a:pt x="1367" y="642"/>
                    </a:lnTo>
                    <a:lnTo>
                      <a:pt x="1350" y="597"/>
                    </a:lnTo>
                    <a:lnTo>
                      <a:pt x="1332" y="553"/>
                    </a:lnTo>
                    <a:lnTo>
                      <a:pt x="1314" y="509"/>
                    </a:lnTo>
                    <a:lnTo>
                      <a:pt x="1294" y="467"/>
                    </a:lnTo>
                    <a:lnTo>
                      <a:pt x="1275" y="427"/>
                    </a:lnTo>
                    <a:lnTo>
                      <a:pt x="1255" y="387"/>
                    </a:lnTo>
                    <a:lnTo>
                      <a:pt x="1233" y="349"/>
                    </a:lnTo>
                    <a:lnTo>
                      <a:pt x="1212" y="313"/>
                    </a:lnTo>
                    <a:lnTo>
                      <a:pt x="1190" y="279"/>
                    </a:lnTo>
                    <a:lnTo>
                      <a:pt x="1167" y="247"/>
                    </a:lnTo>
                    <a:lnTo>
                      <a:pt x="1143" y="216"/>
                    </a:lnTo>
                    <a:lnTo>
                      <a:pt x="1121" y="187"/>
                    </a:lnTo>
                    <a:lnTo>
                      <a:pt x="1098" y="159"/>
                    </a:lnTo>
                    <a:lnTo>
                      <a:pt x="1074" y="131"/>
                    </a:lnTo>
                    <a:lnTo>
                      <a:pt x="1050" y="104"/>
                    </a:lnTo>
                    <a:lnTo>
                      <a:pt x="1027" y="78"/>
                    </a:lnTo>
                    <a:lnTo>
                      <a:pt x="1003" y="51"/>
                    </a:lnTo>
                    <a:lnTo>
                      <a:pt x="979" y="26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rgbClr val="25A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89" name="Freeform 65"/>
              <p:cNvSpPr>
                <a:spLocks/>
              </p:cNvSpPr>
              <p:nvPr/>
            </p:nvSpPr>
            <p:spPr bwMode="auto">
              <a:xfrm>
                <a:off x="3588" y="1492"/>
                <a:ext cx="185" cy="245"/>
              </a:xfrm>
              <a:custGeom>
                <a:avLst/>
                <a:gdLst>
                  <a:gd name="T0" fmla="*/ 0 w 1296"/>
                  <a:gd name="T1" fmla="*/ 0 h 1711"/>
                  <a:gd name="T2" fmla="*/ 0 w 1296"/>
                  <a:gd name="T3" fmla="*/ 0 h 1711"/>
                  <a:gd name="T4" fmla="*/ 0 w 1296"/>
                  <a:gd name="T5" fmla="*/ 0 h 1711"/>
                  <a:gd name="T6" fmla="*/ 0 w 1296"/>
                  <a:gd name="T7" fmla="*/ 0 h 1711"/>
                  <a:gd name="T8" fmla="*/ 0 w 1296"/>
                  <a:gd name="T9" fmla="*/ 0 h 1711"/>
                  <a:gd name="T10" fmla="*/ 0 w 1296"/>
                  <a:gd name="T11" fmla="*/ 0 h 1711"/>
                  <a:gd name="T12" fmla="*/ 0 w 1296"/>
                  <a:gd name="T13" fmla="*/ 0 h 1711"/>
                  <a:gd name="T14" fmla="*/ 0 w 1296"/>
                  <a:gd name="T15" fmla="*/ 0 h 1711"/>
                  <a:gd name="T16" fmla="*/ 0 w 1296"/>
                  <a:gd name="T17" fmla="*/ 0 h 1711"/>
                  <a:gd name="T18" fmla="*/ 0 w 1296"/>
                  <a:gd name="T19" fmla="*/ 0 h 1711"/>
                  <a:gd name="T20" fmla="*/ 0 w 1296"/>
                  <a:gd name="T21" fmla="*/ 0 h 1711"/>
                  <a:gd name="T22" fmla="*/ 0 w 1296"/>
                  <a:gd name="T23" fmla="*/ 0 h 1711"/>
                  <a:gd name="T24" fmla="*/ 0 w 1296"/>
                  <a:gd name="T25" fmla="*/ 0 h 1711"/>
                  <a:gd name="T26" fmla="*/ 0 w 1296"/>
                  <a:gd name="T27" fmla="*/ 0 h 1711"/>
                  <a:gd name="T28" fmla="*/ 0 w 1296"/>
                  <a:gd name="T29" fmla="*/ 0 h 1711"/>
                  <a:gd name="T30" fmla="*/ 0 w 1296"/>
                  <a:gd name="T31" fmla="*/ 0 h 1711"/>
                  <a:gd name="T32" fmla="*/ 0 w 1296"/>
                  <a:gd name="T33" fmla="*/ 0 h 1711"/>
                  <a:gd name="T34" fmla="*/ 0 w 1296"/>
                  <a:gd name="T35" fmla="*/ 0 h 1711"/>
                  <a:gd name="T36" fmla="*/ 0 w 1296"/>
                  <a:gd name="T37" fmla="*/ 0 h 1711"/>
                  <a:gd name="T38" fmla="*/ 0 w 1296"/>
                  <a:gd name="T39" fmla="*/ 0 h 1711"/>
                  <a:gd name="T40" fmla="*/ 0 w 1296"/>
                  <a:gd name="T41" fmla="*/ 0 h 1711"/>
                  <a:gd name="T42" fmla="*/ 0 w 1296"/>
                  <a:gd name="T43" fmla="*/ 0 h 1711"/>
                  <a:gd name="T44" fmla="*/ 0 w 1296"/>
                  <a:gd name="T45" fmla="*/ 0 h 1711"/>
                  <a:gd name="T46" fmla="*/ 0 w 1296"/>
                  <a:gd name="T47" fmla="*/ 0 h 1711"/>
                  <a:gd name="T48" fmla="*/ 0 w 1296"/>
                  <a:gd name="T49" fmla="*/ 0 h 1711"/>
                  <a:gd name="T50" fmla="*/ 0 w 1296"/>
                  <a:gd name="T51" fmla="*/ 0 h 1711"/>
                  <a:gd name="T52" fmla="*/ 0 w 1296"/>
                  <a:gd name="T53" fmla="*/ 0 h 1711"/>
                  <a:gd name="T54" fmla="*/ 0 w 1296"/>
                  <a:gd name="T55" fmla="*/ 0 h 1711"/>
                  <a:gd name="T56" fmla="*/ 0 w 1296"/>
                  <a:gd name="T57" fmla="*/ 0 h 1711"/>
                  <a:gd name="T58" fmla="*/ 0 w 1296"/>
                  <a:gd name="T59" fmla="*/ 0 h 1711"/>
                  <a:gd name="T60" fmla="*/ 0 w 1296"/>
                  <a:gd name="T61" fmla="*/ 0 h 1711"/>
                  <a:gd name="T62" fmla="*/ 0 w 1296"/>
                  <a:gd name="T63" fmla="*/ 0 h 1711"/>
                  <a:gd name="T64" fmla="*/ 0 w 1296"/>
                  <a:gd name="T65" fmla="*/ 0 h 1711"/>
                  <a:gd name="T66" fmla="*/ 0 w 1296"/>
                  <a:gd name="T67" fmla="*/ 0 h 1711"/>
                  <a:gd name="T68" fmla="*/ 0 w 1296"/>
                  <a:gd name="T69" fmla="*/ 0 h 1711"/>
                  <a:gd name="T70" fmla="*/ 0 w 1296"/>
                  <a:gd name="T71" fmla="*/ 0 h 1711"/>
                  <a:gd name="T72" fmla="*/ 0 w 1296"/>
                  <a:gd name="T73" fmla="*/ 0 h 1711"/>
                  <a:gd name="T74" fmla="*/ 0 w 1296"/>
                  <a:gd name="T75" fmla="*/ 0 h 1711"/>
                  <a:gd name="T76" fmla="*/ 0 w 1296"/>
                  <a:gd name="T77" fmla="*/ 0 h 1711"/>
                  <a:gd name="T78" fmla="*/ 0 w 1296"/>
                  <a:gd name="T79" fmla="*/ 0 h 1711"/>
                  <a:gd name="T80" fmla="*/ 0 w 1296"/>
                  <a:gd name="T81" fmla="*/ 0 h 171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96"/>
                  <a:gd name="T124" fmla="*/ 0 h 1711"/>
                  <a:gd name="T125" fmla="*/ 1296 w 1296"/>
                  <a:gd name="T126" fmla="*/ 1711 h 171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96" h="1711">
                    <a:moveTo>
                      <a:pt x="252" y="503"/>
                    </a:moveTo>
                    <a:lnTo>
                      <a:pt x="268" y="532"/>
                    </a:lnTo>
                    <a:lnTo>
                      <a:pt x="283" y="562"/>
                    </a:lnTo>
                    <a:lnTo>
                      <a:pt x="299" y="594"/>
                    </a:lnTo>
                    <a:lnTo>
                      <a:pt x="313" y="627"/>
                    </a:lnTo>
                    <a:lnTo>
                      <a:pt x="327" y="661"/>
                    </a:lnTo>
                    <a:lnTo>
                      <a:pt x="339" y="696"/>
                    </a:lnTo>
                    <a:lnTo>
                      <a:pt x="351" y="733"/>
                    </a:lnTo>
                    <a:lnTo>
                      <a:pt x="363" y="770"/>
                    </a:lnTo>
                    <a:lnTo>
                      <a:pt x="373" y="809"/>
                    </a:lnTo>
                    <a:lnTo>
                      <a:pt x="383" y="847"/>
                    </a:lnTo>
                    <a:lnTo>
                      <a:pt x="393" y="888"/>
                    </a:lnTo>
                    <a:lnTo>
                      <a:pt x="401" y="928"/>
                    </a:lnTo>
                    <a:lnTo>
                      <a:pt x="409" y="968"/>
                    </a:lnTo>
                    <a:lnTo>
                      <a:pt x="415" y="1010"/>
                    </a:lnTo>
                    <a:lnTo>
                      <a:pt x="422" y="1051"/>
                    </a:lnTo>
                    <a:lnTo>
                      <a:pt x="428" y="1092"/>
                    </a:lnTo>
                    <a:lnTo>
                      <a:pt x="432" y="1135"/>
                    </a:lnTo>
                    <a:lnTo>
                      <a:pt x="436" y="1176"/>
                    </a:lnTo>
                    <a:lnTo>
                      <a:pt x="439" y="1219"/>
                    </a:lnTo>
                    <a:lnTo>
                      <a:pt x="442" y="1260"/>
                    </a:lnTo>
                    <a:lnTo>
                      <a:pt x="443" y="1301"/>
                    </a:lnTo>
                    <a:lnTo>
                      <a:pt x="444" y="1342"/>
                    </a:lnTo>
                    <a:lnTo>
                      <a:pt x="444" y="1382"/>
                    </a:lnTo>
                    <a:lnTo>
                      <a:pt x="443" y="1422"/>
                    </a:lnTo>
                    <a:lnTo>
                      <a:pt x="442" y="1462"/>
                    </a:lnTo>
                    <a:lnTo>
                      <a:pt x="440" y="1501"/>
                    </a:lnTo>
                    <a:lnTo>
                      <a:pt x="436" y="1538"/>
                    </a:lnTo>
                    <a:lnTo>
                      <a:pt x="433" y="1575"/>
                    </a:lnTo>
                    <a:lnTo>
                      <a:pt x="428" y="1611"/>
                    </a:lnTo>
                    <a:lnTo>
                      <a:pt x="423" y="1646"/>
                    </a:lnTo>
                    <a:lnTo>
                      <a:pt x="415" y="1679"/>
                    </a:lnTo>
                    <a:lnTo>
                      <a:pt x="408" y="1711"/>
                    </a:lnTo>
                    <a:lnTo>
                      <a:pt x="1290" y="1509"/>
                    </a:lnTo>
                    <a:lnTo>
                      <a:pt x="1293" y="1476"/>
                    </a:lnTo>
                    <a:lnTo>
                      <a:pt x="1295" y="1442"/>
                    </a:lnTo>
                    <a:lnTo>
                      <a:pt x="1296" y="1406"/>
                    </a:lnTo>
                    <a:lnTo>
                      <a:pt x="1296" y="1369"/>
                    </a:lnTo>
                    <a:lnTo>
                      <a:pt x="1295" y="1330"/>
                    </a:lnTo>
                    <a:lnTo>
                      <a:pt x="1293" y="1291"/>
                    </a:lnTo>
                    <a:lnTo>
                      <a:pt x="1290" y="1252"/>
                    </a:lnTo>
                    <a:lnTo>
                      <a:pt x="1286" y="1210"/>
                    </a:lnTo>
                    <a:lnTo>
                      <a:pt x="1280" y="1169"/>
                    </a:lnTo>
                    <a:lnTo>
                      <a:pt x="1275" y="1127"/>
                    </a:lnTo>
                    <a:lnTo>
                      <a:pt x="1268" y="1083"/>
                    </a:lnTo>
                    <a:lnTo>
                      <a:pt x="1261" y="1041"/>
                    </a:lnTo>
                    <a:lnTo>
                      <a:pt x="1252" y="997"/>
                    </a:lnTo>
                    <a:lnTo>
                      <a:pt x="1244" y="954"/>
                    </a:lnTo>
                    <a:lnTo>
                      <a:pt x="1234" y="910"/>
                    </a:lnTo>
                    <a:lnTo>
                      <a:pt x="1224" y="867"/>
                    </a:lnTo>
                    <a:lnTo>
                      <a:pt x="1212" y="824"/>
                    </a:lnTo>
                    <a:lnTo>
                      <a:pt x="1200" y="781"/>
                    </a:lnTo>
                    <a:lnTo>
                      <a:pt x="1187" y="739"/>
                    </a:lnTo>
                    <a:lnTo>
                      <a:pt x="1174" y="697"/>
                    </a:lnTo>
                    <a:lnTo>
                      <a:pt x="1160" y="656"/>
                    </a:lnTo>
                    <a:lnTo>
                      <a:pt x="1145" y="616"/>
                    </a:lnTo>
                    <a:lnTo>
                      <a:pt x="1131" y="576"/>
                    </a:lnTo>
                    <a:lnTo>
                      <a:pt x="1114" y="538"/>
                    </a:lnTo>
                    <a:lnTo>
                      <a:pt x="1097" y="500"/>
                    </a:lnTo>
                    <a:lnTo>
                      <a:pt x="1081" y="465"/>
                    </a:lnTo>
                    <a:lnTo>
                      <a:pt x="1063" y="430"/>
                    </a:lnTo>
                    <a:lnTo>
                      <a:pt x="1045" y="397"/>
                    </a:lnTo>
                    <a:lnTo>
                      <a:pt x="1026" y="365"/>
                    </a:lnTo>
                    <a:lnTo>
                      <a:pt x="1008" y="335"/>
                    </a:lnTo>
                    <a:lnTo>
                      <a:pt x="988" y="306"/>
                    </a:lnTo>
                    <a:lnTo>
                      <a:pt x="968" y="280"/>
                    </a:lnTo>
                    <a:lnTo>
                      <a:pt x="940" y="246"/>
                    </a:lnTo>
                    <a:lnTo>
                      <a:pt x="912" y="211"/>
                    </a:lnTo>
                    <a:lnTo>
                      <a:pt x="883" y="176"/>
                    </a:lnTo>
                    <a:lnTo>
                      <a:pt x="853" y="142"/>
                    </a:lnTo>
                    <a:lnTo>
                      <a:pt x="822" y="107"/>
                    </a:lnTo>
                    <a:lnTo>
                      <a:pt x="791" y="71"/>
                    </a:lnTo>
                    <a:lnTo>
                      <a:pt x="758" y="36"/>
                    </a:lnTo>
                    <a:lnTo>
                      <a:pt x="725" y="0"/>
                    </a:lnTo>
                    <a:lnTo>
                      <a:pt x="0" y="147"/>
                    </a:lnTo>
                    <a:lnTo>
                      <a:pt x="35" y="193"/>
                    </a:lnTo>
                    <a:lnTo>
                      <a:pt x="70" y="239"/>
                    </a:lnTo>
                    <a:lnTo>
                      <a:pt x="104" y="285"/>
                    </a:lnTo>
                    <a:lnTo>
                      <a:pt x="136" y="329"/>
                    </a:lnTo>
                    <a:lnTo>
                      <a:pt x="168" y="374"/>
                    </a:lnTo>
                    <a:lnTo>
                      <a:pt x="197" y="417"/>
                    </a:lnTo>
                    <a:lnTo>
                      <a:pt x="225" y="461"/>
                    </a:lnTo>
                    <a:lnTo>
                      <a:pt x="252" y="503"/>
                    </a:lnTo>
                    <a:close/>
                  </a:path>
                </a:pathLst>
              </a:custGeom>
              <a:solidFill>
                <a:srgbClr val="25A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90" name="Freeform 66"/>
              <p:cNvSpPr>
                <a:spLocks noEditPoints="1"/>
              </p:cNvSpPr>
              <p:nvPr/>
            </p:nvSpPr>
            <p:spPr bwMode="auto">
              <a:xfrm>
                <a:off x="3582" y="1489"/>
                <a:ext cx="194" cy="252"/>
              </a:xfrm>
              <a:custGeom>
                <a:avLst/>
                <a:gdLst>
                  <a:gd name="T0" fmla="*/ 0 w 1359"/>
                  <a:gd name="T1" fmla="*/ 0 h 1766"/>
                  <a:gd name="T2" fmla="*/ 0 w 1359"/>
                  <a:gd name="T3" fmla="*/ 0 h 1766"/>
                  <a:gd name="T4" fmla="*/ 0 w 1359"/>
                  <a:gd name="T5" fmla="*/ 0 h 1766"/>
                  <a:gd name="T6" fmla="*/ 0 w 1359"/>
                  <a:gd name="T7" fmla="*/ 0 h 1766"/>
                  <a:gd name="T8" fmla="*/ 0 w 1359"/>
                  <a:gd name="T9" fmla="*/ 0 h 1766"/>
                  <a:gd name="T10" fmla="*/ 0 w 1359"/>
                  <a:gd name="T11" fmla="*/ 0 h 1766"/>
                  <a:gd name="T12" fmla="*/ 0 w 1359"/>
                  <a:gd name="T13" fmla="*/ 0 h 1766"/>
                  <a:gd name="T14" fmla="*/ 0 w 1359"/>
                  <a:gd name="T15" fmla="*/ 0 h 1766"/>
                  <a:gd name="T16" fmla="*/ 0 w 1359"/>
                  <a:gd name="T17" fmla="*/ 0 h 1766"/>
                  <a:gd name="T18" fmla="*/ 0 w 1359"/>
                  <a:gd name="T19" fmla="*/ 0 h 1766"/>
                  <a:gd name="T20" fmla="*/ 0 w 1359"/>
                  <a:gd name="T21" fmla="*/ 0 h 1766"/>
                  <a:gd name="T22" fmla="*/ 0 w 1359"/>
                  <a:gd name="T23" fmla="*/ 0 h 1766"/>
                  <a:gd name="T24" fmla="*/ 0 w 1359"/>
                  <a:gd name="T25" fmla="*/ 0 h 1766"/>
                  <a:gd name="T26" fmla="*/ 0 w 1359"/>
                  <a:gd name="T27" fmla="*/ 0 h 1766"/>
                  <a:gd name="T28" fmla="*/ 0 w 1359"/>
                  <a:gd name="T29" fmla="*/ 0 h 1766"/>
                  <a:gd name="T30" fmla="*/ 0 w 1359"/>
                  <a:gd name="T31" fmla="*/ 0 h 1766"/>
                  <a:gd name="T32" fmla="*/ 0 w 1359"/>
                  <a:gd name="T33" fmla="*/ 0 h 1766"/>
                  <a:gd name="T34" fmla="*/ 0 w 1359"/>
                  <a:gd name="T35" fmla="*/ 0 h 1766"/>
                  <a:gd name="T36" fmla="*/ 0 w 1359"/>
                  <a:gd name="T37" fmla="*/ 0 h 1766"/>
                  <a:gd name="T38" fmla="*/ 0 w 1359"/>
                  <a:gd name="T39" fmla="*/ 0 h 1766"/>
                  <a:gd name="T40" fmla="*/ 0 w 1359"/>
                  <a:gd name="T41" fmla="*/ 0 h 1766"/>
                  <a:gd name="T42" fmla="*/ 0 w 1359"/>
                  <a:gd name="T43" fmla="*/ 0 h 1766"/>
                  <a:gd name="T44" fmla="*/ 0 w 1359"/>
                  <a:gd name="T45" fmla="*/ 0 h 1766"/>
                  <a:gd name="T46" fmla="*/ 0 w 1359"/>
                  <a:gd name="T47" fmla="*/ 0 h 1766"/>
                  <a:gd name="T48" fmla="*/ 0 w 1359"/>
                  <a:gd name="T49" fmla="*/ 0 h 1766"/>
                  <a:gd name="T50" fmla="*/ 0 w 1359"/>
                  <a:gd name="T51" fmla="*/ 0 h 1766"/>
                  <a:gd name="T52" fmla="*/ 0 w 1359"/>
                  <a:gd name="T53" fmla="*/ 0 h 1766"/>
                  <a:gd name="T54" fmla="*/ 0 w 1359"/>
                  <a:gd name="T55" fmla="*/ 0 h 1766"/>
                  <a:gd name="T56" fmla="*/ 0 w 1359"/>
                  <a:gd name="T57" fmla="*/ 0 h 1766"/>
                  <a:gd name="T58" fmla="*/ 0 w 1359"/>
                  <a:gd name="T59" fmla="*/ 0 h 1766"/>
                  <a:gd name="T60" fmla="*/ 0 w 1359"/>
                  <a:gd name="T61" fmla="*/ 0 h 1766"/>
                  <a:gd name="T62" fmla="*/ 0 w 1359"/>
                  <a:gd name="T63" fmla="*/ 0 h 1766"/>
                  <a:gd name="T64" fmla="*/ 0 w 1359"/>
                  <a:gd name="T65" fmla="*/ 0 h 1766"/>
                  <a:gd name="T66" fmla="*/ 0 w 1359"/>
                  <a:gd name="T67" fmla="*/ 0 h 1766"/>
                  <a:gd name="T68" fmla="*/ 0 w 1359"/>
                  <a:gd name="T69" fmla="*/ 0 h 1766"/>
                  <a:gd name="T70" fmla="*/ 0 w 1359"/>
                  <a:gd name="T71" fmla="*/ 0 h 1766"/>
                  <a:gd name="T72" fmla="*/ 0 w 1359"/>
                  <a:gd name="T73" fmla="*/ 0 h 1766"/>
                  <a:gd name="T74" fmla="*/ 0 w 1359"/>
                  <a:gd name="T75" fmla="*/ 0 h 1766"/>
                  <a:gd name="T76" fmla="*/ 0 w 1359"/>
                  <a:gd name="T77" fmla="*/ 0 h 1766"/>
                  <a:gd name="T78" fmla="*/ 0 w 1359"/>
                  <a:gd name="T79" fmla="*/ 0 h 1766"/>
                  <a:gd name="T80" fmla="*/ 0 w 1359"/>
                  <a:gd name="T81" fmla="*/ 0 h 1766"/>
                  <a:gd name="T82" fmla="*/ 0 w 1359"/>
                  <a:gd name="T83" fmla="*/ 0 h 1766"/>
                  <a:gd name="T84" fmla="*/ 0 w 1359"/>
                  <a:gd name="T85" fmla="*/ 0 h 1766"/>
                  <a:gd name="T86" fmla="*/ 0 w 1359"/>
                  <a:gd name="T87" fmla="*/ 0 h 1766"/>
                  <a:gd name="T88" fmla="*/ 0 w 1359"/>
                  <a:gd name="T89" fmla="*/ 0 h 1766"/>
                  <a:gd name="T90" fmla="*/ 0 w 1359"/>
                  <a:gd name="T91" fmla="*/ 0 h 1766"/>
                  <a:gd name="T92" fmla="*/ 0 w 1359"/>
                  <a:gd name="T93" fmla="*/ 0 h 1766"/>
                  <a:gd name="T94" fmla="*/ 0 w 1359"/>
                  <a:gd name="T95" fmla="*/ 0 h 1766"/>
                  <a:gd name="T96" fmla="*/ 0 w 1359"/>
                  <a:gd name="T97" fmla="*/ 0 h 1766"/>
                  <a:gd name="T98" fmla="*/ 0 w 1359"/>
                  <a:gd name="T99" fmla="*/ 0 h 1766"/>
                  <a:gd name="T100" fmla="*/ 0 w 1359"/>
                  <a:gd name="T101" fmla="*/ 0 h 1766"/>
                  <a:gd name="T102" fmla="*/ 0 w 1359"/>
                  <a:gd name="T103" fmla="*/ 0 h 1766"/>
                  <a:gd name="T104" fmla="*/ 0 w 1359"/>
                  <a:gd name="T105" fmla="*/ 0 h 1766"/>
                  <a:gd name="T106" fmla="*/ 0 w 1359"/>
                  <a:gd name="T107" fmla="*/ 0 h 1766"/>
                  <a:gd name="T108" fmla="*/ 0 w 1359"/>
                  <a:gd name="T109" fmla="*/ 0 h 1766"/>
                  <a:gd name="T110" fmla="*/ 0 w 1359"/>
                  <a:gd name="T111" fmla="*/ 0 h 1766"/>
                  <a:gd name="T112" fmla="*/ 0 w 1359"/>
                  <a:gd name="T113" fmla="*/ 0 h 1766"/>
                  <a:gd name="T114" fmla="*/ 0 w 1359"/>
                  <a:gd name="T115" fmla="*/ 0 h 1766"/>
                  <a:gd name="T116" fmla="*/ 0 w 1359"/>
                  <a:gd name="T117" fmla="*/ 0 h 1766"/>
                  <a:gd name="T118" fmla="*/ 0 w 1359"/>
                  <a:gd name="T119" fmla="*/ 0 h 1766"/>
                  <a:gd name="T120" fmla="*/ 0 w 1359"/>
                  <a:gd name="T121" fmla="*/ 0 h 1766"/>
                  <a:gd name="T122" fmla="*/ 0 w 1359"/>
                  <a:gd name="T123" fmla="*/ 0 h 176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359"/>
                  <a:gd name="T187" fmla="*/ 0 h 1766"/>
                  <a:gd name="T188" fmla="*/ 1359 w 1359"/>
                  <a:gd name="T189" fmla="*/ 1766 h 176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359" h="1766">
                    <a:moveTo>
                      <a:pt x="761" y="3"/>
                    </a:moveTo>
                    <a:lnTo>
                      <a:pt x="0" y="157"/>
                    </a:lnTo>
                    <a:lnTo>
                      <a:pt x="22" y="186"/>
                    </a:lnTo>
                    <a:lnTo>
                      <a:pt x="54" y="227"/>
                    </a:lnTo>
                    <a:lnTo>
                      <a:pt x="87" y="270"/>
                    </a:lnTo>
                    <a:lnTo>
                      <a:pt x="120" y="314"/>
                    </a:lnTo>
                    <a:lnTo>
                      <a:pt x="152" y="359"/>
                    </a:lnTo>
                    <a:lnTo>
                      <a:pt x="184" y="403"/>
                    </a:lnTo>
                    <a:lnTo>
                      <a:pt x="215" y="448"/>
                    </a:lnTo>
                    <a:lnTo>
                      <a:pt x="245" y="494"/>
                    </a:lnTo>
                    <a:lnTo>
                      <a:pt x="273" y="539"/>
                    </a:lnTo>
                    <a:lnTo>
                      <a:pt x="288" y="566"/>
                    </a:lnTo>
                    <a:lnTo>
                      <a:pt x="302" y="594"/>
                    </a:lnTo>
                    <a:lnTo>
                      <a:pt x="316" y="625"/>
                    </a:lnTo>
                    <a:lnTo>
                      <a:pt x="330" y="656"/>
                    </a:lnTo>
                    <a:lnTo>
                      <a:pt x="343" y="689"/>
                    </a:lnTo>
                    <a:lnTo>
                      <a:pt x="355" y="722"/>
                    </a:lnTo>
                    <a:lnTo>
                      <a:pt x="367" y="758"/>
                    </a:lnTo>
                    <a:lnTo>
                      <a:pt x="378" y="794"/>
                    </a:lnTo>
                    <a:lnTo>
                      <a:pt x="388" y="831"/>
                    </a:lnTo>
                    <a:lnTo>
                      <a:pt x="399" y="869"/>
                    </a:lnTo>
                    <a:lnTo>
                      <a:pt x="408" y="908"/>
                    </a:lnTo>
                    <a:lnTo>
                      <a:pt x="416" y="947"/>
                    </a:lnTo>
                    <a:lnTo>
                      <a:pt x="424" y="987"/>
                    </a:lnTo>
                    <a:lnTo>
                      <a:pt x="432" y="1028"/>
                    </a:lnTo>
                    <a:lnTo>
                      <a:pt x="438" y="1069"/>
                    </a:lnTo>
                    <a:lnTo>
                      <a:pt x="443" y="1109"/>
                    </a:lnTo>
                    <a:lnTo>
                      <a:pt x="448" y="1151"/>
                    </a:lnTo>
                    <a:lnTo>
                      <a:pt x="452" y="1193"/>
                    </a:lnTo>
                    <a:lnTo>
                      <a:pt x="455" y="1234"/>
                    </a:lnTo>
                    <a:lnTo>
                      <a:pt x="459" y="1276"/>
                    </a:lnTo>
                    <a:lnTo>
                      <a:pt x="461" y="1316"/>
                    </a:lnTo>
                    <a:lnTo>
                      <a:pt x="462" y="1357"/>
                    </a:lnTo>
                    <a:lnTo>
                      <a:pt x="462" y="1398"/>
                    </a:lnTo>
                    <a:lnTo>
                      <a:pt x="462" y="1438"/>
                    </a:lnTo>
                    <a:lnTo>
                      <a:pt x="461" y="1477"/>
                    </a:lnTo>
                    <a:lnTo>
                      <a:pt x="457" y="1517"/>
                    </a:lnTo>
                    <a:lnTo>
                      <a:pt x="455" y="1555"/>
                    </a:lnTo>
                    <a:lnTo>
                      <a:pt x="451" y="1592"/>
                    </a:lnTo>
                    <a:lnTo>
                      <a:pt x="446" y="1628"/>
                    </a:lnTo>
                    <a:lnTo>
                      <a:pt x="441" y="1663"/>
                    </a:lnTo>
                    <a:lnTo>
                      <a:pt x="434" y="1698"/>
                    </a:lnTo>
                    <a:lnTo>
                      <a:pt x="426" y="1731"/>
                    </a:lnTo>
                    <a:lnTo>
                      <a:pt x="418" y="1766"/>
                    </a:lnTo>
                    <a:lnTo>
                      <a:pt x="1350" y="1553"/>
                    </a:lnTo>
                    <a:lnTo>
                      <a:pt x="1352" y="1537"/>
                    </a:lnTo>
                    <a:lnTo>
                      <a:pt x="1355" y="1504"/>
                    </a:lnTo>
                    <a:lnTo>
                      <a:pt x="1358" y="1470"/>
                    </a:lnTo>
                    <a:lnTo>
                      <a:pt x="1359" y="1435"/>
                    </a:lnTo>
                    <a:lnTo>
                      <a:pt x="1359" y="1398"/>
                    </a:lnTo>
                    <a:lnTo>
                      <a:pt x="1358" y="1359"/>
                    </a:lnTo>
                    <a:lnTo>
                      <a:pt x="1355" y="1320"/>
                    </a:lnTo>
                    <a:lnTo>
                      <a:pt x="1352" y="1280"/>
                    </a:lnTo>
                    <a:lnTo>
                      <a:pt x="1348" y="1239"/>
                    </a:lnTo>
                    <a:lnTo>
                      <a:pt x="1344" y="1197"/>
                    </a:lnTo>
                    <a:lnTo>
                      <a:pt x="1339" y="1155"/>
                    </a:lnTo>
                    <a:lnTo>
                      <a:pt x="1332" y="1112"/>
                    </a:lnTo>
                    <a:lnTo>
                      <a:pt x="1326" y="1069"/>
                    </a:lnTo>
                    <a:lnTo>
                      <a:pt x="1317" y="1025"/>
                    </a:lnTo>
                    <a:lnTo>
                      <a:pt x="1308" y="982"/>
                    </a:lnTo>
                    <a:lnTo>
                      <a:pt x="1299" y="938"/>
                    </a:lnTo>
                    <a:lnTo>
                      <a:pt x="1288" y="894"/>
                    </a:lnTo>
                    <a:lnTo>
                      <a:pt x="1277" y="851"/>
                    </a:lnTo>
                    <a:lnTo>
                      <a:pt x="1265" y="807"/>
                    </a:lnTo>
                    <a:lnTo>
                      <a:pt x="1252" y="764"/>
                    </a:lnTo>
                    <a:lnTo>
                      <a:pt x="1239" y="721"/>
                    </a:lnTo>
                    <a:lnTo>
                      <a:pt x="1224" y="680"/>
                    </a:lnTo>
                    <a:lnTo>
                      <a:pt x="1210" y="639"/>
                    </a:lnTo>
                    <a:lnTo>
                      <a:pt x="1194" y="598"/>
                    </a:lnTo>
                    <a:lnTo>
                      <a:pt x="1178" y="559"/>
                    </a:lnTo>
                    <a:lnTo>
                      <a:pt x="1161" y="521"/>
                    </a:lnTo>
                    <a:lnTo>
                      <a:pt x="1144" y="484"/>
                    </a:lnTo>
                    <a:lnTo>
                      <a:pt x="1125" y="447"/>
                    </a:lnTo>
                    <a:lnTo>
                      <a:pt x="1106" y="412"/>
                    </a:lnTo>
                    <a:lnTo>
                      <a:pt x="1087" y="379"/>
                    </a:lnTo>
                    <a:lnTo>
                      <a:pt x="1067" y="348"/>
                    </a:lnTo>
                    <a:lnTo>
                      <a:pt x="1047" y="318"/>
                    </a:lnTo>
                    <a:lnTo>
                      <a:pt x="1025" y="290"/>
                    </a:lnTo>
                    <a:lnTo>
                      <a:pt x="996" y="254"/>
                    </a:lnTo>
                    <a:lnTo>
                      <a:pt x="966" y="217"/>
                    </a:lnTo>
                    <a:lnTo>
                      <a:pt x="935" y="181"/>
                    </a:lnTo>
                    <a:lnTo>
                      <a:pt x="904" y="145"/>
                    </a:lnTo>
                    <a:lnTo>
                      <a:pt x="873" y="109"/>
                    </a:lnTo>
                    <a:lnTo>
                      <a:pt x="842" y="75"/>
                    </a:lnTo>
                    <a:lnTo>
                      <a:pt x="812" y="42"/>
                    </a:lnTo>
                    <a:lnTo>
                      <a:pt x="782" y="9"/>
                    </a:lnTo>
                    <a:lnTo>
                      <a:pt x="774" y="0"/>
                    </a:lnTo>
                    <a:lnTo>
                      <a:pt x="761" y="3"/>
                    </a:lnTo>
                    <a:close/>
                    <a:moveTo>
                      <a:pt x="757" y="49"/>
                    </a:moveTo>
                    <a:lnTo>
                      <a:pt x="786" y="80"/>
                    </a:lnTo>
                    <a:lnTo>
                      <a:pt x="815" y="112"/>
                    </a:lnTo>
                    <a:lnTo>
                      <a:pt x="844" y="145"/>
                    </a:lnTo>
                    <a:lnTo>
                      <a:pt x="874" y="180"/>
                    </a:lnTo>
                    <a:lnTo>
                      <a:pt x="904" y="214"/>
                    </a:lnTo>
                    <a:lnTo>
                      <a:pt x="933" y="249"/>
                    </a:lnTo>
                    <a:lnTo>
                      <a:pt x="962" y="283"/>
                    </a:lnTo>
                    <a:lnTo>
                      <a:pt x="990" y="318"/>
                    </a:lnTo>
                    <a:lnTo>
                      <a:pt x="1013" y="349"/>
                    </a:lnTo>
                    <a:lnTo>
                      <a:pt x="1036" y="383"/>
                    </a:lnTo>
                    <a:lnTo>
                      <a:pt x="1058" y="418"/>
                    </a:lnTo>
                    <a:lnTo>
                      <a:pt x="1080" y="457"/>
                    </a:lnTo>
                    <a:lnTo>
                      <a:pt x="1099" y="497"/>
                    </a:lnTo>
                    <a:lnTo>
                      <a:pt x="1119" y="538"/>
                    </a:lnTo>
                    <a:lnTo>
                      <a:pt x="1137" y="582"/>
                    </a:lnTo>
                    <a:lnTo>
                      <a:pt x="1156" y="626"/>
                    </a:lnTo>
                    <a:lnTo>
                      <a:pt x="1174" y="672"/>
                    </a:lnTo>
                    <a:lnTo>
                      <a:pt x="1189" y="718"/>
                    </a:lnTo>
                    <a:lnTo>
                      <a:pt x="1205" y="766"/>
                    </a:lnTo>
                    <a:lnTo>
                      <a:pt x="1219" y="815"/>
                    </a:lnTo>
                    <a:lnTo>
                      <a:pt x="1233" y="864"/>
                    </a:lnTo>
                    <a:lnTo>
                      <a:pt x="1246" y="913"/>
                    </a:lnTo>
                    <a:lnTo>
                      <a:pt x="1257" y="962"/>
                    </a:lnTo>
                    <a:lnTo>
                      <a:pt x="1268" y="1012"/>
                    </a:lnTo>
                    <a:lnTo>
                      <a:pt x="1281" y="1082"/>
                    </a:lnTo>
                    <a:lnTo>
                      <a:pt x="1291" y="1151"/>
                    </a:lnTo>
                    <a:lnTo>
                      <a:pt x="1301" y="1218"/>
                    </a:lnTo>
                    <a:lnTo>
                      <a:pt x="1307" y="1283"/>
                    </a:lnTo>
                    <a:lnTo>
                      <a:pt x="1309" y="1315"/>
                    </a:lnTo>
                    <a:lnTo>
                      <a:pt x="1311" y="1346"/>
                    </a:lnTo>
                    <a:lnTo>
                      <a:pt x="1312" y="1377"/>
                    </a:lnTo>
                    <a:lnTo>
                      <a:pt x="1312" y="1407"/>
                    </a:lnTo>
                    <a:lnTo>
                      <a:pt x="1312" y="1435"/>
                    </a:lnTo>
                    <a:lnTo>
                      <a:pt x="1312" y="1464"/>
                    </a:lnTo>
                    <a:lnTo>
                      <a:pt x="1310" y="1491"/>
                    </a:lnTo>
                    <a:lnTo>
                      <a:pt x="1309" y="1517"/>
                    </a:lnTo>
                    <a:lnTo>
                      <a:pt x="1295" y="1520"/>
                    </a:lnTo>
                    <a:lnTo>
                      <a:pt x="1267" y="1526"/>
                    </a:lnTo>
                    <a:lnTo>
                      <a:pt x="1225" y="1535"/>
                    </a:lnTo>
                    <a:lnTo>
                      <a:pt x="1174" y="1548"/>
                    </a:lnTo>
                    <a:lnTo>
                      <a:pt x="1114" y="1561"/>
                    </a:lnTo>
                    <a:lnTo>
                      <a:pt x="1048" y="1577"/>
                    </a:lnTo>
                    <a:lnTo>
                      <a:pt x="976" y="1592"/>
                    </a:lnTo>
                    <a:lnTo>
                      <a:pt x="903" y="1610"/>
                    </a:lnTo>
                    <a:lnTo>
                      <a:pt x="829" y="1626"/>
                    </a:lnTo>
                    <a:lnTo>
                      <a:pt x="757" y="1643"/>
                    </a:lnTo>
                    <a:lnTo>
                      <a:pt x="689" y="1658"/>
                    </a:lnTo>
                    <a:lnTo>
                      <a:pt x="627" y="1673"/>
                    </a:lnTo>
                    <a:lnTo>
                      <a:pt x="572" y="1685"/>
                    </a:lnTo>
                    <a:lnTo>
                      <a:pt x="528" y="1696"/>
                    </a:lnTo>
                    <a:lnTo>
                      <a:pt x="495" y="1703"/>
                    </a:lnTo>
                    <a:lnTo>
                      <a:pt x="476" y="1707"/>
                    </a:lnTo>
                    <a:lnTo>
                      <a:pt x="484" y="1666"/>
                    </a:lnTo>
                    <a:lnTo>
                      <a:pt x="491" y="1622"/>
                    </a:lnTo>
                    <a:lnTo>
                      <a:pt x="497" y="1578"/>
                    </a:lnTo>
                    <a:lnTo>
                      <a:pt x="501" y="1531"/>
                    </a:lnTo>
                    <a:lnTo>
                      <a:pt x="504" y="1485"/>
                    </a:lnTo>
                    <a:lnTo>
                      <a:pt x="506" y="1437"/>
                    </a:lnTo>
                    <a:lnTo>
                      <a:pt x="506" y="1388"/>
                    </a:lnTo>
                    <a:lnTo>
                      <a:pt x="506" y="1340"/>
                    </a:lnTo>
                    <a:lnTo>
                      <a:pt x="505" y="1291"/>
                    </a:lnTo>
                    <a:lnTo>
                      <a:pt x="502" y="1242"/>
                    </a:lnTo>
                    <a:lnTo>
                      <a:pt x="498" y="1192"/>
                    </a:lnTo>
                    <a:lnTo>
                      <a:pt x="494" y="1142"/>
                    </a:lnTo>
                    <a:lnTo>
                      <a:pt x="487" y="1093"/>
                    </a:lnTo>
                    <a:lnTo>
                      <a:pt x="480" y="1043"/>
                    </a:lnTo>
                    <a:lnTo>
                      <a:pt x="472" y="994"/>
                    </a:lnTo>
                    <a:lnTo>
                      <a:pt x="463" y="947"/>
                    </a:lnTo>
                    <a:lnTo>
                      <a:pt x="449" y="885"/>
                    </a:lnTo>
                    <a:lnTo>
                      <a:pt x="434" y="825"/>
                    </a:lnTo>
                    <a:lnTo>
                      <a:pt x="425" y="796"/>
                    </a:lnTo>
                    <a:lnTo>
                      <a:pt x="417" y="767"/>
                    </a:lnTo>
                    <a:lnTo>
                      <a:pt x="409" y="739"/>
                    </a:lnTo>
                    <a:lnTo>
                      <a:pt x="400" y="711"/>
                    </a:lnTo>
                    <a:lnTo>
                      <a:pt x="389" y="684"/>
                    </a:lnTo>
                    <a:lnTo>
                      <a:pt x="379" y="657"/>
                    </a:lnTo>
                    <a:lnTo>
                      <a:pt x="369" y="633"/>
                    </a:lnTo>
                    <a:lnTo>
                      <a:pt x="358" y="608"/>
                    </a:lnTo>
                    <a:lnTo>
                      <a:pt x="347" y="583"/>
                    </a:lnTo>
                    <a:lnTo>
                      <a:pt x="336" y="560"/>
                    </a:lnTo>
                    <a:lnTo>
                      <a:pt x="323" y="537"/>
                    </a:lnTo>
                    <a:lnTo>
                      <a:pt x="311" y="517"/>
                    </a:lnTo>
                    <a:lnTo>
                      <a:pt x="285" y="474"/>
                    </a:lnTo>
                    <a:lnTo>
                      <a:pt x="258" y="432"/>
                    </a:lnTo>
                    <a:lnTo>
                      <a:pt x="229" y="391"/>
                    </a:lnTo>
                    <a:lnTo>
                      <a:pt x="200" y="348"/>
                    </a:lnTo>
                    <a:lnTo>
                      <a:pt x="170" y="307"/>
                    </a:lnTo>
                    <a:lnTo>
                      <a:pt x="139" y="266"/>
                    </a:lnTo>
                    <a:lnTo>
                      <a:pt x="109" y="226"/>
                    </a:lnTo>
                    <a:lnTo>
                      <a:pt x="79" y="187"/>
                    </a:lnTo>
                    <a:lnTo>
                      <a:pt x="125" y="178"/>
                    </a:lnTo>
                    <a:lnTo>
                      <a:pt x="208" y="161"/>
                    </a:lnTo>
                    <a:lnTo>
                      <a:pt x="315" y="139"/>
                    </a:lnTo>
                    <a:lnTo>
                      <a:pt x="433" y="116"/>
                    </a:lnTo>
                    <a:lnTo>
                      <a:pt x="549" y="92"/>
                    </a:lnTo>
                    <a:lnTo>
                      <a:pt x="651" y="71"/>
                    </a:lnTo>
                    <a:lnTo>
                      <a:pt x="724" y="56"/>
                    </a:lnTo>
                    <a:lnTo>
                      <a:pt x="757" y="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91" name="Freeform 67"/>
              <p:cNvSpPr>
                <a:spLocks/>
              </p:cNvSpPr>
              <p:nvPr/>
            </p:nvSpPr>
            <p:spPr bwMode="auto">
              <a:xfrm>
                <a:off x="3679" y="1645"/>
                <a:ext cx="41" cy="65"/>
              </a:xfrm>
              <a:custGeom>
                <a:avLst/>
                <a:gdLst>
                  <a:gd name="T0" fmla="*/ 0 w 283"/>
                  <a:gd name="T1" fmla="*/ 0 h 459"/>
                  <a:gd name="T2" fmla="*/ 0 w 283"/>
                  <a:gd name="T3" fmla="*/ 0 h 459"/>
                  <a:gd name="T4" fmla="*/ 0 w 283"/>
                  <a:gd name="T5" fmla="*/ 0 h 459"/>
                  <a:gd name="T6" fmla="*/ 0 w 283"/>
                  <a:gd name="T7" fmla="*/ 0 h 459"/>
                  <a:gd name="T8" fmla="*/ 0 w 283"/>
                  <a:gd name="T9" fmla="*/ 0 h 459"/>
                  <a:gd name="T10" fmla="*/ 0 w 283"/>
                  <a:gd name="T11" fmla="*/ 0 h 459"/>
                  <a:gd name="T12" fmla="*/ 0 w 283"/>
                  <a:gd name="T13" fmla="*/ 0 h 459"/>
                  <a:gd name="T14" fmla="*/ 0 w 283"/>
                  <a:gd name="T15" fmla="*/ 0 h 459"/>
                  <a:gd name="T16" fmla="*/ 0 w 283"/>
                  <a:gd name="T17" fmla="*/ 0 h 459"/>
                  <a:gd name="T18" fmla="*/ 0 w 283"/>
                  <a:gd name="T19" fmla="*/ 0 h 459"/>
                  <a:gd name="T20" fmla="*/ 0 w 283"/>
                  <a:gd name="T21" fmla="*/ 0 h 459"/>
                  <a:gd name="T22" fmla="*/ 0 w 283"/>
                  <a:gd name="T23" fmla="*/ 0 h 459"/>
                  <a:gd name="T24" fmla="*/ 0 w 283"/>
                  <a:gd name="T25" fmla="*/ 0 h 459"/>
                  <a:gd name="T26" fmla="*/ 0 w 283"/>
                  <a:gd name="T27" fmla="*/ 0 h 459"/>
                  <a:gd name="T28" fmla="*/ 0 w 283"/>
                  <a:gd name="T29" fmla="*/ 0 h 459"/>
                  <a:gd name="T30" fmla="*/ 0 w 283"/>
                  <a:gd name="T31" fmla="*/ 0 h 459"/>
                  <a:gd name="T32" fmla="*/ 0 w 283"/>
                  <a:gd name="T33" fmla="*/ 0 h 459"/>
                  <a:gd name="T34" fmla="*/ 0 w 283"/>
                  <a:gd name="T35" fmla="*/ 0 h 459"/>
                  <a:gd name="T36" fmla="*/ 0 w 283"/>
                  <a:gd name="T37" fmla="*/ 0 h 459"/>
                  <a:gd name="T38" fmla="*/ 0 w 283"/>
                  <a:gd name="T39" fmla="*/ 0 h 459"/>
                  <a:gd name="T40" fmla="*/ 0 w 283"/>
                  <a:gd name="T41" fmla="*/ 0 h 459"/>
                  <a:gd name="T42" fmla="*/ 0 w 283"/>
                  <a:gd name="T43" fmla="*/ 0 h 459"/>
                  <a:gd name="T44" fmla="*/ 0 w 283"/>
                  <a:gd name="T45" fmla="*/ 0 h 459"/>
                  <a:gd name="T46" fmla="*/ 0 w 283"/>
                  <a:gd name="T47" fmla="*/ 0 h 459"/>
                  <a:gd name="T48" fmla="*/ 0 w 283"/>
                  <a:gd name="T49" fmla="*/ 0 h 459"/>
                  <a:gd name="T50" fmla="*/ 0 w 283"/>
                  <a:gd name="T51" fmla="*/ 0 h 459"/>
                  <a:gd name="T52" fmla="*/ 0 w 283"/>
                  <a:gd name="T53" fmla="*/ 0 h 459"/>
                  <a:gd name="T54" fmla="*/ 0 w 283"/>
                  <a:gd name="T55" fmla="*/ 0 h 459"/>
                  <a:gd name="T56" fmla="*/ 0 w 283"/>
                  <a:gd name="T57" fmla="*/ 0 h 459"/>
                  <a:gd name="T58" fmla="*/ 0 w 283"/>
                  <a:gd name="T59" fmla="*/ 0 h 459"/>
                  <a:gd name="T60" fmla="*/ 0 w 283"/>
                  <a:gd name="T61" fmla="*/ 0 h 459"/>
                  <a:gd name="T62" fmla="*/ 0 w 283"/>
                  <a:gd name="T63" fmla="*/ 0 h 459"/>
                  <a:gd name="T64" fmla="*/ 0 w 283"/>
                  <a:gd name="T65" fmla="*/ 0 h 459"/>
                  <a:gd name="T66" fmla="*/ 0 w 283"/>
                  <a:gd name="T67" fmla="*/ 0 h 459"/>
                  <a:gd name="T68" fmla="*/ 0 w 283"/>
                  <a:gd name="T69" fmla="*/ 0 h 459"/>
                  <a:gd name="T70" fmla="*/ 0 w 283"/>
                  <a:gd name="T71" fmla="*/ 0 h 459"/>
                  <a:gd name="T72" fmla="*/ 0 w 283"/>
                  <a:gd name="T73" fmla="*/ 0 h 459"/>
                  <a:gd name="T74" fmla="*/ 0 w 283"/>
                  <a:gd name="T75" fmla="*/ 0 h 459"/>
                  <a:gd name="T76" fmla="*/ 0 w 283"/>
                  <a:gd name="T77" fmla="*/ 0 h 459"/>
                  <a:gd name="T78" fmla="*/ 0 w 283"/>
                  <a:gd name="T79" fmla="*/ 0 h 459"/>
                  <a:gd name="T80" fmla="*/ 0 w 283"/>
                  <a:gd name="T81" fmla="*/ 0 h 459"/>
                  <a:gd name="T82" fmla="*/ 0 w 283"/>
                  <a:gd name="T83" fmla="*/ 0 h 4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3"/>
                  <a:gd name="T127" fmla="*/ 0 h 459"/>
                  <a:gd name="T128" fmla="*/ 283 w 283"/>
                  <a:gd name="T129" fmla="*/ 459 h 4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3" h="459">
                    <a:moveTo>
                      <a:pt x="80" y="330"/>
                    </a:moveTo>
                    <a:lnTo>
                      <a:pt x="77" y="318"/>
                    </a:lnTo>
                    <a:lnTo>
                      <a:pt x="75" y="305"/>
                    </a:lnTo>
                    <a:lnTo>
                      <a:pt x="74" y="293"/>
                    </a:lnTo>
                    <a:lnTo>
                      <a:pt x="74" y="281"/>
                    </a:lnTo>
                    <a:lnTo>
                      <a:pt x="74" y="271"/>
                    </a:lnTo>
                    <a:lnTo>
                      <a:pt x="75" y="259"/>
                    </a:lnTo>
                    <a:lnTo>
                      <a:pt x="77" y="249"/>
                    </a:lnTo>
                    <a:lnTo>
                      <a:pt x="79" y="239"/>
                    </a:lnTo>
                    <a:lnTo>
                      <a:pt x="92" y="202"/>
                    </a:lnTo>
                    <a:lnTo>
                      <a:pt x="104" y="168"/>
                    </a:lnTo>
                    <a:lnTo>
                      <a:pt x="109" y="151"/>
                    </a:lnTo>
                    <a:lnTo>
                      <a:pt x="112" y="133"/>
                    </a:lnTo>
                    <a:lnTo>
                      <a:pt x="112" y="125"/>
                    </a:lnTo>
                    <a:lnTo>
                      <a:pt x="112" y="115"/>
                    </a:lnTo>
                    <a:lnTo>
                      <a:pt x="111" y="105"/>
                    </a:lnTo>
                    <a:lnTo>
                      <a:pt x="109" y="96"/>
                    </a:lnTo>
                    <a:lnTo>
                      <a:pt x="106" y="85"/>
                    </a:lnTo>
                    <a:lnTo>
                      <a:pt x="102" y="75"/>
                    </a:lnTo>
                    <a:lnTo>
                      <a:pt x="96" y="64"/>
                    </a:lnTo>
                    <a:lnTo>
                      <a:pt x="90" y="51"/>
                    </a:lnTo>
                    <a:lnTo>
                      <a:pt x="81" y="40"/>
                    </a:lnTo>
                    <a:lnTo>
                      <a:pt x="72" y="26"/>
                    </a:lnTo>
                    <a:lnTo>
                      <a:pt x="61" y="13"/>
                    </a:lnTo>
                    <a:lnTo>
                      <a:pt x="48" y="0"/>
                    </a:lnTo>
                    <a:lnTo>
                      <a:pt x="45" y="9"/>
                    </a:lnTo>
                    <a:lnTo>
                      <a:pt x="41" y="23"/>
                    </a:lnTo>
                    <a:lnTo>
                      <a:pt x="37" y="43"/>
                    </a:lnTo>
                    <a:lnTo>
                      <a:pt x="33" y="65"/>
                    </a:lnTo>
                    <a:lnTo>
                      <a:pt x="23" y="119"/>
                    </a:lnTo>
                    <a:lnTo>
                      <a:pt x="14" y="176"/>
                    </a:lnTo>
                    <a:lnTo>
                      <a:pt x="7" y="235"/>
                    </a:lnTo>
                    <a:lnTo>
                      <a:pt x="2" y="288"/>
                    </a:lnTo>
                    <a:lnTo>
                      <a:pt x="0" y="311"/>
                    </a:lnTo>
                    <a:lnTo>
                      <a:pt x="0" y="330"/>
                    </a:lnTo>
                    <a:lnTo>
                      <a:pt x="1" y="345"/>
                    </a:lnTo>
                    <a:lnTo>
                      <a:pt x="3" y="355"/>
                    </a:lnTo>
                    <a:lnTo>
                      <a:pt x="6" y="366"/>
                    </a:lnTo>
                    <a:lnTo>
                      <a:pt x="11" y="375"/>
                    </a:lnTo>
                    <a:lnTo>
                      <a:pt x="16" y="383"/>
                    </a:lnTo>
                    <a:lnTo>
                      <a:pt x="23" y="393"/>
                    </a:lnTo>
                    <a:lnTo>
                      <a:pt x="31" y="400"/>
                    </a:lnTo>
                    <a:lnTo>
                      <a:pt x="38" y="407"/>
                    </a:lnTo>
                    <a:lnTo>
                      <a:pt x="46" y="414"/>
                    </a:lnTo>
                    <a:lnTo>
                      <a:pt x="56" y="420"/>
                    </a:lnTo>
                    <a:lnTo>
                      <a:pt x="65" y="427"/>
                    </a:lnTo>
                    <a:lnTo>
                      <a:pt x="75" y="432"/>
                    </a:lnTo>
                    <a:lnTo>
                      <a:pt x="84" y="437"/>
                    </a:lnTo>
                    <a:lnTo>
                      <a:pt x="96" y="441"/>
                    </a:lnTo>
                    <a:lnTo>
                      <a:pt x="106" y="445"/>
                    </a:lnTo>
                    <a:lnTo>
                      <a:pt x="118" y="448"/>
                    </a:lnTo>
                    <a:lnTo>
                      <a:pt x="129" y="451"/>
                    </a:lnTo>
                    <a:lnTo>
                      <a:pt x="139" y="454"/>
                    </a:lnTo>
                    <a:lnTo>
                      <a:pt x="162" y="457"/>
                    </a:lnTo>
                    <a:lnTo>
                      <a:pt x="184" y="459"/>
                    </a:lnTo>
                    <a:lnTo>
                      <a:pt x="205" y="458"/>
                    </a:lnTo>
                    <a:lnTo>
                      <a:pt x="225" y="456"/>
                    </a:lnTo>
                    <a:lnTo>
                      <a:pt x="234" y="454"/>
                    </a:lnTo>
                    <a:lnTo>
                      <a:pt x="244" y="451"/>
                    </a:lnTo>
                    <a:lnTo>
                      <a:pt x="252" y="448"/>
                    </a:lnTo>
                    <a:lnTo>
                      <a:pt x="259" y="445"/>
                    </a:lnTo>
                    <a:lnTo>
                      <a:pt x="266" y="441"/>
                    </a:lnTo>
                    <a:lnTo>
                      <a:pt x="273" y="437"/>
                    </a:lnTo>
                    <a:lnTo>
                      <a:pt x="279" y="433"/>
                    </a:lnTo>
                    <a:lnTo>
                      <a:pt x="283" y="428"/>
                    </a:lnTo>
                    <a:lnTo>
                      <a:pt x="266" y="429"/>
                    </a:lnTo>
                    <a:lnTo>
                      <a:pt x="251" y="430"/>
                    </a:lnTo>
                    <a:lnTo>
                      <a:pt x="234" y="431"/>
                    </a:lnTo>
                    <a:lnTo>
                      <a:pt x="218" y="430"/>
                    </a:lnTo>
                    <a:lnTo>
                      <a:pt x="202" y="429"/>
                    </a:lnTo>
                    <a:lnTo>
                      <a:pt x="187" y="426"/>
                    </a:lnTo>
                    <a:lnTo>
                      <a:pt x="172" y="423"/>
                    </a:lnTo>
                    <a:lnTo>
                      <a:pt x="158" y="417"/>
                    </a:lnTo>
                    <a:lnTo>
                      <a:pt x="144" y="412"/>
                    </a:lnTo>
                    <a:lnTo>
                      <a:pt x="132" y="405"/>
                    </a:lnTo>
                    <a:lnTo>
                      <a:pt x="120" y="397"/>
                    </a:lnTo>
                    <a:lnTo>
                      <a:pt x="109" y="386"/>
                    </a:lnTo>
                    <a:lnTo>
                      <a:pt x="105" y="381"/>
                    </a:lnTo>
                    <a:lnTo>
                      <a:pt x="100" y="375"/>
                    </a:lnTo>
                    <a:lnTo>
                      <a:pt x="96" y="369"/>
                    </a:lnTo>
                    <a:lnTo>
                      <a:pt x="92" y="363"/>
                    </a:lnTo>
                    <a:lnTo>
                      <a:pt x="89" y="355"/>
                    </a:lnTo>
                    <a:lnTo>
                      <a:pt x="85" y="347"/>
                    </a:lnTo>
                    <a:lnTo>
                      <a:pt x="82" y="340"/>
                    </a:lnTo>
                    <a:lnTo>
                      <a:pt x="80" y="3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92" name="Freeform 68"/>
              <p:cNvSpPr>
                <a:spLocks/>
              </p:cNvSpPr>
              <p:nvPr/>
            </p:nvSpPr>
            <p:spPr bwMode="auto">
              <a:xfrm>
                <a:off x="3653" y="1520"/>
                <a:ext cx="89" cy="166"/>
              </a:xfrm>
              <a:custGeom>
                <a:avLst/>
                <a:gdLst>
                  <a:gd name="T0" fmla="*/ 0 w 626"/>
                  <a:gd name="T1" fmla="*/ 0 h 1161"/>
                  <a:gd name="T2" fmla="*/ 0 w 626"/>
                  <a:gd name="T3" fmla="*/ 0 h 1161"/>
                  <a:gd name="T4" fmla="*/ 0 w 626"/>
                  <a:gd name="T5" fmla="*/ 0 h 1161"/>
                  <a:gd name="T6" fmla="*/ 0 w 626"/>
                  <a:gd name="T7" fmla="*/ 0 h 1161"/>
                  <a:gd name="T8" fmla="*/ 0 w 626"/>
                  <a:gd name="T9" fmla="*/ 0 h 1161"/>
                  <a:gd name="T10" fmla="*/ 0 w 626"/>
                  <a:gd name="T11" fmla="*/ 0 h 1161"/>
                  <a:gd name="T12" fmla="*/ 0 w 626"/>
                  <a:gd name="T13" fmla="*/ 0 h 1161"/>
                  <a:gd name="T14" fmla="*/ 0 w 626"/>
                  <a:gd name="T15" fmla="*/ 0 h 1161"/>
                  <a:gd name="T16" fmla="*/ 0 w 626"/>
                  <a:gd name="T17" fmla="*/ 0 h 1161"/>
                  <a:gd name="T18" fmla="*/ 0 w 626"/>
                  <a:gd name="T19" fmla="*/ 0 h 1161"/>
                  <a:gd name="T20" fmla="*/ 0 w 626"/>
                  <a:gd name="T21" fmla="*/ 0 h 1161"/>
                  <a:gd name="T22" fmla="*/ 0 w 626"/>
                  <a:gd name="T23" fmla="*/ 0 h 1161"/>
                  <a:gd name="T24" fmla="*/ 0 w 626"/>
                  <a:gd name="T25" fmla="*/ 0 h 1161"/>
                  <a:gd name="T26" fmla="*/ 0 w 626"/>
                  <a:gd name="T27" fmla="*/ 0 h 1161"/>
                  <a:gd name="T28" fmla="*/ 0 w 626"/>
                  <a:gd name="T29" fmla="*/ 0 h 1161"/>
                  <a:gd name="T30" fmla="*/ 0 w 626"/>
                  <a:gd name="T31" fmla="*/ 0 h 1161"/>
                  <a:gd name="T32" fmla="*/ 0 w 626"/>
                  <a:gd name="T33" fmla="*/ 0 h 1161"/>
                  <a:gd name="T34" fmla="*/ 0 w 626"/>
                  <a:gd name="T35" fmla="*/ 0 h 1161"/>
                  <a:gd name="T36" fmla="*/ 0 w 626"/>
                  <a:gd name="T37" fmla="*/ 0 h 1161"/>
                  <a:gd name="T38" fmla="*/ 0 w 626"/>
                  <a:gd name="T39" fmla="*/ 0 h 1161"/>
                  <a:gd name="T40" fmla="*/ 0 w 626"/>
                  <a:gd name="T41" fmla="*/ 0 h 1161"/>
                  <a:gd name="T42" fmla="*/ 0 w 626"/>
                  <a:gd name="T43" fmla="*/ 0 h 1161"/>
                  <a:gd name="T44" fmla="*/ 0 w 626"/>
                  <a:gd name="T45" fmla="*/ 0 h 1161"/>
                  <a:gd name="T46" fmla="*/ 0 w 626"/>
                  <a:gd name="T47" fmla="*/ 0 h 1161"/>
                  <a:gd name="T48" fmla="*/ 0 w 626"/>
                  <a:gd name="T49" fmla="*/ 0 h 1161"/>
                  <a:gd name="T50" fmla="*/ 0 w 626"/>
                  <a:gd name="T51" fmla="*/ 0 h 1161"/>
                  <a:gd name="T52" fmla="*/ 0 w 626"/>
                  <a:gd name="T53" fmla="*/ 0 h 1161"/>
                  <a:gd name="T54" fmla="*/ 0 w 626"/>
                  <a:gd name="T55" fmla="*/ 0 h 1161"/>
                  <a:gd name="T56" fmla="*/ 0 w 626"/>
                  <a:gd name="T57" fmla="*/ 0 h 1161"/>
                  <a:gd name="T58" fmla="*/ 0 w 626"/>
                  <a:gd name="T59" fmla="*/ 0 h 1161"/>
                  <a:gd name="T60" fmla="*/ 0 w 626"/>
                  <a:gd name="T61" fmla="*/ 0 h 1161"/>
                  <a:gd name="T62" fmla="*/ 0 w 626"/>
                  <a:gd name="T63" fmla="*/ 0 h 1161"/>
                  <a:gd name="T64" fmla="*/ 0 w 626"/>
                  <a:gd name="T65" fmla="*/ 0 h 1161"/>
                  <a:gd name="T66" fmla="*/ 0 w 626"/>
                  <a:gd name="T67" fmla="*/ 0 h 1161"/>
                  <a:gd name="T68" fmla="*/ 0 w 626"/>
                  <a:gd name="T69" fmla="*/ 0 h 1161"/>
                  <a:gd name="T70" fmla="*/ 0 w 626"/>
                  <a:gd name="T71" fmla="*/ 0 h 1161"/>
                  <a:gd name="T72" fmla="*/ 0 w 626"/>
                  <a:gd name="T73" fmla="*/ 0 h 1161"/>
                  <a:gd name="T74" fmla="*/ 0 w 626"/>
                  <a:gd name="T75" fmla="*/ 0 h 1161"/>
                  <a:gd name="T76" fmla="*/ 0 w 626"/>
                  <a:gd name="T77" fmla="*/ 0 h 1161"/>
                  <a:gd name="T78" fmla="*/ 0 w 626"/>
                  <a:gd name="T79" fmla="*/ 0 h 1161"/>
                  <a:gd name="T80" fmla="*/ 0 w 626"/>
                  <a:gd name="T81" fmla="*/ 0 h 1161"/>
                  <a:gd name="T82" fmla="*/ 0 w 626"/>
                  <a:gd name="T83" fmla="*/ 0 h 1161"/>
                  <a:gd name="T84" fmla="*/ 0 w 626"/>
                  <a:gd name="T85" fmla="*/ 0 h 1161"/>
                  <a:gd name="T86" fmla="*/ 0 w 626"/>
                  <a:gd name="T87" fmla="*/ 0 h 1161"/>
                  <a:gd name="T88" fmla="*/ 0 w 626"/>
                  <a:gd name="T89" fmla="*/ 0 h 1161"/>
                  <a:gd name="T90" fmla="*/ 0 w 626"/>
                  <a:gd name="T91" fmla="*/ 0 h 1161"/>
                  <a:gd name="T92" fmla="*/ 0 w 626"/>
                  <a:gd name="T93" fmla="*/ 0 h 1161"/>
                  <a:gd name="T94" fmla="*/ 0 w 626"/>
                  <a:gd name="T95" fmla="*/ 0 h 1161"/>
                  <a:gd name="T96" fmla="*/ 0 w 626"/>
                  <a:gd name="T97" fmla="*/ 0 h 1161"/>
                  <a:gd name="T98" fmla="*/ 0 w 626"/>
                  <a:gd name="T99" fmla="*/ 0 h 1161"/>
                  <a:gd name="T100" fmla="*/ 0 w 626"/>
                  <a:gd name="T101" fmla="*/ 0 h 1161"/>
                  <a:gd name="T102" fmla="*/ 0 w 626"/>
                  <a:gd name="T103" fmla="*/ 0 h 1161"/>
                  <a:gd name="T104" fmla="*/ 0 w 626"/>
                  <a:gd name="T105" fmla="*/ 0 h 1161"/>
                  <a:gd name="T106" fmla="*/ 0 w 626"/>
                  <a:gd name="T107" fmla="*/ 0 h 1161"/>
                  <a:gd name="T108" fmla="*/ 0 w 626"/>
                  <a:gd name="T109" fmla="*/ 0 h 1161"/>
                  <a:gd name="T110" fmla="*/ 0 w 626"/>
                  <a:gd name="T111" fmla="*/ 0 h 1161"/>
                  <a:gd name="T112" fmla="*/ 0 w 626"/>
                  <a:gd name="T113" fmla="*/ 0 h 1161"/>
                  <a:gd name="T114" fmla="*/ 0 w 626"/>
                  <a:gd name="T115" fmla="*/ 0 h 1161"/>
                  <a:gd name="T116" fmla="*/ 0 w 626"/>
                  <a:gd name="T117" fmla="*/ 0 h 1161"/>
                  <a:gd name="T118" fmla="*/ 0 w 626"/>
                  <a:gd name="T119" fmla="*/ 0 h 1161"/>
                  <a:gd name="T120" fmla="*/ 0 w 626"/>
                  <a:gd name="T121" fmla="*/ 0 h 1161"/>
                  <a:gd name="T122" fmla="*/ 0 w 626"/>
                  <a:gd name="T123" fmla="*/ 0 h 1161"/>
                  <a:gd name="T124" fmla="*/ 0 w 626"/>
                  <a:gd name="T125" fmla="*/ 0 h 116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26"/>
                  <a:gd name="T190" fmla="*/ 0 h 1161"/>
                  <a:gd name="T191" fmla="*/ 626 w 626"/>
                  <a:gd name="T192" fmla="*/ 1161 h 116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26" h="1161">
                    <a:moveTo>
                      <a:pt x="403" y="727"/>
                    </a:moveTo>
                    <a:lnTo>
                      <a:pt x="401" y="716"/>
                    </a:lnTo>
                    <a:lnTo>
                      <a:pt x="399" y="707"/>
                    </a:lnTo>
                    <a:lnTo>
                      <a:pt x="398" y="698"/>
                    </a:lnTo>
                    <a:lnTo>
                      <a:pt x="398" y="690"/>
                    </a:lnTo>
                    <a:lnTo>
                      <a:pt x="398" y="681"/>
                    </a:lnTo>
                    <a:lnTo>
                      <a:pt x="398" y="673"/>
                    </a:lnTo>
                    <a:lnTo>
                      <a:pt x="399" y="665"/>
                    </a:lnTo>
                    <a:lnTo>
                      <a:pt x="401" y="658"/>
                    </a:lnTo>
                    <a:lnTo>
                      <a:pt x="405" y="643"/>
                    </a:lnTo>
                    <a:lnTo>
                      <a:pt x="410" y="629"/>
                    </a:lnTo>
                    <a:lnTo>
                      <a:pt x="416" y="615"/>
                    </a:lnTo>
                    <a:lnTo>
                      <a:pt x="423" y="603"/>
                    </a:lnTo>
                    <a:lnTo>
                      <a:pt x="431" y="589"/>
                    </a:lnTo>
                    <a:lnTo>
                      <a:pt x="438" y="577"/>
                    </a:lnTo>
                    <a:lnTo>
                      <a:pt x="444" y="563"/>
                    </a:lnTo>
                    <a:lnTo>
                      <a:pt x="450" y="550"/>
                    </a:lnTo>
                    <a:lnTo>
                      <a:pt x="454" y="536"/>
                    </a:lnTo>
                    <a:lnTo>
                      <a:pt x="458" y="521"/>
                    </a:lnTo>
                    <a:lnTo>
                      <a:pt x="459" y="513"/>
                    </a:lnTo>
                    <a:lnTo>
                      <a:pt x="459" y="505"/>
                    </a:lnTo>
                    <a:lnTo>
                      <a:pt x="459" y="496"/>
                    </a:lnTo>
                    <a:lnTo>
                      <a:pt x="458" y="488"/>
                    </a:lnTo>
                    <a:lnTo>
                      <a:pt x="455" y="479"/>
                    </a:lnTo>
                    <a:lnTo>
                      <a:pt x="452" y="469"/>
                    </a:lnTo>
                    <a:lnTo>
                      <a:pt x="449" y="460"/>
                    </a:lnTo>
                    <a:lnTo>
                      <a:pt x="446" y="452"/>
                    </a:lnTo>
                    <a:lnTo>
                      <a:pt x="442" y="445"/>
                    </a:lnTo>
                    <a:lnTo>
                      <a:pt x="437" y="436"/>
                    </a:lnTo>
                    <a:lnTo>
                      <a:pt x="432" y="430"/>
                    </a:lnTo>
                    <a:lnTo>
                      <a:pt x="425" y="423"/>
                    </a:lnTo>
                    <a:lnTo>
                      <a:pt x="413" y="410"/>
                    </a:lnTo>
                    <a:lnTo>
                      <a:pt x="400" y="398"/>
                    </a:lnTo>
                    <a:lnTo>
                      <a:pt x="384" y="387"/>
                    </a:lnTo>
                    <a:lnTo>
                      <a:pt x="369" y="376"/>
                    </a:lnTo>
                    <a:lnTo>
                      <a:pt x="336" y="357"/>
                    </a:lnTo>
                    <a:lnTo>
                      <a:pt x="304" y="335"/>
                    </a:lnTo>
                    <a:lnTo>
                      <a:pt x="289" y="324"/>
                    </a:lnTo>
                    <a:lnTo>
                      <a:pt x="275" y="312"/>
                    </a:lnTo>
                    <a:lnTo>
                      <a:pt x="268" y="305"/>
                    </a:lnTo>
                    <a:lnTo>
                      <a:pt x="262" y="299"/>
                    </a:lnTo>
                    <a:lnTo>
                      <a:pt x="256" y="292"/>
                    </a:lnTo>
                    <a:lnTo>
                      <a:pt x="251" y="284"/>
                    </a:lnTo>
                    <a:lnTo>
                      <a:pt x="257" y="277"/>
                    </a:lnTo>
                    <a:lnTo>
                      <a:pt x="263" y="270"/>
                    </a:lnTo>
                    <a:lnTo>
                      <a:pt x="269" y="262"/>
                    </a:lnTo>
                    <a:lnTo>
                      <a:pt x="275" y="253"/>
                    </a:lnTo>
                    <a:lnTo>
                      <a:pt x="284" y="236"/>
                    </a:lnTo>
                    <a:lnTo>
                      <a:pt x="293" y="216"/>
                    </a:lnTo>
                    <a:lnTo>
                      <a:pt x="301" y="197"/>
                    </a:lnTo>
                    <a:lnTo>
                      <a:pt x="310" y="180"/>
                    </a:lnTo>
                    <a:lnTo>
                      <a:pt x="319" y="162"/>
                    </a:lnTo>
                    <a:lnTo>
                      <a:pt x="329" y="147"/>
                    </a:lnTo>
                    <a:lnTo>
                      <a:pt x="316" y="135"/>
                    </a:lnTo>
                    <a:lnTo>
                      <a:pt x="302" y="125"/>
                    </a:lnTo>
                    <a:lnTo>
                      <a:pt x="288" y="114"/>
                    </a:lnTo>
                    <a:lnTo>
                      <a:pt x="274" y="103"/>
                    </a:lnTo>
                    <a:lnTo>
                      <a:pt x="242" y="84"/>
                    </a:lnTo>
                    <a:lnTo>
                      <a:pt x="209" y="65"/>
                    </a:lnTo>
                    <a:lnTo>
                      <a:pt x="175" y="47"/>
                    </a:lnTo>
                    <a:lnTo>
                      <a:pt x="141" y="31"/>
                    </a:lnTo>
                    <a:lnTo>
                      <a:pt x="107" y="15"/>
                    </a:lnTo>
                    <a:lnTo>
                      <a:pt x="75" y="0"/>
                    </a:lnTo>
                    <a:lnTo>
                      <a:pt x="81" y="8"/>
                    </a:lnTo>
                    <a:lnTo>
                      <a:pt x="89" y="15"/>
                    </a:lnTo>
                    <a:lnTo>
                      <a:pt x="95" y="24"/>
                    </a:lnTo>
                    <a:lnTo>
                      <a:pt x="101" y="32"/>
                    </a:lnTo>
                    <a:lnTo>
                      <a:pt x="90" y="41"/>
                    </a:lnTo>
                    <a:lnTo>
                      <a:pt x="78" y="53"/>
                    </a:lnTo>
                    <a:lnTo>
                      <a:pt x="66" y="65"/>
                    </a:lnTo>
                    <a:lnTo>
                      <a:pt x="54" y="78"/>
                    </a:lnTo>
                    <a:lnTo>
                      <a:pt x="42" y="92"/>
                    </a:lnTo>
                    <a:lnTo>
                      <a:pt x="29" y="104"/>
                    </a:lnTo>
                    <a:lnTo>
                      <a:pt x="21" y="110"/>
                    </a:lnTo>
                    <a:lnTo>
                      <a:pt x="15" y="115"/>
                    </a:lnTo>
                    <a:lnTo>
                      <a:pt x="8" y="119"/>
                    </a:lnTo>
                    <a:lnTo>
                      <a:pt x="0" y="123"/>
                    </a:lnTo>
                    <a:lnTo>
                      <a:pt x="33" y="138"/>
                    </a:lnTo>
                    <a:lnTo>
                      <a:pt x="60" y="151"/>
                    </a:lnTo>
                    <a:lnTo>
                      <a:pt x="80" y="162"/>
                    </a:lnTo>
                    <a:lnTo>
                      <a:pt x="97" y="173"/>
                    </a:lnTo>
                    <a:lnTo>
                      <a:pt x="108" y="181"/>
                    </a:lnTo>
                    <a:lnTo>
                      <a:pt x="116" y="189"/>
                    </a:lnTo>
                    <a:lnTo>
                      <a:pt x="122" y="197"/>
                    </a:lnTo>
                    <a:lnTo>
                      <a:pt x="125" y="207"/>
                    </a:lnTo>
                    <a:lnTo>
                      <a:pt x="128" y="226"/>
                    </a:lnTo>
                    <a:lnTo>
                      <a:pt x="131" y="253"/>
                    </a:lnTo>
                    <a:lnTo>
                      <a:pt x="134" y="270"/>
                    </a:lnTo>
                    <a:lnTo>
                      <a:pt x="139" y="289"/>
                    </a:lnTo>
                    <a:lnTo>
                      <a:pt x="149" y="313"/>
                    </a:lnTo>
                    <a:lnTo>
                      <a:pt x="161" y="340"/>
                    </a:lnTo>
                    <a:lnTo>
                      <a:pt x="165" y="347"/>
                    </a:lnTo>
                    <a:lnTo>
                      <a:pt x="170" y="355"/>
                    </a:lnTo>
                    <a:lnTo>
                      <a:pt x="177" y="360"/>
                    </a:lnTo>
                    <a:lnTo>
                      <a:pt x="185" y="366"/>
                    </a:lnTo>
                    <a:lnTo>
                      <a:pt x="202" y="376"/>
                    </a:lnTo>
                    <a:lnTo>
                      <a:pt x="221" y="387"/>
                    </a:lnTo>
                    <a:lnTo>
                      <a:pt x="239" y="398"/>
                    </a:lnTo>
                    <a:lnTo>
                      <a:pt x="258" y="410"/>
                    </a:lnTo>
                    <a:lnTo>
                      <a:pt x="265" y="418"/>
                    </a:lnTo>
                    <a:lnTo>
                      <a:pt x="274" y="425"/>
                    </a:lnTo>
                    <a:lnTo>
                      <a:pt x="280" y="434"/>
                    </a:lnTo>
                    <a:lnTo>
                      <a:pt x="285" y="444"/>
                    </a:lnTo>
                    <a:lnTo>
                      <a:pt x="291" y="458"/>
                    </a:lnTo>
                    <a:lnTo>
                      <a:pt x="294" y="472"/>
                    </a:lnTo>
                    <a:lnTo>
                      <a:pt x="296" y="485"/>
                    </a:lnTo>
                    <a:lnTo>
                      <a:pt x="297" y="497"/>
                    </a:lnTo>
                    <a:lnTo>
                      <a:pt x="296" y="509"/>
                    </a:lnTo>
                    <a:lnTo>
                      <a:pt x="293" y="519"/>
                    </a:lnTo>
                    <a:lnTo>
                      <a:pt x="290" y="529"/>
                    </a:lnTo>
                    <a:lnTo>
                      <a:pt x="287" y="540"/>
                    </a:lnTo>
                    <a:lnTo>
                      <a:pt x="279" y="560"/>
                    </a:lnTo>
                    <a:lnTo>
                      <a:pt x="273" y="581"/>
                    </a:lnTo>
                    <a:lnTo>
                      <a:pt x="269" y="592"/>
                    </a:lnTo>
                    <a:lnTo>
                      <a:pt x="268" y="604"/>
                    </a:lnTo>
                    <a:lnTo>
                      <a:pt x="268" y="616"/>
                    </a:lnTo>
                    <a:lnTo>
                      <a:pt x="270" y="630"/>
                    </a:lnTo>
                    <a:lnTo>
                      <a:pt x="273" y="640"/>
                    </a:lnTo>
                    <a:lnTo>
                      <a:pt x="275" y="650"/>
                    </a:lnTo>
                    <a:lnTo>
                      <a:pt x="278" y="660"/>
                    </a:lnTo>
                    <a:lnTo>
                      <a:pt x="282" y="668"/>
                    </a:lnTo>
                    <a:lnTo>
                      <a:pt x="289" y="684"/>
                    </a:lnTo>
                    <a:lnTo>
                      <a:pt x="297" y="698"/>
                    </a:lnTo>
                    <a:lnTo>
                      <a:pt x="307" y="712"/>
                    </a:lnTo>
                    <a:lnTo>
                      <a:pt x="315" y="726"/>
                    </a:lnTo>
                    <a:lnTo>
                      <a:pt x="323" y="741"/>
                    </a:lnTo>
                    <a:lnTo>
                      <a:pt x="331" y="759"/>
                    </a:lnTo>
                    <a:lnTo>
                      <a:pt x="344" y="791"/>
                    </a:lnTo>
                    <a:lnTo>
                      <a:pt x="360" y="830"/>
                    </a:lnTo>
                    <a:lnTo>
                      <a:pt x="377" y="871"/>
                    </a:lnTo>
                    <a:lnTo>
                      <a:pt x="390" y="904"/>
                    </a:lnTo>
                    <a:lnTo>
                      <a:pt x="394" y="918"/>
                    </a:lnTo>
                    <a:lnTo>
                      <a:pt x="398" y="931"/>
                    </a:lnTo>
                    <a:lnTo>
                      <a:pt x="400" y="941"/>
                    </a:lnTo>
                    <a:lnTo>
                      <a:pt x="400" y="950"/>
                    </a:lnTo>
                    <a:lnTo>
                      <a:pt x="399" y="967"/>
                    </a:lnTo>
                    <a:lnTo>
                      <a:pt x="398" y="981"/>
                    </a:lnTo>
                    <a:lnTo>
                      <a:pt x="398" y="988"/>
                    </a:lnTo>
                    <a:lnTo>
                      <a:pt x="399" y="996"/>
                    </a:lnTo>
                    <a:lnTo>
                      <a:pt x="401" y="1004"/>
                    </a:lnTo>
                    <a:lnTo>
                      <a:pt x="404" y="1012"/>
                    </a:lnTo>
                    <a:lnTo>
                      <a:pt x="409" y="1022"/>
                    </a:lnTo>
                    <a:lnTo>
                      <a:pt x="416" y="1033"/>
                    </a:lnTo>
                    <a:lnTo>
                      <a:pt x="424" y="1045"/>
                    </a:lnTo>
                    <a:lnTo>
                      <a:pt x="437" y="1060"/>
                    </a:lnTo>
                    <a:lnTo>
                      <a:pt x="444" y="1067"/>
                    </a:lnTo>
                    <a:lnTo>
                      <a:pt x="451" y="1074"/>
                    </a:lnTo>
                    <a:lnTo>
                      <a:pt x="461" y="1080"/>
                    </a:lnTo>
                    <a:lnTo>
                      <a:pt x="470" y="1088"/>
                    </a:lnTo>
                    <a:lnTo>
                      <a:pt x="491" y="1100"/>
                    </a:lnTo>
                    <a:lnTo>
                      <a:pt x="513" y="1113"/>
                    </a:lnTo>
                    <a:lnTo>
                      <a:pt x="536" y="1124"/>
                    </a:lnTo>
                    <a:lnTo>
                      <a:pt x="558" y="1136"/>
                    </a:lnTo>
                    <a:lnTo>
                      <a:pt x="578" y="1149"/>
                    </a:lnTo>
                    <a:lnTo>
                      <a:pt x="597" y="1161"/>
                    </a:lnTo>
                    <a:lnTo>
                      <a:pt x="600" y="1156"/>
                    </a:lnTo>
                    <a:lnTo>
                      <a:pt x="603" y="1151"/>
                    </a:lnTo>
                    <a:lnTo>
                      <a:pt x="605" y="1146"/>
                    </a:lnTo>
                    <a:lnTo>
                      <a:pt x="606" y="1141"/>
                    </a:lnTo>
                    <a:lnTo>
                      <a:pt x="607" y="1132"/>
                    </a:lnTo>
                    <a:lnTo>
                      <a:pt x="606" y="1124"/>
                    </a:lnTo>
                    <a:lnTo>
                      <a:pt x="600" y="1108"/>
                    </a:lnTo>
                    <a:lnTo>
                      <a:pt x="594" y="1091"/>
                    </a:lnTo>
                    <a:lnTo>
                      <a:pt x="534" y="1120"/>
                    </a:lnTo>
                    <a:lnTo>
                      <a:pt x="556" y="1099"/>
                    </a:lnTo>
                    <a:lnTo>
                      <a:pt x="574" y="1080"/>
                    </a:lnTo>
                    <a:lnTo>
                      <a:pt x="589" y="1063"/>
                    </a:lnTo>
                    <a:lnTo>
                      <a:pt x="602" y="1046"/>
                    </a:lnTo>
                    <a:lnTo>
                      <a:pt x="611" y="1031"/>
                    </a:lnTo>
                    <a:lnTo>
                      <a:pt x="619" y="1015"/>
                    </a:lnTo>
                    <a:lnTo>
                      <a:pt x="623" y="1002"/>
                    </a:lnTo>
                    <a:lnTo>
                      <a:pt x="626" y="988"/>
                    </a:lnTo>
                    <a:lnTo>
                      <a:pt x="626" y="976"/>
                    </a:lnTo>
                    <a:lnTo>
                      <a:pt x="624" y="964"/>
                    </a:lnTo>
                    <a:lnTo>
                      <a:pt x="620" y="952"/>
                    </a:lnTo>
                    <a:lnTo>
                      <a:pt x="615" y="942"/>
                    </a:lnTo>
                    <a:lnTo>
                      <a:pt x="608" y="932"/>
                    </a:lnTo>
                    <a:lnTo>
                      <a:pt x="600" y="921"/>
                    </a:lnTo>
                    <a:lnTo>
                      <a:pt x="591" y="912"/>
                    </a:lnTo>
                    <a:lnTo>
                      <a:pt x="580" y="903"/>
                    </a:lnTo>
                    <a:lnTo>
                      <a:pt x="532" y="865"/>
                    </a:lnTo>
                    <a:lnTo>
                      <a:pt x="479" y="827"/>
                    </a:lnTo>
                    <a:lnTo>
                      <a:pt x="467" y="817"/>
                    </a:lnTo>
                    <a:lnTo>
                      <a:pt x="454" y="805"/>
                    </a:lnTo>
                    <a:lnTo>
                      <a:pt x="443" y="794"/>
                    </a:lnTo>
                    <a:lnTo>
                      <a:pt x="433" y="782"/>
                    </a:lnTo>
                    <a:lnTo>
                      <a:pt x="423" y="769"/>
                    </a:lnTo>
                    <a:lnTo>
                      <a:pt x="415" y="756"/>
                    </a:lnTo>
                    <a:lnTo>
                      <a:pt x="409" y="741"/>
                    </a:lnTo>
                    <a:lnTo>
                      <a:pt x="403" y="7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93" name="Freeform 69"/>
              <p:cNvSpPr>
                <a:spLocks/>
              </p:cNvSpPr>
              <p:nvPr/>
            </p:nvSpPr>
            <p:spPr bwMode="auto">
              <a:xfrm>
                <a:off x="3353" y="1489"/>
                <a:ext cx="216" cy="264"/>
              </a:xfrm>
              <a:custGeom>
                <a:avLst/>
                <a:gdLst>
                  <a:gd name="T0" fmla="*/ 0 w 1514"/>
                  <a:gd name="T1" fmla="*/ 0 h 1848"/>
                  <a:gd name="T2" fmla="*/ 0 w 1514"/>
                  <a:gd name="T3" fmla="*/ 0 h 1848"/>
                  <a:gd name="T4" fmla="*/ 0 w 1514"/>
                  <a:gd name="T5" fmla="*/ 0 h 1848"/>
                  <a:gd name="T6" fmla="*/ 0 w 1514"/>
                  <a:gd name="T7" fmla="*/ 0 h 1848"/>
                  <a:gd name="T8" fmla="*/ 0 w 1514"/>
                  <a:gd name="T9" fmla="*/ 0 h 1848"/>
                  <a:gd name="T10" fmla="*/ 0 w 1514"/>
                  <a:gd name="T11" fmla="*/ 0 h 1848"/>
                  <a:gd name="T12" fmla="*/ 0 w 1514"/>
                  <a:gd name="T13" fmla="*/ 0 h 1848"/>
                  <a:gd name="T14" fmla="*/ 0 w 1514"/>
                  <a:gd name="T15" fmla="*/ 0 h 1848"/>
                  <a:gd name="T16" fmla="*/ 0 w 1514"/>
                  <a:gd name="T17" fmla="*/ 0 h 1848"/>
                  <a:gd name="T18" fmla="*/ 0 w 1514"/>
                  <a:gd name="T19" fmla="*/ 0 h 1848"/>
                  <a:gd name="T20" fmla="*/ 0 w 1514"/>
                  <a:gd name="T21" fmla="*/ 0 h 1848"/>
                  <a:gd name="T22" fmla="*/ 0 w 1514"/>
                  <a:gd name="T23" fmla="*/ 0 h 1848"/>
                  <a:gd name="T24" fmla="*/ 0 w 1514"/>
                  <a:gd name="T25" fmla="*/ 0 h 1848"/>
                  <a:gd name="T26" fmla="*/ 0 w 1514"/>
                  <a:gd name="T27" fmla="*/ 0 h 1848"/>
                  <a:gd name="T28" fmla="*/ 0 w 1514"/>
                  <a:gd name="T29" fmla="*/ 0 h 1848"/>
                  <a:gd name="T30" fmla="*/ 0 w 1514"/>
                  <a:gd name="T31" fmla="*/ 0 h 1848"/>
                  <a:gd name="T32" fmla="*/ 0 w 1514"/>
                  <a:gd name="T33" fmla="*/ 0 h 1848"/>
                  <a:gd name="T34" fmla="*/ 0 w 1514"/>
                  <a:gd name="T35" fmla="*/ 0 h 1848"/>
                  <a:gd name="T36" fmla="*/ 0 w 1514"/>
                  <a:gd name="T37" fmla="*/ 0 h 1848"/>
                  <a:gd name="T38" fmla="*/ 0 w 1514"/>
                  <a:gd name="T39" fmla="*/ 0 h 1848"/>
                  <a:gd name="T40" fmla="*/ 0 w 1514"/>
                  <a:gd name="T41" fmla="*/ 0 h 1848"/>
                  <a:gd name="T42" fmla="*/ 0 w 1514"/>
                  <a:gd name="T43" fmla="*/ 0 h 1848"/>
                  <a:gd name="T44" fmla="*/ 0 w 1514"/>
                  <a:gd name="T45" fmla="*/ 0 h 1848"/>
                  <a:gd name="T46" fmla="*/ 0 w 1514"/>
                  <a:gd name="T47" fmla="*/ 0 h 1848"/>
                  <a:gd name="T48" fmla="*/ 0 w 1514"/>
                  <a:gd name="T49" fmla="*/ 0 h 1848"/>
                  <a:gd name="T50" fmla="*/ 0 w 1514"/>
                  <a:gd name="T51" fmla="*/ 0 h 1848"/>
                  <a:gd name="T52" fmla="*/ 0 w 1514"/>
                  <a:gd name="T53" fmla="*/ 0 h 1848"/>
                  <a:gd name="T54" fmla="*/ 0 w 1514"/>
                  <a:gd name="T55" fmla="*/ 0 h 1848"/>
                  <a:gd name="T56" fmla="*/ 0 w 1514"/>
                  <a:gd name="T57" fmla="*/ 0 h 1848"/>
                  <a:gd name="T58" fmla="*/ 0 w 1514"/>
                  <a:gd name="T59" fmla="*/ 0 h 1848"/>
                  <a:gd name="T60" fmla="*/ 0 w 1514"/>
                  <a:gd name="T61" fmla="*/ 0 h 1848"/>
                  <a:gd name="T62" fmla="*/ 0 w 1514"/>
                  <a:gd name="T63" fmla="*/ 0 h 1848"/>
                  <a:gd name="T64" fmla="*/ 0 w 1514"/>
                  <a:gd name="T65" fmla="*/ 0 h 1848"/>
                  <a:gd name="T66" fmla="*/ 0 w 1514"/>
                  <a:gd name="T67" fmla="*/ 0 h 1848"/>
                  <a:gd name="T68" fmla="*/ 0 w 1514"/>
                  <a:gd name="T69" fmla="*/ 0 h 1848"/>
                  <a:gd name="T70" fmla="*/ 0 w 1514"/>
                  <a:gd name="T71" fmla="*/ 0 h 1848"/>
                  <a:gd name="T72" fmla="*/ 0 w 1514"/>
                  <a:gd name="T73" fmla="*/ 0 h 1848"/>
                  <a:gd name="T74" fmla="*/ 0 w 1514"/>
                  <a:gd name="T75" fmla="*/ 0 h 1848"/>
                  <a:gd name="T76" fmla="*/ 0 w 1514"/>
                  <a:gd name="T77" fmla="*/ 0 h 1848"/>
                  <a:gd name="T78" fmla="*/ 0 w 1514"/>
                  <a:gd name="T79" fmla="*/ 0 h 1848"/>
                  <a:gd name="T80" fmla="*/ 0 w 1514"/>
                  <a:gd name="T81" fmla="*/ 0 h 1848"/>
                  <a:gd name="T82" fmla="*/ 0 w 1514"/>
                  <a:gd name="T83" fmla="*/ 0 h 1848"/>
                  <a:gd name="T84" fmla="*/ 0 w 1514"/>
                  <a:gd name="T85" fmla="*/ 0 h 1848"/>
                  <a:gd name="T86" fmla="*/ 0 w 1514"/>
                  <a:gd name="T87" fmla="*/ 0 h 1848"/>
                  <a:gd name="T88" fmla="*/ 0 w 1514"/>
                  <a:gd name="T89" fmla="*/ 0 h 1848"/>
                  <a:gd name="T90" fmla="*/ 0 w 1514"/>
                  <a:gd name="T91" fmla="*/ 0 h 1848"/>
                  <a:gd name="T92" fmla="*/ 0 w 1514"/>
                  <a:gd name="T93" fmla="*/ 0 h 1848"/>
                  <a:gd name="T94" fmla="*/ 0 w 1514"/>
                  <a:gd name="T95" fmla="*/ 0 h 1848"/>
                  <a:gd name="T96" fmla="*/ 0 w 1514"/>
                  <a:gd name="T97" fmla="*/ 0 h 1848"/>
                  <a:gd name="T98" fmla="*/ 0 w 1514"/>
                  <a:gd name="T99" fmla="*/ 0 h 1848"/>
                  <a:gd name="T100" fmla="*/ 0 w 1514"/>
                  <a:gd name="T101" fmla="*/ 0 h 1848"/>
                  <a:gd name="T102" fmla="*/ 0 w 1514"/>
                  <a:gd name="T103" fmla="*/ 0 h 1848"/>
                  <a:gd name="T104" fmla="*/ 0 w 1514"/>
                  <a:gd name="T105" fmla="*/ 0 h 1848"/>
                  <a:gd name="T106" fmla="*/ 0 w 1514"/>
                  <a:gd name="T107" fmla="*/ 0 h 1848"/>
                  <a:gd name="T108" fmla="*/ 0 w 1514"/>
                  <a:gd name="T109" fmla="*/ 0 h 184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14"/>
                  <a:gd name="T166" fmla="*/ 0 h 1848"/>
                  <a:gd name="T167" fmla="*/ 1514 w 1514"/>
                  <a:gd name="T168" fmla="*/ 1848 h 184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14" h="1848">
                    <a:moveTo>
                      <a:pt x="558" y="0"/>
                    </a:moveTo>
                    <a:lnTo>
                      <a:pt x="677" y="22"/>
                    </a:lnTo>
                    <a:lnTo>
                      <a:pt x="645" y="60"/>
                    </a:lnTo>
                    <a:lnTo>
                      <a:pt x="613" y="95"/>
                    </a:lnTo>
                    <a:lnTo>
                      <a:pt x="582" y="131"/>
                    </a:lnTo>
                    <a:lnTo>
                      <a:pt x="551" y="166"/>
                    </a:lnTo>
                    <a:lnTo>
                      <a:pt x="521" y="201"/>
                    </a:lnTo>
                    <a:lnTo>
                      <a:pt x="492" y="236"/>
                    </a:lnTo>
                    <a:lnTo>
                      <a:pt x="464" y="271"/>
                    </a:lnTo>
                    <a:lnTo>
                      <a:pt x="437" y="305"/>
                    </a:lnTo>
                    <a:lnTo>
                      <a:pt x="417" y="332"/>
                    </a:lnTo>
                    <a:lnTo>
                      <a:pt x="398" y="360"/>
                    </a:lnTo>
                    <a:lnTo>
                      <a:pt x="379" y="391"/>
                    </a:lnTo>
                    <a:lnTo>
                      <a:pt x="361" y="422"/>
                    </a:lnTo>
                    <a:lnTo>
                      <a:pt x="343" y="456"/>
                    </a:lnTo>
                    <a:lnTo>
                      <a:pt x="325" y="491"/>
                    </a:lnTo>
                    <a:lnTo>
                      <a:pt x="309" y="527"/>
                    </a:lnTo>
                    <a:lnTo>
                      <a:pt x="292" y="564"/>
                    </a:lnTo>
                    <a:lnTo>
                      <a:pt x="277" y="603"/>
                    </a:lnTo>
                    <a:lnTo>
                      <a:pt x="261" y="643"/>
                    </a:lnTo>
                    <a:lnTo>
                      <a:pt x="247" y="683"/>
                    </a:lnTo>
                    <a:lnTo>
                      <a:pt x="234" y="725"/>
                    </a:lnTo>
                    <a:lnTo>
                      <a:pt x="220" y="766"/>
                    </a:lnTo>
                    <a:lnTo>
                      <a:pt x="208" y="808"/>
                    </a:lnTo>
                    <a:lnTo>
                      <a:pt x="196" y="851"/>
                    </a:lnTo>
                    <a:lnTo>
                      <a:pt x="185" y="894"/>
                    </a:lnTo>
                    <a:lnTo>
                      <a:pt x="176" y="938"/>
                    </a:lnTo>
                    <a:lnTo>
                      <a:pt x="165" y="981"/>
                    </a:lnTo>
                    <a:lnTo>
                      <a:pt x="157" y="1024"/>
                    </a:lnTo>
                    <a:lnTo>
                      <a:pt x="149" y="1068"/>
                    </a:lnTo>
                    <a:lnTo>
                      <a:pt x="142" y="1111"/>
                    </a:lnTo>
                    <a:lnTo>
                      <a:pt x="135" y="1154"/>
                    </a:lnTo>
                    <a:lnTo>
                      <a:pt x="130" y="1196"/>
                    </a:lnTo>
                    <a:lnTo>
                      <a:pt x="126" y="1237"/>
                    </a:lnTo>
                    <a:lnTo>
                      <a:pt x="122" y="1279"/>
                    </a:lnTo>
                    <a:lnTo>
                      <a:pt x="120" y="1319"/>
                    </a:lnTo>
                    <a:lnTo>
                      <a:pt x="118" y="1358"/>
                    </a:lnTo>
                    <a:lnTo>
                      <a:pt x="117" y="1397"/>
                    </a:lnTo>
                    <a:lnTo>
                      <a:pt x="117" y="1434"/>
                    </a:lnTo>
                    <a:lnTo>
                      <a:pt x="118" y="1470"/>
                    </a:lnTo>
                    <a:lnTo>
                      <a:pt x="121" y="1504"/>
                    </a:lnTo>
                    <a:lnTo>
                      <a:pt x="124" y="1537"/>
                    </a:lnTo>
                    <a:lnTo>
                      <a:pt x="1006" y="1733"/>
                    </a:lnTo>
                    <a:lnTo>
                      <a:pt x="999" y="1701"/>
                    </a:lnTo>
                    <a:lnTo>
                      <a:pt x="992" y="1667"/>
                    </a:lnTo>
                    <a:lnTo>
                      <a:pt x="987" y="1632"/>
                    </a:lnTo>
                    <a:lnTo>
                      <a:pt x="982" y="1596"/>
                    </a:lnTo>
                    <a:lnTo>
                      <a:pt x="978" y="1560"/>
                    </a:lnTo>
                    <a:lnTo>
                      <a:pt x="973" y="1522"/>
                    </a:lnTo>
                    <a:lnTo>
                      <a:pt x="971" y="1484"/>
                    </a:lnTo>
                    <a:lnTo>
                      <a:pt x="969" y="1444"/>
                    </a:lnTo>
                    <a:lnTo>
                      <a:pt x="968" y="1404"/>
                    </a:lnTo>
                    <a:lnTo>
                      <a:pt x="968" y="1364"/>
                    </a:lnTo>
                    <a:lnTo>
                      <a:pt x="968" y="1322"/>
                    </a:lnTo>
                    <a:lnTo>
                      <a:pt x="970" y="1281"/>
                    </a:lnTo>
                    <a:lnTo>
                      <a:pt x="972" y="1239"/>
                    </a:lnTo>
                    <a:lnTo>
                      <a:pt x="974" y="1198"/>
                    </a:lnTo>
                    <a:lnTo>
                      <a:pt x="979" y="1156"/>
                    </a:lnTo>
                    <a:lnTo>
                      <a:pt x="983" y="1114"/>
                    </a:lnTo>
                    <a:lnTo>
                      <a:pt x="988" y="1072"/>
                    </a:lnTo>
                    <a:lnTo>
                      <a:pt x="994" y="1031"/>
                    </a:lnTo>
                    <a:lnTo>
                      <a:pt x="1001" y="989"/>
                    </a:lnTo>
                    <a:lnTo>
                      <a:pt x="1009" y="949"/>
                    </a:lnTo>
                    <a:lnTo>
                      <a:pt x="1017" y="909"/>
                    </a:lnTo>
                    <a:lnTo>
                      <a:pt x="1025" y="868"/>
                    </a:lnTo>
                    <a:lnTo>
                      <a:pt x="1035" y="830"/>
                    </a:lnTo>
                    <a:lnTo>
                      <a:pt x="1046" y="791"/>
                    </a:lnTo>
                    <a:lnTo>
                      <a:pt x="1057" y="754"/>
                    </a:lnTo>
                    <a:lnTo>
                      <a:pt x="1068" y="717"/>
                    </a:lnTo>
                    <a:lnTo>
                      <a:pt x="1081" y="682"/>
                    </a:lnTo>
                    <a:lnTo>
                      <a:pt x="1094" y="647"/>
                    </a:lnTo>
                    <a:lnTo>
                      <a:pt x="1109" y="614"/>
                    </a:lnTo>
                    <a:lnTo>
                      <a:pt x="1123" y="582"/>
                    </a:lnTo>
                    <a:lnTo>
                      <a:pt x="1139" y="552"/>
                    </a:lnTo>
                    <a:lnTo>
                      <a:pt x="1154" y="523"/>
                    </a:lnTo>
                    <a:lnTo>
                      <a:pt x="1180" y="481"/>
                    </a:lnTo>
                    <a:lnTo>
                      <a:pt x="1208" y="437"/>
                    </a:lnTo>
                    <a:lnTo>
                      <a:pt x="1237" y="394"/>
                    </a:lnTo>
                    <a:lnTo>
                      <a:pt x="1268" y="349"/>
                    </a:lnTo>
                    <a:lnTo>
                      <a:pt x="1301" y="304"/>
                    </a:lnTo>
                    <a:lnTo>
                      <a:pt x="1334" y="258"/>
                    </a:lnTo>
                    <a:lnTo>
                      <a:pt x="1368" y="212"/>
                    </a:lnTo>
                    <a:lnTo>
                      <a:pt x="1404" y="165"/>
                    </a:lnTo>
                    <a:lnTo>
                      <a:pt x="1514" y="187"/>
                    </a:lnTo>
                    <a:lnTo>
                      <a:pt x="1490" y="220"/>
                    </a:lnTo>
                    <a:lnTo>
                      <a:pt x="1466" y="254"/>
                    </a:lnTo>
                    <a:lnTo>
                      <a:pt x="1443" y="288"/>
                    </a:lnTo>
                    <a:lnTo>
                      <a:pt x="1419" y="322"/>
                    </a:lnTo>
                    <a:lnTo>
                      <a:pt x="1396" y="357"/>
                    </a:lnTo>
                    <a:lnTo>
                      <a:pt x="1373" y="394"/>
                    </a:lnTo>
                    <a:lnTo>
                      <a:pt x="1352" y="430"/>
                    </a:lnTo>
                    <a:lnTo>
                      <a:pt x="1329" y="466"/>
                    </a:lnTo>
                    <a:lnTo>
                      <a:pt x="1310" y="500"/>
                    </a:lnTo>
                    <a:lnTo>
                      <a:pt x="1293" y="534"/>
                    </a:lnTo>
                    <a:lnTo>
                      <a:pt x="1275" y="572"/>
                    </a:lnTo>
                    <a:lnTo>
                      <a:pt x="1260" y="610"/>
                    </a:lnTo>
                    <a:lnTo>
                      <a:pt x="1244" y="649"/>
                    </a:lnTo>
                    <a:lnTo>
                      <a:pt x="1230" y="689"/>
                    </a:lnTo>
                    <a:lnTo>
                      <a:pt x="1215" y="731"/>
                    </a:lnTo>
                    <a:lnTo>
                      <a:pt x="1203" y="774"/>
                    </a:lnTo>
                    <a:lnTo>
                      <a:pt x="1190" y="818"/>
                    </a:lnTo>
                    <a:lnTo>
                      <a:pt x="1179" y="862"/>
                    </a:lnTo>
                    <a:lnTo>
                      <a:pt x="1169" y="908"/>
                    </a:lnTo>
                    <a:lnTo>
                      <a:pt x="1159" y="953"/>
                    </a:lnTo>
                    <a:lnTo>
                      <a:pt x="1150" y="1000"/>
                    </a:lnTo>
                    <a:lnTo>
                      <a:pt x="1143" y="1046"/>
                    </a:lnTo>
                    <a:lnTo>
                      <a:pt x="1136" y="1094"/>
                    </a:lnTo>
                    <a:lnTo>
                      <a:pt x="1129" y="1141"/>
                    </a:lnTo>
                    <a:lnTo>
                      <a:pt x="1124" y="1189"/>
                    </a:lnTo>
                    <a:lnTo>
                      <a:pt x="1120" y="1236"/>
                    </a:lnTo>
                    <a:lnTo>
                      <a:pt x="1117" y="1284"/>
                    </a:lnTo>
                    <a:lnTo>
                      <a:pt x="1115" y="1330"/>
                    </a:lnTo>
                    <a:lnTo>
                      <a:pt x="1113" y="1378"/>
                    </a:lnTo>
                    <a:lnTo>
                      <a:pt x="1112" y="1425"/>
                    </a:lnTo>
                    <a:lnTo>
                      <a:pt x="1113" y="1471"/>
                    </a:lnTo>
                    <a:lnTo>
                      <a:pt x="1114" y="1517"/>
                    </a:lnTo>
                    <a:lnTo>
                      <a:pt x="1116" y="1561"/>
                    </a:lnTo>
                    <a:lnTo>
                      <a:pt x="1119" y="1606"/>
                    </a:lnTo>
                    <a:lnTo>
                      <a:pt x="1123" y="1648"/>
                    </a:lnTo>
                    <a:lnTo>
                      <a:pt x="1127" y="1690"/>
                    </a:lnTo>
                    <a:lnTo>
                      <a:pt x="1134" y="1732"/>
                    </a:lnTo>
                    <a:lnTo>
                      <a:pt x="1141" y="1772"/>
                    </a:lnTo>
                    <a:lnTo>
                      <a:pt x="1148" y="1810"/>
                    </a:lnTo>
                    <a:lnTo>
                      <a:pt x="1157" y="1848"/>
                    </a:lnTo>
                    <a:lnTo>
                      <a:pt x="7" y="1607"/>
                    </a:lnTo>
                    <a:lnTo>
                      <a:pt x="3" y="1568"/>
                    </a:lnTo>
                    <a:lnTo>
                      <a:pt x="1" y="1529"/>
                    </a:lnTo>
                    <a:lnTo>
                      <a:pt x="0" y="1488"/>
                    </a:lnTo>
                    <a:lnTo>
                      <a:pt x="0" y="1445"/>
                    </a:lnTo>
                    <a:lnTo>
                      <a:pt x="0" y="1402"/>
                    </a:lnTo>
                    <a:lnTo>
                      <a:pt x="2" y="1357"/>
                    </a:lnTo>
                    <a:lnTo>
                      <a:pt x="5" y="1312"/>
                    </a:lnTo>
                    <a:lnTo>
                      <a:pt x="9" y="1265"/>
                    </a:lnTo>
                    <a:lnTo>
                      <a:pt x="14" y="1219"/>
                    </a:lnTo>
                    <a:lnTo>
                      <a:pt x="21" y="1171"/>
                    </a:lnTo>
                    <a:lnTo>
                      <a:pt x="28" y="1123"/>
                    </a:lnTo>
                    <a:lnTo>
                      <a:pt x="36" y="1075"/>
                    </a:lnTo>
                    <a:lnTo>
                      <a:pt x="45" y="1026"/>
                    </a:lnTo>
                    <a:lnTo>
                      <a:pt x="56" y="978"/>
                    </a:lnTo>
                    <a:lnTo>
                      <a:pt x="67" y="929"/>
                    </a:lnTo>
                    <a:lnTo>
                      <a:pt x="79" y="881"/>
                    </a:lnTo>
                    <a:lnTo>
                      <a:pt x="91" y="832"/>
                    </a:lnTo>
                    <a:lnTo>
                      <a:pt x="104" y="785"/>
                    </a:lnTo>
                    <a:lnTo>
                      <a:pt x="119" y="737"/>
                    </a:lnTo>
                    <a:lnTo>
                      <a:pt x="134" y="690"/>
                    </a:lnTo>
                    <a:lnTo>
                      <a:pt x="150" y="644"/>
                    </a:lnTo>
                    <a:lnTo>
                      <a:pt x="167" y="599"/>
                    </a:lnTo>
                    <a:lnTo>
                      <a:pt x="184" y="555"/>
                    </a:lnTo>
                    <a:lnTo>
                      <a:pt x="203" y="512"/>
                    </a:lnTo>
                    <a:lnTo>
                      <a:pt x="221" y="469"/>
                    </a:lnTo>
                    <a:lnTo>
                      <a:pt x="241" y="429"/>
                    </a:lnTo>
                    <a:lnTo>
                      <a:pt x="260" y="388"/>
                    </a:lnTo>
                    <a:lnTo>
                      <a:pt x="282" y="351"/>
                    </a:lnTo>
                    <a:lnTo>
                      <a:pt x="303" y="315"/>
                    </a:lnTo>
                    <a:lnTo>
                      <a:pt x="324" y="280"/>
                    </a:lnTo>
                    <a:lnTo>
                      <a:pt x="347" y="247"/>
                    </a:lnTo>
                    <a:lnTo>
                      <a:pt x="370" y="216"/>
                    </a:lnTo>
                    <a:lnTo>
                      <a:pt x="393" y="188"/>
                    </a:lnTo>
                    <a:lnTo>
                      <a:pt x="416" y="159"/>
                    </a:lnTo>
                    <a:lnTo>
                      <a:pt x="439" y="132"/>
                    </a:lnTo>
                    <a:lnTo>
                      <a:pt x="463" y="104"/>
                    </a:lnTo>
                    <a:lnTo>
                      <a:pt x="487" y="77"/>
                    </a:lnTo>
                    <a:lnTo>
                      <a:pt x="510" y="51"/>
                    </a:lnTo>
                    <a:lnTo>
                      <a:pt x="534" y="26"/>
                    </a:lnTo>
                    <a:lnTo>
                      <a:pt x="558" y="0"/>
                    </a:lnTo>
                    <a:close/>
                  </a:path>
                </a:pathLst>
              </a:custGeom>
              <a:solidFill>
                <a:srgbClr val="25A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94" name="Freeform 70"/>
              <p:cNvSpPr>
                <a:spLocks/>
              </p:cNvSpPr>
              <p:nvPr/>
            </p:nvSpPr>
            <p:spPr bwMode="auto">
              <a:xfrm>
                <a:off x="3370" y="1492"/>
                <a:ext cx="184" cy="244"/>
              </a:xfrm>
              <a:custGeom>
                <a:avLst/>
                <a:gdLst>
                  <a:gd name="T0" fmla="*/ 0 w 1287"/>
                  <a:gd name="T1" fmla="*/ 0 h 1711"/>
                  <a:gd name="T2" fmla="*/ 0 w 1287"/>
                  <a:gd name="T3" fmla="*/ 0 h 1711"/>
                  <a:gd name="T4" fmla="*/ 0 w 1287"/>
                  <a:gd name="T5" fmla="*/ 0 h 1711"/>
                  <a:gd name="T6" fmla="*/ 0 w 1287"/>
                  <a:gd name="T7" fmla="*/ 0 h 1711"/>
                  <a:gd name="T8" fmla="*/ 0 w 1287"/>
                  <a:gd name="T9" fmla="*/ 0 h 1711"/>
                  <a:gd name="T10" fmla="*/ 0 w 1287"/>
                  <a:gd name="T11" fmla="*/ 0 h 1711"/>
                  <a:gd name="T12" fmla="*/ 0 w 1287"/>
                  <a:gd name="T13" fmla="*/ 0 h 1711"/>
                  <a:gd name="T14" fmla="*/ 0 w 1287"/>
                  <a:gd name="T15" fmla="*/ 0 h 1711"/>
                  <a:gd name="T16" fmla="*/ 0 w 1287"/>
                  <a:gd name="T17" fmla="*/ 0 h 1711"/>
                  <a:gd name="T18" fmla="*/ 0 w 1287"/>
                  <a:gd name="T19" fmla="*/ 0 h 1711"/>
                  <a:gd name="T20" fmla="*/ 0 w 1287"/>
                  <a:gd name="T21" fmla="*/ 0 h 1711"/>
                  <a:gd name="T22" fmla="*/ 0 w 1287"/>
                  <a:gd name="T23" fmla="*/ 0 h 1711"/>
                  <a:gd name="T24" fmla="*/ 0 w 1287"/>
                  <a:gd name="T25" fmla="*/ 0 h 1711"/>
                  <a:gd name="T26" fmla="*/ 0 w 1287"/>
                  <a:gd name="T27" fmla="*/ 0 h 1711"/>
                  <a:gd name="T28" fmla="*/ 0 w 1287"/>
                  <a:gd name="T29" fmla="*/ 0 h 1711"/>
                  <a:gd name="T30" fmla="*/ 0 w 1287"/>
                  <a:gd name="T31" fmla="*/ 0 h 1711"/>
                  <a:gd name="T32" fmla="*/ 0 w 1287"/>
                  <a:gd name="T33" fmla="*/ 0 h 1711"/>
                  <a:gd name="T34" fmla="*/ 0 w 1287"/>
                  <a:gd name="T35" fmla="*/ 0 h 1711"/>
                  <a:gd name="T36" fmla="*/ 0 w 1287"/>
                  <a:gd name="T37" fmla="*/ 0 h 1711"/>
                  <a:gd name="T38" fmla="*/ 0 w 1287"/>
                  <a:gd name="T39" fmla="*/ 0 h 1711"/>
                  <a:gd name="T40" fmla="*/ 0 w 1287"/>
                  <a:gd name="T41" fmla="*/ 0 h 1711"/>
                  <a:gd name="T42" fmla="*/ 0 w 1287"/>
                  <a:gd name="T43" fmla="*/ 0 h 1711"/>
                  <a:gd name="T44" fmla="*/ 0 w 1287"/>
                  <a:gd name="T45" fmla="*/ 0 h 1711"/>
                  <a:gd name="T46" fmla="*/ 0 w 1287"/>
                  <a:gd name="T47" fmla="*/ 0 h 1711"/>
                  <a:gd name="T48" fmla="*/ 0 w 1287"/>
                  <a:gd name="T49" fmla="*/ 0 h 1711"/>
                  <a:gd name="T50" fmla="*/ 0 w 1287"/>
                  <a:gd name="T51" fmla="*/ 0 h 1711"/>
                  <a:gd name="T52" fmla="*/ 0 w 1287"/>
                  <a:gd name="T53" fmla="*/ 0 h 1711"/>
                  <a:gd name="T54" fmla="*/ 0 w 1287"/>
                  <a:gd name="T55" fmla="*/ 0 h 1711"/>
                  <a:gd name="T56" fmla="*/ 0 w 1287"/>
                  <a:gd name="T57" fmla="*/ 0 h 1711"/>
                  <a:gd name="T58" fmla="*/ 0 w 1287"/>
                  <a:gd name="T59" fmla="*/ 0 h 1711"/>
                  <a:gd name="T60" fmla="*/ 0 w 1287"/>
                  <a:gd name="T61" fmla="*/ 0 h 1711"/>
                  <a:gd name="T62" fmla="*/ 0 w 1287"/>
                  <a:gd name="T63" fmla="*/ 0 h 1711"/>
                  <a:gd name="T64" fmla="*/ 0 w 1287"/>
                  <a:gd name="T65" fmla="*/ 0 h 1711"/>
                  <a:gd name="T66" fmla="*/ 0 w 1287"/>
                  <a:gd name="T67" fmla="*/ 0 h 1711"/>
                  <a:gd name="T68" fmla="*/ 0 w 1287"/>
                  <a:gd name="T69" fmla="*/ 0 h 1711"/>
                  <a:gd name="T70" fmla="*/ 0 w 1287"/>
                  <a:gd name="T71" fmla="*/ 0 h 1711"/>
                  <a:gd name="T72" fmla="*/ 0 w 1287"/>
                  <a:gd name="T73" fmla="*/ 0 h 1711"/>
                  <a:gd name="T74" fmla="*/ 0 w 1287"/>
                  <a:gd name="T75" fmla="*/ 0 h 1711"/>
                  <a:gd name="T76" fmla="*/ 0 w 1287"/>
                  <a:gd name="T77" fmla="*/ 0 h 1711"/>
                  <a:gd name="T78" fmla="*/ 0 w 1287"/>
                  <a:gd name="T79" fmla="*/ 0 h 1711"/>
                  <a:gd name="T80" fmla="*/ 0 w 1287"/>
                  <a:gd name="T81" fmla="*/ 0 h 171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7"/>
                  <a:gd name="T124" fmla="*/ 0 h 1711"/>
                  <a:gd name="T125" fmla="*/ 1287 w 1287"/>
                  <a:gd name="T126" fmla="*/ 1711 h 171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7" h="1711">
                    <a:moveTo>
                      <a:pt x="1037" y="501"/>
                    </a:moveTo>
                    <a:lnTo>
                      <a:pt x="1022" y="530"/>
                    </a:lnTo>
                    <a:lnTo>
                      <a:pt x="1006" y="560"/>
                    </a:lnTo>
                    <a:lnTo>
                      <a:pt x="992" y="592"/>
                    </a:lnTo>
                    <a:lnTo>
                      <a:pt x="977" y="625"/>
                    </a:lnTo>
                    <a:lnTo>
                      <a:pt x="964" y="660"/>
                    </a:lnTo>
                    <a:lnTo>
                      <a:pt x="951" y="695"/>
                    </a:lnTo>
                    <a:lnTo>
                      <a:pt x="940" y="732"/>
                    </a:lnTo>
                    <a:lnTo>
                      <a:pt x="929" y="769"/>
                    </a:lnTo>
                    <a:lnTo>
                      <a:pt x="918" y="808"/>
                    </a:lnTo>
                    <a:lnTo>
                      <a:pt x="908" y="846"/>
                    </a:lnTo>
                    <a:lnTo>
                      <a:pt x="900" y="887"/>
                    </a:lnTo>
                    <a:lnTo>
                      <a:pt x="892" y="927"/>
                    </a:lnTo>
                    <a:lnTo>
                      <a:pt x="884" y="967"/>
                    </a:lnTo>
                    <a:lnTo>
                      <a:pt x="877" y="1009"/>
                    </a:lnTo>
                    <a:lnTo>
                      <a:pt x="871" y="1050"/>
                    </a:lnTo>
                    <a:lnTo>
                      <a:pt x="866" y="1092"/>
                    </a:lnTo>
                    <a:lnTo>
                      <a:pt x="862" y="1134"/>
                    </a:lnTo>
                    <a:lnTo>
                      <a:pt x="857" y="1176"/>
                    </a:lnTo>
                    <a:lnTo>
                      <a:pt x="855" y="1217"/>
                    </a:lnTo>
                    <a:lnTo>
                      <a:pt x="853" y="1259"/>
                    </a:lnTo>
                    <a:lnTo>
                      <a:pt x="851" y="1300"/>
                    </a:lnTo>
                    <a:lnTo>
                      <a:pt x="851" y="1342"/>
                    </a:lnTo>
                    <a:lnTo>
                      <a:pt x="851" y="1382"/>
                    </a:lnTo>
                    <a:lnTo>
                      <a:pt x="852" y="1422"/>
                    </a:lnTo>
                    <a:lnTo>
                      <a:pt x="854" y="1462"/>
                    </a:lnTo>
                    <a:lnTo>
                      <a:pt x="856" y="1500"/>
                    </a:lnTo>
                    <a:lnTo>
                      <a:pt x="861" y="1538"/>
                    </a:lnTo>
                    <a:lnTo>
                      <a:pt x="865" y="1574"/>
                    </a:lnTo>
                    <a:lnTo>
                      <a:pt x="870" y="1610"/>
                    </a:lnTo>
                    <a:lnTo>
                      <a:pt x="875" y="1645"/>
                    </a:lnTo>
                    <a:lnTo>
                      <a:pt x="882" y="1679"/>
                    </a:lnTo>
                    <a:lnTo>
                      <a:pt x="889" y="1711"/>
                    </a:lnTo>
                    <a:lnTo>
                      <a:pt x="7" y="1515"/>
                    </a:lnTo>
                    <a:lnTo>
                      <a:pt x="4" y="1482"/>
                    </a:lnTo>
                    <a:lnTo>
                      <a:pt x="1" y="1448"/>
                    </a:lnTo>
                    <a:lnTo>
                      <a:pt x="0" y="1412"/>
                    </a:lnTo>
                    <a:lnTo>
                      <a:pt x="0" y="1375"/>
                    </a:lnTo>
                    <a:lnTo>
                      <a:pt x="1" y="1336"/>
                    </a:lnTo>
                    <a:lnTo>
                      <a:pt x="3" y="1297"/>
                    </a:lnTo>
                    <a:lnTo>
                      <a:pt x="5" y="1257"/>
                    </a:lnTo>
                    <a:lnTo>
                      <a:pt x="9" y="1215"/>
                    </a:lnTo>
                    <a:lnTo>
                      <a:pt x="13" y="1174"/>
                    </a:lnTo>
                    <a:lnTo>
                      <a:pt x="18" y="1132"/>
                    </a:lnTo>
                    <a:lnTo>
                      <a:pt x="25" y="1089"/>
                    </a:lnTo>
                    <a:lnTo>
                      <a:pt x="32" y="1046"/>
                    </a:lnTo>
                    <a:lnTo>
                      <a:pt x="40" y="1002"/>
                    </a:lnTo>
                    <a:lnTo>
                      <a:pt x="48" y="959"/>
                    </a:lnTo>
                    <a:lnTo>
                      <a:pt x="59" y="916"/>
                    </a:lnTo>
                    <a:lnTo>
                      <a:pt x="68" y="872"/>
                    </a:lnTo>
                    <a:lnTo>
                      <a:pt x="79" y="829"/>
                    </a:lnTo>
                    <a:lnTo>
                      <a:pt x="91" y="786"/>
                    </a:lnTo>
                    <a:lnTo>
                      <a:pt x="103" y="744"/>
                    </a:lnTo>
                    <a:lnTo>
                      <a:pt x="117" y="703"/>
                    </a:lnTo>
                    <a:lnTo>
                      <a:pt x="130" y="661"/>
                    </a:lnTo>
                    <a:lnTo>
                      <a:pt x="144" y="621"/>
                    </a:lnTo>
                    <a:lnTo>
                      <a:pt x="160" y="581"/>
                    </a:lnTo>
                    <a:lnTo>
                      <a:pt x="175" y="542"/>
                    </a:lnTo>
                    <a:lnTo>
                      <a:pt x="192" y="505"/>
                    </a:lnTo>
                    <a:lnTo>
                      <a:pt x="208" y="469"/>
                    </a:lnTo>
                    <a:lnTo>
                      <a:pt x="226" y="434"/>
                    </a:lnTo>
                    <a:lnTo>
                      <a:pt x="244" y="400"/>
                    </a:lnTo>
                    <a:lnTo>
                      <a:pt x="262" y="369"/>
                    </a:lnTo>
                    <a:lnTo>
                      <a:pt x="281" y="338"/>
                    </a:lnTo>
                    <a:lnTo>
                      <a:pt x="300" y="310"/>
                    </a:lnTo>
                    <a:lnTo>
                      <a:pt x="320" y="283"/>
                    </a:lnTo>
                    <a:lnTo>
                      <a:pt x="347" y="249"/>
                    </a:lnTo>
                    <a:lnTo>
                      <a:pt x="375" y="214"/>
                    </a:lnTo>
                    <a:lnTo>
                      <a:pt x="404" y="179"/>
                    </a:lnTo>
                    <a:lnTo>
                      <a:pt x="434" y="144"/>
                    </a:lnTo>
                    <a:lnTo>
                      <a:pt x="465" y="109"/>
                    </a:lnTo>
                    <a:lnTo>
                      <a:pt x="496" y="73"/>
                    </a:lnTo>
                    <a:lnTo>
                      <a:pt x="528" y="38"/>
                    </a:lnTo>
                    <a:lnTo>
                      <a:pt x="560" y="0"/>
                    </a:lnTo>
                    <a:lnTo>
                      <a:pt x="1287" y="143"/>
                    </a:lnTo>
                    <a:lnTo>
                      <a:pt x="1251" y="190"/>
                    </a:lnTo>
                    <a:lnTo>
                      <a:pt x="1217" y="236"/>
                    </a:lnTo>
                    <a:lnTo>
                      <a:pt x="1184" y="282"/>
                    </a:lnTo>
                    <a:lnTo>
                      <a:pt x="1151" y="327"/>
                    </a:lnTo>
                    <a:lnTo>
                      <a:pt x="1120" y="372"/>
                    </a:lnTo>
                    <a:lnTo>
                      <a:pt x="1091" y="415"/>
                    </a:lnTo>
                    <a:lnTo>
                      <a:pt x="1063" y="459"/>
                    </a:lnTo>
                    <a:lnTo>
                      <a:pt x="1037" y="501"/>
                    </a:lnTo>
                    <a:close/>
                  </a:path>
                </a:pathLst>
              </a:custGeom>
              <a:solidFill>
                <a:srgbClr val="25A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95" name="Freeform 71"/>
              <p:cNvSpPr>
                <a:spLocks noEditPoints="1"/>
              </p:cNvSpPr>
              <p:nvPr/>
            </p:nvSpPr>
            <p:spPr bwMode="auto">
              <a:xfrm>
                <a:off x="3367" y="1489"/>
                <a:ext cx="192" cy="252"/>
              </a:xfrm>
              <a:custGeom>
                <a:avLst/>
                <a:gdLst>
                  <a:gd name="T0" fmla="*/ 0 w 1349"/>
                  <a:gd name="T1" fmla="*/ 0 h 1764"/>
                  <a:gd name="T2" fmla="*/ 0 w 1349"/>
                  <a:gd name="T3" fmla="*/ 0 h 1764"/>
                  <a:gd name="T4" fmla="*/ 0 w 1349"/>
                  <a:gd name="T5" fmla="*/ 0 h 1764"/>
                  <a:gd name="T6" fmla="*/ 0 w 1349"/>
                  <a:gd name="T7" fmla="*/ 0 h 1764"/>
                  <a:gd name="T8" fmla="*/ 0 w 1349"/>
                  <a:gd name="T9" fmla="*/ 0 h 1764"/>
                  <a:gd name="T10" fmla="*/ 0 w 1349"/>
                  <a:gd name="T11" fmla="*/ 0 h 1764"/>
                  <a:gd name="T12" fmla="*/ 0 w 1349"/>
                  <a:gd name="T13" fmla="*/ 0 h 1764"/>
                  <a:gd name="T14" fmla="*/ 0 w 1349"/>
                  <a:gd name="T15" fmla="*/ 0 h 1764"/>
                  <a:gd name="T16" fmla="*/ 0 w 1349"/>
                  <a:gd name="T17" fmla="*/ 0 h 1764"/>
                  <a:gd name="T18" fmla="*/ 0 w 1349"/>
                  <a:gd name="T19" fmla="*/ 0 h 1764"/>
                  <a:gd name="T20" fmla="*/ 0 w 1349"/>
                  <a:gd name="T21" fmla="*/ 0 h 1764"/>
                  <a:gd name="T22" fmla="*/ 0 w 1349"/>
                  <a:gd name="T23" fmla="*/ 0 h 1764"/>
                  <a:gd name="T24" fmla="*/ 0 w 1349"/>
                  <a:gd name="T25" fmla="*/ 0 h 1764"/>
                  <a:gd name="T26" fmla="*/ 0 w 1349"/>
                  <a:gd name="T27" fmla="*/ 0 h 1764"/>
                  <a:gd name="T28" fmla="*/ 0 w 1349"/>
                  <a:gd name="T29" fmla="*/ 0 h 1764"/>
                  <a:gd name="T30" fmla="*/ 0 w 1349"/>
                  <a:gd name="T31" fmla="*/ 0 h 1764"/>
                  <a:gd name="T32" fmla="*/ 0 w 1349"/>
                  <a:gd name="T33" fmla="*/ 0 h 1764"/>
                  <a:gd name="T34" fmla="*/ 0 w 1349"/>
                  <a:gd name="T35" fmla="*/ 0 h 1764"/>
                  <a:gd name="T36" fmla="*/ 0 w 1349"/>
                  <a:gd name="T37" fmla="*/ 0 h 1764"/>
                  <a:gd name="T38" fmla="*/ 0 w 1349"/>
                  <a:gd name="T39" fmla="*/ 0 h 1764"/>
                  <a:gd name="T40" fmla="*/ 0 w 1349"/>
                  <a:gd name="T41" fmla="*/ 0 h 1764"/>
                  <a:gd name="T42" fmla="*/ 0 w 1349"/>
                  <a:gd name="T43" fmla="*/ 0 h 1764"/>
                  <a:gd name="T44" fmla="*/ 0 w 1349"/>
                  <a:gd name="T45" fmla="*/ 0 h 1764"/>
                  <a:gd name="T46" fmla="*/ 0 w 1349"/>
                  <a:gd name="T47" fmla="*/ 0 h 1764"/>
                  <a:gd name="T48" fmla="*/ 0 w 1349"/>
                  <a:gd name="T49" fmla="*/ 0 h 1764"/>
                  <a:gd name="T50" fmla="*/ 0 w 1349"/>
                  <a:gd name="T51" fmla="*/ 0 h 1764"/>
                  <a:gd name="T52" fmla="*/ 0 w 1349"/>
                  <a:gd name="T53" fmla="*/ 0 h 1764"/>
                  <a:gd name="T54" fmla="*/ 0 w 1349"/>
                  <a:gd name="T55" fmla="*/ 0 h 1764"/>
                  <a:gd name="T56" fmla="*/ 0 w 1349"/>
                  <a:gd name="T57" fmla="*/ 0 h 1764"/>
                  <a:gd name="T58" fmla="*/ 0 w 1349"/>
                  <a:gd name="T59" fmla="*/ 0 h 1764"/>
                  <a:gd name="T60" fmla="*/ 0 w 1349"/>
                  <a:gd name="T61" fmla="*/ 0 h 1764"/>
                  <a:gd name="T62" fmla="*/ 0 w 1349"/>
                  <a:gd name="T63" fmla="*/ 0 h 1764"/>
                  <a:gd name="T64" fmla="*/ 0 w 1349"/>
                  <a:gd name="T65" fmla="*/ 0 h 1764"/>
                  <a:gd name="T66" fmla="*/ 0 w 1349"/>
                  <a:gd name="T67" fmla="*/ 0 h 1764"/>
                  <a:gd name="T68" fmla="*/ 0 w 1349"/>
                  <a:gd name="T69" fmla="*/ 0 h 1764"/>
                  <a:gd name="T70" fmla="*/ 0 w 1349"/>
                  <a:gd name="T71" fmla="*/ 0 h 1764"/>
                  <a:gd name="T72" fmla="*/ 0 w 1349"/>
                  <a:gd name="T73" fmla="*/ 0 h 1764"/>
                  <a:gd name="T74" fmla="*/ 0 w 1349"/>
                  <a:gd name="T75" fmla="*/ 0 h 1764"/>
                  <a:gd name="T76" fmla="*/ 0 w 1349"/>
                  <a:gd name="T77" fmla="*/ 0 h 1764"/>
                  <a:gd name="T78" fmla="*/ 0 w 1349"/>
                  <a:gd name="T79" fmla="*/ 0 h 1764"/>
                  <a:gd name="T80" fmla="*/ 0 w 1349"/>
                  <a:gd name="T81" fmla="*/ 0 h 1764"/>
                  <a:gd name="T82" fmla="*/ 0 w 1349"/>
                  <a:gd name="T83" fmla="*/ 0 h 1764"/>
                  <a:gd name="T84" fmla="*/ 0 w 1349"/>
                  <a:gd name="T85" fmla="*/ 0 h 1764"/>
                  <a:gd name="T86" fmla="*/ 0 w 1349"/>
                  <a:gd name="T87" fmla="*/ 0 h 1764"/>
                  <a:gd name="T88" fmla="*/ 0 w 1349"/>
                  <a:gd name="T89" fmla="*/ 0 h 1764"/>
                  <a:gd name="T90" fmla="*/ 0 w 1349"/>
                  <a:gd name="T91" fmla="*/ 0 h 1764"/>
                  <a:gd name="T92" fmla="*/ 0 w 1349"/>
                  <a:gd name="T93" fmla="*/ 0 h 1764"/>
                  <a:gd name="T94" fmla="*/ 0 w 1349"/>
                  <a:gd name="T95" fmla="*/ 0 h 1764"/>
                  <a:gd name="T96" fmla="*/ 0 w 1349"/>
                  <a:gd name="T97" fmla="*/ 0 h 1764"/>
                  <a:gd name="T98" fmla="*/ 0 w 1349"/>
                  <a:gd name="T99" fmla="*/ 0 h 1764"/>
                  <a:gd name="T100" fmla="*/ 0 w 1349"/>
                  <a:gd name="T101" fmla="*/ 0 h 1764"/>
                  <a:gd name="T102" fmla="*/ 0 w 1349"/>
                  <a:gd name="T103" fmla="*/ 0 h 1764"/>
                  <a:gd name="T104" fmla="*/ 0 w 1349"/>
                  <a:gd name="T105" fmla="*/ 0 h 1764"/>
                  <a:gd name="T106" fmla="*/ 0 w 1349"/>
                  <a:gd name="T107" fmla="*/ 0 h 1764"/>
                  <a:gd name="T108" fmla="*/ 0 w 1349"/>
                  <a:gd name="T109" fmla="*/ 0 h 1764"/>
                  <a:gd name="T110" fmla="*/ 0 w 1349"/>
                  <a:gd name="T111" fmla="*/ 0 h 1764"/>
                  <a:gd name="T112" fmla="*/ 0 w 1349"/>
                  <a:gd name="T113" fmla="*/ 0 h 1764"/>
                  <a:gd name="T114" fmla="*/ 0 w 1349"/>
                  <a:gd name="T115" fmla="*/ 0 h 1764"/>
                  <a:gd name="T116" fmla="*/ 0 w 1349"/>
                  <a:gd name="T117" fmla="*/ 0 h 1764"/>
                  <a:gd name="T118" fmla="*/ 0 w 1349"/>
                  <a:gd name="T119" fmla="*/ 0 h 1764"/>
                  <a:gd name="T120" fmla="*/ 0 w 1349"/>
                  <a:gd name="T121" fmla="*/ 0 h 1764"/>
                  <a:gd name="T122" fmla="*/ 0 w 1349"/>
                  <a:gd name="T123" fmla="*/ 0 h 1764"/>
                  <a:gd name="T124" fmla="*/ 0 w 1349"/>
                  <a:gd name="T125" fmla="*/ 0 h 176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49"/>
                  <a:gd name="T190" fmla="*/ 0 h 1764"/>
                  <a:gd name="T191" fmla="*/ 1349 w 1349"/>
                  <a:gd name="T192" fmla="*/ 1764 h 176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49" h="1764">
                    <a:moveTo>
                      <a:pt x="574" y="0"/>
                    </a:moveTo>
                    <a:lnTo>
                      <a:pt x="565" y="9"/>
                    </a:lnTo>
                    <a:lnTo>
                      <a:pt x="536" y="42"/>
                    </a:lnTo>
                    <a:lnTo>
                      <a:pt x="506" y="75"/>
                    </a:lnTo>
                    <a:lnTo>
                      <a:pt x="475" y="110"/>
                    </a:lnTo>
                    <a:lnTo>
                      <a:pt x="445" y="145"/>
                    </a:lnTo>
                    <a:lnTo>
                      <a:pt x="414" y="182"/>
                    </a:lnTo>
                    <a:lnTo>
                      <a:pt x="383" y="218"/>
                    </a:lnTo>
                    <a:lnTo>
                      <a:pt x="353" y="255"/>
                    </a:lnTo>
                    <a:lnTo>
                      <a:pt x="325" y="291"/>
                    </a:lnTo>
                    <a:lnTo>
                      <a:pt x="304" y="320"/>
                    </a:lnTo>
                    <a:lnTo>
                      <a:pt x="283" y="350"/>
                    </a:lnTo>
                    <a:lnTo>
                      <a:pt x="264" y="381"/>
                    </a:lnTo>
                    <a:lnTo>
                      <a:pt x="244" y="414"/>
                    </a:lnTo>
                    <a:lnTo>
                      <a:pt x="225" y="449"/>
                    </a:lnTo>
                    <a:lnTo>
                      <a:pt x="208" y="486"/>
                    </a:lnTo>
                    <a:lnTo>
                      <a:pt x="190" y="523"/>
                    </a:lnTo>
                    <a:lnTo>
                      <a:pt x="174" y="561"/>
                    </a:lnTo>
                    <a:lnTo>
                      <a:pt x="158" y="600"/>
                    </a:lnTo>
                    <a:lnTo>
                      <a:pt x="143" y="642"/>
                    </a:lnTo>
                    <a:lnTo>
                      <a:pt x="128" y="683"/>
                    </a:lnTo>
                    <a:lnTo>
                      <a:pt x="114" y="725"/>
                    </a:lnTo>
                    <a:lnTo>
                      <a:pt x="101" y="767"/>
                    </a:lnTo>
                    <a:lnTo>
                      <a:pt x="89" y="810"/>
                    </a:lnTo>
                    <a:lnTo>
                      <a:pt x="77" y="854"/>
                    </a:lnTo>
                    <a:lnTo>
                      <a:pt x="66" y="897"/>
                    </a:lnTo>
                    <a:lnTo>
                      <a:pt x="56" y="942"/>
                    </a:lnTo>
                    <a:lnTo>
                      <a:pt x="47" y="985"/>
                    </a:lnTo>
                    <a:lnTo>
                      <a:pt x="38" y="1029"/>
                    </a:lnTo>
                    <a:lnTo>
                      <a:pt x="30" y="1073"/>
                    </a:lnTo>
                    <a:lnTo>
                      <a:pt x="24" y="1116"/>
                    </a:lnTo>
                    <a:lnTo>
                      <a:pt x="18" y="1159"/>
                    </a:lnTo>
                    <a:lnTo>
                      <a:pt x="12" y="1201"/>
                    </a:lnTo>
                    <a:lnTo>
                      <a:pt x="8" y="1243"/>
                    </a:lnTo>
                    <a:lnTo>
                      <a:pt x="4" y="1284"/>
                    </a:lnTo>
                    <a:lnTo>
                      <a:pt x="2" y="1324"/>
                    </a:lnTo>
                    <a:lnTo>
                      <a:pt x="0" y="1364"/>
                    </a:lnTo>
                    <a:lnTo>
                      <a:pt x="0" y="1402"/>
                    </a:lnTo>
                    <a:lnTo>
                      <a:pt x="0" y="1438"/>
                    </a:lnTo>
                    <a:lnTo>
                      <a:pt x="1" y="1474"/>
                    </a:lnTo>
                    <a:lnTo>
                      <a:pt x="3" y="1508"/>
                    </a:lnTo>
                    <a:lnTo>
                      <a:pt x="6" y="1540"/>
                    </a:lnTo>
                    <a:lnTo>
                      <a:pt x="8" y="1557"/>
                    </a:lnTo>
                    <a:lnTo>
                      <a:pt x="942" y="1764"/>
                    </a:lnTo>
                    <a:lnTo>
                      <a:pt x="933" y="1728"/>
                    </a:lnTo>
                    <a:lnTo>
                      <a:pt x="926" y="1695"/>
                    </a:lnTo>
                    <a:lnTo>
                      <a:pt x="919" y="1661"/>
                    </a:lnTo>
                    <a:lnTo>
                      <a:pt x="913" y="1625"/>
                    </a:lnTo>
                    <a:lnTo>
                      <a:pt x="908" y="1589"/>
                    </a:lnTo>
                    <a:lnTo>
                      <a:pt x="903" y="1552"/>
                    </a:lnTo>
                    <a:lnTo>
                      <a:pt x="900" y="1513"/>
                    </a:lnTo>
                    <a:lnTo>
                      <a:pt x="898" y="1475"/>
                    </a:lnTo>
                    <a:lnTo>
                      <a:pt x="896" y="1435"/>
                    </a:lnTo>
                    <a:lnTo>
                      <a:pt x="896" y="1396"/>
                    </a:lnTo>
                    <a:lnTo>
                      <a:pt x="896" y="1354"/>
                    </a:lnTo>
                    <a:lnTo>
                      <a:pt x="896" y="1314"/>
                    </a:lnTo>
                    <a:lnTo>
                      <a:pt x="898" y="1273"/>
                    </a:lnTo>
                    <a:lnTo>
                      <a:pt x="900" y="1231"/>
                    </a:lnTo>
                    <a:lnTo>
                      <a:pt x="903" y="1190"/>
                    </a:lnTo>
                    <a:lnTo>
                      <a:pt x="907" y="1148"/>
                    </a:lnTo>
                    <a:lnTo>
                      <a:pt x="913" y="1107"/>
                    </a:lnTo>
                    <a:lnTo>
                      <a:pt x="918" y="1066"/>
                    </a:lnTo>
                    <a:lnTo>
                      <a:pt x="924" y="1025"/>
                    </a:lnTo>
                    <a:lnTo>
                      <a:pt x="931" y="984"/>
                    </a:lnTo>
                    <a:lnTo>
                      <a:pt x="938" y="945"/>
                    </a:lnTo>
                    <a:lnTo>
                      <a:pt x="947" y="904"/>
                    </a:lnTo>
                    <a:lnTo>
                      <a:pt x="955" y="866"/>
                    </a:lnTo>
                    <a:lnTo>
                      <a:pt x="965" y="828"/>
                    </a:lnTo>
                    <a:lnTo>
                      <a:pt x="976" y="791"/>
                    </a:lnTo>
                    <a:lnTo>
                      <a:pt x="986" y="755"/>
                    </a:lnTo>
                    <a:lnTo>
                      <a:pt x="997" y="719"/>
                    </a:lnTo>
                    <a:lnTo>
                      <a:pt x="1010" y="685"/>
                    </a:lnTo>
                    <a:lnTo>
                      <a:pt x="1022" y="652"/>
                    </a:lnTo>
                    <a:lnTo>
                      <a:pt x="1035" y="621"/>
                    </a:lnTo>
                    <a:lnTo>
                      <a:pt x="1050" y="591"/>
                    </a:lnTo>
                    <a:lnTo>
                      <a:pt x="1064" y="562"/>
                    </a:lnTo>
                    <a:lnTo>
                      <a:pt x="1079" y="535"/>
                    </a:lnTo>
                    <a:lnTo>
                      <a:pt x="1107" y="490"/>
                    </a:lnTo>
                    <a:lnTo>
                      <a:pt x="1136" y="444"/>
                    </a:lnTo>
                    <a:lnTo>
                      <a:pt x="1167" y="399"/>
                    </a:lnTo>
                    <a:lnTo>
                      <a:pt x="1198" y="353"/>
                    </a:lnTo>
                    <a:lnTo>
                      <a:pt x="1231" y="309"/>
                    </a:lnTo>
                    <a:lnTo>
                      <a:pt x="1263" y="264"/>
                    </a:lnTo>
                    <a:lnTo>
                      <a:pt x="1295" y="222"/>
                    </a:lnTo>
                    <a:lnTo>
                      <a:pt x="1327" y="180"/>
                    </a:lnTo>
                    <a:lnTo>
                      <a:pt x="1349" y="152"/>
                    </a:lnTo>
                    <a:lnTo>
                      <a:pt x="587" y="2"/>
                    </a:lnTo>
                    <a:lnTo>
                      <a:pt x="574" y="0"/>
                    </a:lnTo>
                    <a:close/>
                    <a:moveTo>
                      <a:pt x="1270" y="182"/>
                    </a:moveTo>
                    <a:lnTo>
                      <a:pt x="1240" y="221"/>
                    </a:lnTo>
                    <a:lnTo>
                      <a:pt x="1210" y="261"/>
                    </a:lnTo>
                    <a:lnTo>
                      <a:pt x="1180" y="303"/>
                    </a:lnTo>
                    <a:lnTo>
                      <a:pt x="1150" y="344"/>
                    </a:lnTo>
                    <a:lnTo>
                      <a:pt x="1121" y="386"/>
                    </a:lnTo>
                    <a:lnTo>
                      <a:pt x="1093" y="428"/>
                    </a:lnTo>
                    <a:lnTo>
                      <a:pt x="1065" y="470"/>
                    </a:lnTo>
                    <a:lnTo>
                      <a:pt x="1041" y="513"/>
                    </a:lnTo>
                    <a:lnTo>
                      <a:pt x="1028" y="534"/>
                    </a:lnTo>
                    <a:lnTo>
                      <a:pt x="1017" y="557"/>
                    </a:lnTo>
                    <a:lnTo>
                      <a:pt x="1006" y="580"/>
                    </a:lnTo>
                    <a:lnTo>
                      <a:pt x="994" y="604"/>
                    </a:lnTo>
                    <a:lnTo>
                      <a:pt x="984" y="628"/>
                    </a:lnTo>
                    <a:lnTo>
                      <a:pt x="973" y="654"/>
                    </a:lnTo>
                    <a:lnTo>
                      <a:pt x="963" y="681"/>
                    </a:lnTo>
                    <a:lnTo>
                      <a:pt x="954" y="708"/>
                    </a:lnTo>
                    <a:lnTo>
                      <a:pt x="945" y="736"/>
                    </a:lnTo>
                    <a:lnTo>
                      <a:pt x="935" y="764"/>
                    </a:lnTo>
                    <a:lnTo>
                      <a:pt x="927" y="793"/>
                    </a:lnTo>
                    <a:lnTo>
                      <a:pt x="920" y="822"/>
                    </a:lnTo>
                    <a:lnTo>
                      <a:pt x="904" y="882"/>
                    </a:lnTo>
                    <a:lnTo>
                      <a:pt x="892" y="944"/>
                    </a:lnTo>
                    <a:lnTo>
                      <a:pt x="883" y="992"/>
                    </a:lnTo>
                    <a:lnTo>
                      <a:pt x="875" y="1041"/>
                    </a:lnTo>
                    <a:lnTo>
                      <a:pt x="868" y="1091"/>
                    </a:lnTo>
                    <a:lnTo>
                      <a:pt x="863" y="1140"/>
                    </a:lnTo>
                    <a:lnTo>
                      <a:pt x="858" y="1190"/>
                    </a:lnTo>
                    <a:lnTo>
                      <a:pt x="855" y="1239"/>
                    </a:lnTo>
                    <a:lnTo>
                      <a:pt x="853" y="1288"/>
                    </a:lnTo>
                    <a:lnTo>
                      <a:pt x="851" y="1338"/>
                    </a:lnTo>
                    <a:lnTo>
                      <a:pt x="851" y="1386"/>
                    </a:lnTo>
                    <a:lnTo>
                      <a:pt x="852" y="1435"/>
                    </a:lnTo>
                    <a:lnTo>
                      <a:pt x="855" y="1482"/>
                    </a:lnTo>
                    <a:lnTo>
                      <a:pt x="858" y="1529"/>
                    </a:lnTo>
                    <a:lnTo>
                      <a:pt x="863" y="1574"/>
                    </a:lnTo>
                    <a:lnTo>
                      <a:pt x="868" y="1619"/>
                    </a:lnTo>
                    <a:lnTo>
                      <a:pt x="875" y="1662"/>
                    </a:lnTo>
                    <a:lnTo>
                      <a:pt x="884" y="1705"/>
                    </a:lnTo>
                    <a:lnTo>
                      <a:pt x="865" y="1701"/>
                    </a:lnTo>
                    <a:lnTo>
                      <a:pt x="832" y="1693"/>
                    </a:lnTo>
                    <a:lnTo>
                      <a:pt x="787" y="1683"/>
                    </a:lnTo>
                    <a:lnTo>
                      <a:pt x="733" y="1671"/>
                    </a:lnTo>
                    <a:lnTo>
                      <a:pt x="671" y="1657"/>
                    </a:lnTo>
                    <a:lnTo>
                      <a:pt x="602" y="1642"/>
                    </a:lnTo>
                    <a:lnTo>
                      <a:pt x="530" y="1626"/>
                    </a:lnTo>
                    <a:lnTo>
                      <a:pt x="457" y="1610"/>
                    </a:lnTo>
                    <a:lnTo>
                      <a:pt x="382" y="1594"/>
                    </a:lnTo>
                    <a:lnTo>
                      <a:pt x="312" y="1578"/>
                    </a:lnTo>
                    <a:lnTo>
                      <a:pt x="245" y="1563"/>
                    </a:lnTo>
                    <a:lnTo>
                      <a:pt x="185" y="1550"/>
                    </a:lnTo>
                    <a:lnTo>
                      <a:pt x="133" y="1538"/>
                    </a:lnTo>
                    <a:lnTo>
                      <a:pt x="92" y="1529"/>
                    </a:lnTo>
                    <a:lnTo>
                      <a:pt x="64" y="1523"/>
                    </a:lnTo>
                    <a:lnTo>
                      <a:pt x="50" y="1520"/>
                    </a:lnTo>
                    <a:lnTo>
                      <a:pt x="48" y="1494"/>
                    </a:lnTo>
                    <a:lnTo>
                      <a:pt x="47" y="1467"/>
                    </a:lnTo>
                    <a:lnTo>
                      <a:pt x="46" y="1439"/>
                    </a:lnTo>
                    <a:lnTo>
                      <a:pt x="46" y="1410"/>
                    </a:lnTo>
                    <a:lnTo>
                      <a:pt x="46" y="1380"/>
                    </a:lnTo>
                    <a:lnTo>
                      <a:pt x="47" y="1350"/>
                    </a:lnTo>
                    <a:lnTo>
                      <a:pt x="48" y="1319"/>
                    </a:lnTo>
                    <a:lnTo>
                      <a:pt x="50" y="1287"/>
                    </a:lnTo>
                    <a:lnTo>
                      <a:pt x="53" y="1254"/>
                    </a:lnTo>
                    <a:lnTo>
                      <a:pt x="56" y="1221"/>
                    </a:lnTo>
                    <a:lnTo>
                      <a:pt x="60" y="1188"/>
                    </a:lnTo>
                    <a:lnTo>
                      <a:pt x="64" y="1154"/>
                    </a:lnTo>
                    <a:lnTo>
                      <a:pt x="69" y="1120"/>
                    </a:lnTo>
                    <a:lnTo>
                      <a:pt x="74" y="1085"/>
                    </a:lnTo>
                    <a:lnTo>
                      <a:pt x="81" y="1050"/>
                    </a:lnTo>
                    <a:lnTo>
                      <a:pt x="87" y="1015"/>
                    </a:lnTo>
                    <a:lnTo>
                      <a:pt x="97" y="965"/>
                    </a:lnTo>
                    <a:lnTo>
                      <a:pt x="109" y="916"/>
                    </a:lnTo>
                    <a:lnTo>
                      <a:pt x="121" y="867"/>
                    </a:lnTo>
                    <a:lnTo>
                      <a:pt x="134" y="818"/>
                    </a:lnTo>
                    <a:lnTo>
                      <a:pt x="148" y="769"/>
                    </a:lnTo>
                    <a:lnTo>
                      <a:pt x="163" y="721"/>
                    </a:lnTo>
                    <a:lnTo>
                      <a:pt x="179" y="674"/>
                    </a:lnTo>
                    <a:lnTo>
                      <a:pt x="196" y="628"/>
                    </a:lnTo>
                    <a:lnTo>
                      <a:pt x="214" y="584"/>
                    </a:lnTo>
                    <a:lnTo>
                      <a:pt x="233" y="540"/>
                    </a:lnTo>
                    <a:lnTo>
                      <a:pt x="251" y="498"/>
                    </a:lnTo>
                    <a:lnTo>
                      <a:pt x="272" y="459"/>
                    </a:lnTo>
                    <a:lnTo>
                      <a:pt x="292" y="421"/>
                    </a:lnTo>
                    <a:lnTo>
                      <a:pt x="314" y="384"/>
                    </a:lnTo>
                    <a:lnTo>
                      <a:pt x="337" y="350"/>
                    </a:lnTo>
                    <a:lnTo>
                      <a:pt x="360" y="319"/>
                    </a:lnTo>
                    <a:lnTo>
                      <a:pt x="388" y="284"/>
                    </a:lnTo>
                    <a:lnTo>
                      <a:pt x="416" y="249"/>
                    </a:lnTo>
                    <a:lnTo>
                      <a:pt x="445" y="215"/>
                    </a:lnTo>
                    <a:lnTo>
                      <a:pt x="474" y="180"/>
                    </a:lnTo>
                    <a:lnTo>
                      <a:pt x="504" y="145"/>
                    </a:lnTo>
                    <a:lnTo>
                      <a:pt x="533" y="112"/>
                    </a:lnTo>
                    <a:lnTo>
                      <a:pt x="562" y="80"/>
                    </a:lnTo>
                    <a:lnTo>
                      <a:pt x="590" y="48"/>
                    </a:lnTo>
                    <a:lnTo>
                      <a:pt x="624" y="54"/>
                    </a:lnTo>
                    <a:lnTo>
                      <a:pt x="698" y="70"/>
                    </a:lnTo>
                    <a:lnTo>
                      <a:pt x="799" y="90"/>
                    </a:lnTo>
                    <a:lnTo>
                      <a:pt x="916" y="112"/>
                    </a:lnTo>
                    <a:lnTo>
                      <a:pt x="1033" y="135"/>
                    </a:lnTo>
                    <a:lnTo>
                      <a:pt x="1141" y="157"/>
                    </a:lnTo>
                    <a:lnTo>
                      <a:pt x="1224" y="172"/>
                    </a:lnTo>
                    <a:lnTo>
                      <a:pt x="1270" y="1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96" name="Freeform 72"/>
              <p:cNvSpPr>
                <a:spLocks/>
              </p:cNvSpPr>
              <p:nvPr/>
            </p:nvSpPr>
            <p:spPr bwMode="auto">
              <a:xfrm>
                <a:off x="3423" y="1644"/>
                <a:ext cx="40" cy="66"/>
              </a:xfrm>
              <a:custGeom>
                <a:avLst/>
                <a:gdLst>
                  <a:gd name="T0" fmla="*/ 0 w 282"/>
                  <a:gd name="T1" fmla="*/ 0 h 460"/>
                  <a:gd name="T2" fmla="*/ 0 w 282"/>
                  <a:gd name="T3" fmla="*/ 0 h 460"/>
                  <a:gd name="T4" fmla="*/ 0 w 282"/>
                  <a:gd name="T5" fmla="*/ 0 h 460"/>
                  <a:gd name="T6" fmla="*/ 0 w 282"/>
                  <a:gd name="T7" fmla="*/ 0 h 460"/>
                  <a:gd name="T8" fmla="*/ 0 w 282"/>
                  <a:gd name="T9" fmla="*/ 0 h 460"/>
                  <a:gd name="T10" fmla="*/ 0 w 282"/>
                  <a:gd name="T11" fmla="*/ 0 h 460"/>
                  <a:gd name="T12" fmla="*/ 0 w 282"/>
                  <a:gd name="T13" fmla="*/ 0 h 460"/>
                  <a:gd name="T14" fmla="*/ 0 w 282"/>
                  <a:gd name="T15" fmla="*/ 0 h 460"/>
                  <a:gd name="T16" fmla="*/ 0 w 282"/>
                  <a:gd name="T17" fmla="*/ 0 h 460"/>
                  <a:gd name="T18" fmla="*/ 0 w 282"/>
                  <a:gd name="T19" fmla="*/ 0 h 460"/>
                  <a:gd name="T20" fmla="*/ 0 w 282"/>
                  <a:gd name="T21" fmla="*/ 0 h 460"/>
                  <a:gd name="T22" fmla="*/ 0 w 282"/>
                  <a:gd name="T23" fmla="*/ 0 h 460"/>
                  <a:gd name="T24" fmla="*/ 0 w 282"/>
                  <a:gd name="T25" fmla="*/ 0 h 460"/>
                  <a:gd name="T26" fmla="*/ 0 w 282"/>
                  <a:gd name="T27" fmla="*/ 0 h 460"/>
                  <a:gd name="T28" fmla="*/ 0 w 282"/>
                  <a:gd name="T29" fmla="*/ 0 h 460"/>
                  <a:gd name="T30" fmla="*/ 0 w 282"/>
                  <a:gd name="T31" fmla="*/ 0 h 460"/>
                  <a:gd name="T32" fmla="*/ 0 w 282"/>
                  <a:gd name="T33" fmla="*/ 0 h 460"/>
                  <a:gd name="T34" fmla="*/ 0 w 282"/>
                  <a:gd name="T35" fmla="*/ 0 h 460"/>
                  <a:gd name="T36" fmla="*/ 0 w 282"/>
                  <a:gd name="T37" fmla="*/ 0 h 460"/>
                  <a:gd name="T38" fmla="*/ 0 w 282"/>
                  <a:gd name="T39" fmla="*/ 0 h 460"/>
                  <a:gd name="T40" fmla="*/ 0 w 282"/>
                  <a:gd name="T41" fmla="*/ 0 h 460"/>
                  <a:gd name="T42" fmla="*/ 0 w 282"/>
                  <a:gd name="T43" fmla="*/ 0 h 460"/>
                  <a:gd name="T44" fmla="*/ 0 w 282"/>
                  <a:gd name="T45" fmla="*/ 0 h 460"/>
                  <a:gd name="T46" fmla="*/ 0 w 282"/>
                  <a:gd name="T47" fmla="*/ 0 h 460"/>
                  <a:gd name="T48" fmla="*/ 0 w 282"/>
                  <a:gd name="T49" fmla="*/ 0 h 460"/>
                  <a:gd name="T50" fmla="*/ 0 w 282"/>
                  <a:gd name="T51" fmla="*/ 0 h 460"/>
                  <a:gd name="T52" fmla="*/ 0 w 282"/>
                  <a:gd name="T53" fmla="*/ 0 h 460"/>
                  <a:gd name="T54" fmla="*/ 0 w 282"/>
                  <a:gd name="T55" fmla="*/ 0 h 460"/>
                  <a:gd name="T56" fmla="*/ 0 w 282"/>
                  <a:gd name="T57" fmla="*/ 0 h 460"/>
                  <a:gd name="T58" fmla="*/ 0 w 282"/>
                  <a:gd name="T59" fmla="*/ 0 h 460"/>
                  <a:gd name="T60" fmla="*/ 0 w 282"/>
                  <a:gd name="T61" fmla="*/ 0 h 460"/>
                  <a:gd name="T62" fmla="*/ 0 w 282"/>
                  <a:gd name="T63" fmla="*/ 0 h 460"/>
                  <a:gd name="T64" fmla="*/ 0 w 282"/>
                  <a:gd name="T65" fmla="*/ 0 h 460"/>
                  <a:gd name="T66" fmla="*/ 0 w 282"/>
                  <a:gd name="T67" fmla="*/ 0 h 460"/>
                  <a:gd name="T68" fmla="*/ 0 w 282"/>
                  <a:gd name="T69" fmla="*/ 0 h 460"/>
                  <a:gd name="T70" fmla="*/ 0 w 282"/>
                  <a:gd name="T71" fmla="*/ 0 h 460"/>
                  <a:gd name="T72" fmla="*/ 0 w 282"/>
                  <a:gd name="T73" fmla="*/ 0 h 460"/>
                  <a:gd name="T74" fmla="*/ 0 w 282"/>
                  <a:gd name="T75" fmla="*/ 0 h 460"/>
                  <a:gd name="T76" fmla="*/ 0 w 282"/>
                  <a:gd name="T77" fmla="*/ 0 h 460"/>
                  <a:gd name="T78" fmla="*/ 0 w 282"/>
                  <a:gd name="T79" fmla="*/ 0 h 460"/>
                  <a:gd name="T80" fmla="*/ 0 w 282"/>
                  <a:gd name="T81" fmla="*/ 0 h 46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82"/>
                  <a:gd name="T124" fmla="*/ 0 h 460"/>
                  <a:gd name="T125" fmla="*/ 282 w 282"/>
                  <a:gd name="T126" fmla="*/ 460 h 46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82" h="460">
                    <a:moveTo>
                      <a:pt x="202" y="331"/>
                    </a:moveTo>
                    <a:lnTo>
                      <a:pt x="204" y="318"/>
                    </a:lnTo>
                    <a:lnTo>
                      <a:pt x="206" y="306"/>
                    </a:lnTo>
                    <a:lnTo>
                      <a:pt x="207" y="293"/>
                    </a:lnTo>
                    <a:lnTo>
                      <a:pt x="207" y="282"/>
                    </a:lnTo>
                    <a:lnTo>
                      <a:pt x="207" y="270"/>
                    </a:lnTo>
                    <a:lnTo>
                      <a:pt x="205" y="260"/>
                    </a:lnTo>
                    <a:lnTo>
                      <a:pt x="203" y="250"/>
                    </a:lnTo>
                    <a:lnTo>
                      <a:pt x="201" y="239"/>
                    </a:lnTo>
                    <a:lnTo>
                      <a:pt x="189" y="203"/>
                    </a:lnTo>
                    <a:lnTo>
                      <a:pt x="176" y="169"/>
                    </a:lnTo>
                    <a:lnTo>
                      <a:pt x="173" y="160"/>
                    </a:lnTo>
                    <a:lnTo>
                      <a:pt x="171" y="152"/>
                    </a:lnTo>
                    <a:lnTo>
                      <a:pt x="169" y="143"/>
                    </a:lnTo>
                    <a:lnTo>
                      <a:pt x="168" y="134"/>
                    </a:lnTo>
                    <a:lnTo>
                      <a:pt x="168" y="125"/>
                    </a:lnTo>
                    <a:lnTo>
                      <a:pt x="168" y="115"/>
                    </a:lnTo>
                    <a:lnTo>
                      <a:pt x="169" y="106"/>
                    </a:lnTo>
                    <a:lnTo>
                      <a:pt x="171" y="97"/>
                    </a:lnTo>
                    <a:lnTo>
                      <a:pt x="174" y="86"/>
                    </a:lnTo>
                    <a:lnTo>
                      <a:pt x="179" y="75"/>
                    </a:lnTo>
                    <a:lnTo>
                      <a:pt x="184" y="64"/>
                    </a:lnTo>
                    <a:lnTo>
                      <a:pt x="190" y="52"/>
                    </a:lnTo>
                    <a:lnTo>
                      <a:pt x="198" y="40"/>
                    </a:lnTo>
                    <a:lnTo>
                      <a:pt x="207" y="27"/>
                    </a:lnTo>
                    <a:lnTo>
                      <a:pt x="219" y="14"/>
                    </a:lnTo>
                    <a:lnTo>
                      <a:pt x="231" y="0"/>
                    </a:lnTo>
                    <a:lnTo>
                      <a:pt x="234" y="10"/>
                    </a:lnTo>
                    <a:lnTo>
                      <a:pt x="238" y="24"/>
                    </a:lnTo>
                    <a:lnTo>
                      <a:pt x="243" y="43"/>
                    </a:lnTo>
                    <a:lnTo>
                      <a:pt x="248" y="66"/>
                    </a:lnTo>
                    <a:lnTo>
                      <a:pt x="257" y="118"/>
                    </a:lnTo>
                    <a:lnTo>
                      <a:pt x="266" y="176"/>
                    </a:lnTo>
                    <a:lnTo>
                      <a:pt x="275" y="235"/>
                    </a:lnTo>
                    <a:lnTo>
                      <a:pt x="280" y="288"/>
                    </a:lnTo>
                    <a:lnTo>
                      <a:pt x="282" y="311"/>
                    </a:lnTo>
                    <a:lnTo>
                      <a:pt x="282" y="330"/>
                    </a:lnTo>
                    <a:lnTo>
                      <a:pt x="282" y="345"/>
                    </a:lnTo>
                    <a:lnTo>
                      <a:pt x="280" y="355"/>
                    </a:lnTo>
                    <a:lnTo>
                      <a:pt x="276" y="366"/>
                    </a:lnTo>
                    <a:lnTo>
                      <a:pt x="270" y="375"/>
                    </a:lnTo>
                    <a:lnTo>
                      <a:pt x="265" y="384"/>
                    </a:lnTo>
                    <a:lnTo>
                      <a:pt x="259" y="392"/>
                    </a:lnTo>
                    <a:lnTo>
                      <a:pt x="252" y="400"/>
                    </a:lnTo>
                    <a:lnTo>
                      <a:pt x="244" y="408"/>
                    </a:lnTo>
                    <a:lnTo>
                      <a:pt x="235" y="414"/>
                    </a:lnTo>
                    <a:lnTo>
                      <a:pt x="227" y="421"/>
                    </a:lnTo>
                    <a:lnTo>
                      <a:pt x="218" y="427"/>
                    </a:lnTo>
                    <a:lnTo>
                      <a:pt x="207" y="433"/>
                    </a:lnTo>
                    <a:lnTo>
                      <a:pt x="197" y="437"/>
                    </a:lnTo>
                    <a:lnTo>
                      <a:pt x="187" y="442"/>
                    </a:lnTo>
                    <a:lnTo>
                      <a:pt x="176" y="446"/>
                    </a:lnTo>
                    <a:lnTo>
                      <a:pt x="165" y="449"/>
                    </a:lnTo>
                    <a:lnTo>
                      <a:pt x="155" y="452"/>
                    </a:lnTo>
                    <a:lnTo>
                      <a:pt x="143" y="454"/>
                    </a:lnTo>
                    <a:lnTo>
                      <a:pt x="121" y="459"/>
                    </a:lnTo>
                    <a:lnTo>
                      <a:pt x="99" y="460"/>
                    </a:lnTo>
                    <a:lnTo>
                      <a:pt x="77" y="460"/>
                    </a:lnTo>
                    <a:lnTo>
                      <a:pt x="58" y="458"/>
                    </a:lnTo>
                    <a:lnTo>
                      <a:pt x="48" y="456"/>
                    </a:lnTo>
                    <a:lnTo>
                      <a:pt x="39" y="453"/>
                    </a:lnTo>
                    <a:lnTo>
                      <a:pt x="31" y="450"/>
                    </a:lnTo>
                    <a:lnTo>
                      <a:pt x="24" y="447"/>
                    </a:lnTo>
                    <a:lnTo>
                      <a:pt x="16" y="443"/>
                    </a:lnTo>
                    <a:lnTo>
                      <a:pt x="10" y="439"/>
                    </a:lnTo>
                    <a:lnTo>
                      <a:pt x="4" y="435"/>
                    </a:lnTo>
                    <a:lnTo>
                      <a:pt x="0" y="430"/>
                    </a:lnTo>
                    <a:lnTo>
                      <a:pt x="15" y="431"/>
                    </a:lnTo>
                    <a:lnTo>
                      <a:pt x="32" y="432"/>
                    </a:lnTo>
                    <a:lnTo>
                      <a:pt x="48" y="432"/>
                    </a:lnTo>
                    <a:lnTo>
                      <a:pt x="65" y="432"/>
                    </a:lnTo>
                    <a:lnTo>
                      <a:pt x="80" y="430"/>
                    </a:lnTo>
                    <a:lnTo>
                      <a:pt x="96" y="428"/>
                    </a:lnTo>
                    <a:lnTo>
                      <a:pt x="110" y="423"/>
                    </a:lnTo>
                    <a:lnTo>
                      <a:pt x="125" y="418"/>
                    </a:lnTo>
                    <a:lnTo>
                      <a:pt x="138" y="413"/>
                    </a:lnTo>
                    <a:lnTo>
                      <a:pt x="151" y="406"/>
                    </a:lnTo>
                    <a:lnTo>
                      <a:pt x="162" y="398"/>
                    </a:lnTo>
                    <a:lnTo>
                      <a:pt x="172" y="387"/>
                    </a:lnTo>
                    <a:lnTo>
                      <a:pt x="182" y="376"/>
                    </a:lnTo>
                    <a:lnTo>
                      <a:pt x="190" y="362"/>
                    </a:lnTo>
                    <a:lnTo>
                      <a:pt x="197" y="348"/>
                    </a:lnTo>
                    <a:lnTo>
                      <a:pt x="202" y="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97" name="Freeform 73"/>
              <p:cNvSpPr>
                <a:spLocks/>
              </p:cNvSpPr>
              <p:nvPr/>
            </p:nvSpPr>
            <p:spPr bwMode="auto">
              <a:xfrm>
                <a:off x="3400" y="1520"/>
                <a:ext cx="89" cy="166"/>
              </a:xfrm>
              <a:custGeom>
                <a:avLst/>
                <a:gdLst>
                  <a:gd name="T0" fmla="*/ 0 w 619"/>
                  <a:gd name="T1" fmla="*/ 0 h 1164"/>
                  <a:gd name="T2" fmla="*/ 0 w 619"/>
                  <a:gd name="T3" fmla="*/ 0 h 1164"/>
                  <a:gd name="T4" fmla="*/ 0 w 619"/>
                  <a:gd name="T5" fmla="*/ 0 h 1164"/>
                  <a:gd name="T6" fmla="*/ 0 w 619"/>
                  <a:gd name="T7" fmla="*/ 0 h 1164"/>
                  <a:gd name="T8" fmla="*/ 0 w 619"/>
                  <a:gd name="T9" fmla="*/ 0 h 1164"/>
                  <a:gd name="T10" fmla="*/ 0 w 619"/>
                  <a:gd name="T11" fmla="*/ 0 h 1164"/>
                  <a:gd name="T12" fmla="*/ 0 w 619"/>
                  <a:gd name="T13" fmla="*/ 0 h 1164"/>
                  <a:gd name="T14" fmla="*/ 0 w 619"/>
                  <a:gd name="T15" fmla="*/ 0 h 1164"/>
                  <a:gd name="T16" fmla="*/ 0 w 619"/>
                  <a:gd name="T17" fmla="*/ 0 h 1164"/>
                  <a:gd name="T18" fmla="*/ 0 w 619"/>
                  <a:gd name="T19" fmla="*/ 0 h 1164"/>
                  <a:gd name="T20" fmla="*/ 0 w 619"/>
                  <a:gd name="T21" fmla="*/ 0 h 1164"/>
                  <a:gd name="T22" fmla="*/ 0 w 619"/>
                  <a:gd name="T23" fmla="*/ 0 h 1164"/>
                  <a:gd name="T24" fmla="*/ 0 w 619"/>
                  <a:gd name="T25" fmla="*/ 0 h 1164"/>
                  <a:gd name="T26" fmla="*/ 0 w 619"/>
                  <a:gd name="T27" fmla="*/ 0 h 1164"/>
                  <a:gd name="T28" fmla="*/ 0 w 619"/>
                  <a:gd name="T29" fmla="*/ 0 h 1164"/>
                  <a:gd name="T30" fmla="*/ 0 w 619"/>
                  <a:gd name="T31" fmla="*/ 0 h 1164"/>
                  <a:gd name="T32" fmla="*/ 0 w 619"/>
                  <a:gd name="T33" fmla="*/ 0 h 1164"/>
                  <a:gd name="T34" fmla="*/ 0 w 619"/>
                  <a:gd name="T35" fmla="*/ 0 h 1164"/>
                  <a:gd name="T36" fmla="*/ 0 w 619"/>
                  <a:gd name="T37" fmla="*/ 0 h 1164"/>
                  <a:gd name="T38" fmla="*/ 0 w 619"/>
                  <a:gd name="T39" fmla="*/ 0 h 1164"/>
                  <a:gd name="T40" fmla="*/ 0 w 619"/>
                  <a:gd name="T41" fmla="*/ 0 h 1164"/>
                  <a:gd name="T42" fmla="*/ 0 w 619"/>
                  <a:gd name="T43" fmla="*/ 0 h 1164"/>
                  <a:gd name="T44" fmla="*/ 0 w 619"/>
                  <a:gd name="T45" fmla="*/ 0 h 1164"/>
                  <a:gd name="T46" fmla="*/ 0 w 619"/>
                  <a:gd name="T47" fmla="*/ 0 h 1164"/>
                  <a:gd name="T48" fmla="*/ 0 w 619"/>
                  <a:gd name="T49" fmla="*/ 0 h 1164"/>
                  <a:gd name="T50" fmla="*/ 0 w 619"/>
                  <a:gd name="T51" fmla="*/ 0 h 1164"/>
                  <a:gd name="T52" fmla="*/ 0 w 619"/>
                  <a:gd name="T53" fmla="*/ 0 h 1164"/>
                  <a:gd name="T54" fmla="*/ 0 w 619"/>
                  <a:gd name="T55" fmla="*/ 0 h 1164"/>
                  <a:gd name="T56" fmla="*/ 0 w 619"/>
                  <a:gd name="T57" fmla="*/ 0 h 1164"/>
                  <a:gd name="T58" fmla="*/ 0 w 619"/>
                  <a:gd name="T59" fmla="*/ 0 h 1164"/>
                  <a:gd name="T60" fmla="*/ 0 w 619"/>
                  <a:gd name="T61" fmla="*/ 0 h 1164"/>
                  <a:gd name="T62" fmla="*/ 0 w 619"/>
                  <a:gd name="T63" fmla="*/ 0 h 1164"/>
                  <a:gd name="T64" fmla="*/ 0 w 619"/>
                  <a:gd name="T65" fmla="*/ 0 h 1164"/>
                  <a:gd name="T66" fmla="*/ 0 w 619"/>
                  <a:gd name="T67" fmla="*/ 0 h 1164"/>
                  <a:gd name="T68" fmla="*/ 0 w 619"/>
                  <a:gd name="T69" fmla="*/ 0 h 1164"/>
                  <a:gd name="T70" fmla="*/ 0 w 619"/>
                  <a:gd name="T71" fmla="*/ 0 h 1164"/>
                  <a:gd name="T72" fmla="*/ 0 w 619"/>
                  <a:gd name="T73" fmla="*/ 0 h 1164"/>
                  <a:gd name="T74" fmla="*/ 0 w 619"/>
                  <a:gd name="T75" fmla="*/ 0 h 1164"/>
                  <a:gd name="T76" fmla="*/ 0 w 619"/>
                  <a:gd name="T77" fmla="*/ 0 h 1164"/>
                  <a:gd name="T78" fmla="*/ 0 w 619"/>
                  <a:gd name="T79" fmla="*/ 0 h 1164"/>
                  <a:gd name="T80" fmla="*/ 0 w 619"/>
                  <a:gd name="T81" fmla="*/ 0 h 1164"/>
                  <a:gd name="T82" fmla="*/ 0 w 619"/>
                  <a:gd name="T83" fmla="*/ 0 h 1164"/>
                  <a:gd name="T84" fmla="*/ 0 w 619"/>
                  <a:gd name="T85" fmla="*/ 0 h 1164"/>
                  <a:gd name="T86" fmla="*/ 0 w 619"/>
                  <a:gd name="T87" fmla="*/ 0 h 1164"/>
                  <a:gd name="T88" fmla="*/ 0 w 619"/>
                  <a:gd name="T89" fmla="*/ 0 h 1164"/>
                  <a:gd name="T90" fmla="*/ 0 w 619"/>
                  <a:gd name="T91" fmla="*/ 0 h 1164"/>
                  <a:gd name="T92" fmla="*/ 0 w 619"/>
                  <a:gd name="T93" fmla="*/ 0 h 1164"/>
                  <a:gd name="T94" fmla="*/ 0 w 619"/>
                  <a:gd name="T95" fmla="*/ 0 h 1164"/>
                  <a:gd name="T96" fmla="*/ 0 w 619"/>
                  <a:gd name="T97" fmla="*/ 0 h 1164"/>
                  <a:gd name="T98" fmla="*/ 0 w 619"/>
                  <a:gd name="T99" fmla="*/ 0 h 1164"/>
                  <a:gd name="T100" fmla="*/ 0 w 619"/>
                  <a:gd name="T101" fmla="*/ 0 h 1164"/>
                  <a:gd name="T102" fmla="*/ 0 w 619"/>
                  <a:gd name="T103" fmla="*/ 0 h 1164"/>
                  <a:gd name="T104" fmla="*/ 0 w 619"/>
                  <a:gd name="T105" fmla="*/ 0 h 1164"/>
                  <a:gd name="T106" fmla="*/ 0 w 619"/>
                  <a:gd name="T107" fmla="*/ 0 h 1164"/>
                  <a:gd name="T108" fmla="*/ 0 w 619"/>
                  <a:gd name="T109" fmla="*/ 0 h 1164"/>
                  <a:gd name="T110" fmla="*/ 0 w 619"/>
                  <a:gd name="T111" fmla="*/ 0 h 1164"/>
                  <a:gd name="T112" fmla="*/ 0 w 619"/>
                  <a:gd name="T113" fmla="*/ 0 h 1164"/>
                  <a:gd name="T114" fmla="*/ 0 w 619"/>
                  <a:gd name="T115" fmla="*/ 0 h 1164"/>
                  <a:gd name="T116" fmla="*/ 0 w 619"/>
                  <a:gd name="T117" fmla="*/ 0 h 1164"/>
                  <a:gd name="T118" fmla="*/ 0 w 619"/>
                  <a:gd name="T119" fmla="*/ 0 h 1164"/>
                  <a:gd name="T120" fmla="*/ 0 w 619"/>
                  <a:gd name="T121" fmla="*/ 0 h 1164"/>
                  <a:gd name="T122" fmla="*/ 0 w 619"/>
                  <a:gd name="T123" fmla="*/ 0 h 1164"/>
                  <a:gd name="T124" fmla="*/ 0 w 619"/>
                  <a:gd name="T125" fmla="*/ 0 h 116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19"/>
                  <a:gd name="T190" fmla="*/ 0 h 1164"/>
                  <a:gd name="T191" fmla="*/ 619 w 619"/>
                  <a:gd name="T192" fmla="*/ 1164 h 116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19" h="1164">
                    <a:moveTo>
                      <a:pt x="221" y="728"/>
                    </a:moveTo>
                    <a:lnTo>
                      <a:pt x="223" y="718"/>
                    </a:lnTo>
                    <a:lnTo>
                      <a:pt x="225" y="709"/>
                    </a:lnTo>
                    <a:lnTo>
                      <a:pt x="226" y="700"/>
                    </a:lnTo>
                    <a:lnTo>
                      <a:pt x="226" y="691"/>
                    </a:lnTo>
                    <a:lnTo>
                      <a:pt x="225" y="674"/>
                    </a:lnTo>
                    <a:lnTo>
                      <a:pt x="223" y="659"/>
                    </a:lnTo>
                    <a:lnTo>
                      <a:pt x="218" y="644"/>
                    </a:lnTo>
                    <a:lnTo>
                      <a:pt x="212" y="631"/>
                    </a:lnTo>
                    <a:lnTo>
                      <a:pt x="206" y="617"/>
                    </a:lnTo>
                    <a:lnTo>
                      <a:pt x="199" y="604"/>
                    </a:lnTo>
                    <a:lnTo>
                      <a:pt x="192" y="591"/>
                    </a:lnTo>
                    <a:lnTo>
                      <a:pt x="185" y="578"/>
                    </a:lnTo>
                    <a:lnTo>
                      <a:pt x="177" y="565"/>
                    </a:lnTo>
                    <a:lnTo>
                      <a:pt x="172" y="552"/>
                    </a:lnTo>
                    <a:lnTo>
                      <a:pt x="167" y="538"/>
                    </a:lnTo>
                    <a:lnTo>
                      <a:pt x="164" y="523"/>
                    </a:lnTo>
                    <a:lnTo>
                      <a:pt x="164" y="515"/>
                    </a:lnTo>
                    <a:lnTo>
                      <a:pt x="163" y="507"/>
                    </a:lnTo>
                    <a:lnTo>
                      <a:pt x="164" y="498"/>
                    </a:lnTo>
                    <a:lnTo>
                      <a:pt x="165" y="490"/>
                    </a:lnTo>
                    <a:lnTo>
                      <a:pt x="166" y="480"/>
                    </a:lnTo>
                    <a:lnTo>
                      <a:pt x="169" y="471"/>
                    </a:lnTo>
                    <a:lnTo>
                      <a:pt x="172" y="462"/>
                    </a:lnTo>
                    <a:lnTo>
                      <a:pt x="175" y="454"/>
                    </a:lnTo>
                    <a:lnTo>
                      <a:pt x="179" y="446"/>
                    </a:lnTo>
                    <a:lnTo>
                      <a:pt x="185" y="438"/>
                    </a:lnTo>
                    <a:lnTo>
                      <a:pt x="190" y="431"/>
                    </a:lnTo>
                    <a:lnTo>
                      <a:pt x="195" y="425"/>
                    </a:lnTo>
                    <a:lnTo>
                      <a:pt x="208" y="411"/>
                    </a:lnTo>
                    <a:lnTo>
                      <a:pt x="222" y="400"/>
                    </a:lnTo>
                    <a:lnTo>
                      <a:pt x="236" y="389"/>
                    </a:lnTo>
                    <a:lnTo>
                      <a:pt x="253" y="378"/>
                    </a:lnTo>
                    <a:lnTo>
                      <a:pt x="285" y="358"/>
                    </a:lnTo>
                    <a:lnTo>
                      <a:pt x="317" y="336"/>
                    </a:lnTo>
                    <a:lnTo>
                      <a:pt x="331" y="325"/>
                    </a:lnTo>
                    <a:lnTo>
                      <a:pt x="346" y="312"/>
                    </a:lnTo>
                    <a:lnTo>
                      <a:pt x="352" y="306"/>
                    </a:lnTo>
                    <a:lnTo>
                      <a:pt x="358" y="299"/>
                    </a:lnTo>
                    <a:lnTo>
                      <a:pt x="364" y="292"/>
                    </a:lnTo>
                    <a:lnTo>
                      <a:pt x="370" y="284"/>
                    </a:lnTo>
                    <a:lnTo>
                      <a:pt x="362" y="278"/>
                    </a:lnTo>
                    <a:lnTo>
                      <a:pt x="357" y="270"/>
                    </a:lnTo>
                    <a:lnTo>
                      <a:pt x="351" y="262"/>
                    </a:lnTo>
                    <a:lnTo>
                      <a:pt x="346" y="254"/>
                    </a:lnTo>
                    <a:lnTo>
                      <a:pt x="335" y="236"/>
                    </a:lnTo>
                    <a:lnTo>
                      <a:pt x="327" y="217"/>
                    </a:lnTo>
                    <a:lnTo>
                      <a:pt x="319" y="198"/>
                    </a:lnTo>
                    <a:lnTo>
                      <a:pt x="310" y="180"/>
                    </a:lnTo>
                    <a:lnTo>
                      <a:pt x="300" y="163"/>
                    </a:lnTo>
                    <a:lnTo>
                      <a:pt x="290" y="148"/>
                    </a:lnTo>
                    <a:lnTo>
                      <a:pt x="303" y="136"/>
                    </a:lnTo>
                    <a:lnTo>
                      <a:pt x="317" y="126"/>
                    </a:lnTo>
                    <a:lnTo>
                      <a:pt x="331" y="115"/>
                    </a:lnTo>
                    <a:lnTo>
                      <a:pt x="346" y="104"/>
                    </a:lnTo>
                    <a:lnTo>
                      <a:pt x="377" y="84"/>
                    </a:lnTo>
                    <a:lnTo>
                      <a:pt x="410" y="65"/>
                    </a:lnTo>
                    <a:lnTo>
                      <a:pt x="443" y="47"/>
                    </a:lnTo>
                    <a:lnTo>
                      <a:pt x="477" y="30"/>
                    </a:lnTo>
                    <a:lnTo>
                      <a:pt x="511" y="14"/>
                    </a:lnTo>
                    <a:lnTo>
                      <a:pt x="543" y="0"/>
                    </a:lnTo>
                    <a:lnTo>
                      <a:pt x="537" y="7"/>
                    </a:lnTo>
                    <a:lnTo>
                      <a:pt x="530" y="15"/>
                    </a:lnTo>
                    <a:lnTo>
                      <a:pt x="524" y="23"/>
                    </a:lnTo>
                    <a:lnTo>
                      <a:pt x="517" y="31"/>
                    </a:lnTo>
                    <a:lnTo>
                      <a:pt x="529" y="40"/>
                    </a:lnTo>
                    <a:lnTo>
                      <a:pt x="540" y="52"/>
                    </a:lnTo>
                    <a:lnTo>
                      <a:pt x="552" y="64"/>
                    </a:lnTo>
                    <a:lnTo>
                      <a:pt x="565" y="77"/>
                    </a:lnTo>
                    <a:lnTo>
                      <a:pt x="577" y="91"/>
                    </a:lnTo>
                    <a:lnTo>
                      <a:pt x="591" y="103"/>
                    </a:lnTo>
                    <a:lnTo>
                      <a:pt x="597" y="108"/>
                    </a:lnTo>
                    <a:lnTo>
                      <a:pt x="604" y="114"/>
                    </a:lnTo>
                    <a:lnTo>
                      <a:pt x="611" y="118"/>
                    </a:lnTo>
                    <a:lnTo>
                      <a:pt x="619" y="121"/>
                    </a:lnTo>
                    <a:lnTo>
                      <a:pt x="587" y="136"/>
                    </a:lnTo>
                    <a:lnTo>
                      <a:pt x="560" y="150"/>
                    </a:lnTo>
                    <a:lnTo>
                      <a:pt x="539" y="161"/>
                    </a:lnTo>
                    <a:lnTo>
                      <a:pt x="523" y="171"/>
                    </a:lnTo>
                    <a:lnTo>
                      <a:pt x="511" y="181"/>
                    </a:lnTo>
                    <a:lnTo>
                      <a:pt x="503" y="189"/>
                    </a:lnTo>
                    <a:lnTo>
                      <a:pt x="501" y="193"/>
                    </a:lnTo>
                    <a:lnTo>
                      <a:pt x="498" y="197"/>
                    </a:lnTo>
                    <a:lnTo>
                      <a:pt x="497" y="201"/>
                    </a:lnTo>
                    <a:lnTo>
                      <a:pt x="495" y="206"/>
                    </a:lnTo>
                    <a:lnTo>
                      <a:pt x="493" y="226"/>
                    </a:lnTo>
                    <a:lnTo>
                      <a:pt x="489" y="253"/>
                    </a:lnTo>
                    <a:lnTo>
                      <a:pt x="486" y="270"/>
                    </a:lnTo>
                    <a:lnTo>
                      <a:pt x="480" y="289"/>
                    </a:lnTo>
                    <a:lnTo>
                      <a:pt x="472" y="313"/>
                    </a:lnTo>
                    <a:lnTo>
                      <a:pt x="460" y="340"/>
                    </a:lnTo>
                    <a:lnTo>
                      <a:pt x="455" y="347"/>
                    </a:lnTo>
                    <a:lnTo>
                      <a:pt x="450" y="353"/>
                    </a:lnTo>
                    <a:lnTo>
                      <a:pt x="444" y="360"/>
                    </a:lnTo>
                    <a:lnTo>
                      <a:pt x="436" y="366"/>
                    </a:lnTo>
                    <a:lnTo>
                      <a:pt x="419" y="376"/>
                    </a:lnTo>
                    <a:lnTo>
                      <a:pt x="401" y="388"/>
                    </a:lnTo>
                    <a:lnTo>
                      <a:pt x="381" y="398"/>
                    </a:lnTo>
                    <a:lnTo>
                      <a:pt x="363" y="411"/>
                    </a:lnTo>
                    <a:lnTo>
                      <a:pt x="355" y="419"/>
                    </a:lnTo>
                    <a:lnTo>
                      <a:pt x="348" y="426"/>
                    </a:lnTo>
                    <a:lnTo>
                      <a:pt x="342" y="434"/>
                    </a:lnTo>
                    <a:lnTo>
                      <a:pt x="336" y="444"/>
                    </a:lnTo>
                    <a:lnTo>
                      <a:pt x="330" y="459"/>
                    </a:lnTo>
                    <a:lnTo>
                      <a:pt x="327" y="472"/>
                    </a:lnTo>
                    <a:lnTo>
                      <a:pt x="325" y="486"/>
                    </a:lnTo>
                    <a:lnTo>
                      <a:pt x="325" y="497"/>
                    </a:lnTo>
                    <a:lnTo>
                      <a:pt x="326" y="510"/>
                    </a:lnTo>
                    <a:lnTo>
                      <a:pt x="328" y="520"/>
                    </a:lnTo>
                    <a:lnTo>
                      <a:pt x="331" y="530"/>
                    </a:lnTo>
                    <a:lnTo>
                      <a:pt x="335" y="541"/>
                    </a:lnTo>
                    <a:lnTo>
                      <a:pt x="343" y="561"/>
                    </a:lnTo>
                    <a:lnTo>
                      <a:pt x="350" y="582"/>
                    </a:lnTo>
                    <a:lnTo>
                      <a:pt x="353" y="593"/>
                    </a:lnTo>
                    <a:lnTo>
                      <a:pt x="354" y="605"/>
                    </a:lnTo>
                    <a:lnTo>
                      <a:pt x="354" y="617"/>
                    </a:lnTo>
                    <a:lnTo>
                      <a:pt x="353" y="630"/>
                    </a:lnTo>
                    <a:lnTo>
                      <a:pt x="351" y="641"/>
                    </a:lnTo>
                    <a:lnTo>
                      <a:pt x="348" y="651"/>
                    </a:lnTo>
                    <a:lnTo>
                      <a:pt x="345" y="661"/>
                    </a:lnTo>
                    <a:lnTo>
                      <a:pt x="342" y="669"/>
                    </a:lnTo>
                    <a:lnTo>
                      <a:pt x="334" y="684"/>
                    </a:lnTo>
                    <a:lnTo>
                      <a:pt x="326" y="699"/>
                    </a:lnTo>
                    <a:lnTo>
                      <a:pt x="317" y="713"/>
                    </a:lnTo>
                    <a:lnTo>
                      <a:pt x="309" y="727"/>
                    </a:lnTo>
                    <a:lnTo>
                      <a:pt x="300" y="742"/>
                    </a:lnTo>
                    <a:lnTo>
                      <a:pt x="292" y="760"/>
                    </a:lnTo>
                    <a:lnTo>
                      <a:pt x="280" y="792"/>
                    </a:lnTo>
                    <a:lnTo>
                      <a:pt x="263" y="831"/>
                    </a:lnTo>
                    <a:lnTo>
                      <a:pt x="247" y="872"/>
                    </a:lnTo>
                    <a:lnTo>
                      <a:pt x="234" y="905"/>
                    </a:lnTo>
                    <a:lnTo>
                      <a:pt x="230" y="919"/>
                    </a:lnTo>
                    <a:lnTo>
                      <a:pt x="227" y="931"/>
                    </a:lnTo>
                    <a:lnTo>
                      <a:pt x="226" y="943"/>
                    </a:lnTo>
                    <a:lnTo>
                      <a:pt x="225" y="952"/>
                    </a:lnTo>
                    <a:lnTo>
                      <a:pt x="226" y="969"/>
                    </a:lnTo>
                    <a:lnTo>
                      <a:pt x="227" y="983"/>
                    </a:lnTo>
                    <a:lnTo>
                      <a:pt x="227" y="989"/>
                    </a:lnTo>
                    <a:lnTo>
                      <a:pt x="227" y="997"/>
                    </a:lnTo>
                    <a:lnTo>
                      <a:pt x="225" y="1005"/>
                    </a:lnTo>
                    <a:lnTo>
                      <a:pt x="222" y="1013"/>
                    </a:lnTo>
                    <a:lnTo>
                      <a:pt x="217" y="1024"/>
                    </a:lnTo>
                    <a:lnTo>
                      <a:pt x="209" y="1034"/>
                    </a:lnTo>
                    <a:lnTo>
                      <a:pt x="201" y="1047"/>
                    </a:lnTo>
                    <a:lnTo>
                      <a:pt x="189" y="1062"/>
                    </a:lnTo>
                    <a:lnTo>
                      <a:pt x="183" y="1069"/>
                    </a:lnTo>
                    <a:lnTo>
                      <a:pt x="174" y="1076"/>
                    </a:lnTo>
                    <a:lnTo>
                      <a:pt x="166" y="1082"/>
                    </a:lnTo>
                    <a:lnTo>
                      <a:pt x="156" y="1090"/>
                    </a:lnTo>
                    <a:lnTo>
                      <a:pt x="135" y="1102"/>
                    </a:lnTo>
                    <a:lnTo>
                      <a:pt x="113" y="1115"/>
                    </a:lnTo>
                    <a:lnTo>
                      <a:pt x="91" y="1127"/>
                    </a:lnTo>
                    <a:lnTo>
                      <a:pt x="68" y="1138"/>
                    </a:lnTo>
                    <a:lnTo>
                      <a:pt x="48" y="1151"/>
                    </a:lnTo>
                    <a:lnTo>
                      <a:pt x="31" y="1164"/>
                    </a:lnTo>
                    <a:lnTo>
                      <a:pt x="26" y="1159"/>
                    </a:lnTo>
                    <a:lnTo>
                      <a:pt x="23" y="1154"/>
                    </a:lnTo>
                    <a:lnTo>
                      <a:pt x="21" y="1149"/>
                    </a:lnTo>
                    <a:lnTo>
                      <a:pt x="20" y="1143"/>
                    </a:lnTo>
                    <a:lnTo>
                      <a:pt x="19" y="1135"/>
                    </a:lnTo>
                    <a:lnTo>
                      <a:pt x="20" y="1127"/>
                    </a:lnTo>
                    <a:lnTo>
                      <a:pt x="25" y="1111"/>
                    </a:lnTo>
                    <a:lnTo>
                      <a:pt x="33" y="1094"/>
                    </a:lnTo>
                    <a:lnTo>
                      <a:pt x="93" y="1122"/>
                    </a:lnTo>
                    <a:lnTo>
                      <a:pt x="71" y="1102"/>
                    </a:lnTo>
                    <a:lnTo>
                      <a:pt x="52" y="1084"/>
                    </a:lnTo>
                    <a:lnTo>
                      <a:pt x="37" y="1066"/>
                    </a:lnTo>
                    <a:lnTo>
                      <a:pt x="24" y="1049"/>
                    </a:lnTo>
                    <a:lnTo>
                      <a:pt x="14" y="1034"/>
                    </a:lnTo>
                    <a:lnTo>
                      <a:pt x="7" y="1018"/>
                    </a:lnTo>
                    <a:lnTo>
                      <a:pt x="2" y="1005"/>
                    </a:lnTo>
                    <a:lnTo>
                      <a:pt x="0" y="991"/>
                    </a:lnTo>
                    <a:lnTo>
                      <a:pt x="0" y="979"/>
                    </a:lnTo>
                    <a:lnTo>
                      <a:pt x="1" y="967"/>
                    </a:lnTo>
                    <a:lnTo>
                      <a:pt x="5" y="955"/>
                    </a:lnTo>
                    <a:lnTo>
                      <a:pt x="10" y="945"/>
                    </a:lnTo>
                    <a:lnTo>
                      <a:pt x="16" y="935"/>
                    </a:lnTo>
                    <a:lnTo>
                      <a:pt x="24" y="924"/>
                    </a:lnTo>
                    <a:lnTo>
                      <a:pt x="34" y="915"/>
                    </a:lnTo>
                    <a:lnTo>
                      <a:pt x="44" y="905"/>
                    </a:lnTo>
                    <a:lnTo>
                      <a:pt x="93" y="867"/>
                    </a:lnTo>
                    <a:lnTo>
                      <a:pt x="145" y="829"/>
                    </a:lnTo>
                    <a:lnTo>
                      <a:pt x="158" y="818"/>
                    </a:lnTo>
                    <a:lnTo>
                      <a:pt x="169" y="807"/>
                    </a:lnTo>
                    <a:lnTo>
                      <a:pt x="180" y="796"/>
                    </a:lnTo>
                    <a:lnTo>
                      <a:pt x="191" y="784"/>
                    </a:lnTo>
                    <a:lnTo>
                      <a:pt x="200" y="771"/>
                    </a:lnTo>
                    <a:lnTo>
                      <a:pt x="208" y="758"/>
                    </a:lnTo>
                    <a:lnTo>
                      <a:pt x="215" y="743"/>
                    </a:lnTo>
                    <a:lnTo>
                      <a:pt x="221" y="7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98" name="Freeform 74"/>
              <p:cNvSpPr>
                <a:spLocks/>
              </p:cNvSpPr>
              <p:nvPr/>
            </p:nvSpPr>
            <p:spPr bwMode="auto">
              <a:xfrm>
                <a:off x="3550" y="1265"/>
                <a:ext cx="371" cy="386"/>
              </a:xfrm>
              <a:custGeom>
                <a:avLst/>
                <a:gdLst>
                  <a:gd name="T0" fmla="*/ 0 w 2595"/>
                  <a:gd name="T1" fmla="*/ 0 h 2700"/>
                  <a:gd name="T2" fmla="*/ 0 w 2595"/>
                  <a:gd name="T3" fmla="*/ 0 h 2700"/>
                  <a:gd name="T4" fmla="*/ 0 w 2595"/>
                  <a:gd name="T5" fmla="*/ 0 h 2700"/>
                  <a:gd name="T6" fmla="*/ 0 w 2595"/>
                  <a:gd name="T7" fmla="*/ 0 h 2700"/>
                  <a:gd name="T8" fmla="*/ 0 w 2595"/>
                  <a:gd name="T9" fmla="*/ 0 h 2700"/>
                  <a:gd name="T10" fmla="*/ 0 w 2595"/>
                  <a:gd name="T11" fmla="*/ 0 h 2700"/>
                  <a:gd name="T12" fmla="*/ 0 w 2595"/>
                  <a:gd name="T13" fmla="*/ 0 h 2700"/>
                  <a:gd name="T14" fmla="*/ 0 w 2595"/>
                  <a:gd name="T15" fmla="*/ 0 h 2700"/>
                  <a:gd name="T16" fmla="*/ 0 w 2595"/>
                  <a:gd name="T17" fmla="*/ 0 h 2700"/>
                  <a:gd name="T18" fmla="*/ 0 w 2595"/>
                  <a:gd name="T19" fmla="*/ 0 h 2700"/>
                  <a:gd name="T20" fmla="*/ 0 w 2595"/>
                  <a:gd name="T21" fmla="*/ 0 h 2700"/>
                  <a:gd name="T22" fmla="*/ 0 w 2595"/>
                  <a:gd name="T23" fmla="*/ 0 h 2700"/>
                  <a:gd name="T24" fmla="*/ 0 w 2595"/>
                  <a:gd name="T25" fmla="*/ 0 h 2700"/>
                  <a:gd name="T26" fmla="*/ 0 w 2595"/>
                  <a:gd name="T27" fmla="*/ 0 h 2700"/>
                  <a:gd name="T28" fmla="*/ 0 w 2595"/>
                  <a:gd name="T29" fmla="*/ 0 h 2700"/>
                  <a:gd name="T30" fmla="*/ 0 w 2595"/>
                  <a:gd name="T31" fmla="*/ 0 h 2700"/>
                  <a:gd name="T32" fmla="*/ 0 w 2595"/>
                  <a:gd name="T33" fmla="*/ 0 h 2700"/>
                  <a:gd name="T34" fmla="*/ 0 w 2595"/>
                  <a:gd name="T35" fmla="*/ 0 h 2700"/>
                  <a:gd name="T36" fmla="*/ 0 w 2595"/>
                  <a:gd name="T37" fmla="*/ 0 h 2700"/>
                  <a:gd name="T38" fmla="*/ 0 w 2595"/>
                  <a:gd name="T39" fmla="*/ 0 h 2700"/>
                  <a:gd name="T40" fmla="*/ 0 w 2595"/>
                  <a:gd name="T41" fmla="*/ 0 h 2700"/>
                  <a:gd name="T42" fmla="*/ 0 w 2595"/>
                  <a:gd name="T43" fmla="*/ 0 h 2700"/>
                  <a:gd name="T44" fmla="*/ 0 w 2595"/>
                  <a:gd name="T45" fmla="*/ 0 h 2700"/>
                  <a:gd name="T46" fmla="*/ 0 w 2595"/>
                  <a:gd name="T47" fmla="*/ 0 h 2700"/>
                  <a:gd name="T48" fmla="*/ 0 w 2595"/>
                  <a:gd name="T49" fmla="*/ 0 h 2700"/>
                  <a:gd name="T50" fmla="*/ 0 w 2595"/>
                  <a:gd name="T51" fmla="*/ 0 h 2700"/>
                  <a:gd name="T52" fmla="*/ 0 w 2595"/>
                  <a:gd name="T53" fmla="*/ 0 h 2700"/>
                  <a:gd name="T54" fmla="*/ 0 w 2595"/>
                  <a:gd name="T55" fmla="*/ 0 h 2700"/>
                  <a:gd name="T56" fmla="*/ 0 w 2595"/>
                  <a:gd name="T57" fmla="*/ 0 h 2700"/>
                  <a:gd name="T58" fmla="*/ 0 w 2595"/>
                  <a:gd name="T59" fmla="*/ 0 h 2700"/>
                  <a:gd name="T60" fmla="*/ 0 w 2595"/>
                  <a:gd name="T61" fmla="*/ 0 h 2700"/>
                  <a:gd name="T62" fmla="*/ 0 w 2595"/>
                  <a:gd name="T63" fmla="*/ 0 h 2700"/>
                  <a:gd name="T64" fmla="*/ 0 w 2595"/>
                  <a:gd name="T65" fmla="*/ 0 h 2700"/>
                  <a:gd name="T66" fmla="*/ 0 w 2595"/>
                  <a:gd name="T67" fmla="*/ 0 h 2700"/>
                  <a:gd name="T68" fmla="*/ 0 w 2595"/>
                  <a:gd name="T69" fmla="*/ 0 h 2700"/>
                  <a:gd name="T70" fmla="*/ 0 w 2595"/>
                  <a:gd name="T71" fmla="*/ 0 h 2700"/>
                  <a:gd name="T72" fmla="*/ 0 w 2595"/>
                  <a:gd name="T73" fmla="*/ 0 h 2700"/>
                  <a:gd name="T74" fmla="*/ 0 w 2595"/>
                  <a:gd name="T75" fmla="*/ 0 h 2700"/>
                  <a:gd name="T76" fmla="*/ 0 w 2595"/>
                  <a:gd name="T77" fmla="*/ 0 h 2700"/>
                  <a:gd name="T78" fmla="*/ 0 w 2595"/>
                  <a:gd name="T79" fmla="*/ 0 h 2700"/>
                  <a:gd name="T80" fmla="*/ 0 w 2595"/>
                  <a:gd name="T81" fmla="*/ 0 h 2700"/>
                  <a:gd name="T82" fmla="*/ 0 w 2595"/>
                  <a:gd name="T83" fmla="*/ 0 h 2700"/>
                  <a:gd name="T84" fmla="*/ 0 w 2595"/>
                  <a:gd name="T85" fmla="*/ 0 h 270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595"/>
                  <a:gd name="T130" fmla="*/ 0 h 2700"/>
                  <a:gd name="T131" fmla="*/ 2595 w 2595"/>
                  <a:gd name="T132" fmla="*/ 2700 h 270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595" h="2700">
                    <a:moveTo>
                      <a:pt x="2593" y="1223"/>
                    </a:moveTo>
                    <a:lnTo>
                      <a:pt x="2595" y="1276"/>
                    </a:lnTo>
                    <a:lnTo>
                      <a:pt x="2594" y="1330"/>
                    </a:lnTo>
                    <a:lnTo>
                      <a:pt x="2590" y="1384"/>
                    </a:lnTo>
                    <a:lnTo>
                      <a:pt x="2583" y="1439"/>
                    </a:lnTo>
                    <a:lnTo>
                      <a:pt x="2573" y="1494"/>
                    </a:lnTo>
                    <a:lnTo>
                      <a:pt x="2559" y="1550"/>
                    </a:lnTo>
                    <a:lnTo>
                      <a:pt x="2543" y="1606"/>
                    </a:lnTo>
                    <a:lnTo>
                      <a:pt x="2523" y="1663"/>
                    </a:lnTo>
                    <a:lnTo>
                      <a:pt x="2500" y="1719"/>
                    </a:lnTo>
                    <a:lnTo>
                      <a:pt x="2476" y="1775"/>
                    </a:lnTo>
                    <a:lnTo>
                      <a:pt x="2447" y="1832"/>
                    </a:lnTo>
                    <a:lnTo>
                      <a:pt x="2415" y="1886"/>
                    </a:lnTo>
                    <a:lnTo>
                      <a:pt x="2380" y="1941"/>
                    </a:lnTo>
                    <a:lnTo>
                      <a:pt x="2342" y="1996"/>
                    </a:lnTo>
                    <a:lnTo>
                      <a:pt x="2302" y="2049"/>
                    </a:lnTo>
                    <a:lnTo>
                      <a:pt x="2259" y="2101"/>
                    </a:lnTo>
                    <a:lnTo>
                      <a:pt x="2212" y="2152"/>
                    </a:lnTo>
                    <a:lnTo>
                      <a:pt x="2162" y="2202"/>
                    </a:lnTo>
                    <a:lnTo>
                      <a:pt x="2110" y="2250"/>
                    </a:lnTo>
                    <a:lnTo>
                      <a:pt x="2055" y="2297"/>
                    </a:lnTo>
                    <a:lnTo>
                      <a:pt x="1996" y="2342"/>
                    </a:lnTo>
                    <a:lnTo>
                      <a:pt x="1935" y="2385"/>
                    </a:lnTo>
                    <a:lnTo>
                      <a:pt x="1872" y="2426"/>
                    </a:lnTo>
                    <a:lnTo>
                      <a:pt x="1805" y="2465"/>
                    </a:lnTo>
                    <a:lnTo>
                      <a:pt x="1736" y="2502"/>
                    </a:lnTo>
                    <a:lnTo>
                      <a:pt x="1663" y="2536"/>
                    </a:lnTo>
                    <a:lnTo>
                      <a:pt x="1588" y="2567"/>
                    </a:lnTo>
                    <a:lnTo>
                      <a:pt x="1510" y="2596"/>
                    </a:lnTo>
                    <a:lnTo>
                      <a:pt x="1430" y="2622"/>
                    </a:lnTo>
                    <a:lnTo>
                      <a:pt x="1346" y="2644"/>
                    </a:lnTo>
                    <a:lnTo>
                      <a:pt x="1260" y="2664"/>
                    </a:lnTo>
                    <a:lnTo>
                      <a:pt x="1171" y="2680"/>
                    </a:lnTo>
                    <a:lnTo>
                      <a:pt x="1106" y="2690"/>
                    </a:lnTo>
                    <a:lnTo>
                      <a:pt x="1044" y="2696"/>
                    </a:lnTo>
                    <a:lnTo>
                      <a:pt x="984" y="2699"/>
                    </a:lnTo>
                    <a:lnTo>
                      <a:pt x="926" y="2700"/>
                    </a:lnTo>
                    <a:lnTo>
                      <a:pt x="872" y="2698"/>
                    </a:lnTo>
                    <a:lnTo>
                      <a:pt x="819" y="2694"/>
                    </a:lnTo>
                    <a:lnTo>
                      <a:pt x="767" y="2686"/>
                    </a:lnTo>
                    <a:lnTo>
                      <a:pt x="719" y="2675"/>
                    </a:lnTo>
                    <a:lnTo>
                      <a:pt x="672" y="2663"/>
                    </a:lnTo>
                    <a:lnTo>
                      <a:pt x="628" y="2647"/>
                    </a:lnTo>
                    <a:lnTo>
                      <a:pt x="585" y="2629"/>
                    </a:lnTo>
                    <a:lnTo>
                      <a:pt x="545" y="2607"/>
                    </a:lnTo>
                    <a:lnTo>
                      <a:pt x="506" y="2583"/>
                    </a:lnTo>
                    <a:lnTo>
                      <a:pt x="470" y="2556"/>
                    </a:lnTo>
                    <a:lnTo>
                      <a:pt x="435" y="2527"/>
                    </a:lnTo>
                    <a:lnTo>
                      <a:pt x="402" y="2495"/>
                    </a:lnTo>
                    <a:lnTo>
                      <a:pt x="370" y="2460"/>
                    </a:lnTo>
                    <a:lnTo>
                      <a:pt x="340" y="2423"/>
                    </a:lnTo>
                    <a:lnTo>
                      <a:pt x="311" y="2383"/>
                    </a:lnTo>
                    <a:lnTo>
                      <a:pt x="284" y="2339"/>
                    </a:lnTo>
                    <a:lnTo>
                      <a:pt x="258" y="2294"/>
                    </a:lnTo>
                    <a:lnTo>
                      <a:pt x="234" y="2246"/>
                    </a:lnTo>
                    <a:lnTo>
                      <a:pt x="211" y="2194"/>
                    </a:lnTo>
                    <a:lnTo>
                      <a:pt x="190" y="2141"/>
                    </a:lnTo>
                    <a:lnTo>
                      <a:pt x="169" y="2085"/>
                    </a:lnTo>
                    <a:lnTo>
                      <a:pt x="150" y="2026"/>
                    </a:lnTo>
                    <a:lnTo>
                      <a:pt x="132" y="1964"/>
                    </a:lnTo>
                    <a:lnTo>
                      <a:pt x="115" y="1900"/>
                    </a:lnTo>
                    <a:lnTo>
                      <a:pt x="100" y="1833"/>
                    </a:lnTo>
                    <a:lnTo>
                      <a:pt x="84" y="1763"/>
                    </a:lnTo>
                    <a:lnTo>
                      <a:pt x="71" y="1691"/>
                    </a:lnTo>
                    <a:lnTo>
                      <a:pt x="57" y="1616"/>
                    </a:lnTo>
                    <a:lnTo>
                      <a:pt x="47" y="1550"/>
                    </a:lnTo>
                    <a:lnTo>
                      <a:pt x="37" y="1483"/>
                    </a:lnTo>
                    <a:lnTo>
                      <a:pt x="27" y="1416"/>
                    </a:lnTo>
                    <a:lnTo>
                      <a:pt x="19" y="1349"/>
                    </a:lnTo>
                    <a:lnTo>
                      <a:pt x="12" y="1281"/>
                    </a:lnTo>
                    <a:lnTo>
                      <a:pt x="6" y="1213"/>
                    </a:lnTo>
                    <a:lnTo>
                      <a:pt x="3" y="1146"/>
                    </a:lnTo>
                    <a:lnTo>
                      <a:pt x="1" y="1079"/>
                    </a:lnTo>
                    <a:lnTo>
                      <a:pt x="0" y="1012"/>
                    </a:lnTo>
                    <a:lnTo>
                      <a:pt x="2" y="946"/>
                    </a:lnTo>
                    <a:lnTo>
                      <a:pt x="7" y="881"/>
                    </a:lnTo>
                    <a:lnTo>
                      <a:pt x="14" y="817"/>
                    </a:lnTo>
                    <a:lnTo>
                      <a:pt x="24" y="754"/>
                    </a:lnTo>
                    <a:lnTo>
                      <a:pt x="38" y="692"/>
                    </a:lnTo>
                    <a:lnTo>
                      <a:pt x="54" y="632"/>
                    </a:lnTo>
                    <a:lnTo>
                      <a:pt x="74" y="574"/>
                    </a:lnTo>
                    <a:lnTo>
                      <a:pt x="98" y="517"/>
                    </a:lnTo>
                    <a:lnTo>
                      <a:pt x="126" y="462"/>
                    </a:lnTo>
                    <a:lnTo>
                      <a:pt x="158" y="411"/>
                    </a:lnTo>
                    <a:lnTo>
                      <a:pt x="194" y="361"/>
                    </a:lnTo>
                    <a:lnTo>
                      <a:pt x="235" y="314"/>
                    </a:lnTo>
                    <a:lnTo>
                      <a:pt x="281" y="268"/>
                    </a:lnTo>
                    <a:lnTo>
                      <a:pt x="331" y="227"/>
                    </a:lnTo>
                    <a:lnTo>
                      <a:pt x="387" y="187"/>
                    </a:lnTo>
                    <a:lnTo>
                      <a:pt x="448" y="151"/>
                    </a:lnTo>
                    <a:lnTo>
                      <a:pt x="515" y="119"/>
                    </a:lnTo>
                    <a:lnTo>
                      <a:pt x="588" y="90"/>
                    </a:lnTo>
                    <a:lnTo>
                      <a:pt x="666" y="64"/>
                    </a:lnTo>
                    <a:lnTo>
                      <a:pt x="751" y="44"/>
                    </a:lnTo>
                    <a:lnTo>
                      <a:pt x="843" y="26"/>
                    </a:lnTo>
                    <a:lnTo>
                      <a:pt x="940" y="13"/>
                    </a:lnTo>
                    <a:lnTo>
                      <a:pt x="1045" y="3"/>
                    </a:lnTo>
                    <a:lnTo>
                      <a:pt x="1129" y="0"/>
                    </a:lnTo>
                    <a:lnTo>
                      <a:pt x="1211" y="0"/>
                    </a:lnTo>
                    <a:lnTo>
                      <a:pt x="1290" y="4"/>
                    </a:lnTo>
                    <a:lnTo>
                      <a:pt x="1368" y="12"/>
                    </a:lnTo>
                    <a:lnTo>
                      <a:pt x="1444" y="22"/>
                    </a:lnTo>
                    <a:lnTo>
                      <a:pt x="1518" y="35"/>
                    </a:lnTo>
                    <a:lnTo>
                      <a:pt x="1590" y="52"/>
                    </a:lnTo>
                    <a:lnTo>
                      <a:pt x="1659" y="73"/>
                    </a:lnTo>
                    <a:lnTo>
                      <a:pt x="1727" y="95"/>
                    </a:lnTo>
                    <a:lnTo>
                      <a:pt x="1792" y="121"/>
                    </a:lnTo>
                    <a:lnTo>
                      <a:pt x="1855" y="149"/>
                    </a:lnTo>
                    <a:lnTo>
                      <a:pt x="1916" y="181"/>
                    </a:lnTo>
                    <a:lnTo>
                      <a:pt x="1975" y="214"/>
                    </a:lnTo>
                    <a:lnTo>
                      <a:pt x="2031" y="250"/>
                    </a:lnTo>
                    <a:lnTo>
                      <a:pt x="2086" y="290"/>
                    </a:lnTo>
                    <a:lnTo>
                      <a:pt x="2137" y="331"/>
                    </a:lnTo>
                    <a:lnTo>
                      <a:pt x="2186" y="374"/>
                    </a:lnTo>
                    <a:lnTo>
                      <a:pt x="2233" y="419"/>
                    </a:lnTo>
                    <a:lnTo>
                      <a:pt x="2276" y="467"/>
                    </a:lnTo>
                    <a:lnTo>
                      <a:pt x="2317" y="516"/>
                    </a:lnTo>
                    <a:lnTo>
                      <a:pt x="2356" y="567"/>
                    </a:lnTo>
                    <a:lnTo>
                      <a:pt x="2392" y="620"/>
                    </a:lnTo>
                    <a:lnTo>
                      <a:pt x="2425" y="674"/>
                    </a:lnTo>
                    <a:lnTo>
                      <a:pt x="2456" y="730"/>
                    </a:lnTo>
                    <a:lnTo>
                      <a:pt x="2483" y="788"/>
                    </a:lnTo>
                    <a:lnTo>
                      <a:pt x="2508" y="847"/>
                    </a:lnTo>
                    <a:lnTo>
                      <a:pt x="2529" y="907"/>
                    </a:lnTo>
                    <a:lnTo>
                      <a:pt x="2548" y="969"/>
                    </a:lnTo>
                    <a:lnTo>
                      <a:pt x="2564" y="1031"/>
                    </a:lnTo>
                    <a:lnTo>
                      <a:pt x="2577" y="1094"/>
                    </a:lnTo>
                    <a:lnTo>
                      <a:pt x="2586" y="1159"/>
                    </a:lnTo>
                    <a:lnTo>
                      <a:pt x="2593" y="1223"/>
                    </a:lnTo>
                    <a:close/>
                  </a:path>
                </a:pathLst>
              </a:custGeom>
              <a:solidFill>
                <a:srgbClr val="2DAA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99" name="Freeform 75"/>
              <p:cNvSpPr>
                <a:spLocks/>
              </p:cNvSpPr>
              <p:nvPr/>
            </p:nvSpPr>
            <p:spPr bwMode="auto">
              <a:xfrm>
                <a:off x="3658" y="1266"/>
                <a:ext cx="79" cy="387"/>
              </a:xfrm>
              <a:custGeom>
                <a:avLst/>
                <a:gdLst>
                  <a:gd name="T0" fmla="*/ 0 w 556"/>
                  <a:gd name="T1" fmla="*/ 0 h 2710"/>
                  <a:gd name="T2" fmla="*/ 0 w 556"/>
                  <a:gd name="T3" fmla="*/ 0 h 2710"/>
                  <a:gd name="T4" fmla="*/ 0 w 556"/>
                  <a:gd name="T5" fmla="*/ 0 h 2710"/>
                  <a:gd name="T6" fmla="*/ 0 w 556"/>
                  <a:gd name="T7" fmla="*/ 0 h 2710"/>
                  <a:gd name="T8" fmla="*/ 0 w 556"/>
                  <a:gd name="T9" fmla="*/ 0 h 2710"/>
                  <a:gd name="T10" fmla="*/ 0 w 556"/>
                  <a:gd name="T11" fmla="*/ 0 h 2710"/>
                  <a:gd name="T12" fmla="*/ 0 w 556"/>
                  <a:gd name="T13" fmla="*/ 0 h 2710"/>
                  <a:gd name="T14" fmla="*/ 0 w 556"/>
                  <a:gd name="T15" fmla="*/ 0 h 2710"/>
                  <a:gd name="T16" fmla="*/ 0 w 556"/>
                  <a:gd name="T17" fmla="*/ 0 h 2710"/>
                  <a:gd name="T18" fmla="*/ 0 w 556"/>
                  <a:gd name="T19" fmla="*/ 0 h 2710"/>
                  <a:gd name="T20" fmla="*/ 0 w 556"/>
                  <a:gd name="T21" fmla="*/ 0 h 2710"/>
                  <a:gd name="T22" fmla="*/ 0 w 556"/>
                  <a:gd name="T23" fmla="*/ 0 h 2710"/>
                  <a:gd name="T24" fmla="*/ 0 w 556"/>
                  <a:gd name="T25" fmla="*/ 0 h 2710"/>
                  <a:gd name="T26" fmla="*/ 0 w 556"/>
                  <a:gd name="T27" fmla="*/ 0 h 2710"/>
                  <a:gd name="T28" fmla="*/ 0 w 556"/>
                  <a:gd name="T29" fmla="*/ 0 h 2710"/>
                  <a:gd name="T30" fmla="*/ 0 w 556"/>
                  <a:gd name="T31" fmla="*/ 0 h 2710"/>
                  <a:gd name="T32" fmla="*/ 0 w 556"/>
                  <a:gd name="T33" fmla="*/ 0 h 2710"/>
                  <a:gd name="T34" fmla="*/ 0 w 556"/>
                  <a:gd name="T35" fmla="*/ 0 h 2710"/>
                  <a:gd name="T36" fmla="*/ 0 w 556"/>
                  <a:gd name="T37" fmla="*/ 0 h 2710"/>
                  <a:gd name="T38" fmla="*/ 0 w 556"/>
                  <a:gd name="T39" fmla="*/ 0 h 2710"/>
                  <a:gd name="T40" fmla="*/ 0 w 556"/>
                  <a:gd name="T41" fmla="*/ 0 h 2710"/>
                  <a:gd name="T42" fmla="*/ 0 w 556"/>
                  <a:gd name="T43" fmla="*/ 0 h 2710"/>
                  <a:gd name="T44" fmla="*/ 0 w 556"/>
                  <a:gd name="T45" fmla="*/ 0 h 2710"/>
                  <a:gd name="T46" fmla="*/ 0 w 556"/>
                  <a:gd name="T47" fmla="*/ 0 h 2710"/>
                  <a:gd name="T48" fmla="*/ 0 w 556"/>
                  <a:gd name="T49" fmla="*/ 0 h 2710"/>
                  <a:gd name="T50" fmla="*/ 0 w 556"/>
                  <a:gd name="T51" fmla="*/ 0 h 2710"/>
                  <a:gd name="T52" fmla="*/ 0 w 556"/>
                  <a:gd name="T53" fmla="*/ 0 h 2710"/>
                  <a:gd name="T54" fmla="*/ 0 w 556"/>
                  <a:gd name="T55" fmla="*/ 0 h 2710"/>
                  <a:gd name="T56" fmla="*/ 0 w 556"/>
                  <a:gd name="T57" fmla="*/ 0 h 2710"/>
                  <a:gd name="T58" fmla="*/ 0 w 556"/>
                  <a:gd name="T59" fmla="*/ 0 h 2710"/>
                  <a:gd name="T60" fmla="*/ 0 w 556"/>
                  <a:gd name="T61" fmla="*/ 0 h 2710"/>
                  <a:gd name="T62" fmla="*/ 0 w 556"/>
                  <a:gd name="T63" fmla="*/ 0 h 2710"/>
                  <a:gd name="T64" fmla="*/ 0 w 556"/>
                  <a:gd name="T65" fmla="*/ 0 h 2710"/>
                  <a:gd name="T66" fmla="*/ 0 w 556"/>
                  <a:gd name="T67" fmla="*/ 0 h 2710"/>
                  <a:gd name="T68" fmla="*/ 0 w 556"/>
                  <a:gd name="T69" fmla="*/ 0 h 2710"/>
                  <a:gd name="T70" fmla="*/ 0 w 556"/>
                  <a:gd name="T71" fmla="*/ 0 h 2710"/>
                  <a:gd name="T72" fmla="*/ 0 w 556"/>
                  <a:gd name="T73" fmla="*/ 0 h 2710"/>
                  <a:gd name="T74" fmla="*/ 0 w 556"/>
                  <a:gd name="T75" fmla="*/ 0 h 2710"/>
                  <a:gd name="T76" fmla="*/ 0 w 556"/>
                  <a:gd name="T77" fmla="*/ 0 h 2710"/>
                  <a:gd name="T78" fmla="*/ 0 w 556"/>
                  <a:gd name="T79" fmla="*/ 0 h 27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56"/>
                  <a:gd name="T121" fmla="*/ 0 h 2710"/>
                  <a:gd name="T122" fmla="*/ 556 w 556"/>
                  <a:gd name="T123" fmla="*/ 2710 h 271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56" h="2710">
                    <a:moveTo>
                      <a:pt x="278" y="0"/>
                    </a:moveTo>
                    <a:lnTo>
                      <a:pt x="253" y="2"/>
                    </a:lnTo>
                    <a:lnTo>
                      <a:pt x="228" y="5"/>
                    </a:lnTo>
                    <a:lnTo>
                      <a:pt x="203" y="8"/>
                    </a:lnTo>
                    <a:lnTo>
                      <a:pt x="180" y="10"/>
                    </a:lnTo>
                    <a:lnTo>
                      <a:pt x="156" y="13"/>
                    </a:lnTo>
                    <a:lnTo>
                      <a:pt x="133" y="16"/>
                    </a:lnTo>
                    <a:lnTo>
                      <a:pt x="109" y="19"/>
                    </a:lnTo>
                    <a:lnTo>
                      <a:pt x="88" y="22"/>
                    </a:lnTo>
                    <a:lnTo>
                      <a:pt x="72" y="120"/>
                    </a:lnTo>
                    <a:lnTo>
                      <a:pt x="59" y="218"/>
                    </a:lnTo>
                    <a:lnTo>
                      <a:pt x="47" y="314"/>
                    </a:lnTo>
                    <a:lnTo>
                      <a:pt x="36" y="410"/>
                    </a:lnTo>
                    <a:lnTo>
                      <a:pt x="28" y="505"/>
                    </a:lnTo>
                    <a:lnTo>
                      <a:pt x="19" y="599"/>
                    </a:lnTo>
                    <a:lnTo>
                      <a:pt x="13" y="692"/>
                    </a:lnTo>
                    <a:lnTo>
                      <a:pt x="8" y="784"/>
                    </a:lnTo>
                    <a:lnTo>
                      <a:pt x="4" y="876"/>
                    </a:lnTo>
                    <a:lnTo>
                      <a:pt x="2" y="966"/>
                    </a:lnTo>
                    <a:lnTo>
                      <a:pt x="0" y="1056"/>
                    </a:lnTo>
                    <a:lnTo>
                      <a:pt x="0" y="1145"/>
                    </a:lnTo>
                    <a:lnTo>
                      <a:pt x="0" y="1233"/>
                    </a:lnTo>
                    <a:lnTo>
                      <a:pt x="2" y="1320"/>
                    </a:lnTo>
                    <a:lnTo>
                      <a:pt x="5" y="1407"/>
                    </a:lnTo>
                    <a:lnTo>
                      <a:pt x="8" y="1491"/>
                    </a:lnTo>
                    <a:lnTo>
                      <a:pt x="13" y="1575"/>
                    </a:lnTo>
                    <a:lnTo>
                      <a:pt x="18" y="1659"/>
                    </a:lnTo>
                    <a:lnTo>
                      <a:pt x="25" y="1741"/>
                    </a:lnTo>
                    <a:lnTo>
                      <a:pt x="32" y="1822"/>
                    </a:lnTo>
                    <a:lnTo>
                      <a:pt x="39" y="1902"/>
                    </a:lnTo>
                    <a:lnTo>
                      <a:pt x="47" y="1981"/>
                    </a:lnTo>
                    <a:lnTo>
                      <a:pt x="57" y="2059"/>
                    </a:lnTo>
                    <a:lnTo>
                      <a:pt x="66" y="2136"/>
                    </a:lnTo>
                    <a:lnTo>
                      <a:pt x="76" y="2211"/>
                    </a:lnTo>
                    <a:lnTo>
                      <a:pt x="87" y="2287"/>
                    </a:lnTo>
                    <a:lnTo>
                      <a:pt x="98" y="2360"/>
                    </a:lnTo>
                    <a:lnTo>
                      <a:pt x="109" y="2432"/>
                    </a:lnTo>
                    <a:lnTo>
                      <a:pt x="133" y="2573"/>
                    </a:lnTo>
                    <a:lnTo>
                      <a:pt x="159" y="2710"/>
                    </a:lnTo>
                    <a:lnTo>
                      <a:pt x="189" y="2707"/>
                    </a:lnTo>
                    <a:lnTo>
                      <a:pt x="219" y="2705"/>
                    </a:lnTo>
                    <a:lnTo>
                      <a:pt x="250" y="2702"/>
                    </a:lnTo>
                    <a:lnTo>
                      <a:pt x="282" y="2698"/>
                    </a:lnTo>
                    <a:lnTo>
                      <a:pt x="315" y="2694"/>
                    </a:lnTo>
                    <a:lnTo>
                      <a:pt x="349" y="2689"/>
                    </a:lnTo>
                    <a:lnTo>
                      <a:pt x="383" y="2683"/>
                    </a:lnTo>
                    <a:lnTo>
                      <a:pt x="419" y="2676"/>
                    </a:lnTo>
                    <a:lnTo>
                      <a:pt x="454" y="2669"/>
                    </a:lnTo>
                    <a:lnTo>
                      <a:pt x="488" y="2662"/>
                    </a:lnTo>
                    <a:lnTo>
                      <a:pt x="522" y="2654"/>
                    </a:lnTo>
                    <a:lnTo>
                      <a:pt x="556" y="2645"/>
                    </a:lnTo>
                    <a:lnTo>
                      <a:pt x="522" y="2511"/>
                    </a:lnTo>
                    <a:lnTo>
                      <a:pt x="490" y="2370"/>
                    </a:lnTo>
                    <a:lnTo>
                      <a:pt x="473" y="2298"/>
                    </a:lnTo>
                    <a:lnTo>
                      <a:pt x="458" y="2226"/>
                    </a:lnTo>
                    <a:lnTo>
                      <a:pt x="442" y="2151"/>
                    </a:lnTo>
                    <a:lnTo>
                      <a:pt x="428" y="2076"/>
                    </a:lnTo>
                    <a:lnTo>
                      <a:pt x="413" y="1999"/>
                    </a:lnTo>
                    <a:lnTo>
                      <a:pt x="399" y="1921"/>
                    </a:lnTo>
                    <a:lnTo>
                      <a:pt x="385" y="1842"/>
                    </a:lnTo>
                    <a:lnTo>
                      <a:pt x="372" y="1762"/>
                    </a:lnTo>
                    <a:lnTo>
                      <a:pt x="359" y="1682"/>
                    </a:lnTo>
                    <a:lnTo>
                      <a:pt x="348" y="1600"/>
                    </a:lnTo>
                    <a:lnTo>
                      <a:pt x="337" y="1517"/>
                    </a:lnTo>
                    <a:lnTo>
                      <a:pt x="325" y="1434"/>
                    </a:lnTo>
                    <a:lnTo>
                      <a:pt x="316" y="1350"/>
                    </a:lnTo>
                    <a:lnTo>
                      <a:pt x="307" y="1265"/>
                    </a:lnTo>
                    <a:lnTo>
                      <a:pt x="298" y="1178"/>
                    </a:lnTo>
                    <a:lnTo>
                      <a:pt x="290" y="1091"/>
                    </a:lnTo>
                    <a:lnTo>
                      <a:pt x="284" y="1004"/>
                    </a:lnTo>
                    <a:lnTo>
                      <a:pt x="278" y="915"/>
                    </a:lnTo>
                    <a:lnTo>
                      <a:pt x="273" y="827"/>
                    </a:lnTo>
                    <a:lnTo>
                      <a:pt x="270" y="738"/>
                    </a:lnTo>
                    <a:lnTo>
                      <a:pt x="266" y="648"/>
                    </a:lnTo>
                    <a:lnTo>
                      <a:pt x="264" y="557"/>
                    </a:lnTo>
                    <a:lnTo>
                      <a:pt x="263" y="465"/>
                    </a:lnTo>
                    <a:lnTo>
                      <a:pt x="264" y="374"/>
                    </a:lnTo>
                    <a:lnTo>
                      <a:pt x="265" y="281"/>
                    </a:lnTo>
                    <a:lnTo>
                      <a:pt x="269" y="188"/>
                    </a:lnTo>
                    <a:lnTo>
                      <a:pt x="273" y="94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D5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00" name="Freeform 76"/>
              <p:cNvSpPr>
                <a:spLocks/>
              </p:cNvSpPr>
              <p:nvPr/>
            </p:nvSpPr>
            <p:spPr bwMode="auto">
              <a:xfrm>
                <a:off x="3537" y="1269"/>
                <a:ext cx="144" cy="399"/>
              </a:xfrm>
              <a:custGeom>
                <a:avLst/>
                <a:gdLst>
                  <a:gd name="T0" fmla="*/ 0 w 1008"/>
                  <a:gd name="T1" fmla="*/ 0 h 2791"/>
                  <a:gd name="T2" fmla="*/ 0 w 1008"/>
                  <a:gd name="T3" fmla="*/ 0 h 2791"/>
                  <a:gd name="T4" fmla="*/ 0 w 1008"/>
                  <a:gd name="T5" fmla="*/ 0 h 2791"/>
                  <a:gd name="T6" fmla="*/ 0 w 1008"/>
                  <a:gd name="T7" fmla="*/ 0 h 2791"/>
                  <a:gd name="T8" fmla="*/ 0 w 1008"/>
                  <a:gd name="T9" fmla="*/ 0 h 2791"/>
                  <a:gd name="T10" fmla="*/ 0 w 1008"/>
                  <a:gd name="T11" fmla="*/ 0 h 2791"/>
                  <a:gd name="T12" fmla="*/ 0 w 1008"/>
                  <a:gd name="T13" fmla="*/ 0 h 2791"/>
                  <a:gd name="T14" fmla="*/ 0 w 1008"/>
                  <a:gd name="T15" fmla="*/ 0 h 2791"/>
                  <a:gd name="T16" fmla="*/ 0 w 1008"/>
                  <a:gd name="T17" fmla="*/ 0 h 2791"/>
                  <a:gd name="T18" fmla="*/ 0 w 1008"/>
                  <a:gd name="T19" fmla="*/ 0 h 2791"/>
                  <a:gd name="T20" fmla="*/ 0 w 1008"/>
                  <a:gd name="T21" fmla="*/ 0 h 2791"/>
                  <a:gd name="T22" fmla="*/ 0 w 1008"/>
                  <a:gd name="T23" fmla="*/ 0 h 2791"/>
                  <a:gd name="T24" fmla="*/ 0 w 1008"/>
                  <a:gd name="T25" fmla="*/ 0 h 2791"/>
                  <a:gd name="T26" fmla="*/ 0 w 1008"/>
                  <a:gd name="T27" fmla="*/ 0 h 2791"/>
                  <a:gd name="T28" fmla="*/ 0 w 1008"/>
                  <a:gd name="T29" fmla="*/ 0 h 2791"/>
                  <a:gd name="T30" fmla="*/ 0 w 1008"/>
                  <a:gd name="T31" fmla="*/ 0 h 2791"/>
                  <a:gd name="T32" fmla="*/ 0 w 1008"/>
                  <a:gd name="T33" fmla="*/ 0 h 2791"/>
                  <a:gd name="T34" fmla="*/ 0 w 1008"/>
                  <a:gd name="T35" fmla="*/ 0 h 2791"/>
                  <a:gd name="T36" fmla="*/ 0 w 1008"/>
                  <a:gd name="T37" fmla="*/ 0 h 2791"/>
                  <a:gd name="T38" fmla="*/ 0 w 1008"/>
                  <a:gd name="T39" fmla="*/ 0 h 2791"/>
                  <a:gd name="T40" fmla="*/ 0 w 1008"/>
                  <a:gd name="T41" fmla="*/ 0 h 2791"/>
                  <a:gd name="T42" fmla="*/ 0 w 1008"/>
                  <a:gd name="T43" fmla="*/ 0 h 2791"/>
                  <a:gd name="T44" fmla="*/ 0 w 1008"/>
                  <a:gd name="T45" fmla="*/ 0 h 2791"/>
                  <a:gd name="T46" fmla="*/ 0 w 1008"/>
                  <a:gd name="T47" fmla="*/ 0 h 2791"/>
                  <a:gd name="T48" fmla="*/ 0 w 1008"/>
                  <a:gd name="T49" fmla="*/ 0 h 2791"/>
                  <a:gd name="T50" fmla="*/ 0 w 1008"/>
                  <a:gd name="T51" fmla="*/ 0 h 2791"/>
                  <a:gd name="T52" fmla="*/ 0 w 1008"/>
                  <a:gd name="T53" fmla="*/ 0 h 2791"/>
                  <a:gd name="T54" fmla="*/ 0 w 1008"/>
                  <a:gd name="T55" fmla="*/ 0 h 2791"/>
                  <a:gd name="T56" fmla="*/ 0 w 1008"/>
                  <a:gd name="T57" fmla="*/ 0 h 2791"/>
                  <a:gd name="T58" fmla="*/ 0 w 1008"/>
                  <a:gd name="T59" fmla="*/ 0 h 2791"/>
                  <a:gd name="T60" fmla="*/ 0 w 1008"/>
                  <a:gd name="T61" fmla="*/ 0 h 2791"/>
                  <a:gd name="T62" fmla="*/ 0 w 1008"/>
                  <a:gd name="T63" fmla="*/ 0 h 2791"/>
                  <a:gd name="T64" fmla="*/ 0 w 1008"/>
                  <a:gd name="T65" fmla="*/ 0 h 2791"/>
                  <a:gd name="T66" fmla="*/ 0 w 1008"/>
                  <a:gd name="T67" fmla="*/ 0 h 2791"/>
                  <a:gd name="T68" fmla="*/ 0 w 1008"/>
                  <a:gd name="T69" fmla="*/ 0 h 2791"/>
                  <a:gd name="T70" fmla="*/ 0 w 1008"/>
                  <a:gd name="T71" fmla="*/ 0 h 2791"/>
                  <a:gd name="T72" fmla="*/ 0 w 1008"/>
                  <a:gd name="T73" fmla="*/ 0 h 2791"/>
                  <a:gd name="T74" fmla="*/ 0 w 1008"/>
                  <a:gd name="T75" fmla="*/ 0 h 2791"/>
                  <a:gd name="T76" fmla="*/ 0 w 1008"/>
                  <a:gd name="T77" fmla="*/ 0 h 2791"/>
                  <a:gd name="T78" fmla="*/ 0 w 1008"/>
                  <a:gd name="T79" fmla="*/ 0 h 2791"/>
                  <a:gd name="T80" fmla="*/ 0 w 1008"/>
                  <a:gd name="T81" fmla="*/ 0 h 2791"/>
                  <a:gd name="T82" fmla="*/ 0 w 1008"/>
                  <a:gd name="T83" fmla="*/ 0 h 2791"/>
                  <a:gd name="T84" fmla="*/ 0 w 1008"/>
                  <a:gd name="T85" fmla="*/ 0 h 2791"/>
                  <a:gd name="T86" fmla="*/ 0 w 1008"/>
                  <a:gd name="T87" fmla="*/ 0 h 2791"/>
                  <a:gd name="T88" fmla="*/ 0 w 1008"/>
                  <a:gd name="T89" fmla="*/ 0 h 279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08"/>
                  <a:gd name="T136" fmla="*/ 0 h 2791"/>
                  <a:gd name="T137" fmla="*/ 1008 w 1008"/>
                  <a:gd name="T138" fmla="*/ 2791 h 279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08" h="2791">
                    <a:moveTo>
                      <a:pt x="937" y="0"/>
                    </a:moveTo>
                    <a:lnTo>
                      <a:pt x="831" y="2"/>
                    </a:lnTo>
                    <a:lnTo>
                      <a:pt x="735" y="6"/>
                    </a:lnTo>
                    <a:lnTo>
                      <a:pt x="646" y="15"/>
                    </a:lnTo>
                    <a:lnTo>
                      <a:pt x="565" y="26"/>
                    </a:lnTo>
                    <a:lnTo>
                      <a:pt x="490" y="40"/>
                    </a:lnTo>
                    <a:lnTo>
                      <a:pt x="422" y="58"/>
                    </a:lnTo>
                    <a:lnTo>
                      <a:pt x="361" y="79"/>
                    </a:lnTo>
                    <a:lnTo>
                      <a:pt x="305" y="102"/>
                    </a:lnTo>
                    <a:lnTo>
                      <a:pt x="256" y="129"/>
                    </a:lnTo>
                    <a:lnTo>
                      <a:pt x="212" y="159"/>
                    </a:lnTo>
                    <a:lnTo>
                      <a:pt x="173" y="191"/>
                    </a:lnTo>
                    <a:lnTo>
                      <a:pt x="140" y="228"/>
                    </a:lnTo>
                    <a:lnTo>
                      <a:pt x="110" y="266"/>
                    </a:lnTo>
                    <a:lnTo>
                      <a:pt x="85" y="306"/>
                    </a:lnTo>
                    <a:lnTo>
                      <a:pt x="65" y="351"/>
                    </a:lnTo>
                    <a:lnTo>
                      <a:pt x="47" y="397"/>
                    </a:lnTo>
                    <a:lnTo>
                      <a:pt x="32" y="447"/>
                    </a:lnTo>
                    <a:lnTo>
                      <a:pt x="21" y="498"/>
                    </a:lnTo>
                    <a:lnTo>
                      <a:pt x="13" y="553"/>
                    </a:lnTo>
                    <a:lnTo>
                      <a:pt x="7" y="610"/>
                    </a:lnTo>
                    <a:lnTo>
                      <a:pt x="3" y="670"/>
                    </a:lnTo>
                    <a:lnTo>
                      <a:pt x="0" y="732"/>
                    </a:lnTo>
                    <a:lnTo>
                      <a:pt x="0" y="797"/>
                    </a:lnTo>
                    <a:lnTo>
                      <a:pt x="0" y="865"/>
                    </a:lnTo>
                    <a:lnTo>
                      <a:pt x="4" y="1006"/>
                    </a:lnTo>
                    <a:lnTo>
                      <a:pt x="8" y="1157"/>
                    </a:lnTo>
                    <a:lnTo>
                      <a:pt x="9" y="1236"/>
                    </a:lnTo>
                    <a:lnTo>
                      <a:pt x="10" y="1316"/>
                    </a:lnTo>
                    <a:lnTo>
                      <a:pt x="10" y="1399"/>
                    </a:lnTo>
                    <a:lnTo>
                      <a:pt x="8" y="1485"/>
                    </a:lnTo>
                    <a:lnTo>
                      <a:pt x="5" y="1586"/>
                    </a:lnTo>
                    <a:lnTo>
                      <a:pt x="1" y="1700"/>
                    </a:lnTo>
                    <a:lnTo>
                      <a:pt x="0" y="1761"/>
                    </a:lnTo>
                    <a:lnTo>
                      <a:pt x="0" y="1823"/>
                    </a:lnTo>
                    <a:lnTo>
                      <a:pt x="1" y="1886"/>
                    </a:lnTo>
                    <a:lnTo>
                      <a:pt x="4" y="1950"/>
                    </a:lnTo>
                    <a:lnTo>
                      <a:pt x="7" y="2014"/>
                    </a:lnTo>
                    <a:lnTo>
                      <a:pt x="12" y="2080"/>
                    </a:lnTo>
                    <a:lnTo>
                      <a:pt x="19" y="2144"/>
                    </a:lnTo>
                    <a:lnTo>
                      <a:pt x="28" y="2207"/>
                    </a:lnTo>
                    <a:lnTo>
                      <a:pt x="40" y="2270"/>
                    </a:lnTo>
                    <a:lnTo>
                      <a:pt x="53" y="2330"/>
                    </a:lnTo>
                    <a:lnTo>
                      <a:pt x="70" y="2389"/>
                    </a:lnTo>
                    <a:lnTo>
                      <a:pt x="90" y="2446"/>
                    </a:lnTo>
                    <a:lnTo>
                      <a:pt x="113" y="2499"/>
                    </a:lnTo>
                    <a:lnTo>
                      <a:pt x="140" y="2550"/>
                    </a:lnTo>
                    <a:lnTo>
                      <a:pt x="170" y="2597"/>
                    </a:lnTo>
                    <a:lnTo>
                      <a:pt x="204" y="2639"/>
                    </a:lnTo>
                    <a:lnTo>
                      <a:pt x="242" y="2677"/>
                    </a:lnTo>
                    <a:lnTo>
                      <a:pt x="286" y="2711"/>
                    </a:lnTo>
                    <a:lnTo>
                      <a:pt x="333" y="2739"/>
                    </a:lnTo>
                    <a:lnTo>
                      <a:pt x="386" y="2761"/>
                    </a:lnTo>
                    <a:lnTo>
                      <a:pt x="443" y="2777"/>
                    </a:lnTo>
                    <a:lnTo>
                      <a:pt x="506" y="2788"/>
                    </a:lnTo>
                    <a:lnTo>
                      <a:pt x="574" y="2791"/>
                    </a:lnTo>
                    <a:lnTo>
                      <a:pt x="648" y="2787"/>
                    </a:lnTo>
                    <a:lnTo>
                      <a:pt x="729" y="2774"/>
                    </a:lnTo>
                    <a:lnTo>
                      <a:pt x="815" y="2755"/>
                    </a:lnTo>
                    <a:lnTo>
                      <a:pt x="908" y="2726"/>
                    </a:lnTo>
                    <a:lnTo>
                      <a:pt x="1008" y="2688"/>
                    </a:lnTo>
                    <a:lnTo>
                      <a:pt x="982" y="2551"/>
                    </a:lnTo>
                    <a:lnTo>
                      <a:pt x="958" y="2410"/>
                    </a:lnTo>
                    <a:lnTo>
                      <a:pt x="947" y="2338"/>
                    </a:lnTo>
                    <a:lnTo>
                      <a:pt x="936" y="2265"/>
                    </a:lnTo>
                    <a:lnTo>
                      <a:pt x="925" y="2189"/>
                    </a:lnTo>
                    <a:lnTo>
                      <a:pt x="915" y="2114"/>
                    </a:lnTo>
                    <a:lnTo>
                      <a:pt x="906" y="2037"/>
                    </a:lnTo>
                    <a:lnTo>
                      <a:pt x="896" y="1959"/>
                    </a:lnTo>
                    <a:lnTo>
                      <a:pt x="888" y="1880"/>
                    </a:lnTo>
                    <a:lnTo>
                      <a:pt x="881" y="1800"/>
                    </a:lnTo>
                    <a:lnTo>
                      <a:pt x="874" y="1719"/>
                    </a:lnTo>
                    <a:lnTo>
                      <a:pt x="867" y="1637"/>
                    </a:lnTo>
                    <a:lnTo>
                      <a:pt x="862" y="1553"/>
                    </a:lnTo>
                    <a:lnTo>
                      <a:pt x="857" y="1469"/>
                    </a:lnTo>
                    <a:lnTo>
                      <a:pt x="854" y="1385"/>
                    </a:lnTo>
                    <a:lnTo>
                      <a:pt x="851" y="1298"/>
                    </a:lnTo>
                    <a:lnTo>
                      <a:pt x="849" y="1211"/>
                    </a:lnTo>
                    <a:lnTo>
                      <a:pt x="849" y="1123"/>
                    </a:lnTo>
                    <a:lnTo>
                      <a:pt x="849" y="1034"/>
                    </a:lnTo>
                    <a:lnTo>
                      <a:pt x="851" y="944"/>
                    </a:lnTo>
                    <a:lnTo>
                      <a:pt x="853" y="854"/>
                    </a:lnTo>
                    <a:lnTo>
                      <a:pt x="857" y="762"/>
                    </a:lnTo>
                    <a:lnTo>
                      <a:pt x="862" y="670"/>
                    </a:lnTo>
                    <a:lnTo>
                      <a:pt x="868" y="577"/>
                    </a:lnTo>
                    <a:lnTo>
                      <a:pt x="877" y="483"/>
                    </a:lnTo>
                    <a:lnTo>
                      <a:pt x="885" y="388"/>
                    </a:lnTo>
                    <a:lnTo>
                      <a:pt x="896" y="292"/>
                    </a:lnTo>
                    <a:lnTo>
                      <a:pt x="908" y="196"/>
                    </a:lnTo>
                    <a:lnTo>
                      <a:pt x="921" y="98"/>
                    </a:lnTo>
                    <a:lnTo>
                      <a:pt x="9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01" name="Freeform 77"/>
              <p:cNvSpPr>
                <a:spLocks/>
              </p:cNvSpPr>
              <p:nvPr/>
            </p:nvSpPr>
            <p:spPr bwMode="auto">
              <a:xfrm>
                <a:off x="3695" y="1265"/>
                <a:ext cx="94" cy="379"/>
              </a:xfrm>
              <a:custGeom>
                <a:avLst/>
                <a:gdLst>
                  <a:gd name="T0" fmla="*/ 0 w 656"/>
                  <a:gd name="T1" fmla="*/ 0 h 2649"/>
                  <a:gd name="T2" fmla="*/ 0 w 656"/>
                  <a:gd name="T3" fmla="*/ 0 h 2649"/>
                  <a:gd name="T4" fmla="*/ 0 w 656"/>
                  <a:gd name="T5" fmla="*/ 0 h 2649"/>
                  <a:gd name="T6" fmla="*/ 0 w 656"/>
                  <a:gd name="T7" fmla="*/ 0 h 2649"/>
                  <a:gd name="T8" fmla="*/ 0 w 656"/>
                  <a:gd name="T9" fmla="*/ 0 h 2649"/>
                  <a:gd name="T10" fmla="*/ 0 w 656"/>
                  <a:gd name="T11" fmla="*/ 0 h 2649"/>
                  <a:gd name="T12" fmla="*/ 0 w 656"/>
                  <a:gd name="T13" fmla="*/ 0 h 2649"/>
                  <a:gd name="T14" fmla="*/ 0 w 656"/>
                  <a:gd name="T15" fmla="*/ 0 h 2649"/>
                  <a:gd name="T16" fmla="*/ 0 w 656"/>
                  <a:gd name="T17" fmla="*/ 0 h 2649"/>
                  <a:gd name="T18" fmla="*/ 0 w 656"/>
                  <a:gd name="T19" fmla="*/ 0 h 2649"/>
                  <a:gd name="T20" fmla="*/ 0 w 656"/>
                  <a:gd name="T21" fmla="*/ 0 h 2649"/>
                  <a:gd name="T22" fmla="*/ 0 w 656"/>
                  <a:gd name="T23" fmla="*/ 0 h 2649"/>
                  <a:gd name="T24" fmla="*/ 0 w 656"/>
                  <a:gd name="T25" fmla="*/ 0 h 2649"/>
                  <a:gd name="T26" fmla="*/ 0 w 656"/>
                  <a:gd name="T27" fmla="*/ 0 h 2649"/>
                  <a:gd name="T28" fmla="*/ 0 w 656"/>
                  <a:gd name="T29" fmla="*/ 0 h 2649"/>
                  <a:gd name="T30" fmla="*/ 0 w 656"/>
                  <a:gd name="T31" fmla="*/ 0 h 2649"/>
                  <a:gd name="T32" fmla="*/ 0 w 656"/>
                  <a:gd name="T33" fmla="*/ 0 h 2649"/>
                  <a:gd name="T34" fmla="*/ 0 w 656"/>
                  <a:gd name="T35" fmla="*/ 0 h 2649"/>
                  <a:gd name="T36" fmla="*/ 0 w 656"/>
                  <a:gd name="T37" fmla="*/ 0 h 2649"/>
                  <a:gd name="T38" fmla="*/ 0 w 656"/>
                  <a:gd name="T39" fmla="*/ 0 h 2649"/>
                  <a:gd name="T40" fmla="*/ 0 w 656"/>
                  <a:gd name="T41" fmla="*/ 0 h 2649"/>
                  <a:gd name="T42" fmla="*/ 0 w 656"/>
                  <a:gd name="T43" fmla="*/ 0 h 2649"/>
                  <a:gd name="T44" fmla="*/ 0 w 656"/>
                  <a:gd name="T45" fmla="*/ 0 h 2649"/>
                  <a:gd name="T46" fmla="*/ 0 w 656"/>
                  <a:gd name="T47" fmla="*/ 0 h 2649"/>
                  <a:gd name="T48" fmla="*/ 0 w 656"/>
                  <a:gd name="T49" fmla="*/ 0 h 2649"/>
                  <a:gd name="T50" fmla="*/ 0 w 656"/>
                  <a:gd name="T51" fmla="*/ 0 h 2649"/>
                  <a:gd name="T52" fmla="*/ 0 w 656"/>
                  <a:gd name="T53" fmla="*/ 0 h 2649"/>
                  <a:gd name="T54" fmla="*/ 0 w 656"/>
                  <a:gd name="T55" fmla="*/ 0 h 2649"/>
                  <a:gd name="T56" fmla="*/ 0 w 656"/>
                  <a:gd name="T57" fmla="*/ 0 h 2649"/>
                  <a:gd name="T58" fmla="*/ 0 w 656"/>
                  <a:gd name="T59" fmla="*/ 0 h 2649"/>
                  <a:gd name="T60" fmla="*/ 0 w 656"/>
                  <a:gd name="T61" fmla="*/ 0 h 2649"/>
                  <a:gd name="T62" fmla="*/ 0 w 656"/>
                  <a:gd name="T63" fmla="*/ 0 h 2649"/>
                  <a:gd name="T64" fmla="*/ 0 w 656"/>
                  <a:gd name="T65" fmla="*/ 0 h 2649"/>
                  <a:gd name="T66" fmla="*/ 0 w 656"/>
                  <a:gd name="T67" fmla="*/ 0 h 2649"/>
                  <a:gd name="T68" fmla="*/ 0 w 656"/>
                  <a:gd name="T69" fmla="*/ 0 h 2649"/>
                  <a:gd name="T70" fmla="*/ 0 w 656"/>
                  <a:gd name="T71" fmla="*/ 0 h 2649"/>
                  <a:gd name="T72" fmla="*/ 0 w 656"/>
                  <a:gd name="T73" fmla="*/ 0 h 2649"/>
                  <a:gd name="T74" fmla="*/ 0 w 656"/>
                  <a:gd name="T75" fmla="*/ 0 h 2649"/>
                  <a:gd name="T76" fmla="*/ 0 w 656"/>
                  <a:gd name="T77" fmla="*/ 0 h 2649"/>
                  <a:gd name="T78" fmla="*/ 0 w 656"/>
                  <a:gd name="T79" fmla="*/ 0 h 26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56"/>
                  <a:gd name="T121" fmla="*/ 0 h 2649"/>
                  <a:gd name="T122" fmla="*/ 656 w 656"/>
                  <a:gd name="T123" fmla="*/ 2649 h 264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56" h="2649">
                    <a:moveTo>
                      <a:pt x="243" y="2"/>
                    </a:moveTo>
                    <a:lnTo>
                      <a:pt x="217" y="1"/>
                    </a:lnTo>
                    <a:lnTo>
                      <a:pt x="191" y="0"/>
                    </a:lnTo>
                    <a:lnTo>
                      <a:pt x="164" y="0"/>
                    </a:lnTo>
                    <a:lnTo>
                      <a:pt x="138" y="0"/>
                    </a:lnTo>
                    <a:lnTo>
                      <a:pt x="111" y="0"/>
                    </a:lnTo>
                    <a:lnTo>
                      <a:pt x="84" y="1"/>
                    </a:lnTo>
                    <a:lnTo>
                      <a:pt x="57" y="2"/>
                    </a:lnTo>
                    <a:lnTo>
                      <a:pt x="30" y="3"/>
                    </a:lnTo>
                    <a:lnTo>
                      <a:pt x="22" y="4"/>
                    </a:lnTo>
                    <a:lnTo>
                      <a:pt x="15" y="4"/>
                    </a:lnTo>
                    <a:lnTo>
                      <a:pt x="10" y="98"/>
                    </a:lnTo>
                    <a:lnTo>
                      <a:pt x="6" y="192"/>
                    </a:lnTo>
                    <a:lnTo>
                      <a:pt x="2" y="285"/>
                    </a:lnTo>
                    <a:lnTo>
                      <a:pt x="1" y="378"/>
                    </a:lnTo>
                    <a:lnTo>
                      <a:pt x="0" y="469"/>
                    </a:lnTo>
                    <a:lnTo>
                      <a:pt x="1" y="561"/>
                    </a:lnTo>
                    <a:lnTo>
                      <a:pt x="3" y="652"/>
                    </a:lnTo>
                    <a:lnTo>
                      <a:pt x="7" y="742"/>
                    </a:lnTo>
                    <a:lnTo>
                      <a:pt x="10" y="831"/>
                    </a:lnTo>
                    <a:lnTo>
                      <a:pt x="15" y="919"/>
                    </a:lnTo>
                    <a:lnTo>
                      <a:pt x="21" y="1008"/>
                    </a:lnTo>
                    <a:lnTo>
                      <a:pt x="27" y="1095"/>
                    </a:lnTo>
                    <a:lnTo>
                      <a:pt x="35" y="1182"/>
                    </a:lnTo>
                    <a:lnTo>
                      <a:pt x="44" y="1269"/>
                    </a:lnTo>
                    <a:lnTo>
                      <a:pt x="53" y="1354"/>
                    </a:lnTo>
                    <a:lnTo>
                      <a:pt x="62" y="1438"/>
                    </a:lnTo>
                    <a:lnTo>
                      <a:pt x="74" y="1521"/>
                    </a:lnTo>
                    <a:lnTo>
                      <a:pt x="85" y="1604"/>
                    </a:lnTo>
                    <a:lnTo>
                      <a:pt x="96" y="1686"/>
                    </a:lnTo>
                    <a:lnTo>
                      <a:pt x="109" y="1766"/>
                    </a:lnTo>
                    <a:lnTo>
                      <a:pt x="122" y="1846"/>
                    </a:lnTo>
                    <a:lnTo>
                      <a:pt x="136" y="1925"/>
                    </a:lnTo>
                    <a:lnTo>
                      <a:pt x="150" y="2003"/>
                    </a:lnTo>
                    <a:lnTo>
                      <a:pt x="165" y="2080"/>
                    </a:lnTo>
                    <a:lnTo>
                      <a:pt x="179" y="2155"/>
                    </a:lnTo>
                    <a:lnTo>
                      <a:pt x="195" y="2230"/>
                    </a:lnTo>
                    <a:lnTo>
                      <a:pt x="210" y="2302"/>
                    </a:lnTo>
                    <a:lnTo>
                      <a:pt x="227" y="2374"/>
                    </a:lnTo>
                    <a:lnTo>
                      <a:pt x="259" y="2515"/>
                    </a:lnTo>
                    <a:lnTo>
                      <a:pt x="293" y="2649"/>
                    </a:lnTo>
                    <a:lnTo>
                      <a:pt x="339" y="2637"/>
                    </a:lnTo>
                    <a:lnTo>
                      <a:pt x="387" y="2625"/>
                    </a:lnTo>
                    <a:lnTo>
                      <a:pt x="432" y="2611"/>
                    </a:lnTo>
                    <a:lnTo>
                      <a:pt x="478" y="2596"/>
                    </a:lnTo>
                    <a:lnTo>
                      <a:pt x="523" y="2581"/>
                    </a:lnTo>
                    <a:lnTo>
                      <a:pt x="568" y="2565"/>
                    </a:lnTo>
                    <a:lnTo>
                      <a:pt x="612" y="2548"/>
                    </a:lnTo>
                    <a:lnTo>
                      <a:pt x="656" y="2531"/>
                    </a:lnTo>
                    <a:lnTo>
                      <a:pt x="635" y="2464"/>
                    </a:lnTo>
                    <a:lnTo>
                      <a:pt x="613" y="2397"/>
                    </a:lnTo>
                    <a:lnTo>
                      <a:pt x="592" y="2329"/>
                    </a:lnTo>
                    <a:lnTo>
                      <a:pt x="572" y="2260"/>
                    </a:lnTo>
                    <a:lnTo>
                      <a:pt x="551" y="2189"/>
                    </a:lnTo>
                    <a:lnTo>
                      <a:pt x="532" y="2118"/>
                    </a:lnTo>
                    <a:lnTo>
                      <a:pt x="512" y="2046"/>
                    </a:lnTo>
                    <a:lnTo>
                      <a:pt x="493" y="1972"/>
                    </a:lnTo>
                    <a:lnTo>
                      <a:pt x="475" y="1898"/>
                    </a:lnTo>
                    <a:lnTo>
                      <a:pt x="456" y="1822"/>
                    </a:lnTo>
                    <a:lnTo>
                      <a:pt x="439" y="1746"/>
                    </a:lnTo>
                    <a:lnTo>
                      <a:pt x="421" y="1668"/>
                    </a:lnTo>
                    <a:lnTo>
                      <a:pt x="404" y="1591"/>
                    </a:lnTo>
                    <a:lnTo>
                      <a:pt x="389" y="1512"/>
                    </a:lnTo>
                    <a:lnTo>
                      <a:pt x="373" y="1432"/>
                    </a:lnTo>
                    <a:lnTo>
                      <a:pt x="359" y="1352"/>
                    </a:lnTo>
                    <a:lnTo>
                      <a:pt x="346" y="1271"/>
                    </a:lnTo>
                    <a:lnTo>
                      <a:pt x="332" y="1190"/>
                    </a:lnTo>
                    <a:lnTo>
                      <a:pt x="320" y="1108"/>
                    </a:lnTo>
                    <a:lnTo>
                      <a:pt x="308" y="1025"/>
                    </a:lnTo>
                    <a:lnTo>
                      <a:pt x="297" y="942"/>
                    </a:lnTo>
                    <a:lnTo>
                      <a:pt x="288" y="858"/>
                    </a:lnTo>
                    <a:lnTo>
                      <a:pt x="278" y="775"/>
                    </a:lnTo>
                    <a:lnTo>
                      <a:pt x="270" y="690"/>
                    </a:lnTo>
                    <a:lnTo>
                      <a:pt x="263" y="605"/>
                    </a:lnTo>
                    <a:lnTo>
                      <a:pt x="258" y="519"/>
                    </a:lnTo>
                    <a:lnTo>
                      <a:pt x="253" y="433"/>
                    </a:lnTo>
                    <a:lnTo>
                      <a:pt x="248" y="348"/>
                    </a:lnTo>
                    <a:lnTo>
                      <a:pt x="245" y="262"/>
                    </a:lnTo>
                    <a:lnTo>
                      <a:pt x="243" y="176"/>
                    </a:lnTo>
                    <a:lnTo>
                      <a:pt x="242" y="89"/>
                    </a:lnTo>
                    <a:lnTo>
                      <a:pt x="243" y="2"/>
                    </a:lnTo>
                    <a:close/>
                  </a:path>
                </a:pathLst>
              </a:custGeom>
              <a:solidFill>
                <a:srgbClr val="235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02" name="Freeform 78"/>
              <p:cNvSpPr>
                <a:spLocks/>
              </p:cNvSpPr>
              <p:nvPr/>
            </p:nvSpPr>
            <p:spPr bwMode="auto">
              <a:xfrm>
                <a:off x="3730" y="1266"/>
                <a:ext cx="107" cy="361"/>
              </a:xfrm>
              <a:custGeom>
                <a:avLst/>
                <a:gdLst>
                  <a:gd name="T0" fmla="*/ 0 w 747"/>
                  <a:gd name="T1" fmla="*/ 0 h 2529"/>
                  <a:gd name="T2" fmla="*/ 0 w 747"/>
                  <a:gd name="T3" fmla="*/ 0 h 2529"/>
                  <a:gd name="T4" fmla="*/ 0 w 747"/>
                  <a:gd name="T5" fmla="*/ 0 h 2529"/>
                  <a:gd name="T6" fmla="*/ 0 w 747"/>
                  <a:gd name="T7" fmla="*/ 0 h 2529"/>
                  <a:gd name="T8" fmla="*/ 0 w 747"/>
                  <a:gd name="T9" fmla="*/ 0 h 2529"/>
                  <a:gd name="T10" fmla="*/ 0 w 747"/>
                  <a:gd name="T11" fmla="*/ 0 h 2529"/>
                  <a:gd name="T12" fmla="*/ 0 w 747"/>
                  <a:gd name="T13" fmla="*/ 0 h 2529"/>
                  <a:gd name="T14" fmla="*/ 0 w 747"/>
                  <a:gd name="T15" fmla="*/ 0 h 2529"/>
                  <a:gd name="T16" fmla="*/ 0 w 747"/>
                  <a:gd name="T17" fmla="*/ 0 h 2529"/>
                  <a:gd name="T18" fmla="*/ 0 w 747"/>
                  <a:gd name="T19" fmla="*/ 0 h 2529"/>
                  <a:gd name="T20" fmla="*/ 0 w 747"/>
                  <a:gd name="T21" fmla="*/ 0 h 2529"/>
                  <a:gd name="T22" fmla="*/ 0 w 747"/>
                  <a:gd name="T23" fmla="*/ 0 h 2529"/>
                  <a:gd name="T24" fmla="*/ 0 w 747"/>
                  <a:gd name="T25" fmla="*/ 0 h 2529"/>
                  <a:gd name="T26" fmla="*/ 0 w 747"/>
                  <a:gd name="T27" fmla="*/ 0 h 2529"/>
                  <a:gd name="T28" fmla="*/ 0 w 747"/>
                  <a:gd name="T29" fmla="*/ 0 h 2529"/>
                  <a:gd name="T30" fmla="*/ 0 w 747"/>
                  <a:gd name="T31" fmla="*/ 0 h 2529"/>
                  <a:gd name="T32" fmla="*/ 0 w 747"/>
                  <a:gd name="T33" fmla="*/ 0 h 2529"/>
                  <a:gd name="T34" fmla="*/ 0 w 747"/>
                  <a:gd name="T35" fmla="*/ 0 h 2529"/>
                  <a:gd name="T36" fmla="*/ 0 w 747"/>
                  <a:gd name="T37" fmla="*/ 0 h 2529"/>
                  <a:gd name="T38" fmla="*/ 0 w 747"/>
                  <a:gd name="T39" fmla="*/ 0 h 2529"/>
                  <a:gd name="T40" fmla="*/ 0 w 747"/>
                  <a:gd name="T41" fmla="*/ 0 h 2529"/>
                  <a:gd name="T42" fmla="*/ 0 w 747"/>
                  <a:gd name="T43" fmla="*/ 0 h 2529"/>
                  <a:gd name="T44" fmla="*/ 0 w 747"/>
                  <a:gd name="T45" fmla="*/ 0 h 2529"/>
                  <a:gd name="T46" fmla="*/ 0 w 747"/>
                  <a:gd name="T47" fmla="*/ 0 h 2529"/>
                  <a:gd name="T48" fmla="*/ 0 w 747"/>
                  <a:gd name="T49" fmla="*/ 0 h 2529"/>
                  <a:gd name="T50" fmla="*/ 0 w 747"/>
                  <a:gd name="T51" fmla="*/ 0 h 2529"/>
                  <a:gd name="T52" fmla="*/ 0 w 747"/>
                  <a:gd name="T53" fmla="*/ 0 h 2529"/>
                  <a:gd name="T54" fmla="*/ 0 w 747"/>
                  <a:gd name="T55" fmla="*/ 0 h 2529"/>
                  <a:gd name="T56" fmla="*/ 0 w 747"/>
                  <a:gd name="T57" fmla="*/ 0 h 2529"/>
                  <a:gd name="T58" fmla="*/ 0 w 747"/>
                  <a:gd name="T59" fmla="*/ 0 h 2529"/>
                  <a:gd name="T60" fmla="*/ 0 w 747"/>
                  <a:gd name="T61" fmla="*/ 0 h 2529"/>
                  <a:gd name="T62" fmla="*/ 0 w 747"/>
                  <a:gd name="T63" fmla="*/ 0 h 2529"/>
                  <a:gd name="T64" fmla="*/ 0 w 747"/>
                  <a:gd name="T65" fmla="*/ 0 h 2529"/>
                  <a:gd name="T66" fmla="*/ 0 w 747"/>
                  <a:gd name="T67" fmla="*/ 0 h 2529"/>
                  <a:gd name="T68" fmla="*/ 0 w 747"/>
                  <a:gd name="T69" fmla="*/ 0 h 2529"/>
                  <a:gd name="T70" fmla="*/ 0 w 747"/>
                  <a:gd name="T71" fmla="*/ 0 h 252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47"/>
                  <a:gd name="T109" fmla="*/ 0 h 2529"/>
                  <a:gd name="T110" fmla="*/ 747 w 747"/>
                  <a:gd name="T111" fmla="*/ 2529 h 252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47" h="2529">
                    <a:moveTo>
                      <a:pt x="1" y="0"/>
                    </a:moveTo>
                    <a:lnTo>
                      <a:pt x="0" y="87"/>
                    </a:lnTo>
                    <a:lnTo>
                      <a:pt x="1" y="174"/>
                    </a:lnTo>
                    <a:lnTo>
                      <a:pt x="3" y="260"/>
                    </a:lnTo>
                    <a:lnTo>
                      <a:pt x="6" y="346"/>
                    </a:lnTo>
                    <a:lnTo>
                      <a:pt x="11" y="431"/>
                    </a:lnTo>
                    <a:lnTo>
                      <a:pt x="16" y="517"/>
                    </a:lnTo>
                    <a:lnTo>
                      <a:pt x="21" y="603"/>
                    </a:lnTo>
                    <a:lnTo>
                      <a:pt x="28" y="688"/>
                    </a:lnTo>
                    <a:lnTo>
                      <a:pt x="36" y="773"/>
                    </a:lnTo>
                    <a:lnTo>
                      <a:pt x="46" y="856"/>
                    </a:lnTo>
                    <a:lnTo>
                      <a:pt x="55" y="940"/>
                    </a:lnTo>
                    <a:lnTo>
                      <a:pt x="66" y="1023"/>
                    </a:lnTo>
                    <a:lnTo>
                      <a:pt x="78" y="1106"/>
                    </a:lnTo>
                    <a:lnTo>
                      <a:pt x="90" y="1188"/>
                    </a:lnTo>
                    <a:lnTo>
                      <a:pt x="104" y="1269"/>
                    </a:lnTo>
                    <a:lnTo>
                      <a:pt x="117" y="1350"/>
                    </a:lnTo>
                    <a:lnTo>
                      <a:pt x="131" y="1430"/>
                    </a:lnTo>
                    <a:lnTo>
                      <a:pt x="147" y="1510"/>
                    </a:lnTo>
                    <a:lnTo>
                      <a:pt x="162" y="1589"/>
                    </a:lnTo>
                    <a:lnTo>
                      <a:pt x="179" y="1666"/>
                    </a:lnTo>
                    <a:lnTo>
                      <a:pt x="197" y="1744"/>
                    </a:lnTo>
                    <a:lnTo>
                      <a:pt x="214" y="1820"/>
                    </a:lnTo>
                    <a:lnTo>
                      <a:pt x="233" y="1896"/>
                    </a:lnTo>
                    <a:lnTo>
                      <a:pt x="251" y="1970"/>
                    </a:lnTo>
                    <a:lnTo>
                      <a:pt x="270" y="2044"/>
                    </a:lnTo>
                    <a:lnTo>
                      <a:pt x="290" y="2116"/>
                    </a:lnTo>
                    <a:lnTo>
                      <a:pt x="309" y="2187"/>
                    </a:lnTo>
                    <a:lnTo>
                      <a:pt x="330" y="2258"/>
                    </a:lnTo>
                    <a:lnTo>
                      <a:pt x="350" y="2327"/>
                    </a:lnTo>
                    <a:lnTo>
                      <a:pt x="371" y="2395"/>
                    </a:lnTo>
                    <a:lnTo>
                      <a:pt x="393" y="2462"/>
                    </a:lnTo>
                    <a:lnTo>
                      <a:pt x="414" y="2529"/>
                    </a:lnTo>
                    <a:lnTo>
                      <a:pt x="458" y="2510"/>
                    </a:lnTo>
                    <a:lnTo>
                      <a:pt x="501" y="2490"/>
                    </a:lnTo>
                    <a:lnTo>
                      <a:pt x="544" y="2470"/>
                    </a:lnTo>
                    <a:lnTo>
                      <a:pt x="586" y="2449"/>
                    </a:lnTo>
                    <a:lnTo>
                      <a:pt x="627" y="2427"/>
                    </a:lnTo>
                    <a:lnTo>
                      <a:pt x="669" y="2405"/>
                    </a:lnTo>
                    <a:lnTo>
                      <a:pt x="708" y="2383"/>
                    </a:lnTo>
                    <a:lnTo>
                      <a:pt x="747" y="2360"/>
                    </a:lnTo>
                    <a:lnTo>
                      <a:pt x="723" y="2303"/>
                    </a:lnTo>
                    <a:lnTo>
                      <a:pt x="699" y="2245"/>
                    </a:lnTo>
                    <a:lnTo>
                      <a:pt x="675" y="2185"/>
                    </a:lnTo>
                    <a:lnTo>
                      <a:pt x="652" y="2122"/>
                    </a:lnTo>
                    <a:lnTo>
                      <a:pt x="631" y="2058"/>
                    </a:lnTo>
                    <a:lnTo>
                      <a:pt x="609" y="1992"/>
                    </a:lnTo>
                    <a:lnTo>
                      <a:pt x="588" y="1925"/>
                    </a:lnTo>
                    <a:lnTo>
                      <a:pt x="567" y="1855"/>
                    </a:lnTo>
                    <a:lnTo>
                      <a:pt x="547" y="1784"/>
                    </a:lnTo>
                    <a:lnTo>
                      <a:pt x="528" y="1713"/>
                    </a:lnTo>
                    <a:lnTo>
                      <a:pt x="509" y="1639"/>
                    </a:lnTo>
                    <a:lnTo>
                      <a:pt x="490" y="1565"/>
                    </a:lnTo>
                    <a:lnTo>
                      <a:pt x="472" y="1489"/>
                    </a:lnTo>
                    <a:lnTo>
                      <a:pt x="454" y="1413"/>
                    </a:lnTo>
                    <a:lnTo>
                      <a:pt x="436" y="1335"/>
                    </a:lnTo>
                    <a:lnTo>
                      <a:pt x="420" y="1258"/>
                    </a:lnTo>
                    <a:lnTo>
                      <a:pt x="386" y="1101"/>
                    </a:lnTo>
                    <a:lnTo>
                      <a:pt x="354" y="942"/>
                    </a:lnTo>
                    <a:lnTo>
                      <a:pt x="322" y="784"/>
                    </a:lnTo>
                    <a:lnTo>
                      <a:pt x="291" y="626"/>
                    </a:lnTo>
                    <a:lnTo>
                      <a:pt x="260" y="469"/>
                    </a:lnTo>
                    <a:lnTo>
                      <a:pt x="229" y="315"/>
                    </a:lnTo>
                    <a:lnTo>
                      <a:pt x="198" y="164"/>
                    </a:lnTo>
                    <a:lnTo>
                      <a:pt x="166" y="16"/>
                    </a:lnTo>
                    <a:lnTo>
                      <a:pt x="146" y="14"/>
                    </a:lnTo>
                    <a:lnTo>
                      <a:pt x="125" y="11"/>
                    </a:lnTo>
                    <a:lnTo>
                      <a:pt x="105" y="9"/>
                    </a:lnTo>
                    <a:lnTo>
                      <a:pt x="84" y="7"/>
                    </a:lnTo>
                    <a:lnTo>
                      <a:pt x="63" y="4"/>
                    </a:lnTo>
                    <a:lnTo>
                      <a:pt x="43" y="3"/>
                    </a:lnTo>
                    <a:lnTo>
                      <a:pt x="2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03" name="Freeform 79"/>
              <p:cNvSpPr>
                <a:spLocks/>
              </p:cNvSpPr>
              <p:nvPr/>
            </p:nvSpPr>
            <p:spPr bwMode="auto">
              <a:xfrm>
                <a:off x="3694" y="1369"/>
                <a:ext cx="227" cy="276"/>
              </a:xfrm>
              <a:custGeom>
                <a:avLst/>
                <a:gdLst>
                  <a:gd name="T0" fmla="*/ 0 w 1592"/>
                  <a:gd name="T1" fmla="*/ 0 h 1931"/>
                  <a:gd name="T2" fmla="*/ 0 w 1592"/>
                  <a:gd name="T3" fmla="*/ 0 h 1931"/>
                  <a:gd name="T4" fmla="*/ 0 w 1592"/>
                  <a:gd name="T5" fmla="*/ 0 h 1931"/>
                  <a:gd name="T6" fmla="*/ 0 w 1592"/>
                  <a:gd name="T7" fmla="*/ 0 h 1931"/>
                  <a:gd name="T8" fmla="*/ 0 w 1592"/>
                  <a:gd name="T9" fmla="*/ 0 h 1931"/>
                  <a:gd name="T10" fmla="*/ 0 w 1592"/>
                  <a:gd name="T11" fmla="*/ 0 h 1931"/>
                  <a:gd name="T12" fmla="*/ 0 w 1592"/>
                  <a:gd name="T13" fmla="*/ 0 h 1931"/>
                  <a:gd name="T14" fmla="*/ 0 w 1592"/>
                  <a:gd name="T15" fmla="*/ 0 h 1931"/>
                  <a:gd name="T16" fmla="*/ 0 w 1592"/>
                  <a:gd name="T17" fmla="*/ 0 h 1931"/>
                  <a:gd name="T18" fmla="*/ 0 w 1592"/>
                  <a:gd name="T19" fmla="*/ 0 h 1931"/>
                  <a:gd name="T20" fmla="*/ 0 w 1592"/>
                  <a:gd name="T21" fmla="*/ 0 h 1931"/>
                  <a:gd name="T22" fmla="*/ 0 w 1592"/>
                  <a:gd name="T23" fmla="*/ 0 h 1931"/>
                  <a:gd name="T24" fmla="*/ 0 w 1592"/>
                  <a:gd name="T25" fmla="*/ 0 h 1931"/>
                  <a:gd name="T26" fmla="*/ 0 w 1592"/>
                  <a:gd name="T27" fmla="*/ 0 h 1931"/>
                  <a:gd name="T28" fmla="*/ 0 w 1592"/>
                  <a:gd name="T29" fmla="*/ 0 h 1931"/>
                  <a:gd name="T30" fmla="*/ 0 w 1592"/>
                  <a:gd name="T31" fmla="*/ 0 h 1931"/>
                  <a:gd name="T32" fmla="*/ 0 w 1592"/>
                  <a:gd name="T33" fmla="*/ 0 h 1931"/>
                  <a:gd name="T34" fmla="*/ 0 w 1592"/>
                  <a:gd name="T35" fmla="*/ 0 h 1931"/>
                  <a:gd name="T36" fmla="*/ 0 w 1592"/>
                  <a:gd name="T37" fmla="*/ 0 h 1931"/>
                  <a:gd name="T38" fmla="*/ 0 w 1592"/>
                  <a:gd name="T39" fmla="*/ 0 h 1931"/>
                  <a:gd name="T40" fmla="*/ 0 w 1592"/>
                  <a:gd name="T41" fmla="*/ 0 h 1931"/>
                  <a:gd name="T42" fmla="*/ 0 w 1592"/>
                  <a:gd name="T43" fmla="*/ 0 h 1931"/>
                  <a:gd name="T44" fmla="*/ 0 w 1592"/>
                  <a:gd name="T45" fmla="*/ 0 h 1931"/>
                  <a:gd name="T46" fmla="*/ 0 w 1592"/>
                  <a:gd name="T47" fmla="*/ 0 h 1931"/>
                  <a:gd name="T48" fmla="*/ 0 w 1592"/>
                  <a:gd name="T49" fmla="*/ 0 h 1931"/>
                  <a:gd name="T50" fmla="*/ 0 w 1592"/>
                  <a:gd name="T51" fmla="*/ 0 h 1931"/>
                  <a:gd name="T52" fmla="*/ 0 w 1592"/>
                  <a:gd name="T53" fmla="*/ 0 h 1931"/>
                  <a:gd name="T54" fmla="*/ 0 w 1592"/>
                  <a:gd name="T55" fmla="*/ 0 h 1931"/>
                  <a:gd name="T56" fmla="*/ 0 w 1592"/>
                  <a:gd name="T57" fmla="*/ 0 h 1931"/>
                  <a:gd name="T58" fmla="*/ 0 w 1592"/>
                  <a:gd name="T59" fmla="*/ 0 h 1931"/>
                  <a:gd name="T60" fmla="*/ 0 w 1592"/>
                  <a:gd name="T61" fmla="*/ 0 h 1931"/>
                  <a:gd name="T62" fmla="*/ 0 w 1592"/>
                  <a:gd name="T63" fmla="*/ 0 h 1931"/>
                  <a:gd name="T64" fmla="*/ 0 w 1592"/>
                  <a:gd name="T65" fmla="*/ 0 h 1931"/>
                  <a:gd name="T66" fmla="*/ 0 w 1592"/>
                  <a:gd name="T67" fmla="*/ 0 h 1931"/>
                  <a:gd name="T68" fmla="*/ 0 w 1592"/>
                  <a:gd name="T69" fmla="*/ 0 h 1931"/>
                  <a:gd name="T70" fmla="*/ 0 w 1592"/>
                  <a:gd name="T71" fmla="*/ 0 h 1931"/>
                  <a:gd name="T72" fmla="*/ 0 w 1592"/>
                  <a:gd name="T73" fmla="*/ 0 h 1931"/>
                  <a:gd name="T74" fmla="*/ 0 w 1592"/>
                  <a:gd name="T75" fmla="*/ 0 h 1931"/>
                  <a:gd name="T76" fmla="*/ 0 w 1592"/>
                  <a:gd name="T77" fmla="*/ 0 h 1931"/>
                  <a:gd name="T78" fmla="*/ 0 w 1592"/>
                  <a:gd name="T79" fmla="*/ 0 h 1931"/>
                  <a:gd name="T80" fmla="*/ 0 w 1592"/>
                  <a:gd name="T81" fmla="*/ 0 h 1931"/>
                  <a:gd name="T82" fmla="*/ 0 w 1592"/>
                  <a:gd name="T83" fmla="*/ 0 h 1931"/>
                  <a:gd name="T84" fmla="*/ 0 w 1592"/>
                  <a:gd name="T85" fmla="*/ 0 h 1931"/>
                  <a:gd name="T86" fmla="*/ 0 w 1592"/>
                  <a:gd name="T87" fmla="*/ 0 h 1931"/>
                  <a:gd name="T88" fmla="*/ 0 w 1592"/>
                  <a:gd name="T89" fmla="*/ 0 h 1931"/>
                  <a:gd name="T90" fmla="*/ 0 w 1592"/>
                  <a:gd name="T91" fmla="*/ 0 h 1931"/>
                  <a:gd name="T92" fmla="*/ 0 w 1592"/>
                  <a:gd name="T93" fmla="*/ 0 h 1931"/>
                  <a:gd name="T94" fmla="*/ 0 w 1592"/>
                  <a:gd name="T95" fmla="*/ 0 h 1931"/>
                  <a:gd name="T96" fmla="*/ 0 w 1592"/>
                  <a:gd name="T97" fmla="*/ 0 h 1931"/>
                  <a:gd name="T98" fmla="*/ 0 w 1592"/>
                  <a:gd name="T99" fmla="*/ 0 h 1931"/>
                  <a:gd name="T100" fmla="*/ 0 w 1592"/>
                  <a:gd name="T101" fmla="*/ 0 h 1931"/>
                  <a:gd name="T102" fmla="*/ 0 w 1592"/>
                  <a:gd name="T103" fmla="*/ 0 h 1931"/>
                  <a:gd name="T104" fmla="*/ 0 w 1592"/>
                  <a:gd name="T105" fmla="*/ 0 h 1931"/>
                  <a:gd name="T106" fmla="*/ 0 w 1592"/>
                  <a:gd name="T107" fmla="*/ 0 h 1931"/>
                  <a:gd name="T108" fmla="*/ 0 w 1592"/>
                  <a:gd name="T109" fmla="*/ 0 h 1931"/>
                  <a:gd name="T110" fmla="*/ 0 w 1592"/>
                  <a:gd name="T111" fmla="*/ 0 h 193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92"/>
                  <a:gd name="T169" fmla="*/ 0 h 1931"/>
                  <a:gd name="T170" fmla="*/ 1592 w 1592"/>
                  <a:gd name="T171" fmla="*/ 1931 h 193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92" h="1931">
                    <a:moveTo>
                      <a:pt x="1592" y="497"/>
                    </a:moveTo>
                    <a:lnTo>
                      <a:pt x="1592" y="465"/>
                    </a:lnTo>
                    <a:lnTo>
                      <a:pt x="1591" y="432"/>
                    </a:lnTo>
                    <a:lnTo>
                      <a:pt x="1588" y="399"/>
                    </a:lnTo>
                    <a:lnTo>
                      <a:pt x="1583" y="367"/>
                    </a:lnTo>
                    <a:lnTo>
                      <a:pt x="1578" y="335"/>
                    </a:lnTo>
                    <a:lnTo>
                      <a:pt x="1571" y="303"/>
                    </a:lnTo>
                    <a:lnTo>
                      <a:pt x="1562" y="271"/>
                    </a:lnTo>
                    <a:lnTo>
                      <a:pt x="1554" y="240"/>
                    </a:lnTo>
                    <a:lnTo>
                      <a:pt x="1544" y="209"/>
                    </a:lnTo>
                    <a:lnTo>
                      <a:pt x="1532" y="178"/>
                    </a:lnTo>
                    <a:lnTo>
                      <a:pt x="1521" y="148"/>
                    </a:lnTo>
                    <a:lnTo>
                      <a:pt x="1509" y="118"/>
                    </a:lnTo>
                    <a:lnTo>
                      <a:pt x="1495" y="88"/>
                    </a:lnTo>
                    <a:lnTo>
                      <a:pt x="1482" y="58"/>
                    </a:lnTo>
                    <a:lnTo>
                      <a:pt x="1467" y="29"/>
                    </a:lnTo>
                    <a:lnTo>
                      <a:pt x="1453" y="0"/>
                    </a:lnTo>
                    <a:lnTo>
                      <a:pt x="1448" y="36"/>
                    </a:lnTo>
                    <a:lnTo>
                      <a:pt x="1440" y="73"/>
                    </a:lnTo>
                    <a:lnTo>
                      <a:pt x="1432" y="110"/>
                    </a:lnTo>
                    <a:lnTo>
                      <a:pt x="1422" y="146"/>
                    </a:lnTo>
                    <a:lnTo>
                      <a:pt x="1410" y="182"/>
                    </a:lnTo>
                    <a:lnTo>
                      <a:pt x="1397" y="217"/>
                    </a:lnTo>
                    <a:lnTo>
                      <a:pt x="1383" y="253"/>
                    </a:lnTo>
                    <a:lnTo>
                      <a:pt x="1367" y="289"/>
                    </a:lnTo>
                    <a:lnTo>
                      <a:pt x="1351" y="324"/>
                    </a:lnTo>
                    <a:lnTo>
                      <a:pt x="1332" y="358"/>
                    </a:lnTo>
                    <a:lnTo>
                      <a:pt x="1313" y="392"/>
                    </a:lnTo>
                    <a:lnTo>
                      <a:pt x="1294" y="426"/>
                    </a:lnTo>
                    <a:lnTo>
                      <a:pt x="1273" y="459"/>
                    </a:lnTo>
                    <a:lnTo>
                      <a:pt x="1251" y="492"/>
                    </a:lnTo>
                    <a:lnTo>
                      <a:pt x="1229" y="524"/>
                    </a:lnTo>
                    <a:lnTo>
                      <a:pt x="1206" y="556"/>
                    </a:lnTo>
                    <a:lnTo>
                      <a:pt x="1182" y="587"/>
                    </a:lnTo>
                    <a:lnTo>
                      <a:pt x="1157" y="618"/>
                    </a:lnTo>
                    <a:lnTo>
                      <a:pt x="1133" y="648"/>
                    </a:lnTo>
                    <a:lnTo>
                      <a:pt x="1108" y="677"/>
                    </a:lnTo>
                    <a:lnTo>
                      <a:pt x="1083" y="705"/>
                    </a:lnTo>
                    <a:lnTo>
                      <a:pt x="1057" y="733"/>
                    </a:lnTo>
                    <a:lnTo>
                      <a:pt x="1031" y="760"/>
                    </a:lnTo>
                    <a:lnTo>
                      <a:pt x="1005" y="786"/>
                    </a:lnTo>
                    <a:lnTo>
                      <a:pt x="980" y="811"/>
                    </a:lnTo>
                    <a:lnTo>
                      <a:pt x="954" y="836"/>
                    </a:lnTo>
                    <a:lnTo>
                      <a:pt x="928" y="858"/>
                    </a:lnTo>
                    <a:lnTo>
                      <a:pt x="902" y="881"/>
                    </a:lnTo>
                    <a:lnTo>
                      <a:pt x="877" y="902"/>
                    </a:lnTo>
                    <a:lnTo>
                      <a:pt x="852" y="922"/>
                    </a:lnTo>
                    <a:lnTo>
                      <a:pt x="828" y="941"/>
                    </a:lnTo>
                    <a:lnTo>
                      <a:pt x="804" y="959"/>
                    </a:lnTo>
                    <a:lnTo>
                      <a:pt x="771" y="983"/>
                    </a:lnTo>
                    <a:lnTo>
                      <a:pt x="736" y="1011"/>
                    </a:lnTo>
                    <a:lnTo>
                      <a:pt x="697" y="1041"/>
                    </a:lnTo>
                    <a:lnTo>
                      <a:pt x="658" y="1073"/>
                    </a:lnTo>
                    <a:lnTo>
                      <a:pt x="618" y="1109"/>
                    </a:lnTo>
                    <a:lnTo>
                      <a:pt x="576" y="1145"/>
                    </a:lnTo>
                    <a:lnTo>
                      <a:pt x="532" y="1183"/>
                    </a:lnTo>
                    <a:lnTo>
                      <a:pt x="489" y="1223"/>
                    </a:lnTo>
                    <a:lnTo>
                      <a:pt x="445" y="1264"/>
                    </a:lnTo>
                    <a:lnTo>
                      <a:pt x="402" y="1306"/>
                    </a:lnTo>
                    <a:lnTo>
                      <a:pt x="359" y="1348"/>
                    </a:lnTo>
                    <a:lnTo>
                      <a:pt x="316" y="1391"/>
                    </a:lnTo>
                    <a:lnTo>
                      <a:pt x="275" y="1434"/>
                    </a:lnTo>
                    <a:lnTo>
                      <a:pt x="236" y="1477"/>
                    </a:lnTo>
                    <a:lnTo>
                      <a:pt x="198" y="1519"/>
                    </a:lnTo>
                    <a:lnTo>
                      <a:pt x="163" y="1560"/>
                    </a:lnTo>
                    <a:lnTo>
                      <a:pt x="130" y="1602"/>
                    </a:lnTo>
                    <a:lnTo>
                      <a:pt x="100" y="1641"/>
                    </a:lnTo>
                    <a:lnTo>
                      <a:pt x="73" y="1679"/>
                    </a:lnTo>
                    <a:lnTo>
                      <a:pt x="51" y="1715"/>
                    </a:lnTo>
                    <a:lnTo>
                      <a:pt x="31" y="1751"/>
                    </a:lnTo>
                    <a:lnTo>
                      <a:pt x="15" y="1783"/>
                    </a:lnTo>
                    <a:lnTo>
                      <a:pt x="5" y="1813"/>
                    </a:lnTo>
                    <a:lnTo>
                      <a:pt x="0" y="1840"/>
                    </a:lnTo>
                    <a:lnTo>
                      <a:pt x="0" y="1863"/>
                    </a:lnTo>
                    <a:lnTo>
                      <a:pt x="5" y="1885"/>
                    </a:lnTo>
                    <a:lnTo>
                      <a:pt x="17" y="1902"/>
                    </a:lnTo>
                    <a:lnTo>
                      <a:pt x="35" y="1915"/>
                    </a:lnTo>
                    <a:lnTo>
                      <a:pt x="59" y="1925"/>
                    </a:lnTo>
                    <a:lnTo>
                      <a:pt x="91" y="1931"/>
                    </a:lnTo>
                    <a:lnTo>
                      <a:pt x="130" y="1931"/>
                    </a:lnTo>
                    <a:lnTo>
                      <a:pt x="177" y="1926"/>
                    </a:lnTo>
                    <a:lnTo>
                      <a:pt x="267" y="1913"/>
                    </a:lnTo>
                    <a:lnTo>
                      <a:pt x="354" y="1897"/>
                    </a:lnTo>
                    <a:lnTo>
                      <a:pt x="439" y="1878"/>
                    </a:lnTo>
                    <a:lnTo>
                      <a:pt x="520" y="1857"/>
                    </a:lnTo>
                    <a:lnTo>
                      <a:pt x="597" y="1832"/>
                    </a:lnTo>
                    <a:lnTo>
                      <a:pt x="672" y="1806"/>
                    </a:lnTo>
                    <a:lnTo>
                      <a:pt x="743" y="1778"/>
                    </a:lnTo>
                    <a:lnTo>
                      <a:pt x="811" y="1747"/>
                    </a:lnTo>
                    <a:lnTo>
                      <a:pt x="876" y="1713"/>
                    </a:lnTo>
                    <a:lnTo>
                      <a:pt x="938" y="1677"/>
                    </a:lnTo>
                    <a:lnTo>
                      <a:pt x="997" y="1640"/>
                    </a:lnTo>
                    <a:lnTo>
                      <a:pt x="1053" y="1601"/>
                    </a:lnTo>
                    <a:lnTo>
                      <a:pt x="1106" y="1559"/>
                    </a:lnTo>
                    <a:lnTo>
                      <a:pt x="1156" y="1516"/>
                    </a:lnTo>
                    <a:lnTo>
                      <a:pt x="1203" y="1470"/>
                    </a:lnTo>
                    <a:lnTo>
                      <a:pt x="1247" y="1424"/>
                    </a:lnTo>
                    <a:lnTo>
                      <a:pt x="1289" y="1375"/>
                    </a:lnTo>
                    <a:lnTo>
                      <a:pt x="1328" y="1325"/>
                    </a:lnTo>
                    <a:lnTo>
                      <a:pt x="1363" y="1273"/>
                    </a:lnTo>
                    <a:lnTo>
                      <a:pt x="1396" y="1220"/>
                    </a:lnTo>
                    <a:lnTo>
                      <a:pt x="1427" y="1165"/>
                    </a:lnTo>
                    <a:lnTo>
                      <a:pt x="1455" y="1111"/>
                    </a:lnTo>
                    <a:lnTo>
                      <a:pt x="1480" y="1054"/>
                    </a:lnTo>
                    <a:lnTo>
                      <a:pt x="1502" y="995"/>
                    </a:lnTo>
                    <a:lnTo>
                      <a:pt x="1522" y="936"/>
                    </a:lnTo>
                    <a:lnTo>
                      <a:pt x="1540" y="876"/>
                    </a:lnTo>
                    <a:lnTo>
                      <a:pt x="1554" y="815"/>
                    </a:lnTo>
                    <a:lnTo>
                      <a:pt x="1567" y="753"/>
                    </a:lnTo>
                    <a:lnTo>
                      <a:pt x="1577" y="690"/>
                    </a:lnTo>
                    <a:lnTo>
                      <a:pt x="1584" y="627"/>
                    </a:lnTo>
                    <a:lnTo>
                      <a:pt x="1589" y="563"/>
                    </a:lnTo>
                    <a:lnTo>
                      <a:pt x="1592" y="497"/>
                    </a:lnTo>
                    <a:close/>
                  </a:path>
                </a:pathLst>
              </a:custGeom>
              <a:solidFill>
                <a:srgbClr val="0D9F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04" name="Freeform 80"/>
              <p:cNvSpPr>
                <a:spLocks/>
              </p:cNvSpPr>
              <p:nvPr/>
            </p:nvSpPr>
            <p:spPr bwMode="auto">
              <a:xfrm>
                <a:off x="3666" y="1545"/>
                <a:ext cx="71" cy="108"/>
              </a:xfrm>
              <a:custGeom>
                <a:avLst/>
                <a:gdLst>
                  <a:gd name="T0" fmla="*/ 0 w 502"/>
                  <a:gd name="T1" fmla="*/ 0 h 756"/>
                  <a:gd name="T2" fmla="*/ 0 w 502"/>
                  <a:gd name="T3" fmla="*/ 0 h 756"/>
                  <a:gd name="T4" fmla="*/ 0 w 502"/>
                  <a:gd name="T5" fmla="*/ 0 h 756"/>
                  <a:gd name="T6" fmla="*/ 0 w 502"/>
                  <a:gd name="T7" fmla="*/ 0 h 756"/>
                  <a:gd name="T8" fmla="*/ 0 w 502"/>
                  <a:gd name="T9" fmla="*/ 0 h 756"/>
                  <a:gd name="T10" fmla="*/ 0 w 502"/>
                  <a:gd name="T11" fmla="*/ 0 h 756"/>
                  <a:gd name="T12" fmla="*/ 0 w 502"/>
                  <a:gd name="T13" fmla="*/ 0 h 756"/>
                  <a:gd name="T14" fmla="*/ 0 w 502"/>
                  <a:gd name="T15" fmla="*/ 0 h 756"/>
                  <a:gd name="T16" fmla="*/ 0 w 502"/>
                  <a:gd name="T17" fmla="*/ 0 h 756"/>
                  <a:gd name="T18" fmla="*/ 0 w 502"/>
                  <a:gd name="T19" fmla="*/ 0 h 756"/>
                  <a:gd name="T20" fmla="*/ 0 w 502"/>
                  <a:gd name="T21" fmla="*/ 0 h 756"/>
                  <a:gd name="T22" fmla="*/ 0 w 502"/>
                  <a:gd name="T23" fmla="*/ 0 h 756"/>
                  <a:gd name="T24" fmla="*/ 0 w 502"/>
                  <a:gd name="T25" fmla="*/ 0 h 756"/>
                  <a:gd name="T26" fmla="*/ 0 w 502"/>
                  <a:gd name="T27" fmla="*/ 0 h 756"/>
                  <a:gd name="T28" fmla="*/ 0 w 502"/>
                  <a:gd name="T29" fmla="*/ 0 h 756"/>
                  <a:gd name="T30" fmla="*/ 0 w 502"/>
                  <a:gd name="T31" fmla="*/ 0 h 756"/>
                  <a:gd name="T32" fmla="*/ 0 w 502"/>
                  <a:gd name="T33" fmla="*/ 0 h 756"/>
                  <a:gd name="T34" fmla="*/ 0 w 502"/>
                  <a:gd name="T35" fmla="*/ 0 h 756"/>
                  <a:gd name="T36" fmla="*/ 0 w 502"/>
                  <a:gd name="T37" fmla="*/ 0 h 756"/>
                  <a:gd name="T38" fmla="*/ 0 w 502"/>
                  <a:gd name="T39" fmla="*/ 0 h 756"/>
                  <a:gd name="T40" fmla="*/ 0 w 502"/>
                  <a:gd name="T41" fmla="*/ 0 h 756"/>
                  <a:gd name="T42" fmla="*/ 0 w 502"/>
                  <a:gd name="T43" fmla="*/ 0 h 756"/>
                  <a:gd name="T44" fmla="*/ 0 w 502"/>
                  <a:gd name="T45" fmla="*/ 0 h 756"/>
                  <a:gd name="T46" fmla="*/ 0 w 502"/>
                  <a:gd name="T47" fmla="*/ 0 h 756"/>
                  <a:gd name="T48" fmla="*/ 0 w 502"/>
                  <a:gd name="T49" fmla="*/ 0 h 756"/>
                  <a:gd name="T50" fmla="*/ 0 w 502"/>
                  <a:gd name="T51" fmla="*/ 0 h 756"/>
                  <a:gd name="T52" fmla="*/ 0 w 502"/>
                  <a:gd name="T53" fmla="*/ 0 h 756"/>
                  <a:gd name="T54" fmla="*/ 0 w 502"/>
                  <a:gd name="T55" fmla="*/ 0 h 756"/>
                  <a:gd name="T56" fmla="*/ 0 w 502"/>
                  <a:gd name="T57" fmla="*/ 0 h 756"/>
                  <a:gd name="T58" fmla="*/ 0 w 502"/>
                  <a:gd name="T59" fmla="*/ 0 h 756"/>
                  <a:gd name="T60" fmla="*/ 0 w 502"/>
                  <a:gd name="T61" fmla="*/ 0 h 756"/>
                  <a:gd name="T62" fmla="*/ 0 w 502"/>
                  <a:gd name="T63" fmla="*/ 0 h 756"/>
                  <a:gd name="T64" fmla="*/ 0 w 502"/>
                  <a:gd name="T65" fmla="*/ 0 h 756"/>
                  <a:gd name="T66" fmla="*/ 0 w 502"/>
                  <a:gd name="T67" fmla="*/ 0 h 756"/>
                  <a:gd name="T68" fmla="*/ 0 w 502"/>
                  <a:gd name="T69" fmla="*/ 0 h 756"/>
                  <a:gd name="T70" fmla="*/ 0 w 502"/>
                  <a:gd name="T71" fmla="*/ 0 h 756"/>
                  <a:gd name="T72" fmla="*/ 0 w 502"/>
                  <a:gd name="T73" fmla="*/ 0 h 7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02"/>
                  <a:gd name="T112" fmla="*/ 0 h 756"/>
                  <a:gd name="T113" fmla="*/ 502 w 502"/>
                  <a:gd name="T114" fmla="*/ 756 h 7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02" h="756">
                    <a:moveTo>
                      <a:pt x="0" y="77"/>
                    </a:moveTo>
                    <a:lnTo>
                      <a:pt x="11" y="168"/>
                    </a:lnTo>
                    <a:lnTo>
                      <a:pt x="22" y="257"/>
                    </a:lnTo>
                    <a:lnTo>
                      <a:pt x="35" y="344"/>
                    </a:lnTo>
                    <a:lnTo>
                      <a:pt x="48" y="430"/>
                    </a:lnTo>
                    <a:lnTo>
                      <a:pt x="62" y="513"/>
                    </a:lnTo>
                    <a:lnTo>
                      <a:pt x="76" y="596"/>
                    </a:lnTo>
                    <a:lnTo>
                      <a:pt x="91" y="678"/>
                    </a:lnTo>
                    <a:lnTo>
                      <a:pt x="105" y="756"/>
                    </a:lnTo>
                    <a:lnTo>
                      <a:pt x="135" y="755"/>
                    </a:lnTo>
                    <a:lnTo>
                      <a:pt x="166" y="752"/>
                    </a:lnTo>
                    <a:lnTo>
                      <a:pt x="197" y="749"/>
                    </a:lnTo>
                    <a:lnTo>
                      <a:pt x="229" y="745"/>
                    </a:lnTo>
                    <a:lnTo>
                      <a:pt x="262" y="741"/>
                    </a:lnTo>
                    <a:lnTo>
                      <a:pt x="295" y="736"/>
                    </a:lnTo>
                    <a:lnTo>
                      <a:pt x="330" y="730"/>
                    </a:lnTo>
                    <a:lnTo>
                      <a:pt x="365" y="723"/>
                    </a:lnTo>
                    <a:lnTo>
                      <a:pt x="400" y="716"/>
                    </a:lnTo>
                    <a:lnTo>
                      <a:pt x="435" y="709"/>
                    </a:lnTo>
                    <a:lnTo>
                      <a:pt x="468" y="701"/>
                    </a:lnTo>
                    <a:lnTo>
                      <a:pt x="502" y="692"/>
                    </a:lnTo>
                    <a:lnTo>
                      <a:pt x="482" y="613"/>
                    </a:lnTo>
                    <a:lnTo>
                      <a:pt x="463" y="530"/>
                    </a:lnTo>
                    <a:lnTo>
                      <a:pt x="443" y="446"/>
                    </a:lnTo>
                    <a:lnTo>
                      <a:pt x="423" y="359"/>
                    </a:lnTo>
                    <a:lnTo>
                      <a:pt x="405" y="273"/>
                    </a:lnTo>
                    <a:lnTo>
                      <a:pt x="386" y="183"/>
                    </a:lnTo>
                    <a:lnTo>
                      <a:pt x="369" y="92"/>
                    </a:lnTo>
                    <a:lnTo>
                      <a:pt x="351" y="0"/>
                    </a:lnTo>
                    <a:lnTo>
                      <a:pt x="309" y="10"/>
                    </a:lnTo>
                    <a:lnTo>
                      <a:pt x="266" y="21"/>
                    </a:lnTo>
                    <a:lnTo>
                      <a:pt x="223" y="32"/>
                    </a:lnTo>
                    <a:lnTo>
                      <a:pt x="178" y="41"/>
                    </a:lnTo>
                    <a:lnTo>
                      <a:pt x="134" y="50"/>
                    </a:lnTo>
                    <a:lnTo>
                      <a:pt x="90" y="59"/>
                    </a:lnTo>
                    <a:lnTo>
                      <a:pt x="45" y="69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BA39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05" name="Freeform 81"/>
              <p:cNvSpPr>
                <a:spLocks/>
              </p:cNvSpPr>
              <p:nvPr/>
            </p:nvSpPr>
            <p:spPr bwMode="auto">
              <a:xfrm>
                <a:off x="3538" y="1552"/>
                <a:ext cx="143" cy="115"/>
              </a:xfrm>
              <a:custGeom>
                <a:avLst/>
                <a:gdLst>
                  <a:gd name="T0" fmla="*/ 0 w 1000"/>
                  <a:gd name="T1" fmla="*/ 0 h 805"/>
                  <a:gd name="T2" fmla="*/ 0 w 1000"/>
                  <a:gd name="T3" fmla="*/ 0 h 805"/>
                  <a:gd name="T4" fmla="*/ 0 w 1000"/>
                  <a:gd name="T5" fmla="*/ 0 h 805"/>
                  <a:gd name="T6" fmla="*/ 0 w 1000"/>
                  <a:gd name="T7" fmla="*/ 0 h 805"/>
                  <a:gd name="T8" fmla="*/ 0 w 1000"/>
                  <a:gd name="T9" fmla="*/ 0 h 805"/>
                  <a:gd name="T10" fmla="*/ 0 w 1000"/>
                  <a:gd name="T11" fmla="*/ 0 h 805"/>
                  <a:gd name="T12" fmla="*/ 0 w 1000"/>
                  <a:gd name="T13" fmla="*/ 0 h 805"/>
                  <a:gd name="T14" fmla="*/ 0 w 1000"/>
                  <a:gd name="T15" fmla="*/ 0 h 805"/>
                  <a:gd name="T16" fmla="*/ 0 w 1000"/>
                  <a:gd name="T17" fmla="*/ 0 h 805"/>
                  <a:gd name="T18" fmla="*/ 0 w 1000"/>
                  <a:gd name="T19" fmla="*/ 0 h 805"/>
                  <a:gd name="T20" fmla="*/ 0 w 1000"/>
                  <a:gd name="T21" fmla="*/ 0 h 805"/>
                  <a:gd name="T22" fmla="*/ 0 w 1000"/>
                  <a:gd name="T23" fmla="*/ 0 h 805"/>
                  <a:gd name="T24" fmla="*/ 0 w 1000"/>
                  <a:gd name="T25" fmla="*/ 0 h 805"/>
                  <a:gd name="T26" fmla="*/ 0 w 1000"/>
                  <a:gd name="T27" fmla="*/ 0 h 805"/>
                  <a:gd name="T28" fmla="*/ 0 w 1000"/>
                  <a:gd name="T29" fmla="*/ 0 h 805"/>
                  <a:gd name="T30" fmla="*/ 0 w 1000"/>
                  <a:gd name="T31" fmla="*/ 0 h 805"/>
                  <a:gd name="T32" fmla="*/ 0 w 1000"/>
                  <a:gd name="T33" fmla="*/ 0 h 805"/>
                  <a:gd name="T34" fmla="*/ 0 w 1000"/>
                  <a:gd name="T35" fmla="*/ 0 h 805"/>
                  <a:gd name="T36" fmla="*/ 0 w 1000"/>
                  <a:gd name="T37" fmla="*/ 0 h 805"/>
                  <a:gd name="T38" fmla="*/ 0 w 1000"/>
                  <a:gd name="T39" fmla="*/ 0 h 805"/>
                  <a:gd name="T40" fmla="*/ 0 w 1000"/>
                  <a:gd name="T41" fmla="*/ 0 h 805"/>
                  <a:gd name="T42" fmla="*/ 0 w 1000"/>
                  <a:gd name="T43" fmla="*/ 0 h 805"/>
                  <a:gd name="T44" fmla="*/ 0 w 1000"/>
                  <a:gd name="T45" fmla="*/ 0 h 805"/>
                  <a:gd name="T46" fmla="*/ 0 w 1000"/>
                  <a:gd name="T47" fmla="*/ 0 h 805"/>
                  <a:gd name="T48" fmla="*/ 0 w 1000"/>
                  <a:gd name="T49" fmla="*/ 0 h 805"/>
                  <a:gd name="T50" fmla="*/ 0 w 1000"/>
                  <a:gd name="T51" fmla="*/ 0 h 805"/>
                  <a:gd name="T52" fmla="*/ 0 w 1000"/>
                  <a:gd name="T53" fmla="*/ 0 h 805"/>
                  <a:gd name="T54" fmla="*/ 0 w 1000"/>
                  <a:gd name="T55" fmla="*/ 0 h 805"/>
                  <a:gd name="T56" fmla="*/ 0 w 1000"/>
                  <a:gd name="T57" fmla="*/ 0 h 805"/>
                  <a:gd name="T58" fmla="*/ 0 w 1000"/>
                  <a:gd name="T59" fmla="*/ 0 h 805"/>
                  <a:gd name="T60" fmla="*/ 0 w 1000"/>
                  <a:gd name="T61" fmla="*/ 0 h 805"/>
                  <a:gd name="T62" fmla="*/ 0 w 1000"/>
                  <a:gd name="T63" fmla="*/ 0 h 805"/>
                  <a:gd name="T64" fmla="*/ 0 w 1000"/>
                  <a:gd name="T65" fmla="*/ 0 h 805"/>
                  <a:gd name="T66" fmla="*/ 0 w 1000"/>
                  <a:gd name="T67" fmla="*/ 0 h 805"/>
                  <a:gd name="T68" fmla="*/ 0 w 1000"/>
                  <a:gd name="T69" fmla="*/ 0 h 805"/>
                  <a:gd name="T70" fmla="*/ 0 w 1000"/>
                  <a:gd name="T71" fmla="*/ 0 h 80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00"/>
                  <a:gd name="T109" fmla="*/ 0 h 805"/>
                  <a:gd name="T110" fmla="*/ 1000 w 1000"/>
                  <a:gd name="T111" fmla="*/ 805 h 80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00" h="805">
                    <a:moveTo>
                      <a:pt x="0" y="0"/>
                    </a:moveTo>
                    <a:lnTo>
                      <a:pt x="4" y="53"/>
                    </a:lnTo>
                    <a:lnTo>
                      <a:pt x="8" y="105"/>
                    </a:lnTo>
                    <a:lnTo>
                      <a:pt x="14" y="155"/>
                    </a:lnTo>
                    <a:lnTo>
                      <a:pt x="21" y="205"/>
                    </a:lnTo>
                    <a:lnTo>
                      <a:pt x="30" y="254"/>
                    </a:lnTo>
                    <a:lnTo>
                      <a:pt x="40" y="301"/>
                    </a:lnTo>
                    <a:lnTo>
                      <a:pt x="51" y="348"/>
                    </a:lnTo>
                    <a:lnTo>
                      <a:pt x="65" y="391"/>
                    </a:lnTo>
                    <a:lnTo>
                      <a:pt x="80" y="434"/>
                    </a:lnTo>
                    <a:lnTo>
                      <a:pt x="97" y="476"/>
                    </a:lnTo>
                    <a:lnTo>
                      <a:pt x="114" y="515"/>
                    </a:lnTo>
                    <a:lnTo>
                      <a:pt x="135" y="552"/>
                    </a:lnTo>
                    <a:lnTo>
                      <a:pt x="157" y="588"/>
                    </a:lnTo>
                    <a:lnTo>
                      <a:pt x="181" y="620"/>
                    </a:lnTo>
                    <a:lnTo>
                      <a:pt x="206" y="651"/>
                    </a:lnTo>
                    <a:lnTo>
                      <a:pt x="234" y="679"/>
                    </a:lnTo>
                    <a:lnTo>
                      <a:pt x="264" y="704"/>
                    </a:lnTo>
                    <a:lnTo>
                      <a:pt x="296" y="727"/>
                    </a:lnTo>
                    <a:lnTo>
                      <a:pt x="330" y="748"/>
                    </a:lnTo>
                    <a:lnTo>
                      <a:pt x="368" y="765"/>
                    </a:lnTo>
                    <a:lnTo>
                      <a:pt x="406" y="780"/>
                    </a:lnTo>
                    <a:lnTo>
                      <a:pt x="447" y="791"/>
                    </a:lnTo>
                    <a:lnTo>
                      <a:pt x="491" y="798"/>
                    </a:lnTo>
                    <a:lnTo>
                      <a:pt x="537" y="804"/>
                    </a:lnTo>
                    <a:lnTo>
                      <a:pt x="586" y="805"/>
                    </a:lnTo>
                    <a:lnTo>
                      <a:pt x="636" y="803"/>
                    </a:lnTo>
                    <a:lnTo>
                      <a:pt x="690" y="796"/>
                    </a:lnTo>
                    <a:lnTo>
                      <a:pt x="747" y="786"/>
                    </a:lnTo>
                    <a:lnTo>
                      <a:pt x="806" y="773"/>
                    </a:lnTo>
                    <a:lnTo>
                      <a:pt x="868" y="755"/>
                    </a:lnTo>
                    <a:lnTo>
                      <a:pt x="933" y="733"/>
                    </a:lnTo>
                    <a:lnTo>
                      <a:pt x="1000" y="706"/>
                    </a:lnTo>
                    <a:lnTo>
                      <a:pt x="986" y="628"/>
                    </a:lnTo>
                    <a:lnTo>
                      <a:pt x="971" y="546"/>
                    </a:lnTo>
                    <a:lnTo>
                      <a:pt x="957" y="463"/>
                    </a:lnTo>
                    <a:lnTo>
                      <a:pt x="943" y="380"/>
                    </a:lnTo>
                    <a:lnTo>
                      <a:pt x="930" y="294"/>
                    </a:lnTo>
                    <a:lnTo>
                      <a:pt x="917" y="207"/>
                    </a:lnTo>
                    <a:lnTo>
                      <a:pt x="906" y="118"/>
                    </a:lnTo>
                    <a:lnTo>
                      <a:pt x="895" y="27"/>
                    </a:lnTo>
                    <a:lnTo>
                      <a:pt x="870" y="36"/>
                    </a:lnTo>
                    <a:lnTo>
                      <a:pt x="845" y="45"/>
                    </a:lnTo>
                    <a:lnTo>
                      <a:pt x="820" y="52"/>
                    </a:lnTo>
                    <a:lnTo>
                      <a:pt x="794" y="59"/>
                    </a:lnTo>
                    <a:lnTo>
                      <a:pt x="769" y="66"/>
                    </a:lnTo>
                    <a:lnTo>
                      <a:pt x="743" y="73"/>
                    </a:lnTo>
                    <a:lnTo>
                      <a:pt x="716" y="79"/>
                    </a:lnTo>
                    <a:lnTo>
                      <a:pt x="690" y="84"/>
                    </a:lnTo>
                    <a:lnTo>
                      <a:pt x="663" y="89"/>
                    </a:lnTo>
                    <a:lnTo>
                      <a:pt x="635" y="93"/>
                    </a:lnTo>
                    <a:lnTo>
                      <a:pt x="608" y="96"/>
                    </a:lnTo>
                    <a:lnTo>
                      <a:pt x="580" y="99"/>
                    </a:lnTo>
                    <a:lnTo>
                      <a:pt x="553" y="102"/>
                    </a:lnTo>
                    <a:lnTo>
                      <a:pt x="525" y="104"/>
                    </a:lnTo>
                    <a:lnTo>
                      <a:pt x="497" y="105"/>
                    </a:lnTo>
                    <a:lnTo>
                      <a:pt x="468" y="105"/>
                    </a:lnTo>
                    <a:lnTo>
                      <a:pt x="439" y="105"/>
                    </a:lnTo>
                    <a:lnTo>
                      <a:pt x="411" y="104"/>
                    </a:lnTo>
                    <a:lnTo>
                      <a:pt x="382" y="102"/>
                    </a:lnTo>
                    <a:lnTo>
                      <a:pt x="353" y="98"/>
                    </a:lnTo>
                    <a:lnTo>
                      <a:pt x="324" y="95"/>
                    </a:lnTo>
                    <a:lnTo>
                      <a:pt x="294" y="91"/>
                    </a:lnTo>
                    <a:lnTo>
                      <a:pt x="265" y="86"/>
                    </a:lnTo>
                    <a:lnTo>
                      <a:pt x="236" y="80"/>
                    </a:lnTo>
                    <a:lnTo>
                      <a:pt x="206" y="74"/>
                    </a:lnTo>
                    <a:lnTo>
                      <a:pt x="177" y="65"/>
                    </a:lnTo>
                    <a:lnTo>
                      <a:pt x="147" y="57"/>
                    </a:lnTo>
                    <a:lnTo>
                      <a:pt x="119" y="48"/>
                    </a:lnTo>
                    <a:lnTo>
                      <a:pt x="89" y="37"/>
                    </a:lnTo>
                    <a:lnTo>
                      <a:pt x="59" y="26"/>
                    </a:lnTo>
                    <a:lnTo>
                      <a:pt x="3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E6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06" name="Freeform 82"/>
              <p:cNvSpPr>
                <a:spLocks/>
              </p:cNvSpPr>
              <p:nvPr/>
            </p:nvSpPr>
            <p:spPr bwMode="auto">
              <a:xfrm>
                <a:off x="3716" y="1530"/>
                <a:ext cx="73" cy="113"/>
              </a:xfrm>
              <a:custGeom>
                <a:avLst/>
                <a:gdLst>
                  <a:gd name="T0" fmla="*/ 0 w 515"/>
                  <a:gd name="T1" fmla="*/ 0 h 796"/>
                  <a:gd name="T2" fmla="*/ 0 w 515"/>
                  <a:gd name="T3" fmla="*/ 0 h 796"/>
                  <a:gd name="T4" fmla="*/ 0 w 515"/>
                  <a:gd name="T5" fmla="*/ 0 h 796"/>
                  <a:gd name="T6" fmla="*/ 0 w 515"/>
                  <a:gd name="T7" fmla="*/ 0 h 796"/>
                  <a:gd name="T8" fmla="*/ 0 w 515"/>
                  <a:gd name="T9" fmla="*/ 0 h 796"/>
                  <a:gd name="T10" fmla="*/ 0 w 515"/>
                  <a:gd name="T11" fmla="*/ 0 h 796"/>
                  <a:gd name="T12" fmla="*/ 0 w 515"/>
                  <a:gd name="T13" fmla="*/ 0 h 796"/>
                  <a:gd name="T14" fmla="*/ 0 w 515"/>
                  <a:gd name="T15" fmla="*/ 0 h 796"/>
                  <a:gd name="T16" fmla="*/ 0 w 515"/>
                  <a:gd name="T17" fmla="*/ 0 h 796"/>
                  <a:gd name="T18" fmla="*/ 0 w 515"/>
                  <a:gd name="T19" fmla="*/ 0 h 796"/>
                  <a:gd name="T20" fmla="*/ 0 w 515"/>
                  <a:gd name="T21" fmla="*/ 0 h 796"/>
                  <a:gd name="T22" fmla="*/ 0 w 515"/>
                  <a:gd name="T23" fmla="*/ 0 h 796"/>
                  <a:gd name="T24" fmla="*/ 0 w 515"/>
                  <a:gd name="T25" fmla="*/ 0 h 796"/>
                  <a:gd name="T26" fmla="*/ 0 w 515"/>
                  <a:gd name="T27" fmla="*/ 0 h 796"/>
                  <a:gd name="T28" fmla="*/ 0 w 515"/>
                  <a:gd name="T29" fmla="*/ 0 h 796"/>
                  <a:gd name="T30" fmla="*/ 0 w 515"/>
                  <a:gd name="T31" fmla="*/ 0 h 796"/>
                  <a:gd name="T32" fmla="*/ 0 w 515"/>
                  <a:gd name="T33" fmla="*/ 0 h 796"/>
                  <a:gd name="T34" fmla="*/ 0 w 515"/>
                  <a:gd name="T35" fmla="*/ 0 h 796"/>
                  <a:gd name="T36" fmla="*/ 0 w 515"/>
                  <a:gd name="T37" fmla="*/ 0 h 796"/>
                  <a:gd name="T38" fmla="*/ 0 w 515"/>
                  <a:gd name="T39" fmla="*/ 0 h 796"/>
                  <a:gd name="T40" fmla="*/ 0 w 515"/>
                  <a:gd name="T41" fmla="*/ 0 h 796"/>
                  <a:gd name="T42" fmla="*/ 0 w 515"/>
                  <a:gd name="T43" fmla="*/ 0 h 796"/>
                  <a:gd name="T44" fmla="*/ 0 w 515"/>
                  <a:gd name="T45" fmla="*/ 0 h 796"/>
                  <a:gd name="T46" fmla="*/ 0 w 515"/>
                  <a:gd name="T47" fmla="*/ 0 h 796"/>
                  <a:gd name="T48" fmla="*/ 0 w 515"/>
                  <a:gd name="T49" fmla="*/ 0 h 796"/>
                  <a:gd name="T50" fmla="*/ 0 w 515"/>
                  <a:gd name="T51" fmla="*/ 0 h 796"/>
                  <a:gd name="T52" fmla="*/ 0 w 515"/>
                  <a:gd name="T53" fmla="*/ 0 h 796"/>
                  <a:gd name="T54" fmla="*/ 0 w 515"/>
                  <a:gd name="T55" fmla="*/ 0 h 796"/>
                  <a:gd name="T56" fmla="*/ 0 w 515"/>
                  <a:gd name="T57" fmla="*/ 0 h 796"/>
                  <a:gd name="T58" fmla="*/ 0 w 515"/>
                  <a:gd name="T59" fmla="*/ 0 h 796"/>
                  <a:gd name="T60" fmla="*/ 0 w 515"/>
                  <a:gd name="T61" fmla="*/ 0 h 796"/>
                  <a:gd name="T62" fmla="*/ 0 w 515"/>
                  <a:gd name="T63" fmla="*/ 0 h 796"/>
                  <a:gd name="T64" fmla="*/ 0 w 515"/>
                  <a:gd name="T65" fmla="*/ 0 h 79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15"/>
                  <a:gd name="T100" fmla="*/ 0 h 796"/>
                  <a:gd name="T101" fmla="*/ 515 w 515"/>
                  <a:gd name="T102" fmla="*/ 796 h 79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15" h="796">
                    <a:moveTo>
                      <a:pt x="0" y="104"/>
                    </a:moveTo>
                    <a:lnTo>
                      <a:pt x="18" y="196"/>
                    </a:lnTo>
                    <a:lnTo>
                      <a:pt x="35" y="287"/>
                    </a:lnTo>
                    <a:lnTo>
                      <a:pt x="54" y="377"/>
                    </a:lnTo>
                    <a:lnTo>
                      <a:pt x="72" y="463"/>
                    </a:lnTo>
                    <a:lnTo>
                      <a:pt x="92" y="550"/>
                    </a:lnTo>
                    <a:lnTo>
                      <a:pt x="112" y="634"/>
                    </a:lnTo>
                    <a:lnTo>
                      <a:pt x="131" y="717"/>
                    </a:lnTo>
                    <a:lnTo>
                      <a:pt x="151" y="796"/>
                    </a:lnTo>
                    <a:lnTo>
                      <a:pt x="198" y="784"/>
                    </a:lnTo>
                    <a:lnTo>
                      <a:pt x="245" y="772"/>
                    </a:lnTo>
                    <a:lnTo>
                      <a:pt x="291" y="758"/>
                    </a:lnTo>
                    <a:lnTo>
                      <a:pt x="337" y="743"/>
                    </a:lnTo>
                    <a:lnTo>
                      <a:pt x="382" y="728"/>
                    </a:lnTo>
                    <a:lnTo>
                      <a:pt x="427" y="712"/>
                    </a:lnTo>
                    <a:lnTo>
                      <a:pt x="471" y="695"/>
                    </a:lnTo>
                    <a:lnTo>
                      <a:pt x="515" y="677"/>
                    </a:lnTo>
                    <a:lnTo>
                      <a:pt x="489" y="599"/>
                    </a:lnTo>
                    <a:lnTo>
                      <a:pt x="464" y="517"/>
                    </a:lnTo>
                    <a:lnTo>
                      <a:pt x="439" y="435"/>
                    </a:lnTo>
                    <a:lnTo>
                      <a:pt x="414" y="352"/>
                    </a:lnTo>
                    <a:lnTo>
                      <a:pt x="391" y="266"/>
                    </a:lnTo>
                    <a:lnTo>
                      <a:pt x="367" y="179"/>
                    </a:lnTo>
                    <a:lnTo>
                      <a:pt x="344" y="90"/>
                    </a:lnTo>
                    <a:lnTo>
                      <a:pt x="322" y="0"/>
                    </a:lnTo>
                    <a:lnTo>
                      <a:pt x="285" y="15"/>
                    </a:lnTo>
                    <a:lnTo>
                      <a:pt x="247" y="28"/>
                    </a:lnTo>
                    <a:lnTo>
                      <a:pt x="208" y="41"/>
                    </a:lnTo>
                    <a:lnTo>
                      <a:pt x="167" y="55"/>
                    </a:lnTo>
                    <a:lnTo>
                      <a:pt x="127" y="67"/>
                    </a:lnTo>
                    <a:lnTo>
                      <a:pt x="86" y="80"/>
                    </a:lnTo>
                    <a:lnTo>
                      <a:pt x="43" y="92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1B4D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07" name="Freeform 83"/>
              <p:cNvSpPr>
                <a:spLocks/>
              </p:cNvSpPr>
              <p:nvPr/>
            </p:nvSpPr>
            <p:spPr bwMode="auto">
              <a:xfrm>
                <a:off x="3762" y="1508"/>
                <a:ext cx="75" cy="118"/>
              </a:xfrm>
              <a:custGeom>
                <a:avLst/>
                <a:gdLst>
                  <a:gd name="T0" fmla="*/ 0 w 526"/>
                  <a:gd name="T1" fmla="*/ 0 h 830"/>
                  <a:gd name="T2" fmla="*/ 0 w 526"/>
                  <a:gd name="T3" fmla="*/ 0 h 830"/>
                  <a:gd name="T4" fmla="*/ 0 w 526"/>
                  <a:gd name="T5" fmla="*/ 0 h 830"/>
                  <a:gd name="T6" fmla="*/ 0 w 526"/>
                  <a:gd name="T7" fmla="*/ 0 h 830"/>
                  <a:gd name="T8" fmla="*/ 0 w 526"/>
                  <a:gd name="T9" fmla="*/ 0 h 830"/>
                  <a:gd name="T10" fmla="*/ 0 w 526"/>
                  <a:gd name="T11" fmla="*/ 0 h 830"/>
                  <a:gd name="T12" fmla="*/ 0 w 526"/>
                  <a:gd name="T13" fmla="*/ 0 h 830"/>
                  <a:gd name="T14" fmla="*/ 0 w 526"/>
                  <a:gd name="T15" fmla="*/ 0 h 830"/>
                  <a:gd name="T16" fmla="*/ 0 w 526"/>
                  <a:gd name="T17" fmla="*/ 0 h 830"/>
                  <a:gd name="T18" fmla="*/ 0 w 526"/>
                  <a:gd name="T19" fmla="*/ 0 h 830"/>
                  <a:gd name="T20" fmla="*/ 0 w 526"/>
                  <a:gd name="T21" fmla="*/ 0 h 830"/>
                  <a:gd name="T22" fmla="*/ 0 w 526"/>
                  <a:gd name="T23" fmla="*/ 0 h 830"/>
                  <a:gd name="T24" fmla="*/ 0 w 526"/>
                  <a:gd name="T25" fmla="*/ 0 h 830"/>
                  <a:gd name="T26" fmla="*/ 0 w 526"/>
                  <a:gd name="T27" fmla="*/ 0 h 830"/>
                  <a:gd name="T28" fmla="*/ 0 w 526"/>
                  <a:gd name="T29" fmla="*/ 0 h 830"/>
                  <a:gd name="T30" fmla="*/ 0 w 526"/>
                  <a:gd name="T31" fmla="*/ 0 h 830"/>
                  <a:gd name="T32" fmla="*/ 0 w 526"/>
                  <a:gd name="T33" fmla="*/ 0 h 830"/>
                  <a:gd name="T34" fmla="*/ 0 w 526"/>
                  <a:gd name="T35" fmla="*/ 0 h 830"/>
                  <a:gd name="T36" fmla="*/ 0 w 526"/>
                  <a:gd name="T37" fmla="*/ 0 h 830"/>
                  <a:gd name="T38" fmla="*/ 0 w 526"/>
                  <a:gd name="T39" fmla="*/ 0 h 830"/>
                  <a:gd name="T40" fmla="*/ 0 w 526"/>
                  <a:gd name="T41" fmla="*/ 0 h 830"/>
                  <a:gd name="T42" fmla="*/ 0 w 526"/>
                  <a:gd name="T43" fmla="*/ 0 h 830"/>
                  <a:gd name="T44" fmla="*/ 0 w 526"/>
                  <a:gd name="T45" fmla="*/ 0 h 830"/>
                  <a:gd name="T46" fmla="*/ 0 w 526"/>
                  <a:gd name="T47" fmla="*/ 0 h 830"/>
                  <a:gd name="T48" fmla="*/ 0 w 526"/>
                  <a:gd name="T49" fmla="*/ 0 h 830"/>
                  <a:gd name="T50" fmla="*/ 0 w 526"/>
                  <a:gd name="T51" fmla="*/ 0 h 830"/>
                  <a:gd name="T52" fmla="*/ 0 w 526"/>
                  <a:gd name="T53" fmla="*/ 0 h 830"/>
                  <a:gd name="T54" fmla="*/ 0 w 526"/>
                  <a:gd name="T55" fmla="*/ 0 h 830"/>
                  <a:gd name="T56" fmla="*/ 0 w 526"/>
                  <a:gd name="T57" fmla="*/ 0 h 830"/>
                  <a:gd name="T58" fmla="*/ 0 w 526"/>
                  <a:gd name="T59" fmla="*/ 0 h 830"/>
                  <a:gd name="T60" fmla="*/ 0 w 526"/>
                  <a:gd name="T61" fmla="*/ 0 h 830"/>
                  <a:gd name="T62" fmla="*/ 0 w 526"/>
                  <a:gd name="T63" fmla="*/ 0 h 830"/>
                  <a:gd name="T64" fmla="*/ 0 w 526"/>
                  <a:gd name="T65" fmla="*/ 0 h 830"/>
                  <a:gd name="T66" fmla="*/ 0 w 526"/>
                  <a:gd name="T67" fmla="*/ 0 h 830"/>
                  <a:gd name="T68" fmla="*/ 0 w 526"/>
                  <a:gd name="T69" fmla="*/ 0 h 830"/>
                  <a:gd name="T70" fmla="*/ 0 w 526"/>
                  <a:gd name="T71" fmla="*/ 0 h 830"/>
                  <a:gd name="T72" fmla="*/ 0 w 526"/>
                  <a:gd name="T73" fmla="*/ 0 h 8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26"/>
                  <a:gd name="T112" fmla="*/ 0 h 830"/>
                  <a:gd name="T113" fmla="*/ 526 w 526"/>
                  <a:gd name="T114" fmla="*/ 830 h 8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26" h="830">
                    <a:moveTo>
                      <a:pt x="193" y="830"/>
                    </a:moveTo>
                    <a:lnTo>
                      <a:pt x="236" y="812"/>
                    </a:lnTo>
                    <a:lnTo>
                      <a:pt x="280" y="792"/>
                    </a:lnTo>
                    <a:lnTo>
                      <a:pt x="323" y="771"/>
                    </a:lnTo>
                    <a:lnTo>
                      <a:pt x="365" y="751"/>
                    </a:lnTo>
                    <a:lnTo>
                      <a:pt x="406" y="729"/>
                    </a:lnTo>
                    <a:lnTo>
                      <a:pt x="447" y="707"/>
                    </a:lnTo>
                    <a:lnTo>
                      <a:pt x="487" y="685"/>
                    </a:lnTo>
                    <a:lnTo>
                      <a:pt x="526" y="662"/>
                    </a:lnTo>
                    <a:lnTo>
                      <a:pt x="511" y="626"/>
                    </a:lnTo>
                    <a:lnTo>
                      <a:pt x="494" y="589"/>
                    </a:lnTo>
                    <a:lnTo>
                      <a:pt x="480" y="552"/>
                    </a:lnTo>
                    <a:lnTo>
                      <a:pt x="464" y="514"/>
                    </a:lnTo>
                    <a:lnTo>
                      <a:pt x="450" y="476"/>
                    </a:lnTo>
                    <a:lnTo>
                      <a:pt x="435" y="435"/>
                    </a:lnTo>
                    <a:lnTo>
                      <a:pt x="421" y="395"/>
                    </a:lnTo>
                    <a:lnTo>
                      <a:pt x="406" y="354"/>
                    </a:lnTo>
                    <a:lnTo>
                      <a:pt x="380" y="269"/>
                    </a:lnTo>
                    <a:lnTo>
                      <a:pt x="353" y="182"/>
                    </a:lnTo>
                    <a:lnTo>
                      <a:pt x="328" y="92"/>
                    </a:lnTo>
                    <a:lnTo>
                      <a:pt x="303" y="0"/>
                    </a:lnTo>
                    <a:lnTo>
                      <a:pt x="271" y="22"/>
                    </a:lnTo>
                    <a:lnTo>
                      <a:pt x="237" y="42"/>
                    </a:lnTo>
                    <a:lnTo>
                      <a:pt x="201" y="62"/>
                    </a:lnTo>
                    <a:lnTo>
                      <a:pt x="164" y="82"/>
                    </a:lnTo>
                    <a:lnTo>
                      <a:pt x="125" y="100"/>
                    </a:lnTo>
                    <a:lnTo>
                      <a:pt x="85" y="119"/>
                    </a:lnTo>
                    <a:lnTo>
                      <a:pt x="44" y="137"/>
                    </a:lnTo>
                    <a:lnTo>
                      <a:pt x="0" y="153"/>
                    </a:lnTo>
                    <a:lnTo>
                      <a:pt x="22" y="243"/>
                    </a:lnTo>
                    <a:lnTo>
                      <a:pt x="45" y="332"/>
                    </a:lnTo>
                    <a:lnTo>
                      <a:pt x="69" y="419"/>
                    </a:lnTo>
                    <a:lnTo>
                      <a:pt x="92" y="505"/>
                    </a:lnTo>
                    <a:lnTo>
                      <a:pt x="117" y="588"/>
                    </a:lnTo>
                    <a:lnTo>
                      <a:pt x="142" y="670"/>
                    </a:lnTo>
                    <a:lnTo>
                      <a:pt x="167" y="752"/>
                    </a:lnTo>
                    <a:lnTo>
                      <a:pt x="193" y="830"/>
                    </a:lnTo>
                    <a:close/>
                  </a:path>
                </a:pathLst>
              </a:custGeom>
              <a:solidFill>
                <a:srgbClr val="F4D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08" name="Freeform 84"/>
              <p:cNvSpPr>
                <a:spLocks/>
              </p:cNvSpPr>
              <p:nvPr/>
            </p:nvSpPr>
            <p:spPr bwMode="auto">
              <a:xfrm>
                <a:off x="3586" y="1609"/>
                <a:ext cx="17" cy="21"/>
              </a:xfrm>
              <a:custGeom>
                <a:avLst/>
                <a:gdLst>
                  <a:gd name="T0" fmla="*/ 0 w 120"/>
                  <a:gd name="T1" fmla="*/ 0 h 146"/>
                  <a:gd name="T2" fmla="*/ 0 w 120"/>
                  <a:gd name="T3" fmla="*/ 0 h 146"/>
                  <a:gd name="T4" fmla="*/ 0 w 120"/>
                  <a:gd name="T5" fmla="*/ 0 h 146"/>
                  <a:gd name="T6" fmla="*/ 0 w 120"/>
                  <a:gd name="T7" fmla="*/ 0 h 146"/>
                  <a:gd name="T8" fmla="*/ 0 w 120"/>
                  <a:gd name="T9" fmla="*/ 0 h 146"/>
                  <a:gd name="T10" fmla="*/ 0 w 120"/>
                  <a:gd name="T11" fmla="*/ 0 h 146"/>
                  <a:gd name="T12" fmla="*/ 0 w 120"/>
                  <a:gd name="T13" fmla="*/ 0 h 146"/>
                  <a:gd name="T14" fmla="*/ 0 w 120"/>
                  <a:gd name="T15" fmla="*/ 0 h 146"/>
                  <a:gd name="T16" fmla="*/ 0 w 120"/>
                  <a:gd name="T17" fmla="*/ 0 h 146"/>
                  <a:gd name="T18" fmla="*/ 0 w 120"/>
                  <a:gd name="T19" fmla="*/ 0 h 146"/>
                  <a:gd name="T20" fmla="*/ 0 w 120"/>
                  <a:gd name="T21" fmla="*/ 0 h 146"/>
                  <a:gd name="T22" fmla="*/ 0 w 120"/>
                  <a:gd name="T23" fmla="*/ 0 h 146"/>
                  <a:gd name="T24" fmla="*/ 0 w 120"/>
                  <a:gd name="T25" fmla="*/ 0 h 146"/>
                  <a:gd name="T26" fmla="*/ 0 w 120"/>
                  <a:gd name="T27" fmla="*/ 0 h 146"/>
                  <a:gd name="T28" fmla="*/ 0 w 120"/>
                  <a:gd name="T29" fmla="*/ 0 h 146"/>
                  <a:gd name="T30" fmla="*/ 0 w 120"/>
                  <a:gd name="T31" fmla="*/ 0 h 146"/>
                  <a:gd name="T32" fmla="*/ 0 w 120"/>
                  <a:gd name="T33" fmla="*/ 0 h 146"/>
                  <a:gd name="T34" fmla="*/ 0 w 120"/>
                  <a:gd name="T35" fmla="*/ 0 h 146"/>
                  <a:gd name="T36" fmla="*/ 0 w 120"/>
                  <a:gd name="T37" fmla="*/ 0 h 146"/>
                  <a:gd name="T38" fmla="*/ 0 w 120"/>
                  <a:gd name="T39" fmla="*/ 0 h 146"/>
                  <a:gd name="T40" fmla="*/ 0 w 120"/>
                  <a:gd name="T41" fmla="*/ 0 h 146"/>
                  <a:gd name="T42" fmla="*/ 0 w 120"/>
                  <a:gd name="T43" fmla="*/ 0 h 146"/>
                  <a:gd name="T44" fmla="*/ 0 w 120"/>
                  <a:gd name="T45" fmla="*/ 0 h 146"/>
                  <a:gd name="T46" fmla="*/ 0 w 120"/>
                  <a:gd name="T47" fmla="*/ 0 h 146"/>
                  <a:gd name="T48" fmla="*/ 0 w 120"/>
                  <a:gd name="T49" fmla="*/ 0 h 146"/>
                  <a:gd name="T50" fmla="*/ 0 w 120"/>
                  <a:gd name="T51" fmla="*/ 0 h 146"/>
                  <a:gd name="T52" fmla="*/ 0 w 120"/>
                  <a:gd name="T53" fmla="*/ 0 h 146"/>
                  <a:gd name="T54" fmla="*/ 0 w 120"/>
                  <a:gd name="T55" fmla="*/ 0 h 146"/>
                  <a:gd name="T56" fmla="*/ 0 w 120"/>
                  <a:gd name="T57" fmla="*/ 0 h 146"/>
                  <a:gd name="T58" fmla="*/ 0 w 120"/>
                  <a:gd name="T59" fmla="*/ 0 h 146"/>
                  <a:gd name="T60" fmla="*/ 0 w 120"/>
                  <a:gd name="T61" fmla="*/ 0 h 146"/>
                  <a:gd name="T62" fmla="*/ 0 w 120"/>
                  <a:gd name="T63" fmla="*/ 0 h 146"/>
                  <a:gd name="T64" fmla="*/ 0 w 120"/>
                  <a:gd name="T65" fmla="*/ 0 h 146"/>
                  <a:gd name="T66" fmla="*/ 0 w 120"/>
                  <a:gd name="T67" fmla="*/ 0 h 146"/>
                  <a:gd name="T68" fmla="*/ 0 w 120"/>
                  <a:gd name="T69" fmla="*/ 0 h 146"/>
                  <a:gd name="T70" fmla="*/ 0 w 120"/>
                  <a:gd name="T71" fmla="*/ 0 h 146"/>
                  <a:gd name="T72" fmla="*/ 0 w 120"/>
                  <a:gd name="T73" fmla="*/ 0 h 146"/>
                  <a:gd name="T74" fmla="*/ 0 w 120"/>
                  <a:gd name="T75" fmla="*/ 0 h 146"/>
                  <a:gd name="T76" fmla="*/ 0 w 120"/>
                  <a:gd name="T77" fmla="*/ 0 h 146"/>
                  <a:gd name="T78" fmla="*/ 0 w 120"/>
                  <a:gd name="T79" fmla="*/ 0 h 146"/>
                  <a:gd name="T80" fmla="*/ 0 w 120"/>
                  <a:gd name="T81" fmla="*/ 0 h 146"/>
                  <a:gd name="T82" fmla="*/ 0 w 120"/>
                  <a:gd name="T83" fmla="*/ 0 h 146"/>
                  <a:gd name="T84" fmla="*/ 0 w 120"/>
                  <a:gd name="T85" fmla="*/ 0 h 146"/>
                  <a:gd name="T86" fmla="*/ 0 w 120"/>
                  <a:gd name="T87" fmla="*/ 0 h 1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0"/>
                  <a:gd name="T133" fmla="*/ 0 h 146"/>
                  <a:gd name="T134" fmla="*/ 120 w 120"/>
                  <a:gd name="T135" fmla="*/ 146 h 1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0" h="146">
                    <a:moveTo>
                      <a:pt x="42" y="57"/>
                    </a:moveTo>
                    <a:lnTo>
                      <a:pt x="34" y="57"/>
                    </a:lnTo>
                    <a:lnTo>
                      <a:pt x="25" y="56"/>
                    </a:lnTo>
                    <a:lnTo>
                      <a:pt x="19" y="55"/>
                    </a:lnTo>
                    <a:lnTo>
                      <a:pt x="14" y="53"/>
                    </a:lnTo>
                    <a:lnTo>
                      <a:pt x="11" y="50"/>
                    </a:lnTo>
                    <a:lnTo>
                      <a:pt x="8" y="47"/>
                    </a:lnTo>
                    <a:lnTo>
                      <a:pt x="7" y="44"/>
                    </a:lnTo>
                    <a:lnTo>
                      <a:pt x="6" y="41"/>
                    </a:lnTo>
                    <a:lnTo>
                      <a:pt x="6" y="37"/>
                    </a:lnTo>
                    <a:lnTo>
                      <a:pt x="7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4" y="10"/>
                    </a:lnTo>
                    <a:lnTo>
                      <a:pt x="34" y="5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5" y="2"/>
                    </a:lnTo>
                    <a:lnTo>
                      <a:pt x="59" y="4"/>
                    </a:lnTo>
                    <a:lnTo>
                      <a:pt x="62" y="6"/>
                    </a:lnTo>
                    <a:lnTo>
                      <a:pt x="65" y="10"/>
                    </a:lnTo>
                    <a:lnTo>
                      <a:pt x="67" y="14"/>
                    </a:lnTo>
                    <a:lnTo>
                      <a:pt x="69" y="20"/>
                    </a:lnTo>
                    <a:lnTo>
                      <a:pt x="69" y="27"/>
                    </a:lnTo>
                    <a:lnTo>
                      <a:pt x="70" y="36"/>
                    </a:lnTo>
                    <a:lnTo>
                      <a:pt x="69" y="45"/>
                    </a:lnTo>
                    <a:lnTo>
                      <a:pt x="67" y="56"/>
                    </a:lnTo>
                    <a:lnTo>
                      <a:pt x="74" y="55"/>
                    </a:lnTo>
                    <a:lnTo>
                      <a:pt x="81" y="54"/>
                    </a:lnTo>
                    <a:lnTo>
                      <a:pt x="87" y="54"/>
                    </a:lnTo>
                    <a:lnTo>
                      <a:pt x="93" y="55"/>
                    </a:lnTo>
                    <a:lnTo>
                      <a:pt x="98" y="56"/>
                    </a:lnTo>
                    <a:lnTo>
                      <a:pt x="102" y="58"/>
                    </a:lnTo>
                    <a:lnTo>
                      <a:pt x="106" y="60"/>
                    </a:lnTo>
                    <a:lnTo>
                      <a:pt x="109" y="64"/>
                    </a:lnTo>
                    <a:lnTo>
                      <a:pt x="112" y="67"/>
                    </a:lnTo>
                    <a:lnTo>
                      <a:pt x="115" y="70"/>
                    </a:lnTo>
                    <a:lnTo>
                      <a:pt x="116" y="73"/>
                    </a:lnTo>
                    <a:lnTo>
                      <a:pt x="118" y="77"/>
                    </a:lnTo>
                    <a:lnTo>
                      <a:pt x="120" y="85"/>
                    </a:lnTo>
                    <a:lnTo>
                      <a:pt x="120" y="93"/>
                    </a:lnTo>
                    <a:lnTo>
                      <a:pt x="117" y="101"/>
                    </a:lnTo>
                    <a:lnTo>
                      <a:pt x="114" y="107"/>
                    </a:lnTo>
                    <a:lnTo>
                      <a:pt x="112" y="110"/>
                    </a:lnTo>
                    <a:lnTo>
                      <a:pt x="109" y="113"/>
                    </a:lnTo>
                    <a:lnTo>
                      <a:pt x="106" y="115"/>
                    </a:lnTo>
                    <a:lnTo>
                      <a:pt x="103" y="116"/>
                    </a:lnTo>
                    <a:lnTo>
                      <a:pt x="100" y="117"/>
                    </a:lnTo>
                    <a:lnTo>
                      <a:pt x="96" y="118"/>
                    </a:lnTo>
                    <a:lnTo>
                      <a:pt x="92" y="118"/>
                    </a:lnTo>
                    <a:lnTo>
                      <a:pt x="87" y="117"/>
                    </a:lnTo>
                    <a:lnTo>
                      <a:pt x="83" y="116"/>
                    </a:lnTo>
                    <a:lnTo>
                      <a:pt x="78" y="114"/>
                    </a:lnTo>
                    <a:lnTo>
                      <a:pt x="73" y="111"/>
                    </a:lnTo>
                    <a:lnTo>
                      <a:pt x="68" y="107"/>
                    </a:lnTo>
                    <a:lnTo>
                      <a:pt x="66" y="115"/>
                    </a:lnTo>
                    <a:lnTo>
                      <a:pt x="64" y="123"/>
                    </a:lnTo>
                    <a:lnTo>
                      <a:pt x="61" y="129"/>
                    </a:lnTo>
                    <a:lnTo>
                      <a:pt x="58" y="134"/>
                    </a:lnTo>
                    <a:lnTo>
                      <a:pt x="53" y="138"/>
                    </a:lnTo>
                    <a:lnTo>
                      <a:pt x="50" y="141"/>
                    </a:lnTo>
                    <a:lnTo>
                      <a:pt x="46" y="144"/>
                    </a:lnTo>
                    <a:lnTo>
                      <a:pt x="42" y="145"/>
                    </a:lnTo>
                    <a:lnTo>
                      <a:pt x="38" y="146"/>
                    </a:lnTo>
                    <a:lnTo>
                      <a:pt x="34" y="146"/>
                    </a:lnTo>
                    <a:lnTo>
                      <a:pt x="29" y="146"/>
                    </a:lnTo>
                    <a:lnTo>
                      <a:pt x="24" y="145"/>
                    </a:lnTo>
                    <a:lnTo>
                      <a:pt x="21" y="143"/>
                    </a:lnTo>
                    <a:lnTo>
                      <a:pt x="17" y="141"/>
                    </a:lnTo>
                    <a:lnTo>
                      <a:pt x="13" y="138"/>
                    </a:lnTo>
                    <a:lnTo>
                      <a:pt x="10" y="135"/>
                    </a:lnTo>
                    <a:lnTo>
                      <a:pt x="7" y="132"/>
                    </a:lnTo>
                    <a:lnTo>
                      <a:pt x="5" y="128"/>
                    </a:lnTo>
                    <a:lnTo>
                      <a:pt x="3" y="124"/>
                    </a:lnTo>
                    <a:lnTo>
                      <a:pt x="1" y="118"/>
                    </a:lnTo>
                    <a:lnTo>
                      <a:pt x="0" y="114"/>
                    </a:lnTo>
                    <a:lnTo>
                      <a:pt x="0" y="109"/>
                    </a:lnTo>
                    <a:lnTo>
                      <a:pt x="0" y="104"/>
                    </a:lnTo>
                    <a:lnTo>
                      <a:pt x="1" y="99"/>
                    </a:lnTo>
                    <a:lnTo>
                      <a:pt x="3" y="93"/>
                    </a:lnTo>
                    <a:lnTo>
                      <a:pt x="6" y="87"/>
                    </a:lnTo>
                    <a:lnTo>
                      <a:pt x="9" y="82"/>
                    </a:lnTo>
                    <a:lnTo>
                      <a:pt x="14" y="77"/>
                    </a:lnTo>
                    <a:lnTo>
                      <a:pt x="19" y="72"/>
                    </a:lnTo>
                    <a:lnTo>
                      <a:pt x="25" y="67"/>
                    </a:lnTo>
                    <a:lnTo>
                      <a:pt x="34" y="63"/>
                    </a:lnTo>
                    <a:lnTo>
                      <a:pt x="42" y="57"/>
                    </a:lnTo>
                    <a:close/>
                  </a:path>
                </a:pathLst>
              </a:custGeom>
              <a:solidFill>
                <a:srgbClr val="BF3B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09" name="Freeform 85"/>
              <p:cNvSpPr>
                <a:spLocks/>
              </p:cNvSpPr>
              <p:nvPr/>
            </p:nvSpPr>
            <p:spPr bwMode="auto">
              <a:xfrm>
                <a:off x="3615" y="1579"/>
                <a:ext cx="27" cy="22"/>
              </a:xfrm>
              <a:custGeom>
                <a:avLst/>
                <a:gdLst>
                  <a:gd name="T0" fmla="*/ 0 w 188"/>
                  <a:gd name="T1" fmla="*/ 0 h 153"/>
                  <a:gd name="T2" fmla="*/ 0 w 188"/>
                  <a:gd name="T3" fmla="*/ 0 h 153"/>
                  <a:gd name="T4" fmla="*/ 0 w 188"/>
                  <a:gd name="T5" fmla="*/ 0 h 153"/>
                  <a:gd name="T6" fmla="*/ 0 w 188"/>
                  <a:gd name="T7" fmla="*/ 0 h 153"/>
                  <a:gd name="T8" fmla="*/ 0 w 188"/>
                  <a:gd name="T9" fmla="*/ 0 h 153"/>
                  <a:gd name="T10" fmla="*/ 0 w 188"/>
                  <a:gd name="T11" fmla="*/ 0 h 153"/>
                  <a:gd name="T12" fmla="*/ 0 w 188"/>
                  <a:gd name="T13" fmla="*/ 0 h 153"/>
                  <a:gd name="T14" fmla="*/ 0 w 188"/>
                  <a:gd name="T15" fmla="*/ 0 h 153"/>
                  <a:gd name="T16" fmla="*/ 0 w 188"/>
                  <a:gd name="T17" fmla="*/ 0 h 153"/>
                  <a:gd name="T18" fmla="*/ 0 w 188"/>
                  <a:gd name="T19" fmla="*/ 0 h 153"/>
                  <a:gd name="T20" fmla="*/ 0 w 188"/>
                  <a:gd name="T21" fmla="*/ 0 h 153"/>
                  <a:gd name="T22" fmla="*/ 0 w 188"/>
                  <a:gd name="T23" fmla="*/ 0 h 153"/>
                  <a:gd name="T24" fmla="*/ 0 w 188"/>
                  <a:gd name="T25" fmla="*/ 0 h 153"/>
                  <a:gd name="T26" fmla="*/ 0 w 188"/>
                  <a:gd name="T27" fmla="*/ 0 h 153"/>
                  <a:gd name="T28" fmla="*/ 0 w 188"/>
                  <a:gd name="T29" fmla="*/ 0 h 153"/>
                  <a:gd name="T30" fmla="*/ 0 w 188"/>
                  <a:gd name="T31" fmla="*/ 0 h 153"/>
                  <a:gd name="T32" fmla="*/ 0 w 188"/>
                  <a:gd name="T33" fmla="*/ 0 h 153"/>
                  <a:gd name="T34" fmla="*/ 0 w 188"/>
                  <a:gd name="T35" fmla="*/ 0 h 153"/>
                  <a:gd name="T36" fmla="*/ 0 w 188"/>
                  <a:gd name="T37" fmla="*/ 0 h 153"/>
                  <a:gd name="T38" fmla="*/ 0 w 188"/>
                  <a:gd name="T39" fmla="*/ 0 h 153"/>
                  <a:gd name="T40" fmla="*/ 0 w 188"/>
                  <a:gd name="T41" fmla="*/ 0 h 153"/>
                  <a:gd name="T42" fmla="*/ 0 w 188"/>
                  <a:gd name="T43" fmla="*/ 0 h 153"/>
                  <a:gd name="T44" fmla="*/ 0 w 188"/>
                  <a:gd name="T45" fmla="*/ 0 h 153"/>
                  <a:gd name="T46" fmla="*/ 0 w 188"/>
                  <a:gd name="T47" fmla="*/ 0 h 153"/>
                  <a:gd name="T48" fmla="*/ 0 w 188"/>
                  <a:gd name="T49" fmla="*/ 0 h 153"/>
                  <a:gd name="T50" fmla="*/ 0 w 188"/>
                  <a:gd name="T51" fmla="*/ 0 h 153"/>
                  <a:gd name="T52" fmla="*/ 0 w 188"/>
                  <a:gd name="T53" fmla="*/ 0 h 153"/>
                  <a:gd name="T54" fmla="*/ 0 w 188"/>
                  <a:gd name="T55" fmla="*/ 0 h 153"/>
                  <a:gd name="T56" fmla="*/ 0 w 188"/>
                  <a:gd name="T57" fmla="*/ 0 h 153"/>
                  <a:gd name="T58" fmla="*/ 0 w 188"/>
                  <a:gd name="T59" fmla="*/ 0 h 153"/>
                  <a:gd name="T60" fmla="*/ 0 w 188"/>
                  <a:gd name="T61" fmla="*/ 0 h 153"/>
                  <a:gd name="T62" fmla="*/ 0 w 188"/>
                  <a:gd name="T63" fmla="*/ 0 h 153"/>
                  <a:gd name="T64" fmla="*/ 0 w 188"/>
                  <a:gd name="T65" fmla="*/ 0 h 1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8"/>
                  <a:gd name="T100" fmla="*/ 0 h 153"/>
                  <a:gd name="T101" fmla="*/ 188 w 188"/>
                  <a:gd name="T102" fmla="*/ 153 h 1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8" h="153">
                    <a:moveTo>
                      <a:pt x="0" y="0"/>
                    </a:moveTo>
                    <a:lnTo>
                      <a:pt x="20" y="3"/>
                    </a:lnTo>
                    <a:lnTo>
                      <a:pt x="37" y="7"/>
                    </a:lnTo>
                    <a:lnTo>
                      <a:pt x="53" y="11"/>
                    </a:lnTo>
                    <a:lnTo>
                      <a:pt x="67" y="15"/>
                    </a:lnTo>
                    <a:lnTo>
                      <a:pt x="80" y="21"/>
                    </a:lnTo>
                    <a:lnTo>
                      <a:pt x="91" y="27"/>
                    </a:lnTo>
                    <a:lnTo>
                      <a:pt x="103" y="35"/>
                    </a:lnTo>
                    <a:lnTo>
                      <a:pt x="112" y="43"/>
                    </a:lnTo>
                    <a:lnTo>
                      <a:pt x="121" y="52"/>
                    </a:lnTo>
                    <a:lnTo>
                      <a:pt x="130" y="63"/>
                    </a:lnTo>
                    <a:lnTo>
                      <a:pt x="139" y="75"/>
                    </a:lnTo>
                    <a:lnTo>
                      <a:pt x="148" y="87"/>
                    </a:lnTo>
                    <a:lnTo>
                      <a:pt x="167" y="117"/>
                    </a:lnTo>
                    <a:lnTo>
                      <a:pt x="188" y="153"/>
                    </a:lnTo>
                    <a:lnTo>
                      <a:pt x="182" y="151"/>
                    </a:lnTo>
                    <a:lnTo>
                      <a:pt x="164" y="144"/>
                    </a:lnTo>
                    <a:lnTo>
                      <a:pt x="151" y="139"/>
                    </a:lnTo>
                    <a:lnTo>
                      <a:pt x="138" y="134"/>
                    </a:lnTo>
                    <a:lnTo>
                      <a:pt x="122" y="127"/>
                    </a:lnTo>
                    <a:lnTo>
                      <a:pt x="107" y="118"/>
                    </a:lnTo>
                    <a:lnTo>
                      <a:pt x="90" y="108"/>
                    </a:lnTo>
                    <a:lnTo>
                      <a:pt x="74" y="98"/>
                    </a:lnTo>
                    <a:lnTo>
                      <a:pt x="58" y="85"/>
                    </a:lnTo>
                    <a:lnTo>
                      <a:pt x="44" y="71"/>
                    </a:lnTo>
                    <a:lnTo>
                      <a:pt x="36" y="64"/>
                    </a:lnTo>
                    <a:lnTo>
                      <a:pt x="29" y="55"/>
                    </a:lnTo>
                    <a:lnTo>
                      <a:pt x="23" y="47"/>
                    </a:lnTo>
                    <a:lnTo>
                      <a:pt x="18" y="39"/>
                    </a:lnTo>
                    <a:lnTo>
                      <a:pt x="13" y="30"/>
                    </a:lnTo>
                    <a:lnTo>
                      <a:pt x="8" y="2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10" name="Freeform 86"/>
              <p:cNvSpPr>
                <a:spLocks/>
              </p:cNvSpPr>
              <p:nvPr/>
            </p:nvSpPr>
            <p:spPr bwMode="auto">
              <a:xfrm>
                <a:off x="3645" y="1570"/>
                <a:ext cx="5" cy="18"/>
              </a:xfrm>
              <a:custGeom>
                <a:avLst/>
                <a:gdLst>
                  <a:gd name="T0" fmla="*/ 0 w 37"/>
                  <a:gd name="T1" fmla="*/ 0 h 129"/>
                  <a:gd name="T2" fmla="*/ 0 w 37"/>
                  <a:gd name="T3" fmla="*/ 0 h 129"/>
                  <a:gd name="T4" fmla="*/ 0 w 37"/>
                  <a:gd name="T5" fmla="*/ 0 h 129"/>
                  <a:gd name="T6" fmla="*/ 0 w 37"/>
                  <a:gd name="T7" fmla="*/ 0 h 129"/>
                  <a:gd name="T8" fmla="*/ 0 w 37"/>
                  <a:gd name="T9" fmla="*/ 0 h 129"/>
                  <a:gd name="T10" fmla="*/ 0 w 37"/>
                  <a:gd name="T11" fmla="*/ 0 h 129"/>
                  <a:gd name="T12" fmla="*/ 0 w 37"/>
                  <a:gd name="T13" fmla="*/ 0 h 129"/>
                  <a:gd name="T14" fmla="*/ 0 w 37"/>
                  <a:gd name="T15" fmla="*/ 0 h 129"/>
                  <a:gd name="T16" fmla="*/ 0 w 37"/>
                  <a:gd name="T17" fmla="*/ 0 h 129"/>
                  <a:gd name="T18" fmla="*/ 0 w 37"/>
                  <a:gd name="T19" fmla="*/ 0 h 129"/>
                  <a:gd name="T20" fmla="*/ 0 w 37"/>
                  <a:gd name="T21" fmla="*/ 0 h 129"/>
                  <a:gd name="T22" fmla="*/ 0 w 37"/>
                  <a:gd name="T23" fmla="*/ 0 h 129"/>
                  <a:gd name="T24" fmla="*/ 0 w 37"/>
                  <a:gd name="T25" fmla="*/ 0 h 129"/>
                  <a:gd name="T26" fmla="*/ 0 w 37"/>
                  <a:gd name="T27" fmla="*/ 0 h 129"/>
                  <a:gd name="T28" fmla="*/ 0 w 37"/>
                  <a:gd name="T29" fmla="*/ 0 h 129"/>
                  <a:gd name="T30" fmla="*/ 0 w 37"/>
                  <a:gd name="T31" fmla="*/ 0 h 129"/>
                  <a:gd name="T32" fmla="*/ 0 w 37"/>
                  <a:gd name="T33" fmla="*/ 0 h 129"/>
                  <a:gd name="T34" fmla="*/ 0 w 37"/>
                  <a:gd name="T35" fmla="*/ 0 h 129"/>
                  <a:gd name="T36" fmla="*/ 0 w 37"/>
                  <a:gd name="T37" fmla="*/ 0 h 129"/>
                  <a:gd name="T38" fmla="*/ 0 w 37"/>
                  <a:gd name="T39" fmla="*/ 0 h 129"/>
                  <a:gd name="T40" fmla="*/ 0 w 37"/>
                  <a:gd name="T41" fmla="*/ 0 h 129"/>
                  <a:gd name="T42" fmla="*/ 0 w 37"/>
                  <a:gd name="T43" fmla="*/ 0 h 129"/>
                  <a:gd name="T44" fmla="*/ 0 w 37"/>
                  <a:gd name="T45" fmla="*/ 0 h 12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"/>
                  <a:gd name="T70" fmla="*/ 0 h 129"/>
                  <a:gd name="T71" fmla="*/ 37 w 37"/>
                  <a:gd name="T72" fmla="*/ 129 h 12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" h="129">
                    <a:moveTo>
                      <a:pt x="27" y="0"/>
                    </a:moveTo>
                    <a:lnTo>
                      <a:pt x="33" y="21"/>
                    </a:lnTo>
                    <a:lnTo>
                      <a:pt x="36" y="38"/>
                    </a:lnTo>
                    <a:lnTo>
                      <a:pt x="37" y="45"/>
                    </a:lnTo>
                    <a:lnTo>
                      <a:pt x="36" y="52"/>
                    </a:lnTo>
                    <a:lnTo>
                      <a:pt x="36" y="59"/>
                    </a:lnTo>
                    <a:lnTo>
                      <a:pt x="35" y="66"/>
                    </a:lnTo>
                    <a:lnTo>
                      <a:pt x="30" y="80"/>
                    </a:lnTo>
                    <a:lnTo>
                      <a:pt x="24" y="94"/>
                    </a:lnTo>
                    <a:lnTo>
                      <a:pt x="15" y="110"/>
                    </a:lnTo>
                    <a:lnTo>
                      <a:pt x="5" y="129"/>
                    </a:lnTo>
                    <a:lnTo>
                      <a:pt x="4" y="125"/>
                    </a:lnTo>
                    <a:lnTo>
                      <a:pt x="2" y="114"/>
                    </a:lnTo>
                    <a:lnTo>
                      <a:pt x="1" y="99"/>
                    </a:lnTo>
                    <a:lnTo>
                      <a:pt x="0" y="80"/>
                    </a:lnTo>
                    <a:lnTo>
                      <a:pt x="1" y="70"/>
                    </a:lnTo>
                    <a:lnTo>
                      <a:pt x="2" y="59"/>
                    </a:lnTo>
                    <a:lnTo>
                      <a:pt x="3" y="48"/>
                    </a:lnTo>
                    <a:lnTo>
                      <a:pt x="6" y="38"/>
                    </a:lnTo>
                    <a:lnTo>
                      <a:pt x="9" y="27"/>
                    </a:lnTo>
                    <a:lnTo>
                      <a:pt x="14" y="18"/>
                    </a:lnTo>
                    <a:lnTo>
                      <a:pt x="20" y="9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11" name="Freeform 87"/>
              <p:cNvSpPr>
                <a:spLocks/>
              </p:cNvSpPr>
              <p:nvPr/>
            </p:nvSpPr>
            <p:spPr bwMode="auto">
              <a:xfrm>
                <a:off x="3645" y="1540"/>
                <a:ext cx="5" cy="12"/>
              </a:xfrm>
              <a:custGeom>
                <a:avLst/>
                <a:gdLst>
                  <a:gd name="T0" fmla="*/ 0 w 33"/>
                  <a:gd name="T1" fmla="*/ 0 h 87"/>
                  <a:gd name="T2" fmla="*/ 0 w 33"/>
                  <a:gd name="T3" fmla="*/ 0 h 87"/>
                  <a:gd name="T4" fmla="*/ 0 w 33"/>
                  <a:gd name="T5" fmla="*/ 0 h 87"/>
                  <a:gd name="T6" fmla="*/ 0 w 33"/>
                  <a:gd name="T7" fmla="*/ 0 h 87"/>
                  <a:gd name="T8" fmla="*/ 0 w 33"/>
                  <a:gd name="T9" fmla="*/ 0 h 87"/>
                  <a:gd name="T10" fmla="*/ 0 w 33"/>
                  <a:gd name="T11" fmla="*/ 0 h 87"/>
                  <a:gd name="T12" fmla="*/ 0 w 33"/>
                  <a:gd name="T13" fmla="*/ 0 h 87"/>
                  <a:gd name="T14" fmla="*/ 0 w 33"/>
                  <a:gd name="T15" fmla="*/ 0 h 87"/>
                  <a:gd name="T16" fmla="*/ 0 w 33"/>
                  <a:gd name="T17" fmla="*/ 0 h 87"/>
                  <a:gd name="T18" fmla="*/ 0 w 33"/>
                  <a:gd name="T19" fmla="*/ 0 h 87"/>
                  <a:gd name="T20" fmla="*/ 0 w 33"/>
                  <a:gd name="T21" fmla="*/ 0 h 87"/>
                  <a:gd name="T22" fmla="*/ 0 w 33"/>
                  <a:gd name="T23" fmla="*/ 0 h 87"/>
                  <a:gd name="T24" fmla="*/ 0 w 33"/>
                  <a:gd name="T25" fmla="*/ 0 h 87"/>
                  <a:gd name="T26" fmla="*/ 0 w 33"/>
                  <a:gd name="T27" fmla="*/ 0 h 87"/>
                  <a:gd name="T28" fmla="*/ 0 w 33"/>
                  <a:gd name="T29" fmla="*/ 0 h 87"/>
                  <a:gd name="T30" fmla="*/ 0 w 33"/>
                  <a:gd name="T31" fmla="*/ 0 h 87"/>
                  <a:gd name="T32" fmla="*/ 0 w 33"/>
                  <a:gd name="T33" fmla="*/ 0 h 87"/>
                  <a:gd name="T34" fmla="*/ 0 w 33"/>
                  <a:gd name="T35" fmla="*/ 0 h 87"/>
                  <a:gd name="T36" fmla="*/ 0 w 33"/>
                  <a:gd name="T37" fmla="*/ 0 h 87"/>
                  <a:gd name="T38" fmla="*/ 0 w 33"/>
                  <a:gd name="T39" fmla="*/ 0 h 87"/>
                  <a:gd name="T40" fmla="*/ 0 w 33"/>
                  <a:gd name="T41" fmla="*/ 0 h 87"/>
                  <a:gd name="T42" fmla="*/ 0 w 33"/>
                  <a:gd name="T43" fmla="*/ 0 h 87"/>
                  <a:gd name="T44" fmla="*/ 0 w 33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3"/>
                  <a:gd name="T70" fmla="*/ 0 h 87"/>
                  <a:gd name="T71" fmla="*/ 33 w 33"/>
                  <a:gd name="T72" fmla="*/ 87 h 8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3" h="87">
                    <a:moveTo>
                      <a:pt x="19" y="0"/>
                    </a:moveTo>
                    <a:lnTo>
                      <a:pt x="26" y="12"/>
                    </a:lnTo>
                    <a:lnTo>
                      <a:pt x="31" y="22"/>
                    </a:lnTo>
                    <a:lnTo>
                      <a:pt x="32" y="27"/>
                    </a:lnTo>
                    <a:lnTo>
                      <a:pt x="33" y="31"/>
                    </a:lnTo>
                    <a:lnTo>
                      <a:pt x="33" y="37"/>
                    </a:lnTo>
                    <a:lnTo>
                      <a:pt x="32" y="41"/>
                    </a:lnTo>
                    <a:lnTo>
                      <a:pt x="30" y="50"/>
                    </a:lnTo>
                    <a:lnTo>
                      <a:pt x="25" y="60"/>
                    </a:lnTo>
                    <a:lnTo>
                      <a:pt x="19" y="73"/>
                    </a:lnTo>
                    <a:lnTo>
                      <a:pt x="10" y="87"/>
                    </a:lnTo>
                    <a:lnTo>
                      <a:pt x="9" y="84"/>
                    </a:lnTo>
                    <a:lnTo>
                      <a:pt x="6" y="78"/>
                    </a:lnTo>
                    <a:lnTo>
                      <a:pt x="3" y="69"/>
                    </a:lnTo>
                    <a:lnTo>
                      <a:pt x="1" y="56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2" y="28"/>
                    </a:lnTo>
                    <a:lnTo>
                      <a:pt x="4" y="21"/>
                    </a:lnTo>
                    <a:lnTo>
                      <a:pt x="7" y="14"/>
                    </a:lnTo>
                    <a:lnTo>
                      <a:pt x="12" y="7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12" name="Freeform 88"/>
              <p:cNvSpPr>
                <a:spLocks/>
              </p:cNvSpPr>
              <p:nvPr/>
            </p:nvSpPr>
            <p:spPr bwMode="auto">
              <a:xfrm>
                <a:off x="3642" y="1529"/>
                <a:ext cx="6" cy="11"/>
              </a:xfrm>
              <a:custGeom>
                <a:avLst/>
                <a:gdLst>
                  <a:gd name="T0" fmla="*/ 0 w 41"/>
                  <a:gd name="T1" fmla="*/ 0 h 77"/>
                  <a:gd name="T2" fmla="*/ 0 w 41"/>
                  <a:gd name="T3" fmla="*/ 0 h 77"/>
                  <a:gd name="T4" fmla="*/ 0 w 41"/>
                  <a:gd name="T5" fmla="*/ 0 h 77"/>
                  <a:gd name="T6" fmla="*/ 0 w 41"/>
                  <a:gd name="T7" fmla="*/ 0 h 77"/>
                  <a:gd name="T8" fmla="*/ 0 w 41"/>
                  <a:gd name="T9" fmla="*/ 0 h 77"/>
                  <a:gd name="T10" fmla="*/ 0 w 41"/>
                  <a:gd name="T11" fmla="*/ 0 h 77"/>
                  <a:gd name="T12" fmla="*/ 0 w 41"/>
                  <a:gd name="T13" fmla="*/ 0 h 77"/>
                  <a:gd name="T14" fmla="*/ 0 w 41"/>
                  <a:gd name="T15" fmla="*/ 0 h 77"/>
                  <a:gd name="T16" fmla="*/ 0 w 41"/>
                  <a:gd name="T17" fmla="*/ 0 h 77"/>
                  <a:gd name="T18" fmla="*/ 0 w 41"/>
                  <a:gd name="T19" fmla="*/ 0 h 77"/>
                  <a:gd name="T20" fmla="*/ 0 w 41"/>
                  <a:gd name="T21" fmla="*/ 0 h 77"/>
                  <a:gd name="T22" fmla="*/ 0 w 41"/>
                  <a:gd name="T23" fmla="*/ 0 h 77"/>
                  <a:gd name="T24" fmla="*/ 0 w 41"/>
                  <a:gd name="T25" fmla="*/ 0 h 77"/>
                  <a:gd name="T26" fmla="*/ 0 w 41"/>
                  <a:gd name="T27" fmla="*/ 0 h 77"/>
                  <a:gd name="T28" fmla="*/ 0 w 41"/>
                  <a:gd name="T29" fmla="*/ 0 h 77"/>
                  <a:gd name="T30" fmla="*/ 0 w 41"/>
                  <a:gd name="T31" fmla="*/ 0 h 77"/>
                  <a:gd name="T32" fmla="*/ 0 w 41"/>
                  <a:gd name="T33" fmla="*/ 0 h 77"/>
                  <a:gd name="T34" fmla="*/ 0 w 41"/>
                  <a:gd name="T35" fmla="*/ 0 h 77"/>
                  <a:gd name="T36" fmla="*/ 0 w 41"/>
                  <a:gd name="T37" fmla="*/ 0 h 77"/>
                  <a:gd name="T38" fmla="*/ 0 w 41"/>
                  <a:gd name="T39" fmla="*/ 0 h 77"/>
                  <a:gd name="T40" fmla="*/ 0 w 41"/>
                  <a:gd name="T41" fmla="*/ 0 h 77"/>
                  <a:gd name="T42" fmla="*/ 0 w 41"/>
                  <a:gd name="T43" fmla="*/ 0 h 77"/>
                  <a:gd name="T44" fmla="*/ 0 w 41"/>
                  <a:gd name="T45" fmla="*/ 0 h 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1"/>
                  <a:gd name="T70" fmla="*/ 0 h 77"/>
                  <a:gd name="T71" fmla="*/ 41 w 41"/>
                  <a:gd name="T72" fmla="*/ 77 h 7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1" h="77">
                    <a:moveTo>
                      <a:pt x="2" y="0"/>
                    </a:moveTo>
                    <a:lnTo>
                      <a:pt x="15" y="5"/>
                    </a:lnTo>
                    <a:lnTo>
                      <a:pt x="24" y="10"/>
                    </a:lnTo>
                    <a:lnTo>
                      <a:pt x="27" y="13"/>
                    </a:lnTo>
                    <a:lnTo>
                      <a:pt x="30" y="18"/>
                    </a:lnTo>
                    <a:lnTo>
                      <a:pt x="33" y="21"/>
                    </a:lnTo>
                    <a:lnTo>
                      <a:pt x="35" y="25"/>
                    </a:lnTo>
                    <a:lnTo>
                      <a:pt x="37" y="35"/>
                    </a:lnTo>
                    <a:lnTo>
                      <a:pt x="40" y="47"/>
                    </a:lnTo>
                    <a:lnTo>
                      <a:pt x="41" y="60"/>
                    </a:lnTo>
                    <a:lnTo>
                      <a:pt x="41" y="77"/>
                    </a:lnTo>
                    <a:lnTo>
                      <a:pt x="39" y="76"/>
                    </a:lnTo>
                    <a:lnTo>
                      <a:pt x="33" y="71"/>
                    </a:lnTo>
                    <a:lnTo>
                      <a:pt x="25" y="65"/>
                    </a:lnTo>
                    <a:lnTo>
                      <a:pt x="17" y="57"/>
                    </a:lnTo>
                    <a:lnTo>
                      <a:pt x="13" y="52"/>
                    </a:lnTo>
                    <a:lnTo>
                      <a:pt x="9" y="47"/>
                    </a:lnTo>
                    <a:lnTo>
                      <a:pt x="5" y="40"/>
                    </a:lnTo>
                    <a:lnTo>
                      <a:pt x="3" y="33"/>
                    </a:lnTo>
                    <a:lnTo>
                      <a:pt x="1" y="26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13" name="Freeform 89"/>
              <p:cNvSpPr>
                <a:spLocks/>
              </p:cNvSpPr>
              <p:nvPr/>
            </p:nvSpPr>
            <p:spPr bwMode="auto">
              <a:xfrm>
                <a:off x="3645" y="1524"/>
                <a:ext cx="6" cy="12"/>
              </a:xfrm>
              <a:custGeom>
                <a:avLst/>
                <a:gdLst>
                  <a:gd name="T0" fmla="*/ 0 w 36"/>
                  <a:gd name="T1" fmla="*/ 0 h 82"/>
                  <a:gd name="T2" fmla="*/ 0 w 36"/>
                  <a:gd name="T3" fmla="*/ 0 h 82"/>
                  <a:gd name="T4" fmla="*/ 0 w 36"/>
                  <a:gd name="T5" fmla="*/ 0 h 82"/>
                  <a:gd name="T6" fmla="*/ 0 w 36"/>
                  <a:gd name="T7" fmla="*/ 0 h 82"/>
                  <a:gd name="T8" fmla="*/ 0 w 36"/>
                  <a:gd name="T9" fmla="*/ 0 h 82"/>
                  <a:gd name="T10" fmla="*/ 0 w 36"/>
                  <a:gd name="T11" fmla="*/ 0 h 82"/>
                  <a:gd name="T12" fmla="*/ 0 w 36"/>
                  <a:gd name="T13" fmla="*/ 0 h 82"/>
                  <a:gd name="T14" fmla="*/ 0 w 36"/>
                  <a:gd name="T15" fmla="*/ 0 h 82"/>
                  <a:gd name="T16" fmla="*/ 0 w 36"/>
                  <a:gd name="T17" fmla="*/ 0 h 82"/>
                  <a:gd name="T18" fmla="*/ 0 w 36"/>
                  <a:gd name="T19" fmla="*/ 0 h 82"/>
                  <a:gd name="T20" fmla="*/ 0 w 36"/>
                  <a:gd name="T21" fmla="*/ 0 h 82"/>
                  <a:gd name="T22" fmla="*/ 0 w 36"/>
                  <a:gd name="T23" fmla="*/ 0 h 82"/>
                  <a:gd name="T24" fmla="*/ 0 w 36"/>
                  <a:gd name="T25" fmla="*/ 0 h 82"/>
                  <a:gd name="T26" fmla="*/ 0 w 36"/>
                  <a:gd name="T27" fmla="*/ 0 h 82"/>
                  <a:gd name="T28" fmla="*/ 0 w 36"/>
                  <a:gd name="T29" fmla="*/ 0 h 82"/>
                  <a:gd name="T30" fmla="*/ 0 w 36"/>
                  <a:gd name="T31" fmla="*/ 0 h 82"/>
                  <a:gd name="T32" fmla="*/ 0 w 36"/>
                  <a:gd name="T33" fmla="*/ 0 h 82"/>
                  <a:gd name="T34" fmla="*/ 0 w 36"/>
                  <a:gd name="T35" fmla="*/ 0 h 82"/>
                  <a:gd name="T36" fmla="*/ 0 w 36"/>
                  <a:gd name="T37" fmla="*/ 0 h 82"/>
                  <a:gd name="T38" fmla="*/ 0 w 36"/>
                  <a:gd name="T39" fmla="*/ 0 h 82"/>
                  <a:gd name="T40" fmla="*/ 0 w 36"/>
                  <a:gd name="T41" fmla="*/ 0 h 82"/>
                  <a:gd name="T42" fmla="*/ 0 w 36"/>
                  <a:gd name="T43" fmla="*/ 0 h 82"/>
                  <a:gd name="T44" fmla="*/ 0 w 36"/>
                  <a:gd name="T45" fmla="*/ 0 h 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"/>
                  <a:gd name="T70" fmla="*/ 0 h 82"/>
                  <a:gd name="T71" fmla="*/ 36 w 36"/>
                  <a:gd name="T72" fmla="*/ 82 h 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" h="82">
                    <a:moveTo>
                      <a:pt x="26" y="0"/>
                    </a:moveTo>
                    <a:lnTo>
                      <a:pt x="32" y="12"/>
                    </a:lnTo>
                    <a:lnTo>
                      <a:pt x="35" y="24"/>
                    </a:lnTo>
                    <a:lnTo>
                      <a:pt x="36" y="28"/>
                    </a:lnTo>
                    <a:lnTo>
                      <a:pt x="36" y="33"/>
                    </a:lnTo>
                    <a:lnTo>
                      <a:pt x="35" y="37"/>
                    </a:lnTo>
                    <a:lnTo>
                      <a:pt x="34" y="41"/>
                    </a:lnTo>
                    <a:lnTo>
                      <a:pt x="30" y="50"/>
                    </a:lnTo>
                    <a:lnTo>
                      <a:pt x="24" y="60"/>
                    </a:lnTo>
                    <a:lnTo>
                      <a:pt x="16" y="70"/>
                    </a:lnTo>
                    <a:lnTo>
                      <a:pt x="5" y="82"/>
                    </a:lnTo>
                    <a:lnTo>
                      <a:pt x="4" y="80"/>
                    </a:lnTo>
                    <a:lnTo>
                      <a:pt x="3" y="73"/>
                    </a:lnTo>
                    <a:lnTo>
                      <a:pt x="1" y="64"/>
                    </a:lnTo>
                    <a:lnTo>
                      <a:pt x="0" y="51"/>
                    </a:lnTo>
                    <a:lnTo>
                      <a:pt x="0" y="45"/>
                    </a:lnTo>
                    <a:lnTo>
                      <a:pt x="1" y="38"/>
                    </a:lnTo>
                    <a:lnTo>
                      <a:pt x="3" y="31"/>
                    </a:lnTo>
                    <a:lnTo>
                      <a:pt x="5" y="25"/>
                    </a:lnTo>
                    <a:lnTo>
                      <a:pt x="8" y="17"/>
                    </a:lnTo>
                    <a:lnTo>
                      <a:pt x="13" y="11"/>
                    </a:lnTo>
                    <a:lnTo>
                      <a:pt x="19" y="5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14" name="Freeform 90"/>
              <p:cNvSpPr>
                <a:spLocks/>
              </p:cNvSpPr>
              <p:nvPr/>
            </p:nvSpPr>
            <p:spPr bwMode="auto">
              <a:xfrm>
                <a:off x="3581" y="1599"/>
                <a:ext cx="5" cy="12"/>
              </a:xfrm>
              <a:custGeom>
                <a:avLst/>
                <a:gdLst>
                  <a:gd name="T0" fmla="*/ 0 w 33"/>
                  <a:gd name="T1" fmla="*/ 0 h 88"/>
                  <a:gd name="T2" fmla="*/ 0 w 33"/>
                  <a:gd name="T3" fmla="*/ 0 h 88"/>
                  <a:gd name="T4" fmla="*/ 0 w 33"/>
                  <a:gd name="T5" fmla="*/ 0 h 88"/>
                  <a:gd name="T6" fmla="*/ 0 w 33"/>
                  <a:gd name="T7" fmla="*/ 0 h 88"/>
                  <a:gd name="T8" fmla="*/ 0 w 33"/>
                  <a:gd name="T9" fmla="*/ 0 h 88"/>
                  <a:gd name="T10" fmla="*/ 0 w 33"/>
                  <a:gd name="T11" fmla="*/ 0 h 88"/>
                  <a:gd name="T12" fmla="*/ 0 w 33"/>
                  <a:gd name="T13" fmla="*/ 0 h 88"/>
                  <a:gd name="T14" fmla="*/ 0 w 33"/>
                  <a:gd name="T15" fmla="*/ 0 h 88"/>
                  <a:gd name="T16" fmla="*/ 0 w 33"/>
                  <a:gd name="T17" fmla="*/ 0 h 88"/>
                  <a:gd name="T18" fmla="*/ 0 w 33"/>
                  <a:gd name="T19" fmla="*/ 0 h 88"/>
                  <a:gd name="T20" fmla="*/ 0 w 33"/>
                  <a:gd name="T21" fmla="*/ 0 h 88"/>
                  <a:gd name="T22" fmla="*/ 0 w 33"/>
                  <a:gd name="T23" fmla="*/ 0 h 88"/>
                  <a:gd name="T24" fmla="*/ 0 w 33"/>
                  <a:gd name="T25" fmla="*/ 0 h 88"/>
                  <a:gd name="T26" fmla="*/ 0 w 33"/>
                  <a:gd name="T27" fmla="*/ 0 h 88"/>
                  <a:gd name="T28" fmla="*/ 0 w 33"/>
                  <a:gd name="T29" fmla="*/ 0 h 88"/>
                  <a:gd name="T30" fmla="*/ 0 w 33"/>
                  <a:gd name="T31" fmla="*/ 0 h 88"/>
                  <a:gd name="T32" fmla="*/ 0 w 33"/>
                  <a:gd name="T33" fmla="*/ 0 h 88"/>
                  <a:gd name="T34" fmla="*/ 0 w 33"/>
                  <a:gd name="T35" fmla="*/ 0 h 88"/>
                  <a:gd name="T36" fmla="*/ 0 w 33"/>
                  <a:gd name="T37" fmla="*/ 0 h 88"/>
                  <a:gd name="T38" fmla="*/ 0 w 33"/>
                  <a:gd name="T39" fmla="*/ 0 h 88"/>
                  <a:gd name="T40" fmla="*/ 0 w 33"/>
                  <a:gd name="T41" fmla="*/ 0 h 88"/>
                  <a:gd name="T42" fmla="*/ 0 w 33"/>
                  <a:gd name="T43" fmla="*/ 0 h 88"/>
                  <a:gd name="T44" fmla="*/ 0 w 33"/>
                  <a:gd name="T45" fmla="*/ 0 h 8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3"/>
                  <a:gd name="T70" fmla="*/ 0 h 88"/>
                  <a:gd name="T71" fmla="*/ 33 w 33"/>
                  <a:gd name="T72" fmla="*/ 88 h 8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3" h="88">
                    <a:moveTo>
                      <a:pt x="7" y="0"/>
                    </a:moveTo>
                    <a:lnTo>
                      <a:pt x="18" y="9"/>
                    </a:lnTo>
                    <a:lnTo>
                      <a:pt x="25" y="18"/>
                    </a:lnTo>
                    <a:lnTo>
                      <a:pt x="28" y="22"/>
                    </a:lnTo>
                    <a:lnTo>
                      <a:pt x="31" y="26"/>
                    </a:lnTo>
                    <a:lnTo>
                      <a:pt x="32" y="31"/>
                    </a:lnTo>
                    <a:lnTo>
                      <a:pt x="33" y="35"/>
                    </a:lnTo>
                    <a:lnTo>
                      <a:pt x="33" y="46"/>
                    </a:lnTo>
                    <a:lnTo>
                      <a:pt x="31" y="58"/>
                    </a:lnTo>
                    <a:lnTo>
                      <a:pt x="28" y="71"/>
                    </a:lnTo>
                    <a:lnTo>
                      <a:pt x="24" y="88"/>
                    </a:lnTo>
                    <a:lnTo>
                      <a:pt x="23" y="86"/>
                    </a:lnTo>
                    <a:lnTo>
                      <a:pt x="18" y="81"/>
                    </a:lnTo>
                    <a:lnTo>
                      <a:pt x="12" y="72"/>
                    </a:lnTo>
                    <a:lnTo>
                      <a:pt x="7" y="62"/>
                    </a:lnTo>
                    <a:lnTo>
                      <a:pt x="4" y="56"/>
                    </a:lnTo>
                    <a:lnTo>
                      <a:pt x="2" y="49"/>
                    </a:lnTo>
                    <a:lnTo>
                      <a:pt x="0" y="41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1" y="18"/>
                    </a:lnTo>
                    <a:lnTo>
                      <a:pt x="3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15" name="Freeform 91"/>
              <p:cNvSpPr>
                <a:spLocks/>
              </p:cNvSpPr>
              <p:nvPr/>
            </p:nvSpPr>
            <p:spPr bwMode="auto">
              <a:xfrm>
                <a:off x="3577" y="1583"/>
                <a:ext cx="5" cy="12"/>
              </a:xfrm>
              <a:custGeom>
                <a:avLst/>
                <a:gdLst>
                  <a:gd name="T0" fmla="*/ 0 w 33"/>
                  <a:gd name="T1" fmla="*/ 0 h 89"/>
                  <a:gd name="T2" fmla="*/ 0 w 33"/>
                  <a:gd name="T3" fmla="*/ 0 h 89"/>
                  <a:gd name="T4" fmla="*/ 0 w 33"/>
                  <a:gd name="T5" fmla="*/ 0 h 89"/>
                  <a:gd name="T6" fmla="*/ 0 w 33"/>
                  <a:gd name="T7" fmla="*/ 0 h 89"/>
                  <a:gd name="T8" fmla="*/ 0 w 33"/>
                  <a:gd name="T9" fmla="*/ 0 h 89"/>
                  <a:gd name="T10" fmla="*/ 0 w 33"/>
                  <a:gd name="T11" fmla="*/ 0 h 89"/>
                  <a:gd name="T12" fmla="*/ 0 w 33"/>
                  <a:gd name="T13" fmla="*/ 0 h 89"/>
                  <a:gd name="T14" fmla="*/ 0 w 33"/>
                  <a:gd name="T15" fmla="*/ 0 h 89"/>
                  <a:gd name="T16" fmla="*/ 0 w 33"/>
                  <a:gd name="T17" fmla="*/ 0 h 89"/>
                  <a:gd name="T18" fmla="*/ 0 w 33"/>
                  <a:gd name="T19" fmla="*/ 0 h 89"/>
                  <a:gd name="T20" fmla="*/ 0 w 33"/>
                  <a:gd name="T21" fmla="*/ 0 h 89"/>
                  <a:gd name="T22" fmla="*/ 0 w 33"/>
                  <a:gd name="T23" fmla="*/ 0 h 89"/>
                  <a:gd name="T24" fmla="*/ 0 w 33"/>
                  <a:gd name="T25" fmla="*/ 0 h 89"/>
                  <a:gd name="T26" fmla="*/ 0 w 33"/>
                  <a:gd name="T27" fmla="*/ 0 h 89"/>
                  <a:gd name="T28" fmla="*/ 0 w 33"/>
                  <a:gd name="T29" fmla="*/ 0 h 89"/>
                  <a:gd name="T30" fmla="*/ 0 w 33"/>
                  <a:gd name="T31" fmla="*/ 0 h 89"/>
                  <a:gd name="T32" fmla="*/ 0 w 33"/>
                  <a:gd name="T33" fmla="*/ 0 h 89"/>
                  <a:gd name="T34" fmla="*/ 0 w 33"/>
                  <a:gd name="T35" fmla="*/ 0 h 89"/>
                  <a:gd name="T36" fmla="*/ 0 w 33"/>
                  <a:gd name="T37" fmla="*/ 0 h 89"/>
                  <a:gd name="T38" fmla="*/ 0 w 33"/>
                  <a:gd name="T39" fmla="*/ 0 h 89"/>
                  <a:gd name="T40" fmla="*/ 0 w 33"/>
                  <a:gd name="T41" fmla="*/ 0 h 89"/>
                  <a:gd name="T42" fmla="*/ 0 w 33"/>
                  <a:gd name="T43" fmla="*/ 0 h 89"/>
                  <a:gd name="T44" fmla="*/ 0 w 33"/>
                  <a:gd name="T45" fmla="*/ 0 h 8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3"/>
                  <a:gd name="T70" fmla="*/ 0 h 89"/>
                  <a:gd name="T71" fmla="*/ 33 w 33"/>
                  <a:gd name="T72" fmla="*/ 89 h 8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3" h="89">
                    <a:moveTo>
                      <a:pt x="13" y="0"/>
                    </a:moveTo>
                    <a:lnTo>
                      <a:pt x="22" y="11"/>
                    </a:lnTo>
                    <a:lnTo>
                      <a:pt x="29" y="20"/>
                    </a:lnTo>
                    <a:lnTo>
                      <a:pt x="31" y="25"/>
                    </a:lnTo>
                    <a:lnTo>
                      <a:pt x="32" y="29"/>
                    </a:lnTo>
                    <a:lnTo>
                      <a:pt x="33" y="34"/>
                    </a:lnTo>
                    <a:lnTo>
                      <a:pt x="33" y="39"/>
                    </a:lnTo>
                    <a:lnTo>
                      <a:pt x="32" y="49"/>
                    </a:lnTo>
                    <a:lnTo>
                      <a:pt x="29" y="60"/>
                    </a:lnTo>
                    <a:lnTo>
                      <a:pt x="23" y="74"/>
                    </a:lnTo>
                    <a:lnTo>
                      <a:pt x="17" y="89"/>
                    </a:lnTo>
                    <a:lnTo>
                      <a:pt x="16" y="87"/>
                    </a:lnTo>
                    <a:lnTo>
                      <a:pt x="12" y="81"/>
                    </a:lnTo>
                    <a:lnTo>
                      <a:pt x="8" y="72"/>
                    </a:lnTo>
                    <a:lnTo>
                      <a:pt x="4" y="60"/>
                    </a:lnTo>
                    <a:lnTo>
                      <a:pt x="2" y="53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1" y="31"/>
                    </a:lnTo>
                    <a:lnTo>
                      <a:pt x="2" y="24"/>
                    </a:lnTo>
                    <a:lnTo>
                      <a:pt x="4" y="16"/>
                    </a:lnTo>
                    <a:lnTo>
                      <a:pt x="8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16" name="Freeform 92"/>
              <p:cNvSpPr>
                <a:spLocks/>
              </p:cNvSpPr>
              <p:nvPr/>
            </p:nvSpPr>
            <p:spPr bwMode="auto">
              <a:xfrm>
                <a:off x="3643" y="1507"/>
                <a:ext cx="5" cy="12"/>
              </a:xfrm>
              <a:custGeom>
                <a:avLst/>
                <a:gdLst>
                  <a:gd name="T0" fmla="*/ 0 w 36"/>
                  <a:gd name="T1" fmla="*/ 0 h 83"/>
                  <a:gd name="T2" fmla="*/ 0 w 36"/>
                  <a:gd name="T3" fmla="*/ 0 h 83"/>
                  <a:gd name="T4" fmla="*/ 0 w 36"/>
                  <a:gd name="T5" fmla="*/ 0 h 83"/>
                  <a:gd name="T6" fmla="*/ 0 w 36"/>
                  <a:gd name="T7" fmla="*/ 0 h 83"/>
                  <a:gd name="T8" fmla="*/ 0 w 36"/>
                  <a:gd name="T9" fmla="*/ 0 h 83"/>
                  <a:gd name="T10" fmla="*/ 0 w 36"/>
                  <a:gd name="T11" fmla="*/ 0 h 83"/>
                  <a:gd name="T12" fmla="*/ 0 w 36"/>
                  <a:gd name="T13" fmla="*/ 0 h 83"/>
                  <a:gd name="T14" fmla="*/ 0 w 36"/>
                  <a:gd name="T15" fmla="*/ 0 h 83"/>
                  <a:gd name="T16" fmla="*/ 0 w 36"/>
                  <a:gd name="T17" fmla="*/ 0 h 83"/>
                  <a:gd name="T18" fmla="*/ 0 w 36"/>
                  <a:gd name="T19" fmla="*/ 0 h 83"/>
                  <a:gd name="T20" fmla="*/ 0 w 36"/>
                  <a:gd name="T21" fmla="*/ 0 h 83"/>
                  <a:gd name="T22" fmla="*/ 0 w 36"/>
                  <a:gd name="T23" fmla="*/ 0 h 83"/>
                  <a:gd name="T24" fmla="*/ 0 w 36"/>
                  <a:gd name="T25" fmla="*/ 0 h 83"/>
                  <a:gd name="T26" fmla="*/ 0 w 36"/>
                  <a:gd name="T27" fmla="*/ 0 h 83"/>
                  <a:gd name="T28" fmla="*/ 0 w 36"/>
                  <a:gd name="T29" fmla="*/ 0 h 83"/>
                  <a:gd name="T30" fmla="*/ 0 w 36"/>
                  <a:gd name="T31" fmla="*/ 0 h 83"/>
                  <a:gd name="T32" fmla="*/ 0 w 36"/>
                  <a:gd name="T33" fmla="*/ 0 h 83"/>
                  <a:gd name="T34" fmla="*/ 0 w 36"/>
                  <a:gd name="T35" fmla="*/ 0 h 83"/>
                  <a:gd name="T36" fmla="*/ 0 w 36"/>
                  <a:gd name="T37" fmla="*/ 0 h 83"/>
                  <a:gd name="T38" fmla="*/ 0 w 36"/>
                  <a:gd name="T39" fmla="*/ 0 h 83"/>
                  <a:gd name="T40" fmla="*/ 0 w 36"/>
                  <a:gd name="T41" fmla="*/ 0 h 83"/>
                  <a:gd name="T42" fmla="*/ 0 w 36"/>
                  <a:gd name="T43" fmla="*/ 0 h 83"/>
                  <a:gd name="T44" fmla="*/ 0 w 36"/>
                  <a:gd name="T45" fmla="*/ 0 h 8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6"/>
                  <a:gd name="T70" fmla="*/ 0 h 83"/>
                  <a:gd name="T71" fmla="*/ 36 w 36"/>
                  <a:gd name="T72" fmla="*/ 83 h 8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6" h="83">
                    <a:moveTo>
                      <a:pt x="25" y="0"/>
                    </a:moveTo>
                    <a:lnTo>
                      <a:pt x="31" y="12"/>
                    </a:lnTo>
                    <a:lnTo>
                      <a:pt x="36" y="23"/>
                    </a:lnTo>
                    <a:lnTo>
                      <a:pt x="36" y="28"/>
                    </a:lnTo>
                    <a:lnTo>
                      <a:pt x="36" y="32"/>
                    </a:lnTo>
                    <a:lnTo>
                      <a:pt x="36" y="37"/>
                    </a:lnTo>
                    <a:lnTo>
                      <a:pt x="35" y="41"/>
                    </a:lnTo>
                    <a:lnTo>
                      <a:pt x="30" y="50"/>
                    </a:lnTo>
                    <a:lnTo>
                      <a:pt x="24" y="59"/>
                    </a:lnTo>
                    <a:lnTo>
                      <a:pt x="16" y="70"/>
                    </a:lnTo>
                    <a:lnTo>
                      <a:pt x="7" y="83"/>
                    </a:lnTo>
                    <a:lnTo>
                      <a:pt x="6" y="80"/>
                    </a:lnTo>
                    <a:lnTo>
                      <a:pt x="4" y="73"/>
                    </a:lnTo>
                    <a:lnTo>
                      <a:pt x="2" y="64"/>
                    </a:lnTo>
                    <a:lnTo>
                      <a:pt x="0" y="52"/>
                    </a:lnTo>
                    <a:lnTo>
                      <a:pt x="0" y="44"/>
                    </a:lnTo>
                    <a:lnTo>
                      <a:pt x="2" y="38"/>
                    </a:lnTo>
                    <a:lnTo>
                      <a:pt x="4" y="31"/>
                    </a:lnTo>
                    <a:lnTo>
                      <a:pt x="6" y="24"/>
                    </a:lnTo>
                    <a:lnTo>
                      <a:pt x="9" y="18"/>
                    </a:lnTo>
                    <a:lnTo>
                      <a:pt x="13" y="11"/>
                    </a:lnTo>
                    <a:lnTo>
                      <a:pt x="19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17" name="Freeform 93"/>
              <p:cNvSpPr>
                <a:spLocks/>
              </p:cNvSpPr>
              <p:nvPr/>
            </p:nvSpPr>
            <p:spPr bwMode="auto">
              <a:xfrm>
                <a:off x="3605" y="1621"/>
                <a:ext cx="12" cy="7"/>
              </a:xfrm>
              <a:custGeom>
                <a:avLst/>
                <a:gdLst>
                  <a:gd name="T0" fmla="*/ 0 w 79"/>
                  <a:gd name="T1" fmla="*/ 0 h 53"/>
                  <a:gd name="T2" fmla="*/ 0 w 79"/>
                  <a:gd name="T3" fmla="*/ 0 h 53"/>
                  <a:gd name="T4" fmla="*/ 0 w 79"/>
                  <a:gd name="T5" fmla="*/ 0 h 53"/>
                  <a:gd name="T6" fmla="*/ 0 w 79"/>
                  <a:gd name="T7" fmla="*/ 0 h 53"/>
                  <a:gd name="T8" fmla="*/ 0 w 79"/>
                  <a:gd name="T9" fmla="*/ 0 h 53"/>
                  <a:gd name="T10" fmla="*/ 0 w 79"/>
                  <a:gd name="T11" fmla="*/ 0 h 53"/>
                  <a:gd name="T12" fmla="*/ 0 w 79"/>
                  <a:gd name="T13" fmla="*/ 0 h 53"/>
                  <a:gd name="T14" fmla="*/ 0 w 79"/>
                  <a:gd name="T15" fmla="*/ 0 h 53"/>
                  <a:gd name="T16" fmla="*/ 0 w 79"/>
                  <a:gd name="T17" fmla="*/ 0 h 53"/>
                  <a:gd name="T18" fmla="*/ 0 w 79"/>
                  <a:gd name="T19" fmla="*/ 0 h 53"/>
                  <a:gd name="T20" fmla="*/ 0 w 79"/>
                  <a:gd name="T21" fmla="*/ 0 h 53"/>
                  <a:gd name="T22" fmla="*/ 0 w 79"/>
                  <a:gd name="T23" fmla="*/ 0 h 53"/>
                  <a:gd name="T24" fmla="*/ 0 w 79"/>
                  <a:gd name="T25" fmla="*/ 0 h 53"/>
                  <a:gd name="T26" fmla="*/ 0 w 79"/>
                  <a:gd name="T27" fmla="*/ 0 h 53"/>
                  <a:gd name="T28" fmla="*/ 0 w 79"/>
                  <a:gd name="T29" fmla="*/ 0 h 53"/>
                  <a:gd name="T30" fmla="*/ 0 w 79"/>
                  <a:gd name="T31" fmla="*/ 0 h 53"/>
                  <a:gd name="T32" fmla="*/ 0 w 79"/>
                  <a:gd name="T33" fmla="*/ 0 h 53"/>
                  <a:gd name="T34" fmla="*/ 0 w 79"/>
                  <a:gd name="T35" fmla="*/ 0 h 53"/>
                  <a:gd name="T36" fmla="*/ 0 w 79"/>
                  <a:gd name="T37" fmla="*/ 0 h 53"/>
                  <a:gd name="T38" fmla="*/ 0 w 79"/>
                  <a:gd name="T39" fmla="*/ 0 h 53"/>
                  <a:gd name="T40" fmla="*/ 0 w 79"/>
                  <a:gd name="T41" fmla="*/ 0 h 53"/>
                  <a:gd name="T42" fmla="*/ 0 w 79"/>
                  <a:gd name="T43" fmla="*/ 0 h 53"/>
                  <a:gd name="T44" fmla="*/ 0 w 79"/>
                  <a:gd name="T45" fmla="*/ 0 h 53"/>
                  <a:gd name="T46" fmla="*/ 0 w 79"/>
                  <a:gd name="T47" fmla="*/ 0 h 53"/>
                  <a:gd name="T48" fmla="*/ 0 w 79"/>
                  <a:gd name="T49" fmla="*/ 0 h 5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9"/>
                  <a:gd name="T76" fmla="*/ 0 h 53"/>
                  <a:gd name="T77" fmla="*/ 79 w 79"/>
                  <a:gd name="T78" fmla="*/ 53 h 5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9" h="53">
                    <a:moveTo>
                      <a:pt x="0" y="51"/>
                    </a:moveTo>
                    <a:lnTo>
                      <a:pt x="1" y="42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9" y="24"/>
                    </a:lnTo>
                    <a:lnTo>
                      <a:pt x="12" y="20"/>
                    </a:lnTo>
                    <a:lnTo>
                      <a:pt x="15" y="16"/>
                    </a:lnTo>
                    <a:lnTo>
                      <a:pt x="20" y="12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6" y="4"/>
                    </a:lnTo>
                    <a:lnTo>
                      <a:pt x="61" y="2"/>
                    </a:lnTo>
                    <a:lnTo>
                      <a:pt x="79" y="0"/>
                    </a:lnTo>
                    <a:lnTo>
                      <a:pt x="76" y="3"/>
                    </a:lnTo>
                    <a:lnTo>
                      <a:pt x="73" y="10"/>
                    </a:lnTo>
                    <a:lnTo>
                      <a:pt x="67" y="20"/>
                    </a:lnTo>
                    <a:lnTo>
                      <a:pt x="59" y="30"/>
                    </a:lnTo>
                    <a:lnTo>
                      <a:pt x="54" y="35"/>
                    </a:lnTo>
                    <a:lnTo>
                      <a:pt x="49" y="40"/>
                    </a:lnTo>
                    <a:lnTo>
                      <a:pt x="41" y="45"/>
                    </a:lnTo>
                    <a:lnTo>
                      <a:pt x="35" y="49"/>
                    </a:lnTo>
                    <a:lnTo>
                      <a:pt x="27" y="51"/>
                    </a:lnTo>
                    <a:lnTo>
                      <a:pt x="19" y="53"/>
                    </a:lnTo>
                    <a:lnTo>
                      <a:pt x="9" y="53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18" name="Freeform 94"/>
              <p:cNvSpPr>
                <a:spLocks/>
              </p:cNvSpPr>
              <p:nvPr/>
            </p:nvSpPr>
            <p:spPr bwMode="auto">
              <a:xfrm>
                <a:off x="3616" y="1621"/>
                <a:ext cx="11" cy="6"/>
              </a:xfrm>
              <a:custGeom>
                <a:avLst/>
                <a:gdLst>
                  <a:gd name="T0" fmla="*/ 0 w 76"/>
                  <a:gd name="T1" fmla="*/ 0 h 39"/>
                  <a:gd name="T2" fmla="*/ 0 w 76"/>
                  <a:gd name="T3" fmla="*/ 0 h 39"/>
                  <a:gd name="T4" fmla="*/ 0 w 76"/>
                  <a:gd name="T5" fmla="*/ 0 h 39"/>
                  <a:gd name="T6" fmla="*/ 0 w 76"/>
                  <a:gd name="T7" fmla="*/ 0 h 39"/>
                  <a:gd name="T8" fmla="*/ 0 w 76"/>
                  <a:gd name="T9" fmla="*/ 0 h 39"/>
                  <a:gd name="T10" fmla="*/ 0 w 76"/>
                  <a:gd name="T11" fmla="*/ 0 h 39"/>
                  <a:gd name="T12" fmla="*/ 0 w 76"/>
                  <a:gd name="T13" fmla="*/ 0 h 39"/>
                  <a:gd name="T14" fmla="*/ 0 w 76"/>
                  <a:gd name="T15" fmla="*/ 0 h 39"/>
                  <a:gd name="T16" fmla="*/ 0 w 76"/>
                  <a:gd name="T17" fmla="*/ 0 h 39"/>
                  <a:gd name="T18" fmla="*/ 0 w 76"/>
                  <a:gd name="T19" fmla="*/ 0 h 39"/>
                  <a:gd name="T20" fmla="*/ 0 w 76"/>
                  <a:gd name="T21" fmla="*/ 0 h 39"/>
                  <a:gd name="T22" fmla="*/ 0 w 76"/>
                  <a:gd name="T23" fmla="*/ 0 h 39"/>
                  <a:gd name="T24" fmla="*/ 0 w 76"/>
                  <a:gd name="T25" fmla="*/ 0 h 39"/>
                  <a:gd name="T26" fmla="*/ 0 w 76"/>
                  <a:gd name="T27" fmla="*/ 0 h 39"/>
                  <a:gd name="T28" fmla="*/ 0 w 76"/>
                  <a:gd name="T29" fmla="*/ 0 h 39"/>
                  <a:gd name="T30" fmla="*/ 0 w 76"/>
                  <a:gd name="T31" fmla="*/ 0 h 39"/>
                  <a:gd name="T32" fmla="*/ 0 w 76"/>
                  <a:gd name="T33" fmla="*/ 0 h 39"/>
                  <a:gd name="T34" fmla="*/ 0 w 76"/>
                  <a:gd name="T35" fmla="*/ 0 h 39"/>
                  <a:gd name="T36" fmla="*/ 0 w 76"/>
                  <a:gd name="T37" fmla="*/ 0 h 39"/>
                  <a:gd name="T38" fmla="*/ 0 w 76"/>
                  <a:gd name="T39" fmla="*/ 0 h 39"/>
                  <a:gd name="T40" fmla="*/ 0 w 76"/>
                  <a:gd name="T41" fmla="*/ 0 h 39"/>
                  <a:gd name="T42" fmla="*/ 0 w 76"/>
                  <a:gd name="T43" fmla="*/ 0 h 39"/>
                  <a:gd name="T44" fmla="*/ 0 w 76"/>
                  <a:gd name="T45" fmla="*/ 0 h 3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6"/>
                  <a:gd name="T70" fmla="*/ 0 h 39"/>
                  <a:gd name="T71" fmla="*/ 76 w 76"/>
                  <a:gd name="T72" fmla="*/ 39 h 3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6" h="39">
                    <a:moveTo>
                      <a:pt x="76" y="30"/>
                    </a:moveTo>
                    <a:lnTo>
                      <a:pt x="63" y="35"/>
                    </a:lnTo>
                    <a:lnTo>
                      <a:pt x="54" y="39"/>
                    </a:lnTo>
                    <a:lnTo>
                      <a:pt x="50" y="39"/>
                    </a:lnTo>
                    <a:lnTo>
                      <a:pt x="45" y="39"/>
                    </a:lnTo>
                    <a:lnTo>
                      <a:pt x="42" y="37"/>
                    </a:lnTo>
                    <a:lnTo>
                      <a:pt x="38" y="36"/>
                    </a:lnTo>
                    <a:lnTo>
                      <a:pt x="29" y="31"/>
                    </a:lnTo>
                    <a:lnTo>
                      <a:pt x="21" y="24"/>
                    </a:lnTo>
                    <a:lnTo>
                      <a:pt x="12" y="15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9" y="2"/>
                    </a:lnTo>
                    <a:lnTo>
                      <a:pt x="18" y="1"/>
                    </a:lnTo>
                    <a:lnTo>
                      <a:pt x="29" y="0"/>
                    </a:lnTo>
                    <a:lnTo>
                      <a:pt x="36" y="1"/>
                    </a:lnTo>
                    <a:lnTo>
                      <a:pt x="42" y="2"/>
                    </a:lnTo>
                    <a:lnTo>
                      <a:pt x="48" y="4"/>
                    </a:lnTo>
                    <a:lnTo>
                      <a:pt x="54" y="7"/>
                    </a:lnTo>
                    <a:lnTo>
                      <a:pt x="59" y="12"/>
                    </a:lnTo>
                    <a:lnTo>
                      <a:pt x="66" y="16"/>
                    </a:lnTo>
                    <a:lnTo>
                      <a:pt x="71" y="22"/>
                    </a:lnTo>
                    <a:lnTo>
                      <a:pt x="76" y="3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19" name="Freeform 95"/>
              <p:cNvSpPr>
                <a:spLocks/>
              </p:cNvSpPr>
              <p:nvPr/>
            </p:nvSpPr>
            <p:spPr bwMode="auto">
              <a:xfrm>
                <a:off x="3624" y="1584"/>
                <a:ext cx="27" cy="31"/>
              </a:xfrm>
              <a:custGeom>
                <a:avLst/>
                <a:gdLst>
                  <a:gd name="T0" fmla="*/ 0 w 192"/>
                  <a:gd name="T1" fmla="*/ 0 h 216"/>
                  <a:gd name="T2" fmla="*/ 0 w 192"/>
                  <a:gd name="T3" fmla="*/ 0 h 216"/>
                  <a:gd name="T4" fmla="*/ 0 w 192"/>
                  <a:gd name="T5" fmla="*/ 0 h 216"/>
                  <a:gd name="T6" fmla="*/ 0 w 192"/>
                  <a:gd name="T7" fmla="*/ 0 h 216"/>
                  <a:gd name="T8" fmla="*/ 0 w 192"/>
                  <a:gd name="T9" fmla="*/ 0 h 216"/>
                  <a:gd name="T10" fmla="*/ 0 w 192"/>
                  <a:gd name="T11" fmla="*/ 0 h 216"/>
                  <a:gd name="T12" fmla="*/ 0 w 192"/>
                  <a:gd name="T13" fmla="*/ 0 h 216"/>
                  <a:gd name="T14" fmla="*/ 0 w 192"/>
                  <a:gd name="T15" fmla="*/ 0 h 216"/>
                  <a:gd name="T16" fmla="*/ 0 w 192"/>
                  <a:gd name="T17" fmla="*/ 0 h 216"/>
                  <a:gd name="T18" fmla="*/ 0 w 192"/>
                  <a:gd name="T19" fmla="*/ 0 h 216"/>
                  <a:gd name="T20" fmla="*/ 0 w 192"/>
                  <a:gd name="T21" fmla="*/ 0 h 216"/>
                  <a:gd name="T22" fmla="*/ 0 w 192"/>
                  <a:gd name="T23" fmla="*/ 0 h 216"/>
                  <a:gd name="T24" fmla="*/ 0 w 192"/>
                  <a:gd name="T25" fmla="*/ 0 h 216"/>
                  <a:gd name="T26" fmla="*/ 0 w 192"/>
                  <a:gd name="T27" fmla="*/ 0 h 216"/>
                  <a:gd name="T28" fmla="*/ 0 w 192"/>
                  <a:gd name="T29" fmla="*/ 0 h 216"/>
                  <a:gd name="T30" fmla="*/ 0 w 192"/>
                  <a:gd name="T31" fmla="*/ 0 h 216"/>
                  <a:gd name="T32" fmla="*/ 0 w 192"/>
                  <a:gd name="T33" fmla="*/ 0 h 216"/>
                  <a:gd name="T34" fmla="*/ 0 w 192"/>
                  <a:gd name="T35" fmla="*/ 0 h 216"/>
                  <a:gd name="T36" fmla="*/ 0 w 192"/>
                  <a:gd name="T37" fmla="*/ 0 h 216"/>
                  <a:gd name="T38" fmla="*/ 0 w 192"/>
                  <a:gd name="T39" fmla="*/ 0 h 216"/>
                  <a:gd name="T40" fmla="*/ 0 w 192"/>
                  <a:gd name="T41" fmla="*/ 0 h 216"/>
                  <a:gd name="T42" fmla="*/ 0 w 192"/>
                  <a:gd name="T43" fmla="*/ 0 h 216"/>
                  <a:gd name="T44" fmla="*/ 0 w 192"/>
                  <a:gd name="T45" fmla="*/ 0 h 216"/>
                  <a:gd name="T46" fmla="*/ 0 w 192"/>
                  <a:gd name="T47" fmla="*/ 0 h 216"/>
                  <a:gd name="T48" fmla="*/ 0 w 192"/>
                  <a:gd name="T49" fmla="*/ 0 h 216"/>
                  <a:gd name="T50" fmla="*/ 0 w 192"/>
                  <a:gd name="T51" fmla="*/ 0 h 216"/>
                  <a:gd name="T52" fmla="*/ 0 w 192"/>
                  <a:gd name="T53" fmla="*/ 0 h 216"/>
                  <a:gd name="T54" fmla="*/ 0 w 192"/>
                  <a:gd name="T55" fmla="*/ 0 h 216"/>
                  <a:gd name="T56" fmla="*/ 0 w 192"/>
                  <a:gd name="T57" fmla="*/ 0 h 216"/>
                  <a:gd name="T58" fmla="*/ 0 w 192"/>
                  <a:gd name="T59" fmla="*/ 0 h 216"/>
                  <a:gd name="T60" fmla="*/ 0 w 192"/>
                  <a:gd name="T61" fmla="*/ 0 h 216"/>
                  <a:gd name="T62" fmla="*/ 0 w 192"/>
                  <a:gd name="T63" fmla="*/ 0 h 216"/>
                  <a:gd name="T64" fmla="*/ 0 w 192"/>
                  <a:gd name="T65" fmla="*/ 0 h 216"/>
                  <a:gd name="T66" fmla="*/ 0 w 192"/>
                  <a:gd name="T67" fmla="*/ 0 h 216"/>
                  <a:gd name="T68" fmla="*/ 0 w 192"/>
                  <a:gd name="T69" fmla="*/ 0 h 216"/>
                  <a:gd name="T70" fmla="*/ 0 w 192"/>
                  <a:gd name="T71" fmla="*/ 0 h 216"/>
                  <a:gd name="T72" fmla="*/ 0 w 192"/>
                  <a:gd name="T73" fmla="*/ 0 h 216"/>
                  <a:gd name="T74" fmla="*/ 0 w 192"/>
                  <a:gd name="T75" fmla="*/ 0 h 216"/>
                  <a:gd name="T76" fmla="*/ 0 w 192"/>
                  <a:gd name="T77" fmla="*/ 0 h 216"/>
                  <a:gd name="T78" fmla="*/ 0 w 192"/>
                  <a:gd name="T79" fmla="*/ 0 h 216"/>
                  <a:gd name="T80" fmla="*/ 0 w 192"/>
                  <a:gd name="T81" fmla="*/ 0 h 216"/>
                  <a:gd name="T82" fmla="*/ 0 w 192"/>
                  <a:gd name="T83" fmla="*/ 0 h 216"/>
                  <a:gd name="T84" fmla="*/ 0 w 192"/>
                  <a:gd name="T85" fmla="*/ 0 h 216"/>
                  <a:gd name="T86" fmla="*/ 0 w 192"/>
                  <a:gd name="T87" fmla="*/ 0 h 216"/>
                  <a:gd name="T88" fmla="*/ 0 w 192"/>
                  <a:gd name="T89" fmla="*/ 0 h 216"/>
                  <a:gd name="T90" fmla="*/ 0 w 192"/>
                  <a:gd name="T91" fmla="*/ 0 h 216"/>
                  <a:gd name="T92" fmla="*/ 0 w 192"/>
                  <a:gd name="T93" fmla="*/ 0 h 216"/>
                  <a:gd name="T94" fmla="*/ 0 w 192"/>
                  <a:gd name="T95" fmla="*/ 0 h 21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2"/>
                  <a:gd name="T145" fmla="*/ 0 h 216"/>
                  <a:gd name="T146" fmla="*/ 192 w 192"/>
                  <a:gd name="T147" fmla="*/ 216 h 21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2" h="216">
                    <a:moveTo>
                      <a:pt x="111" y="77"/>
                    </a:moveTo>
                    <a:lnTo>
                      <a:pt x="99" y="68"/>
                    </a:lnTo>
                    <a:lnTo>
                      <a:pt x="90" y="58"/>
                    </a:lnTo>
                    <a:lnTo>
                      <a:pt x="84" y="50"/>
                    </a:lnTo>
                    <a:lnTo>
                      <a:pt x="80" y="42"/>
                    </a:lnTo>
                    <a:lnTo>
                      <a:pt x="77" y="35"/>
                    </a:lnTo>
                    <a:lnTo>
                      <a:pt x="76" y="28"/>
                    </a:lnTo>
                    <a:lnTo>
                      <a:pt x="77" y="22"/>
                    </a:lnTo>
                    <a:lnTo>
                      <a:pt x="80" y="17"/>
                    </a:lnTo>
                    <a:lnTo>
                      <a:pt x="83" y="13"/>
                    </a:lnTo>
                    <a:lnTo>
                      <a:pt x="88" y="9"/>
                    </a:lnTo>
                    <a:lnTo>
                      <a:pt x="93" y="6"/>
                    </a:lnTo>
                    <a:lnTo>
                      <a:pt x="100" y="3"/>
                    </a:lnTo>
                    <a:lnTo>
                      <a:pt x="107" y="2"/>
                    </a:lnTo>
                    <a:lnTo>
                      <a:pt x="115" y="0"/>
                    </a:lnTo>
                    <a:lnTo>
                      <a:pt x="122" y="0"/>
                    </a:lnTo>
                    <a:lnTo>
                      <a:pt x="130" y="0"/>
                    </a:lnTo>
                    <a:lnTo>
                      <a:pt x="139" y="1"/>
                    </a:lnTo>
                    <a:lnTo>
                      <a:pt x="147" y="2"/>
                    </a:lnTo>
                    <a:lnTo>
                      <a:pt x="154" y="5"/>
                    </a:lnTo>
                    <a:lnTo>
                      <a:pt x="160" y="7"/>
                    </a:lnTo>
                    <a:lnTo>
                      <a:pt x="167" y="11"/>
                    </a:lnTo>
                    <a:lnTo>
                      <a:pt x="173" y="15"/>
                    </a:lnTo>
                    <a:lnTo>
                      <a:pt x="177" y="20"/>
                    </a:lnTo>
                    <a:lnTo>
                      <a:pt x="180" y="26"/>
                    </a:lnTo>
                    <a:lnTo>
                      <a:pt x="182" y="33"/>
                    </a:lnTo>
                    <a:lnTo>
                      <a:pt x="182" y="41"/>
                    </a:lnTo>
                    <a:lnTo>
                      <a:pt x="180" y="48"/>
                    </a:lnTo>
                    <a:lnTo>
                      <a:pt x="177" y="57"/>
                    </a:lnTo>
                    <a:lnTo>
                      <a:pt x="172" y="67"/>
                    </a:lnTo>
                    <a:lnTo>
                      <a:pt x="165" y="78"/>
                    </a:lnTo>
                    <a:lnTo>
                      <a:pt x="155" y="88"/>
                    </a:lnTo>
                    <a:lnTo>
                      <a:pt x="143" y="101"/>
                    </a:lnTo>
                    <a:lnTo>
                      <a:pt x="153" y="107"/>
                    </a:lnTo>
                    <a:lnTo>
                      <a:pt x="162" y="113"/>
                    </a:lnTo>
                    <a:lnTo>
                      <a:pt x="171" y="121"/>
                    </a:lnTo>
                    <a:lnTo>
                      <a:pt x="177" y="127"/>
                    </a:lnTo>
                    <a:lnTo>
                      <a:pt x="182" y="134"/>
                    </a:lnTo>
                    <a:lnTo>
                      <a:pt x="186" y="140"/>
                    </a:lnTo>
                    <a:lnTo>
                      <a:pt x="189" y="147"/>
                    </a:lnTo>
                    <a:lnTo>
                      <a:pt x="191" y="155"/>
                    </a:lnTo>
                    <a:lnTo>
                      <a:pt x="192" y="161"/>
                    </a:lnTo>
                    <a:lnTo>
                      <a:pt x="192" y="168"/>
                    </a:lnTo>
                    <a:lnTo>
                      <a:pt x="191" y="174"/>
                    </a:lnTo>
                    <a:lnTo>
                      <a:pt x="190" y="180"/>
                    </a:lnTo>
                    <a:lnTo>
                      <a:pt x="188" y="187"/>
                    </a:lnTo>
                    <a:lnTo>
                      <a:pt x="185" y="192"/>
                    </a:lnTo>
                    <a:lnTo>
                      <a:pt x="182" y="197"/>
                    </a:lnTo>
                    <a:lnTo>
                      <a:pt x="178" y="201"/>
                    </a:lnTo>
                    <a:lnTo>
                      <a:pt x="174" y="205"/>
                    </a:lnTo>
                    <a:lnTo>
                      <a:pt x="169" y="209"/>
                    </a:lnTo>
                    <a:lnTo>
                      <a:pt x="163" y="212"/>
                    </a:lnTo>
                    <a:lnTo>
                      <a:pt x="158" y="214"/>
                    </a:lnTo>
                    <a:lnTo>
                      <a:pt x="153" y="216"/>
                    </a:lnTo>
                    <a:lnTo>
                      <a:pt x="147" y="216"/>
                    </a:lnTo>
                    <a:lnTo>
                      <a:pt x="142" y="216"/>
                    </a:lnTo>
                    <a:lnTo>
                      <a:pt x="136" y="215"/>
                    </a:lnTo>
                    <a:lnTo>
                      <a:pt x="130" y="213"/>
                    </a:lnTo>
                    <a:lnTo>
                      <a:pt x="125" y="209"/>
                    </a:lnTo>
                    <a:lnTo>
                      <a:pt x="120" y="204"/>
                    </a:lnTo>
                    <a:lnTo>
                      <a:pt x="115" y="199"/>
                    </a:lnTo>
                    <a:lnTo>
                      <a:pt x="110" y="193"/>
                    </a:lnTo>
                    <a:lnTo>
                      <a:pt x="106" y="185"/>
                    </a:lnTo>
                    <a:lnTo>
                      <a:pt x="103" y="175"/>
                    </a:lnTo>
                    <a:lnTo>
                      <a:pt x="98" y="165"/>
                    </a:lnTo>
                    <a:lnTo>
                      <a:pt x="89" y="173"/>
                    </a:lnTo>
                    <a:lnTo>
                      <a:pt x="80" y="179"/>
                    </a:lnTo>
                    <a:lnTo>
                      <a:pt x="70" y="185"/>
                    </a:lnTo>
                    <a:lnTo>
                      <a:pt x="62" y="188"/>
                    </a:lnTo>
                    <a:lnTo>
                      <a:pt x="53" y="189"/>
                    </a:lnTo>
                    <a:lnTo>
                      <a:pt x="46" y="189"/>
                    </a:lnTo>
                    <a:lnTo>
                      <a:pt x="38" y="188"/>
                    </a:lnTo>
                    <a:lnTo>
                      <a:pt x="31" y="186"/>
                    </a:lnTo>
                    <a:lnTo>
                      <a:pt x="25" y="183"/>
                    </a:lnTo>
                    <a:lnTo>
                      <a:pt x="20" y="178"/>
                    </a:lnTo>
                    <a:lnTo>
                      <a:pt x="15" y="173"/>
                    </a:lnTo>
                    <a:lnTo>
                      <a:pt x="11" y="168"/>
                    </a:lnTo>
                    <a:lnTo>
                      <a:pt x="7" y="161"/>
                    </a:lnTo>
                    <a:lnTo>
                      <a:pt x="4" y="155"/>
                    </a:lnTo>
                    <a:lnTo>
                      <a:pt x="2" y="147"/>
                    </a:lnTo>
                    <a:lnTo>
                      <a:pt x="1" y="140"/>
                    </a:lnTo>
                    <a:lnTo>
                      <a:pt x="0" y="132"/>
                    </a:lnTo>
                    <a:lnTo>
                      <a:pt x="0" y="125"/>
                    </a:lnTo>
                    <a:lnTo>
                      <a:pt x="1" y="117"/>
                    </a:lnTo>
                    <a:lnTo>
                      <a:pt x="3" y="110"/>
                    </a:lnTo>
                    <a:lnTo>
                      <a:pt x="6" y="103"/>
                    </a:lnTo>
                    <a:lnTo>
                      <a:pt x="11" y="96"/>
                    </a:lnTo>
                    <a:lnTo>
                      <a:pt x="16" y="91"/>
                    </a:lnTo>
                    <a:lnTo>
                      <a:pt x="22" y="84"/>
                    </a:lnTo>
                    <a:lnTo>
                      <a:pt x="29" y="80"/>
                    </a:lnTo>
                    <a:lnTo>
                      <a:pt x="36" y="76"/>
                    </a:lnTo>
                    <a:lnTo>
                      <a:pt x="46" y="73"/>
                    </a:lnTo>
                    <a:lnTo>
                      <a:pt x="57" y="71"/>
                    </a:lnTo>
                    <a:lnTo>
                      <a:pt x="68" y="71"/>
                    </a:lnTo>
                    <a:lnTo>
                      <a:pt x="81" y="71"/>
                    </a:lnTo>
                    <a:lnTo>
                      <a:pt x="95" y="73"/>
                    </a:lnTo>
                    <a:lnTo>
                      <a:pt x="111" y="77"/>
                    </a:lnTo>
                    <a:close/>
                  </a:path>
                </a:pathLst>
              </a:custGeom>
              <a:solidFill>
                <a:srgbClr val="BF3B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20" name="Freeform 96"/>
              <p:cNvSpPr>
                <a:spLocks/>
              </p:cNvSpPr>
              <p:nvPr/>
            </p:nvSpPr>
            <p:spPr bwMode="auto">
              <a:xfrm>
                <a:off x="3641" y="1493"/>
                <a:ext cx="6" cy="7"/>
              </a:xfrm>
              <a:custGeom>
                <a:avLst/>
                <a:gdLst>
                  <a:gd name="T0" fmla="*/ 0 w 45"/>
                  <a:gd name="T1" fmla="*/ 0 h 50"/>
                  <a:gd name="T2" fmla="*/ 0 w 45"/>
                  <a:gd name="T3" fmla="*/ 0 h 50"/>
                  <a:gd name="T4" fmla="*/ 0 w 45"/>
                  <a:gd name="T5" fmla="*/ 0 h 50"/>
                  <a:gd name="T6" fmla="*/ 0 w 45"/>
                  <a:gd name="T7" fmla="*/ 0 h 50"/>
                  <a:gd name="T8" fmla="*/ 0 w 45"/>
                  <a:gd name="T9" fmla="*/ 0 h 50"/>
                  <a:gd name="T10" fmla="*/ 0 w 45"/>
                  <a:gd name="T11" fmla="*/ 0 h 50"/>
                  <a:gd name="T12" fmla="*/ 0 w 45"/>
                  <a:gd name="T13" fmla="*/ 0 h 50"/>
                  <a:gd name="T14" fmla="*/ 0 w 45"/>
                  <a:gd name="T15" fmla="*/ 0 h 50"/>
                  <a:gd name="T16" fmla="*/ 0 w 45"/>
                  <a:gd name="T17" fmla="*/ 0 h 50"/>
                  <a:gd name="T18" fmla="*/ 0 w 45"/>
                  <a:gd name="T19" fmla="*/ 0 h 50"/>
                  <a:gd name="T20" fmla="*/ 0 w 45"/>
                  <a:gd name="T21" fmla="*/ 0 h 50"/>
                  <a:gd name="T22" fmla="*/ 0 w 45"/>
                  <a:gd name="T23" fmla="*/ 0 h 50"/>
                  <a:gd name="T24" fmla="*/ 0 w 45"/>
                  <a:gd name="T25" fmla="*/ 0 h 50"/>
                  <a:gd name="T26" fmla="*/ 0 w 45"/>
                  <a:gd name="T27" fmla="*/ 0 h 50"/>
                  <a:gd name="T28" fmla="*/ 0 w 45"/>
                  <a:gd name="T29" fmla="*/ 0 h 50"/>
                  <a:gd name="T30" fmla="*/ 0 w 45"/>
                  <a:gd name="T31" fmla="*/ 0 h 50"/>
                  <a:gd name="T32" fmla="*/ 0 w 45"/>
                  <a:gd name="T33" fmla="*/ 0 h 50"/>
                  <a:gd name="T34" fmla="*/ 0 w 45"/>
                  <a:gd name="T35" fmla="*/ 0 h 50"/>
                  <a:gd name="T36" fmla="*/ 0 w 45"/>
                  <a:gd name="T37" fmla="*/ 0 h 50"/>
                  <a:gd name="T38" fmla="*/ 0 w 45"/>
                  <a:gd name="T39" fmla="*/ 0 h 50"/>
                  <a:gd name="T40" fmla="*/ 0 w 45"/>
                  <a:gd name="T41" fmla="*/ 0 h 50"/>
                  <a:gd name="T42" fmla="*/ 0 w 45"/>
                  <a:gd name="T43" fmla="*/ 0 h 50"/>
                  <a:gd name="T44" fmla="*/ 0 w 45"/>
                  <a:gd name="T45" fmla="*/ 0 h 50"/>
                  <a:gd name="T46" fmla="*/ 0 w 45"/>
                  <a:gd name="T47" fmla="*/ 0 h 50"/>
                  <a:gd name="T48" fmla="*/ 0 w 45"/>
                  <a:gd name="T49" fmla="*/ 0 h 50"/>
                  <a:gd name="T50" fmla="*/ 0 w 45"/>
                  <a:gd name="T51" fmla="*/ 0 h 50"/>
                  <a:gd name="T52" fmla="*/ 0 w 45"/>
                  <a:gd name="T53" fmla="*/ 0 h 50"/>
                  <a:gd name="T54" fmla="*/ 0 w 45"/>
                  <a:gd name="T55" fmla="*/ 0 h 50"/>
                  <a:gd name="T56" fmla="*/ 0 w 45"/>
                  <a:gd name="T57" fmla="*/ 0 h 5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5"/>
                  <a:gd name="T88" fmla="*/ 0 h 50"/>
                  <a:gd name="T89" fmla="*/ 45 w 45"/>
                  <a:gd name="T90" fmla="*/ 50 h 5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5" h="50">
                    <a:moveTo>
                      <a:pt x="45" y="34"/>
                    </a:moveTo>
                    <a:lnTo>
                      <a:pt x="43" y="36"/>
                    </a:lnTo>
                    <a:lnTo>
                      <a:pt x="39" y="40"/>
                    </a:lnTo>
                    <a:lnTo>
                      <a:pt x="33" y="45"/>
                    </a:lnTo>
                    <a:lnTo>
                      <a:pt x="26" y="49"/>
                    </a:lnTo>
                    <a:lnTo>
                      <a:pt x="22" y="50"/>
                    </a:lnTo>
                    <a:lnTo>
                      <a:pt x="18" y="50"/>
                    </a:lnTo>
                    <a:lnTo>
                      <a:pt x="14" y="50"/>
                    </a:lnTo>
                    <a:lnTo>
                      <a:pt x="10" y="48"/>
                    </a:lnTo>
                    <a:lnTo>
                      <a:pt x="7" y="45"/>
                    </a:lnTo>
                    <a:lnTo>
                      <a:pt x="4" y="40"/>
                    </a:lnTo>
                    <a:lnTo>
                      <a:pt x="2" y="34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5" y="3"/>
                    </a:lnTo>
                    <a:lnTo>
                      <a:pt x="29" y="5"/>
                    </a:lnTo>
                    <a:lnTo>
                      <a:pt x="33" y="8"/>
                    </a:lnTo>
                    <a:lnTo>
                      <a:pt x="37" y="12"/>
                    </a:lnTo>
                    <a:lnTo>
                      <a:pt x="40" y="17"/>
                    </a:lnTo>
                    <a:lnTo>
                      <a:pt x="43" y="22"/>
                    </a:lnTo>
                    <a:lnTo>
                      <a:pt x="44" y="28"/>
                    </a:lnTo>
                    <a:lnTo>
                      <a:pt x="45" y="34"/>
                    </a:lnTo>
                    <a:close/>
                  </a:path>
                </a:pathLst>
              </a:custGeom>
              <a:solidFill>
                <a:srgbClr val="BF3B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21" name="Freeform 97"/>
              <p:cNvSpPr>
                <a:spLocks/>
              </p:cNvSpPr>
              <p:nvPr/>
            </p:nvSpPr>
            <p:spPr bwMode="auto">
              <a:xfrm>
                <a:off x="3636" y="1597"/>
                <a:ext cx="6" cy="9"/>
              </a:xfrm>
              <a:custGeom>
                <a:avLst/>
                <a:gdLst>
                  <a:gd name="T0" fmla="*/ 0 w 46"/>
                  <a:gd name="T1" fmla="*/ 0 h 58"/>
                  <a:gd name="T2" fmla="*/ 0 w 46"/>
                  <a:gd name="T3" fmla="*/ 0 h 58"/>
                  <a:gd name="T4" fmla="*/ 0 w 46"/>
                  <a:gd name="T5" fmla="*/ 0 h 58"/>
                  <a:gd name="T6" fmla="*/ 0 w 46"/>
                  <a:gd name="T7" fmla="*/ 0 h 58"/>
                  <a:gd name="T8" fmla="*/ 0 w 46"/>
                  <a:gd name="T9" fmla="*/ 0 h 58"/>
                  <a:gd name="T10" fmla="*/ 0 w 46"/>
                  <a:gd name="T11" fmla="*/ 0 h 58"/>
                  <a:gd name="T12" fmla="*/ 0 w 46"/>
                  <a:gd name="T13" fmla="*/ 0 h 58"/>
                  <a:gd name="T14" fmla="*/ 0 w 46"/>
                  <a:gd name="T15" fmla="*/ 0 h 58"/>
                  <a:gd name="T16" fmla="*/ 0 w 46"/>
                  <a:gd name="T17" fmla="*/ 0 h 58"/>
                  <a:gd name="T18" fmla="*/ 0 w 46"/>
                  <a:gd name="T19" fmla="*/ 0 h 58"/>
                  <a:gd name="T20" fmla="*/ 0 w 46"/>
                  <a:gd name="T21" fmla="*/ 0 h 58"/>
                  <a:gd name="T22" fmla="*/ 0 w 46"/>
                  <a:gd name="T23" fmla="*/ 0 h 58"/>
                  <a:gd name="T24" fmla="*/ 0 w 46"/>
                  <a:gd name="T25" fmla="*/ 0 h 58"/>
                  <a:gd name="T26" fmla="*/ 0 w 46"/>
                  <a:gd name="T27" fmla="*/ 0 h 58"/>
                  <a:gd name="T28" fmla="*/ 0 w 46"/>
                  <a:gd name="T29" fmla="*/ 0 h 58"/>
                  <a:gd name="T30" fmla="*/ 0 w 46"/>
                  <a:gd name="T31" fmla="*/ 0 h 58"/>
                  <a:gd name="T32" fmla="*/ 0 w 46"/>
                  <a:gd name="T33" fmla="*/ 0 h 58"/>
                  <a:gd name="T34" fmla="*/ 0 w 46"/>
                  <a:gd name="T35" fmla="*/ 0 h 58"/>
                  <a:gd name="T36" fmla="*/ 0 w 46"/>
                  <a:gd name="T37" fmla="*/ 0 h 58"/>
                  <a:gd name="T38" fmla="*/ 0 w 46"/>
                  <a:gd name="T39" fmla="*/ 0 h 58"/>
                  <a:gd name="T40" fmla="*/ 0 w 46"/>
                  <a:gd name="T41" fmla="*/ 0 h 58"/>
                  <a:gd name="T42" fmla="*/ 0 w 46"/>
                  <a:gd name="T43" fmla="*/ 0 h 58"/>
                  <a:gd name="T44" fmla="*/ 0 w 46"/>
                  <a:gd name="T45" fmla="*/ 0 h 58"/>
                  <a:gd name="T46" fmla="*/ 0 w 46"/>
                  <a:gd name="T47" fmla="*/ 0 h 58"/>
                  <a:gd name="T48" fmla="*/ 0 w 46"/>
                  <a:gd name="T49" fmla="*/ 0 h 58"/>
                  <a:gd name="T50" fmla="*/ 0 w 46"/>
                  <a:gd name="T51" fmla="*/ 0 h 58"/>
                  <a:gd name="T52" fmla="*/ 0 w 46"/>
                  <a:gd name="T53" fmla="*/ 0 h 58"/>
                  <a:gd name="T54" fmla="*/ 0 w 46"/>
                  <a:gd name="T55" fmla="*/ 0 h 58"/>
                  <a:gd name="T56" fmla="*/ 0 w 46"/>
                  <a:gd name="T57" fmla="*/ 0 h 58"/>
                  <a:gd name="T58" fmla="*/ 0 w 46"/>
                  <a:gd name="T59" fmla="*/ 0 h 58"/>
                  <a:gd name="T60" fmla="*/ 0 w 46"/>
                  <a:gd name="T61" fmla="*/ 0 h 58"/>
                  <a:gd name="T62" fmla="*/ 0 w 46"/>
                  <a:gd name="T63" fmla="*/ 0 h 58"/>
                  <a:gd name="T64" fmla="*/ 0 w 46"/>
                  <a:gd name="T65" fmla="*/ 0 h 58"/>
                  <a:gd name="T66" fmla="*/ 0 w 46"/>
                  <a:gd name="T67" fmla="*/ 0 h 5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6"/>
                  <a:gd name="T103" fmla="*/ 0 h 58"/>
                  <a:gd name="T104" fmla="*/ 46 w 46"/>
                  <a:gd name="T105" fmla="*/ 58 h 5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6" h="58">
                    <a:moveTo>
                      <a:pt x="46" y="36"/>
                    </a:moveTo>
                    <a:lnTo>
                      <a:pt x="46" y="22"/>
                    </a:lnTo>
                    <a:lnTo>
                      <a:pt x="46" y="31"/>
                    </a:lnTo>
                    <a:lnTo>
                      <a:pt x="46" y="37"/>
                    </a:lnTo>
                    <a:lnTo>
                      <a:pt x="45" y="43"/>
                    </a:lnTo>
                    <a:lnTo>
                      <a:pt x="42" y="48"/>
                    </a:lnTo>
                    <a:lnTo>
                      <a:pt x="39" y="51"/>
                    </a:lnTo>
                    <a:lnTo>
                      <a:pt x="35" y="55"/>
                    </a:lnTo>
                    <a:lnTo>
                      <a:pt x="31" y="57"/>
                    </a:lnTo>
                    <a:lnTo>
                      <a:pt x="27" y="58"/>
                    </a:lnTo>
                    <a:lnTo>
                      <a:pt x="22" y="57"/>
                    </a:lnTo>
                    <a:lnTo>
                      <a:pt x="17" y="56"/>
                    </a:lnTo>
                    <a:lnTo>
                      <a:pt x="13" y="53"/>
                    </a:lnTo>
                    <a:lnTo>
                      <a:pt x="9" y="50"/>
                    </a:lnTo>
                    <a:lnTo>
                      <a:pt x="5" y="46"/>
                    </a:lnTo>
                    <a:lnTo>
                      <a:pt x="3" y="40"/>
                    </a:lnTo>
                    <a:lnTo>
                      <a:pt x="1" y="34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2" y="12"/>
                    </a:lnTo>
                    <a:lnTo>
                      <a:pt x="4" y="7"/>
                    </a:lnTo>
                    <a:lnTo>
                      <a:pt x="6" y="4"/>
                    </a:lnTo>
                    <a:lnTo>
                      <a:pt x="10" y="2"/>
                    </a:lnTo>
                    <a:lnTo>
                      <a:pt x="14" y="1"/>
                    </a:lnTo>
                    <a:lnTo>
                      <a:pt x="18" y="0"/>
                    </a:lnTo>
                    <a:lnTo>
                      <a:pt x="23" y="1"/>
                    </a:lnTo>
                    <a:lnTo>
                      <a:pt x="27" y="3"/>
                    </a:lnTo>
                    <a:lnTo>
                      <a:pt x="31" y="6"/>
                    </a:lnTo>
                    <a:lnTo>
                      <a:pt x="35" y="9"/>
                    </a:lnTo>
                    <a:lnTo>
                      <a:pt x="39" y="13"/>
                    </a:lnTo>
                    <a:lnTo>
                      <a:pt x="42" y="18"/>
                    </a:lnTo>
                    <a:lnTo>
                      <a:pt x="44" y="23"/>
                    </a:lnTo>
                    <a:lnTo>
                      <a:pt x="45" y="30"/>
                    </a:lnTo>
                    <a:lnTo>
                      <a:pt x="46" y="36"/>
                    </a:lnTo>
                    <a:close/>
                  </a:path>
                </a:pathLst>
              </a:custGeom>
              <a:solidFill>
                <a:srgbClr val="F4E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22" name="Freeform 98"/>
              <p:cNvSpPr>
                <a:spLocks/>
              </p:cNvSpPr>
              <p:nvPr/>
            </p:nvSpPr>
            <p:spPr bwMode="auto">
              <a:xfrm>
                <a:off x="3187" y="1265"/>
                <a:ext cx="371" cy="386"/>
              </a:xfrm>
              <a:custGeom>
                <a:avLst/>
                <a:gdLst>
                  <a:gd name="T0" fmla="*/ 0 w 2595"/>
                  <a:gd name="T1" fmla="*/ 0 h 2700"/>
                  <a:gd name="T2" fmla="*/ 0 w 2595"/>
                  <a:gd name="T3" fmla="*/ 0 h 2700"/>
                  <a:gd name="T4" fmla="*/ 0 w 2595"/>
                  <a:gd name="T5" fmla="*/ 0 h 2700"/>
                  <a:gd name="T6" fmla="*/ 0 w 2595"/>
                  <a:gd name="T7" fmla="*/ 0 h 2700"/>
                  <a:gd name="T8" fmla="*/ 0 w 2595"/>
                  <a:gd name="T9" fmla="*/ 0 h 2700"/>
                  <a:gd name="T10" fmla="*/ 0 w 2595"/>
                  <a:gd name="T11" fmla="*/ 0 h 2700"/>
                  <a:gd name="T12" fmla="*/ 0 w 2595"/>
                  <a:gd name="T13" fmla="*/ 0 h 2700"/>
                  <a:gd name="T14" fmla="*/ 0 w 2595"/>
                  <a:gd name="T15" fmla="*/ 0 h 2700"/>
                  <a:gd name="T16" fmla="*/ 0 w 2595"/>
                  <a:gd name="T17" fmla="*/ 0 h 2700"/>
                  <a:gd name="T18" fmla="*/ 0 w 2595"/>
                  <a:gd name="T19" fmla="*/ 0 h 2700"/>
                  <a:gd name="T20" fmla="*/ 0 w 2595"/>
                  <a:gd name="T21" fmla="*/ 0 h 2700"/>
                  <a:gd name="T22" fmla="*/ 0 w 2595"/>
                  <a:gd name="T23" fmla="*/ 0 h 2700"/>
                  <a:gd name="T24" fmla="*/ 0 w 2595"/>
                  <a:gd name="T25" fmla="*/ 0 h 2700"/>
                  <a:gd name="T26" fmla="*/ 0 w 2595"/>
                  <a:gd name="T27" fmla="*/ 0 h 2700"/>
                  <a:gd name="T28" fmla="*/ 0 w 2595"/>
                  <a:gd name="T29" fmla="*/ 0 h 2700"/>
                  <a:gd name="T30" fmla="*/ 0 w 2595"/>
                  <a:gd name="T31" fmla="*/ 0 h 2700"/>
                  <a:gd name="T32" fmla="*/ 0 w 2595"/>
                  <a:gd name="T33" fmla="*/ 0 h 2700"/>
                  <a:gd name="T34" fmla="*/ 0 w 2595"/>
                  <a:gd name="T35" fmla="*/ 0 h 2700"/>
                  <a:gd name="T36" fmla="*/ 0 w 2595"/>
                  <a:gd name="T37" fmla="*/ 0 h 2700"/>
                  <a:gd name="T38" fmla="*/ 0 w 2595"/>
                  <a:gd name="T39" fmla="*/ 0 h 2700"/>
                  <a:gd name="T40" fmla="*/ 0 w 2595"/>
                  <a:gd name="T41" fmla="*/ 0 h 2700"/>
                  <a:gd name="T42" fmla="*/ 0 w 2595"/>
                  <a:gd name="T43" fmla="*/ 0 h 2700"/>
                  <a:gd name="T44" fmla="*/ 0 w 2595"/>
                  <a:gd name="T45" fmla="*/ 0 h 2700"/>
                  <a:gd name="T46" fmla="*/ 0 w 2595"/>
                  <a:gd name="T47" fmla="*/ 0 h 2700"/>
                  <a:gd name="T48" fmla="*/ 0 w 2595"/>
                  <a:gd name="T49" fmla="*/ 0 h 2700"/>
                  <a:gd name="T50" fmla="*/ 0 w 2595"/>
                  <a:gd name="T51" fmla="*/ 0 h 2700"/>
                  <a:gd name="T52" fmla="*/ 0 w 2595"/>
                  <a:gd name="T53" fmla="*/ 0 h 2700"/>
                  <a:gd name="T54" fmla="*/ 0 w 2595"/>
                  <a:gd name="T55" fmla="*/ 0 h 2700"/>
                  <a:gd name="T56" fmla="*/ 0 w 2595"/>
                  <a:gd name="T57" fmla="*/ 0 h 2700"/>
                  <a:gd name="T58" fmla="*/ 0 w 2595"/>
                  <a:gd name="T59" fmla="*/ 0 h 2700"/>
                  <a:gd name="T60" fmla="*/ 0 w 2595"/>
                  <a:gd name="T61" fmla="*/ 0 h 2700"/>
                  <a:gd name="T62" fmla="*/ 0 w 2595"/>
                  <a:gd name="T63" fmla="*/ 0 h 2700"/>
                  <a:gd name="T64" fmla="*/ 0 w 2595"/>
                  <a:gd name="T65" fmla="*/ 0 h 2700"/>
                  <a:gd name="T66" fmla="*/ 0 w 2595"/>
                  <a:gd name="T67" fmla="*/ 0 h 2700"/>
                  <a:gd name="T68" fmla="*/ 0 w 2595"/>
                  <a:gd name="T69" fmla="*/ 0 h 2700"/>
                  <a:gd name="T70" fmla="*/ 0 w 2595"/>
                  <a:gd name="T71" fmla="*/ 0 h 2700"/>
                  <a:gd name="T72" fmla="*/ 0 w 2595"/>
                  <a:gd name="T73" fmla="*/ 0 h 2700"/>
                  <a:gd name="T74" fmla="*/ 0 w 2595"/>
                  <a:gd name="T75" fmla="*/ 0 h 2700"/>
                  <a:gd name="T76" fmla="*/ 0 w 2595"/>
                  <a:gd name="T77" fmla="*/ 0 h 2700"/>
                  <a:gd name="T78" fmla="*/ 0 w 2595"/>
                  <a:gd name="T79" fmla="*/ 0 h 2700"/>
                  <a:gd name="T80" fmla="*/ 0 w 2595"/>
                  <a:gd name="T81" fmla="*/ 0 h 2700"/>
                  <a:gd name="T82" fmla="*/ 0 w 2595"/>
                  <a:gd name="T83" fmla="*/ 0 h 2700"/>
                  <a:gd name="T84" fmla="*/ 0 w 2595"/>
                  <a:gd name="T85" fmla="*/ 0 h 270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595"/>
                  <a:gd name="T130" fmla="*/ 0 h 2700"/>
                  <a:gd name="T131" fmla="*/ 2595 w 2595"/>
                  <a:gd name="T132" fmla="*/ 2700 h 270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595" h="2700">
                    <a:moveTo>
                      <a:pt x="3" y="1223"/>
                    </a:moveTo>
                    <a:lnTo>
                      <a:pt x="0" y="1276"/>
                    </a:lnTo>
                    <a:lnTo>
                      <a:pt x="2" y="1330"/>
                    </a:lnTo>
                    <a:lnTo>
                      <a:pt x="6" y="1384"/>
                    </a:lnTo>
                    <a:lnTo>
                      <a:pt x="12" y="1439"/>
                    </a:lnTo>
                    <a:lnTo>
                      <a:pt x="22" y="1494"/>
                    </a:lnTo>
                    <a:lnTo>
                      <a:pt x="36" y="1550"/>
                    </a:lnTo>
                    <a:lnTo>
                      <a:pt x="52" y="1606"/>
                    </a:lnTo>
                    <a:lnTo>
                      <a:pt x="72" y="1663"/>
                    </a:lnTo>
                    <a:lnTo>
                      <a:pt x="95" y="1719"/>
                    </a:lnTo>
                    <a:lnTo>
                      <a:pt x="120" y="1775"/>
                    </a:lnTo>
                    <a:lnTo>
                      <a:pt x="148" y="1832"/>
                    </a:lnTo>
                    <a:lnTo>
                      <a:pt x="180" y="1886"/>
                    </a:lnTo>
                    <a:lnTo>
                      <a:pt x="215" y="1941"/>
                    </a:lnTo>
                    <a:lnTo>
                      <a:pt x="253" y="1996"/>
                    </a:lnTo>
                    <a:lnTo>
                      <a:pt x="293" y="2049"/>
                    </a:lnTo>
                    <a:lnTo>
                      <a:pt x="337" y="2101"/>
                    </a:lnTo>
                    <a:lnTo>
                      <a:pt x="384" y="2152"/>
                    </a:lnTo>
                    <a:lnTo>
                      <a:pt x="432" y="2202"/>
                    </a:lnTo>
                    <a:lnTo>
                      <a:pt x="485" y="2250"/>
                    </a:lnTo>
                    <a:lnTo>
                      <a:pt x="541" y="2297"/>
                    </a:lnTo>
                    <a:lnTo>
                      <a:pt x="599" y="2342"/>
                    </a:lnTo>
                    <a:lnTo>
                      <a:pt x="660" y="2385"/>
                    </a:lnTo>
                    <a:lnTo>
                      <a:pt x="724" y="2426"/>
                    </a:lnTo>
                    <a:lnTo>
                      <a:pt x="790" y="2465"/>
                    </a:lnTo>
                    <a:lnTo>
                      <a:pt x="860" y="2502"/>
                    </a:lnTo>
                    <a:lnTo>
                      <a:pt x="933" y="2536"/>
                    </a:lnTo>
                    <a:lnTo>
                      <a:pt x="1007" y="2567"/>
                    </a:lnTo>
                    <a:lnTo>
                      <a:pt x="1086" y="2596"/>
                    </a:lnTo>
                    <a:lnTo>
                      <a:pt x="1166" y="2622"/>
                    </a:lnTo>
                    <a:lnTo>
                      <a:pt x="1249" y="2644"/>
                    </a:lnTo>
                    <a:lnTo>
                      <a:pt x="1336" y="2664"/>
                    </a:lnTo>
                    <a:lnTo>
                      <a:pt x="1424" y="2680"/>
                    </a:lnTo>
                    <a:lnTo>
                      <a:pt x="1489" y="2690"/>
                    </a:lnTo>
                    <a:lnTo>
                      <a:pt x="1552" y="2696"/>
                    </a:lnTo>
                    <a:lnTo>
                      <a:pt x="1612" y="2699"/>
                    </a:lnTo>
                    <a:lnTo>
                      <a:pt x="1668" y="2700"/>
                    </a:lnTo>
                    <a:lnTo>
                      <a:pt x="1724" y="2698"/>
                    </a:lnTo>
                    <a:lnTo>
                      <a:pt x="1777" y="2694"/>
                    </a:lnTo>
                    <a:lnTo>
                      <a:pt x="1827" y="2686"/>
                    </a:lnTo>
                    <a:lnTo>
                      <a:pt x="1876" y="2675"/>
                    </a:lnTo>
                    <a:lnTo>
                      <a:pt x="1923" y="2663"/>
                    </a:lnTo>
                    <a:lnTo>
                      <a:pt x="1967" y="2647"/>
                    </a:lnTo>
                    <a:lnTo>
                      <a:pt x="2009" y="2629"/>
                    </a:lnTo>
                    <a:lnTo>
                      <a:pt x="2050" y="2607"/>
                    </a:lnTo>
                    <a:lnTo>
                      <a:pt x="2089" y="2583"/>
                    </a:lnTo>
                    <a:lnTo>
                      <a:pt x="2126" y="2556"/>
                    </a:lnTo>
                    <a:lnTo>
                      <a:pt x="2161" y="2527"/>
                    </a:lnTo>
                    <a:lnTo>
                      <a:pt x="2194" y="2495"/>
                    </a:lnTo>
                    <a:lnTo>
                      <a:pt x="2226" y="2460"/>
                    </a:lnTo>
                    <a:lnTo>
                      <a:pt x="2256" y="2423"/>
                    </a:lnTo>
                    <a:lnTo>
                      <a:pt x="2284" y="2383"/>
                    </a:lnTo>
                    <a:lnTo>
                      <a:pt x="2312" y="2339"/>
                    </a:lnTo>
                    <a:lnTo>
                      <a:pt x="2337" y="2294"/>
                    </a:lnTo>
                    <a:lnTo>
                      <a:pt x="2362" y="2246"/>
                    </a:lnTo>
                    <a:lnTo>
                      <a:pt x="2384" y="2194"/>
                    </a:lnTo>
                    <a:lnTo>
                      <a:pt x="2406" y="2141"/>
                    </a:lnTo>
                    <a:lnTo>
                      <a:pt x="2426" y="2085"/>
                    </a:lnTo>
                    <a:lnTo>
                      <a:pt x="2445" y="2026"/>
                    </a:lnTo>
                    <a:lnTo>
                      <a:pt x="2463" y="1964"/>
                    </a:lnTo>
                    <a:lnTo>
                      <a:pt x="2481" y="1900"/>
                    </a:lnTo>
                    <a:lnTo>
                      <a:pt x="2496" y="1833"/>
                    </a:lnTo>
                    <a:lnTo>
                      <a:pt x="2511" y="1763"/>
                    </a:lnTo>
                    <a:lnTo>
                      <a:pt x="2525" y="1691"/>
                    </a:lnTo>
                    <a:lnTo>
                      <a:pt x="2538" y="1616"/>
                    </a:lnTo>
                    <a:lnTo>
                      <a:pt x="2549" y="1550"/>
                    </a:lnTo>
                    <a:lnTo>
                      <a:pt x="2559" y="1483"/>
                    </a:lnTo>
                    <a:lnTo>
                      <a:pt x="2568" y="1416"/>
                    </a:lnTo>
                    <a:lnTo>
                      <a:pt x="2577" y="1349"/>
                    </a:lnTo>
                    <a:lnTo>
                      <a:pt x="2583" y="1281"/>
                    </a:lnTo>
                    <a:lnTo>
                      <a:pt x="2589" y="1213"/>
                    </a:lnTo>
                    <a:lnTo>
                      <a:pt x="2593" y="1146"/>
                    </a:lnTo>
                    <a:lnTo>
                      <a:pt x="2595" y="1079"/>
                    </a:lnTo>
                    <a:lnTo>
                      <a:pt x="2595" y="1012"/>
                    </a:lnTo>
                    <a:lnTo>
                      <a:pt x="2593" y="946"/>
                    </a:lnTo>
                    <a:lnTo>
                      <a:pt x="2588" y="881"/>
                    </a:lnTo>
                    <a:lnTo>
                      <a:pt x="2581" y="817"/>
                    </a:lnTo>
                    <a:lnTo>
                      <a:pt x="2572" y="754"/>
                    </a:lnTo>
                    <a:lnTo>
                      <a:pt x="2558" y="692"/>
                    </a:lnTo>
                    <a:lnTo>
                      <a:pt x="2542" y="632"/>
                    </a:lnTo>
                    <a:lnTo>
                      <a:pt x="2521" y="574"/>
                    </a:lnTo>
                    <a:lnTo>
                      <a:pt x="2497" y="517"/>
                    </a:lnTo>
                    <a:lnTo>
                      <a:pt x="2469" y="462"/>
                    </a:lnTo>
                    <a:lnTo>
                      <a:pt x="2437" y="411"/>
                    </a:lnTo>
                    <a:lnTo>
                      <a:pt x="2401" y="361"/>
                    </a:lnTo>
                    <a:lnTo>
                      <a:pt x="2361" y="314"/>
                    </a:lnTo>
                    <a:lnTo>
                      <a:pt x="2314" y="268"/>
                    </a:lnTo>
                    <a:lnTo>
                      <a:pt x="2265" y="227"/>
                    </a:lnTo>
                    <a:lnTo>
                      <a:pt x="2209" y="187"/>
                    </a:lnTo>
                    <a:lnTo>
                      <a:pt x="2147" y="151"/>
                    </a:lnTo>
                    <a:lnTo>
                      <a:pt x="2081" y="119"/>
                    </a:lnTo>
                    <a:lnTo>
                      <a:pt x="2007" y="90"/>
                    </a:lnTo>
                    <a:lnTo>
                      <a:pt x="1929" y="64"/>
                    </a:lnTo>
                    <a:lnTo>
                      <a:pt x="1844" y="44"/>
                    </a:lnTo>
                    <a:lnTo>
                      <a:pt x="1753" y="26"/>
                    </a:lnTo>
                    <a:lnTo>
                      <a:pt x="1655" y="13"/>
                    </a:lnTo>
                    <a:lnTo>
                      <a:pt x="1551" y="3"/>
                    </a:lnTo>
                    <a:lnTo>
                      <a:pt x="1467" y="0"/>
                    </a:lnTo>
                    <a:lnTo>
                      <a:pt x="1385" y="0"/>
                    </a:lnTo>
                    <a:lnTo>
                      <a:pt x="1305" y="4"/>
                    </a:lnTo>
                    <a:lnTo>
                      <a:pt x="1227" y="12"/>
                    </a:lnTo>
                    <a:lnTo>
                      <a:pt x="1152" y="22"/>
                    </a:lnTo>
                    <a:lnTo>
                      <a:pt x="1077" y="35"/>
                    </a:lnTo>
                    <a:lnTo>
                      <a:pt x="1006" y="52"/>
                    </a:lnTo>
                    <a:lnTo>
                      <a:pt x="936" y="73"/>
                    </a:lnTo>
                    <a:lnTo>
                      <a:pt x="869" y="95"/>
                    </a:lnTo>
                    <a:lnTo>
                      <a:pt x="802" y="121"/>
                    </a:lnTo>
                    <a:lnTo>
                      <a:pt x="739" y="149"/>
                    </a:lnTo>
                    <a:lnTo>
                      <a:pt x="678" y="181"/>
                    </a:lnTo>
                    <a:lnTo>
                      <a:pt x="619" y="214"/>
                    </a:lnTo>
                    <a:lnTo>
                      <a:pt x="564" y="250"/>
                    </a:lnTo>
                    <a:lnTo>
                      <a:pt x="510" y="290"/>
                    </a:lnTo>
                    <a:lnTo>
                      <a:pt x="458" y="331"/>
                    </a:lnTo>
                    <a:lnTo>
                      <a:pt x="410" y="374"/>
                    </a:lnTo>
                    <a:lnTo>
                      <a:pt x="363" y="419"/>
                    </a:lnTo>
                    <a:lnTo>
                      <a:pt x="319" y="467"/>
                    </a:lnTo>
                    <a:lnTo>
                      <a:pt x="277" y="516"/>
                    </a:lnTo>
                    <a:lnTo>
                      <a:pt x="239" y="567"/>
                    </a:lnTo>
                    <a:lnTo>
                      <a:pt x="203" y="620"/>
                    </a:lnTo>
                    <a:lnTo>
                      <a:pt x="170" y="674"/>
                    </a:lnTo>
                    <a:lnTo>
                      <a:pt x="140" y="730"/>
                    </a:lnTo>
                    <a:lnTo>
                      <a:pt x="112" y="788"/>
                    </a:lnTo>
                    <a:lnTo>
                      <a:pt x="87" y="847"/>
                    </a:lnTo>
                    <a:lnTo>
                      <a:pt x="66" y="907"/>
                    </a:lnTo>
                    <a:lnTo>
                      <a:pt x="47" y="969"/>
                    </a:lnTo>
                    <a:lnTo>
                      <a:pt x="31" y="1031"/>
                    </a:lnTo>
                    <a:lnTo>
                      <a:pt x="19" y="1094"/>
                    </a:lnTo>
                    <a:lnTo>
                      <a:pt x="9" y="1159"/>
                    </a:lnTo>
                    <a:lnTo>
                      <a:pt x="3" y="1223"/>
                    </a:lnTo>
                    <a:close/>
                  </a:path>
                </a:pathLst>
              </a:custGeom>
              <a:solidFill>
                <a:srgbClr val="2DAA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23" name="Freeform 99"/>
              <p:cNvSpPr>
                <a:spLocks/>
              </p:cNvSpPr>
              <p:nvPr/>
            </p:nvSpPr>
            <p:spPr bwMode="auto">
              <a:xfrm>
                <a:off x="3371" y="1266"/>
                <a:ext cx="80" cy="387"/>
              </a:xfrm>
              <a:custGeom>
                <a:avLst/>
                <a:gdLst>
                  <a:gd name="T0" fmla="*/ 0 w 556"/>
                  <a:gd name="T1" fmla="*/ 0 h 2710"/>
                  <a:gd name="T2" fmla="*/ 0 w 556"/>
                  <a:gd name="T3" fmla="*/ 0 h 2710"/>
                  <a:gd name="T4" fmla="*/ 0 w 556"/>
                  <a:gd name="T5" fmla="*/ 0 h 2710"/>
                  <a:gd name="T6" fmla="*/ 0 w 556"/>
                  <a:gd name="T7" fmla="*/ 0 h 2710"/>
                  <a:gd name="T8" fmla="*/ 0 w 556"/>
                  <a:gd name="T9" fmla="*/ 0 h 2710"/>
                  <a:gd name="T10" fmla="*/ 0 w 556"/>
                  <a:gd name="T11" fmla="*/ 0 h 2710"/>
                  <a:gd name="T12" fmla="*/ 0 w 556"/>
                  <a:gd name="T13" fmla="*/ 0 h 2710"/>
                  <a:gd name="T14" fmla="*/ 0 w 556"/>
                  <a:gd name="T15" fmla="*/ 0 h 2710"/>
                  <a:gd name="T16" fmla="*/ 0 w 556"/>
                  <a:gd name="T17" fmla="*/ 0 h 2710"/>
                  <a:gd name="T18" fmla="*/ 0 w 556"/>
                  <a:gd name="T19" fmla="*/ 0 h 2710"/>
                  <a:gd name="T20" fmla="*/ 0 w 556"/>
                  <a:gd name="T21" fmla="*/ 0 h 2710"/>
                  <a:gd name="T22" fmla="*/ 0 w 556"/>
                  <a:gd name="T23" fmla="*/ 0 h 2710"/>
                  <a:gd name="T24" fmla="*/ 0 w 556"/>
                  <a:gd name="T25" fmla="*/ 0 h 2710"/>
                  <a:gd name="T26" fmla="*/ 0 w 556"/>
                  <a:gd name="T27" fmla="*/ 0 h 2710"/>
                  <a:gd name="T28" fmla="*/ 0 w 556"/>
                  <a:gd name="T29" fmla="*/ 0 h 2710"/>
                  <a:gd name="T30" fmla="*/ 0 w 556"/>
                  <a:gd name="T31" fmla="*/ 0 h 2710"/>
                  <a:gd name="T32" fmla="*/ 0 w 556"/>
                  <a:gd name="T33" fmla="*/ 0 h 2710"/>
                  <a:gd name="T34" fmla="*/ 0 w 556"/>
                  <a:gd name="T35" fmla="*/ 0 h 2710"/>
                  <a:gd name="T36" fmla="*/ 0 w 556"/>
                  <a:gd name="T37" fmla="*/ 0 h 2710"/>
                  <a:gd name="T38" fmla="*/ 0 w 556"/>
                  <a:gd name="T39" fmla="*/ 0 h 2710"/>
                  <a:gd name="T40" fmla="*/ 0 w 556"/>
                  <a:gd name="T41" fmla="*/ 0 h 2710"/>
                  <a:gd name="T42" fmla="*/ 0 w 556"/>
                  <a:gd name="T43" fmla="*/ 0 h 2710"/>
                  <a:gd name="T44" fmla="*/ 0 w 556"/>
                  <a:gd name="T45" fmla="*/ 0 h 2710"/>
                  <a:gd name="T46" fmla="*/ 0 w 556"/>
                  <a:gd name="T47" fmla="*/ 0 h 2710"/>
                  <a:gd name="T48" fmla="*/ 0 w 556"/>
                  <a:gd name="T49" fmla="*/ 0 h 2710"/>
                  <a:gd name="T50" fmla="*/ 0 w 556"/>
                  <a:gd name="T51" fmla="*/ 0 h 2710"/>
                  <a:gd name="T52" fmla="*/ 0 w 556"/>
                  <a:gd name="T53" fmla="*/ 0 h 2710"/>
                  <a:gd name="T54" fmla="*/ 0 w 556"/>
                  <a:gd name="T55" fmla="*/ 0 h 2710"/>
                  <a:gd name="T56" fmla="*/ 0 w 556"/>
                  <a:gd name="T57" fmla="*/ 0 h 2710"/>
                  <a:gd name="T58" fmla="*/ 0 w 556"/>
                  <a:gd name="T59" fmla="*/ 0 h 2710"/>
                  <a:gd name="T60" fmla="*/ 0 w 556"/>
                  <a:gd name="T61" fmla="*/ 0 h 2710"/>
                  <a:gd name="T62" fmla="*/ 0 w 556"/>
                  <a:gd name="T63" fmla="*/ 0 h 2710"/>
                  <a:gd name="T64" fmla="*/ 0 w 556"/>
                  <a:gd name="T65" fmla="*/ 0 h 2710"/>
                  <a:gd name="T66" fmla="*/ 0 w 556"/>
                  <a:gd name="T67" fmla="*/ 0 h 2710"/>
                  <a:gd name="T68" fmla="*/ 0 w 556"/>
                  <a:gd name="T69" fmla="*/ 0 h 2710"/>
                  <a:gd name="T70" fmla="*/ 0 w 556"/>
                  <a:gd name="T71" fmla="*/ 0 h 2710"/>
                  <a:gd name="T72" fmla="*/ 0 w 556"/>
                  <a:gd name="T73" fmla="*/ 0 h 2710"/>
                  <a:gd name="T74" fmla="*/ 0 w 556"/>
                  <a:gd name="T75" fmla="*/ 0 h 2710"/>
                  <a:gd name="T76" fmla="*/ 0 w 556"/>
                  <a:gd name="T77" fmla="*/ 0 h 2710"/>
                  <a:gd name="T78" fmla="*/ 0 w 556"/>
                  <a:gd name="T79" fmla="*/ 0 h 27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56"/>
                  <a:gd name="T121" fmla="*/ 0 h 2710"/>
                  <a:gd name="T122" fmla="*/ 556 w 556"/>
                  <a:gd name="T123" fmla="*/ 2710 h 271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56" h="2710">
                    <a:moveTo>
                      <a:pt x="278" y="0"/>
                    </a:moveTo>
                    <a:lnTo>
                      <a:pt x="303" y="2"/>
                    </a:lnTo>
                    <a:lnTo>
                      <a:pt x="328" y="5"/>
                    </a:lnTo>
                    <a:lnTo>
                      <a:pt x="351" y="8"/>
                    </a:lnTo>
                    <a:lnTo>
                      <a:pt x="376" y="10"/>
                    </a:lnTo>
                    <a:lnTo>
                      <a:pt x="399" y="13"/>
                    </a:lnTo>
                    <a:lnTo>
                      <a:pt x="423" y="16"/>
                    </a:lnTo>
                    <a:lnTo>
                      <a:pt x="445" y="19"/>
                    </a:lnTo>
                    <a:lnTo>
                      <a:pt x="468" y="22"/>
                    </a:lnTo>
                    <a:lnTo>
                      <a:pt x="483" y="120"/>
                    </a:lnTo>
                    <a:lnTo>
                      <a:pt x="496" y="218"/>
                    </a:lnTo>
                    <a:lnTo>
                      <a:pt x="508" y="314"/>
                    </a:lnTo>
                    <a:lnTo>
                      <a:pt x="519" y="410"/>
                    </a:lnTo>
                    <a:lnTo>
                      <a:pt x="528" y="505"/>
                    </a:lnTo>
                    <a:lnTo>
                      <a:pt x="535" y="599"/>
                    </a:lnTo>
                    <a:lnTo>
                      <a:pt x="543" y="692"/>
                    </a:lnTo>
                    <a:lnTo>
                      <a:pt x="548" y="784"/>
                    </a:lnTo>
                    <a:lnTo>
                      <a:pt x="551" y="876"/>
                    </a:lnTo>
                    <a:lnTo>
                      <a:pt x="554" y="966"/>
                    </a:lnTo>
                    <a:lnTo>
                      <a:pt x="555" y="1056"/>
                    </a:lnTo>
                    <a:lnTo>
                      <a:pt x="556" y="1145"/>
                    </a:lnTo>
                    <a:lnTo>
                      <a:pt x="555" y="1233"/>
                    </a:lnTo>
                    <a:lnTo>
                      <a:pt x="553" y="1320"/>
                    </a:lnTo>
                    <a:lnTo>
                      <a:pt x="551" y="1407"/>
                    </a:lnTo>
                    <a:lnTo>
                      <a:pt x="547" y="1491"/>
                    </a:lnTo>
                    <a:lnTo>
                      <a:pt x="543" y="1575"/>
                    </a:lnTo>
                    <a:lnTo>
                      <a:pt x="537" y="1659"/>
                    </a:lnTo>
                    <a:lnTo>
                      <a:pt x="531" y="1741"/>
                    </a:lnTo>
                    <a:lnTo>
                      <a:pt x="524" y="1822"/>
                    </a:lnTo>
                    <a:lnTo>
                      <a:pt x="516" y="1902"/>
                    </a:lnTo>
                    <a:lnTo>
                      <a:pt x="507" y="1981"/>
                    </a:lnTo>
                    <a:lnTo>
                      <a:pt x="499" y="2059"/>
                    </a:lnTo>
                    <a:lnTo>
                      <a:pt x="489" y="2136"/>
                    </a:lnTo>
                    <a:lnTo>
                      <a:pt x="480" y="2211"/>
                    </a:lnTo>
                    <a:lnTo>
                      <a:pt x="468" y="2287"/>
                    </a:lnTo>
                    <a:lnTo>
                      <a:pt x="458" y="2360"/>
                    </a:lnTo>
                    <a:lnTo>
                      <a:pt x="446" y="2432"/>
                    </a:lnTo>
                    <a:lnTo>
                      <a:pt x="422" y="2573"/>
                    </a:lnTo>
                    <a:lnTo>
                      <a:pt x="397" y="2710"/>
                    </a:lnTo>
                    <a:lnTo>
                      <a:pt x="367" y="2707"/>
                    </a:lnTo>
                    <a:lnTo>
                      <a:pt x="336" y="2705"/>
                    </a:lnTo>
                    <a:lnTo>
                      <a:pt x="305" y="2702"/>
                    </a:lnTo>
                    <a:lnTo>
                      <a:pt x="273" y="2698"/>
                    </a:lnTo>
                    <a:lnTo>
                      <a:pt x="240" y="2694"/>
                    </a:lnTo>
                    <a:lnTo>
                      <a:pt x="207" y="2689"/>
                    </a:lnTo>
                    <a:lnTo>
                      <a:pt x="172" y="2683"/>
                    </a:lnTo>
                    <a:lnTo>
                      <a:pt x="136" y="2676"/>
                    </a:lnTo>
                    <a:lnTo>
                      <a:pt x="101" y="2669"/>
                    </a:lnTo>
                    <a:lnTo>
                      <a:pt x="67" y="2662"/>
                    </a:lnTo>
                    <a:lnTo>
                      <a:pt x="34" y="2654"/>
                    </a:lnTo>
                    <a:lnTo>
                      <a:pt x="0" y="2645"/>
                    </a:lnTo>
                    <a:lnTo>
                      <a:pt x="33" y="2511"/>
                    </a:lnTo>
                    <a:lnTo>
                      <a:pt x="66" y="2370"/>
                    </a:lnTo>
                    <a:lnTo>
                      <a:pt x="82" y="2298"/>
                    </a:lnTo>
                    <a:lnTo>
                      <a:pt x="97" y="2226"/>
                    </a:lnTo>
                    <a:lnTo>
                      <a:pt x="113" y="2151"/>
                    </a:lnTo>
                    <a:lnTo>
                      <a:pt x="128" y="2076"/>
                    </a:lnTo>
                    <a:lnTo>
                      <a:pt x="143" y="1999"/>
                    </a:lnTo>
                    <a:lnTo>
                      <a:pt x="156" y="1921"/>
                    </a:lnTo>
                    <a:lnTo>
                      <a:pt x="170" y="1842"/>
                    </a:lnTo>
                    <a:lnTo>
                      <a:pt x="183" y="1762"/>
                    </a:lnTo>
                    <a:lnTo>
                      <a:pt x="195" y="1682"/>
                    </a:lnTo>
                    <a:lnTo>
                      <a:pt x="208" y="1600"/>
                    </a:lnTo>
                    <a:lnTo>
                      <a:pt x="219" y="1517"/>
                    </a:lnTo>
                    <a:lnTo>
                      <a:pt x="229" y="1434"/>
                    </a:lnTo>
                    <a:lnTo>
                      <a:pt x="240" y="1350"/>
                    </a:lnTo>
                    <a:lnTo>
                      <a:pt x="249" y="1265"/>
                    </a:lnTo>
                    <a:lnTo>
                      <a:pt x="257" y="1178"/>
                    </a:lnTo>
                    <a:lnTo>
                      <a:pt x="265" y="1091"/>
                    </a:lnTo>
                    <a:lnTo>
                      <a:pt x="272" y="1004"/>
                    </a:lnTo>
                    <a:lnTo>
                      <a:pt x="277" y="915"/>
                    </a:lnTo>
                    <a:lnTo>
                      <a:pt x="282" y="827"/>
                    </a:lnTo>
                    <a:lnTo>
                      <a:pt x="286" y="738"/>
                    </a:lnTo>
                    <a:lnTo>
                      <a:pt x="289" y="648"/>
                    </a:lnTo>
                    <a:lnTo>
                      <a:pt x="290" y="557"/>
                    </a:lnTo>
                    <a:lnTo>
                      <a:pt x="291" y="465"/>
                    </a:lnTo>
                    <a:lnTo>
                      <a:pt x="291" y="374"/>
                    </a:lnTo>
                    <a:lnTo>
                      <a:pt x="289" y="281"/>
                    </a:lnTo>
                    <a:lnTo>
                      <a:pt x="287" y="188"/>
                    </a:lnTo>
                    <a:lnTo>
                      <a:pt x="283" y="94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D5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24" name="Freeform 100"/>
              <p:cNvSpPr>
                <a:spLocks/>
              </p:cNvSpPr>
              <p:nvPr/>
            </p:nvSpPr>
            <p:spPr bwMode="auto">
              <a:xfrm>
                <a:off x="3428" y="1269"/>
                <a:ext cx="144" cy="399"/>
              </a:xfrm>
              <a:custGeom>
                <a:avLst/>
                <a:gdLst>
                  <a:gd name="T0" fmla="*/ 0 w 1007"/>
                  <a:gd name="T1" fmla="*/ 0 h 2791"/>
                  <a:gd name="T2" fmla="*/ 0 w 1007"/>
                  <a:gd name="T3" fmla="*/ 0 h 2791"/>
                  <a:gd name="T4" fmla="*/ 0 w 1007"/>
                  <a:gd name="T5" fmla="*/ 0 h 2791"/>
                  <a:gd name="T6" fmla="*/ 0 w 1007"/>
                  <a:gd name="T7" fmla="*/ 0 h 2791"/>
                  <a:gd name="T8" fmla="*/ 0 w 1007"/>
                  <a:gd name="T9" fmla="*/ 0 h 2791"/>
                  <a:gd name="T10" fmla="*/ 0 w 1007"/>
                  <a:gd name="T11" fmla="*/ 0 h 2791"/>
                  <a:gd name="T12" fmla="*/ 0 w 1007"/>
                  <a:gd name="T13" fmla="*/ 0 h 2791"/>
                  <a:gd name="T14" fmla="*/ 0 w 1007"/>
                  <a:gd name="T15" fmla="*/ 0 h 2791"/>
                  <a:gd name="T16" fmla="*/ 0 w 1007"/>
                  <a:gd name="T17" fmla="*/ 0 h 2791"/>
                  <a:gd name="T18" fmla="*/ 0 w 1007"/>
                  <a:gd name="T19" fmla="*/ 0 h 2791"/>
                  <a:gd name="T20" fmla="*/ 0 w 1007"/>
                  <a:gd name="T21" fmla="*/ 0 h 2791"/>
                  <a:gd name="T22" fmla="*/ 0 w 1007"/>
                  <a:gd name="T23" fmla="*/ 0 h 2791"/>
                  <a:gd name="T24" fmla="*/ 0 w 1007"/>
                  <a:gd name="T25" fmla="*/ 0 h 2791"/>
                  <a:gd name="T26" fmla="*/ 0 w 1007"/>
                  <a:gd name="T27" fmla="*/ 0 h 2791"/>
                  <a:gd name="T28" fmla="*/ 0 w 1007"/>
                  <a:gd name="T29" fmla="*/ 0 h 2791"/>
                  <a:gd name="T30" fmla="*/ 0 w 1007"/>
                  <a:gd name="T31" fmla="*/ 0 h 2791"/>
                  <a:gd name="T32" fmla="*/ 0 w 1007"/>
                  <a:gd name="T33" fmla="*/ 0 h 2791"/>
                  <a:gd name="T34" fmla="*/ 0 w 1007"/>
                  <a:gd name="T35" fmla="*/ 0 h 2791"/>
                  <a:gd name="T36" fmla="*/ 0 w 1007"/>
                  <a:gd name="T37" fmla="*/ 0 h 2791"/>
                  <a:gd name="T38" fmla="*/ 0 w 1007"/>
                  <a:gd name="T39" fmla="*/ 0 h 2791"/>
                  <a:gd name="T40" fmla="*/ 0 w 1007"/>
                  <a:gd name="T41" fmla="*/ 0 h 2791"/>
                  <a:gd name="T42" fmla="*/ 0 w 1007"/>
                  <a:gd name="T43" fmla="*/ 0 h 2791"/>
                  <a:gd name="T44" fmla="*/ 0 w 1007"/>
                  <a:gd name="T45" fmla="*/ 0 h 2791"/>
                  <a:gd name="T46" fmla="*/ 0 w 1007"/>
                  <a:gd name="T47" fmla="*/ 0 h 2791"/>
                  <a:gd name="T48" fmla="*/ 0 w 1007"/>
                  <a:gd name="T49" fmla="*/ 0 h 2791"/>
                  <a:gd name="T50" fmla="*/ 0 w 1007"/>
                  <a:gd name="T51" fmla="*/ 0 h 2791"/>
                  <a:gd name="T52" fmla="*/ 0 w 1007"/>
                  <a:gd name="T53" fmla="*/ 0 h 2791"/>
                  <a:gd name="T54" fmla="*/ 0 w 1007"/>
                  <a:gd name="T55" fmla="*/ 0 h 2791"/>
                  <a:gd name="T56" fmla="*/ 0 w 1007"/>
                  <a:gd name="T57" fmla="*/ 0 h 2791"/>
                  <a:gd name="T58" fmla="*/ 0 w 1007"/>
                  <a:gd name="T59" fmla="*/ 0 h 2791"/>
                  <a:gd name="T60" fmla="*/ 0 w 1007"/>
                  <a:gd name="T61" fmla="*/ 0 h 2791"/>
                  <a:gd name="T62" fmla="*/ 0 w 1007"/>
                  <a:gd name="T63" fmla="*/ 0 h 2791"/>
                  <a:gd name="T64" fmla="*/ 0 w 1007"/>
                  <a:gd name="T65" fmla="*/ 0 h 2791"/>
                  <a:gd name="T66" fmla="*/ 0 w 1007"/>
                  <a:gd name="T67" fmla="*/ 0 h 2791"/>
                  <a:gd name="T68" fmla="*/ 0 w 1007"/>
                  <a:gd name="T69" fmla="*/ 0 h 2791"/>
                  <a:gd name="T70" fmla="*/ 0 w 1007"/>
                  <a:gd name="T71" fmla="*/ 0 h 2791"/>
                  <a:gd name="T72" fmla="*/ 0 w 1007"/>
                  <a:gd name="T73" fmla="*/ 0 h 2791"/>
                  <a:gd name="T74" fmla="*/ 0 w 1007"/>
                  <a:gd name="T75" fmla="*/ 0 h 2791"/>
                  <a:gd name="T76" fmla="*/ 0 w 1007"/>
                  <a:gd name="T77" fmla="*/ 0 h 2791"/>
                  <a:gd name="T78" fmla="*/ 0 w 1007"/>
                  <a:gd name="T79" fmla="*/ 0 h 2791"/>
                  <a:gd name="T80" fmla="*/ 0 w 1007"/>
                  <a:gd name="T81" fmla="*/ 0 h 2791"/>
                  <a:gd name="T82" fmla="*/ 0 w 1007"/>
                  <a:gd name="T83" fmla="*/ 0 h 2791"/>
                  <a:gd name="T84" fmla="*/ 0 w 1007"/>
                  <a:gd name="T85" fmla="*/ 0 h 2791"/>
                  <a:gd name="T86" fmla="*/ 0 w 1007"/>
                  <a:gd name="T87" fmla="*/ 0 h 2791"/>
                  <a:gd name="T88" fmla="*/ 0 w 1007"/>
                  <a:gd name="T89" fmla="*/ 0 h 279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07"/>
                  <a:gd name="T136" fmla="*/ 0 h 2791"/>
                  <a:gd name="T137" fmla="*/ 1007 w 1007"/>
                  <a:gd name="T138" fmla="*/ 2791 h 279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07" h="2791">
                    <a:moveTo>
                      <a:pt x="71" y="0"/>
                    </a:moveTo>
                    <a:lnTo>
                      <a:pt x="176" y="2"/>
                    </a:lnTo>
                    <a:lnTo>
                      <a:pt x="273" y="6"/>
                    </a:lnTo>
                    <a:lnTo>
                      <a:pt x="362" y="15"/>
                    </a:lnTo>
                    <a:lnTo>
                      <a:pt x="443" y="26"/>
                    </a:lnTo>
                    <a:lnTo>
                      <a:pt x="518" y="40"/>
                    </a:lnTo>
                    <a:lnTo>
                      <a:pt x="585" y="58"/>
                    </a:lnTo>
                    <a:lnTo>
                      <a:pt x="647" y="79"/>
                    </a:lnTo>
                    <a:lnTo>
                      <a:pt x="702" y="102"/>
                    </a:lnTo>
                    <a:lnTo>
                      <a:pt x="751" y="129"/>
                    </a:lnTo>
                    <a:lnTo>
                      <a:pt x="796" y="159"/>
                    </a:lnTo>
                    <a:lnTo>
                      <a:pt x="834" y="191"/>
                    </a:lnTo>
                    <a:lnTo>
                      <a:pt x="868" y="228"/>
                    </a:lnTo>
                    <a:lnTo>
                      <a:pt x="897" y="266"/>
                    </a:lnTo>
                    <a:lnTo>
                      <a:pt x="922" y="306"/>
                    </a:lnTo>
                    <a:lnTo>
                      <a:pt x="943" y="351"/>
                    </a:lnTo>
                    <a:lnTo>
                      <a:pt x="961" y="397"/>
                    </a:lnTo>
                    <a:lnTo>
                      <a:pt x="974" y="447"/>
                    </a:lnTo>
                    <a:lnTo>
                      <a:pt x="986" y="498"/>
                    </a:lnTo>
                    <a:lnTo>
                      <a:pt x="994" y="553"/>
                    </a:lnTo>
                    <a:lnTo>
                      <a:pt x="1000" y="610"/>
                    </a:lnTo>
                    <a:lnTo>
                      <a:pt x="1004" y="670"/>
                    </a:lnTo>
                    <a:lnTo>
                      <a:pt x="1006" y="732"/>
                    </a:lnTo>
                    <a:lnTo>
                      <a:pt x="1007" y="797"/>
                    </a:lnTo>
                    <a:lnTo>
                      <a:pt x="1006" y="865"/>
                    </a:lnTo>
                    <a:lnTo>
                      <a:pt x="1003" y="1006"/>
                    </a:lnTo>
                    <a:lnTo>
                      <a:pt x="1000" y="1157"/>
                    </a:lnTo>
                    <a:lnTo>
                      <a:pt x="998" y="1236"/>
                    </a:lnTo>
                    <a:lnTo>
                      <a:pt x="998" y="1316"/>
                    </a:lnTo>
                    <a:lnTo>
                      <a:pt x="998" y="1399"/>
                    </a:lnTo>
                    <a:lnTo>
                      <a:pt x="999" y="1485"/>
                    </a:lnTo>
                    <a:lnTo>
                      <a:pt x="1003" y="1586"/>
                    </a:lnTo>
                    <a:lnTo>
                      <a:pt x="1005" y="1700"/>
                    </a:lnTo>
                    <a:lnTo>
                      <a:pt x="1006" y="1761"/>
                    </a:lnTo>
                    <a:lnTo>
                      <a:pt x="1006" y="1823"/>
                    </a:lnTo>
                    <a:lnTo>
                      <a:pt x="1006" y="1886"/>
                    </a:lnTo>
                    <a:lnTo>
                      <a:pt x="1004" y="1950"/>
                    </a:lnTo>
                    <a:lnTo>
                      <a:pt x="1000" y="2014"/>
                    </a:lnTo>
                    <a:lnTo>
                      <a:pt x="995" y="2080"/>
                    </a:lnTo>
                    <a:lnTo>
                      <a:pt x="989" y="2144"/>
                    </a:lnTo>
                    <a:lnTo>
                      <a:pt x="980" y="2207"/>
                    </a:lnTo>
                    <a:lnTo>
                      <a:pt x="968" y="2270"/>
                    </a:lnTo>
                    <a:lnTo>
                      <a:pt x="954" y="2330"/>
                    </a:lnTo>
                    <a:lnTo>
                      <a:pt x="937" y="2389"/>
                    </a:lnTo>
                    <a:lnTo>
                      <a:pt x="918" y="2446"/>
                    </a:lnTo>
                    <a:lnTo>
                      <a:pt x="895" y="2499"/>
                    </a:lnTo>
                    <a:lnTo>
                      <a:pt x="868" y="2550"/>
                    </a:lnTo>
                    <a:lnTo>
                      <a:pt x="837" y="2597"/>
                    </a:lnTo>
                    <a:lnTo>
                      <a:pt x="803" y="2639"/>
                    </a:lnTo>
                    <a:lnTo>
                      <a:pt x="765" y="2677"/>
                    </a:lnTo>
                    <a:lnTo>
                      <a:pt x="722" y="2711"/>
                    </a:lnTo>
                    <a:lnTo>
                      <a:pt x="675" y="2739"/>
                    </a:lnTo>
                    <a:lnTo>
                      <a:pt x="622" y="2761"/>
                    </a:lnTo>
                    <a:lnTo>
                      <a:pt x="564" y="2777"/>
                    </a:lnTo>
                    <a:lnTo>
                      <a:pt x="502" y="2788"/>
                    </a:lnTo>
                    <a:lnTo>
                      <a:pt x="433" y="2791"/>
                    </a:lnTo>
                    <a:lnTo>
                      <a:pt x="360" y="2787"/>
                    </a:lnTo>
                    <a:lnTo>
                      <a:pt x="279" y="2774"/>
                    </a:lnTo>
                    <a:lnTo>
                      <a:pt x="192" y="2755"/>
                    </a:lnTo>
                    <a:lnTo>
                      <a:pt x="99" y="2726"/>
                    </a:lnTo>
                    <a:lnTo>
                      <a:pt x="0" y="2688"/>
                    </a:lnTo>
                    <a:lnTo>
                      <a:pt x="25" y="2551"/>
                    </a:lnTo>
                    <a:lnTo>
                      <a:pt x="49" y="2410"/>
                    </a:lnTo>
                    <a:lnTo>
                      <a:pt x="61" y="2338"/>
                    </a:lnTo>
                    <a:lnTo>
                      <a:pt x="71" y="2265"/>
                    </a:lnTo>
                    <a:lnTo>
                      <a:pt x="83" y="2189"/>
                    </a:lnTo>
                    <a:lnTo>
                      <a:pt x="92" y="2114"/>
                    </a:lnTo>
                    <a:lnTo>
                      <a:pt x="102" y="2037"/>
                    </a:lnTo>
                    <a:lnTo>
                      <a:pt x="110" y="1959"/>
                    </a:lnTo>
                    <a:lnTo>
                      <a:pt x="119" y="1880"/>
                    </a:lnTo>
                    <a:lnTo>
                      <a:pt x="127" y="1800"/>
                    </a:lnTo>
                    <a:lnTo>
                      <a:pt x="134" y="1719"/>
                    </a:lnTo>
                    <a:lnTo>
                      <a:pt x="140" y="1637"/>
                    </a:lnTo>
                    <a:lnTo>
                      <a:pt x="146" y="1553"/>
                    </a:lnTo>
                    <a:lnTo>
                      <a:pt x="150" y="1469"/>
                    </a:lnTo>
                    <a:lnTo>
                      <a:pt x="154" y="1385"/>
                    </a:lnTo>
                    <a:lnTo>
                      <a:pt x="156" y="1298"/>
                    </a:lnTo>
                    <a:lnTo>
                      <a:pt x="158" y="1211"/>
                    </a:lnTo>
                    <a:lnTo>
                      <a:pt x="159" y="1123"/>
                    </a:lnTo>
                    <a:lnTo>
                      <a:pt x="158" y="1034"/>
                    </a:lnTo>
                    <a:lnTo>
                      <a:pt x="157" y="944"/>
                    </a:lnTo>
                    <a:lnTo>
                      <a:pt x="154" y="854"/>
                    </a:lnTo>
                    <a:lnTo>
                      <a:pt x="151" y="762"/>
                    </a:lnTo>
                    <a:lnTo>
                      <a:pt x="146" y="670"/>
                    </a:lnTo>
                    <a:lnTo>
                      <a:pt x="138" y="577"/>
                    </a:lnTo>
                    <a:lnTo>
                      <a:pt x="131" y="483"/>
                    </a:lnTo>
                    <a:lnTo>
                      <a:pt x="122" y="388"/>
                    </a:lnTo>
                    <a:lnTo>
                      <a:pt x="111" y="292"/>
                    </a:lnTo>
                    <a:lnTo>
                      <a:pt x="99" y="196"/>
                    </a:lnTo>
                    <a:lnTo>
                      <a:pt x="86" y="9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25" name="Freeform 101"/>
              <p:cNvSpPr>
                <a:spLocks/>
              </p:cNvSpPr>
              <p:nvPr/>
            </p:nvSpPr>
            <p:spPr bwMode="auto">
              <a:xfrm>
                <a:off x="3319" y="1265"/>
                <a:ext cx="94" cy="379"/>
              </a:xfrm>
              <a:custGeom>
                <a:avLst/>
                <a:gdLst>
                  <a:gd name="T0" fmla="*/ 0 w 655"/>
                  <a:gd name="T1" fmla="*/ 0 h 2649"/>
                  <a:gd name="T2" fmla="*/ 0 w 655"/>
                  <a:gd name="T3" fmla="*/ 0 h 2649"/>
                  <a:gd name="T4" fmla="*/ 0 w 655"/>
                  <a:gd name="T5" fmla="*/ 0 h 2649"/>
                  <a:gd name="T6" fmla="*/ 0 w 655"/>
                  <a:gd name="T7" fmla="*/ 0 h 2649"/>
                  <a:gd name="T8" fmla="*/ 0 w 655"/>
                  <a:gd name="T9" fmla="*/ 0 h 2649"/>
                  <a:gd name="T10" fmla="*/ 0 w 655"/>
                  <a:gd name="T11" fmla="*/ 0 h 2649"/>
                  <a:gd name="T12" fmla="*/ 0 w 655"/>
                  <a:gd name="T13" fmla="*/ 0 h 2649"/>
                  <a:gd name="T14" fmla="*/ 0 w 655"/>
                  <a:gd name="T15" fmla="*/ 0 h 2649"/>
                  <a:gd name="T16" fmla="*/ 0 w 655"/>
                  <a:gd name="T17" fmla="*/ 0 h 2649"/>
                  <a:gd name="T18" fmla="*/ 0 w 655"/>
                  <a:gd name="T19" fmla="*/ 0 h 2649"/>
                  <a:gd name="T20" fmla="*/ 0 w 655"/>
                  <a:gd name="T21" fmla="*/ 0 h 2649"/>
                  <a:gd name="T22" fmla="*/ 0 w 655"/>
                  <a:gd name="T23" fmla="*/ 0 h 2649"/>
                  <a:gd name="T24" fmla="*/ 0 w 655"/>
                  <a:gd name="T25" fmla="*/ 0 h 2649"/>
                  <a:gd name="T26" fmla="*/ 0 w 655"/>
                  <a:gd name="T27" fmla="*/ 0 h 2649"/>
                  <a:gd name="T28" fmla="*/ 0 w 655"/>
                  <a:gd name="T29" fmla="*/ 0 h 2649"/>
                  <a:gd name="T30" fmla="*/ 0 w 655"/>
                  <a:gd name="T31" fmla="*/ 0 h 2649"/>
                  <a:gd name="T32" fmla="*/ 0 w 655"/>
                  <a:gd name="T33" fmla="*/ 0 h 2649"/>
                  <a:gd name="T34" fmla="*/ 0 w 655"/>
                  <a:gd name="T35" fmla="*/ 0 h 2649"/>
                  <a:gd name="T36" fmla="*/ 0 w 655"/>
                  <a:gd name="T37" fmla="*/ 0 h 2649"/>
                  <a:gd name="T38" fmla="*/ 0 w 655"/>
                  <a:gd name="T39" fmla="*/ 0 h 2649"/>
                  <a:gd name="T40" fmla="*/ 0 w 655"/>
                  <a:gd name="T41" fmla="*/ 0 h 2649"/>
                  <a:gd name="T42" fmla="*/ 0 w 655"/>
                  <a:gd name="T43" fmla="*/ 0 h 2649"/>
                  <a:gd name="T44" fmla="*/ 0 w 655"/>
                  <a:gd name="T45" fmla="*/ 0 h 2649"/>
                  <a:gd name="T46" fmla="*/ 0 w 655"/>
                  <a:gd name="T47" fmla="*/ 0 h 2649"/>
                  <a:gd name="T48" fmla="*/ 0 w 655"/>
                  <a:gd name="T49" fmla="*/ 0 h 2649"/>
                  <a:gd name="T50" fmla="*/ 0 w 655"/>
                  <a:gd name="T51" fmla="*/ 0 h 2649"/>
                  <a:gd name="T52" fmla="*/ 0 w 655"/>
                  <a:gd name="T53" fmla="*/ 0 h 2649"/>
                  <a:gd name="T54" fmla="*/ 0 w 655"/>
                  <a:gd name="T55" fmla="*/ 0 h 2649"/>
                  <a:gd name="T56" fmla="*/ 0 w 655"/>
                  <a:gd name="T57" fmla="*/ 0 h 2649"/>
                  <a:gd name="T58" fmla="*/ 0 w 655"/>
                  <a:gd name="T59" fmla="*/ 0 h 2649"/>
                  <a:gd name="T60" fmla="*/ 0 w 655"/>
                  <a:gd name="T61" fmla="*/ 0 h 2649"/>
                  <a:gd name="T62" fmla="*/ 0 w 655"/>
                  <a:gd name="T63" fmla="*/ 0 h 2649"/>
                  <a:gd name="T64" fmla="*/ 0 w 655"/>
                  <a:gd name="T65" fmla="*/ 0 h 2649"/>
                  <a:gd name="T66" fmla="*/ 0 w 655"/>
                  <a:gd name="T67" fmla="*/ 0 h 2649"/>
                  <a:gd name="T68" fmla="*/ 0 w 655"/>
                  <a:gd name="T69" fmla="*/ 0 h 2649"/>
                  <a:gd name="T70" fmla="*/ 0 w 655"/>
                  <a:gd name="T71" fmla="*/ 0 h 2649"/>
                  <a:gd name="T72" fmla="*/ 0 w 655"/>
                  <a:gd name="T73" fmla="*/ 0 h 2649"/>
                  <a:gd name="T74" fmla="*/ 0 w 655"/>
                  <a:gd name="T75" fmla="*/ 0 h 2649"/>
                  <a:gd name="T76" fmla="*/ 0 w 655"/>
                  <a:gd name="T77" fmla="*/ 0 h 2649"/>
                  <a:gd name="T78" fmla="*/ 0 w 655"/>
                  <a:gd name="T79" fmla="*/ 0 h 26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55"/>
                  <a:gd name="T121" fmla="*/ 0 h 2649"/>
                  <a:gd name="T122" fmla="*/ 655 w 655"/>
                  <a:gd name="T123" fmla="*/ 2649 h 264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55" h="2649">
                    <a:moveTo>
                      <a:pt x="414" y="2"/>
                    </a:moveTo>
                    <a:lnTo>
                      <a:pt x="440" y="1"/>
                    </a:lnTo>
                    <a:lnTo>
                      <a:pt x="465" y="0"/>
                    </a:lnTo>
                    <a:lnTo>
                      <a:pt x="492" y="0"/>
                    </a:lnTo>
                    <a:lnTo>
                      <a:pt x="519" y="0"/>
                    </a:lnTo>
                    <a:lnTo>
                      <a:pt x="546" y="0"/>
                    </a:lnTo>
                    <a:lnTo>
                      <a:pt x="572" y="1"/>
                    </a:lnTo>
                    <a:lnTo>
                      <a:pt x="599" y="2"/>
                    </a:lnTo>
                    <a:lnTo>
                      <a:pt x="627" y="3"/>
                    </a:lnTo>
                    <a:lnTo>
                      <a:pt x="634" y="4"/>
                    </a:lnTo>
                    <a:lnTo>
                      <a:pt x="642" y="4"/>
                    </a:lnTo>
                    <a:lnTo>
                      <a:pt x="647" y="98"/>
                    </a:lnTo>
                    <a:lnTo>
                      <a:pt x="651" y="192"/>
                    </a:lnTo>
                    <a:lnTo>
                      <a:pt x="653" y="285"/>
                    </a:lnTo>
                    <a:lnTo>
                      <a:pt x="655" y="378"/>
                    </a:lnTo>
                    <a:lnTo>
                      <a:pt x="655" y="469"/>
                    </a:lnTo>
                    <a:lnTo>
                      <a:pt x="654" y="561"/>
                    </a:lnTo>
                    <a:lnTo>
                      <a:pt x="653" y="652"/>
                    </a:lnTo>
                    <a:lnTo>
                      <a:pt x="650" y="742"/>
                    </a:lnTo>
                    <a:lnTo>
                      <a:pt x="646" y="831"/>
                    </a:lnTo>
                    <a:lnTo>
                      <a:pt x="641" y="919"/>
                    </a:lnTo>
                    <a:lnTo>
                      <a:pt x="636" y="1008"/>
                    </a:lnTo>
                    <a:lnTo>
                      <a:pt x="629" y="1095"/>
                    </a:lnTo>
                    <a:lnTo>
                      <a:pt x="621" y="1182"/>
                    </a:lnTo>
                    <a:lnTo>
                      <a:pt x="613" y="1269"/>
                    </a:lnTo>
                    <a:lnTo>
                      <a:pt x="604" y="1354"/>
                    </a:lnTo>
                    <a:lnTo>
                      <a:pt x="593" y="1438"/>
                    </a:lnTo>
                    <a:lnTo>
                      <a:pt x="583" y="1521"/>
                    </a:lnTo>
                    <a:lnTo>
                      <a:pt x="572" y="1604"/>
                    </a:lnTo>
                    <a:lnTo>
                      <a:pt x="559" y="1686"/>
                    </a:lnTo>
                    <a:lnTo>
                      <a:pt x="547" y="1766"/>
                    </a:lnTo>
                    <a:lnTo>
                      <a:pt x="534" y="1846"/>
                    </a:lnTo>
                    <a:lnTo>
                      <a:pt x="520" y="1925"/>
                    </a:lnTo>
                    <a:lnTo>
                      <a:pt x="507" y="2003"/>
                    </a:lnTo>
                    <a:lnTo>
                      <a:pt x="492" y="2080"/>
                    </a:lnTo>
                    <a:lnTo>
                      <a:pt x="477" y="2155"/>
                    </a:lnTo>
                    <a:lnTo>
                      <a:pt x="461" y="2230"/>
                    </a:lnTo>
                    <a:lnTo>
                      <a:pt x="446" y="2302"/>
                    </a:lnTo>
                    <a:lnTo>
                      <a:pt x="430" y="2374"/>
                    </a:lnTo>
                    <a:lnTo>
                      <a:pt x="397" y="2515"/>
                    </a:lnTo>
                    <a:lnTo>
                      <a:pt x="364" y="2649"/>
                    </a:lnTo>
                    <a:lnTo>
                      <a:pt x="317" y="2637"/>
                    </a:lnTo>
                    <a:lnTo>
                      <a:pt x="270" y="2625"/>
                    </a:lnTo>
                    <a:lnTo>
                      <a:pt x="224" y="2611"/>
                    </a:lnTo>
                    <a:lnTo>
                      <a:pt x="178" y="2596"/>
                    </a:lnTo>
                    <a:lnTo>
                      <a:pt x="133" y="2581"/>
                    </a:lnTo>
                    <a:lnTo>
                      <a:pt x="88" y="2565"/>
                    </a:lnTo>
                    <a:lnTo>
                      <a:pt x="44" y="2548"/>
                    </a:lnTo>
                    <a:lnTo>
                      <a:pt x="0" y="2531"/>
                    </a:lnTo>
                    <a:lnTo>
                      <a:pt x="22" y="2464"/>
                    </a:lnTo>
                    <a:lnTo>
                      <a:pt x="43" y="2397"/>
                    </a:lnTo>
                    <a:lnTo>
                      <a:pt x="64" y="2329"/>
                    </a:lnTo>
                    <a:lnTo>
                      <a:pt x="85" y="2260"/>
                    </a:lnTo>
                    <a:lnTo>
                      <a:pt x="105" y="2189"/>
                    </a:lnTo>
                    <a:lnTo>
                      <a:pt x="124" y="2118"/>
                    </a:lnTo>
                    <a:lnTo>
                      <a:pt x="144" y="2046"/>
                    </a:lnTo>
                    <a:lnTo>
                      <a:pt x="164" y="1972"/>
                    </a:lnTo>
                    <a:lnTo>
                      <a:pt x="182" y="1898"/>
                    </a:lnTo>
                    <a:lnTo>
                      <a:pt x="200" y="1822"/>
                    </a:lnTo>
                    <a:lnTo>
                      <a:pt x="217" y="1746"/>
                    </a:lnTo>
                    <a:lnTo>
                      <a:pt x="235" y="1668"/>
                    </a:lnTo>
                    <a:lnTo>
                      <a:pt x="251" y="1591"/>
                    </a:lnTo>
                    <a:lnTo>
                      <a:pt x="267" y="1512"/>
                    </a:lnTo>
                    <a:lnTo>
                      <a:pt x="282" y="1432"/>
                    </a:lnTo>
                    <a:lnTo>
                      <a:pt x="297" y="1352"/>
                    </a:lnTo>
                    <a:lnTo>
                      <a:pt x="311" y="1271"/>
                    </a:lnTo>
                    <a:lnTo>
                      <a:pt x="324" y="1190"/>
                    </a:lnTo>
                    <a:lnTo>
                      <a:pt x="336" y="1108"/>
                    </a:lnTo>
                    <a:lnTo>
                      <a:pt x="349" y="1025"/>
                    </a:lnTo>
                    <a:lnTo>
                      <a:pt x="359" y="942"/>
                    </a:lnTo>
                    <a:lnTo>
                      <a:pt x="369" y="858"/>
                    </a:lnTo>
                    <a:lnTo>
                      <a:pt x="378" y="775"/>
                    </a:lnTo>
                    <a:lnTo>
                      <a:pt x="386" y="690"/>
                    </a:lnTo>
                    <a:lnTo>
                      <a:pt x="393" y="605"/>
                    </a:lnTo>
                    <a:lnTo>
                      <a:pt x="399" y="519"/>
                    </a:lnTo>
                    <a:lnTo>
                      <a:pt x="404" y="433"/>
                    </a:lnTo>
                    <a:lnTo>
                      <a:pt x="409" y="348"/>
                    </a:lnTo>
                    <a:lnTo>
                      <a:pt x="412" y="262"/>
                    </a:lnTo>
                    <a:lnTo>
                      <a:pt x="413" y="176"/>
                    </a:lnTo>
                    <a:lnTo>
                      <a:pt x="414" y="89"/>
                    </a:lnTo>
                    <a:lnTo>
                      <a:pt x="414" y="2"/>
                    </a:lnTo>
                    <a:close/>
                  </a:path>
                </a:pathLst>
              </a:custGeom>
              <a:solidFill>
                <a:srgbClr val="235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26" name="Freeform 102"/>
              <p:cNvSpPr>
                <a:spLocks/>
              </p:cNvSpPr>
              <p:nvPr/>
            </p:nvSpPr>
            <p:spPr bwMode="auto">
              <a:xfrm>
                <a:off x="3272" y="1266"/>
                <a:ext cx="106" cy="361"/>
              </a:xfrm>
              <a:custGeom>
                <a:avLst/>
                <a:gdLst>
                  <a:gd name="T0" fmla="*/ 0 w 747"/>
                  <a:gd name="T1" fmla="*/ 0 h 2529"/>
                  <a:gd name="T2" fmla="*/ 0 w 747"/>
                  <a:gd name="T3" fmla="*/ 0 h 2529"/>
                  <a:gd name="T4" fmla="*/ 0 w 747"/>
                  <a:gd name="T5" fmla="*/ 0 h 2529"/>
                  <a:gd name="T6" fmla="*/ 0 w 747"/>
                  <a:gd name="T7" fmla="*/ 0 h 2529"/>
                  <a:gd name="T8" fmla="*/ 0 w 747"/>
                  <a:gd name="T9" fmla="*/ 0 h 2529"/>
                  <a:gd name="T10" fmla="*/ 0 w 747"/>
                  <a:gd name="T11" fmla="*/ 0 h 2529"/>
                  <a:gd name="T12" fmla="*/ 0 w 747"/>
                  <a:gd name="T13" fmla="*/ 0 h 2529"/>
                  <a:gd name="T14" fmla="*/ 0 w 747"/>
                  <a:gd name="T15" fmla="*/ 0 h 2529"/>
                  <a:gd name="T16" fmla="*/ 0 w 747"/>
                  <a:gd name="T17" fmla="*/ 0 h 2529"/>
                  <a:gd name="T18" fmla="*/ 0 w 747"/>
                  <a:gd name="T19" fmla="*/ 0 h 2529"/>
                  <a:gd name="T20" fmla="*/ 0 w 747"/>
                  <a:gd name="T21" fmla="*/ 0 h 2529"/>
                  <a:gd name="T22" fmla="*/ 0 w 747"/>
                  <a:gd name="T23" fmla="*/ 0 h 2529"/>
                  <a:gd name="T24" fmla="*/ 0 w 747"/>
                  <a:gd name="T25" fmla="*/ 0 h 2529"/>
                  <a:gd name="T26" fmla="*/ 0 w 747"/>
                  <a:gd name="T27" fmla="*/ 0 h 2529"/>
                  <a:gd name="T28" fmla="*/ 0 w 747"/>
                  <a:gd name="T29" fmla="*/ 0 h 2529"/>
                  <a:gd name="T30" fmla="*/ 0 w 747"/>
                  <a:gd name="T31" fmla="*/ 0 h 2529"/>
                  <a:gd name="T32" fmla="*/ 0 w 747"/>
                  <a:gd name="T33" fmla="*/ 0 h 2529"/>
                  <a:gd name="T34" fmla="*/ 0 w 747"/>
                  <a:gd name="T35" fmla="*/ 0 h 2529"/>
                  <a:gd name="T36" fmla="*/ 0 w 747"/>
                  <a:gd name="T37" fmla="*/ 0 h 2529"/>
                  <a:gd name="T38" fmla="*/ 0 w 747"/>
                  <a:gd name="T39" fmla="*/ 0 h 2529"/>
                  <a:gd name="T40" fmla="*/ 0 w 747"/>
                  <a:gd name="T41" fmla="*/ 0 h 2529"/>
                  <a:gd name="T42" fmla="*/ 0 w 747"/>
                  <a:gd name="T43" fmla="*/ 0 h 2529"/>
                  <a:gd name="T44" fmla="*/ 0 w 747"/>
                  <a:gd name="T45" fmla="*/ 0 h 2529"/>
                  <a:gd name="T46" fmla="*/ 0 w 747"/>
                  <a:gd name="T47" fmla="*/ 0 h 2529"/>
                  <a:gd name="T48" fmla="*/ 0 w 747"/>
                  <a:gd name="T49" fmla="*/ 0 h 2529"/>
                  <a:gd name="T50" fmla="*/ 0 w 747"/>
                  <a:gd name="T51" fmla="*/ 0 h 2529"/>
                  <a:gd name="T52" fmla="*/ 0 w 747"/>
                  <a:gd name="T53" fmla="*/ 0 h 2529"/>
                  <a:gd name="T54" fmla="*/ 0 w 747"/>
                  <a:gd name="T55" fmla="*/ 0 h 2529"/>
                  <a:gd name="T56" fmla="*/ 0 w 747"/>
                  <a:gd name="T57" fmla="*/ 0 h 2529"/>
                  <a:gd name="T58" fmla="*/ 0 w 747"/>
                  <a:gd name="T59" fmla="*/ 0 h 2529"/>
                  <a:gd name="T60" fmla="*/ 0 w 747"/>
                  <a:gd name="T61" fmla="*/ 0 h 2529"/>
                  <a:gd name="T62" fmla="*/ 0 w 747"/>
                  <a:gd name="T63" fmla="*/ 0 h 2529"/>
                  <a:gd name="T64" fmla="*/ 0 w 747"/>
                  <a:gd name="T65" fmla="*/ 0 h 2529"/>
                  <a:gd name="T66" fmla="*/ 0 w 747"/>
                  <a:gd name="T67" fmla="*/ 0 h 2529"/>
                  <a:gd name="T68" fmla="*/ 0 w 747"/>
                  <a:gd name="T69" fmla="*/ 0 h 252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7"/>
                  <a:gd name="T106" fmla="*/ 0 h 2529"/>
                  <a:gd name="T107" fmla="*/ 747 w 747"/>
                  <a:gd name="T108" fmla="*/ 2529 h 252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7" h="2529">
                    <a:moveTo>
                      <a:pt x="747" y="0"/>
                    </a:moveTo>
                    <a:lnTo>
                      <a:pt x="747" y="87"/>
                    </a:lnTo>
                    <a:lnTo>
                      <a:pt x="746" y="174"/>
                    </a:lnTo>
                    <a:lnTo>
                      <a:pt x="745" y="260"/>
                    </a:lnTo>
                    <a:lnTo>
                      <a:pt x="742" y="346"/>
                    </a:lnTo>
                    <a:lnTo>
                      <a:pt x="737" y="431"/>
                    </a:lnTo>
                    <a:lnTo>
                      <a:pt x="732" y="517"/>
                    </a:lnTo>
                    <a:lnTo>
                      <a:pt x="726" y="603"/>
                    </a:lnTo>
                    <a:lnTo>
                      <a:pt x="719" y="688"/>
                    </a:lnTo>
                    <a:lnTo>
                      <a:pt x="711" y="773"/>
                    </a:lnTo>
                    <a:lnTo>
                      <a:pt x="702" y="856"/>
                    </a:lnTo>
                    <a:lnTo>
                      <a:pt x="692" y="940"/>
                    </a:lnTo>
                    <a:lnTo>
                      <a:pt x="682" y="1023"/>
                    </a:lnTo>
                    <a:lnTo>
                      <a:pt x="669" y="1106"/>
                    </a:lnTo>
                    <a:lnTo>
                      <a:pt x="657" y="1188"/>
                    </a:lnTo>
                    <a:lnTo>
                      <a:pt x="644" y="1269"/>
                    </a:lnTo>
                    <a:lnTo>
                      <a:pt x="630" y="1350"/>
                    </a:lnTo>
                    <a:lnTo>
                      <a:pt x="615" y="1430"/>
                    </a:lnTo>
                    <a:lnTo>
                      <a:pt x="600" y="1510"/>
                    </a:lnTo>
                    <a:lnTo>
                      <a:pt x="584" y="1589"/>
                    </a:lnTo>
                    <a:lnTo>
                      <a:pt x="568" y="1666"/>
                    </a:lnTo>
                    <a:lnTo>
                      <a:pt x="550" y="1744"/>
                    </a:lnTo>
                    <a:lnTo>
                      <a:pt x="533" y="1820"/>
                    </a:lnTo>
                    <a:lnTo>
                      <a:pt x="515" y="1896"/>
                    </a:lnTo>
                    <a:lnTo>
                      <a:pt x="497" y="1970"/>
                    </a:lnTo>
                    <a:lnTo>
                      <a:pt x="477" y="2044"/>
                    </a:lnTo>
                    <a:lnTo>
                      <a:pt x="457" y="2116"/>
                    </a:lnTo>
                    <a:lnTo>
                      <a:pt x="438" y="2187"/>
                    </a:lnTo>
                    <a:lnTo>
                      <a:pt x="418" y="2258"/>
                    </a:lnTo>
                    <a:lnTo>
                      <a:pt x="397" y="2327"/>
                    </a:lnTo>
                    <a:lnTo>
                      <a:pt x="376" y="2395"/>
                    </a:lnTo>
                    <a:lnTo>
                      <a:pt x="355" y="2462"/>
                    </a:lnTo>
                    <a:lnTo>
                      <a:pt x="333" y="2529"/>
                    </a:lnTo>
                    <a:lnTo>
                      <a:pt x="290" y="2510"/>
                    </a:lnTo>
                    <a:lnTo>
                      <a:pt x="245" y="2490"/>
                    </a:lnTo>
                    <a:lnTo>
                      <a:pt x="203" y="2470"/>
                    </a:lnTo>
                    <a:lnTo>
                      <a:pt x="161" y="2449"/>
                    </a:lnTo>
                    <a:lnTo>
                      <a:pt x="119" y="2427"/>
                    </a:lnTo>
                    <a:lnTo>
                      <a:pt x="79" y="2405"/>
                    </a:lnTo>
                    <a:lnTo>
                      <a:pt x="39" y="2383"/>
                    </a:lnTo>
                    <a:lnTo>
                      <a:pt x="0" y="2360"/>
                    </a:lnTo>
                    <a:lnTo>
                      <a:pt x="24" y="2303"/>
                    </a:lnTo>
                    <a:lnTo>
                      <a:pt x="48" y="2245"/>
                    </a:lnTo>
                    <a:lnTo>
                      <a:pt x="72" y="2185"/>
                    </a:lnTo>
                    <a:lnTo>
                      <a:pt x="95" y="2122"/>
                    </a:lnTo>
                    <a:lnTo>
                      <a:pt x="117" y="2058"/>
                    </a:lnTo>
                    <a:lnTo>
                      <a:pt x="138" y="1992"/>
                    </a:lnTo>
                    <a:lnTo>
                      <a:pt x="160" y="1925"/>
                    </a:lnTo>
                    <a:lnTo>
                      <a:pt x="180" y="1855"/>
                    </a:lnTo>
                    <a:lnTo>
                      <a:pt x="200" y="1784"/>
                    </a:lnTo>
                    <a:lnTo>
                      <a:pt x="220" y="1713"/>
                    </a:lnTo>
                    <a:lnTo>
                      <a:pt x="238" y="1639"/>
                    </a:lnTo>
                    <a:lnTo>
                      <a:pt x="257" y="1565"/>
                    </a:lnTo>
                    <a:lnTo>
                      <a:pt x="293" y="1413"/>
                    </a:lnTo>
                    <a:lnTo>
                      <a:pt x="328" y="1258"/>
                    </a:lnTo>
                    <a:lnTo>
                      <a:pt x="361" y="1101"/>
                    </a:lnTo>
                    <a:lnTo>
                      <a:pt x="393" y="942"/>
                    </a:lnTo>
                    <a:lnTo>
                      <a:pt x="425" y="784"/>
                    </a:lnTo>
                    <a:lnTo>
                      <a:pt x="457" y="626"/>
                    </a:lnTo>
                    <a:lnTo>
                      <a:pt x="487" y="469"/>
                    </a:lnTo>
                    <a:lnTo>
                      <a:pt x="518" y="315"/>
                    </a:lnTo>
                    <a:lnTo>
                      <a:pt x="550" y="164"/>
                    </a:lnTo>
                    <a:lnTo>
                      <a:pt x="581" y="16"/>
                    </a:lnTo>
                    <a:lnTo>
                      <a:pt x="602" y="14"/>
                    </a:lnTo>
                    <a:lnTo>
                      <a:pt x="622" y="11"/>
                    </a:lnTo>
                    <a:lnTo>
                      <a:pt x="642" y="9"/>
                    </a:lnTo>
                    <a:lnTo>
                      <a:pt x="663" y="7"/>
                    </a:lnTo>
                    <a:lnTo>
                      <a:pt x="684" y="4"/>
                    </a:lnTo>
                    <a:lnTo>
                      <a:pt x="704" y="3"/>
                    </a:lnTo>
                    <a:lnTo>
                      <a:pt x="725" y="1"/>
                    </a:lnTo>
                    <a:lnTo>
                      <a:pt x="747" y="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27" name="Freeform 103"/>
              <p:cNvSpPr>
                <a:spLocks/>
              </p:cNvSpPr>
              <p:nvPr/>
            </p:nvSpPr>
            <p:spPr bwMode="auto">
              <a:xfrm>
                <a:off x="3188" y="1369"/>
                <a:ext cx="222" cy="274"/>
              </a:xfrm>
              <a:custGeom>
                <a:avLst/>
                <a:gdLst>
                  <a:gd name="T0" fmla="*/ 0 w 1559"/>
                  <a:gd name="T1" fmla="*/ 0 h 1917"/>
                  <a:gd name="T2" fmla="*/ 0 w 1559"/>
                  <a:gd name="T3" fmla="*/ 0 h 1917"/>
                  <a:gd name="T4" fmla="*/ 0 w 1559"/>
                  <a:gd name="T5" fmla="*/ 0 h 1917"/>
                  <a:gd name="T6" fmla="*/ 0 w 1559"/>
                  <a:gd name="T7" fmla="*/ 0 h 1917"/>
                  <a:gd name="T8" fmla="*/ 0 w 1559"/>
                  <a:gd name="T9" fmla="*/ 0 h 1917"/>
                  <a:gd name="T10" fmla="*/ 0 w 1559"/>
                  <a:gd name="T11" fmla="*/ 0 h 1917"/>
                  <a:gd name="T12" fmla="*/ 0 w 1559"/>
                  <a:gd name="T13" fmla="*/ 0 h 1917"/>
                  <a:gd name="T14" fmla="*/ 0 w 1559"/>
                  <a:gd name="T15" fmla="*/ 0 h 1917"/>
                  <a:gd name="T16" fmla="*/ 0 w 1559"/>
                  <a:gd name="T17" fmla="*/ 0 h 1917"/>
                  <a:gd name="T18" fmla="*/ 0 w 1559"/>
                  <a:gd name="T19" fmla="*/ 0 h 1917"/>
                  <a:gd name="T20" fmla="*/ 0 w 1559"/>
                  <a:gd name="T21" fmla="*/ 0 h 1917"/>
                  <a:gd name="T22" fmla="*/ 0 w 1559"/>
                  <a:gd name="T23" fmla="*/ 0 h 1917"/>
                  <a:gd name="T24" fmla="*/ 0 w 1559"/>
                  <a:gd name="T25" fmla="*/ 0 h 1917"/>
                  <a:gd name="T26" fmla="*/ 0 w 1559"/>
                  <a:gd name="T27" fmla="*/ 0 h 1917"/>
                  <a:gd name="T28" fmla="*/ 0 w 1559"/>
                  <a:gd name="T29" fmla="*/ 0 h 1917"/>
                  <a:gd name="T30" fmla="*/ 0 w 1559"/>
                  <a:gd name="T31" fmla="*/ 0 h 1917"/>
                  <a:gd name="T32" fmla="*/ 0 w 1559"/>
                  <a:gd name="T33" fmla="*/ 0 h 1917"/>
                  <a:gd name="T34" fmla="*/ 0 w 1559"/>
                  <a:gd name="T35" fmla="*/ 0 h 1917"/>
                  <a:gd name="T36" fmla="*/ 0 w 1559"/>
                  <a:gd name="T37" fmla="*/ 0 h 1917"/>
                  <a:gd name="T38" fmla="*/ 0 w 1559"/>
                  <a:gd name="T39" fmla="*/ 0 h 1917"/>
                  <a:gd name="T40" fmla="*/ 0 w 1559"/>
                  <a:gd name="T41" fmla="*/ 0 h 1917"/>
                  <a:gd name="T42" fmla="*/ 0 w 1559"/>
                  <a:gd name="T43" fmla="*/ 0 h 1917"/>
                  <a:gd name="T44" fmla="*/ 0 w 1559"/>
                  <a:gd name="T45" fmla="*/ 0 h 1917"/>
                  <a:gd name="T46" fmla="*/ 0 w 1559"/>
                  <a:gd name="T47" fmla="*/ 0 h 1917"/>
                  <a:gd name="T48" fmla="*/ 0 w 1559"/>
                  <a:gd name="T49" fmla="*/ 0 h 1917"/>
                  <a:gd name="T50" fmla="*/ 0 w 1559"/>
                  <a:gd name="T51" fmla="*/ 0 h 1917"/>
                  <a:gd name="T52" fmla="*/ 0 w 1559"/>
                  <a:gd name="T53" fmla="*/ 0 h 1917"/>
                  <a:gd name="T54" fmla="*/ 0 w 1559"/>
                  <a:gd name="T55" fmla="*/ 0 h 1917"/>
                  <a:gd name="T56" fmla="*/ 0 w 1559"/>
                  <a:gd name="T57" fmla="*/ 0 h 1917"/>
                  <a:gd name="T58" fmla="*/ 0 w 1559"/>
                  <a:gd name="T59" fmla="*/ 0 h 1917"/>
                  <a:gd name="T60" fmla="*/ 0 w 1559"/>
                  <a:gd name="T61" fmla="*/ 0 h 1917"/>
                  <a:gd name="T62" fmla="*/ 0 w 1559"/>
                  <a:gd name="T63" fmla="*/ 0 h 1917"/>
                  <a:gd name="T64" fmla="*/ 0 w 1559"/>
                  <a:gd name="T65" fmla="*/ 0 h 1917"/>
                  <a:gd name="T66" fmla="*/ 0 w 1559"/>
                  <a:gd name="T67" fmla="*/ 0 h 1917"/>
                  <a:gd name="T68" fmla="*/ 0 w 1559"/>
                  <a:gd name="T69" fmla="*/ 0 h 1917"/>
                  <a:gd name="T70" fmla="*/ 0 w 1559"/>
                  <a:gd name="T71" fmla="*/ 0 h 1917"/>
                  <a:gd name="T72" fmla="*/ 0 w 1559"/>
                  <a:gd name="T73" fmla="*/ 0 h 1917"/>
                  <a:gd name="T74" fmla="*/ 0 w 1559"/>
                  <a:gd name="T75" fmla="*/ 0 h 1917"/>
                  <a:gd name="T76" fmla="*/ 0 w 1559"/>
                  <a:gd name="T77" fmla="*/ 0 h 1917"/>
                  <a:gd name="T78" fmla="*/ 0 w 1559"/>
                  <a:gd name="T79" fmla="*/ 0 h 1917"/>
                  <a:gd name="T80" fmla="*/ 0 w 1559"/>
                  <a:gd name="T81" fmla="*/ 0 h 1917"/>
                  <a:gd name="T82" fmla="*/ 0 w 1559"/>
                  <a:gd name="T83" fmla="*/ 0 h 1917"/>
                  <a:gd name="T84" fmla="*/ 0 w 1559"/>
                  <a:gd name="T85" fmla="*/ 0 h 1917"/>
                  <a:gd name="T86" fmla="*/ 0 w 1559"/>
                  <a:gd name="T87" fmla="*/ 0 h 1917"/>
                  <a:gd name="T88" fmla="*/ 0 w 1559"/>
                  <a:gd name="T89" fmla="*/ 0 h 1917"/>
                  <a:gd name="T90" fmla="*/ 0 w 1559"/>
                  <a:gd name="T91" fmla="*/ 0 h 1917"/>
                  <a:gd name="T92" fmla="*/ 0 w 1559"/>
                  <a:gd name="T93" fmla="*/ 0 h 1917"/>
                  <a:gd name="T94" fmla="*/ 0 w 1559"/>
                  <a:gd name="T95" fmla="*/ 0 h 1917"/>
                  <a:gd name="T96" fmla="*/ 0 w 1559"/>
                  <a:gd name="T97" fmla="*/ 0 h 1917"/>
                  <a:gd name="T98" fmla="*/ 0 w 1559"/>
                  <a:gd name="T99" fmla="*/ 0 h 1917"/>
                  <a:gd name="T100" fmla="*/ 0 w 1559"/>
                  <a:gd name="T101" fmla="*/ 0 h 1917"/>
                  <a:gd name="T102" fmla="*/ 0 w 1559"/>
                  <a:gd name="T103" fmla="*/ 0 h 1917"/>
                  <a:gd name="T104" fmla="*/ 0 w 1559"/>
                  <a:gd name="T105" fmla="*/ 0 h 1917"/>
                  <a:gd name="T106" fmla="*/ 0 w 1559"/>
                  <a:gd name="T107" fmla="*/ 0 h 1917"/>
                  <a:gd name="T108" fmla="*/ 0 w 1559"/>
                  <a:gd name="T109" fmla="*/ 0 h 1917"/>
                  <a:gd name="T110" fmla="*/ 0 w 1559"/>
                  <a:gd name="T111" fmla="*/ 0 h 191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59"/>
                  <a:gd name="T169" fmla="*/ 0 h 1917"/>
                  <a:gd name="T170" fmla="*/ 1559 w 1559"/>
                  <a:gd name="T171" fmla="*/ 1917 h 191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59" h="1917">
                    <a:moveTo>
                      <a:pt x="0" y="497"/>
                    </a:moveTo>
                    <a:lnTo>
                      <a:pt x="0" y="465"/>
                    </a:lnTo>
                    <a:lnTo>
                      <a:pt x="2" y="432"/>
                    </a:lnTo>
                    <a:lnTo>
                      <a:pt x="6" y="399"/>
                    </a:lnTo>
                    <a:lnTo>
                      <a:pt x="10" y="367"/>
                    </a:lnTo>
                    <a:lnTo>
                      <a:pt x="16" y="335"/>
                    </a:lnTo>
                    <a:lnTo>
                      <a:pt x="23" y="303"/>
                    </a:lnTo>
                    <a:lnTo>
                      <a:pt x="31" y="271"/>
                    </a:lnTo>
                    <a:lnTo>
                      <a:pt x="40" y="240"/>
                    </a:lnTo>
                    <a:lnTo>
                      <a:pt x="49" y="209"/>
                    </a:lnTo>
                    <a:lnTo>
                      <a:pt x="60" y="178"/>
                    </a:lnTo>
                    <a:lnTo>
                      <a:pt x="72" y="148"/>
                    </a:lnTo>
                    <a:lnTo>
                      <a:pt x="84" y="118"/>
                    </a:lnTo>
                    <a:lnTo>
                      <a:pt x="97" y="88"/>
                    </a:lnTo>
                    <a:lnTo>
                      <a:pt x="110" y="58"/>
                    </a:lnTo>
                    <a:lnTo>
                      <a:pt x="125" y="29"/>
                    </a:lnTo>
                    <a:lnTo>
                      <a:pt x="139" y="0"/>
                    </a:lnTo>
                    <a:lnTo>
                      <a:pt x="144" y="36"/>
                    </a:lnTo>
                    <a:lnTo>
                      <a:pt x="150" y="73"/>
                    </a:lnTo>
                    <a:lnTo>
                      <a:pt x="160" y="110"/>
                    </a:lnTo>
                    <a:lnTo>
                      <a:pt x="170" y="146"/>
                    </a:lnTo>
                    <a:lnTo>
                      <a:pt x="181" y="182"/>
                    </a:lnTo>
                    <a:lnTo>
                      <a:pt x="194" y="217"/>
                    </a:lnTo>
                    <a:lnTo>
                      <a:pt x="208" y="253"/>
                    </a:lnTo>
                    <a:lnTo>
                      <a:pt x="224" y="289"/>
                    </a:lnTo>
                    <a:lnTo>
                      <a:pt x="241" y="324"/>
                    </a:lnTo>
                    <a:lnTo>
                      <a:pt x="259" y="358"/>
                    </a:lnTo>
                    <a:lnTo>
                      <a:pt x="277" y="392"/>
                    </a:lnTo>
                    <a:lnTo>
                      <a:pt x="298" y="426"/>
                    </a:lnTo>
                    <a:lnTo>
                      <a:pt x="319" y="459"/>
                    </a:lnTo>
                    <a:lnTo>
                      <a:pt x="341" y="492"/>
                    </a:lnTo>
                    <a:lnTo>
                      <a:pt x="362" y="524"/>
                    </a:lnTo>
                    <a:lnTo>
                      <a:pt x="386" y="556"/>
                    </a:lnTo>
                    <a:lnTo>
                      <a:pt x="410" y="587"/>
                    </a:lnTo>
                    <a:lnTo>
                      <a:pt x="434" y="618"/>
                    </a:lnTo>
                    <a:lnTo>
                      <a:pt x="458" y="648"/>
                    </a:lnTo>
                    <a:lnTo>
                      <a:pt x="483" y="677"/>
                    </a:lnTo>
                    <a:lnTo>
                      <a:pt x="509" y="705"/>
                    </a:lnTo>
                    <a:lnTo>
                      <a:pt x="535" y="733"/>
                    </a:lnTo>
                    <a:lnTo>
                      <a:pt x="560" y="760"/>
                    </a:lnTo>
                    <a:lnTo>
                      <a:pt x="586" y="786"/>
                    </a:lnTo>
                    <a:lnTo>
                      <a:pt x="612" y="811"/>
                    </a:lnTo>
                    <a:lnTo>
                      <a:pt x="638" y="836"/>
                    </a:lnTo>
                    <a:lnTo>
                      <a:pt x="664" y="858"/>
                    </a:lnTo>
                    <a:lnTo>
                      <a:pt x="689" y="881"/>
                    </a:lnTo>
                    <a:lnTo>
                      <a:pt x="715" y="902"/>
                    </a:lnTo>
                    <a:lnTo>
                      <a:pt x="739" y="922"/>
                    </a:lnTo>
                    <a:lnTo>
                      <a:pt x="764" y="941"/>
                    </a:lnTo>
                    <a:lnTo>
                      <a:pt x="788" y="959"/>
                    </a:lnTo>
                    <a:lnTo>
                      <a:pt x="821" y="983"/>
                    </a:lnTo>
                    <a:lnTo>
                      <a:pt x="855" y="1011"/>
                    </a:lnTo>
                    <a:lnTo>
                      <a:pt x="892" y="1041"/>
                    </a:lnTo>
                    <a:lnTo>
                      <a:pt x="932" y="1073"/>
                    </a:lnTo>
                    <a:lnTo>
                      <a:pt x="971" y="1109"/>
                    </a:lnTo>
                    <a:lnTo>
                      <a:pt x="1012" y="1145"/>
                    </a:lnTo>
                    <a:lnTo>
                      <a:pt x="1055" y="1183"/>
                    </a:lnTo>
                    <a:lnTo>
                      <a:pt x="1097" y="1222"/>
                    </a:lnTo>
                    <a:lnTo>
                      <a:pt x="1138" y="1264"/>
                    </a:lnTo>
                    <a:lnTo>
                      <a:pt x="1181" y="1305"/>
                    </a:lnTo>
                    <a:lnTo>
                      <a:pt x="1222" y="1347"/>
                    </a:lnTo>
                    <a:lnTo>
                      <a:pt x="1262" y="1390"/>
                    </a:lnTo>
                    <a:lnTo>
                      <a:pt x="1302" y="1433"/>
                    </a:lnTo>
                    <a:lnTo>
                      <a:pt x="1340" y="1476"/>
                    </a:lnTo>
                    <a:lnTo>
                      <a:pt x="1376" y="1517"/>
                    </a:lnTo>
                    <a:lnTo>
                      <a:pt x="1409" y="1558"/>
                    </a:lnTo>
                    <a:lnTo>
                      <a:pt x="1440" y="1599"/>
                    </a:lnTo>
                    <a:lnTo>
                      <a:pt x="1469" y="1638"/>
                    </a:lnTo>
                    <a:lnTo>
                      <a:pt x="1494" y="1676"/>
                    </a:lnTo>
                    <a:lnTo>
                      <a:pt x="1515" y="1711"/>
                    </a:lnTo>
                    <a:lnTo>
                      <a:pt x="1533" y="1745"/>
                    </a:lnTo>
                    <a:lnTo>
                      <a:pt x="1546" y="1778"/>
                    </a:lnTo>
                    <a:lnTo>
                      <a:pt x="1555" y="1806"/>
                    </a:lnTo>
                    <a:lnTo>
                      <a:pt x="1559" y="1832"/>
                    </a:lnTo>
                    <a:lnTo>
                      <a:pt x="1558" y="1856"/>
                    </a:lnTo>
                    <a:lnTo>
                      <a:pt x="1552" y="1876"/>
                    </a:lnTo>
                    <a:lnTo>
                      <a:pt x="1539" y="1892"/>
                    </a:lnTo>
                    <a:lnTo>
                      <a:pt x="1521" y="1905"/>
                    </a:lnTo>
                    <a:lnTo>
                      <a:pt x="1496" y="1913"/>
                    </a:lnTo>
                    <a:lnTo>
                      <a:pt x="1464" y="1917"/>
                    </a:lnTo>
                    <a:lnTo>
                      <a:pt x="1425" y="1916"/>
                    </a:lnTo>
                    <a:lnTo>
                      <a:pt x="1378" y="1911"/>
                    </a:lnTo>
                    <a:lnTo>
                      <a:pt x="1289" y="1895"/>
                    </a:lnTo>
                    <a:lnTo>
                      <a:pt x="1204" y="1878"/>
                    </a:lnTo>
                    <a:lnTo>
                      <a:pt x="1122" y="1857"/>
                    </a:lnTo>
                    <a:lnTo>
                      <a:pt x="1042" y="1835"/>
                    </a:lnTo>
                    <a:lnTo>
                      <a:pt x="967" y="1812"/>
                    </a:lnTo>
                    <a:lnTo>
                      <a:pt x="893" y="1786"/>
                    </a:lnTo>
                    <a:lnTo>
                      <a:pt x="823" y="1758"/>
                    </a:lnTo>
                    <a:lnTo>
                      <a:pt x="756" y="1728"/>
                    </a:lnTo>
                    <a:lnTo>
                      <a:pt x="692" y="1696"/>
                    </a:lnTo>
                    <a:lnTo>
                      <a:pt x="631" y="1662"/>
                    </a:lnTo>
                    <a:lnTo>
                      <a:pt x="573" y="1627"/>
                    </a:lnTo>
                    <a:lnTo>
                      <a:pt x="518" y="1589"/>
                    </a:lnTo>
                    <a:lnTo>
                      <a:pt x="466" y="1550"/>
                    </a:lnTo>
                    <a:lnTo>
                      <a:pt x="416" y="1509"/>
                    </a:lnTo>
                    <a:lnTo>
                      <a:pt x="369" y="1466"/>
                    </a:lnTo>
                    <a:lnTo>
                      <a:pt x="326" y="1421"/>
                    </a:lnTo>
                    <a:lnTo>
                      <a:pt x="286" y="1375"/>
                    </a:lnTo>
                    <a:lnTo>
                      <a:pt x="248" y="1327"/>
                    </a:lnTo>
                    <a:lnTo>
                      <a:pt x="212" y="1277"/>
                    </a:lnTo>
                    <a:lnTo>
                      <a:pt x="180" y="1226"/>
                    </a:lnTo>
                    <a:lnTo>
                      <a:pt x="150" y="1174"/>
                    </a:lnTo>
                    <a:lnTo>
                      <a:pt x="124" y="1119"/>
                    </a:lnTo>
                    <a:lnTo>
                      <a:pt x="99" y="1063"/>
                    </a:lnTo>
                    <a:lnTo>
                      <a:pt x="78" y="1006"/>
                    </a:lnTo>
                    <a:lnTo>
                      <a:pt x="58" y="947"/>
                    </a:lnTo>
                    <a:lnTo>
                      <a:pt x="42" y="887"/>
                    </a:lnTo>
                    <a:lnTo>
                      <a:pt x="28" y="825"/>
                    </a:lnTo>
                    <a:lnTo>
                      <a:pt x="18" y="763"/>
                    </a:lnTo>
                    <a:lnTo>
                      <a:pt x="9" y="698"/>
                    </a:lnTo>
                    <a:lnTo>
                      <a:pt x="4" y="633"/>
                    </a:lnTo>
                    <a:lnTo>
                      <a:pt x="0" y="566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0D9F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28" name="Freeform 104"/>
              <p:cNvSpPr>
                <a:spLocks/>
              </p:cNvSpPr>
              <p:nvPr/>
            </p:nvSpPr>
            <p:spPr bwMode="auto">
              <a:xfrm>
                <a:off x="3371" y="1545"/>
                <a:ext cx="72" cy="108"/>
              </a:xfrm>
              <a:custGeom>
                <a:avLst/>
                <a:gdLst>
                  <a:gd name="T0" fmla="*/ 0 w 502"/>
                  <a:gd name="T1" fmla="*/ 0 h 756"/>
                  <a:gd name="T2" fmla="*/ 0 w 502"/>
                  <a:gd name="T3" fmla="*/ 0 h 756"/>
                  <a:gd name="T4" fmla="*/ 0 w 502"/>
                  <a:gd name="T5" fmla="*/ 0 h 756"/>
                  <a:gd name="T6" fmla="*/ 0 w 502"/>
                  <a:gd name="T7" fmla="*/ 0 h 756"/>
                  <a:gd name="T8" fmla="*/ 0 w 502"/>
                  <a:gd name="T9" fmla="*/ 0 h 756"/>
                  <a:gd name="T10" fmla="*/ 0 w 502"/>
                  <a:gd name="T11" fmla="*/ 0 h 756"/>
                  <a:gd name="T12" fmla="*/ 0 w 502"/>
                  <a:gd name="T13" fmla="*/ 0 h 756"/>
                  <a:gd name="T14" fmla="*/ 0 w 502"/>
                  <a:gd name="T15" fmla="*/ 0 h 756"/>
                  <a:gd name="T16" fmla="*/ 0 w 502"/>
                  <a:gd name="T17" fmla="*/ 0 h 756"/>
                  <a:gd name="T18" fmla="*/ 0 w 502"/>
                  <a:gd name="T19" fmla="*/ 0 h 756"/>
                  <a:gd name="T20" fmla="*/ 0 w 502"/>
                  <a:gd name="T21" fmla="*/ 0 h 756"/>
                  <a:gd name="T22" fmla="*/ 0 w 502"/>
                  <a:gd name="T23" fmla="*/ 0 h 756"/>
                  <a:gd name="T24" fmla="*/ 0 w 502"/>
                  <a:gd name="T25" fmla="*/ 0 h 756"/>
                  <a:gd name="T26" fmla="*/ 0 w 502"/>
                  <a:gd name="T27" fmla="*/ 0 h 756"/>
                  <a:gd name="T28" fmla="*/ 0 w 502"/>
                  <a:gd name="T29" fmla="*/ 0 h 756"/>
                  <a:gd name="T30" fmla="*/ 0 w 502"/>
                  <a:gd name="T31" fmla="*/ 0 h 756"/>
                  <a:gd name="T32" fmla="*/ 0 w 502"/>
                  <a:gd name="T33" fmla="*/ 0 h 756"/>
                  <a:gd name="T34" fmla="*/ 0 w 502"/>
                  <a:gd name="T35" fmla="*/ 0 h 756"/>
                  <a:gd name="T36" fmla="*/ 0 w 502"/>
                  <a:gd name="T37" fmla="*/ 0 h 756"/>
                  <a:gd name="T38" fmla="*/ 0 w 502"/>
                  <a:gd name="T39" fmla="*/ 0 h 756"/>
                  <a:gd name="T40" fmla="*/ 0 w 502"/>
                  <a:gd name="T41" fmla="*/ 0 h 756"/>
                  <a:gd name="T42" fmla="*/ 0 w 502"/>
                  <a:gd name="T43" fmla="*/ 0 h 756"/>
                  <a:gd name="T44" fmla="*/ 0 w 502"/>
                  <a:gd name="T45" fmla="*/ 0 h 756"/>
                  <a:gd name="T46" fmla="*/ 0 w 502"/>
                  <a:gd name="T47" fmla="*/ 0 h 756"/>
                  <a:gd name="T48" fmla="*/ 0 w 502"/>
                  <a:gd name="T49" fmla="*/ 0 h 756"/>
                  <a:gd name="T50" fmla="*/ 0 w 502"/>
                  <a:gd name="T51" fmla="*/ 0 h 756"/>
                  <a:gd name="T52" fmla="*/ 0 w 502"/>
                  <a:gd name="T53" fmla="*/ 0 h 756"/>
                  <a:gd name="T54" fmla="*/ 0 w 502"/>
                  <a:gd name="T55" fmla="*/ 0 h 756"/>
                  <a:gd name="T56" fmla="*/ 0 w 502"/>
                  <a:gd name="T57" fmla="*/ 0 h 756"/>
                  <a:gd name="T58" fmla="*/ 0 w 502"/>
                  <a:gd name="T59" fmla="*/ 0 h 756"/>
                  <a:gd name="T60" fmla="*/ 0 w 502"/>
                  <a:gd name="T61" fmla="*/ 0 h 756"/>
                  <a:gd name="T62" fmla="*/ 0 w 502"/>
                  <a:gd name="T63" fmla="*/ 0 h 756"/>
                  <a:gd name="T64" fmla="*/ 0 w 502"/>
                  <a:gd name="T65" fmla="*/ 0 h 756"/>
                  <a:gd name="T66" fmla="*/ 0 w 502"/>
                  <a:gd name="T67" fmla="*/ 0 h 756"/>
                  <a:gd name="T68" fmla="*/ 0 w 502"/>
                  <a:gd name="T69" fmla="*/ 0 h 756"/>
                  <a:gd name="T70" fmla="*/ 0 w 502"/>
                  <a:gd name="T71" fmla="*/ 0 h 756"/>
                  <a:gd name="T72" fmla="*/ 0 w 502"/>
                  <a:gd name="T73" fmla="*/ 0 h 7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02"/>
                  <a:gd name="T112" fmla="*/ 0 h 756"/>
                  <a:gd name="T113" fmla="*/ 502 w 502"/>
                  <a:gd name="T114" fmla="*/ 756 h 7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02" h="756">
                    <a:moveTo>
                      <a:pt x="502" y="77"/>
                    </a:moveTo>
                    <a:lnTo>
                      <a:pt x="492" y="168"/>
                    </a:lnTo>
                    <a:lnTo>
                      <a:pt x="479" y="257"/>
                    </a:lnTo>
                    <a:lnTo>
                      <a:pt x="467" y="344"/>
                    </a:lnTo>
                    <a:lnTo>
                      <a:pt x="455" y="430"/>
                    </a:lnTo>
                    <a:lnTo>
                      <a:pt x="440" y="513"/>
                    </a:lnTo>
                    <a:lnTo>
                      <a:pt x="427" y="596"/>
                    </a:lnTo>
                    <a:lnTo>
                      <a:pt x="412" y="678"/>
                    </a:lnTo>
                    <a:lnTo>
                      <a:pt x="397" y="756"/>
                    </a:lnTo>
                    <a:lnTo>
                      <a:pt x="367" y="755"/>
                    </a:lnTo>
                    <a:lnTo>
                      <a:pt x="337" y="752"/>
                    </a:lnTo>
                    <a:lnTo>
                      <a:pt x="306" y="749"/>
                    </a:lnTo>
                    <a:lnTo>
                      <a:pt x="274" y="745"/>
                    </a:lnTo>
                    <a:lnTo>
                      <a:pt x="241" y="741"/>
                    </a:lnTo>
                    <a:lnTo>
                      <a:pt x="207" y="736"/>
                    </a:lnTo>
                    <a:lnTo>
                      <a:pt x="173" y="730"/>
                    </a:lnTo>
                    <a:lnTo>
                      <a:pt x="136" y="723"/>
                    </a:lnTo>
                    <a:lnTo>
                      <a:pt x="102" y="716"/>
                    </a:lnTo>
                    <a:lnTo>
                      <a:pt x="68" y="709"/>
                    </a:lnTo>
                    <a:lnTo>
                      <a:pt x="34" y="701"/>
                    </a:lnTo>
                    <a:lnTo>
                      <a:pt x="0" y="692"/>
                    </a:lnTo>
                    <a:lnTo>
                      <a:pt x="21" y="613"/>
                    </a:lnTo>
                    <a:lnTo>
                      <a:pt x="40" y="530"/>
                    </a:lnTo>
                    <a:lnTo>
                      <a:pt x="60" y="446"/>
                    </a:lnTo>
                    <a:lnTo>
                      <a:pt x="79" y="359"/>
                    </a:lnTo>
                    <a:lnTo>
                      <a:pt x="97" y="273"/>
                    </a:lnTo>
                    <a:lnTo>
                      <a:pt x="116" y="183"/>
                    </a:lnTo>
                    <a:lnTo>
                      <a:pt x="133" y="92"/>
                    </a:lnTo>
                    <a:lnTo>
                      <a:pt x="151" y="0"/>
                    </a:lnTo>
                    <a:lnTo>
                      <a:pt x="193" y="10"/>
                    </a:lnTo>
                    <a:lnTo>
                      <a:pt x="237" y="21"/>
                    </a:lnTo>
                    <a:lnTo>
                      <a:pt x="280" y="32"/>
                    </a:lnTo>
                    <a:lnTo>
                      <a:pt x="323" y="41"/>
                    </a:lnTo>
                    <a:lnTo>
                      <a:pt x="368" y="50"/>
                    </a:lnTo>
                    <a:lnTo>
                      <a:pt x="412" y="59"/>
                    </a:lnTo>
                    <a:lnTo>
                      <a:pt x="458" y="69"/>
                    </a:lnTo>
                    <a:lnTo>
                      <a:pt x="502" y="77"/>
                    </a:lnTo>
                    <a:close/>
                  </a:path>
                </a:pathLst>
              </a:custGeom>
              <a:solidFill>
                <a:srgbClr val="BA39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29" name="Freeform 105"/>
              <p:cNvSpPr>
                <a:spLocks/>
              </p:cNvSpPr>
              <p:nvPr/>
            </p:nvSpPr>
            <p:spPr bwMode="auto">
              <a:xfrm>
                <a:off x="3428" y="1552"/>
                <a:ext cx="143" cy="115"/>
              </a:xfrm>
              <a:custGeom>
                <a:avLst/>
                <a:gdLst>
                  <a:gd name="T0" fmla="*/ 0 w 1000"/>
                  <a:gd name="T1" fmla="*/ 0 h 805"/>
                  <a:gd name="T2" fmla="*/ 0 w 1000"/>
                  <a:gd name="T3" fmla="*/ 0 h 805"/>
                  <a:gd name="T4" fmla="*/ 0 w 1000"/>
                  <a:gd name="T5" fmla="*/ 0 h 805"/>
                  <a:gd name="T6" fmla="*/ 0 w 1000"/>
                  <a:gd name="T7" fmla="*/ 0 h 805"/>
                  <a:gd name="T8" fmla="*/ 0 w 1000"/>
                  <a:gd name="T9" fmla="*/ 0 h 805"/>
                  <a:gd name="T10" fmla="*/ 0 w 1000"/>
                  <a:gd name="T11" fmla="*/ 0 h 805"/>
                  <a:gd name="T12" fmla="*/ 0 w 1000"/>
                  <a:gd name="T13" fmla="*/ 0 h 805"/>
                  <a:gd name="T14" fmla="*/ 0 w 1000"/>
                  <a:gd name="T15" fmla="*/ 0 h 805"/>
                  <a:gd name="T16" fmla="*/ 0 w 1000"/>
                  <a:gd name="T17" fmla="*/ 0 h 805"/>
                  <a:gd name="T18" fmla="*/ 0 w 1000"/>
                  <a:gd name="T19" fmla="*/ 0 h 805"/>
                  <a:gd name="T20" fmla="*/ 0 w 1000"/>
                  <a:gd name="T21" fmla="*/ 0 h 805"/>
                  <a:gd name="T22" fmla="*/ 0 w 1000"/>
                  <a:gd name="T23" fmla="*/ 0 h 805"/>
                  <a:gd name="T24" fmla="*/ 0 w 1000"/>
                  <a:gd name="T25" fmla="*/ 0 h 805"/>
                  <a:gd name="T26" fmla="*/ 0 w 1000"/>
                  <a:gd name="T27" fmla="*/ 0 h 805"/>
                  <a:gd name="T28" fmla="*/ 0 w 1000"/>
                  <a:gd name="T29" fmla="*/ 0 h 805"/>
                  <a:gd name="T30" fmla="*/ 0 w 1000"/>
                  <a:gd name="T31" fmla="*/ 0 h 805"/>
                  <a:gd name="T32" fmla="*/ 0 w 1000"/>
                  <a:gd name="T33" fmla="*/ 0 h 805"/>
                  <a:gd name="T34" fmla="*/ 0 w 1000"/>
                  <a:gd name="T35" fmla="*/ 0 h 805"/>
                  <a:gd name="T36" fmla="*/ 0 w 1000"/>
                  <a:gd name="T37" fmla="*/ 0 h 805"/>
                  <a:gd name="T38" fmla="*/ 0 w 1000"/>
                  <a:gd name="T39" fmla="*/ 0 h 805"/>
                  <a:gd name="T40" fmla="*/ 0 w 1000"/>
                  <a:gd name="T41" fmla="*/ 0 h 805"/>
                  <a:gd name="T42" fmla="*/ 0 w 1000"/>
                  <a:gd name="T43" fmla="*/ 0 h 805"/>
                  <a:gd name="T44" fmla="*/ 0 w 1000"/>
                  <a:gd name="T45" fmla="*/ 0 h 805"/>
                  <a:gd name="T46" fmla="*/ 0 w 1000"/>
                  <a:gd name="T47" fmla="*/ 0 h 805"/>
                  <a:gd name="T48" fmla="*/ 0 w 1000"/>
                  <a:gd name="T49" fmla="*/ 0 h 805"/>
                  <a:gd name="T50" fmla="*/ 0 w 1000"/>
                  <a:gd name="T51" fmla="*/ 0 h 805"/>
                  <a:gd name="T52" fmla="*/ 0 w 1000"/>
                  <a:gd name="T53" fmla="*/ 0 h 805"/>
                  <a:gd name="T54" fmla="*/ 0 w 1000"/>
                  <a:gd name="T55" fmla="*/ 0 h 805"/>
                  <a:gd name="T56" fmla="*/ 0 w 1000"/>
                  <a:gd name="T57" fmla="*/ 0 h 805"/>
                  <a:gd name="T58" fmla="*/ 0 w 1000"/>
                  <a:gd name="T59" fmla="*/ 0 h 805"/>
                  <a:gd name="T60" fmla="*/ 0 w 1000"/>
                  <a:gd name="T61" fmla="*/ 0 h 805"/>
                  <a:gd name="T62" fmla="*/ 0 w 1000"/>
                  <a:gd name="T63" fmla="*/ 0 h 805"/>
                  <a:gd name="T64" fmla="*/ 0 w 1000"/>
                  <a:gd name="T65" fmla="*/ 0 h 805"/>
                  <a:gd name="T66" fmla="*/ 0 w 1000"/>
                  <a:gd name="T67" fmla="*/ 0 h 805"/>
                  <a:gd name="T68" fmla="*/ 0 w 1000"/>
                  <a:gd name="T69" fmla="*/ 0 h 805"/>
                  <a:gd name="T70" fmla="*/ 0 w 1000"/>
                  <a:gd name="T71" fmla="*/ 0 h 80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00"/>
                  <a:gd name="T109" fmla="*/ 0 h 805"/>
                  <a:gd name="T110" fmla="*/ 1000 w 1000"/>
                  <a:gd name="T111" fmla="*/ 805 h 80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00" h="805">
                    <a:moveTo>
                      <a:pt x="1000" y="0"/>
                    </a:moveTo>
                    <a:lnTo>
                      <a:pt x="997" y="53"/>
                    </a:lnTo>
                    <a:lnTo>
                      <a:pt x="992" y="105"/>
                    </a:lnTo>
                    <a:lnTo>
                      <a:pt x="987" y="155"/>
                    </a:lnTo>
                    <a:lnTo>
                      <a:pt x="979" y="205"/>
                    </a:lnTo>
                    <a:lnTo>
                      <a:pt x="970" y="254"/>
                    </a:lnTo>
                    <a:lnTo>
                      <a:pt x="960" y="301"/>
                    </a:lnTo>
                    <a:lnTo>
                      <a:pt x="948" y="348"/>
                    </a:lnTo>
                    <a:lnTo>
                      <a:pt x="935" y="391"/>
                    </a:lnTo>
                    <a:lnTo>
                      <a:pt x="921" y="434"/>
                    </a:lnTo>
                    <a:lnTo>
                      <a:pt x="904" y="476"/>
                    </a:lnTo>
                    <a:lnTo>
                      <a:pt x="885" y="515"/>
                    </a:lnTo>
                    <a:lnTo>
                      <a:pt x="866" y="552"/>
                    </a:lnTo>
                    <a:lnTo>
                      <a:pt x="843" y="588"/>
                    </a:lnTo>
                    <a:lnTo>
                      <a:pt x="819" y="620"/>
                    </a:lnTo>
                    <a:lnTo>
                      <a:pt x="793" y="651"/>
                    </a:lnTo>
                    <a:lnTo>
                      <a:pt x="766" y="679"/>
                    </a:lnTo>
                    <a:lnTo>
                      <a:pt x="736" y="704"/>
                    </a:lnTo>
                    <a:lnTo>
                      <a:pt x="704" y="727"/>
                    </a:lnTo>
                    <a:lnTo>
                      <a:pt x="669" y="748"/>
                    </a:lnTo>
                    <a:lnTo>
                      <a:pt x="633" y="765"/>
                    </a:lnTo>
                    <a:lnTo>
                      <a:pt x="594" y="780"/>
                    </a:lnTo>
                    <a:lnTo>
                      <a:pt x="553" y="791"/>
                    </a:lnTo>
                    <a:lnTo>
                      <a:pt x="509" y="798"/>
                    </a:lnTo>
                    <a:lnTo>
                      <a:pt x="464" y="804"/>
                    </a:lnTo>
                    <a:lnTo>
                      <a:pt x="415" y="805"/>
                    </a:lnTo>
                    <a:lnTo>
                      <a:pt x="364" y="803"/>
                    </a:lnTo>
                    <a:lnTo>
                      <a:pt x="310" y="796"/>
                    </a:lnTo>
                    <a:lnTo>
                      <a:pt x="254" y="786"/>
                    </a:lnTo>
                    <a:lnTo>
                      <a:pt x="194" y="773"/>
                    </a:lnTo>
                    <a:lnTo>
                      <a:pt x="133" y="755"/>
                    </a:lnTo>
                    <a:lnTo>
                      <a:pt x="68" y="733"/>
                    </a:lnTo>
                    <a:lnTo>
                      <a:pt x="0" y="706"/>
                    </a:lnTo>
                    <a:lnTo>
                      <a:pt x="15" y="628"/>
                    </a:lnTo>
                    <a:lnTo>
                      <a:pt x="30" y="546"/>
                    </a:lnTo>
                    <a:lnTo>
                      <a:pt x="43" y="463"/>
                    </a:lnTo>
                    <a:lnTo>
                      <a:pt x="58" y="380"/>
                    </a:lnTo>
                    <a:lnTo>
                      <a:pt x="70" y="294"/>
                    </a:lnTo>
                    <a:lnTo>
                      <a:pt x="82" y="207"/>
                    </a:lnTo>
                    <a:lnTo>
                      <a:pt x="95" y="118"/>
                    </a:lnTo>
                    <a:lnTo>
                      <a:pt x="105" y="27"/>
                    </a:lnTo>
                    <a:lnTo>
                      <a:pt x="130" y="36"/>
                    </a:lnTo>
                    <a:lnTo>
                      <a:pt x="155" y="45"/>
                    </a:lnTo>
                    <a:lnTo>
                      <a:pt x="180" y="52"/>
                    </a:lnTo>
                    <a:lnTo>
                      <a:pt x="205" y="59"/>
                    </a:lnTo>
                    <a:lnTo>
                      <a:pt x="231" y="66"/>
                    </a:lnTo>
                    <a:lnTo>
                      <a:pt x="257" y="73"/>
                    </a:lnTo>
                    <a:lnTo>
                      <a:pt x="284" y="79"/>
                    </a:lnTo>
                    <a:lnTo>
                      <a:pt x="311" y="84"/>
                    </a:lnTo>
                    <a:lnTo>
                      <a:pt x="338" y="89"/>
                    </a:lnTo>
                    <a:lnTo>
                      <a:pt x="365" y="93"/>
                    </a:lnTo>
                    <a:lnTo>
                      <a:pt x="393" y="96"/>
                    </a:lnTo>
                    <a:lnTo>
                      <a:pt x="420" y="99"/>
                    </a:lnTo>
                    <a:lnTo>
                      <a:pt x="447" y="102"/>
                    </a:lnTo>
                    <a:lnTo>
                      <a:pt x="476" y="104"/>
                    </a:lnTo>
                    <a:lnTo>
                      <a:pt x="504" y="105"/>
                    </a:lnTo>
                    <a:lnTo>
                      <a:pt x="532" y="105"/>
                    </a:lnTo>
                    <a:lnTo>
                      <a:pt x="561" y="105"/>
                    </a:lnTo>
                    <a:lnTo>
                      <a:pt x="590" y="104"/>
                    </a:lnTo>
                    <a:lnTo>
                      <a:pt x="619" y="102"/>
                    </a:lnTo>
                    <a:lnTo>
                      <a:pt x="648" y="98"/>
                    </a:lnTo>
                    <a:lnTo>
                      <a:pt x="677" y="95"/>
                    </a:lnTo>
                    <a:lnTo>
                      <a:pt x="706" y="91"/>
                    </a:lnTo>
                    <a:lnTo>
                      <a:pt x="735" y="86"/>
                    </a:lnTo>
                    <a:lnTo>
                      <a:pt x="765" y="80"/>
                    </a:lnTo>
                    <a:lnTo>
                      <a:pt x="793" y="74"/>
                    </a:lnTo>
                    <a:lnTo>
                      <a:pt x="823" y="65"/>
                    </a:lnTo>
                    <a:lnTo>
                      <a:pt x="852" y="57"/>
                    </a:lnTo>
                    <a:lnTo>
                      <a:pt x="882" y="48"/>
                    </a:lnTo>
                    <a:lnTo>
                      <a:pt x="911" y="37"/>
                    </a:lnTo>
                    <a:lnTo>
                      <a:pt x="941" y="26"/>
                    </a:lnTo>
                    <a:lnTo>
                      <a:pt x="971" y="14"/>
                    </a:lnTo>
                    <a:lnTo>
                      <a:pt x="1000" y="0"/>
                    </a:lnTo>
                    <a:close/>
                  </a:path>
                </a:pathLst>
              </a:custGeom>
              <a:solidFill>
                <a:srgbClr val="E4E6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30" name="Freeform 106"/>
              <p:cNvSpPr>
                <a:spLocks/>
              </p:cNvSpPr>
              <p:nvPr/>
            </p:nvSpPr>
            <p:spPr bwMode="auto">
              <a:xfrm>
                <a:off x="3319" y="1530"/>
                <a:ext cx="74" cy="113"/>
              </a:xfrm>
              <a:custGeom>
                <a:avLst/>
                <a:gdLst>
                  <a:gd name="T0" fmla="*/ 0 w 514"/>
                  <a:gd name="T1" fmla="*/ 0 h 796"/>
                  <a:gd name="T2" fmla="*/ 0 w 514"/>
                  <a:gd name="T3" fmla="*/ 0 h 796"/>
                  <a:gd name="T4" fmla="*/ 0 w 514"/>
                  <a:gd name="T5" fmla="*/ 0 h 796"/>
                  <a:gd name="T6" fmla="*/ 0 w 514"/>
                  <a:gd name="T7" fmla="*/ 0 h 796"/>
                  <a:gd name="T8" fmla="*/ 0 w 514"/>
                  <a:gd name="T9" fmla="*/ 0 h 796"/>
                  <a:gd name="T10" fmla="*/ 0 w 514"/>
                  <a:gd name="T11" fmla="*/ 0 h 796"/>
                  <a:gd name="T12" fmla="*/ 0 w 514"/>
                  <a:gd name="T13" fmla="*/ 0 h 796"/>
                  <a:gd name="T14" fmla="*/ 0 w 514"/>
                  <a:gd name="T15" fmla="*/ 0 h 796"/>
                  <a:gd name="T16" fmla="*/ 0 w 514"/>
                  <a:gd name="T17" fmla="*/ 0 h 796"/>
                  <a:gd name="T18" fmla="*/ 0 w 514"/>
                  <a:gd name="T19" fmla="*/ 0 h 796"/>
                  <a:gd name="T20" fmla="*/ 0 w 514"/>
                  <a:gd name="T21" fmla="*/ 0 h 796"/>
                  <a:gd name="T22" fmla="*/ 0 w 514"/>
                  <a:gd name="T23" fmla="*/ 0 h 796"/>
                  <a:gd name="T24" fmla="*/ 0 w 514"/>
                  <a:gd name="T25" fmla="*/ 0 h 796"/>
                  <a:gd name="T26" fmla="*/ 0 w 514"/>
                  <a:gd name="T27" fmla="*/ 0 h 796"/>
                  <a:gd name="T28" fmla="*/ 0 w 514"/>
                  <a:gd name="T29" fmla="*/ 0 h 796"/>
                  <a:gd name="T30" fmla="*/ 0 w 514"/>
                  <a:gd name="T31" fmla="*/ 0 h 796"/>
                  <a:gd name="T32" fmla="*/ 0 w 514"/>
                  <a:gd name="T33" fmla="*/ 0 h 796"/>
                  <a:gd name="T34" fmla="*/ 0 w 514"/>
                  <a:gd name="T35" fmla="*/ 0 h 796"/>
                  <a:gd name="T36" fmla="*/ 0 w 514"/>
                  <a:gd name="T37" fmla="*/ 0 h 796"/>
                  <a:gd name="T38" fmla="*/ 0 w 514"/>
                  <a:gd name="T39" fmla="*/ 0 h 796"/>
                  <a:gd name="T40" fmla="*/ 0 w 514"/>
                  <a:gd name="T41" fmla="*/ 0 h 796"/>
                  <a:gd name="T42" fmla="*/ 0 w 514"/>
                  <a:gd name="T43" fmla="*/ 0 h 796"/>
                  <a:gd name="T44" fmla="*/ 0 w 514"/>
                  <a:gd name="T45" fmla="*/ 0 h 796"/>
                  <a:gd name="T46" fmla="*/ 0 w 514"/>
                  <a:gd name="T47" fmla="*/ 0 h 796"/>
                  <a:gd name="T48" fmla="*/ 0 w 514"/>
                  <a:gd name="T49" fmla="*/ 0 h 796"/>
                  <a:gd name="T50" fmla="*/ 0 w 514"/>
                  <a:gd name="T51" fmla="*/ 0 h 796"/>
                  <a:gd name="T52" fmla="*/ 0 w 514"/>
                  <a:gd name="T53" fmla="*/ 0 h 796"/>
                  <a:gd name="T54" fmla="*/ 0 w 514"/>
                  <a:gd name="T55" fmla="*/ 0 h 796"/>
                  <a:gd name="T56" fmla="*/ 0 w 514"/>
                  <a:gd name="T57" fmla="*/ 0 h 796"/>
                  <a:gd name="T58" fmla="*/ 0 w 514"/>
                  <a:gd name="T59" fmla="*/ 0 h 796"/>
                  <a:gd name="T60" fmla="*/ 0 w 514"/>
                  <a:gd name="T61" fmla="*/ 0 h 796"/>
                  <a:gd name="T62" fmla="*/ 0 w 514"/>
                  <a:gd name="T63" fmla="*/ 0 h 796"/>
                  <a:gd name="T64" fmla="*/ 0 w 514"/>
                  <a:gd name="T65" fmla="*/ 0 h 79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14"/>
                  <a:gd name="T100" fmla="*/ 0 h 796"/>
                  <a:gd name="T101" fmla="*/ 514 w 514"/>
                  <a:gd name="T102" fmla="*/ 796 h 79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14" h="796">
                    <a:moveTo>
                      <a:pt x="514" y="104"/>
                    </a:moveTo>
                    <a:lnTo>
                      <a:pt x="496" y="196"/>
                    </a:lnTo>
                    <a:lnTo>
                      <a:pt x="479" y="287"/>
                    </a:lnTo>
                    <a:lnTo>
                      <a:pt x="460" y="377"/>
                    </a:lnTo>
                    <a:lnTo>
                      <a:pt x="442" y="463"/>
                    </a:lnTo>
                    <a:lnTo>
                      <a:pt x="423" y="550"/>
                    </a:lnTo>
                    <a:lnTo>
                      <a:pt x="403" y="634"/>
                    </a:lnTo>
                    <a:lnTo>
                      <a:pt x="384" y="717"/>
                    </a:lnTo>
                    <a:lnTo>
                      <a:pt x="363" y="796"/>
                    </a:lnTo>
                    <a:lnTo>
                      <a:pt x="317" y="784"/>
                    </a:lnTo>
                    <a:lnTo>
                      <a:pt x="269" y="772"/>
                    </a:lnTo>
                    <a:lnTo>
                      <a:pt x="223" y="758"/>
                    </a:lnTo>
                    <a:lnTo>
                      <a:pt x="178" y="743"/>
                    </a:lnTo>
                    <a:lnTo>
                      <a:pt x="133" y="728"/>
                    </a:lnTo>
                    <a:lnTo>
                      <a:pt x="88" y="712"/>
                    </a:lnTo>
                    <a:lnTo>
                      <a:pt x="44" y="695"/>
                    </a:lnTo>
                    <a:lnTo>
                      <a:pt x="0" y="677"/>
                    </a:lnTo>
                    <a:lnTo>
                      <a:pt x="25" y="599"/>
                    </a:lnTo>
                    <a:lnTo>
                      <a:pt x="51" y="517"/>
                    </a:lnTo>
                    <a:lnTo>
                      <a:pt x="76" y="435"/>
                    </a:lnTo>
                    <a:lnTo>
                      <a:pt x="101" y="352"/>
                    </a:lnTo>
                    <a:lnTo>
                      <a:pt x="124" y="266"/>
                    </a:lnTo>
                    <a:lnTo>
                      <a:pt x="147" y="179"/>
                    </a:lnTo>
                    <a:lnTo>
                      <a:pt x="170" y="90"/>
                    </a:lnTo>
                    <a:lnTo>
                      <a:pt x="192" y="0"/>
                    </a:lnTo>
                    <a:lnTo>
                      <a:pt x="230" y="15"/>
                    </a:lnTo>
                    <a:lnTo>
                      <a:pt x="268" y="28"/>
                    </a:lnTo>
                    <a:lnTo>
                      <a:pt x="307" y="41"/>
                    </a:lnTo>
                    <a:lnTo>
                      <a:pt x="346" y="55"/>
                    </a:lnTo>
                    <a:lnTo>
                      <a:pt x="388" y="67"/>
                    </a:lnTo>
                    <a:lnTo>
                      <a:pt x="429" y="80"/>
                    </a:lnTo>
                    <a:lnTo>
                      <a:pt x="472" y="92"/>
                    </a:lnTo>
                    <a:lnTo>
                      <a:pt x="514" y="104"/>
                    </a:lnTo>
                    <a:close/>
                  </a:path>
                </a:pathLst>
              </a:custGeom>
              <a:solidFill>
                <a:srgbClr val="1B4D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31" name="Freeform 107"/>
              <p:cNvSpPr>
                <a:spLocks/>
              </p:cNvSpPr>
              <p:nvPr/>
            </p:nvSpPr>
            <p:spPr bwMode="auto">
              <a:xfrm>
                <a:off x="3272" y="1508"/>
                <a:ext cx="75" cy="118"/>
              </a:xfrm>
              <a:custGeom>
                <a:avLst/>
                <a:gdLst>
                  <a:gd name="T0" fmla="*/ 0 w 525"/>
                  <a:gd name="T1" fmla="*/ 0 h 830"/>
                  <a:gd name="T2" fmla="*/ 0 w 525"/>
                  <a:gd name="T3" fmla="*/ 0 h 830"/>
                  <a:gd name="T4" fmla="*/ 0 w 525"/>
                  <a:gd name="T5" fmla="*/ 0 h 830"/>
                  <a:gd name="T6" fmla="*/ 0 w 525"/>
                  <a:gd name="T7" fmla="*/ 0 h 830"/>
                  <a:gd name="T8" fmla="*/ 0 w 525"/>
                  <a:gd name="T9" fmla="*/ 0 h 830"/>
                  <a:gd name="T10" fmla="*/ 0 w 525"/>
                  <a:gd name="T11" fmla="*/ 0 h 830"/>
                  <a:gd name="T12" fmla="*/ 0 w 525"/>
                  <a:gd name="T13" fmla="*/ 0 h 830"/>
                  <a:gd name="T14" fmla="*/ 0 w 525"/>
                  <a:gd name="T15" fmla="*/ 0 h 830"/>
                  <a:gd name="T16" fmla="*/ 0 w 525"/>
                  <a:gd name="T17" fmla="*/ 0 h 830"/>
                  <a:gd name="T18" fmla="*/ 0 w 525"/>
                  <a:gd name="T19" fmla="*/ 0 h 830"/>
                  <a:gd name="T20" fmla="*/ 0 w 525"/>
                  <a:gd name="T21" fmla="*/ 0 h 830"/>
                  <a:gd name="T22" fmla="*/ 0 w 525"/>
                  <a:gd name="T23" fmla="*/ 0 h 830"/>
                  <a:gd name="T24" fmla="*/ 0 w 525"/>
                  <a:gd name="T25" fmla="*/ 0 h 830"/>
                  <a:gd name="T26" fmla="*/ 0 w 525"/>
                  <a:gd name="T27" fmla="*/ 0 h 830"/>
                  <a:gd name="T28" fmla="*/ 0 w 525"/>
                  <a:gd name="T29" fmla="*/ 0 h 830"/>
                  <a:gd name="T30" fmla="*/ 0 w 525"/>
                  <a:gd name="T31" fmla="*/ 0 h 830"/>
                  <a:gd name="T32" fmla="*/ 0 w 525"/>
                  <a:gd name="T33" fmla="*/ 0 h 830"/>
                  <a:gd name="T34" fmla="*/ 0 w 525"/>
                  <a:gd name="T35" fmla="*/ 0 h 830"/>
                  <a:gd name="T36" fmla="*/ 0 w 525"/>
                  <a:gd name="T37" fmla="*/ 0 h 830"/>
                  <a:gd name="T38" fmla="*/ 0 w 525"/>
                  <a:gd name="T39" fmla="*/ 0 h 830"/>
                  <a:gd name="T40" fmla="*/ 0 w 525"/>
                  <a:gd name="T41" fmla="*/ 0 h 830"/>
                  <a:gd name="T42" fmla="*/ 0 w 525"/>
                  <a:gd name="T43" fmla="*/ 0 h 830"/>
                  <a:gd name="T44" fmla="*/ 0 w 525"/>
                  <a:gd name="T45" fmla="*/ 0 h 830"/>
                  <a:gd name="T46" fmla="*/ 0 w 525"/>
                  <a:gd name="T47" fmla="*/ 0 h 830"/>
                  <a:gd name="T48" fmla="*/ 0 w 525"/>
                  <a:gd name="T49" fmla="*/ 0 h 830"/>
                  <a:gd name="T50" fmla="*/ 0 w 525"/>
                  <a:gd name="T51" fmla="*/ 0 h 830"/>
                  <a:gd name="T52" fmla="*/ 0 w 525"/>
                  <a:gd name="T53" fmla="*/ 0 h 830"/>
                  <a:gd name="T54" fmla="*/ 0 w 525"/>
                  <a:gd name="T55" fmla="*/ 0 h 830"/>
                  <a:gd name="T56" fmla="*/ 0 w 525"/>
                  <a:gd name="T57" fmla="*/ 0 h 830"/>
                  <a:gd name="T58" fmla="*/ 0 w 525"/>
                  <a:gd name="T59" fmla="*/ 0 h 830"/>
                  <a:gd name="T60" fmla="*/ 0 w 525"/>
                  <a:gd name="T61" fmla="*/ 0 h 830"/>
                  <a:gd name="T62" fmla="*/ 0 w 525"/>
                  <a:gd name="T63" fmla="*/ 0 h 830"/>
                  <a:gd name="T64" fmla="*/ 0 w 525"/>
                  <a:gd name="T65" fmla="*/ 0 h 830"/>
                  <a:gd name="T66" fmla="*/ 0 w 525"/>
                  <a:gd name="T67" fmla="*/ 0 h 830"/>
                  <a:gd name="T68" fmla="*/ 0 w 525"/>
                  <a:gd name="T69" fmla="*/ 0 h 8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25"/>
                  <a:gd name="T106" fmla="*/ 0 h 830"/>
                  <a:gd name="T107" fmla="*/ 525 w 525"/>
                  <a:gd name="T108" fmla="*/ 830 h 8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25" h="830">
                    <a:moveTo>
                      <a:pt x="333" y="830"/>
                    </a:moveTo>
                    <a:lnTo>
                      <a:pt x="289" y="812"/>
                    </a:lnTo>
                    <a:lnTo>
                      <a:pt x="245" y="792"/>
                    </a:lnTo>
                    <a:lnTo>
                      <a:pt x="203" y="771"/>
                    </a:lnTo>
                    <a:lnTo>
                      <a:pt x="161" y="751"/>
                    </a:lnTo>
                    <a:lnTo>
                      <a:pt x="119" y="729"/>
                    </a:lnTo>
                    <a:lnTo>
                      <a:pt x="78" y="707"/>
                    </a:lnTo>
                    <a:lnTo>
                      <a:pt x="39" y="685"/>
                    </a:lnTo>
                    <a:lnTo>
                      <a:pt x="0" y="662"/>
                    </a:lnTo>
                    <a:lnTo>
                      <a:pt x="15" y="626"/>
                    </a:lnTo>
                    <a:lnTo>
                      <a:pt x="31" y="589"/>
                    </a:lnTo>
                    <a:lnTo>
                      <a:pt x="46" y="552"/>
                    </a:lnTo>
                    <a:lnTo>
                      <a:pt x="60" y="514"/>
                    </a:lnTo>
                    <a:lnTo>
                      <a:pt x="90" y="435"/>
                    </a:lnTo>
                    <a:lnTo>
                      <a:pt x="118" y="354"/>
                    </a:lnTo>
                    <a:lnTo>
                      <a:pt x="145" y="269"/>
                    </a:lnTo>
                    <a:lnTo>
                      <a:pt x="172" y="182"/>
                    </a:lnTo>
                    <a:lnTo>
                      <a:pt x="198" y="92"/>
                    </a:lnTo>
                    <a:lnTo>
                      <a:pt x="223" y="0"/>
                    </a:lnTo>
                    <a:lnTo>
                      <a:pt x="255" y="22"/>
                    </a:lnTo>
                    <a:lnTo>
                      <a:pt x="289" y="42"/>
                    </a:lnTo>
                    <a:lnTo>
                      <a:pt x="324" y="62"/>
                    </a:lnTo>
                    <a:lnTo>
                      <a:pt x="361" y="82"/>
                    </a:lnTo>
                    <a:lnTo>
                      <a:pt x="400" y="100"/>
                    </a:lnTo>
                    <a:lnTo>
                      <a:pt x="440" y="119"/>
                    </a:lnTo>
                    <a:lnTo>
                      <a:pt x="482" y="137"/>
                    </a:lnTo>
                    <a:lnTo>
                      <a:pt x="525" y="153"/>
                    </a:lnTo>
                    <a:lnTo>
                      <a:pt x="503" y="243"/>
                    </a:lnTo>
                    <a:lnTo>
                      <a:pt x="480" y="332"/>
                    </a:lnTo>
                    <a:lnTo>
                      <a:pt x="457" y="419"/>
                    </a:lnTo>
                    <a:lnTo>
                      <a:pt x="434" y="505"/>
                    </a:lnTo>
                    <a:lnTo>
                      <a:pt x="409" y="588"/>
                    </a:lnTo>
                    <a:lnTo>
                      <a:pt x="384" y="670"/>
                    </a:lnTo>
                    <a:lnTo>
                      <a:pt x="358" y="752"/>
                    </a:lnTo>
                    <a:lnTo>
                      <a:pt x="333" y="830"/>
                    </a:lnTo>
                    <a:close/>
                  </a:path>
                </a:pathLst>
              </a:custGeom>
              <a:solidFill>
                <a:srgbClr val="F4D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32" name="Freeform 108"/>
              <p:cNvSpPr>
                <a:spLocks/>
              </p:cNvSpPr>
              <p:nvPr/>
            </p:nvSpPr>
            <p:spPr bwMode="auto">
              <a:xfrm>
                <a:off x="3505" y="1609"/>
                <a:ext cx="17" cy="21"/>
              </a:xfrm>
              <a:custGeom>
                <a:avLst/>
                <a:gdLst>
                  <a:gd name="T0" fmla="*/ 0 w 120"/>
                  <a:gd name="T1" fmla="*/ 0 h 146"/>
                  <a:gd name="T2" fmla="*/ 0 w 120"/>
                  <a:gd name="T3" fmla="*/ 0 h 146"/>
                  <a:gd name="T4" fmla="*/ 0 w 120"/>
                  <a:gd name="T5" fmla="*/ 0 h 146"/>
                  <a:gd name="T6" fmla="*/ 0 w 120"/>
                  <a:gd name="T7" fmla="*/ 0 h 146"/>
                  <a:gd name="T8" fmla="*/ 0 w 120"/>
                  <a:gd name="T9" fmla="*/ 0 h 146"/>
                  <a:gd name="T10" fmla="*/ 0 w 120"/>
                  <a:gd name="T11" fmla="*/ 0 h 146"/>
                  <a:gd name="T12" fmla="*/ 0 w 120"/>
                  <a:gd name="T13" fmla="*/ 0 h 146"/>
                  <a:gd name="T14" fmla="*/ 0 w 120"/>
                  <a:gd name="T15" fmla="*/ 0 h 146"/>
                  <a:gd name="T16" fmla="*/ 0 w 120"/>
                  <a:gd name="T17" fmla="*/ 0 h 146"/>
                  <a:gd name="T18" fmla="*/ 0 w 120"/>
                  <a:gd name="T19" fmla="*/ 0 h 146"/>
                  <a:gd name="T20" fmla="*/ 0 w 120"/>
                  <a:gd name="T21" fmla="*/ 0 h 146"/>
                  <a:gd name="T22" fmla="*/ 0 w 120"/>
                  <a:gd name="T23" fmla="*/ 0 h 146"/>
                  <a:gd name="T24" fmla="*/ 0 w 120"/>
                  <a:gd name="T25" fmla="*/ 0 h 146"/>
                  <a:gd name="T26" fmla="*/ 0 w 120"/>
                  <a:gd name="T27" fmla="*/ 0 h 146"/>
                  <a:gd name="T28" fmla="*/ 0 w 120"/>
                  <a:gd name="T29" fmla="*/ 0 h 146"/>
                  <a:gd name="T30" fmla="*/ 0 w 120"/>
                  <a:gd name="T31" fmla="*/ 0 h 146"/>
                  <a:gd name="T32" fmla="*/ 0 w 120"/>
                  <a:gd name="T33" fmla="*/ 0 h 146"/>
                  <a:gd name="T34" fmla="*/ 0 w 120"/>
                  <a:gd name="T35" fmla="*/ 0 h 146"/>
                  <a:gd name="T36" fmla="*/ 0 w 120"/>
                  <a:gd name="T37" fmla="*/ 0 h 146"/>
                  <a:gd name="T38" fmla="*/ 0 w 120"/>
                  <a:gd name="T39" fmla="*/ 0 h 146"/>
                  <a:gd name="T40" fmla="*/ 0 w 120"/>
                  <a:gd name="T41" fmla="*/ 0 h 146"/>
                  <a:gd name="T42" fmla="*/ 0 w 120"/>
                  <a:gd name="T43" fmla="*/ 0 h 146"/>
                  <a:gd name="T44" fmla="*/ 0 w 120"/>
                  <a:gd name="T45" fmla="*/ 0 h 146"/>
                  <a:gd name="T46" fmla="*/ 0 w 120"/>
                  <a:gd name="T47" fmla="*/ 0 h 146"/>
                  <a:gd name="T48" fmla="*/ 0 w 120"/>
                  <a:gd name="T49" fmla="*/ 0 h 146"/>
                  <a:gd name="T50" fmla="*/ 0 w 120"/>
                  <a:gd name="T51" fmla="*/ 0 h 146"/>
                  <a:gd name="T52" fmla="*/ 0 w 120"/>
                  <a:gd name="T53" fmla="*/ 0 h 146"/>
                  <a:gd name="T54" fmla="*/ 0 w 120"/>
                  <a:gd name="T55" fmla="*/ 0 h 146"/>
                  <a:gd name="T56" fmla="*/ 0 w 120"/>
                  <a:gd name="T57" fmla="*/ 0 h 146"/>
                  <a:gd name="T58" fmla="*/ 0 w 120"/>
                  <a:gd name="T59" fmla="*/ 0 h 146"/>
                  <a:gd name="T60" fmla="*/ 0 w 120"/>
                  <a:gd name="T61" fmla="*/ 0 h 146"/>
                  <a:gd name="T62" fmla="*/ 0 w 120"/>
                  <a:gd name="T63" fmla="*/ 0 h 146"/>
                  <a:gd name="T64" fmla="*/ 0 w 120"/>
                  <a:gd name="T65" fmla="*/ 0 h 146"/>
                  <a:gd name="T66" fmla="*/ 0 w 120"/>
                  <a:gd name="T67" fmla="*/ 0 h 146"/>
                  <a:gd name="T68" fmla="*/ 0 w 120"/>
                  <a:gd name="T69" fmla="*/ 0 h 146"/>
                  <a:gd name="T70" fmla="*/ 0 w 120"/>
                  <a:gd name="T71" fmla="*/ 0 h 146"/>
                  <a:gd name="T72" fmla="*/ 0 w 120"/>
                  <a:gd name="T73" fmla="*/ 0 h 146"/>
                  <a:gd name="T74" fmla="*/ 0 w 120"/>
                  <a:gd name="T75" fmla="*/ 0 h 146"/>
                  <a:gd name="T76" fmla="*/ 0 w 120"/>
                  <a:gd name="T77" fmla="*/ 0 h 146"/>
                  <a:gd name="T78" fmla="*/ 0 w 120"/>
                  <a:gd name="T79" fmla="*/ 0 h 146"/>
                  <a:gd name="T80" fmla="*/ 0 w 120"/>
                  <a:gd name="T81" fmla="*/ 0 h 146"/>
                  <a:gd name="T82" fmla="*/ 0 w 120"/>
                  <a:gd name="T83" fmla="*/ 0 h 146"/>
                  <a:gd name="T84" fmla="*/ 0 w 120"/>
                  <a:gd name="T85" fmla="*/ 0 h 146"/>
                  <a:gd name="T86" fmla="*/ 0 w 120"/>
                  <a:gd name="T87" fmla="*/ 0 h 14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0"/>
                  <a:gd name="T133" fmla="*/ 0 h 146"/>
                  <a:gd name="T134" fmla="*/ 120 w 120"/>
                  <a:gd name="T135" fmla="*/ 146 h 14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0" h="146">
                    <a:moveTo>
                      <a:pt x="78" y="57"/>
                    </a:moveTo>
                    <a:lnTo>
                      <a:pt x="87" y="57"/>
                    </a:lnTo>
                    <a:lnTo>
                      <a:pt x="94" y="56"/>
                    </a:lnTo>
                    <a:lnTo>
                      <a:pt x="101" y="55"/>
                    </a:lnTo>
                    <a:lnTo>
                      <a:pt x="106" y="53"/>
                    </a:lnTo>
                    <a:lnTo>
                      <a:pt x="110" y="50"/>
                    </a:lnTo>
                    <a:lnTo>
                      <a:pt x="112" y="47"/>
                    </a:lnTo>
                    <a:lnTo>
                      <a:pt x="114" y="44"/>
                    </a:lnTo>
                    <a:lnTo>
                      <a:pt x="115" y="41"/>
                    </a:lnTo>
                    <a:lnTo>
                      <a:pt x="114" y="37"/>
                    </a:lnTo>
                    <a:lnTo>
                      <a:pt x="113" y="33"/>
                    </a:lnTo>
                    <a:lnTo>
                      <a:pt x="112" y="28"/>
                    </a:lnTo>
                    <a:lnTo>
                      <a:pt x="110" y="24"/>
                    </a:lnTo>
                    <a:lnTo>
                      <a:pt x="104" y="17"/>
                    </a:lnTo>
                    <a:lnTo>
                      <a:pt x="95" y="10"/>
                    </a:lnTo>
                    <a:lnTo>
                      <a:pt x="87" y="5"/>
                    </a:lnTo>
                    <a:lnTo>
                      <a:pt x="78" y="2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58" y="6"/>
                    </a:lnTo>
                    <a:lnTo>
                      <a:pt x="55" y="10"/>
                    </a:lnTo>
                    <a:lnTo>
                      <a:pt x="53" y="14"/>
                    </a:lnTo>
                    <a:lnTo>
                      <a:pt x="52" y="20"/>
                    </a:lnTo>
                    <a:lnTo>
                      <a:pt x="51" y="27"/>
                    </a:lnTo>
                    <a:lnTo>
                      <a:pt x="51" y="36"/>
                    </a:lnTo>
                    <a:lnTo>
                      <a:pt x="52" y="45"/>
                    </a:lnTo>
                    <a:lnTo>
                      <a:pt x="54" y="56"/>
                    </a:lnTo>
                    <a:lnTo>
                      <a:pt x="46" y="55"/>
                    </a:lnTo>
                    <a:lnTo>
                      <a:pt x="40" y="54"/>
                    </a:lnTo>
                    <a:lnTo>
                      <a:pt x="33" y="54"/>
                    </a:lnTo>
                    <a:lnTo>
                      <a:pt x="27" y="55"/>
                    </a:lnTo>
                    <a:lnTo>
                      <a:pt x="22" y="56"/>
                    </a:lnTo>
                    <a:lnTo>
                      <a:pt x="18" y="58"/>
                    </a:lnTo>
                    <a:lnTo>
                      <a:pt x="14" y="60"/>
                    </a:lnTo>
                    <a:lnTo>
                      <a:pt x="11" y="64"/>
                    </a:lnTo>
                    <a:lnTo>
                      <a:pt x="8" y="67"/>
                    </a:lnTo>
                    <a:lnTo>
                      <a:pt x="6" y="70"/>
                    </a:lnTo>
                    <a:lnTo>
                      <a:pt x="3" y="73"/>
                    </a:lnTo>
                    <a:lnTo>
                      <a:pt x="2" y="77"/>
                    </a:lnTo>
                    <a:lnTo>
                      <a:pt x="0" y="85"/>
                    </a:lnTo>
                    <a:lnTo>
                      <a:pt x="1" y="93"/>
                    </a:lnTo>
                    <a:lnTo>
                      <a:pt x="2" y="101"/>
                    </a:lnTo>
                    <a:lnTo>
                      <a:pt x="7" y="107"/>
                    </a:lnTo>
                    <a:lnTo>
                      <a:pt x="9" y="110"/>
                    </a:lnTo>
                    <a:lnTo>
                      <a:pt x="11" y="113"/>
                    </a:lnTo>
                    <a:lnTo>
                      <a:pt x="14" y="115"/>
                    </a:lnTo>
                    <a:lnTo>
                      <a:pt x="17" y="116"/>
                    </a:lnTo>
                    <a:lnTo>
                      <a:pt x="21" y="117"/>
                    </a:lnTo>
                    <a:lnTo>
                      <a:pt x="24" y="118"/>
                    </a:lnTo>
                    <a:lnTo>
                      <a:pt x="28" y="118"/>
                    </a:lnTo>
                    <a:lnTo>
                      <a:pt x="32" y="117"/>
                    </a:lnTo>
                    <a:lnTo>
                      <a:pt x="38" y="116"/>
                    </a:lnTo>
                    <a:lnTo>
                      <a:pt x="43" y="114"/>
                    </a:lnTo>
                    <a:lnTo>
                      <a:pt x="47" y="111"/>
                    </a:lnTo>
                    <a:lnTo>
                      <a:pt x="53" y="107"/>
                    </a:lnTo>
                    <a:lnTo>
                      <a:pt x="54" y="115"/>
                    </a:lnTo>
                    <a:lnTo>
                      <a:pt x="57" y="123"/>
                    </a:lnTo>
                    <a:lnTo>
                      <a:pt x="60" y="129"/>
                    </a:lnTo>
                    <a:lnTo>
                      <a:pt x="63" y="134"/>
                    </a:lnTo>
                    <a:lnTo>
                      <a:pt x="66" y="138"/>
                    </a:lnTo>
                    <a:lnTo>
                      <a:pt x="71" y="141"/>
                    </a:lnTo>
                    <a:lnTo>
                      <a:pt x="75" y="144"/>
                    </a:lnTo>
                    <a:lnTo>
                      <a:pt x="79" y="145"/>
                    </a:lnTo>
                    <a:lnTo>
                      <a:pt x="83" y="146"/>
                    </a:lnTo>
                    <a:lnTo>
                      <a:pt x="87" y="146"/>
                    </a:lnTo>
                    <a:lnTo>
                      <a:pt x="91" y="146"/>
                    </a:lnTo>
                    <a:lnTo>
                      <a:pt x="95" y="145"/>
                    </a:lnTo>
                    <a:lnTo>
                      <a:pt x="100" y="143"/>
                    </a:lnTo>
                    <a:lnTo>
                      <a:pt x="104" y="141"/>
                    </a:lnTo>
                    <a:lnTo>
                      <a:pt x="107" y="138"/>
                    </a:lnTo>
                    <a:lnTo>
                      <a:pt x="110" y="135"/>
                    </a:lnTo>
                    <a:lnTo>
                      <a:pt x="113" y="132"/>
                    </a:lnTo>
                    <a:lnTo>
                      <a:pt x="115" y="128"/>
                    </a:lnTo>
                    <a:lnTo>
                      <a:pt x="117" y="124"/>
                    </a:lnTo>
                    <a:lnTo>
                      <a:pt x="119" y="118"/>
                    </a:lnTo>
                    <a:lnTo>
                      <a:pt x="120" y="114"/>
                    </a:lnTo>
                    <a:lnTo>
                      <a:pt x="120" y="109"/>
                    </a:lnTo>
                    <a:lnTo>
                      <a:pt x="120" y="104"/>
                    </a:lnTo>
                    <a:lnTo>
                      <a:pt x="119" y="99"/>
                    </a:lnTo>
                    <a:lnTo>
                      <a:pt x="117" y="93"/>
                    </a:lnTo>
                    <a:lnTo>
                      <a:pt x="115" y="87"/>
                    </a:lnTo>
                    <a:lnTo>
                      <a:pt x="111" y="82"/>
                    </a:lnTo>
                    <a:lnTo>
                      <a:pt x="107" y="77"/>
                    </a:lnTo>
                    <a:lnTo>
                      <a:pt x="102" y="72"/>
                    </a:lnTo>
                    <a:lnTo>
                      <a:pt x="94" y="67"/>
                    </a:lnTo>
                    <a:lnTo>
                      <a:pt x="87" y="63"/>
                    </a:lnTo>
                    <a:lnTo>
                      <a:pt x="78" y="57"/>
                    </a:lnTo>
                    <a:close/>
                  </a:path>
                </a:pathLst>
              </a:custGeom>
              <a:solidFill>
                <a:srgbClr val="BF3B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33" name="Freeform 109"/>
              <p:cNvSpPr>
                <a:spLocks/>
              </p:cNvSpPr>
              <p:nvPr/>
            </p:nvSpPr>
            <p:spPr bwMode="auto">
              <a:xfrm>
                <a:off x="3466" y="1579"/>
                <a:ext cx="27" cy="22"/>
              </a:xfrm>
              <a:custGeom>
                <a:avLst/>
                <a:gdLst>
                  <a:gd name="T0" fmla="*/ 0 w 189"/>
                  <a:gd name="T1" fmla="*/ 0 h 153"/>
                  <a:gd name="T2" fmla="*/ 0 w 189"/>
                  <a:gd name="T3" fmla="*/ 0 h 153"/>
                  <a:gd name="T4" fmla="*/ 0 w 189"/>
                  <a:gd name="T5" fmla="*/ 0 h 153"/>
                  <a:gd name="T6" fmla="*/ 0 w 189"/>
                  <a:gd name="T7" fmla="*/ 0 h 153"/>
                  <a:gd name="T8" fmla="*/ 0 w 189"/>
                  <a:gd name="T9" fmla="*/ 0 h 153"/>
                  <a:gd name="T10" fmla="*/ 0 w 189"/>
                  <a:gd name="T11" fmla="*/ 0 h 153"/>
                  <a:gd name="T12" fmla="*/ 0 w 189"/>
                  <a:gd name="T13" fmla="*/ 0 h 153"/>
                  <a:gd name="T14" fmla="*/ 0 w 189"/>
                  <a:gd name="T15" fmla="*/ 0 h 153"/>
                  <a:gd name="T16" fmla="*/ 0 w 189"/>
                  <a:gd name="T17" fmla="*/ 0 h 153"/>
                  <a:gd name="T18" fmla="*/ 0 w 189"/>
                  <a:gd name="T19" fmla="*/ 0 h 153"/>
                  <a:gd name="T20" fmla="*/ 0 w 189"/>
                  <a:gd name="T21" fmla="*/ 0 h 153"/>
                  <a:gd name="T22" fmla="*/ 0 w 189"/>
                  <a:gd name="T23" fmla="*/ 0 h 153"/>
                  <a:gd name="T24" fmla="*/ 0 w 189"/>
                  <a:gd name="T25" fmla="*/ 0 h 153"/>
                  <a:gd name="T26" fmla="*/ 0 w 189"/>
                  <a:gd name="T27" fmla="*/ 0 h 153"/>
                  <a:gd name="T28" fmla="*/ 0 w 189"/>
                  <a:gd name="T29" fmla="*/ 0 h 153"/>
                  <a:gd name="T30" fmla="*/ 0 w 189"/>
                  <a:gd name="T31" fmla="*/ 0 h 153"/>
                  <a:gd name="T32" fmla="*/ 0 w 189"/>
                  <a:gd name="T33" fmla="*/ 0 h 153"/>
                  <a:gd name="T34" fmla="*/ 0 w 189"/>
                  <a:gd name="T35" fmla="*/ 0 h 153"/>
                  <a:gd name="T36" fmla="*/ 0 w 189"/>
                  <a:gd name="T37" fmla="*/ 0 h 153"/>
                  <a:gd name="T38" fmla="*/ 0 w 189"/>
                  <a:gd name="T39" fmla="*/ 0 h 153"/>
                  <a:gd name="T40" fmla="*/ 0 w 189"/>
                  <a:gd name="T41" fmla="*/ 0 h 153"/>
                  <a:gd name="T42" fmla="*/ 0 w 189"/>
                  <a:gd name="T43" fmla="*/ 0 h 153"/>
                  <a:gd name="T44" fmla="*/ 0 w 189"/>
                  <a:gd name="T45" fmla="*/ 0 h 153"/>
                  <a:gd name="T46" fmla="*/ 0 w 189"/>
                  <a:gd name="T47" fmla="*/ 0 h 153"/>
                  <a:gd name="T48" fmla="*/ 0 w 189"/>
                  <a:gd name="T49" fmla="*/ 0 h 153"/>
                  <a:gd name="T50" fmla="*/ 0 w 189"/>
                  <a:gd name="T51" fmla="*/ 0 h 153"/>
                  <a:gd name="T52" fmla="*/ 0 w 189"/>
                  <a:gd name="T53" fmla="*/ 0 h 153"/>
                  <a:gd name="T54" fmla="*/ 0 w 189"/>
                  <a:gd name="T55" fmla="*/ 0 h 153"/>
                  <a:gd name="T56" fmla="*/ 0 w 189"/>
                  <a:gd name="T57" fmla="*/ 0 h 153"/>
                  <a:gd name="T58" fmla="*/ 0 w 189"/>
                  <a:gd name="T59" fmla="*/ 0 h 153"/>
                  <a:gd name="T60" fmla="*/ 0 w 189"/>
                  <a:gd name="T61" fmla="*/ 0 h 153"/>
                  <a:gd name="T62" fmla="*/ 0 w 189"/>
                  <a:gd name="T63" fmla="*/ 0 h 153"/>
                  <a:gd name="T64" fmla="*/ 0 w 189"/>
                  <a:gd name="T65" fmla="*/ 0 h 1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9"/>
                  <a:gd name="T100" fmla="*/ 0 h 153"/>
                  <a:gd name="T101" fmla="*/ 189 w 189"/>
                  <a:gd name="T102" fmla="*/ 153 h 1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9" h="153">
                    <a:moveTo>
                      <a:pt x="189" y="0"/>
                    </a:moveTo>
                    <a:lnTo>
                      <a:pt x="169" y="3"/>
                    </a:lnTo>
                    <a:lnTo>
                      <a:pt x="151" y="7"/>
                    </a:lnTo>
                    <a:lnTo>
                      <a:pt x="136" y="11"/>
                    </a:lnTo>
                    <a:lnTo>
                      <a:pt x="121" y="15"/>
                    </a:lnTo>
                    <a:lnTo>
                      <a:pt x="109" y="21"/>
                    </a:lnTo>
                    <a:lnTo>
                      <a:pt x="98" y="27"/>
                    </a:lnTo>
                    <a:lnTo>
                      <a:pt x="87" y="35"/>
                    </a:lnTo>
                    <a:lnTo>
                      <a:pt x="77" y="43"/>
                    </a:lnTo>
                    <a:lnTo>
                      <a:pt x="68" y="52"/>
                    </a:lnTo>
                    <a:lnTo>
                      <a:pt x="59" y="63"/>
                    </a:lnTo>
                    <a:lnTo>
                      <a:pt x="50" y="75"/>
                    </a:lnTo>
                    <a:lnTo>
                      <a:pt x="42" y="87"/>
                    </a:lnTo>
                    <a:lnTo>
                      <a:pt x="22" y="117"/>
                    </a:lnTo>
                    <a:lnTo>
                      <a:pt x="0" y="153"/>
                    </a:lnTo>
                    <a:lnTo>
                      <a:pt x="8" y="151"/>
                    </a:lnTo>
                    <a:lnTo>
                      <a:pt x="25" y="144"/>
                    </a:lnTo>
                    <a:lnTo>
                      <a:pt x="38" y="139"/>
                    </a:lnTo>
                    <a:lnTo>
                      <a:pt x="52" y="134"/>
                    </a:lnTo>
                    <a:lnTo>
                      <a:pt x="67" y="127"/>
                    </a:lnTo>
                    <a:lnTo>
                      <a:pt x="83" y="118"/>
                    </a:lnTo>
                    <a:lnTo>
                      <a:pt x="100" y="108"/>
                    </a:lnTo>
                    <a:lnTo>
                      <a:pt x="115" y="98"/>
                    </a:lnTo>
                    <a:lnTo>
                      <a:pt x="131" y="85"/>
                    </a:lnTo>
                    <a:lnTo>
                      <a:pt x="146" y="71"/>
                    </a:lnTo>
                    <a:lnTo>
                      <a:pt x="153" y="64"/>
                    </a:lnTo>
                    <a:lnTo>
                      <a:pt x="160" y="55"/>
                    </a:lnTo>
                    <a:lnTo>
                      <a:pt x="166" y="47"/>
                    </a:lnTo>
                    <a:lnTo>
                      <a:pt x="172" y="39"/>
                    </a:lnTo>
                    <a:lnTo>
                      <a:pt x="177" y="30"/>
                    </a:lnTo>
                    <a:lnTo>
                      <a:pt x="181" y="20"/>
                    </a:lnTo>
                    <a:lnTo>
                      <a:pt x="185" y="10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34" name="Freeform 110"/>
              <p:cNvSpPr>
                <a:spLocks/>
              </p:cNvSpPr>
              <p:nvPr/>
            </p:nvSpPr>
            <p:spPr bwMode="auto">
              <a:xfrm>
                <a:off x="3459" y="1570"/>
                <a:ext cx="5" cy="18"/>
              </a:xfrm>
              <a:custGeom>
                <a:avLst/>
                <a:gdLst>
                  <a:gd name="T0" fmla="*/ 0 w 36"/>
                  <a:gd name="T1" fmla="*/ 0 h 129"/>
                  <a:gd name="T2" fmla="*/ 0 w 36"/>
                  <a:gd name="T3" fmla="*/ 0 h 129"/>
                  <a:gd name="T4" fmla="*/ 0 w 36"/>
                  <a:gd name="T5" fmla="*/ 0 h 129"/>
                  <a:gd name="T6" fmla="*/ 0 w 36"/>
                  <a:gd name="T7" fmla="*/ 0 h 129"/>
                  <a:gd name="T8" fmla="*/ 0 w 36"/>
                  <a:gd name="T9" fmla="*/ 0 h 129"/>
                  <a:gd name="T10" fmla="*/ 0 w 36"/>
                  <a:gd name="T11" fmla="*/ 0 h 129"/>
                  <a:gd name="T12" fmla="*/ 0 w 36"/>
                  <a:gd name="T13" fmla="*/ 0 h 129"/>
                  <a:gd name="T14" fmla="*/ 0 w 36"/>
                  <a:gd name="T15" fmla="*/ 0 h 129"/>
                  <a:gd name="T16" fmla="*/ 0 w 36"/>
                  <a:gd name="T17" fmla="*/ 0 h 129"/>
                  <a:gd name="T18" fmla="*/ 0 w 36"/>
                  <a:gd name="T19" fmla="*/ 0 h 129"/>
                  <a:gd name="T20" fmla="*/ 0 w 36"/>
                  <a:gd name="T21" fmla="*/ 0 h 129"/>
                  <a:gd name="T22" fmla="*/ 0 w 36"/>
                  <a:gd name="T23" fmla="*/ 0 h 129"/>
                  <a:gd name="T24" fmla="*/ 0 w 36"/>
                  <a:gd name="T25" fmla="*/ 0 h 129"/>
                  <a:gd name="T26" fmla="*/ 0 w 36"/>
                  <a:gd name="T27" fmla="*/ 0 h 129"/>
                  <a:gd name="T28" fmla="*/ 0 w 36"/>
                  <a:gd name="T29" fmla="*/ 0 h 129"/>
                  <a:gd name="T30" fmla="*/ 0 w 36"/>
                  <a:gd name="T31" fmla="*/ 0 h 129"/>
                  <a:gd name="T32" fmla="*/ 0 w 36"/>
                  <a:gd name="T33" fmla="*/ 0 h 129"/>
                  <a:gd name="T34" fmla="*/ 0 w 36"/>
                  <a:gd name="T35" fmla="*/ 0 h 129"/>
                  <a:gd name="T36" fmla="*/ 0 w 36"/>
                  <a:gd name="T37" fmla="*/ 0 h 129"/>
                  <a:gd name="T38" fmla="*/ 0 w 36"/>
                  <a:gd name="T39" fmla="*/ 0 h 129"/>
                  <a:gd name="T40" fmla="*/ 0 w 36"/>
                  <a:gd name="T41" fmla="*/ 0 h 129"/>
                  <a:gd name="T42" fmla="*/ 0 w 36"/>
                  <a:gd name="T43" fmla="*/ 0 h 129"/>
                  <a:gd name="T44" fmla="*/ 0 w 36"/>
                  <a:gd name="T45" fmla="*/ 0 h 129"/>
                  <a:gd name="T46" fmla="*/ 0 w 36"/>
                  <a:gd name="T47" fmla="*/ 0 h 129"/>
                  <a:gd name="T48" fmla="*/ 0 w 36"/>
                  <a:gd name="T49" fmla="*/ 0 h 1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6"/>
                  <a:gd name="T76" fmla="*/ 0 h 129"/>
                  <a:gd name="T77" fmla="*/ 36 w 36"/>
                  <a:gd name="T78" fmla="*/ 129 h 1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6" h="129">
                    <a:moveTo>
                      <a:pt x="9" y="0"/>
                    </a:moveTo>
                    <a:lnTo>
                      <a:pt x="6" y="11"/>
                    </a:lnTo>
                    <a:lnTo>
                      <a:pt x="3" y="21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5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2" y="66"/>
                    </a:lnTo>
                    <a:lnTo>
                      <a:pt x="6" y="80"/>
                    </a:lnTo>
                    <a:lnTo>
                      <a:pt x="13" y="94"/>
                    </a:lnTo>
                    <a:lnTo>
                      <a:pt x="21" y="110"/>
                    </a:lnTo>
                    <a:lnTo>
                      <a:pt x="32" y="129"/>
                    </a:lnTo>
                    <a:lnTo>
                      <a:pt x="32" y="125"/>
                    </a:lnTo>
                    <a:lnTo>
                      <a:pt x="34" y="114"/>
                    </a:lnTo>
                    <a:lnTo>
                      <a:pt x="36" y="99"/>
                    </a:lnTo>
                    <a:lnTo>
                      <a:pt x="36" y="80"/>
                    </a:lnTo>
                    <a:lnTo>
                      <a:pt x="36" y="70"/>
                    </a:lnTo>
                    <a:lnTo>
                      <a:pt x="35" y="59"/>
                    </a:lnTo>
                    <a:lnTo>
                      <a:pt x="33" y="48"/>
                    </a:lnTo>
                    <a:lnTo>
                      <a:pt x="31" y="38"/>
                    </a:lnTo>
                    <a:lnTo>
                      <a:pt x="27" y="27"/>
                    </a:lnTo>
                    <a:lnTo>
                      <a:pt x="23" y="18"/>
                    </a:lnTo>
                    <a:lnTo>
                      <a:pt x="16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35" name="Freeform 111"/>
              <p:cNvSpPr>
                <a:spLocks/>
              </p:cNvSpPr>
              <p:nvPr/>
            </p:nvSpPr>
            <p:spPr bwMode="auto">
              <a:xfrm>
                <a:off x="3459" y="1540"/>
                <a:ext cx="5" cy="12"/>
              </a:xfrm>
              <a:custGeom>
                <a:avLst/>
                <a:gdLst>
                  <a:gd name="T0" fmla="*/ 0 w 33"/>
                  <a:gd name="T1" fmla="*/ 0 h 87"/>
                  <a:gd name="T2" fmla="*/ 0 w 33"/>
                  <a:gd name="T3" fmla="*/ 0 h 87"/>
                  <a:gd name="T4" fmla="*/ 0 w 33"/>
                  <a:gd name="T5" fmla="*/ 0 h 87"/>
                  <a:gd name="T6" fmla="*/ 0 w 33"/>
                  <a:gd name="T7" fmla="*/ 0 h 87"/>
                  <a:gd name="T8" fmla="*/ 0 w 33"/>
                  <a:gd name="T9" fmla="*/ 0 h 87"/>
                  <a:gd name="T10" fmla="*/ 0 w 33"/>
                  <a:gd name="T11" fmla="*/ 0 h 87"/>
                  <a:gd name="T12" fmla="*/ 0 w 33"/>
                  <a:gd name="T13" fmla="*/ 0 h 87"/>
                  <a:gd name="T14" fmla="*/ 0 w 33"/>
                  <a:gd name="T15" fmla="*/ 0 h 87"/>
                  <a:gd name="T16" fmla="*/ 0 w 33"/>
                  <a:gd name="T17" fmla="*/ 0 h 87"/>
                  <a:gd name="T18" fmla="*/ 0 w 33"/>
                  <a:gd name="T19" fmla="*/ 0 h 87"/>
                  <a:gd name="T20" fmla="*/ 0 w 33"/>
                  <a:gd name="T21" fmla="*/ 0 h 87"/>
                  <a:gd name="T22" fmla="*/ 0 w 33"/>
                  <a:gd name="T23" fmla="*/ 0 h 87"/>
                  <a:gd name="T24" fmla="*/ 0 w 33"/>
                  <a:gd name="T25" fmla="*/ 0 h 87"/>
                  <a:gd name="T26" fmla="*/ 0 w 33"/>
                  <a:gd name="T27" fmla="*/ 0 h 87"/>
                  <a:gd name="T28" fmla="*/ 0 w 33"/>
                  <a:gd name="T29" fmla="*/ 0 h 87"/>
                  <a:gd name="T30" fmla="*/ 0 w 33"/>
                  <a:gd name="T31" fmla="*/ 0 h 87"/>
                  <a:gd name="T32" fmla="*/ 0 w 33"/>
                  <a:gd name="T33" fmla="*/ 0 h 87"/>
                  <a:gd name="T34" fmla="*/ 0 w 33"/>
                  <a:gd name="T35" fmla="*/ 0 h 87"/>
                  <a:gd name="T36" fmla="*/ 0 w 33"/>
                  <a:gd name="T37" fmla="*/ 0 h 87"/>
                  <a:gd name="T38" fmla="*/ 0 w 33"/>
                  <a:gd name="T39" fmla="*/ 0 h 87"/>
                  <a:gd name="T40" fmla="*/ 0 w 33"/>
                  <a:gd name="T41" fmla="*/ 0 h 87"/>
                  <a:gd name="T42" fmla="*/ 0 w 33"/>
                  <a:gd name="T43" fmla="*/ 0 h 87"/>
                  <a:gd name="T44" fmla="*/ 0 w 33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3"/>
                  <a:gd name="T70" fmla="*/ 0 h 87"/>
                  <a:gd name="T71" fmla="*/ 33 w 33"/>
                  <a:gd name="T72" fmla="*/ 87 h 8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3" h="87">
                    <a:moveTo>
                      <a:pt x="14" y="0"/>
                    </a:moveTo>
                    <a:lnTo>
                      <a:pt x="6" y="12"/>
                    </a:lnTo>
                    <a:lnTo>
                      <a:pt x="2" y="22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0" y="41"/>
                    </a:lnTo>
                    <a:lnTo>
                      <a:pt x="3" y="50"/>
                    </a:lnTo>
                    <a:lnTo>
                      <a:pt x="7" y="60"/>
                    </a:lnTo>
                    <a:lnTo>
                      <a:pt x="14" y="73"/>
                    </a:lnTo>
                    <a:lnTo>
                      <a:pt x="23" y="87"/>
                    </a:lnTo>
                    <a:lnTo>
                      <a:pt x="24" y="84"/>
                    </a:lnTo>
                    <a:lnTo>
                      <a:pt x="26" y="78"/>
                    </a:lnTo>
                    <a:lnTo>
                      <a:pt x="29" y="69"/>
                    </a:lnTo>
                    <a:lnTo>
                      <a:pt x="32" y="56"/>
                    </a:lnTo>
                    <a:lnTo>
                      <a:pt x="33" y="50"/>
                    </a:lnTo>
                    <a:lnTo>
                      <a:pt x="33" y="43"/>
                    </a:lnTo>
                    <a:lnTo>
                      <a:pt x="32" y="36"/>
                    </a:lnTo>
                    <a:lnTo>
                      <a:pt x="31" y="28"/>
                    </a:lnTo>
                    <a:lnTo>
                      <a:pt x="29" y="21"/>
                    </a:lnTo>
                    <a:lnTo>
                      <a:pt x="25" y="14"/>
                    </a:lnTo>
                    <a:lnTo>
                      <a:pt x="21" y="7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36" name="Freeform 112"/>
              <p:cNvSpPr>
                <a:spLocks/>
              </p:cNvSpPr>
              <p:nvPr/>
            </p:nvSpPr>
            <p:spPr bwMode="auto">
              <a:xfrm>
                <a:off x="3461" y="1529"/>
                <a:ext cx="6" cy="11"/>
              </a:xfrm>
              <a:custGeom>
                <a:avLst/>
                <a:gdLst>
                  <a:gd name="T0" fmla="*/ 0 w 42"/>
                  <a:gd name="T1" fmla="*/ 0 h 77"/>
                  <a:gd name="T2" fmla="*/ 0 w 42"/>
                  <a:gd name="T3" fmla="*/ 0 h 77"/>
                  <a:gd name="T4" fmla="*/ 0 w 42"/>
                  <a:gd name="T5" fmla="*/ 0 h 77"/>
                  <a:gd name="T6" fmla="*/ 0 w 42"/>
                  <a:gd name="T7" fmla="*/ 0 h 77"/>
                  <a:gd name="T8" fmla="*/ 0 w 42"/>
                  <a:gd name="T9" fmla="*/ 0 h 77"/>
                  <a:gd name="T10" fmla="*/ 0 w 42"/>
                  <a:gd name="T11" fmla="*/ 0 h 77"/>
                  <a:gd name="T12" fmla="*/ 0 w 42"/>
                  <a:gd name="T13" fmla="*/ 0 h 77"/>
                  <a:gd name="T14" fmla="*/ 0 w 42"/>
                  <a:gd name="T15" fmla="*/ 0 h 77"/>
                  <a:gd name="T16" fmla="*/ 0 w 42"/>
                  <a:gd name="T17" fmla="*/ 0 h 77"/>
                  <a:gd name="T18" fmla="*/ 0 w 42"/>
                  <a:gd name="T19" fmla="*/ 0 h 77"/>
                  <a:gd name="T20" fmla="*/ 0 w 42"/>
                  <a:gd name="T21" fmla="*/ 0 h 77"/>
                  <a:gd name="T22" fmla="*/ 0 w 42"/>
                  <a:gd name="T23" fmla="*/ 0 h 77"/>
                  <a:gd name="T24" fmla="*/ 0 w 42"/>
                  <a:gd name="T25" fmla="*/ 0 h 77"/>
                  <a:gd name="T26" fmla="*/ 0 w 42"/>
                  <a:gd name="T27" fmla="*/ 0 h 77"/>
                  <a:gd name="T28" fmla="*/ 0 w 42"/>
                  <a:gd name="T29" fmla="*/ 0 h 77"/>
                  <a:gd name="T30" fmla="*/ 0 w 42"/>
                  <a:gd name="T31" fmla="*/ 0 h 77"/>
                  <a:gd name="T32" fmla="*/ 0 w 42"/>
                  <a:gd name="T33" fmla="*/ 0 h 77"/>
                  <a:gd name="T34" fmla="*/ 0 w 42"/>
                  <a:gd name="T35" fmla="*/ 0 h 77"/>
                  <a:gd name="T36" fmla="*/ 0 w 42"/>
                  <a:gd name="T37" fmla="*/ 0 h 77"/>
                  <a:gd name="T38" fmla="*/ 0 w 42"/>
                  <a:gd name="T39" fmla="*/ 0 h 77"/>
                  <a:gd name="T40" fmla="*/ 0 w 42"/>
                  <a:gd name="T41" fmla="*/ 0 h 77"/>
                  <a:gd name="T42" fmla="*/ 0 w 42"/>
                  <a:gd name="T43" fmla="*/ 0 h 77"/>
                  <a:gd name="T44" fmla="*/ 0 w 42"/>
                  <a:gd name="T45" fmla="*/ 0 h 77"/>
                  <a:gd name="T46" fmla="*/ 0 w 42"/>
                  <a:gd name="T47" fmla="*/ 0 h 77"/>
                  <a:gd name="T48" fmla="*/ 0 w 42"/>
                  <a:gd name="T49" fmla="*/ 0 h 7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2"/>
                  <a:gd name="T76" fmla="*/ 0 h 77"/>
                  <a:gd name="T77" fmla="*/ 42 w 42"/>
                  <a:gd name="T78" fmla="*/ 77 h 7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2" h="77">
                    <a:moveTo>
                      <a:pt x="40" y="0"/>
                    </a:moveTo>
                    <a:lnTo>
                      <a:pt x="32" y="2"/>
                    </a:lnTo>
                    <a:lnTo>
                      <a:pt x="27" y="5"/>
                    </a:lnTo>
                    <a:lnTo>
                      <a:pt x="22" y="7"/>
                    </a:lnTo>
                    <a:lnTo>
                      <a:pt x="18" y="10"/>
                    </a:lnTo>
                    <a:lnTo>
                      <a:pt x="14" y="13"/>
                    </a:lnTo>
                    <a:lnTo>
                      <a:pt x="11" y="18"/>
                    </a:lnTo>
                    <a:lnTo>
                      <a:pt x="9" y="21"/>
                    </a:lnTo>
                    <a:lnTo>
                      <a:pt x="6" y="25"/>
                    </a:lnTo>
                    <a:lnTo>
                      <a:pt x="3" y="35"/>
                    </a:lnTo>
                    <a:lnTo>
                      <a:pt x="2" y="47"/>
                    </a:lnTo>
                    <a:lnTo>
                      <a:pt x="1" y="60"/>
                    </a:lnTo>
                    <a:lnTo>
                      <a:pt x="0" y="77"/>
                    </a:lnTo>
                    <a:lnTo>
                      <a:pt x="2" y="76"/>
                    </a:lnTo>
                    <a:lnTo>
                      <a:pt x="9" y="71"/>
                    </a:lnTo>
                    <a:lnTo>
                      <a:pt x="16" y="65"/>
                    </a:lnTo>
                    <a:lnTo>
                      <a:pt x="24" y="57"/>
                    </a:lnTo>
                    <a:lnTo>
                      <a:pt x="28" y="52"/>
                    </a:lnTo>
                    <a:lnTo>
                      <a:pt x="32" y="47"/>
                    </a:lnTo>
                    <a:lnTo>
                      <a:pt x="35" y="40"/>
                    </a:lnTo>
                    <a:lnTo>
                      <a:pt x="38" y="33"/>
                    </a:lnTo>
                    <a:lnTo>
                      <a:pt x="41" y="26"/>
                    </a:lnTo>
                    <a:lnTo>
                      <a:pt x="42" y="18"/>
                    </a:lnTo>
                    <a:lnTo>
                      <a:pt x="41" y="9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37" name="Freeform 113"/>
              <p:cNvSpPr>
                <a:spLocks/>
              </p:cNvSpPr>
              <p:nvPr/>
            </p:nvSpPr>
            <p:spPr bwMode="auto">
              <a:xfrm>
                <a:off x="3458" y="1524"/>
                <a:ext cx="5" cy="12"/>
              </a:xfrm>
              <a:custGeom>
                <a:avLst/>
                <a:gdLst>
                  <a:gd name="T0" fmla="*/ 0 w 35"/>
                  <a:gd name="T1" fmla="*/ 0 h 82"/>
                  <a:gd name="T2" fmla="*/ 0 w 35"/>
                  <a:gd name="T3" fmla="*/ 0 h 82"/>
                  <a:gd name="T4" fmla="*/ 0 w 35"/>
                  <a:gd name="T5" fmla="*/ 0 h 82"/>
                  <a:gd name="T6" fmla="*/ 0 w 35"/>
                  <a:gd name="T7" fmla="*/ 0 h 82"/>
                  <a:gd name="T8" fmla="*/ 0 w 35"/>
                  <a:gd name="T9" fmla="*/ 0 h 82"/>
                  <a:gd name="T10" fmla="*/ 0 w 35"/>
                  <a:gd name="T11" fmla="*/ 0 h 82"/>
                  <a:gd name="T12" fmla="*/ 0 w 35"/>
                  <a:gd name="T13" fmla="*/ 0 h 82"/>
                  <a:gd name="T14" fmla="*/ 0 w 35"/>
                  <a:gd name="T15" fmla="*/ 0 h 82"/>
                  <a:gd name="T16" fmla="*/ 0 w 35"/>
                  <a:gd name="T17" fmla="*/ 0 h 82"/>
                  <a:gd name="T18" fmla="*/ 0 w 35"/>
                  <a:gd name="T19" fmla="*/ 0 h 82"/>
                  <a:gd name="T20" fmla="*/ 0 w 35"/>
                  <a:gd name="T21" fmla="*/ 0 h 82"/>
                  <a:gd name="T22" fmla="*/ 0 w 35"/>
                  <a:gd name="T23" fmla="*/ 0 h 82"/>
                  <a:gd name="T24" fmla="*/ 0 w 35"/>
                  <a:gd name="T25" fmla="*/ 0 h 82"/>
                  <a:gd name="T26" fmla="*/ 0 w 35"/>
                  <a:gd name="T27" fmla="*/ 0 h 82"/>
                  <a:gd name="T28" fmla="*/ 0 w 35"/>
                  <a:gd name="T29" fmla="*/ 0 h 82"/>
                  <a:gd name="T30" fmla="*/ 0 w 35"/>
                  <a:gd name="T31" fmla="*/ 0 h 82"/>
                  <a:gd name="T32" fmla="*/ 0 w 35"/>
                  <a:gd name="T33" fmla="*/ 0 h 82"/>
                  <a:gd name="T34" fmla="*/ 0 w 35"/>
                  <a:gd name="T35" fmla="*/ 0 h 82"/>
                  <a:gd name="T36" fmla="*/ 0 w 35"/>
                  <a:gd name="T37" fmla="*/ 0 h 82"/>
                  <a:gd name="T38" fmla="*/ 0 w 35"/>
                  <a:gd name="T39" fmla="*/ 0 h 82"/>
                  <a:gd name="T40" fmla="*/ 0 w 35"/>
                  <a:gd name="T41" fmla="*/ 0 h 82"/>
                  <a:gd name="T42" fmla="*/ 0 w 35"/>
                  <a:gd name="T43" fmla="*/ 0 h 82"/>
                  <a:gd name="T44" fmla="*/ 0 w 35"/>
                  <a:gd name="T45" fmla="*/ 0 h 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5"/>
                  <a:gd name="T70" fmla="*/ 0 h 82"/>
                  <a:gd name="T71" fmla="*/ 35 w 35"/>
                  <a:gd name="T72" fmla="*/ 82 h 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5" h="82">
                    <a:moveTo>
                      <a:pt x="10" y="0"/>
                    </a:moveTo>
                    <a:lnTo>
                      <a:pt x="4" y="12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0" y="37"/>
                    </a:lnTo>
                    <a:lnTo>
                      <a:pt x="2" y="41"/>
                    </a:lnTo>
                    <a:lnTo>
                      <a:pt x="6" y="50"/>
                    </a:lnTo>
                    <a:lnTo>
                      <a:pt x="12" y="60"/>
                    </a:lnTo>
                    <a:lnTo>
                      <a:pt x="20" y="70"/>
                    </a:lnTo>
                    <a:lnTo>
                      <a:pt x="30" y="82"/>
                    </a:lnTo>
                    <a:lnTo>
                      <a:pt x="31" y="80"/>
                    </a:lnTo>
                    <a:lnTo>
                      <a:pt x="33" y="73"/>
                    </a:lnTo>
                    <a:lnTo>
                      <a:pt x="35" y="64"/>
                    </a:lnTo>
                    <a:lnTo>
                      <a:pt x="35" y="51"/>
                    </a:lnTo>
                    <a:lnTo>
                      <a:pt x="35" y="45"/>
                    </a:lnTo>
                    <a:lnTo>
                      <a:pt x="34" y="38"/>
                    </a:lnTo>
                    <a:lnTo>
                      <a:pt x="33" y="31"/>
                    </a:lnTo>
                    <a:lnTo>
                      <a:pt x="30" y="25"/>
                    </a:lnTo>
                    <a:lnTo>
                      <a:pt x="27" y="17"/>
                    </a:lnTo>
                    <a:lnTo>
                      <a:pt x="22" y="11"/>
                    </a:lnTo>
                    <a:lnTo>
                      <a:pt x="16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38" name="Freeform 114"/>
              <p:cNvSpPr>
                <a:spLocks/>
              </p:cNvSpPr>
              <p:nvPr/>
            </p:nvSpPr>
            <p:spPr bwMode="auto">
              <a:xfrm>
                <a:off x="3522" y="1599"/>
                <a:ext cx="5" cy="12"/>
              </a:xfrm>
              <a:custGeom>
                <a:avLst/>
                <a:gdLst>
                  <a:gd name="T0" fmla="*/ 0 w 33"/>
                  <a:gd name="T1" fmla="*/ 0 h 88"/>
                  <a:gd name="T2" fmla="*/ 0 w 33"/>
                  <a:gd name="T3" fmla="*/ 0 h 88"/>
                  <a:gd name="T4" fmla="*/ 0 w 33"/>
                  <a:gd name="T5" fmla="*/ 0 h 88"/>
                  <a:gd name="T6" fmla="*/ 0 w 33"/>
                  <a:gd name="T7" fmla="*/ 0 h 88"/>
                  <a:gd name="T8" fmla="*/ 0 w 33"/>
                  <a:gd name="T9" fmla="*/ 0 h 88"/>
                  <a:gd name="T10" fmla="*/ 0 w 33"/>
                  <a:gd name="T11" fmla="*/ 0 h 88"/>
                  <a:gd name="T12" fmla="*/ 0 w 33"/>
                  <a:gd name="T13" fmla="*/ 0 h 88"/>
                  <a:gd name="T14" fmla="*/ 0 w 33"/>
                  <a:gd name="T15" fmla="*/ 0 h 88"/>
                  <a:gd name="T16" fmla="*/ 0 w 33"/>
                  <a:gd name="T17" fmla="*/ 0 h 88"/>
                  <a:gd name="T18" fmla="*/ 0 w 33"/>
                  <a:gd name="T19" fmla="*/ 0 h 88"/>
                  <a:gd name="T20" fmla="*/ 0 w 33"/>
                  <a:gd name="T21" fmla="*/ 0 h 88"/>
                  <a:gd name="T22" fmla="*/ 0 w 33"/>
                  <a:gd name="T23" fmla="*/ 0 h 88"/>
                  <a:gd name="T24" fmla="*/ 0 w 33"/>
                  <a:gd name="T25" fmla="*/ 0 h 88"/>
                  <a:gd name="T26" fmla="*/ 0 w 33"/>
                  <a:gd name="T27" fmla="*/ 0 h 88"/>
                  <a:gd name="T28" fmla="*/ 0 w 33"/>
                  <a:gd name="T29" fmla="*/ 0 h 88"/>
                  <a:gd name="T30" fmla="*/ 0 w 33"/>
                  <a:gd name="T31" fmla="*/ 0 h 88"/>
                  <a:gd name="T32" fmla="*/ 0 w 33"/>
                  <a:gd name="T33" fmla="*/ 0 h 88"/>
                  <a:gd name="T34" fmla="*/ 0 w 33"/>
                  <a:gd name="T35" fmla="*/ 0 h 88"/>
                  <a:gd name="T36" fmla="*/ 0 w 33"/>
                  <a:gd name="T37" fmla="*/ 0 h 88"/>
                  <a:gd name="T38" fmla="*/ 0 w 33"/>
                  <a:gd name="T39" fmla="*/ 0 h 88"/>
                  <a:gd name="T40" fmla="*/ 0 w 33"/>
                  <a:gd name="T41" fmla="*/ 0 h 88"/>
                  <a:gd name="T42" fmla="*/ 0 w 33"/>
                  <a:gd name="T43" fmla="*/ 0 h 88"/>
                  <a:gd name="T44" fmla="*/ 0 w 33"/>
                  <a:gd name="T45" fmla="*/ 0 h 8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3"/>
                  <a:gd name="T70" fmla="*/ 0 h 88"/>
                  <a:gd name="T71" fmla="*/ 33 w 33"/>
                  <a:gd name="T72" fmla="*/ 88 h 8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3" h="88">
                    <a:moveTo>
                      <a:pt x="25" y="0"/>
                    </a:moveTo>
                    <a:lnTo>
                      <a:pt x="15" y="9"/>
                    </a:lnTo>
                    <a:lnTo>
                      <a:pt x="6" y="18"/>
                    </a:lnTo>
                    <a:lnTo>
                      <a:pt x="4" y="22"/>
                    </a:lnTo>
                    <a:lnTo>
                      <a:pt x="2" y="26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1" y="58"/>
                    </a:lnTo>
                    <a:lnTo>
                      <a:pt x="4" y="71"/>
                    </a:lnTo>
                    <a:lnTo>
                      <a:pt x="7" y="88"/>
                    </a:lnTo>
                    <a:lnTo>
                      <a:pt x="10" y="86"/>
                    </a:lnTo>
                    <a:lnTo>
                      <a:pt x="14" y="81"/>
                    </a:lnTo>
                    <a:lnTo>
                      <a:pt x="20" y="72"/>
                    </a:lnTo>
                    <a:lnTo>
                      <a:pt x="26" y="62"/>
                    </a:lnTo>
                    <a:lnTo>
                      <a:pt x="28" y="56"/>
                    </a:lnTo>
                    <a:lnTo>
                      <a:pt x="31" y="49"/>
                    </a:lnTo>
                    <a:lnTo>
                      <a:pt x="32" y="41"/>
                    </a:lnTo>
                    <a:lnTo>
                      <a:pt x="33" y="34"/>
                    </a:lnTo>
                    <a:lnTo>
                      <a:pt x="33" y="26"/>
                    </a:lnTo>
                    <a:lnTo>
                      <a:pt x="32" y="18"/>
                    </a:lnTo>
                    <a:lnTo>
                      <a:pt x="29" y="9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39" name="Freeform 115"/>
              <p:cNvSpPr>
                <a:spLocks/>
              </p:cNvSpPr>
              <p:nvPr/>
            </p:nvSpPr>
            <p:spPr bwMode="auto">
              <a:xfrm>
                <a:off x="3526" y="1583"/>
                <a:ext cx="5" cy="12"/>
              </a:xfrm>
              <a:custGeom>
                <a:avLst/>
                <a:gdLst>
                  <a:gd name="T0" fmla="*/ 0 w 33"/>
                  <a:gd name="T1" fmla="*/ 0 h 89"/>
                  <a:gd name="T2" fmla="*/ 0 w 33"/>
                  <a:gd name="T3" fmla="*/ 0 h 89"/>
                  <a:gd name="T4" fmla="*/ 0 w 33"/>
                  <a:gd name="T5" fmla="*/ 0 h 89"/>
                  <a:gd name="T6" fmla="*/ 0 w 33"/>
                  <a:gd name="T7" fmla="*/ 0 h 89"/>
                  <a:gd name="T8" fmla="*/ 0 w 33"/>
                  <a:gd name="T9" fmla="*/ 0 h 89"/>
                  <a:gd name="T10" fmla="*/ 0 w 33"/>
                  <a:gd name="T11" fmla="*/ 0 h 89"/>
                  <a:gd name="T12" fmla="*/ 0 w 33"/>
                  <a:gd name="T13" fmla="*/ 0 h 89"/>
                  <a:gd name="T14" fmla="*/ 0 w 33"/>
                  <a:gd name="T15" fmla="*/ 0 h 89"/>
                  <a:gd name="T16" fmla="*/ 0 w 33"/>
                  <a:gd name="T17" fmla="*/ 0 h 89"/>
                  <a:gd name="T18" fmla="*/ 0 w 33"/>
                  <a:gd name="T19" fmla="*/ 0 h 89"/>
                  <a:gd name="T20" fmla="*/ 0 w 33"/>
                  <a:gd name="T21" fmla="*/ 0 h 89"/>
                  <a:gd name="T22" fmla="*/ 0 w 33"/>
                  <a:gd name="T23" fmla="*/ 0 h 89"/>
                  <a:gd name="T24" fmla="*/ 0 w 33"/>
                  <a:gd name="T25" fmla="*/ 0 h 89"/>
                  <a:gd name="T26" fmla="*/ 0 w 33"/>
                  <a:gd name="T27" fmla="*/ 0 h 89"/>
                  <a:gd name="T28" fmla="*/ 0 w 33"/>
                  <a:gd name="T29" fmla="*/ 0 h 89"/>
                  <a:gd name="T30" fmla="*/ 0 w 33"/>
                  <a:gd name="T31" fmla="*/ 0 h 89"/>
                  <a:gd name="T32" fmla="*/ 0 w 33"/>
                  <a:gd name="T33" fmla="*/ 0 h 89"/>
                  <a:gd name="T34" fmla="*/ 0 w 33"/>
                  <a:gd name="T35" fmla="*/ 0 h 89"/>
                  <a:gd name="T36" fmla="*/ 0 w 33"/>
                  <a:gd name="T37" fmla="*/ 0 h 89"/>
                  <a:gd name="T38" fmla="*/ 0 w 33"/>
                  <a:gd name="T39" fmla="*/ 0 h 89"/>
                  <a:gd name="T40" fmla="*/ 0 w 33"/>
                  <a:gd name="T41" fmla="*/ 0 h 89"/>
                  <a:gd name="T42" fmla="*/ 0 w 33"/>
                  <a:gd name="T43" fmla="*/ 0 h 89"/>
                  <a:gd name="T44" fmla="*/ 0 w 33"/>
                  <a:gd name="T45" fmla="*/ 0 h 8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3"/>
                  <a:gd name="T70" fmla="*/ 0 h 89"/>
                  <a:gd name="T71" fmla="*/ 33 w 33"/>
                  <a:gd name="T72" fmla="*/ 89 h 8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3" h="89">
                    <a:moveTo>
                      <a:pt x="21" y="0"/>
                    </a:moveTo>
                    <a:lnTo>
                      <a:pt x="10" y="11"/>
                    </a:lnTo>
                    <a:lnTo>
                      <a:pt x="4" y="20"/>
                    </a:lnTo>
                    <a:lnTo>
                      <a:pt x="2" y="25"/>
                    </a:lnTo>
                    <a:lnTo>
                      <a:pt x="1" y="29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2" y="49"/>
                    </a:lnTo>
                    <a:lnTo>
                      <a:pt x="5" y="60"/>
                    </a:lnTo>
                    <a:lnTo>
                      <a:pt x="10" y="74"/>
                    </a:lnTo>
                    <a:lnTo>
                      <a:pt x="16" y="89"/>
                    </a:lnTo>
                    <a:lnTo>
                      <a:pt x="18" y="87"/>
                    </a:lnTo>
                    <a:lnTo>
                      <a:pt x="21" y="81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2" y="53"/>
                    </a:lnTo>
                    <a:lnTo>
                      <a:pt x="33" y="47"/>
                    </a:lnTo>
                    <a:lnTo>
                      <a:pt x="33" y="40"/>
                    </a:lnTo>
                    <a:lnTo>
                      <a:pt x="33" y="31"/>
                    </a:lnTo>
                    <a:lnTo>
                      <a:pt x="32" y="24"/>
                    </a:lnTo>
                    <a:lnTo>
                      <a:pt x="29" y="16"/>
                    </a:lnTo>
                    <a:lnTo>
                      <a:pt x="26" y="9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40" name="Freeform 116"/>
              <p:cNvSpPr>
                <a:spLocks/>
              </p:cNvSpPr>
              <p:nvPr/>
            </p:nvSpPr>
            <p:spPr bwMode="auto">
              <a:xfrm>
                <a:off x="3460" y="1507"/>
                <a:ext cx="5" cy="12"/>
              </a:xfrm>
              <a:custGeom>
                <a:avLst/>
                <a:gdLst>
                  <a:gd name="T0" fmla="*/ 0 w 35"/>
                  <a:gd name="T1" fmla="*/ 0 h 83"/>
                  <a:gd name="T2" fmla="*/ 0 w 35"/>
                  <a:gd name="T3" fmla="*/ 0 h 83"/>
                  <a:gd name="T4" fmla="*/ 0 w 35"/>
                  <a:gd name="T5" fmla="*/ 0 h 83"/>
                  <a:gd name="T6" fmla="*/ 0 w 35"/>
                  <a:gd name="T7" fmla="*/ 0 h 83"/>
                  <a:gd name="T8" fmla="*/ 0 w 35"/>
                  <a:gd name="T9" fmla="*/ 0 h 83"/>
                  <a:gd name="T10" fmla="*/ 0 w 35"/>
                  <a:gd name="T11" fmla="*/ 0 h 83"/>
                  <a:gd name="T12" fmla="*/ 0 w 35"/>
                  <a:gd name="T13" fmla="*/ 0 h 83"/>
                  <a:gd name="T14" fmla="*/ 0 w 35"/>
                  <a:gd name="T15" fmla="*/ 0 h 83"/>
                  <a:gd name="T16" fmla="*/ 0 w 35"/>
                  <a:gd name="T17" fmla="*/ 0 h 83"/>
                  <a:gd name="T18" fmla="*/ 0 w 35"/>
                  <a:gd name="T19" fmla="*/ 0 h 83"/>
                  <a:gd name="T20" fmla="*/ 0 w 35"/>
                  <a:gd name="T21" fmla="*/ 0 h 83"/>
                  <a:gd name="T22" fmla="*/ 0 w 35"/>
                  <a:gd name="T23" fmla="*/ 0 h 83"/>
                  <a:gd name="T24" fmla="*/ 0 w 35"/>
                  <a:gd name="T25" fmla="*/ 0 h 83"/>
                  <a:gd name="T26" fmla="*/ 0 w 35"/>
                  <a:gd name="T27" fmla="*/ 0 h 83"/>
                  <a:gd name="T28" fmla="*/ 0 w 35"/>
                  <a:gd name="T29" fmla="*/ 0 h 83"/>
                  <a:gd name="T30" fmla="*/ 0 w 35"/>
                  <a:gd name="T31" fmla="*/ 0 h 83"/>
                  <a:gd name="T32" fmla="*/ 0 w 35"/>
                  <a:gd name="T33" fmla="*/ 0 h 83"/>
                  <a:gd name="T34" fmla="*/ 0 w 35"/>
                  <a:gd name="T35" fmla="*/ 0 h 83"/>
                  <a:gd name="T36" fmla="*/ 0 w 35"/>
                  <a:gd name="T37" fmla="*/ 0 h 83"/>
                  <a:gd name="T38" fmla="*/ 0 w 35"/>
                  <a:gd name="T39" fmla="*/ 0 h 83"/>
                  <a:gd name="T40" fmla="*/ 0 w 35"/>
                  <a:gd name="T41" fmla="*/ 0 h 83"/>
                  <a:gd name="T42" fmla="*/ 0 w 35"/>
                  <a:gd name="T43" fmla="*/ 0 h 83"/>
                  <a:gd name="T44" fmla="*/ 0 w 35"/>
                  <a:gd name="T45" fmla="*/ 0 h 8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5"/>
                  <a:gd name="T70" fmla="*/ 0 h 83"/>
                  <a:gd name="T71" fmla="*/ 35 w 35"/>
                  <a:gd name="T72" fmla="*/ 83 h 8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5" h="83">
                    <a:moveTo>
                      <a:pt x="11" y="0"/>
                    </a:moveTo>
                    <a:lnTo>
                      <a:pt x="4" y="12"/>
                    </a:lnTo>
                    <a:lnTo>
                      <a:pt x="1" y="23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1" y="37"/>
                    </a:lnTo>
                    <a:lnTo>
                      <a:pt x="2" y="41"/>
                    </a:lnTo>
                    <a:lnTo>
                      <a:pt x="6" y="50"/>
                    </a:lnTo>
                    <a:lnTo>
                      <a:pt x="13" y="59"/>
                    </a:lnTo>
                    <a:lnTo>
                      <a:pt x="20" y="70"/>
                    </a:lnTo>
                    <a:lnTo>
                      <a:pt x="30" y="83"/>
                    </a:lnTo>
                    <a:lnTo>
                      <a:pt x="31" y="80"/>
                    </a:lnTo>
                    <a:lnTo>
                      <a:pt x="32" y="73"/>
                    </a:lnTo>
                    <a:lnTo>
                      <a:pt x="34" y="64"/>
                    </a:lnTo>
                    <a:lnTo>
                      <a:pt x="35" y="52"/>
                    </a:lnTo>
                    <a:lnTo>
                      <a:pt x="35" y="44"/>
                    </a:lnTo>
                    <a:lnTo>
                      <a:pt x="34" y="38"/>
                    </a:lnTo>
                    <a:lnTo>
                      <a:pt x="33" y="31"/>
                    </a:lnTo>
                    <a:lnTo>
                      <a:pt x="31" y="24"/>
                    </a:lnTo>
                    <a:lnTo>
                      <a:pt x="27" y="18"/>
                    </a:lnTo>
                    <a:lnTo>
                      <a:pt x="23" y="11"/>
                    </a:lnTo>
                    <a:lnTo>
                      <a:pt x="18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41" name="Freeform 117"/>
              <p:cNvSpPr>
                <a:spLocks/>
              </p:cNvSpPr>
              <p:nvPr/>
            </p:nvSpPr>
            <p:spPr bwMode="auto">
              <a:xfrm>
                <a:off x="3492" y="1621"/>
                <a:ext cx="11" cy="7"/>
              </a:xfrm>
              <a:custGeom>
                <a:avLst/>
                <a:gdLst>
                  <a:gd name="T0" fmla="*/ 0 w 79"/>
                  <a:gd name="T1" fmla="*/ 0 h 53"/>
                  <a:gd name="T2" fmla="*/ 0 w 79"/>
                  <a:gd name="T3" fmla="*/ 0 h 53"/>
                  <a:gd name="T4" fmla="*/ 0 w 79"/>
                  <a:gd name="T5" fmla="*/ 0 h 53"/>
                  <a:gd name="T6" fmla="*/ 0 w 79"/>
                  <a:gd name="T7" fmla="*/ 0 h 53"/>
                  <a:gd name="T8" fmla="*/ 0 w 79"/>
                  <a:gd name="T9" fmla="*/ 0 h 53"/>
                  <a:gd name="T10" fmla="*/ 0 w 79"/>
                  <a:gd name="T11" fmla="*/ 0 h 53"/>
                  <a:gd name="T12" fmla="*/ 0 w 79"/>
                  <a:gd name="T13" fmla="*/ 0 h 53"/>
                  <a:gd name="T14" fmla="*/ 0 w 79"/>
                  <a:gd name="T15" fmla="*/ 0 h 53"/>
                  <a:gd name="T16" fmla="*/ 0 w 79"/>
                  <a:gd name="T17" fmla="*/ 0 h 53"/>
                  <a:gd name="T18" fmla="*/ 0 w 79"/>
                  <a:gd name="T19" fmla="*/ 0 h 53"/>
                  <a:gd name="T20" fmla="*/ 0 w 79"/>
                  <a:gd name="T21" fmla="*/ 0 h 53"/>
                  <a:gd name="T22" fmla="*/ 0 w 79"/>
                  <a:gd name="T23" fmla="*/ 0 h 53"/>
                  <a:gd name="T24" fmla="*/ 0 w 79"/>
                  <a:gd name="T25" fmla="*/ 0 h 53"/>
                  <a:gd name="T26" fmla="*/ 0 w 79"/>
                  <a:gd name="T27" fmla="*/ 0 h 53"/>
                  <a:gd name="T28" fmla="*/ 0 w 79"/>
                  <a:gd name="T29" fmla="*/ 0 h 53"/>
                  <a:gd name="T30" fmla="*/ 0 w 79"/>
                  <a:gd name="T31" fmla="*/ 0 h 53"/>
                  <a:gd name="T32" fmla="*/ 0 w 79"/>
                  <a:gd name="T33" fmla="*/ 0 h 53"/>
                  <a:gd name="T34" fmla="*/ 0 w 79"/>
                  <a:gd name="T35" fmla="*/ 0 h 53"/>
                  <a:gd name="T36" fmla="*/ 0 w 79"/>
                  <a:gd name="T37" fmla="*/ 0 h 53"/>
                  <a:gd name="T38" fmla="*/ 0 w 79"/>
                  <a:gd name="T39" fmla="*/ 0 h 53"/>
                  <a:gd name="T40" fmla="*/ 0 w 79"/>
                  <a:gd name="T41" fmla="*/ 0 h 53"/>
                  <a:gd name="T42" fmla="*/ 0 w 79"/>
                  <a:gd name="T43" fmla="*/ 0 h 53"/>
                  <a:gd name="T44" fmla="*/ 0 w 79"/>
                  <a:gd name="T45" fmla="*/ 0 h 53"/>
                  <a:gd name="T46" fmla="*/ 0 w 79"/>
                  <a:gd name="T47" fmla="*/ 0 h 53"/>
                  <a:gd name="T48" fmla="*/ 0 w 79"/>
                  <a:gd name="T49" fmla="*/ 0 h 5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9"/>
                  <a:gd name="T76" fmla="*/ 0 h 53"/>
                  <a:gd name="T77" fmla="*/ 79 w 79"/>
                  <a:gd name="T78" fmla="*/ 53 h 5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9" h="53">
                    <a:moveTo>
                      <a:pt x="79" y="51"/>
                    </a:moveTo>
                    <a:lnTo>
                      <a:pt x="77" y="42"/>
                    </a:lnTo>
                    <a:lnTo>
                      <a:pt x="75" y="35"/>
                    </a:lnTo>
                    <a:lnTo>
                      <a:pt x="72" y="29"/>
                    </a:lnTo>
                    <a:lnTo>
                      <a:pt x="70" y="24"/>
                    </a:lnTo>
                    <a:lnTo>
                      <a:pt x="67" y="20"/>
                    </a:lnTo>
                    <a:lnTo>
                      <a:pt x="62" y="16"/>
                    </a:lnTo>
                    <a:lnTo>
                      <a:pt x="58" y="12"/>
                    </a:lnTo>
                    <a:lnTo>
                      <a:pt x="54" y="10"/>
                    </a:lnTo>
                    <a:lnTo>
                      <a:pt x="45" y="6"/>
                    </a:lnTo>
                    <a:lnTo>
                      <a:pt x="32" y="4"/>
                    </a:lnTo>
                    <a:lnTo>
                      <a:pt x="18" y="2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6" y="10"/>
                    </a:lnTo>
                    <a:lnTo>
                      <a:pt x="11" y="20"/>
                    </a:lnTo>
                    <a:lnTo>
                      <a:pt x="19" y="30"/>
                    </a:lnTo>
                    <a:lnTo>
                      <a:pt x="24" y="35"/>
                    </a:lnTo>
                    <a:lnTo>
                      <a:pt x="30" y="40"/>
                    </a:lnTo>
                    <a:lnTo>
                      <a:pt x="37" y="45"/>
                    </a:lnTo>
                    <a:lnTo>
                      <a:pt x="44" y="49"/>
                    </a:lnTo>
                    <a:lnTo>
                      <a:pt x="51" y="51"/>
                    </a:lnTo>
                    <a:lnTo>
                      <a:pt x="60" y="53"/>
                    </a:lnTo>
                    <a:lnTo>
                      <a:pt x="69" y="53"/>
                    </a:lnTo>
                    <a:lnTo>
                      <a:pt x="79" y="51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42" name="Freeform 118"/>
              <p:cNvSpPr>
                <a:spLocks/>
              </p:cNvSpPr>
              <p:nvPr/>
            </p:nvSpPr>
            <p:spPr bwMode="auto">
              <a:xfrm>
                <a:off x="3482" y="1621"/>
                <a:ext cx="10" cy="6"/>
              </a:xfrm>
              <a:custGeom>
                <a:avLst/>
                <a:gdLst>
                  <a:gd name="T0" fmla="*/ 0 w 74"/>
                  <a:gd name="T1" fmla="*/ 0 h 39"/>
                  <a:gd name="T2" fmla="*/ 0 w 74"/>
                  <a:gd name="T3" fmla="*/ 0 h 39"/>
                  <a:gd name="T4" fmla="*/ 0 w 74"/>
                  <a:gd name="T5" fmla="*/ 0 h 39"/>
                  <a:gd name="T6" fmla="*/ 0 w 74"/>
                  <a:gd name="T7" fmla="*/ 0 h 39"/>
                  <a:gd name="T8" fmla="*/ 0 w 74"/>
                  <a:gd name="T9" fmla="*/ 0 h 39"/>
                  <a:gd name="T10" fmla="*/ 0 w 74"/>
                  <a:gd name="T11" fmla="*/ 0 h 39"/>
                  <a:gd name="T12" fmla="*/ 0 w 74"/>
                  <a:gd name="T13" fmla="*/ 0 h 39"/>
                  <a:gd name="T14" fmla="*/ 0 w 74"/>
                  <a:gd name="T15" fmla="*/ 0 h 39"/>
                  <a:gd name="T16" fmla="*/ 0 w 74"/>
                  <a:gd name="T17" fmla="*/ 0 h 39"/>
                  <a:gd name="T18" fmla="*/ 0 w 74"/>
                  <a:gd name="T19" fmla="*/ 0 h 39"/>
                  <a:gd name="T20" fmla="*/ 0 w 74"/>
                  <a:gd name="T21" fmla="*/ 0 h 39"/>
                  <a:gd name="T22" fmla="*/ 0 w 74"/>
                  <a:gd name="T23" fmla="*/ 0 h 39"/>
                  <a:gd name="T24" fmla="*/ 0 w 74"/>
                  <a:gd name="T25" fmla="*/ 0 h 39"/>
                  <a:gd name="T26" fmla="*/ 0 w 74"/>
                  <a:gd name="T27" fmla="*/ 0 h 39"/>
                  <a:gd name="T28" fmla="*/ 0 w 74"/>
                  <a:gd name="T29" fmla="*/ 0 h 39"/>
                  <a:gd name="T30" fmla="*/ 0 w 74"/>
                  <a:gd name="T31" fmla="*/ 0 h 39"/>
                  <a:gd name="T32" fmla="*/ 0 w 74"/>
                  <a:gd name="T33" fmla="*/ 0 h 39"/>
                  <a:gd name="T34" fmla="*/ 0 w 74"/>
                  <a:gd name="T35" fmla="*/ 0 h 39"/>
                  <a:gd name="T36" fmla="*/ 0 w 74"/>
                  <a:gd name="T37" fmla="*/ 0 h 39"/>
                  <a:gd name="T38" fmla="*/ 0 w 74"/>
                  <a:gd name="T39" fmla="*/ 0 h 39"/>
                  <a:gd name="T40" fmla="*/ 0 w 74"/>
                  <a:gd name="T41" fmla="*/ 0 h 39"/>
                  <a:gd name="T42" fmla="*/ 0 w 74"/>
                  <a:gd name="T43" fmla="*/ 0 h 39"/>
                  <a:gd name="T44" fmla="*/ 0 w 74"/>
                  <a:gd name="T45" fmla="*/ 0 h 39"/>
                  <a:gd name="T46" fmla="*/ 0 w 74"/>
                  <a:gd name="T47" fmla="*/ 0 h 39"/>
                  <a:gd name="T48" fmla="*/ 0 w 74"/>
                  <a:gd name="T49" fmla="*/ 0 h 3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4"/>
                  <a:gd name="T76" fmla="*/ 0 h 39"/>
                  <a:gd name="T77" fmla="*/ 74 w 74"/>
                  <a:gd name="T78" fmla="*/ 39 h 3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4" h="39">
                    <a:moveTo>
                      <a:pt x="0" y="30"/>
                    </a:moveTo>
                    <a:lnTo>
                      <a:pt x="6" y="33"/>
                    </a:lnTo>
                    <a:lnTo>
                      <a:pt x="11" y="35"/>
                    </a:lnTo>
                    <a:lnTo>
                      <a:pt x="17" y="37"/>
                    </a:lnTo>
                    <a:lnTo>
                      <a:pt x="22" y="39"/>
                    </a:lnTo>
                    <a:lnTo>
                      <a:pt x="26" y="39"/>
                    </a:lnTo>
                    <a:lnTo>
                      <a:pt x="30" y="39"/>
                    </a:lnTo>
                    <a:lnTo>
                      <a:pt x="34" y="37"/>
                    </a:lnTo>
                    <a:lnTo>
                      <a:pt x="38" y="36"/>
                    </a:lnTo>
                    <a:lnTo>
                      <a:pt x="46" y="31"/>
                    </a:lnTo>
                    <a:lnTo>
                      <a:pt x="55" y="24"/>
                    </a:lnTo>
                    <a:lnTo>
                      <a:pt x="64" y="15"/>
                    </a:lnTo>
                    <a:lnTo>
                      <a:pt x="74" y="4"/>
                    </a:lnTo>
                    <a:lnTo>
                      <a:pt x="72" y="3"/>
                    </a:lnTo>
                    <a:lnTo>
                      <a:pt x="66" y="2"/>
                    </a:lnTo>
                    <a:lnTo>
                      <a:pt x="57" y="1"/>
                    </a:lnTo>
                    <a:lnTo>
                      <a:pt x="47" y="0"/>
                    </a:lnTo>
                    <a:lnTo>
                      <a:pt x="40" y="1"/>
                    </a:lnTo>
                    <a:lnTo>
                      <a:pt x="34" y="2"/>
                    </a:lnTo>
                    <a:lnTo>
                      <a:pt x="28" y="4"/>
                    </a:lnTo>
                    <a:lnTo>
                      <a:pt x="22" y="7"/>
                    </a:lnTo>
                    <a:lnTo>
                      <a:pt x="16" y="12"/>
                    </a:lnTo>
                    <a:lnTo>
                      <a:pt x="10" y="16"/>
                    </a:lnTo>
                    <a:lnTo>
                      <a:pt x="4" y="2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8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43" name="Freeform 119"/>
              <p:cNvSpPr>
                <a:spLocks/>
              </p:cNvSpPr>
              <p:nvPr/>
            </p:nvSpPr>
            <p:spPr bwMode="auto">
              <a:xfrm>
                <a:off x="3457" y="1584"/>
                <a:ext cx="28" cy="31"/>
              </a:xfrm>
              <a:custGeom>
                <a:avLst/>
                <a:gdLst>
                  <a:gd name="T0" fmla="*/ 0 w 194"/>
                  <a:gd name="T1" fmla="*/ 0 h 216"/>
                  <a:gd name="T2" fmla="*/ 0 w 194"/>
                  <a:gd name="T3" fmla="*/ 0 h 216"/>
                  <a:gd name="T4" fmla="*/ 0 w 194"/>
                  <a:gd name="T5" fmla="*/ 0 h 216"/>
                  <a:gd name="T6" fmla="*/ 0 w 194"/>
                  <a:gd name="T7" fmla="*/ 0 h 216"/>
                  <a:gd name="T8" fmla="*/ 0 w 194"/>
                  <a:gd name="T9" fmla="*/ 0 h 216"/>
                  <a:gd name="T10" fmla="*/ 0 w 194"/>
                  <a:gd name="T11" fmla="*/ 0 h 216"/>
                  <a:gd name="T12" fmla="*/ 0 w 194"/>
                  <a:gd name="T13" fmla="*/ 0 h 216"/>
                  <a:gd name="T14" fmla="*/ 0 w 194"/>
                  <a:gd name="T15" fmla="*/ 0 h 216"/>
                  <a:gd name="T16" fmla="*/ 0 w 194"/>
                  <a:gd name="T17" fmla="*/ 0 h 216"/>
                  <a:gd name="T18" fmla="*/ 0 w 194"/>
                  <a:gd name="T19" fmla="*/ 0 h 216"/>
                  <a:gd name="T20" fmla="*/ 0 w 194"/>
                  <a:gd name="T21" fmla="*/ 0 h 216"/>
                  <a:gd name="T22" fmla="*/ 0 w 194"/>
                  <a:gd name="T23" fmla="*/ 0 h 216"/>
                  <a:gd name="T24" fmla="*/ 0 w 194"/>
                  <a:gd name="T25" fmla="*/ 0 h 216"/>
                  <a:gd name="T26" fmla="*/ 0 w 194"/>
                  <a:gd name="T27" fmla="*/ 0 h 216"/>
                  <a:gd name="T28" fmla="*/ 0 w 194"/>
                  <a:gd name="T29" fmla="*/ 0 h 216"/>
                  <a:gd name="T30" fmla="*/ 0 w 194"/>
                  <a:gd name="T31" fmla="*/ 0 h 216"/>
                  <a:gd name="T32" fmla="*/ 0 w 194"/>
                  <a:gd name="T33" fmla="*/ 0 h 216"/>
                  <a:gd name="T34" fmla="*/ 0 w 194"/>
                  <a:gd name="T35" fmla="*/ 0 h 216"/>
                  <a:gd name="T36" fmla="*/ 0 w 194"/>
                  <a:gd name="T37" fmla="*/ 0 h 216"/>
                  <a:gd name="T38" fmla="*/ 0 w 194"/>
                  <a:gd name="T39" fmla="*/ 0 h 216"/>
                  <a:gd name="T40" fmla="*/ 0 w 194"/>
                  <a:gd name="T41" fmla="*/ 0 h 216"/>
                  <a:gd name="T42" fmla="*/ 0 w 194"/>
                  <a:gd name="T43" fmla="*/ 0 h 216"/>
                  <a:gd name="T44" fmla="*/ 0 w 194"/>
                  <a:gd name="T45" fmla="*/ 0 h 216"/>
                  <a:gd name="T46" fmla="*/ 0 w 194"/>
                  <a:gd name="T47" fmla="*/ 0 h 216"/>
                  <a:gd name="T48" fmla="*/ 0 w 194"/>
                  <a:gd name="T49" fmla="*/ 0 h 216"/>
                  <a:gd name="T50" fmla="*/ 0 w 194"/>
                  <a:gd name="T51" fmla="*/ 0 h 216"/>
                  <a:gd name="T52" fmla="*/ 0 w 194"/>
                  <a:gd name="T53" fmla="*/ 0 h 216"/>
                  <a:gd name="T54" fmla="*/ 0 w 194"/>
                  <a:gd name="T55" fmla="*/ 0 h 216"/>
                  <a:gd name="T56" fmla="*/ 0 w 194"/>
                  <a:gd name="T57" fmla="*/ 0 h 216"/>
                  <a:gd name="T58" fmla="*/ 0 w 194"/>
                  <a:gd name="T59" fmla="*/ 0 h 216"/>
                  <a:gd name="T60" fmla="*/ 0 w 194"/>
                  <a:gd name="T61" fmla="*/ 0 h 216"/>
                  <a:gd name="T62" fmla="*/ 0 w 194"/>
                  <a:gd name="T63" fmla="*/ 0 h 216"/>
                  <a:gd name="T64" fmla="*/ 0 w 194"/>
                  <a:gd name="T65" fmla="*/ 0 h 216"/>
                  <a:gd name="T66" fmla="*/ 0 w 194"/>
                  <a:gd name="T67" fmla="*/ 0 h 216"/>
                  <a:gd name="T68" fmla="*/ 0 w 194"/>
                  <a:gd name="T69" fmla="*/ 0 h 216"/>
                  <a:gd name="T70" fmla="*/ 0 w 194"/>
                  <a:gd name="T71" fmla="*/ 0 h 216"/>
                  <a:gd name="T72" fmla="*/ 0 w 194"/>
                  <a:gd name="T73" fmla="*/ 0 h 216"/>
                  <a:gd name="T74" fmla="*/ 0 w 194"/>
                  <a:gd name="T75" fmla="*/ 0 h 216"/>
                  <a:gd name="T76" fmla="*/ 0 w 194"/>
                  <a:gd name="T77" fmla="*/ 0 h 216"/>
                  <a:gd name="T78" fmla="*/ 0 w 194"/>
                  <a:gd name="T79" fmla="*/ 0 h 216"/>
                  <a:gd name="T80" fmla="*/ 0 w 194"/>
                  <a:gd name="T81" fmla="*/ 0 h 216"/>
                  <a:gd name="T82" fmla="*/ 0 w 194"/>
                  <a:gd name="T83" fmla="*/ 0 h 216"/>
                  <a:gd name="T84" fmla="*/ 0 w 194"/>
                  <a:gd name="T85" fmla="*/ 0 h 216"/>
                  <a:gd name="T86" fmla="*/ 0 w 194"/>
                  <a:gd name="T87" fmla="*/ 0 h 216"/>
                  <a:gd name="T88" fmla="*/ 0 w 194"/>
                  <a:gd name="T89" fmla="*/ 0 h 216"/>
                  <a:gd name="T90" fmla="*/ 0 w 194"/>
                  <a:gd name="T91" fmla="*/ 0 h 216"/>
                  <a:gd name="T92" fmla="*/ 0 w 194"/>
                  <a:gd name="T93" fmla="*/ 0 h 216"/>
                  <a:gd name="T94" fmla="*/ 0 w 194"/>
                  <a:gd name="T95" fmla="*/ 0 h 21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4"/>
                  <a:gd name="T145" fmla="*/ 0 h 216"/>
                  <a:gd name="T146" fmla="*/ 194 w 194"/>
                  <a:gd name="T147" fmla="*/ 216 h 21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4" h="216">
                    <a:moveTo>
                      <a:pt x="83" y="77"/>
                    </a:moveTo>
                    <a:lnTo>
                      <a:pt x="94" y="68"/>
                    </a:lnTo>
                    <a:lnTo>
                      <a:pt x="103" y="58"/>
                    </a:lnTo>
                    <a:lnTo>
                      <a:pt x="110" y="50"/>
                    </a:lnTo>
                    <a:lnTo>
                      <a:pt x="114" y="42"/>
                    </a:lnTo>
                    <a:lnTo>
                      <a:pt x="116" y="35"/>
                    </a:lnTo>
                    <a:lnTo>
                      <a:pt x="117" y="28"/>
                    </a:lnTo>
                    <a:lnTo>
                      <a:pt x="116" y="22"/>
                    </a:lnTo>
                    <a:lnTo>
                      <a:pt x="114" y="17"/>
                    </a:lnTo>
                    <a:lnTo>
                      <a:pt x="110" y="13"/>
                    </a:lnTo>
                    <a:lnTo>
                      <a:pt x="106" y="9"/>
                    </a:lnTo>
                    <a:lnTo>
                      <a:pt x="100" y="6"/>
                    </a:lnTo>
                    <a:lnTo>
                      <a:pt x="93" y="3"/>
                    </a:lnTo>
                    <a:lnTo>
                      <a:pt x="86" y="2"/>
                    </a:lnTo>
                    <a:lnTo>
                      <a:pt x="79" y="0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4" y="1"/>
                    </a:lnTo>
                    <a:lnTo>
                      <a:pt x="47" y="2"/>
                    </a:lnTo>
                    <a:lnTo>
                      <a:pt x="40" y="5"/>
                    </a:lnTo>
                    <a:lnTo>
                      <a:pt x="32" y="7"/>
                    </a:lnTo>
                    <a:lnTo>
                      <a:pt x="26" y="11"/>
                    </a:lnTo>
                    <a:lnTo>
                      <a:pt x="21" y="15"/>
                    </a:lnTo>
                    <a:lnTo>
                      <a:pt x="17" y="20"/>
                    </a:lnTo>
                    <a:lnTo>
                      <a:pt x="14" y="26"/>
                    </a:lnTo>
                    <a:lnTo>
                      <a:pt x="12" y="33"/>
                    </a:lnTo>
                    <a:lnTo>
                      <a:pt x="12" y="41"/>
                    </a:lnTo>
                    <a:lnTo>
                      <a:pt x="13" y="48"/>
                    </a:lnTo>
                    <a:lnTo>
                      <a:pt x="16" y="57"/>
                    </a:lnTo>
                    <a:lnTo>
                      <a:pt x="21" y="67"/>
                    </a:lnTo>
                    <a:lnTo>
                      <a:pt x="28" y="78"/>
                    </a:lnTo>
                    <a:lnTo>
                      <a:pt x="39" y="88"/>
                    </a:lnTo>
                    <a:lnTo>
                      <a:pt x="51" y="101"/>
                    </a:lnTo>
                    <a:lnTo>
                      <a:pt x="40" y="107"/>
                    </a:lnTo>
                    <a:lnTo>
                      <a:pt x="30" y="113"/>
                    </a:lnTo>
                    <a:lnTo>
                      <a:pt x="23" y="121"/>
                    </a:lnTo>
                    <a:lnTo>
                      <a:pt x="17" y="127"/>
                    </a:lnTo>
                    <a:lnTo>
                      <a:pt x="11" y="134"/>
                    </a:lnTo>
                    <a:lnTo>
                      <a:pt x="7" y="140"/>
                    </a:lnTo>
                    <a:lnTo>
                      <a:pt x="4" y="147"/>
                    </a:lnTo>
                    <a:lnTo>
                      <a:pt x="1" y="155"/>
                    </a:lnTo>
                    <a:lnTo>
                      <a:pt x="0" y="161"/>
                    </a:lnTo>
                    <a:lnTo>
                      <a:pt x="0" y="168"/>
                    </a:lnTo>
                    <a:lnTo>
                      <a:pt x="1" y="174"/>
                    </a:lnTo>
                    <a:lnTo>
                      <a:pt x="2" y="180"/>
                    </a:lnTo>
                    <a:lnTo>
                      <a:pt x="5" y="187"/>
                    </a:lnTo>
                    <a:lnTo>
                      <a:pt x="8" y="192"/>
                    </a:lnTo>
                    <a:lnTo>
                      <a:pt x="12" y="197"/>
                    </a:lnTo>
                    <a:lnTo>
                      <a:pt x="15" y="201"/>
                    </a:lnTo>
                    <a:lnTo>
                      <a:pt x="20" y="205"/>
                    </a:lnTo>
                    <a:lnTo>
                      <a:pt x="24" y="209"/>
                    </a:lnTo>
                    <a:lnTo>
                      <a:pt x="29" y="212"/>
                    </a:lnTo>
                    <a:lnTo>
                      <a:pt x="35" y="214"/>
                    </a:lnTo>
                    <a:lnTo>
                      <a:pt x="41" y="216"/>
                    </a:lnTo>
                    <a:lnTo>
                      <a:pt x="46" y="216"/>
                    </a:lnTo>
                    <a:lnTo>
                      <a:pt x="52" y="216"/>
                    </a:lnTo>
                    <a:lnTo>
                      <a:pt x="57" y="215"/>
                    </a:lnTo>
                    <a:lnTo>
                      <a:pt x="63" y="213"/>
                    </a:lnTo>
                    <a:lnTo>
                      <a:pt x="69" y="209"/>
                    </a:lnTo>
                    <a:lnTo>
                      <a:pt x="74" y="204"/>
                    </a:lnTo>
                    <a:lnTo>
                      <a:pt x="79" y="199"/>
                    </a:lnTo>
                    <a:lnTo>
                      <a:pt x="83" y="193"/>
                    </a:lnTo>
                    <a:lnTo>
                      <a:pt x="87" y="185"/>
                    </a:lnTo>
                    <a:lnTo>
                      <a:pt x="91" y="175"/>
                    </a:lnTo>
                    <a:lnTo>
                      <a:pt x="94" y="165"/>
                    </a:lnTo>
                    <a:lnTo>
                      <a:pt x="105" y="173"/>
                    </a:lnTo>
                    <a:lnTo>
                      <a:pt x="114" y="179"/>
                    </a:lnTo>
                    <a:lnTo>
                      <a:pt x="123" y="185"/>
                    </a:lnTo>
                    <a:lnTo>
                      <a:pt x="132" y="188"/>
                    </a:lnTo>
                    <a:lnTo>
                      <a:pt x="140" y="189"/>
                    </a:lnTo>
                    <a:lnTo>
                      <a:pt x="147" y="189"/>
                    </a:lnTo>
                    <a:lnTo>
                      <a:pt x="154" y="188"/>
                    </a:lnTo>
                    <a:lnTo>
                      <a:pt x="162" y="186"/>
                    </a:lnTo>
                    <a:lnTo>
                      <a:pt x="168" y="183"/>
                    </a:lnTo>
                    <a:lnTo>
                      <a:pt x="173" y="178"/>
                    </a:lnTo>
                    <a:lnTo>
                      <a:pt x="178" y="173"/>
                    </a:lnTo>
                    <a:lnTo>
                      <a:pt x="182" y="168"/>
                    </a:lnTo>
                    <a:lnTo>
                      <a:pt x="186" y="161"/>
                    </a:lnTo>
                    <a:lnTo>
                      <a:pt x="190" y="155"/>
                    </a:lnTo>
                    <a:lnTo>
                      <a:pt x="192" y="147"/>
                    </a:lnTo>
                    <a:lnTo>
                      <a:pt x="193" y="140"/>
                    </a:lnTo>
                    <a:lnTo>
                      <a:pt x="194" y="132"/>
                    </a:lnTo>
                    <a:lnTo>
                      <a:pt x="193" y="125"/>
                    </a:lnTo>
                    <a:lnTo>
                      <a:pt x="192" y="117"/>
                    </a:lnTo>
                    <a:lnTo>
                      <a:pt x="190" y="110"/>
                    </a:lnTo>
                    <a:lnTo>
                      <a:pt x="186" y="103"/>
                    </a:lnTo>
                    <a:lnTo>
                      <a:pt x="182" y="96"/>
                    </a:lnTo>
                    <a:lnTo>
                      <a:pt x="177" y="91"/>
                    </a:lnTo>
                    <a:lnTo>
                      <a:pt x="172" y="84"/>
                    </a:lnTo>
                    <a:lnTo>
                      <a:pt x="165" y="80"/>
                    </a:lnTo>
                    <a:lnTo>
                      <a:pt x="156" y="76"/>
                    </a:lnTo>
                    <a:lnTo>
                      <a:pt x="147" y="73"/>
                    </a:lnTo>
                    <a:lnTo>
                      <a:pt x="137" y="71"/>
                    </a:lnTo>
                    <a:lnTo>
                      <a:pt x="125" y="71"/>
                    </a:lnTo>
                    <a:lnTo>
                      <a:pt x="112" y="71"/>
                    </a:lnTo>
                    <a:lnTo>
                      <a:pt x="99" y="73"/>
                    </a:lnTo>
                    <a:lnTo>
                      <a:pt x="83" y="77"/>
                    </a:lnTo>
                    <a:close/>
                  </a:path>
                </a:pathLst>
              </a:custGeom>
              <a:solidFill>
                <a:srgbClr val="BF3B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44" name="Freeform 120"/>
              <p:cNvSpPr>
                <a:spLocks/>
              </p:cNvSpPr>
              <p:nvPr/>
            </p:nvSpPr>
            <p:spPr bwMode="auto">
              <a:xfrm>
                <a:off x="3461" y="1493"/>
                <a:ext cx="7" cy="7"/>
              </a:xfrm>
              <a:custGeom>
                <a:avLst/>
                <a:gdLst>
                  <a:gd name="T0" fmla="*/ 0 w 46"/>
                  <a:gd name="T1" fmla="*/ 0 h 50"/>
                  <a:gd name="T2" fmla="*/ 0 w 46"/>
                  <a:gd name="T3" fmla="*/ 0 h 50"/>
                  <a:gd name="T4" fmla="*/ 0 w 46"/>
                  <a:gd name="T5" fmla="*/ 0 h 50"/>
                  <a:gd name="T6" fmla="*/ 0 w 46"/>
                  <a:gd name="T7" fmla="*/ 0 h 50"/>
                  <a:gd name="T8" fmla="*/ 0 w 46"/>
                  <a:gd name="T9" fmla="*/ 0 h 50"/>
                  <a:gd name="T10" fmla="*/ 0 w 46"/>
                  <a:gd name="T11" fmla="*/ 0 h 50"/>
                  <a:gd name="T12" fmla="*/ 0 w 46"/>
                  <a:gd name="T13" fmla="*/ 0 h 50"/>
                  <a:gd name="T14" fmla="*/ 0 w 46"/>
                  <a:gd name="T15" fmla="*/ 0 h 50"/>
                  <a:gd name="T16" fmla="*/ 0 w 46"/>
                  <a:gd name="T17" fmla="*/ 0 h 50"/>
                  <a:gd name="T18" fmla="*/ 0 w 46"/>
                  <a:gd name="T19" fmla="*/ 0 h 50"/>
                  <a:gd name="T20" fmla="*/ 0 w 46"/>
                  <a:gd name="T21" fmla="*/ 0 h 50"/>
                  <a:gd name="T22" fmla="*/ 0 w 46"/>
                  <a:gd name="T23" fmla="*/ 0 h 50"/>
                  <a:gd name="T24" fmla="*/ 0 w 46"/>
                  <a:gd name="T25" fmla="*/ 0 h 50"/>
                  <a:gd name="T26" fmla="*/ 0 w 46"/>
                  <a:gd name="T27" fmla="*/ 0 h 50"/>
                  <a:gd name="T28" fmla="*/ 0 w 46"/>
                  <a:gd name="T29" fmla="*/ 0 h 50"/>
                  <a:gd name="T30" fmla="*/ 0 w 46"/>
                  <a:gd name="T31" fmla="*/ 0 h 50"/>
                  <a:gd name="T32" fmla="*/ 0 w 46"/>
                  <a:gd name="T33" fmla="*/ 0 h 50"/>
                  <a:gd name="T34" fmla="*/ 0 w 46"/>
                  <a:gd name="T35" fmla="*/ 0 h 50"/>
                  <a:gd name="T36" fmla="*/ 0 w 46"/>
                  <a:gd name="T37" fmla="*/ 0 h 50"/>
                  <a:gd name="T38" fmla="*/ 0 w 46"/>
                  <a:gd name="T39" fmla="*/ 0 h 50"/>
                  <a:gd name="T40" fmla="*/ 0 w 46"/>
                  <a:gd name="T41" fmla="*/ 0 h 50"/>
                  <a:gd name="T42" fmla="*/ 0 w 46"/>
                  <a:gd name="T43" fmla="*/ 0 h 50"/>
                  <a:gd name="T44" fmla="*/ 0 w 46"/>
                  <a:gd name="T45" fmla="*/ 0 h 50"/>
                  <a:gd name="T46" fmla="*/ 0 w 46"/>
                  <a:gd name="T47" fmla="*/ 0 h 50"/>
                  <a:gd name="T48" fmla="*/ 0 w 46"/>
                  <a:gd name="T49" fmla="*/ 0 h 50"/>
                  <a:gd name="T50" fmla="*/ 0 w 46"/>
                  <a:gd name="T51" fmla="*/ 0 h 50"/>
                  <a:gd name="T52" fmla="*/ 0 w 46"/>
                  <a:gd name="T53" fmla="*/ 0 h 50"/>
                  <a:gd name="T54" fmla="*/ 0 w 46"/>
                  <a:gd name="T55" fmla="*/ 0 h 50"/>
                  <a:gd name="T56" fmla="*/ 0 w 46"/>
                  <a:gd name="T57" fmla="*/ 0 h 5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6"/>
                  <a:gd name="T88" fmla="*/ 0 h 50"/>
                  <a:gd name="T89" fmla="*/ 46 w 46"/>
                  <a:gd name="T90" fmla="*/ 50 h 5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6" h="50">
                    <a:moveTo>
                      <a:pt x="0" y="34"/>
                    </a:moveTo>
                    <a:lnTo>
                      <a:pt x="1" y="36"/>
                    </a:lnTo>
                    <a:lnTo>
                      <a:pt x="6" y="40"/>
                    </a:lnTo>
                    <a:lnTo>
                      <a:pt x="12" y="45"/>
                    </a:lnTo>
                    <a:lnTo>
                      <a:pt x="20" y="49"/>
                    </a:lnTo>
                    <a:lnTo>
                      <a:pt x="23" y="50"/>
                    </a:lnTo>
                    <a:lnTo>
                      <a:pt x="27" y="50"/>
                    </a:lnTo>
                    <a:lnTo>
                      <a:pt x="31" y="50"/>
                    </a:lnTo>
                    <a:lnTo>
                      <a:pt x="35" y="48"/>
                    </a:lnTo>
                    <a:lnTo>
                      <a:pt x="38" y="45"/>
                    </a:lnTo>
                    <a:lnTo>
                      <a:pt x="41" y="40"/>
                    </a:lnTo>
                    <a:lnTo>
                      <a:pt x="44" y="34"/>
                    </a:lnTo>
                    <a:lnTo>
                      <a:pt x="45" y="24"/>
                    </a:lnTo>
                    <a:lnTo>
                      <a:pt x="46" y="17"/>
                    </a:lnTo>
                    <a:lnTo>
                      <a:pt x="45" y="11"/>
                    </a:lnTo>
                    <a:lnTo>
                      <a:pt x="44" y="7"/>
                    </a:lnTo>
                    <a:lnTo>
                      <a:pt x="41" y="4"/>
                    </a:lnTo>
                    <a:lnTo>
                      <a:pt x="38" y="1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20" y="3"/>
                    </a:lnTo>
                    <a:lnTo>
                      <a:pt x="16" y="5"/>
                    </a:lnTo>
                    <a:lnTo>
                      <a:pt x="12" y="8"/>
                    </a:lnTo>
                    <a:lnTo>
                      <a:pt x="8" y="12"/>
                    </a:lnTo>
                    <a:lnTo>
                      <a:pt x="5" y="17"/>
                    </a:lnTo>
                    <a:lnTo>
                      <a:pt x="2" y="22"/>
                    </a:lnTo>
                    <a:lnTo>
                      <a:pt x="0" y="28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BF3B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45" name="Freeform 121"/>
              <p:cNvSpPr>
                <a:spLocks/>
              </p:cNvSpPr>
              <p:nvPr/>
            </p:nvSpPr>
            <p:spPr bwMode="auto">
              <a:xfrm>
                <a:off x="3466" y="1597"/>
                <a:ext cx="7" cy="9"/>
              </a:xfrm>
              <a:custGeom>
                <a:avLst/>
                <a:gdLst>
                  <a:gd name="T0" fmla="*/ 0 w 47"/>
                  <a:gd name="T1" fmla="*/ 0 h 58"/>
                  <a:gd name="T2" fmla="*/ 0 w 47"/>
                  <a:gd name="T3" fmla="*/ 0 h 58"/>
                  <a:gd name="T4" fmla="*/ 0 w 47"/>
                  <a:gd name="T5" fmla="*/ 0 h 58"/>
                  <a:gd name="T6" fmla="*/ 0 w 47"/>
                  <a:gd name="T7" fmla="*/ 0 h 58"/>
                  <a:gd name="T8" fmla="*/ 0 w 47"/>
                  <a:gd name="T9" fmla="*/ 0 h 58"/>
                  <a:gd name="T10" fmla="*/ 0 w 47"/>
                  <a:gd name="T11" fmla="*/ 0 h 58"/>
                  <a:gd name="T12" fmla="*/ 0 w 47"/>
                  <a:gd name="T13" fmla="*/ 0 h 58"/>
                  <a:gd name="T14" fmla="*/ 0 w 47"/>
                  <a:gd name="T15" fmla="*/ 0 h 58"/>
                  <a:gd name="T16" fmla="*/ 0 w 47"/>
                  <a:gd name="T17" fmla="*/ 0 h 58"/>
                  <a:gd name="T18" fmla="*/ 0 w 47"/>
                  <a:gd name="T19" fmla="*/ 0 h 58"/>
                  <a:gd name="T20" fmla="*/ 0 w 47"/>
                  <a:gd name="T21" fmla="*/ 0 h 58"/>
                  <a:gd name="T22" fmla="*/ 0 w 47"/>
                  <a:gd name="T23" fmla="*/ 0 h 58"/>
                  <a:gd name="T24" fmla="*/ 0 w 47"/>
                  <a:gd name="T25" fmla="*/ 0 h 58"/>
                  <a:gd name="T26" fmla="*/ 0 w 47"/>
                  <a:gd name="T27" fmla="*/ 0 h 58"/>
                  <a:gd name="T28" fmla="*/ 0 w 47"/>
                  <a:gd name="T29" fmla="*/ 0 h 58"/>
                  <a:gd name="T30" fmla="*/ 0 w 47"/>
                  <a:gd name="T31" fmla="*/ 0 h 58"/>
                  <a:gd name="T32" fmla="*/ 0 w 47"/>
                  <a:gd name="T33" fmla="*/ 0 h 58"/>
                  <a:gd name="T34" fmla="*/ 0 w 47"/>
                  <a:gd name="T35" fmla="*/ 0 h 58"/>
                  <a:gd name="T36" fmla="*/ 0 w 47"/>
                  <a:gd name="T37" fmla="*/ 0 h 58"/>
                  <a:gd name="T38" fmla="*/ 0 w 47"/>
                  <a:gd name="T39" fmla="*/ 0 h 58"/>
                  <a:gd name="T40" fmla="*/ 0 w 47"/>
                  <a:gd name="T41" fmla="*/ 0 h 58"/>
                  <a:gd name="T42" fmla="*/ 0 w 47"/>
                  <a:gd name="T43" fmla="*/ 0 h 58"/>
                  <a:gd name="T44" fmla="*/ 0 w 47"/>
                  <a:gd name="T45" fmla="*/ 0 h 58"/>
                  <a:gd name="T46" fmla="*/ 0 w 47"/>
                  <a:gd name="T47" fmla="*/ 0 h 58"/>
                  <a:gd name="T48" fmla="*/ 0 w 47"/>
                  <a:gd name="T49" fmla="*/ 0 h 58"/>
                  <a:gd name="T50" fmla="*/ 0 w 47"/>
                  <a:gd name="T51" fmla="*/ 0 h 58"/>
                  <a:gd name="T52" fmla="*/ 0 w 47"/>
                  <a:gd name="T53" fmla="*/ 0 h 58"/>
                  <a:gd name="T54" fmla="*/ 0 w 47"/>
                  <a:gd name="T55" fmla="*/ 0 h 58"/>
                  <a:gd name="T56" fmla="*/ 0 w 47"/>
                  <a:gd name="T57" fmla="*/ 0 h 58"/>
                  <a:gd name="T58" fmla="*/ 0 w 47"/>
                  <a:gd name="T59" fmla="*/ 0 h 58"/>
                  <a:gd name="T60" fmla="*/ 0 w 47"/>
                  <a:gd name="T61" fmla="*/ 0 h 58"/>
                  <a:gd name="T62" fmla="*/ 0 w 47"/>
                  <a:gd name="T63" fmla="*/ 0 h 58"/>
                  <a:gd name="T64" fmla="*/ 0 w 47"/>
                  <a:gd name="T65" fmla="*/ 0 h 58"/>
                  <a:gd name="T66" fmla="*/ 0 w 47"/>
                  <a:gd name="T67" fmla="*/ 0 h 5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7"/>
                  <a:gd name="T103" fmla="*/ 0 h 58"/>
                  <a:gd name="T104" fmla="*/ 47 w 47"/>
                  <a:gd name="T105" fmla="*/ 58 h 5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7" h="58">
                    <a:moveTo>
                      <a:pt x="1" y="36"/>
                    </a:moveTo>
                    <a:lnTo>
                      <a:pt x="1" y="22"/>
                    </a:lnTo>
                    <a:lnTo>
                      <a:pt x="0" y="31"/>
                    </a:lnTo>
                    <a:lnTo>
                      <a:pt x="0" y="37"/>
                    </a:lnTo>
                    <a:lnTo>
                      <a:pt x="3" y="43"/>
                    </a:lnTo>
                    <a:lnTo>
                      <a:pt x="5" y="48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6" y="57"/>
                    </a:lnTo>
                    <a:lnTo>
                      <a:pt x="21" y="58"/>
                    </a:lnTo>
                    <a:lnTo>
                      <a:pt x="25" y="57"/>
                    </a:lnTo>
                    <a:lnTo>
                      <a:pt x="30" y="56"/>
                    </a:lnTo>
                    <a:lnTo>
                      <a:pt x="35" y="53"/>
                    </a:lnTo>
                    <a:lnTo>
                      <a:pt x="39" y="50"/>
                    </a:lnTo>
                    <a:lnTo>
                      <a:pt x="42" y="46"/>
                    </a:lnTo>
                    <a:lnTo>
                      <a:pt x="45" y="40"/>
                    </a:lnTo>
                    <a:lnTo>
                      <a:pt x="47" y="34"/>
                    </a:lnTo>
                    <a:lnTo>
                      <a:pt x="47" y="27"/>
                    </a:lnTo>
                    <a:lnTo>
                      <a:pt x="47" y="18"/>
                    </a:lnTo>
                    <a:lnTo>
                      <a:pt x="46" y="12"/>
                    </a:lnTo>
                    <a:lnTo>
                      <a:pt x="44" y="7"/>
                    </a:lnTo>
                    <a:lnTo>
                      <a:pt x="41" y="4"/>
                    </a:lnTo>
                    <a:lnTo>
                      <a:pt x="38" y="2"/>
                    </a:lnTo>
                    <a:lnTo>
                      <a:pt x="34" y="1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20" y="3"/>
                    </a:lnTo>
                    <a:lnTo>
                      <a:pt x="16" y="6"/>
                    </a:lnTo>
                    <a:lnTo>
                      <a:pt x="12" y="9"/>
                    </a:lnTo>
                    <a:lnTo>
                      <a:pt x="9" y="13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1" y="30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4E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46" name="Freeform 122"/>
              <p:cNvSpPr>
                <a:spLocks/>
              </p:cNvSpPr>
              <p:nvPr/>
            </p:nvSpPr>
            <p:spPr bwMode="auto">
              <a:xfrm>
                <a:off x="3172" y="1838"/>
                <a:ext cx="780" cy="115"/>
              </a:xfrm>
              <a:custGeom>
                <a:avLst/>
                <a:gdLst>
                  <a:gd name="T0" fmla="*/ 0 w 5462"/>
                  <a:gd name="T1" fmla="*/ 0 h 807"/>
                  <a:gd name="T2" fmla="*/ 0 w 5462"/>
                  <a:gd name="T3" fmla="*/ 0 h 807"/>
                  <a:gd name="T4" fmla="*/ 0 w 5462"/>
                  <a:gd name="T5" fmla="*/ 0 h 807"/>
                  <a:gd name="T6" fmla="*/ 0 w 5462"/>
                  <a:gd name="T7" fmla="*/ 0 h 807"/>
                  <a:gd name="T8" fmla="*/ 0 w 5462"/>
                  <a:gd name="T9" fmla="*/ 0 h 807"/>
                  <a:gd name="T10" fmla="*/ 0 w 5462"/>
                  <a:gd name="T11" fmla="*/ 0 h 807"/>
                  <a:gd name="T12" fmla="*/ 0 w 5462"/>
                  <a:gd name="T13" fmla="*/ 0 h 807"/>
                  <a:gd name="T14" fmla="*/ 0 w 5462"/>
                  <a:gd name="T15" fmla="*/ 0 h 807"/>
                  <a:gd name="T16" fmla="*/ 0 w 5462"/>
                  <a:gd name="T17" fmla="*/ 0 h 807"/>
                  <a:gd name="T18" fmla="*/ 0 w 5462"/>
                  <a:gd name="T19" fmla="*/ 0 h 807"/>
                  <a:gd name="T20" fmla="*/ 0 w 5462"/>
                  <a:gd name="T21" fmla="*/ 0 h 807"/>
                  <a:gd name="T22" fmla="*/ 0 w 5462"/>
                  <a:gd name="T23" fmla="*/ 0 h 807"/>
                  <a:gd name="T24" fmla="*/ 0 w 5462"/>
                  <a:gd name="T25" fmla="*/ 0 h 807"/>
                  <a:gd name="T26" fmla="*/ 0 w 5462"/>
                  <a:gd name="T27" fmla="*/ 0 h 807"/>
                  <a:gd name="T28" fmla="*/ 0 w 5462"/>
                  <a:gd name="T29" fmla="*/ 0 h 807"/>
                  <a:gd name="T30" fmla="*/ 0 w 5462"/>
                  <a:gd name="T31" fmla="*/ 0 h 807"/>
                  <a:gd name="T32" fmla="*/ 0 w 5462"/>
                  <a:gd name="T33" fmla="*/ 0 h 807"/>
                  <a:gd name="T34" fmla="*/ 0 w 5462"/>
                  <a:gd name="T35" fmla="*/ 0 h 807"/>
                  <a:gd name="T36" fmla="*/ 0 w 5462"/>
                  <a:gd name="T37" fmla="*/ 0 h 807"/>
                  <a:gd name="T38" fmla="*/ 0 w 5462"/>
                  <a:gd name="T39" fmla="*/ 0 h 807"/>
                  <a:gd name="T40" fmla="*/ 0 w 5462"/>
                  <a:gd name="T41" fmla="*/ 0 h 807"/>
                  <a:gd name="T42" fmla="*/ 0 w 5462"/>
                  <a:gd name="T43" fmla="*/ 0 h 807"/>
                  <a:gd name="T44" fmla="*/ 0 w 5462"/>
                  <a:gd name="T45" fmla="*/ 0 h 807"/>
                  <a:gd name="T46" fmla="*/ 0 w 5462"/>
                  <a:gd name="T47" fmla="*/ 0 h 807"/>
                  <a:gd name="T48" fmla="*/ 0 w 5462"/>
                  <a:gd name="T49" fmla="*/ 0 h 807"/>
                  <a:gd name="T50" fmla="*/ 0 w 5462"/>
                  <a:gd name="T51" fmla="*/ 0 h 807"/>
                  <a:gd name="T52" fmla="*/ 0 w 5462"/>
                  <a:gd name="T53" fmla="*/ 0 h 807"/>
                  <a:gd name="T54" fmla="*/ 0 w 5462"/>
                  <a:gd name="T55" fmla="*/ 0 h 807"/>
                  <a:gd name="T56" fmla="*/ 0 w 5462"/>
                  <a:gd name="T57" fmla="*/ 0 h 807"/>
                  <a:gd name="T58" fmla="*/ 0 w 5462"/>
                  <a:gd name="T59" fmla="*/ 0 h 807"/>
                  <a:gd name="T60" fmla="*/ 0 w 5462"/>
                  <a:gd name="T61" fmla="*/ 0 h 807"/>
                  <a:gd name="T62" fmla="*/ 0 w 5462"/>
                  <a:gd name="T63" fmla="*/ 0 h 807"/>
                  <a:gd name="T64" fmla="*/ 0 w 5462"/>
                  <a:gd name="T65" fmla="*/ 0 h 807"/>
                  <a:gd name="T66" fmla="*/ 0 w 5462"/>
                  <a:gd name="T67" fmla="*/ 0 h 807"/>
                  <a:gd name="T68" fmla="*/ 0 w 5462"/>
                  <a:gd name="T69" fmla="*/ 0 h 807"/>
                  <a:gd name="T70" fmla="*/ 0 w 5462"/>
                  <a:gd name="T71" fmla="*/ 0 h 807"/>
                  <a:gd name="T72" fmla="*/ 0 w 5462"/>
                  <a:gd name="T73" fmla="*/ 0 h 807"/>
                  <a:gd name="T74" fmla="*/ 0 w 5462"/>
                  <a:gd name="T75" fmla="*/ 0 h 807"/>
                  <a:gd name="T76" fmla="*/ 0 w 5462"/>
                  <a:gd name="T77" fmla="*/ 0 h 807"/>
                  <a:gd name="T78" fmla="*/ 0 w 5462"/>
                  <a:gd name="T79" fmla="*/ 0 h 807"/>
                  <a:gd name="T80" fmla="*/ 0 w 5462"/>
                  <a:gd name="T81" fmla="*/ 0 h 807"/>
                  <a:gd name="T82" fmla="*/ 0 w 5462"/>
                  <a:gd name="T83" fmla="*/ 0 h 807"/>
                  <a:gd name="T84" fmla="*/ 0 w 5462"/>
                  <a:gd name="T85" fmla="*/ 0 h 807"/>
                  <a:gd name="T86" fmla="*/ 0 w 5462"/>
                  <a:gd name="T87" fmla="*/ 0 h 807"/>
                  <a:gd name="T88" fmla="*/ 0 w 5462"/>
                  <a:gd name="T89" fmla="*/ 0 h 807"/>
                  <a:gd name="T90" fmla="*/ 0 w 5462"/>
                  <a:gd name="T91" fmla="*/ 0 h 807"/>
                  <a:gd name="T92" fmla="*/ 0 w 5462"/>
                  <a:gd name="T93" fmla="*/ 0 h 807"/>
                  <a:gd name="T94" fmla="*/ 0 w 5462"/>
                  <a:gd name="T95" fmla="*/ 0 h 807"/>
                  <a:gd name="T96" fmla="*/ 0 w 5462"/>
                  <a:gd name="T97" fmla="*/ 0 h 807"/>
                  <a:gd name="T98" fmla="*/ 0 w 5462"/>
                  <a:gd name="T99" fmla="*/ 0 h 807"/>
                  <a:gd name="T100" fmla="*/ 0 w 5462"/>
                  <a:gd name="T101" fmla="*/ 0 h 807"/>
                  <a:gd name="T102" fmla="*/ 0 w 5462"/>
                  <a:gd name="T103" fmla="*/ 0 h 807"/>
                  <a:gd name="T104" fmla="*/ 0 w 5462"/>
                  <a:gd name="T105" fmla="*/ 0 h 807"/>
                  <a:gd name="T106" fmla="*/ 0 w 5462"/>
                  <a:gd name="T107" fmla="*/ 0 h 807"/>
                  <a:gd name="T108" fmla="*/ 0 w 5462"/>
                  <a:gd name="T109" fmla="*/ 0 h 807"/>
                  <a:gd name="T110" fmla="*/ 0 w 5462"/>
                  <a:gd name="T111" fmla="*/ 0 h 807"/>
                  <a:gd name="T112" fmla="*/ 0 w 5462"/>
                  <a:gd name="T113" fmla="*/ 0 h 807"/>
                  <a:gd name="T114" fmla="*/ 0 w 5462"/>
                  <a:gd name="T115" fmla="*/ 0 h 807"/>
                  <a:gd name="T116" fmla="*/ 0 w 5462"/>
                  <a:gd name="T117" fmla="*/ 0 h 807"/>
                  <a:gd name="T118" fmla="*/ 0 w 5462"/>
                  <a:gd name="T119" fmla="*/ 0 h 807"/>
                  <a:gd name="T120" fmla="*/ 0 w 5462"/>
                  <a:gd name="T121" fmla="*/ 0 h 807"/>
                  <a:gd name="T122" fmla="*/ 0 w 5462"/>
                  <a:gd name="T123" fmla="*/ 0 h 80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462"/>
                  <a:gd name="T187" fmla="*/ 0 h 807"/>
                  <a:gd name="T188" fmla="*/ 5462 w 5462"/>
                  <a:gd name="T189" fmla="*/ 807 h 80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462" h="807">
                    <a:moveTo>
                      <a:pt x="4513" y="431"/>
                    </a:moveTo>
                    <a:lnTo>
                      <a:pt x="4426" y="450"/>
                    </a:lnTo>
                    <a:lnTo>
                      <a:pt x="4342" y="468"/>
                    </a:lnTo>
                    <a:lnTo>
                      <a:pt x="4262" y="486"/>
                    </a:lnTo>
                    <a:lnTo>
                      <a:pt x="4185" y="504"/>
                    </a:lnTo>
                    <a:lnTo>
                      <a:pt x="4111" y="520"/>
                    </a:lnTo>
                    <a:lnTo>
                      <a:pt x="4041" y="537"/>
                    </a:lnTo>
                    <a:lnTo>
                      <a:pt x="3974" y="552"/>
                    </a:lnTo>
                    <a:lnTo>
                      <a:pt x="3911" y="567"/>
                    </a:lnTo>
                    <a:lnTo>
                      <a:pt x="3851" y="580"/>
                    </a:lnTo>
                    <a:lnTo>
                      <a:pt x="3795" y="593"/>
                    </a:lnTo>
                    <a:lnTo>
                      <a:pt x="3742" y="603"/>
                    </a:lnTo>
                    <a:lnTo>
                      <a:pt x="3692" y="612"/>
                    </a:lnTo>
                    <a:lnTo>
                      <a:pt x="3646" y="621"/>
                    </a:lnTo>
                    <a:lnTo>
                      <a:pt x="3603" y="626"/>
                    </a:lnTo>
                    <a:lnTo>
                      <a:pt x="3565" y="630"/>
                    </a:lnTo>
                    <a:lnTo>
                      <a:pt x="3529" y="632"/>
                    </a:lnTo>
                    <a:lnTo>
                      <a:pt x="3477" y="634"/>
                    </a:lnTo>
                    <a:lnTo>
                      <a:pt x="3424" y="637"/>
                    </a:lnTo>
                    <a:lnTo>
                      <a:pt x="3371" y="642"/>
                    </a:lnTo>
                    <a:lnTo>
                      <a:pt x="3318" y="647"/>
                    </a:lnTo>
                    <a:lnTo>
                      <a:pt x="3264" y="654"/>
                    </a:lnTo>
                    <a:lnTo>
                      <a:pt x="3212" y="660"/>
                    </a:lnTo>
                    <a:lnTo>
                      <a:pt x="3158" y="667"/>
                    </a:lnTo>
                    <a:lnTo>
                      <a:pt x="3106" y="673"/>
                    </a:lnTo>
                    <a:lnTo>
                      <a:pt x="3039" y="683"/>
                    </a:lnTo>
                    <a:lnTo>
                      <a:pt x="2971" y="691"/>
                    </a:lnTo>
                    <a:lnTo>
                      <a:pt x="2904" y="699"/>
                    </a:lnTo>
                    <a:lnTo>
                      <a:pt x="2836" y="705"/>
                    </a:lnTo>
                    <a:lnTo>
                      <a:pt x="2767" y="712"/>
                    </a:lnTo>
                    <a:lnTo>
                      <a:pt x="2699" y="715"/>
                    </a:lnTo>
                    <a:lnTo>
                      <a:pt x="2665" y="717"/>
                    </a:lnTo>
                    <a:lnTo>
                      <a:pt x="2631" y="717"/>
                    </a:lnTo>
                    <a:lnTo>
                      <a:pt x="2597" y="717"/>
                    </a:lnTo>
                    <a:lnTo>
                      <a:pt x="2564" y="716"/>
                    </a:lnTo>
                    <a:lnTo>
                      <a:pt x="2520" y="714"/>
                    </a:lnTo>
                    <a:lnTo>
                      <a:pt x="2476" y="711"/>
                    </a:lnTo>
                    <a:lnTo>
                      <a:pt x="2431" y="706"/>
                    </a:lnTo>
                    <a:lnTo>
                      <a:pt x="2386" y="700"/>
                    </a:lnTo>
                    <a:lnTo>
                      <a:pt x="2340" y="694"/>
                    </a:lnTo>
                    <a:lnTo>
                      <a:pt x="2292" y="687"/>
                    </a:lnTo>
                    <a:lnTo>
                      <a:pt x="2244" y="678"/>
                    </a:lnTo>
                    <a:lnTo>
                      <a:pt x="2197" y="670"/>
                    </a:lnTo>
                    <a:lnTo>
                      <a:pt x="2148" y="662"/>
                    </a:lnTo>
                    <a:lnTo>
                      <a:pt x="2101" y="654"/>
                    </a:lnTo>
                    <a:lnTo>
                      <a:pt x="2052" y="645"/>
                    </a:lnTo>
                    <a:lnTo>
                      <a:pt x="2005" y="637"/>
                    </a:lnTo>
                    <a:lnTo>
                      <a:pt x="1956" y="630"/>
                    </a:lnTo>
                    <a:lnTo>
                      <a:pt x="1910" y="623"/>
                    </a:lnTo>
                    <a:lnTo>
                      <a:pt x="1862" y="616"/>
                    </a:lnTo>
                    <a:lnTo>
                      <a:pt x="1817" y="611"/>
                    </a:lnTo>
                    <a:lnTo>
                      <a:pt x="1574" y="587"/>
                    </a:lnTo>
                    <a:lnTo>
                      <a:pt x="1532" y="583"/>
                    </a:lnTo>
                    <a:lnTo>
                      <a:pt x="1491" y="577"/>
                    </a:lnTo>
                    <a:lnTo>
                      <a:pt x="1450" y="571"/>
                    </a:lnTo>
                    <a:lnTo>
                      <a:pt x="1407" y="564"/>
                    </a:lnTo>
                    <a:lnTo>
                      <a:pt x="1366" y="555"/>
                    </a:lnTo>
                    <a:lnTo>
                      <a:pt x="1325" y="547"/>
                    </a:lnTo>
                    <a:lnTo>
                      <a:pt x="1283" y="537"/>
                    </a:lnTo>
                    <a:lnTo>
                      <a:pt x="1243" y="527"/>
                    </a:lnTo>
                    <a:lnTo>
                      <a:pt x="1161" y="506"/>
                    </a:lnTo>
                    <a:lnTo>
                      <a:pt x="1081" y="482"/>
                    </a:lnTo>
                    <a:lnTo>
                      <a:pt x="1003" y="459"/>
                    </a:lnTo>
                    <a:lnTo>
                      <a:pt x="927" y="435"/>
                    </a:lnTo>
                    <a:lnTo>
                      <a:pt x="888" y="423"/>
                    </a:lnTo>
                    <a:lnTo>
                      <a:pt x="849" y="412"/>
                    </a:lnTo>
                    <a:lnTo>
                      <a:pt x="812" y="400"/>
                    </a:lnTo>
                    <a:lnTo>
                      <a:pt x="775" y="390"/>
                    </a:lnTo>
                    <a:lnTo>
                      <a:pt x="739" y="380"/>
                    </a:lnTo>
                    <a:lnTo>
                      <a:pt x="704" y="370"/>
                    </a:lnTo>
                    <a:lnTo>
                      <a:pt x="670" y="361"/>
                    </a:lnTo>
                    <a:lnTo>
                      <a:pt x="638" y="354"/>
                    </a:lnTo>
                    <a:lnTo>
                      <a:pt x="637" y="353"/>
                    </a:lnTo>
                    <a:lnTo>
                      <a:pt x="638" y="354"/>
                    </a:lnTo>
                    <a:lnTo>
                      <a:pt x="532" y="333"/>
                    </a:lnTo>
                    <a:lnTo>
                      <a:pt x="465" y="321"/>
                    </a:lnTo>
                    <a:lnTo>
                      <a:pt x="397" y="306"/>
                    </a:lnTo>
                    <a:lnTo>
                      <a:pt x="362" y="297"/>
                    </a:lnTo>
                    <a:lnTo>
                      <a:pt x="326" y="288"/>
                    </a:lnTo>
                    <a:lnTo>
                      <a:pt x="291" y="276"/>
                    </a:lnTo>
                    <a:lnTo>
                      <a:pt x="256" y="264"/>
                    </a:lnTo>
                    <a:lnTo>
                      <a:pt x="239" y="257"/>
                    </a:lnTo>
                    <a:lnTo>
                      <a:pt x="221" y="249"/>
                    </a:lnTo>
                    <a:lnTo>
                      <a:pt x="205" y="241"/>
                    </a:lnTo>
                    <a:lnTo>
                      <a:pt x="187" y="232"/>
                    </a:lnTo>
                    <a:lnTo>
                      <a:pt x="170" y="223"/>
                    </a:lnTo>
                    <a:lnTo>
                      <a:pt x="154" y="213"/>
                    </a:lnTo>
                    <a:lnTo>
                      <a:pt x="137" y="203"/>
                    </a:lnTo>
                    <a:lnTo>
                      <a:pt x="121" y="192"/>
                    </a:lnTo>
                    <a:lnTo>
                      <a:pt x="104" y="181"/>
                    </a:lnTo>
                    <a:lnTo>
                      <a:pt x="89" y="169"/>
                    </a:lnTo>
                    <a:lnTo>
                      <a:pt x="73" y="156"/>
                    </a:lnTo>
                    <a:lnTo>
                      <a:pt x="58" y="142"/>
                    </a:lnTo>
                    <a:lnTo>
                      <a:pt x="43" y="128"/>
                    </a:lnTo>
                    <a:lnTo>
                      <a:pt x="28" y="113"/>
                    </a:lnTo>
                    <a:lnTo>
                      <a:pt x="14" y="97"/>
                    </a:lnTo>
                    <a:lnTo>
                      <a:pt x="0" y="81"/>
                    </a:lnTo>
                    <a:lnTo>
                      <a:pt x="0" y="99"/>
                    </a:lnTo>
                    <a:lnTo>
                      <a:pt x="0" y="116"/>
                    </a:lnTo>
                    <a:lnTo>
                      <a:pt x="0" y="131"/>
                    </a:lnTo>
                    <a:lnTo>
                      <a:pt x="1" y="146"/>
                    </a:lnTo>
                    <a:lnTo>
                      <a:pt x="2" y="157"/>
                    </a:lnTo>
                    <a:lnTo>
                      <a:pt x="4" y="168"/>
                    </a:lnTo>
                    <a:lnTo>
                      <a:pt x="6" y="177"/>
                    </a:lnTo>
                    <a:lnTo>
                      <a:pt x="9" y="183"/>
                    </a:lnTo>
                    <a:lnTo>
                      <a:pt x="20" y="202"/>
                    </a:lnTo>
                    <a:lnTo>
                      <a:pt x="30" y="220"/>
                    </a:lnTo>
                    <a:lnTo>
                      <a:pt x="41" y="238"/>
                    </a:lnTo>
                    <a:lnTo>
                      <a:pt x="52" y="256"/>
                    </a:lnTo>
                    <a:lnTo>
                      <a:pt x="81" y="275"/>
                    </a:lnTo>
                    <a:lnTo>
                      <a:pt x="109" y="293"/>
                    </a:lnTo>
                    <a:lnTo>
                      <a:pt x="138" y="309"/>
                    </a:lnTo>
                    <a:lnTo>
                      <a:pt x="168" y="324"/>
                    </a:lnTo>
                    <a:lnTo>
                      <a:pt x="198" y="337"/>
                    </a:lnTo>
                    <a:lnTo>
                      <a:pt x="228" y="350"/>
                    </a:lnTo>
                    <a:lnTo>
                      <a:pt x="258" y="360"/>
                    </a:lnTo>
                    <a:lnTo>
                      <a:pt x="288" y="370"/>
                    </a:lnTo>
                    <a:lnTo>
                      <a:pt x="317" y="379"/>
                    </a:lnTo>
                    <a:lnTo>
                      <a:pt x="347" y="387"/>
                    </a:lnTo>
                    <a:lnTo>
                      <a:pt x="376" y="394"/>
                    </a:lnTo>
                    <a:lnTo>
                      <a:pt x="405" y="400"/>
                    </a:lnTo>
                    <a:lnTo>
                      <a:pt x="462" y="412"/>
                    </a:lnTo>
                    <a:lnTo>
                      <a:pt x="515" y="421"/>
                    </a:lnTo>
                    <a:lnTo>
                      <a:pt x="616" y="441"/>
                    </a:lnTo>
                    <a:lnTo>
                      <a:pt x="648" y="448"/>
                    </a:lnTo>
                    <a:lnTo>
                      <a:pt x="681" y="457"/>
                    </a:lnTo>
                    <a:lnTo>
                      <a:pt x="715" y="466"/>
                    </a:lnTo>
                    <a:lnTo>
                      <a:pt x="750" y="476"/>
                    </a:lnTo>
                    <a:lnTo>
                      <a:pt x="786" y="487"/>
                    </a:lnTo>
                    <a:lnTo>
                      <a:pt x="823" y="498"/>
                    </a:lnTo>
                    <a:lnTo>
                      <a:pt x="861" y="509"/>
                    </a:lnTo>
                    <a:lnTo>
                      <a:pt x="899" y="521"/>
                    </a:lnTo>
                    <a:lnTo>
                      <a:pt x="976" y="545"/>
                    </a:lnTo>
                    <a:lnTo>
                      <a:pt x="1057" y="569"/>
                    </a:lnTo>
                    <a:lnTo>
                      <a:pt x="1139" y="593"/>
                    </a:lnTo>
                    <a:lnTo>
                      <a:pt x="1222" y="614"/>
                    </a:lnTo>
                    <a:lnTo>
                      <a:pt x="1265" y="625"/>
                    </a:lnTo>
                    <a:lnTo>
                      <a:pt x="1307" y="635"/>
                    </a:lnTo>
                    <a:lnTo>
                      <a:pt x="1350" y="644"/>
                    </a:lnTo>
                    <a:lnTo>
                      <a:pt x="1393" y="653"/>
                    </a:lnTo>
                    <a:lnTo>
                      <a:pt x="1435" y="660"/>
                    </a:lnTo>
                    <a:lnTo>
                      <a:pt x="1479" y="666"/>
                    </a:lnTo>
                    <a:lnTo>
                      <a:pt x="1522" y="672"/>
                    </a:lnTo>
                    <a:lnTo>
                      <a:pt x="1566" y="676"/>
                    </a:lnTo>
                    <a:lnTo>
                      <a:pt x="1807" y="700"/>
                    </a:lnTo>
                    <a:lnTo>
                      <a:pt x="1853" y="705"/>
                    </a:lnTo>
                    <a:lnTo>
                      <a:pt x="1900" y="712"/>
                    </a:lnTo>
                    <a:lnTo>
                      <a:pt x="1948" y="719"/>
                    </a:lnTo>
                    <a:lnTo>
                      <a:pt x="1996" y="726"/>
                    </a:lnTo>
                    <a:lnTo>
                      <a:pt x="2044" y="734"/>
                    </a:lnTo>
                    <a:lnTo>
                      <a:pt x="2093" y="743"/>
                    </a:lnTo>
                    <a:lnTo>
                      <a:pt x="2141" y="752"/>
                    </a:lnTo>
                    <a:lnTo>
                      <a:pt x="2190" y="760"/>
                    </a:lnTo>
                    <a:lnTo>
                      <a:pt x="2238" y="768"/>
                    </a:lnTo>
                    <a:lnTo>
                      <a:pt x="2286" y="776"/>
                    </a:lnTo>
                    <a:lnTo>
                      <a:pt x="2333" y="783"/>
                    </a:lnTo>
                    <a:lnTo>
                      <a:pt x="2381" y="790"/>
                    </a:lnTo>
                    <a:lnTo>
                      <a:pt x="2426" y="795"/>
                    </a:lnTo>
                    <a:lnTo>
                      <a:pt x="2472" y="800"/>
                    </a:lnTo>
                    <a:lnTo>
                      <a:pt x="2517" y="804"/>
                    </a:lnTo>
                    <a:lnTo>
                      <a:pt x="2561" y="806"/>
                    </a:lnTo>
                    <a:lnTo>
                      <a:pt x="2596" y="807"/>
                    </a:lnTo>
                    <a:lnTo>
                      <a:pt x="2631" y="807"/>
                    </a:lnTo>
                    <a:lnTo>
                      <a:pt x="2666" y="806"/>
                    </a:lnTo>
                    <a:lnTo>
                      <a:pt x="2701" y="805"/>
                    </a:lnTo>
                    <a:lnTo>
                      <a:pt x="2771" y="802"/>
                    </a:lnTo>
                    <a:lnTo>
                      <a:pt x="2842" y="795"/>
                    </a:lnTo>
                    <a:lnTo>
                      <a:pt x="2911" y="788"/>
                    </a:lnTo>
                    <a:lnTo>
                      <a:pt x="2981" y="780"/>
                    </a:lnTo>
                    <a:lnTo>
                      <a:pt x="3049" y="772"/>
                    </a:lnTo>
                    <a:lnTo>
                      <a:pt x="3119" y="762"/>
                    </a:lnTo>
                    <a:lnTo>
                      <a:pt x="3171" y="756"/>
                    </a:lnTo>
                    <a:lnTo>
                      <a:pt x="3225" y="749"/>
                    </a:lnTo>
                    <a:lnTo>
                      <a:pt x="3277" y="743"/>
                    </a:lnTo>
                    <a:lnTo>
                      <a:pt x="3328" y="736"/>
                    </a:lnTo>
                    <a:lnTo>
                      <a:pt x="3380" y="731"/>
                    </a:lnTo>
                    <a:lnTo>
                      <a:pt x="3431" y="727"/>
                    </a:lnTo>
                    <a:lnTo>
                      <a:pt x="3481" y="724"/>
                    </a:lnTo>
                    <a:lnTo>
                      <a:pt x="3532" y="722"/>
                    </a:lnTo>
                    <a:lnTo>
                      <a:pt x="3568" y="720"/>
                    </a:lnTo>
                    <a:lnTo>
                      <a:pt x="3608" y="716"/>
                    </a:lnTo>
                    <a:lnTo>
                      <a:pt x="3652" y="709"/>
                    </a:lnTo>
                    <a:lnTo>
                      <a:pt x="3699" y="702"/>
                    </a:lnTo>
                    <a:lnTo>
                      <a:pt x="3749" y="693"/>
                    </a:lnTo>
                    <a:lnTo>
                      <a:pt x="3803" y="682"/>
                    </a:lnTo>
                    <a:lnTo>
                      <a:pt x="3860" y="670"/>
                    </a:lnTo>
                    <a:lnTo>
                      <a:pt x="3921" y="657"/>
                    </a:lnTo>
                    <a:lnTo>
                      <a:pt x="3985" y="642"/>
                    </a:lnTo>
                    <a:lnTo>
                      <a:pt x="4052" y="626"/>
                    </a:lnTo>
                    <a:lnTo>
                      <a:pt x="4123" y="610"/>
                    </a:lnTo>
                    <a:lnTo>
                      <a:pt x="4198" y="593"/>
                    </a:lnTo>
                    <a:lnTo>
                      <a:pt x="4276" y="575"/>
                    </a:lnTo>
                    <a:lnTo>
                      <a:pt x="4358" y="556"/>
                    </a:lnTo>
                    <a:lnTo>
                      <a:pt x="4442" y="538"/>
                    </a:lnTo>
                    <a:lnTo>
                      <a:pt x="4532" y="519"/>
                    </a:lnTo>
                    <a:lnTo>
                      <a:pt x="4552" y="515"/>
                    </a:lnTo>
                    <a:lnTo>
                      <a:pt x="4583" y="508"/>
                    </a:lnTo>
                    <a:lnTo>
                      <a:pt x="4624" y="498"/>
                    </a:lnTo>
                    <a:lnTo>
                      <a:pt x="4673" y="485"/>
                    </a:lnTo>
                    <a:lnTo>
                      <a:pt x="4729" y="471"/>
                    </a:lnTo>
                    <a:lnTo>
                      <a:pt x="4792" y="452"/>
                    </a:lnTo>
                    <a:lnTo>
                      <a:pt x="4858" y="432"/>
                    </a:lnTo>
                    <a:lnTo>
                      <a:pt x="4928" y="409"/>
                    </a:lnTo>
                    <a:lnTo>
                      <a:pt x="4964" y="396"/>
                    </a:lnTo>
                    <a:lnTo>
                      <a:pt x="5000" y="383"/>
                    </a:lnTo>
                    <a:lnTo>
                      <a:pt x="5038" y="368"/>
                    </a:lnTo>
                    <a:lnTo>
                      <a:pt x="5074" y="354"/>
                    </a:lnTo>
                    <a:lnTo>
                      <a:pt x="5111" y="338"/>
                    </a:lnTo>
                    <a:lnTo>
                      <a:pt x="5147" y="323"/>
                    </a:lnTo>
                    <a:lnTo>
                      <a:pt x="5183" y="305"/>
                    </a:lnTo>
                    <a:lnTo>
                      <a:pt x="5218" y="289"/>
                    </a:lnTo>
                    <a:lnTo>
                      <a:pt x="5253" y="270"/>
                    </a:lnTo>
                    <a:lnTo>
                      <a:pt x="5287" y="251"/>
                    </a:lnTo>
                    <a:lnTo>
                      <a:pt x="5320" y="232"/>
                    </a:lnTo>
                    <a:lnTo>
                      <a:pt x="5351" y="211"/>
                    </a:lnTo>
                    <a:lnTo>
                      <a:pt x="5382" y="190"/>
                    </a:lnTo>
                    <a:lnTo>
                      <a:pt x="5410" y="169"/>
                    </a:lnTo>
                    <a:lnTo>
                      <a:pt x="5438" y="147"/>
                    </a:lnTo>
                    <a:lnTo>
                      <a:pt x="5462" y="123"/>
                    </a:lnTo>
                    <a:lnTo>
                      <a:pt x="5459" y="95"/>
                    </a:lnTo>
                    <a:lnTo>
                      <a:pt x="5455" y="65"/>
                    </a:lnTo>
                    <a:lnTo>
                      <a:pt x="5451" y="34"/>
                    </a:lnTo>
                    <a:lnTo>
                      <a:pt x="5446" y="0"/>
                    </a:lnTo>
                    <a:lnTo>
                      <a:pt x="5432" y="19"/>
                    </a:lnTo>
                    <a:lnTo>
                      <a:pt x="5418" y="35"/>
                    </a:lnTo>
                    <a:lnTo>
                      <a:pt x="5401" y="53"/>
                    </a:lnTo>
                    <a:lnTo>
                      <a:pt x="5383" y="70"/>
                    </a:lnTo>
                    <a:lnTo>
                      <a:pt x="5363" y="87"/>
                    </a:lnTo>
                    <a:lnTo>
                      <a:pt x="5342" y="104"/>
                    </a:lnTo>
                    <a:lnTo>
                      <a:pt x="5320" y="120"/>
                    </a:lnTo>
                    <a:lnTo>
                      <a:pt x="5296" y="137"/>
                    </a:lnTo>
                    <a:lnTo>
                      <a:pt x="5271" y="153"/>
                    </a:lnTo>
                    <a:lnTo>
                      <a:pt x="5244" y="169"/>
                    </a:lnTo>
                    <a:lnTo>
                      <a:pt x="5217" y="184"/>
                    </a:lnTo>
                    <a:lnTo>
                      <a:pt x="5190" y="200"/>
                    </a:lnTo>
                    <a:lnTo>
                      <a:pt x="5160" y="215"/>
                    </a:lnTo>
                    <a:lnTo>
                      <a:pt x="5130" y="230"/>
                    </a:lnTo>
                    <a:lnTo>
                      <a:pt x="5099" y="244"/>
                    </a:lnTo>
                    <a:lnTo>
                      <a:pt x="5068" y="258"/>
                    </a:lnTo>
                    <a:lnTo>
                      <a:pt x="5035" y="272"/>
                    </a:lnTo>
                    <a:lnTo>
                      <a:pt x="5001" y="286"/>
                    </a:lnTo>
                    <a:lnTo>
                      <a:pt x="4968" y="299"/>
                    </a:lnTo>
                    <a:lnTo>
                      <a:pt x="4934" y="311"/>
                    </a:lnTo>
                    <a:lnTo>
                      <a:pt x="4865" y="335"/>
                    </a:lnTo>
                    <a:lnTo>
                      <a:pt x="4795" y="358"/>
                    </a:lnTo>
                    <a:lnTo>
                      <a:pt x="4724" y="380"/>
                    </a:lnTo>
                    <a:lnTo>
                      <a:pt x="4652" y="398"/>
                    </a:lnTo>
                    <a:lnTo>
                      <a:pt x="4582" y="416"/>
                    </a:lnTo>
                    <a:lnTo>
                      <a:pt x="4513" y="431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47" name="Freeform 123"/>
              <p:cNvSpPr>
                <a:spLocks/>
              </p:cNvSpPr>
              <p:nvPr/>
            </p:nvSpPr>
            <p:spPr bwMode="auto">
              <a:xfrm>
                <a:off x="3183" y="1766"/>
                <a:ext cx="754" cy="97"/>
              </a:xfrm>
              <a:custGeom>
                <a:avLst/>
                <a:gdLst>
                  <a:gd name="T0" fmla="*/ 0 w 5279"/>
                  <a:gd name="T1" fmla="*/ 0 h 679"/>
                  <a:gd name="T2" fmla="*/ 0 w 5279"/>
                  <a:gd name="T3" fmla="*/ 0 h 679"/>
                  <a:gd name="T4" fmla="*/ 0 w 5279"/>
                  <a:gd name="T5" fmla="*/ 0 h 679"/>
                  <a:gd name="T6" fmla="*/ 0 w 5279"/>
                  <a:gd name="T7" fmla="*/ 0 h 679"/>
                  <a:gd name="T8" fmla="*/ 0 w 5279"/>
                  <a:gd name="T9" fmla="*/ 0 h 679"/>
                  <a:gd name="T10" fmla="*/ 0 w 5279"/>
                  <a:gd name="T11" fmla="*/ 0 h 679"/>
                  <a:gd name="T12" fmla="*/ 0 w 5279"/>
                  <a:gd name="T13" fmla="*/ 0 h 679"/>
                  <a:gd name="T14" fmla="*/ 0 w 5279"/>
                  <a:gd name="T15" fmla="*/ 0 h 679"/>
                  <a:gd name="T16" fmla="*/ 0 w 5279"/>
                  <a:gd name="T17" fmla="*/ 0 h 679"/>
                  <a:gd name="T18" fmla="*/ 0 w 5279"/>
                  <a:gd name="T19" fmla="*/ 0 h 679"/>
                  <a:gd name="T20" fmla="*/ 0 w 5279"/>
                  <a:gd name="T21" fmla="*/ 0 h 679"/>
                  <a:gd name="T22" fmla="*/ 0 w 5279"/>
                  <a:gd name="T23" fmla="*/ 0 h 679"/>
                  <a:gd name="T24" fmla="*/ 0 w 5279"/>
                  <a:gd name="T25" fmla="*/ 0 h 679"/>
                  <a:gd name="T26" fmla="*/ 0 w 5279"/>
                  <a:gd name="T27" fmla="*/ 0 h 679"/>
                  <a:gd name="T28" fmla="*/ 0 w 5279"/>
                  <a:gd name="T29" fmla="*/ 0 h 679"/>
                  <a:gd name="T30" fmla="*/ 0 w 5279"/>
                  <a:gd name="T31" fmla="*/ 0 h 679"/>
                  <a:gd name="T32" fmla="*/ 0 w 5279"/>
                  <a:gd name="T33" fmla="*/ 0 h 679"/>
                  <a:gd name="T34" fmla="*/ 0 w 5279"/>
                  <a:gd name="T35" fmla="*/ 0 h 679"/>
                  <a:gd name="T36" fmla="*/ 0 w 5279"/>
                  <a:gd name="T37" fmla="*/ 0 h 679"/>
                  <a:gd name="T38" fmla="*/ 0 w 5279"/>
                  <a:gd name="T39" fmla="*/ 0 h 679"/>
                  <a:gd name="T40" fmla="*/ 0 w 5279"/>
                  <a:gd name="T41" fmla="*/ 0 h 679"/>
                  <a:gd name="T42" fmla="*/ 0 w 5279"/>
                  <a:gd name="T43" fmla="*/ 0 h 679"/>
                  <a:gd name="T44" fmla="*/ 0 w 5279"/>
                  <a:gd name="T45" fmla="*/ 0 h 679"/>
                  <a:gd name="T46" fmla="*/ 0 w 5279"/>
                  <a:gd name="T47" fmla="*/ 0 h 679"/>
                  <a:gd name="T48" fmla="*/ 0 w 5279"/>
                  <a:gd name="T49" fmla="*/ 0 h 679"/>
                  <a:gd name="T50" fmla="*/ 0 w 5279"/>
                  <a:gd name="T51" fmla="*/ 0 h 679"/>
                  <a:gd name="T52" fmla="*/ 0 w 5279"/>
                  <a:gd name="T53" fmla="*/ 0 h 679"/>
                  <a:gd name="T54" fmla="*/ 0 w 5279"/>
                  <a:gd name="T55" fmla="*/ 0 h 679"/>
                  <a:gd name="T56" fmla="*/ 0 w 5279"/>
                  <a:gd name="T57" fmla="*/ 0 h 679"/>
                  <a:gd name="T58" fmla="*/ 0 w 5279"/>
                  <a:gd name="T59" fmla="*/ 0 h 679"/>
                  <a:gd name="T60" fmla="*/ 0 w 5279"/>
                  <a:gd name="T61" fmla="*/ 0 h 679"/>
                  <a:gd name="T62" fmla="*/ 0 w 5279"/>
                  <a:gd name="T63" fmla="*/ 0 h 679"/>
                  <a:gd name="T64" fmla="*/ 0 w 5279"/>
                  <a:gd name="T65" fmla="*/ 0 h 679"/>
                  <a:gd name="T66" fmla="*/ 0 w 5279"/>
                  <a:gd name="T67" fmla="*/ 0 h 679"/>
                  <a:gd name="T68" fmla="*/ 0 w 5279"/>
                  <a:gd name="T69" fmla="*/ 0 h 679"/>
                  <a:gd name="T70" fmla="*/ 0 w 5279"/>
                  <a:gd name="T71" fmla="*/ 0 h 679"/>
                  <a:gd name="T72" fmla="*/ 0 w 5279"/>
                  <a:gd name="T73" fmla="*/ 0 h 679"/>
                  <a:gd name="T74" fmla="*/ 0 w 5279"/>
                  <a:gd name="T75" fmla="*/ 0 h 679"/>
                  <a:gd name="T76" fmla="*/ 0 w 5279"/>
                  <a:gd name="T77" fmla="*/ 0 h 679"/>
                  <a:gd name="T78" fmla="*/ 0 w 5279"/>
                  <a:gd name="T79" fmla="*/ 0 h 679"/>
                  <a:gd name="T80" fmla="*/ 0 w 5279"/>
                  <a:gd name="T81" fmla="*/ 0 h 679"/>
                  <a:gd name="T82" fmla="*/ 0 w 5279"/>
                  <a:gd name="T83" fmla="*/ 0 h 679"/>
                  <a:gd name="T84" fmla="*/ 0 w 5279"/>
                  <a:gd name="T85" fmla="*/ 0 h 679"/>
                  <a:gd name="T86" fmla="*/ 0 w 5279"/>
                  <a:gd name="T87" fmla="*/ 0 h 679"/>
                  <a:gd name="T88" fmla="*/ 0 w 5279"/>
                  <a:gd name="T89" fmla="*/ 0 h 679"/>
                  <a:gd name="T90" fmla="*/ 0 w 5279"/>
                  <a:gd name="T91" fmla="*/ 0 h 679"/>
                  <a:gd name="T92" fmla="*/ 0 w 5279"/>
                  <a:gd name="T93" fmla="*/ 0 h 679"/>
                  <a:gd name="T94" fmla="*/ 0 w 5279"/>
                  <a:gd name="T95" fmla="*/ 0 h 679"/>
                  <a:gd name="T96" fmla="*/ 0 w 5279"/>
                  <a:gd name="T97" fmla="*/ 0 h 679"/>
                  <a:gd name="T98" fmla="*/ 0 w 5279"/>
                  <a:gd name="T99" fmla="*/ 0 h 679"/>
                  <a:gd name="T100" fmla="*/ 0 w 5279"/>
                  <a:gd name="T101" fmla="*/ 0 h 679"/>
                  <a:gd name="T102" fmla="*/ 0 w 5279"/>
                  <a:gd name="T103" fmla="*/ 0 h 679"/>
                  <a:gd name="T104" fmla="*/ 0 w 5279"/>
                  <a:gd name="T105" fmla="*/ 0 h 67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279"/>
                  <a:gd name="T160" fmla="*/ 0 h 679"/>
                  <a:gd name="T161" fmla="*/ 5279 w 5279"/>
                  <a:gd name="T162" fmla="*/ 679 h 679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279" h="679">
                    <a:moveTo>
                      <a:pt x="535" y="358"/>
                    </a:moveTo>
                    <a:lnTo>
                      <a:pt x="567" y="366"/>
                    </a:lnTo>
                    <a:lnTo>
                      <a:pt x="600" y="374"/>
                    </a:lnTo>
                    <a:lnTo>
                      <a:pt x="634" y="383"/>
                    </a:lnTo>
                    <a:lnTo>
                      <a:pt x="669" y="394"/>
                    </a:lnTo>
                    <a:lnTo>
                      <a:pt x="705" y="404"/>
                    </a:lnTo>
                    <a:lnTo>
                      <a:pt x="742" y="415"/>
                    </a:lnTo>
                    <a:lnTo>
                      <a:pt x="780" y="427"/>
                    </a:lnTo>
                    <a:lnTo>
                      <a:pt x="818" y="439"/>
                    </a:lnTo>
                    <a:lnTo>
                      <a:pt x="895" y="463"/>
                    </a:lnTo>
                    <a:lnTo>
                      <a:pt x="976" y="487"/>
                    </a:lnTo>
                    <a:lnTo>
                      <a:pt x="1058" y="510"/>
                    </a:lnTo>
                    <a:lnTo>
                      <a:pt x="1141" y="532"/>
                    </a:lnTo>
                    <a:lnTo>
                      <a:pt x="1184" y="543"/>
                    </a:lnTo>
                    <a:lnTo>
                      <a:pt x="1226" y="553"/>
                    </a:lnTo>
                    <a:lnTo>
                      <a:pt x="1269" y="561"/>
                    </a:lnTo>
                    <a:lnTo>
                      <a:pt x="1312" y="569"/>
                    </a:lnTo>
                    <a:lnTo>
                      <a:pt x="1354" y="578"/>
                    </a:lnTo>
                    <a:lnTo>
                      <a:pt x="1398" y="584"/>
                    </a:lnTo>
                    <a:lnTo>
                      <a:pt x="1441" y="590"/>
                    </a:lnTo>
                    <a:lnTo>
                      <a:pt x="1485" y="594"/>
                    </a:lnTo>
                    <a:lnTo>
                      <a:pt x="1726" y="618"/>
                    </a:lnTo>
                    <a:lnTo>
                      <a:pt x="1772" y="623"/>
                    </a:lnTo>
                    <a:lnTo>
                      <a:pt x="1819" y="627"/>
                    </a:lnTo>
                    <a:lnTo>
                      <a:pt x="1867" y="632"/>
                    </a:lnTo>
                    <a:lnTo>
                      <a:pt x="1915" y="637"/>
                    </a:lnTo>
                    <a:lnTo>
                      <a:pt x="1963" y="642"/>
                    </a:lnTo>
                    <a:lnTo>
                      <a:pt x="2012" y="646"/>
                    </a:lnTo>
                    <a:lnTo>
                      <a:pt x="2060" y="651"/>
                    </a:lnTo>
                    <a:lnTo>
                      <a:pt x="2109" y="655"/>
                    </a:lnTo>
                    <a:lnTo>
                      <a:pt x="2157" y="659"/>
                    </a:lnTo>
                    <a:lnTo>
                      <a:pt x="2205" y="662"/>
                    </a:lnTo>
                    <a:lnTo>
                      <a:pt x="2252" y="667"/>
                    </a:lnTo>
                    <a:lnTo>
                      <a:pt x="2300" y="670"/>
                    </a:lnTo>
                    <a:lnTo>
                      <a:pt x="2345" y="673"/>
                    </a:lnTo>
                    <a:lnTo>
                      <a:pt x="2391" y="675"/>
                    </a:lnTo>
                    <a:lnTo>
                      <a:pt x="2436" y="677"/>
                    </a:lnTo>
                    <a:lnTo>
                      <a:pt x="2480" y="678"/>
                    </a:lnTo>
                    <a:lnTo>
                      <a:pt x="2515" y="679"/>
                    </a:lnTo>
                    <a:lnTo>
                      <a:pt x="2550" y="679"/>
                    </a:lnTo>
                    <a:lnTo>
                      <a:pt x="2585" y="679"/>
                    </a:lnTo>
                    <a:lnTo>
                      <a:pt x="2620" y="678"/>
                    </a:lnTo>
                    <a:lnTo>
                      <a:pt x="2690" y="674"/>
                    </a:lnTo>
                    <a:lnTo>
                      <a:pt x="2761" y="669"/>
                    </a:lnTo>
                    <a:lnTo>
                      <a:pt x="2830" y="661"/>
                    </a:lnTo>
                    <a:lnTo>
                      <a:pt x="2900" y="653"/>
                    </a:lnTo>
                    <a:lnTo>
                      <a:pt x="2968" y="645"/>
                    </a:lnTo>
                    <a:lnTo>
                      <a:pt x="3038" y="636"/>
                    </a:lnTo>
                    <a:lnTo>
                      <a:pt x="3090" y="628"/>
                    </a:lnTo>
                    <a:lnTo>
                      <a:pt x="3144" y="621"/>
                    </a:lnTo>
                    <a:lnTo>
                      <a:pt x="3196" y="615"/>
                    </a:lnTo>
                    <a:lnTo>
                      <a:pt x="3247" y="609"/>
                    </a:lnTo>
                    <a:lnTo>
                      <a:pt x="3299" y="605"/>
                    </a:lnTo>
                    <a:lnTo>
                      <a:pt x="3350" y="599"/>
                    </a:lnTo>
                    <a:lnTo>
                      <a:pt x="3400" y="596"/>
                    </a:lnTo>
                    <a:lnTo>
                      <a:pt x="3451" y="594"/>
                    </a:lnTo>
                    <a:lnTo>
                      <a:pt x="3487" y="593"/>
                    </a:lnTo>
                    <a:lnTo>
                      <a:pt x="3527" y="590"/>
                    </a:lnTo>
                    <a:lnTo>
                      <a:pt x="3571" y="587"/>
                    </a:lnTo>
                    <a:lnTo>
                      <a:pt x="3618" y="582"/>
                    </a:lnTo>
                    <a:lnTo>
                      <a:pt x="3668" y="576"/>
                    </a:lnTo>
                    <a:lnTo>
                      <a:pt x="3722" y="569"/>
                    </a:lnTo>
                    <a:lnTo>
                      <a:pt x="3779" y="561"/>
                    </a:lnTo>
                    <a:lnTo>
                      <a:pt x="3840" y="552"/>
                    </a:lnTo>
                    <a:lnTo>
                      <a:pt x="3904" y="541"/>
                    </a:lnTo>
                    <a:lnTo>
                      <a:pt x="3971" y="529"/>
                    </a:lnTo>
                    <a:lnTo>
                      <a:pt x="4042" y="517"/>
                    </a:lnTo>
                    <a:lnTo>
                      <a:pt x="4117" y="503"/>
                    </a:lnTo>
                    <a:lnTo>
                      <a:pt x="4195" y="488"/>
                    </a:lnTo>
                    <a:lnTo>
                      <a:pt x="4277" y="472"/>
                    </a:lnTo>
                    <a:lnTo>
                      <a:pt x="4361" y="455"/>
                    </a:lnTo>
                    <a:lnTo>
                      <a:pt x="4451" y="436"/>
                    </a:lnTo>
                    <a:lnTo>
                      <a:pt x="4494" y="427"/>
                    </a:lnTo>
                    <a:lnTo>
                      <a:pt x="4539" y="415"/>
                    </a:lnTo>
                    <a:lnTo>
                      <a:pt x="4588" y="401"/>
                    </a:lnTo>
                    <a:lnTo>
                      <a:pt x="4639" y="385"/>
                    </a:lnTo>
                    <a:lnTo>
                      <a:pt x="4692" y="368"/>
                    </a:lnTo>
                    <a:lnTo>
                      <a:pt x="4746" y="349"/>
                    </a:lnTo>
                    <a:lnTo>
                      <a:pt x="4802" y="328"/>
                    </a:lnTo>
                    <a:lnTo>
                      <a:pt x="4857" y="307"/>
                    </a:lnTo>
                    <a:lnTo>
                      <a:pt x="4913" y="284"/>
                    </a:lnTo>
                    <a:lnTo>
                      <a:pt x="4969" y="260"/>
                    </a:lnTo>
                    <a:lnTo>
                      <a:pt x="5025" y="234"/>
                    </a:lnTo>
                    <a:lnTo>
                      <a:pt x="5080" y="210"/>
                    </a:lnTo>
                    <a:lnTo>
                      <a:pt x="5132" y="183"/>
                    </a:lnTo>
                    <a:lnTo>
                      <a:pt x="5184" y="156"/>
                    </a:lnTo>
                    <a:lnTo>
                      <a:pt x="5233" y="129"/>
                    </a:lnTo>
                    <a:lnTo>
                      <a:pt x="5279" y="101"/>
                    </a:lnTo>
                    <a:lnTo>
                      <a:pt x="5274" y="79"/>
                    </a:lnTo>
                    <a:lnTo>
                      <a:pt x="5268" y="57"/>
                    </a:lnTo>
                    <a:lnTo>
                      <a:pt x="5261" y="34"/>
                    </a:lnTo>
                    <a:lnTo>
                      <a:pt x="5255" y="11"/>
                    </a:lnTo>
                    <a:lnTo>
                      <a:pt x="5211" y="38"/>
                    </a:lnTo>
                    <a:lnTo>
                      <a:pt x="5164" y="65"/>
                    </a:lnTo>
                    <a:lnTo>
                      <a:pt x="5115" y="92"/>
                    </a:lnTo>
                    <a:lnTo>
                      <a:pt x="5062" y="118"/>
                    </a:lnTo>
                    <a:lnTo>
                      <a:pt x="5008" y="143"/>
                    </a:lnTo>
                    <a:lnTo>
                      <a:pt x="4954" y="169"/>
                    </a:lnTo>
                    <a:lnTo>
                      <a:pt x="4898" y="193"/>
                    </a:lnTo>
                    <a:lnTo>
                      <a:pt x="4841" y="217"/>
                    </a:lnTo>
                    <a:lnTo>
                      <a:pt x="4784" y="238"/>
                    </a:lnTo>
                    <a:lnTo>
                      <a:pt x="4728" y="259"/>
                    </a:lnTo>
                    <a:lnTo>
                      <a:pt x="4674" y="279"/>
                    </a:lnTo>
                    <a:lnTo>
                      <a:pt x="4621" y="296"/>
                    </a:lnTo>
                    <a:lnTo>
                      <a:pt x="4569" y="313"/>
                    </a:lnTo>
                    <a:lnTo>
                      <a:pt x="4521" y="327"/>
                    </a:lnTo>
                    <a:lnTo>
                      <a:pt x="4474" y="339"/>
                    </a:lnTo>
                    <a:lnTo>
                      <a:pt x="4432" y="348"/>
                    </a:lnTo>
                    <a:lnTo>
                      <a:pt x="4345" y="367"/>
                    </a:lnTo>
                    <a:lnTo>
                      <a:pt x="4261" y="383"/>
                    </a:lnTo>
                    <a:lnTo>
                      <a:pt x="4181" y="399"/>
                    </a:lnTo>
                    <a:lnTo>
                      <a:pt x="4104" y="414"/>
                    </a:lnTo>
                    <a:lnTo>
                      <a:pt x="4030" y="428"/>
                    </a:lnTo>
                    <a:lnTo>
                      <a:pt x="3960" y="440"/>
                    </a:lnTo>
                    <a:lnTo>
                      <a:pt x="3893" y="452"/>
                    </a:lnTo>
                    <a:lnTo>
                      <a:pt x="3830" y="462"/>
                    </a:lnTo>
                    <a:lnTo>
                      <a:pt x="3770" y="471"/>
                    </a:lnTo>
                    <a:lnTo>
                      <a:pt x="3714" y="479"/>
                    </a:lnTo>
                    <a:lnTo>
                      <a:pt x="3661" y="487"/>
                    </a:lnTo>
                    <a:lnTo>
                      <a:pt x="3611" y="492"/>
                    </a:lnTo>
                    <a:lnTo>
                      <a:pt x="3565" y="497"/>
                    </a:lnTo>
                    <a:lnTo>
                      <a:pt x="3522" y="500"/>
                    </a:lnTo>
                    <a:lnTo>
                      <a:pt x="3484" y="503"/>
                    </a:lnTo>
                    <a:lnTo>
                      <a:pt x="3448" y="504"/>
                    </a:lnTo>
                    <a:lnTo>
                      <a:pt x="3396" y="507"/>
                    </a:lnTo>
                    <a:lnTo>
                      <a:pt x="3343" y="510"/>
                    </a:lnTo>
                    <a:lnTo>
                      <a:pt x="3290" y="515"/>
                    </a:lnTo>
                    <a:lnTo>
                      <a:pt x="3237" y="520"/>
                    </a:lnTo>
                    <a:lnTo>
                      <a:pt x="3183" y="526"/>
                    </a:lnTo>
                    <a:lnTo>
                      <a:pt x="3131" y="532"/>
                    </a:lnTo>
                    <a:lnTo>
                      <a:pt x="3077" y="539"/>
                    </a:lnTo>
                    <a:lnTo>
                      <a:pt x="3025" y="547"/>
                    </a:lnTo>
                    <a:lnTo>
                      <a:pt x="2958" y="555"/>
                    </a:lnTo>
                    <a:lnTo>
                      <a:pt x="2890" y="564"/>
                    </a:lnTo>
                    <a:lnTo>
                      <a:pt x="2823" y="571"/>
                    </a:lnTo>
                    <a:lnTo>
                      <a:pt x="2755" y="579"/>
                    </a:lnTo>
                    <a:lnTo>
                      <a:pt x="2686" y="584"/>
                    </a:lnTo>
                    <a:lnTo>
                      <a:pt x="2618" y="588"/>
                    </a:lnTo>
                    <a:lnTo>
                      <a:pt x="2584" y="589"/>
                    </a:lnTo>
                    <a:lnTo>
                      <a:pt x="2550" y="590"/>
                    </a:lnTo>
                    <a:lnTo>
                      <a:pt x="2516" y="590"/>
                    </a:lnTo>
                    <a:lnTo>
                      <a:pt x="2483" y="589"/>
                    </a:lnTo>
                    <a:lnTo>
                      <a:pt x="2439" y="587"/>
                    </a:lnTo>
                    <a:lnTo>
                      <a:pt x="2395" y="585"/>
                    </a:lnTo>
                    <a:lnTo>
                      <a:pt x="2350" y="583"/>
                    </a:lnTo>
                    <a:lnTo>
                      <a:pt x="2305" y="580"/>
                    </a:lnTo>
                    <a:lnTo>
                      <a:pt x="2259" y="577"/>
                    </a:lnTo>
                    <a:lnTo>
                      <a:pt x="2211" y="574"/>
                    </a:lnTo>
                    <a:lnTo>
                      <a:pt x="2163" y="569"/>
                    </a:lnTo>
                    <a:lnTo>
                      <a:pt x="2116" y="565"/>
                    </a:lnTo>
                    <a:lnTo>
                      <a:pt x="2067" y="561"/>
                    </a:lnTo>
                    <a:lnTo>
                      <a:pt x="2020" y="557"/>
                    </a:lnTo>
                    <a:lnTo>
                      <a:pt x="1971" y="552"/>
                    </a:lnTo>
                    <a:lnTo>
                      <a:pt x="1924" y="548"/>
                    </a:lnTo>
                    <a:lnTo>
                      <a:pt x="1875" y="543"/>
                    </a:lnTo>
                    <a:lnTo>
                      <a:pt x="1829" y="538"/>
                    </a:lnTo>
                    <a:lnTo>
                      <a:pt x="1781" y="533"/>
                    </a:lnTo>
                    <a:lnTo>
                      <a:pt x="1736" y="529"/>
                    </a:lnTo>
                    <a:lnTo>
                      <a:pt x="1493" y="505"/>
                    </a:lnTo>
                    <a:lnTo>
                      <a:pt x="1451" y="500"/>
                    </a:lnTo>
                    <a:lnTo>
                      <a:pt x="1410" y="495"/>
                    </a:lnTo>
                    <a:lnTo>
                      <a:pt x="1369" y="489"/>
                    </a:lnTo>
                    <a:lnTo>
                      <a:pt x="1326" y="481"/>
                    </a:lnTo>
                    <a:lnTo>
                      <a:pt x="1285" y="473"/>
                    </a:lnTo>
                    <a:lnTo>
                      <a:pt x="1244" y="464"/>
                    </a:lnTo>
                    <a:lnTo>
                      <a:pt x="1202" y="455"/>
                    </a:lnTo>
                    <a:lnTo>
                      <a:pt x="1162" y="444"/>
                    </a:lnTo>
                    <a:lnTo>
                      <a:pt x="1080" y="423"/>
                    </a:lnTo>
                    <a:lnTo>
                      <a:pt x="1000" y="400"/>
                    </a:lnTo>
                    <a:lnTo>
                      <a:pt x="922" y="377"/>
                    </a:lnTo>
                    <a:lnTo>
                      <a:pt x="846" y="353"/>
                    </a:lnTo>
                    <a:lnTo>
                      <a:pt x="807" y="341"/>
                    </a:lnTo>
                    <a:lnTo>
                      <a:pt x="768" y="329"/>
                    </a:lnTo>
                    <a:lnTo>
                      <a:pt x="731" y="318"/>
                    </a:lnTo>
                    <a:lnTo>
                      <a:pt x="694" y="307"/>
                    </a:lnTo>
                    <a:lnTo>
                      <a:pt x="658" y="297"/>
                    </a:lnTo>
                    <a:lnTo>
                      <a:pt x="623" y="287"/>
                    </a:lnTo>
                    <a:lnTo>
                      <a:pt x="589" y="279"/>
                    </a:lnTo>
                    <a:lnTo>
                      <a:pt x="556" y="271"/>
                    </a:lnTo>
                    <a:lnTo>
                      <a:pt x="528" y="263"/>
                    </a:lnTo>
                    <a:lnTo>
                      <a:pt x="497" y="255"/>
                    </a:lnTo>
                    <a:lnTo>
                      <a:pt x="466" y="245"/>
                    </a:lnTo>
                    <a:lnTo>
                      <a:pt x="433" y="233"/>
                    </a:lnTo>
                    <a:lnTo>
                      <a:pt x="398" y="220"/>
                    </a:lnTo>
                    <a:lnTo>
                      <a:pt x="363" y="205"/>
                    </a:lnTo>
                    <a:lnTo>
                      <a:pt x="328" y="190"/>
                    </a:lnTo>
                    <a:lnTo>
                      <a:pt x="293" y="172"/>
                    </a:lnTo>
                    <a:lnTo>
                      <a:pt x="257" y="155"/>
                    </a:lnTo>
                    <a:lnTo>
                      <a:pt x="222" y="135"/>
                    </a:lnTo>
                    <a:lnTo>
                      <a:pt x="187" y="115"/>
                    </a:lnTo>
                    <a:lnTo>
                      <a:pt x="152" y="94"/>
                    </a:lnTo>
                    <a:lnTo>
                      <a:pt x="118" y="72"/>
                    </a:lnTo>
                    <a:lnTo>
                      <a:pt x="85" y="48"/>
                    </a:lnTo>
                    <a:lnTo>
                      <a:pt x="54" y="24"/>
                    </a:lnTo>
                    <a:lnTo>
                      <a:pt x="24" y="0"/>
                    </a:lnTo>
                    <a:lnTo>
                      <a:pt x="18" y="24"/>
                    </a:lnTo>
                    <a:lnTo>
                      <a:pt x="11" y="49"/>
                    </a:lnTo>
                    <a:lnTo>
                      <a:pt x="5" y="73"/>
                    </a:lnTo>
                    <a:lnTo>
                      <a:pt x="0" y="97"/>
                    </a:lnTo>
                    <a:lnTo>
                      <a:pt x="34" y="123"/>
                    </a:lnTo>
                    <a:lnTo>
                      <a:pt x="69" y="148"/>
                    </a:lnTo>
                    <a:lnTo>
                      <a:pt x="105" y="171"/>
                    </a:lnTo>
                    <a:lnTo>
                      <a:pt x="142" y="194"/>
                    </a:lnTo>
                    <a:lnTo>
                      <a:pt x="179" y="215"/>
                    </a:lnTo>
                    <a:lnTo>
                      <a:pt x="216" y="234"/>
                    </a:lnTo>
                    <a:lnTo>
                      <a:pt x="253" y="253"/>
                    </a:lnTo>
                    <a:lnTo>
                      <a:pt x="289" y="271"/>
                    </a:lnTo>
                    <a:lnTo>
                      <a:pt x="324" y="286"/>
                    </a:lnTo>
                    <a:lnTo>
                      <a:pt x="359" y="301"/>
                    </a:lnTo>
                    <a:lnTo>
                      <a:pt x="392" y="314"/>
                    </a:lnTo>
                    <a:lnTo>
                      <a:pt x="424" y="325"/>
                    </a:lnTo>
                    <a:lnTo>
                      <a:pt x="455" y="336"/>
                    </a:lnTo>
                    <a:lnTo>
                      <a:pt x="484" y="345"/>
                    </a:lnTo>
                    <a:lnTo>
                      <a:pt x="511" y="352"/>
                    </a:lnTo>
                    <a:lnTo>
                      <a:pt x="535" y="358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48" name="Freeform 124"/>
              <p:cNvSpPr>
                <a:spLocks/>
              </p:cNvSpPr>
              <p:nvPr/>
            </p:nvSpPr>
            <p:spPr bwMode="auto">
              <a:xfrm>
                <a:off x="3225" y="1804"/>
                <a:ext cx="22" cy="59"/>
              </a:xfrm>
              <a:custGeom>
                <a:avLst/>
                <a:gdLst>
                  <a:gd name="T0" fmla="*/ 0 w 160"/>
                  <a:gd name="T1" fmla="*/ 0 h 415"/>
                  <a:gd name="T2" fmla="*/ 0 w 160"/>
                  <a:gd name="T3" fmla="*/ 0 h 415"/>
                  <a:gd name="T4" fmla="*/ 0 w 160"/>
                  <a:gd name="T5" fmla="*/ 0 h 415"/>
                  <a:gd name="T6" fmla="*/ 0 w 160"/>
                  <a:gd name="T7" fmla="*/ 0 h 415"/>
                  <a:gd name="T8" fmla="*/ 0 w 160"/>
                  <a:gd name="T9" fmla="*/ 0 h 415"/>
                  <a:gd name="T10" fmla="*/ 0 w 160"/>
                  <a:gd name="T11" fmla="*/ 0 h 415"/>
                  <a:gd name="T12" fmla="*/ 0 w 160"/>
                  <a:gd name="T13" fmla="*/ 0 h 415"/>
                  <a:gd name="T14" fmla="*/ 0 w 160"/>
                  <a:gd name="T15" fmla="*/ 0 h 415"/>
                  <a:gd name="T16" fmla="*/ 0 w 160"/>
                  <a:gd name="T17" fmla="*/ 0 h 415"/>
                  <a:gd name="T18" fmla="*/ 0 w 160"/>
                  <a:gd name="T19" fmla="*/ 0 h 415"/>
                  <a:gd name="T20" fmla="*/ 0 w 160"/>
                  <a:gd name="T21" fmla="*/ 0 h 415"/>
                  <a:gd name="T22" fmla="*/ 0 w 160"/>
                  <a:gd name="T23" fmla="*/ 0 h 415"/>
                  <a:gd name="T24" fmla="*/ 0 w 160"/>
                  <a:gd name="T25" fmla="*/ 0 h 415"/>
                  <a:gd name="T26" fmla="*/ 0 w 160"/>
                  <a:gd name="T27" fmla="*/ 0 h 415"/>
                  <a:gd name="T28" fmla="*/ 0 w 160"/>
                  <a:gd name="T29" fmla="*/ 0 h 415"/>
                  <a:gd name="T30" fmla="*/ 0 w 160"/>
                  <a:gd name="T31" fmla="*/ 0 h 415"/>
                  <a:gd name="T32" fmla="*/ 0 w 160"/>
                  <a:gd name="T33" fmla="*/ 0 h 415"/>
                  <a:gd name="T34" fmla="*/ 0 w 160"/>
                  <a:gd name="T35" fmla="*/ 0 h 415"/>
                  <a:gd name="T36" fmla="*/ 0 w 160"/>
                  <a:gd name="T37" fmla="*/ 0 h 415"/>
                  <a:gd name="T38" fmla="*/ 0 w 160"/>
                  <a:gd name="T39" fmla="*/ 0 h 415"/>
                  <a:gd name="T40" fmla="*/ 0 w 160"/>
                  <a:gd name="T41" fmla="*/ 0 h 415"/>
                  <a:gd name="T42" fmla="*/ 0 w 160"/>
                  <a:gd name="T43" fmla="*/ 0 h 415"/>
                  <a:gd name="T44" fmla="*/ 0 w 160"/>
                  <a:gd name="T45" fmla="*/ 0 h 415"/>
                  <a:gd name="T46" fmla="*/ 0 w 160"/>
                  <a:gd name="T47" fmla="*/ 0 h 415"/>
                  <a:gd name="T48" fmla="*/ 0 w 160"/>
                  <a:gd name="T49" fmla="*/ 0 h 415"/>
                  <a:gd name="T50" fmla="*/ 0 w 160"/>
                  <a:gd name="T51" fmla="*/ 0 h 415"/>
                  <a:gd name="T52" fmla="*/ 0 w 160"/>
                  <a:gd name="T53" fmla="*/ 0 h 415"/>
                  <a:gd name="T54" fmla="*/ 0 w 160"/>
                  <a:gd name="T55" fmla="*/ 0 h 415"/>
                  <a:gd name="T56" fmla="*/ 0 w 160"/>
                  <a:gd name="T57" fmla="*/ 0 h 415"/>
                  <a:gd name="T58" fmla="*/ 0 w 160"/>
                  <a:gd name="T59" fmla="*/ 0 h 415"/>
                  <a:gd name="T60" fmla="*/ 0 w 160"/>
                  <a:gd name="T61" fmla="*/ 0 h 415"/>
                  <a:gd name="T62" fmla="*/ 0 w 160"/>
                  <a:gd name="T63" fmla="*/ 0 h 415"/>
                  <a:gd name="T64" fmla="*/ 0 w 160"/>
                  <a:gd name="T65" fmla="*/ 0 h 415"/>
                  <a:gd name="T66" fmla="*/ 0 w 160"/>
                  <a:gd name="T67" fmla="*/ 0 h 415"/>
                  <a:gd name="T68" fmla="*/ 0 w 160"/>
                  <a:gd name="T69" fmla="*/ 0 h 415"/>
                  <a:gd name="T70" fmla="*/ 0 w 160"/>
                  <a:gd name="T71" fmla="*/ 0 h 415"/>
                  <a:gd name="T72" fmla="*/ 0 w 160"/>
                  <a:gd name="T73" fmla="*/ 0 h 415"/>
                  <a:gd name="T74" fmla="*/ 0 w 160"/>
                  <a:gd name="T75" fmla="*/ 0 h 415"/>
                  <a:gd name="T76" fmla="*/ 0 w 160"/>
                  <a:gd name="T77" fmla="*/ 0 h 415"/>
                  <a:gd name="T78" fmla="*/ 0 w 160"/>
                  <a:gd name="T79" fmla="*/ 0 h 415"/>
                  <a:gd name="T80" fmla="*/ 0 w 160"/>
                  <a:gd name="T81" fmla="*/ 0 h 415"/>
                  <a:gd name="T82" fmla="*/ 0 w 160"/>
                  <a:gd name="T83" fmla="*/ 0 h 415"/>
                  <a:gd name="T84" fmla="*/ 0 w 160"/>
                  <a:gd name="T85" fmla="*/ 0 h 415"/>
                  <a:gd name="T86" fmla="*/ 0 w 160"/>
                  <a:gd name="T87" fmla="*/ 0 h 415"/>
                  <a:gd name="T88" fmla="*/ 0 w 160"/>
                  <a:gd name="T89" fmla="*/ 0 h 415"/>
                  <a:gd name="T90" fmla="*/ 0 w 160"/>
                  <a:gd name="T91" fmla="*/ 0 h 415"/>
                  <a:gd name="T92" fmla="*/ 0 w 160"/>
                  <a:gd name="T93" fmla="*/ 0 h 41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60"/>
                  <a:gd name="T142" fmla="*/ 0 h 415"/>
                  <a:gd name="T143" fmla="*/ 160 w 160"/>
                  <a:gd name="T144" fmla="*/ 415 h 41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60" h="415">
                    <a:moveTo>
                      <a:pt x="158" y="1"/>
                    </a:moveTo>
                    <a:lnTo>
                      <a:pt x="143" y="0"/>
                    </a:lnTo>
                    <a:lnTo>
                      <a:pt x="127" y="1"/>
                    </a:lnTo>
                    <a:lnTo>
                      <a:pt x="113" y="6"/>
                    </a:lnTo>
                    <a:lnTo>
                      <a:pt x="100" y="10"/>
                    </a:lnTo>
                    <a:lnTo>
                      <a:pt x="88" y="17"/>
                    </a:lnTo>
                    <a:lnTo>
                      <a:pt x="76" y="24"/>
                    </a:lnTo>
                    <a:lnTo>
                      <a:pt x="67" y="33"/>
                    </a:lnTo>
                    <a:lnTo>
                      <a:pt x="58" y="45"/>
                    </a:lnTo>
                    <a:lnTo>
                      <a:pt x="49" y="56"/>
                    </a:lnTo>
                    <a:lnTo>
                      <a:pt x="42" y="70"/>
                    </a:lnTo>
                    <a:lnTo>
                      <a:pt x="35" y="83"/>
                    </a:lnTo>
                    <a:lnTo>
                      <a:pt x="30" y="98"/>
                    </a:lnTo>
                    <a:lnTo>
                      <a:pt x="24" y="113"/>
                    </a:lnTo>
                    <a:lnTo>
                      <a:pt x="20" y="130"/>
                    </a:lnTo>
                    <a:lnTo>
                      <a:pt x="15" y="146"/>
                    </a:lnTo>
                    <a:lnTo>
                      <a:pt x="12" y="164"/>
                    </a:lnTo>
                    <a:lnTo>
                      <a:pt x="7" y="199"/>
                    </a:lnTo>
                    <a:lnTo>
                      <a:pt x="3" y="234"/>
                    </a:lnTo>
                    <a:lnTo>
                      <a:pt x="1" y="270"/>
                    </a:lnTo>
                    <a:lnTo>
                      <a:pt x="0" y="304"/>
                    </a:lnTo>
                    <a:lnTo>
                      <a:pt x="0" y="367"/>
                    </a:lnTo>
                    <a:lnTo>
                      <a:pt x="0" y="415"/>
                    </a:lnTo>
                    <a:lnTo>
                      <a:pt x="11" y="409"/>
                    </a:lnTo>
                    <a:lnTo>
                      <a:pt x="22" y="402"/>
                    </a:lnTo>
                    <a:lnTo>
                      <a:pt x="32" y="391"/>
                    </a:lnTo>
                    <a:lnTo>
                      <a:pt x="41" y="381"/>
                    </a:lnTo>
                    <a:lnTo>
                      <a:pt x="49" y="368"/>
                    </a:lnTo>
                    <a:lnTo>
                      <a:pt x="58" y="356"/>
                    </a:lnTo>
                    <a:lnTo>
                      <a:pt x="66" y="343"/>
                    </a:lnTo>
                    <a:lnTo>
                      <a:pt x="72" y="328"/>
                    </a:lnTo>
                    <a:lnTo>
                      <a:pt x="86" y="299"/>
                    </a:lnTo>
                    <a:lnTo>
                      <a:pt x="97" y="271"/>
                    </a:lnTo>
                    <a:lnTo>
                      <a:pt x="108" y="244"/>
                    </a:lnTo>
                    <a:lnTo>
                      <a:pt x="119" y="223"/>
                    </a:lnTo>
                    <a:lnTo>
                      <a:pt x="126" y="209"/>
                    </a:lnTo>
                    <a:lnTo>
                      <a:pt x="132" y="195"/>
                    </a:lnTo>
                    <a:lnTo>
                      <a:pt x="137" y="181"/>
                    </a:lnTo>
                    <a:lnTo>
                      <a:pt x="143" y="169"/>
                    </a:lnTo>
                    <a:lnTo>
                      <a:pt x="147" y="155"/>
                    </a:lnTo>
                    <a:lnTo>
                      <a:pt x="150" y="142"/>
                    </a:lnTo>
                    <a:lnTo>
                      <a:pt x="153" y="129"/>
                    </a:lnTo>
                    <a:lnTo>
                      <a:pt x="155" y="115"/>
                    </a:lnTo>
                    <a:lnTo>
                      <a:pt x="158" y="88"/>
                    </a:lnTo>
                    <a:lnTo>
                      <a:pt x="160" y="60"/>
                    </a:lnTo>
                    <a:lnTo>
                      <a:pt x="160" y="31"/>
                    </a:lnTo>
                    <a:lnTo>
                      <a:pt x="158" y="1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49" name="Freeform 125"/>
              <p:cNvSpPr>
                <a:spLocks/>
              </p:cNvSpPr>
              <p:nvPr/>
            </p:nvSpPr>
            <p:spPr bwMode="auto">
              <a:xfrm>
                <a:off x="3189" y="1795"/>
                <a:ext cx="104" cy="79"/>
              </a:xfrm>
              <a:custGeom>
                <a:avLst/>
                <a:gdLst>
                  <a:gd name="T0" fmla="*/ 0 w 726"/>
                  <a:gd name="T1" fmla="*/ 0 h 559"/>
                  <a:gd name="T2" fmla="*/ 0 w 726"/>
                  <a:gd name="T3" fmla="*/ 0 h 559"/>
                  <a:gd name="T4" fmla="*/ 0 w 726"/>
                  <a:gd name="T5" fmla="*/ 0 h 559"/>
                  <a:gd name="T6" fmla="*/ 0 w 726"/>
                  <a:gd name="T7" fmla="*/ 0 h 559"/>
                  <a:gd name="T8" fmla="*/ 0 w 726"/>
                  <a:gd name="T9" fmla="*/ 0 h 559"/>
                  <a:gd name="T10" fmla="*/ 0 w 726"/>
                  <a:gd name="T11" fmla="*/ 0 h 559"/>
                  <a:gd name="T12" fmla="*/ 0 w 726"/>
                  <a:gd name="T13" fmla="*/ 0 h 559"/>
                  <a:gd name="T14" fmla="*/ 0 w 726"/>
                  <a:gd name="T15" fmla="*/ 0 h 559"/>
                  <a:gd name="T16" fmla="*/ 0 w 726"/>
                  <a:gd name="T17" fmla="*/ 0 h 559"/>
                  <a:gd name="T18" fmla="*/ 0 w 726"/>
                  <a:gd name="T19" fmla="*/ 0 h 559"/>
                  <a:gd name="T20" fmla="*/ 0 w 726"/>
                  <a:gd name="T21" fmla="*/ 0 h 559"/>
                  <a:gd name="T22" fmla="*/ 0 w 726"/>
                  <a:gd name="T23" fmla="*/ 0 h 559"/>
                  <a:gd name="T24" fmla="*/ 0 w 726"/>
                  <a:gd name="T25" fmla="*/ 0 h 559"/>
                  <a:gd name="T26" fmla="*/ 0 w 726"/>
                  <a:gd name="T27" fmla="*/ 0 h 559"/>
                  <a:gd name="T28" fmla="*/ 0 w 726"/>
                  <a:gd name="T29" fmla="*/ 0 h 559"/>
                  <a:gd name="T30" fmla="*/ 0 w 726"/>
                  <a:gd name="T31" fmla="*/ 0 h 559"/>
                  <a:gd name="T32" fmla="*/ 0 w 726"/>
                  <a:gd name="T33" fmla="*/ 0 h 559"/>
                  <a:gd name="T34" fmla="*/ 0 w 726"/>
                  <a:gd name="T35" fmla="*/ 0 h 559"/>
                  <a:gd name="T36" fmla="*/ 0 w 726"/>
                  <a:gd name="T37" fmla="*/ 0 h 559"/>
                  <a:gd name="T38" fmla="*/ 0 w 726"/>
                  <a:gd name="T39" fmla="*/ 0 h 559"/>
                  <a:gd name="T40" fmla="*/ 0 w 726"/>
                  <a:gd name="T41" fmla="*/ 0 h 559"/>
                  <a:gd name="T42" fmla="*/ 0 w 726"/>
                  <a:gd name="T43" fmla="*/ 0 h 559"/>
                  <a:gd name="T44" fmla="*/ 0 w 726"/>
                  <a:gd name="T45" fmla="*/ 0 h 559"/>
                  <a:gd name="T46" fmla="*/ 0 w 726"/>
                  <a:gd name="T47" fmla="*/ 0 h 559"/>
                  <a:gd name="T48" fmla="*/ 0 w 726"/>
                  <a:gd name="T49" fmla="*/ 0 h 559"/>
                  <a:gd name="T50" fmla="*/ 0 w 726"/>
                  <a:gd name="T51" fmla="*/ 0 h 559"/>
                  <a:gd name="T52" fmla="*/ 0 w 726"/>
                  <a:gd name="T53" fmla="*/ 0 h 559"/>
                  <a:gd name="T54" fmla="*/ 0 w 726"/>
                  <a:gd name="T55" fmla="*/ 0 h 559"/>
                  <a:gd name="T56" fmla="*/ 0 w 726"/>
                  <a:gd name="T57" fmla="*/ 0 h 559"/>
                  <a:gd name="T58" fmla="*/ 0 w 726"/>
                  <a:gd name="T59" fmla="*/ 0 h 559"/>
                  <a:gd name="T60" fmla="*/ 0 w 726"/>
                  <a:gd name="T61" fmla="*/ 0 h 559"/>
                  <a:gd name="T62" fmla="*/ 0 w 726"/>
                  <a:gd name="T63" fmla="*/ 0 h 559"/>
                  <a:gd name="T64" fmla="*/ 0 w 726"/>
                  <a:gd name="T65" fmla="*/ 0 h 559"/>
                  <a:gd name="T66" fmla="*/ 0 w 726"/>
                  <a:gd name="T67" fmla="*/ 0 h 559"/>
                  <a:gd name="T68" fmla="*/ 0 w 726"/>
                  <a:gd name="T69" fmla="*/ 0 h 559"/>
                  <a:gd name="T70" fmla="*/ 0 w 726"/>
                  <a:gd name="T71" fmla="*/ 0 h 559"/>
                  <a:gd name="T72" fmla="*/ 0 w 726"/>
                  <a:gd name="T73" fmla="*/ 0 h 559"/>
                  <a:gd name="T74" fmla="*/ 0 w 726"/>
                  <a:gd name="T75" fmla="*/ 0 h 559"/>
                  <a:gd name="T76" fmla="*/ 0 w 726"/>
                  <a:gd name="T77" fmla="*/ 0 h 559"/>
                  <a:gd name="T78" fmla="*/ 0 w 726"/>
                  <a:gd name="T79" fmla="*/ 0 h 559"/>
                  <a:gd name="T80" fmla="*/ 0 w 726"/>
                  <a:gd name="T81" fmla="*/ 0 h 559"/>
                  <a:gd name="T82" fmla="*/ 0 w 726"/>
                  <a:gd name="T83" fmla="*/ 0 h 559"/>
                  <a:gd name="T84" fmla="*/ 0 w 726"/>
                  <a:gd name="T85" fmla="*/ 0 h 559"/>
                  <a:gd name="T86" fmla="*/ 0 w 726"/>
                  <a:gd name="T87" fmla="*/ 0 h 559"/>
                  <a:gd name="T88" fmla="*/ 0 w 726"/>
                  <a:gd name="T89" fmla="*/ 0 h 559"/>
                  <a:gd name="T90" fmla="*/ 0 w 726"/>
                  <a:gd name="T91" fmla="*/ 0 h 559"/>
                  <a:gd name="T92" fmla="*/ 0 w 726"/>
                  <a:gd name="T93" fmla="*/ 0 h 559"/>
                  <a:gd name="T94" fmla="*/ 0 w 726"/>
                  <a:gd name="T95" fmla="*/ 0 h 55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26"/>
                  <a:gd name="T145" fmla="*/ 0 h 559"/>
                  <a:gd name="T146" fmla="*/ 726 w 726"/>
                  <a:gd name="T147" fmla="*/ 559 h 55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26" h="559">
                    <a:moveTo>
                      <a:pt x="623" y="178"/>
                    </a:moveTo>
                    <a:lnTo>
                      <a:pt x="611" y="176"/>
                    </a:lnTo>
                    <a:lnTo>
                      <a:pt x="599" y="174"/>
                    </a:lnTo>
                    <a:lnTo>
                      <a:pt x="587" y="174"/>
                    </a:lnTo>
                    <a:lnTo>
                      <a:pt x="575" y="174"/>
                    </a:lnTo>
                    <a:lnTo>
                      <a:pt x="563" y="176"/>
                    </a:lnTo>
                    <a:lnTo>
                      <a:pt x="552" y="177"/>
                    </a:lnTo>
                    <a:lnTo>
                      <a:pt x="540" y="180"/>
                    </a:lnTo>
                    <a:lnTo>
                      <a:pt x="530" y="183"/>
                    </a:lnTo>
                    <a:lnTo>
                      <a:pt x="519" y="186"/>
                    </a:lnTo>
                    <a:lnTo>
                      <a:pt x="508" y="190"/>
                    </a:lnTo>
                    <a:lnTo>
                      <a:pt x="499" y="196"/>
                    </a:lnTo>
                    <a:lnTo>
                      <a:pt x="489" y="201"/>
                    </a:lnTo>
                    <a:lnTo>
                      <a:pt x="471" y="211"/>
                    </a:lnTo>
                    <a:lnTo>
                      <a:pt x="455" y="223"/>
                    </a:lnTo>
                    <a:lnTo>
                      <a:pt x="447" y="231"/>
                    </a:lnTo>
                    <a:lnTo>
                      <a:pt x="439" y="240"/>
                    </a:lnTo>
                    <a:lnTo>
                      <a:pt x="430" y="252"/>
                    </a:lnTo>
                    <a:lnTo>
                      <a:pt x="422" y="267"/>
                    </a:lnTo>
                    <a:lnTo>
                      <a:pt x="402" y="299"/>
                    </a:lnTo>
                    <a:lnTo>
                      <a:pt x="383" y="334"/>
                    </a:lnTo>
                    <a:lnTo>
                      <a:pt x="366" y="370"/>
                    </a:lnTo>
                    <a:lnTo>
                      <a:pt x="350" y="403"/>
                    </a:lnTo>
                    <a:lnTo>
                      <a:pt x="338" y="431"/>
                    </a:lnTo>
                    <a:lnTo>
                      <a:pt x="330" y="451"/>
                    </a:lnTo>
                    <a:lnTo>
                      <a:pt x="324" y="464"/>
                    </a:lnTo>
                    <a:lnTo>
                      <a:pt x="320" y="475"/>
                    </a:lnTo>
                    <a:lnTo>
                      <a:pt x="315" y="485"/>
                    </a:lnTo>
                    <a:lnTo>
                      <a:pt x="310" y="493"/>
                    </a:lnTo>
                    <a:lnTo>
                      <a:pt x="304" y="502"/>
                    </a:lnTo>
                    <a:lnTo>
                      <a:pt x="295" y="510"/>
                    </a:lnTo>
                    <a:lnTo>
                      <a:pt x="284" y="517"/>
                    </a:lnTo>
                    <a:lnTo>
                      <a:pt x="271" y="524"/>
                    </a:lnTo>
                    <a:lnTo>
                      <a:pt x="264" y="526"/>
                    </a:lnTo>
                    <a:lnTo>
                      <a:pt x="257" y="527"/>
                    </a:lnTo>
                    <a:lnTo>
                      <a:pt x="251" y="529"/>
                    </a:lnTo>
                    <a:lnTo>
                      <a:pt x="244" y="526"/>
                    </a:lnTo>
                    <a:lnTo>
                      <a:pt x="238" y="525"/>
                    </a:lnTo>
                    <a:lnTo>
                      <a:pt x="231" y="522"/>
                    </a:lnTo>
                    <a:lnTo>
                      <a:pt x="225" y="518"/>
                    </a:lnTo>
                    <a:lnTo>
                      <a:pt x="219" y="514"/>
                    </a:lnTo>
                    <a:lnTo>
                      <a:pt x="213" y="509"/>
                    </a:lnTo>
                    <a:lnTo>
                      <a:pt x="209" y="504"/>
                    </a:lnTo>
                    <a:lnTo>
                      <a:pt x="203" y="498"/>
                    </a:lnTo>
                    <a:lnTo>
                      <a:pt x="199" y="491"/>
                    </a:lnTo>
                    <a:lnTo>
                      <a:pt x="196" y="485"/>
                    </a:lnTo>
                    <a:lnTo>
                      <a:pt x="193" y="478"/>
                    </a:lnTo>
                    <a:lnTo>
                      <a:pt x="191" y="472"/>
                    </a:lnTo>
                    <a:lnTo>
                      <a:pt x="190" y="464"/>
                    </a:lnTo>
                    <a:lnTo>
                      <a:pt x="190" y="450"/>
                    </a:lnTo>
                    <a:lnTo>
                      <a:pt x="192" y="435"/>
                    </a:lnTo>
                    <a:lnTo>
                      <a:pt x="195" y="420"/>
                    </a:lnTo>
                    <a:lnTo>
                      <a:pt x="200" y="405"/>
                    </a:lnTo>
                    <a:lnTo>
                      <a:pt x="211" y="378"/>
                    </a:lnTo>
                    <a:lnTo>
                      <a:pt x="220" y="350"/>
                    </a:lnTo>
                    <a:lnTo>
                      <a:pt x="225" y="332"/>
                    </a:lnTo>
                    <a:lnTo>
                      <a:pt x="230" y="316"/>
                    </a:lnTo>
                    <a:lnTo>
                      <a:pt x="234" y="298"/>
                    </a:lnTo>
                    <a:lnTo>
                      <a:pt x="238" y="281"/>
                    </a:lnTo>
                    <a:lnTo>
                      <a:pt x="240" y="265"/>
                    </a:lnTo>
                    <a:lnTo>
                      <a:pt x="241" y="247"/>
                    </a:lnTo>
                    <a:lnTo>
                      <a:pt x="242" y="230"/>
                    </a:lnTo>
                    <a:lnTo>
                      <a:pt x="241" y="211"/>
                    </a:lnTo>
                    <a:lnTo>
                      <a:pt x="238" y="185"/>
                    </a:lnTo>
                    <a:lnTo>
                      <a:pt x="232" y="159"/>
                    </a:lnTo>
                    <a:lnTo>
                      <a:pt x="229" y="148"/>
                    </a:lnTo>
                    <a:lnTo>
                      <a:pt x="225" y="136"/>
                    </a:lnTo>
                    <a:lnTo>
                      <a:pt x="220" y="123"/>
                    </a:lnTo>
                    <a:lnTo>
                      <a:pt x="215" y="112"/>
                    </a:lnTo>
                    <a:lnTo>
                      <a:pt x="210" y="100"/>
                    </a:lnTo>
                    <a:lnTo>
                      <a:pt x="202" y="89"/>
                    </a:lnTo>
                    <a:lnTo>
                      <a:pt x="195" y="78"/>
                    </a:lnTo>
                    <a:lnTo>
                      <a:pt x="187" y="66"/>
                    </a:lnTo>
                    <a:lnTo>
                      <a:pt x="178" y="56"/>
                    </a:lnTo>
                    <a:lnTo>
                      <a:pt x="167" y="46"/>
                    </a:lnTo>
                    <a:lnTo>
                      <a:pt x="156" y="36"/>
                    </a:lnTo>
                    <a:lnTo>
                      <a:pt x="144" y="26"/>
                    </a:lnTo>
                    <a:lnTo>
                      <a:pt x="134" y="19"/>
                    </a:lnTo>
                    <a:lnTo>
                      <a:pt x="124" y="14"/>
                    </a:lnTo>
                    <a:lnTo>
                      <a:pt x="113" y="8"/>
                    </a:lnTo>
                    <a:lnTo>
                      <a:pt x="102" y="4"/>
                    </a:lnTo>
                    <a:lnTo>
                      <a:pt x="92" y="2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61" y="1"/>
                    </a:lnTo>
                    <a:lnTo>
                      <a:pt x="51" y="2"/>
                    </a:lnTo>
                    <a:lnTo>
                      <a:pt x="41" y="5"/>
                    </a:lnTo>
                    <a:lnTo>
                      <a:pt x="33" y="9"/>
                    </a:lnTo>
                    <a:lnTo>
                      <a:pt x="25" y="15"/>
                    </a:lnTo>
                    <a:lnTo>
                      <a:pt x="17" y="20"/>
                    </a:lnTo>
                    <a:lnTo>
                      <a:pt x="10" y="27"/>
                    </a:lnTo>
                    <a:lnTo>
                      <a:pt x="5" y="35"/>
                    </a:lnTo>
                    <a:lnTo>
                      <a:pt x="0" y="45"/>
                    </a:lnTo>
                    <a:lnTo>
                      <a:pt x="3" y="44"/>
                    </a:lnTo>
                    <a:lnTo>
                      <a:pt x="10" y="41"/>
                    </a:lnTo>
                    <a:lnTo>
                      <a:pt x="23" y="38"/>
                    </a:lnTo>
                    <a:lnTo>
                      <a:pt x="38" y="36"/>
                    </a:lnTo>
                    <a:lnTo>
                      <a:pt x="46" y="36"/>
                    </a:lnTo>
                    <a:lnTo>
                      <a:pt x="56" y="36"/>
                    </a:lnTo>
                    <a:lnTo>
                      <a:pt x="65" y="37"/>
                    </a:lnTo>
                    <a:lnTo>
                      <a:pt x="74" y="39"/>
                    </a:lnTo>
                    <a:lnTo>
                      <a:pt x="85" y="43"/>
                    </a:lnTo>
                    <a:lnTo>
                      <a:pt x="95" y="47"/>
                    </a:lnTo>
                    <a:lnTo>
                      <a:pt x="105" y="52"/>
                    </a:lnTo>
                    <a:lnTo>
                      <a:pt x="115" y="58"/>
                    </a:lnTo>
                    <a:lnTo>
                      <a:pt x="125" y="66"/>
                    </a:lnTo>
                    <a:lnTo>
                      <a:pt x="134" y="77"/>
                    </a:lnTo>
                    <a:lnTo>
                      <a:pt x="142" y="89"/>
                    </a:lnTo>
                    <a:lnTo>
                      <a:pt x="151" y="103"/>
                    </a:lnTo>
                    <a:lnTo>
                      <a:pt x="159" y="119"/>
                    </a:lnTo>
                    <a:lnTo>
                      <a:pt x="166" y="137"/>
                    </a:lnTo>
                    <a:lnTo>
                      <a:pt x="172" y="157"/>
                    </a:lnTo>
                    <a:lnTo>
                      <a:pt x="178" y="180"/>
                    </a:lnTo>
                    <a:lnTo>
                      <a:pt x="181" y="206"/>
                    </a:lnTo>
                    <a:lnTo>
                      <a:pt x="184" y="235"/>
                    </a:lnTo>
                    <a:lnTo>
                      <a:pt x="186" y="267"/>
                    </a:lnTo>
                    <a:lnTo>
                      <a:pt x="186" y="301"/>
                    </a:lnTo>
                    <a:lnTo>
                      <a:pt x="184" y="339"/>
                    </a:lnTo>
                    <a:lnTo>
                      <a:pt x="181" y="380"/>
                    </a:lnTo>
                    <a:lnTo>
                      <a:pt x="177" y="425"/>
                    </a:lnTo>
                    <a:lnTo>
                      <a:pt x="170" y="473"/>
                    </a:lnTo>
                    <a:lnTo>
                      <a:pt x="169" y="481"/>
                    </a:lnTo>
                    <a:lnTo>
                      <a:pt x="169" y="487"/>
                    </a:lnTo>
                    <a:lnTo>
                      <a:pt x="170" y="494"/>
                    </a:lnTo>
                    <a:lnTo>
                      <a:pt x="171" y="501"/>
                    </a:lnTo>
                    <a:lnTo>
                      <a:pt x="173" y="507"/>
                    </a:lnTo>
                    <a:lnTo>
                      <a:pt x="177" y="513"/>
                    </a:lnTo>
                    <a:lnTo>
                      <a:pt x="180" y="518"/>
                    </a:lnTo>
                    <a:lnTo>
                      <a:pt x="184" y="523"/>
                    </a:lnTo>
                    <a:lnTo>
                      <a:pt x="188" y="529"/>
                    </a:lnTo>
                    <a:lnTo>
                      <a:pt x="193" y="533"/>
                    </a:lnTo>
                    <a:lnTo>
                      <a:pt x="198" y="537"/>
                    </a:lnTo>
                    <a:lnTo>
                      <a:pt x="203" y="541"/>
                    </a:lnTo>
                    <a:lnTo>
                      <a:pt x="216" y="547"/>
                    </a:lnTo>
                    <a:lnTo>
                      <a:pt x="228" y="552"/>
                    </a:lnTo>
                    <a:lnTo>
                      <a:pt x="242" y="555"/>
                    </a:lnTo>
                    <a:lnTo>
                      <a:pt x="254" y="557"/>
                    </a:lnTo>
                    <a:lnTo>
                      <a:pt x="268" y="559"/>
                    </a:lnTo>
                    <a:lnTo>
                      <a:pt x="279" y="557"/>
                    </a:lnTo>
                    <a:lnTo>
                      <a:pt x="289" y="555"/>
                    </a:lnTo>
                    <a:lnTo>
                      <a:pt x="299" y="551"/>
                    </a:lnTo>
                    <a:lnTo>
                      <a:pt x="303" y="548"/>
                    </a:lnTo>
                    <a:lnTo>
                      <a:pt x="307" y="546"/>
                    </a:lnTo>
                    <a:lnTo>
                      <a:pt x="309" y="542"/>
                    </a:lnTo>
                    <a:lnTo>
                      <a:pt x="312" y="538"/>
                    </a:lnTo>
                    <a:lnTo>
                      <a:pt x="331" y="502"/>
                    </a:lnTo>
                    <a:lnTo>
                      <a:pt x="349" y="468"/>
                    </a:lnTo>
                    <a:lnTo>
                      <a:pt x="367" y="436"/>
                    </a:lnTo>
                    <a:lnTo>
                      <a:pt x="385" y="409"/>
                    </a:lnTo>
                    <a:lnTo>
                      <a:pt x="404" y="383"/>
                    </a:lnTo>
                    <a:lnTo>
                      <a:pt x="422" y="359"/>
                    </a:lnTo>
                    <a:lnTo>
                      <a:pt x="439" y="338"/>
                    </a:lnTo>
                    <a:lnTo>
                      <a:pt x="457" y="319"/>
                    </a:lnTo>
                    <a:lnTo>
                      <a:pt x="474" y="302"/>
                    </a:lnTo>
                    <a:lnTo>
                      <a:pt x="491" y="288"/>
                    </a:lnTo>
                    <a:lnTo>
                      <a:pt x="507" y="275"/>
                    </a:lnTo>
                    <a:lnTo>
                      <a:pt x="524" y="265"/>
                    </a:lnTo>
                    <a:lnTo>
                      <a:pt x="539" y="256"/>
                    </a:lnTo>
                    <a:lnTo>
                      <a:pt x="555" y="248"/>
                    </a:lnTo>
                    <a:lnTo>
                      <a:pt x="569" y="242"/>
                    </a:lnTo>
                    <a:lnTo>
                      <a:pt x="584" y="238"/>
                    </a:lnTo>
                    <a:lnTo>
                      <a:pt x="597" y="235"/>
                    </a:lnTo>
                    <a:lnTo>
                      <a:pt x="611" y="233"/>
                    </a:lnTo>
                    <a:lnTo>
                      <a:pt x="623" y="232"/>
                    </a:lnTo>
                    <a:lnTo>
                      <a:pt x="635" y="232"/>
                    </a:lnTo>
                    <a:lnTo>
                      <a:pt x="646" y="234"/>
                    </a:lnTo>
                    <a:lnTo>
                      <a:pt x="657" y="235"/>
                    </a:lnTo>
                    <a:lnTo>
                      <a:pt x="666" y="238"/>
                    </a:lnTo>
                    <a:lnTo>
                      <a:pt x="676" y="241"/>
                    </a:lnTo>
                    <a:lnTo>
                      <a:pt x="684" y="245"/>
                    </a:lnTo>
                    <a:lnTo>
                      <a:pt x="691" y="249"/>
                    </a:lnTo>
                    <a:lnTo>
                      <a:pt x="697" y="253"/>
                    </a:lnTo>
                    <a:lnTo>
                      <a:pt x="704" y="259"/>
                    </a:lnTo>
                    <a:lnTo>
                      <a:pt x="708" y="263"/>
                    </a:lnTo>
                    <a:lnTo>
                      <a:pt x="712" y="268"/>
                    </a:lnTo>
                    <a:lnTo>
                      <a:pt x="714" y="272"/>
                    </a:lnTo>
                    <a:lnTo>
                      <a:pt x="716" y="277"/>
                    </a:lnTo>
                    <a:lnTo>
                      <a:pt x="721" y="268"/>
                    </a:lnTo>
                    <a:lnTo>
                      <a:pt x="725" y="260"/>
                    </a:lnTo>
                    <a:lnTo>
                      <a:pt x="726" y="251"/>
                    </a:lnTo>
                    <a:lnTo>
                      <a:pt x="725" y="243"/>
                    </a:lnTo>
                    <a:lnTo>
                      <a:pt x="723" y="235"/>
                    </a:lnTo>
                    <a:lnTo>
                      <a:pt x="719" y="228"/>
                    </a:lnTo>
                    <a:lnTo>
                      <a:pt x="713" y="220"/>
                    </a:lnTo>
                    <a:lnTo>
                      <a:pt x="706" y="214"/>
                    </a:lnTo>
                    <a:lnTo>
                      <a:pt x="697" y="208"/>
                    </a:lnTo>
                    <a:lnTo>
                      <a:pt x="689" y="202"/>
                    </a:lnTo>
                    <a:lnTo>
                      <a:pt x="679" y="197"/>
                    </a:lnTo>
                    <a:lnTo>
                      <a:pt x="668" y="191"/>
                    </a:lnTo>
                    <a:lnTo>
                      <a:pt x="657" y="187"/>
                    </a:lnTo>
                    <a:lnTo>
                      <a:pt x="646" y="183"/>
                    </a:lnTo>
                    <a:lnTo>
                      <a:pt x="634" y="180"/>
                    </a:lnTo>
                    <a:lnTo>
                      <a:pt x="623" y="178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50" name="Freeform 126"/>
              <p:cNvSpPr>
                <a:spLocks/>
              </p:cNvSpPr>
              <p:nvPr/>
            </p:nvSpPr>
            <p:spPr bwMode="auto">
              <a:xfrm>
                <a:off x="3177" y="1827"/>
                <a:ext cx="104" cy="60"/>
              </a:xfrm>
              <a:custGeom>
                <a:avLst/>
                <a:gdLst>
                  <a:gd name="T0" fmla="*/ 0 w 730"/>
                  <a:gd name="T1" fmla="*/ 0 h 417"/>
                  <a:gd name="T2" fmla="*/ 0 w 730"/>
                  <a:gd name="T3" fmla="*/ 0 h 417"/>
                  <a:gd name="T4" fmla="*/ 0 w 730"/>
                  <a:gd name="T5" fmla="*/ 0 h 417"/>
                  <a:gd name="T6" fmla="*/ 0 w 730"/>
                  <a:gd name="T7" fmla="*/ 0 h 417"/>
                  <a:gd name="T8" fmla="*/ 0 w 730"/>
                  <a:gd name="T9" fmla="*/ 0 h 417"/>
                  <a:gd name="T10" fmla="*/ 0 w 730"/>
                  <a:gd name="T11" fmla="*/ 0 h 417"/>
                  <a:gd name="T12" fmla="*/ 0 w 730"/>
                  <a:gd name="T13" fmla="*/ 0 h 417"/>
                  <a:gd name="T14" fmla="*/ 0 w 730"/>
                  <a:gd name="T15" fmla="*/ 0 h 417"/>
                  <a:gd name="T16" fmla="*/ 0 w 730"/>
                  <a:gd name="T17" fmla="*/ 0 h 417"/>
                  <a:gd name="T18" fmla="*/ 0 w 730"/>
                  <a:gd name="T19" fmla="*/ 0 h 417"/>
                  <a:gd name="T20" fmla="*/ 0 w 730"/>
                  <a:gd name="T21" fmla="*/ 0 h 417"/>
                  <a:gd name="T22" fmla="*/ 0 w 730"/>
                  <a:gd name="T23" fmla="*/ 0 h 417"/>
                  <a:gd name="T24" fmla="*/ 0 w 730"/>
                  <a:gd name="T25" fmla="*/ 0 h 417"/>
                  <a:gd name="T26" fmla="*/ 0 w 730"/>
                  <a:gd name="T27" fmla="*/ 0 h 417"/>
                  <a:gd name="T28" fmla="*/ 0 w 730"/>
                  <a:gd name="T29" fmla="*/ 0 h 417"/>
                  <a:gd name="T30" fmla="*/ 0 w 730"/>
                  <a:gd name="T31" fmla="*/ 0 h 417"/>
                  <a:gd name="T32" fmla="*/ 0 w 730"/>
                  <a:gd name="T33" fmla="*/ 0 h 417"/>
                  <a:gd name="T34" fmla="*/ 0 w 730"/>
                  <a:gd name="T35" fmla="*/ 0 h 417"/>
                  <a:gd name="T36" fmla="*/ 0 w 730"/>
                  <a:gd name="T37" fmla="*/ 0 h 417"/>
                  <a:gd name="T38" fmla="*/ 0 w 730"/>
                  <a:gd name="T39" fmla="*/ 0 h 417"/>
                  <a:gd name="T40" fmla="*/ 0 w 730"/>
                  <a:gd name="T41" fmla="*/ 0 h 417"/>
                  <a:gd name="T42" fmla="*/ 0 w 730"/>
                  <a:gd name="T43" fmla="*/ 0 h 417"/>
                  <a:gd name="T44" fmla="*/ 0 w 730"/>
                  <a:gd name="T45" fmla="*/ 0 h 417"/>
                  <a:gd name="T46" fmla="*/ 0 w 730"/>
                  <a:gd name="T47" fmla="*/ 0 h 417"/>
                  <a:gd name="T48" fmla="*/ 0 w 730"/>
                  <a:gd name="T49" fmla="*/ 0 h 417"/>
                  <a:gd name="T50" fmla="*/ 0 w 730"/>
                  <a:gd name="T51" fmla="*/ 0 h 417"/>
                  <a:gd name="T52" fmla="*/ 0 w 730"/>
                  <a:gd name="T53" fmla="*/ 0 h 417"/>
                  <a:gd name="T54" fmla="*/ 0 w 730"/>
                  <a:gd name="T55" fmla="*/ 0 h 417"/>
                  <a:gd name="T56" fmla="*/ 0 w 730"/>
                  <a:gd name="T57" fmla="*/ 0 h 417"/>
                  <a:gd name="T58" fmla="*/ 0 w 730"/>
                  <a:gd name="T59" fmla="*/ 0 h 417"/>
                  <a:gd name="T60" fmla="*/ 0 w 730"/>
                  <a:gd name="T61" fmla="*/ 0 h 417"/>
                  <a:gd name="T62" fmla="*/ 0 w 730"/>
                  <a:gd name="T63" fmla="*/ 0 h 417"/>
                  <a:gd name="T64" fmla="*/ 0 w 730"/>
                  <a:gd name="T65" fmla="*/ 0 h 417"/>
                  <a:gd name="T66" fmla="*/ 0 w 730"/>
                  <a:gd name="T67" fmla="*/ 0 h 417"/>
                  <a:gd name="T68" fmla="*/ 0 w 730"/>
                  <a:gd name="T69" fmla="*/ 0 h 417"/>
                  <a:gd name="T70" fmla="*/ 0 w 730"/>
                  <a:gd name="T71" fmla="*/ 0 h 417"/>
                  <a:gd name="T72" fmla="*/ 0 w 730"/>
                  <a:gd name="T73" fmla="*/ 0 h 417"/>
                  <a:gd name="T74" fmla="*/ 0 w 730"/>
                  <a:gd name="T75" fmla="*/ 0 h 417"/>
                  <a:gd name="T76" fmla="*/ 0 w 730"/>
                  <a:gd name="T77" fmla="*/ 0 h 417"/>
                  <a:gd name="T78" fmla="*/ 0 w 730"/>
                  <a:gd name="T79" fmla="*/ 0 h 417"/>
                  <a:gd name="T80" fmla="*/ 0 w 730"/>
                  <a:gd name="T81" fmla="*/ 0 h 417"/>
                  <a:gd name="T82" fmla="*/ 0 w 730"/>
                  <a:gd name="T83" fmla="*/ 0 h 417"/>
                  <a:gd name="T84" fmla="*/ 0 w 730"/>
                  <a:gd name="T85" fmla="*/ 0 h 417"/>
                  <a:gd name="T86" fmla="*/ 0 w 730"/>
                  <a:gd name="T87" fmla="*/ 0 h 417"/>
                  <a:gd name="T88" fmla="*/ 0 w 730"/>
                  <a:gd name="T89" fmla="*/ 0 h 417"/>
                  <a:gd name="T90" fmla="*/ 0 w 730"/>
                  <a:gd name="T91" fmla="*/ 0 h 417"/>
                  <a:gd name="T92" fmla="*/ 0 w 730"/>
                  <a:gd name="T93" fmla="*/ 0 h 417"/>
                  <a:gd name="T94" fmla="*/ 0 w 730"/>
                  <a:gd name="T95" fmla="*/ 0 h 417"/>
                  <a:gd name="T96" fmla="*/ 0 w 730"/>
                  <a:gd name="T97" fmla="*/ 0 h 417"/>
                  <a:gd name="T98" fmla="*/ 0 w 730"/>
                  <a:gd name="T99" fmla="*/ 0 h 417"/>
                  <a:gd name="T100" fmla="*/ 0 w 730"/>
                  <a:gd name="T101" fmla="*/ 0 h 417"/>
                  <a:gd name="T102" fmla="*/ 0 w 730"/>
                  <a:gd name="T103" fmla="*/ 0 h 417"/>
                  <a:gd name="T104" fmla="*/ 0 w 730"/>
                  <a:gd name="T105" fmla="*/ 0 h 417"/>
                  <a:gd name="T106" fmla="*/ 0 w 730"/>
                  <a:gd name="T107" fmla="*/ 0 h 417"/>
                  <a:gd name="T108" fmla="*/ 0 w 730"/>
                  <a:gd name="T109" fmla="*/ 0 h 417"/>
                  <a:gd name="T110" fmla="*/ 0 w 730"/>
                  <a:gd name="T111" fmla="*/ 0 h 417"/>
                  <a:gd name="T112" fmla="*/ 0 w 730"/>
                  <a:gd name="T113" fmla="*/ 0 h 417"/>
                  <a:gd name="T114" fmla="*/ 0 w 730"/>
                  <a:gd name="T115" fmla="*/ 0 h 417"/>
                  <a:gd name="T116" fmla="*/ 0 w 730"/>
                  <a:gd name="T117" fmla="*/ 0 h 417"/>
                  <a:gd name="T118" fmla="*/ 0 w 730"/>
                  <a:gd name="T119" fmla="*/ 0 h 41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30"/>
                  <a:gd name="T181" fmla="*/ 0 h 417"/>
                  <a:gd name="T182" fmla="*/ 730 w 730"/>
                  <a:gd name="T183" fmla="*/ 417 h 41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30" h="417">
                    <a:moveTo>
                      <a:pt x="564" y="163"/>
                    </a:moveTo>
                    <a:lnTo>
                      <a:pt x="557" y="164"/>
                    </a:lnTo>
                    <a:lnTo>
                      <a:pt x="548" y="166"/>
                    </a:lnTo>
                    <a:lnTo>
                      <a:pt x="539" y="169"/>
                    </a:lnTo>
                    <a:lnTo>
                      <a:pt x="530" y="173"/>
                    </a:lnTo>
                    <a:lnTo>
                      <a:pt x="522" y="179"/>
                    </a:lnTo>
                    <a:lnTo>
                      <a:pt x="515" y="185"/>
                    </a:lnTo>
                    <a:lnTo>
                      <a:pt x="508" y="191"/>
                    </a:lnTo>
                    <a:lnTo>
                      <a:pt x="502" y="198"/>
                    </a:lnTo>
                    <a:lnTo>
                      <a:pt x="498" y="205"/>
                    </a:lnTo>
                    <a:lnTo>
                      <a:pt x="495" y="213"/>
                    </a:lnTo>
                    <a:lnTo>
                      <a:pt x="493" y="219"/>
                    </a:lnTo>
                    <a:lnTo>
                      <a:pt x="492" y="225"/>
                    </a:lnTo>
                    <a:lnTo>
                      <a:pt x="492" y="231"/>
                    </a:lnTo>
                    <a:lnTo>
                      <a:pt x="493" y="238"/>
                    </a:lnTo>
                    <a:lnTo>
                      <a:pt x="495" y="245"/>
                    </a:lnTo>
                    <a:lnTo>
                      <a:pt x="497" y="251"/>
                    </a:lnTo>
                    <a:lnTo>
                      <a:pt x="501" y="257"/>
                    </a:lnTo>
                    <a:lnTo>
                      <a:pt x="507" y="264"/>
                    </a:lnTo>
                    <a:lnTo>
                      <a:pt x="514" y="271"/>
                    </a:lnTo>
                    <a:lnTo>
                      <a:pt x="522" y="277"/>
                    </a:lnTo>
                    <a:lnTo>
                      <a:pt x="531" y="282"/>
                    </a:lnTo>
                    <a:lnTo>
                      <a:pt x="542" y="286"/>
                    </a:lnTo>
                    <a:lnTo>
                      <a:pt x="552" y="289"/>
                    </a:lnTo>
                    <a:lnTo>
                      <a:pt x="562" y="291"/>
                    </a:lnTo>
                    <a:lnTo>
                      <a:pt x="573" y="292"/>
                    </a:lnTo>
                    <a:lnTo>
                      <a:pt x="582" y="292"/>
                    </a:lnTo>
                    <a:lnTo>
                      <a:pt x="589" y="291"/>
                    </a:lnTo>
                    <a:lnTo>
                      <a:pt x="596" y="289"/>
                    </a:lnTo>
                    <a:lnTo>
                      <a:pt x="603" y="287"/>
                    </a:lnTo>
                    <a:lnTo>
                      <a:pt x="608" y="283"/>
                    </a:lnTo>
                    <a:lnTo>
                      <a:pt x="613" y="279"/>
                    </a:lnTo>
                    <a:lnTo>
                      <a:pt x="617" y="274"/>
                    </a:lnTo>
                    <a:lnTo>
                      <a:pt x="620" y="268"/>
                    </a:lnTo>
                    <a:lnTo>
                      <a:pt x="621" y="263"/>
                    </a:lnTo>
                    <a:lnTo>
                      <a:pt x="622" y="257"/>
                    </a:lnTo>
                    <a:lnTo>
                      <a:pt x="622" y="252"/>
                    </a:lnTo>
                    <a:lnTo>
                      <a:pt x="620" y="247"/>
                    </a:lnTo>
                    <a:lnTo>
                      <a:pt x="618" y="242"/>
                    </a:lnTo>
                    <a:lnTo>
                      <a:pt x="615" y="236"/>
                    </a:lnTo>
                    <a:lnTo>
                      <a:pt x="611" y="231"/>
                    </a:lnTo>
                    <a:lnTo>
                      <a:pt x="607" y="226"/>
                    </a:lnTo>
                    <a:lnTo>
                      <a:pt x="602" y="223"/>
                    </a:lnTo>
                    <a:lnTo>
                      <a:pt x="596" y="219"/>
                    </a:lnTo>
                    <a:lnTo>
                      <a:pt x="590" y="217"/>
                    </a:lnTo>
                    <a:lnTo>
                      <a:pt x="585" y="214"/>
                    </a:lnTo>
                    <a:lnTo>
                      <a:pt x="579" y="213"/>
                    </a:lnTo>
                    <a:lnTo>
                      <a:pt x="574" y="212"/>
                    </a:lnTo>
                    <a:lnTo>
                      <a:pt x="568" y="212"/>
                    </a:lnTo>
                    <a:lnTo>
                      <a:pt x="562" y="212"/>
                    </a:lnTo>
                    <a:lnTo>
                      <a:pt x="558" y="213"/>
                    </a:lnTo>
                    <a:lnTo>
                      <a:pt x="555" y="215"/>
                    </a:lnTo>
                    <a:lnTo>
                      <a:pt x="552" y="217"/>
                    </a:lnTo>
                    <a:lnTo>
                      <a:pt x="549" y="219"/>
                    </a:lnTo>
                    <a:lnTo>
                      <a:pt x="547" y="222"/>
                    </a:lnTo>
                    <a:lnTo>
                      <a:pt x="545" y="225"/>
                    </a:lnTo>
                    <a:lnTo>
                      <a:pt x="544" y="228"/>
                    </a:lnTo>
                    <a:lnTo>
                      <a:pt x="543" y="232"/>
                    </a:lnTo>
                    <a:lnTo>
                      <a:pt x="563" y="236"/>
                    </a:lnTo>
                    <a:lnTo>
                      <a:pt x="564" y="233"/>
                    </a:lnTo>
                    <a:lnTo>
                      <a:pt x="565" y="230"/>
                    </a:lnTo>
                    <a:lnTo>
                      <a:pt x="568" y="229"/>
                    </a:lnTo>
                    <a:lnTo>
                      <a:pt x="571" y="228"/>
                    </a:lnTo>
                    <a:lnTo>
                      <a:pt x="576" y="228"/>
                    </a:lnTo>
                    <a:lnTo>
                      <a:pt x="581" y="229"/>
                    </a:lnTo>
                    <a:lnTo>
                      <a:pt x="587" y="232"/>
                    </a:lnTo>
                    <a:lnTo>
                      <a:pt x="592" y="236"/>
                    </a:lnTo>
                    <a:lnTo>
                      <a:pt x="596" y="241"/>
                    </a:lnTo>
                    <a:lnTo>
                      <a:pt x="600" y="246"/>
                    </a:lnTo>
                    <a:lnTo>
                      <a:pt x="601" y="250"/>
                    </a:lnTo>
                    <a:lnTo>
                      <a:pt x="602" y="253"/>
                    </a:lnTo>
                    <a:lnTo>
                      <a:pt x="602" y="257"/>
                    </a:lnTo>
                    <a:lnTo>
                      <a:pt x="601" y="261"/>
                    </a:lnTo>
                    <a:lnTo>
                      <a:pt x="597" y="265"/>
                    </a:lnTo>
                    <a:lnTo>
                      <a:pt x="594" y="268"/>
                    </a:lnTo>
                    <a:lnTo>
                      <a:pt x="591" y="272"/>
                    </a:lnTo>
                    <a:lnTo>
                      <a:pt x="587" y="274"/>
                    </a:lnTo>
                    <a:lnTo>
                      <a:pt x="579" y="276"/>
                    </a:lnTo>
                    <a:lnTo>
                      <a:pt x="571" y="276"/>
                    </a:lnTo>
                    <a:lnTo>
                      <a:pt x="563" y="276"/>
                    </a:lnTo>
                    <a:lnTo>
                      <a:pt x="555" y="274"/>
                    </a:lnTo>
                    <a:lnTo>
                      <a:pt x="548" y="272"/>
                    </a:lnTo>
                    <a:lnTo>
                      <a:pt x="541" y="268"/>
                    </a:lnTo>
                    <a:lnTo>
                      <a:pt x="534" y="264"/>
                    </a:lnTo>
                    <a:lnTo>
                      <a:pt x="528" y="260"/>
                    </a:lnTo>
                    <a:lnTo>
                      <a:pt x="523" y="256"/>
                    </a:lnTo>
                    <a:lnTo>
                      <a:pt x="519" y="251"/>
                    </a:lnTo>
                    <a:lnTo>
                      <a:pt x="516" y="246"/>
                    </a:lnTo>
                    <a:lnTo>
                      <a:pt x="514" y="241"/>
                    </a:lnTo>
                    <a:lnTo>
                      <a:pt x="513" y="235"/>
                    </a:lnTo>
                    <a:lnTo>
                      <a:pt x="513" y="230"/>
                    </a:lnTo>
                    <a:lnTo>
                      <a:pt x="514" y="222"/>
                    </a:lnTo>
                    <a:lnTo>
                      <a:pt x="517" y="214"/>
                    </a:lnTo>
                    <a:lnTo>
                      <a:pt x="521" y="207"/>
                    </a:lnTo>
                    <a:lnTo>
                      <a:pt x="525" y="202"/>
                    </a:lnTo>
                    <a:lnTo>
                      <a:pt x="530" y="197"/>
                    </a:lnTo>
                    <a:lnTo>
                      <a:pt x="537" y="192"/>
                    </a:lnTo>
                    <a:lnTo>
                      <a:pt x="543" y="188"/>
                    </a:lnTo>
                    <a:lnTo>
                      <a:pt x="550" y="185"/>
                    </a:lnTo>
                    <a:lnTo>
                      <a:pt x="556" y="182"/>
                    </a:lnTo>
                    <a:lnTo>
                      <a:pt x="563" y="181"/>
                    </a:lnTo>
                    <a:lnTo>
                      <a:pt x="572" y="180"/>
                    </a:lnTo>
                    <a:lnTo>
                      <a:pt x="584" y="177"/>
                    </a:lnTo>
                    <a:lnTo>
                      <a:pt x="596" y="176"/>
                    </a:lnTo>
                    <a:lnTo>
                      <a:pt x="609" y="175"/>
                    </a:lnTo>
                    <a:lnTo>
                      <a:pt x="619" y="175"/>
                    </a:lnTo>
                    <a:lnTo>
                      <a:pt x="631" y="176"/>
                    </a:lnTo>
                    <a:lnTo>
                      <a:pt x="641" y="179"/>
                    </a:lnTo>
                    <a:lnTo>
                      <a:pt x="652" y="183"/>
                    </a:lnTo>
                    <a:lnTo>
                      <a:pt x="665" y="188"/>
                    </a:lnTo>
                    <a:lnTo>
                      <a:pt x="673" y="193"/>
                    </a:lnTo>
                    <a:lnTo>
                      <a:pt x="680" y="199"/>
                    </a:lnTo>
                    <a:lnTo>
                      <a:pt x="687" y="205"/>
                    </a:lnTo>
                    <a:lnTo>
                      <a:pt x="694" y="212"/>
                    </a:lnTo>
                    <a:lnTo>
                      <a:pt x="698" y="219"/>
                    </a:lnTo>
                    <a:lnTo>
                      <a:pt x="702" y="227"/>
                    </a:lnTo>
                    <a:lnTo>
                      <a:pt x="705" y="234"/>
                    </a:lnTo>
                    <a:lnTo>
                      <a:pt x="708" y="243"/>
                    </a:lnTo>
                    <a:lnTo>
                      <a:pt x="708" y="250"/>
                    </a:lnTo>
                    <a:lnTo>
                      <a:pt x="709" y="257"/>
                    </a:lnTo>
                    <a:lnTo>
                      <a:pt x="709" y="264"/>
                    </a:lnTo>
                    <a:lnTo>
                      <a:pt x="708" y="272"/>
                    </a:lnTo>
                    <a:lnTo>
                      <a:pt x="706" y="280"/>
                    </a:lnTo>
                    <a:lnTo>
                      <a:pt x="705" y="287"/>
                    </a:lnTo>
                    <a:lnTo>
                      <a:pt x="702" y="294"/>
                    </a:lnTo>
                    <a:lnTo>
                      <a:pt x="699" y="302"/>
                    </a:lnTo>
                    <a:lnTo>
                      <a:pt x="692" y="315"/>
                    </a:lnTo>
                    <a:lnTo>
                      <a:pt x="681" y="328"/>
                    </a:lnTo>
                    <a:lnTo>
                      <a:pt x="676" y="335"/>
                    </a:lnTo>
                    <a:lnTo>
                      <a:pt x="670" y="341"/>
                    </a:lnTo>
                    <a:lnTo>
                      <a:pt x="664" y="346"/>
                    </a:lnTo>
                    <a:lnTo>
                      <a:pt x="657" y="351"/>
                    </a:lnTo>
                    <a:lnTo>
                      <a:pt x="647" y="358"/>
                    </a:lnTo>
                    <a:lnTo>
                      <a:pt x="636" y="365"/>
                    </a:lnTo>
                    <a:lnTo>
                      <a:pt x="624" y="371"/>
                    </a:lnTo>
                    <a:lnTo>
                      <a:pt x="613" y="376"/>
                    </a:lnTo>
                    <a:lnTo>
                      <a:pt x="601" y="381"/>
                    </a:lnTo>
                    <a:lnTo>
                      <a:pt x="587" y="385"/>
                    </a:lnTo>
                    <a:lnTo>
                      <a:pt x="574" y="389"/>
                    </a:lnTo>
                    <a:lnTo>
                      <a:pt x="560" y="393"/>
                    </a:lnTo>
                    <a:lnTo>
                      <a:pt x="547" y="396"/>
                    </a:lnTo>
                    <a:lnTo>
                      <a:pt x="532" y="398"/>
                    </a:lnTo>
                    <a:lnTo>
                      <a:pt x="519" y="400"/>
                    </a:lnTo>
                    <a:lnTo>
                      <a:pt x="504" y="401"/>
                    </a:lnTo>
                    <a:lnTo>
                      <a:pt x="491" y="401"/>
                    </a:lnTo>
                    <a:lnTo>
                      <a:pt x="477" y="401"/>
                    </a:lnTo>
                    <a:lnTo>
                      <a:pt x="463" y="400"/>
                    </a:lnTo>
                    <a:lnTo>
                      <a:pt x="451" y="399"/>
                    </a:lnTo>
                    <a:lnTo>
                      <a:pt x="425" y="395"/>
                    </a:lnTo>
                    <a:lnTo>
                      <a:pt x="402" y="390"/>
                    </a:lnTo>
                    <a:lnTo>
                      <a:pt x="379" y="387"/>
                    </a:lnTo>
                    <a:lnTo>
                      <a:pt x="359" y="382"/>
                    </a:lnTo>
                    <a:lnTo>
                      <a:pt x="339" y="378"/>
                    </a:lnTo>
                    <a:lnTo>
                      <a:pt x="321" y="373"/>
                    </a:lnTo>
                    <a:lnTo>
                      <a:pt x="302" y="367"/>
                    </a:lnTo>
                    <a:lnTo>
                      <a:pt x="284" y="360"/>
                    </a:lnTo>
                    <a:lnTo>
                      <a:pt x="268" y="354"/>
                    </a:lnTo>
                    <a:lnTo>
                      <a:pt x="250" y="347"/>
                    </a:lnTo>
                    <a:lnTo>
                      <a:pt x="233" y="339"/>
                    </a:lnTo>
                    <a:lnTo>
                      <a:pt x="215" y="331"/>
                    </a:lnTo>
                    <a:lnTo>
                      <a:pt x="179" y="310"/>
                    </a:lnTo>
                    <a:lnTo>
                      <a:pt x="139" y="287"/>
                    </a:lnTo>
                    <a:lnTo>
                      <a:pt x="129" y="281"/>
                    </a:lnTo>
                    <a:lnTo>
                      <a:pt x="119" y="274"/>
                    </a:lnTo>
                    <a:lnTo>
                      <a:pt x="110" y="265"/>
                    </a:lnTo>
                    <a:lnTo>
                      <a:pt x="100" y="257"/>
                    </a:lnTo>
                    <a:lnTo>
                      <a:pt x="90" y="247"/>
                    </a:lnTo>
                    <a:lnTo>
                      <a:pt x="81" y="237"/>
                    </a:lnTo>
                    <a:lnTo>
                      <a:pt x="71" y="226"/>
                    </a:lnTo>
                    <a:lnTo>
                      <a:pt x="63" y="216"/>
                    </a:lnTo>
                    <a:lnTo>
                      <a:pt x="55" y="204"/>
                    </a:lnTo>
                    <a:lnTo>
                      <a:pt x="48" y="193"/>
                    </a:lnTo>
                    <a:lnTo>
                      <a:pt x="40" y="182"/>
                    </a:lnTo>
                    <a:lnTo>
                      <a:pt x="34" y="169"/>
                    </a:lnTo>
                    <a:lnTo>
                      <a:pt x="29" y="158"/>
                    </a:lnTo>
                    <a:lnTo>
                      <a:pt x="25" y="146"/>
                    </a:lnTo>
                    <a:lnTo>
                      <a:pt x="23" y="136"/>
                    </a:lnTo>
                    <a:lnTo>
                      <a:pt x="21" y="126"/>
                    </a:lnTo>
                    <a:lnTo>
                      <a:pt x="20" y="109"/>
                    </a:lnTo>
                    <a:lnTo>
                      <a:pt x="22" y="93"/>
                    </a:lnTo>
                    <a:lnTo>
                      <a:pt x="23" y="84"/>
                    </a:lnTo>
                    <a:lnTo>
                      <a:pt x="25" y="76"/>
                    </a:lnTo>
                    <a:lnTo>
                      <a:pt x="27" y="68"/>
                    </a:lnTo>
                    <a:lnTo>
                      <a:pt x="30" y="61"/>
                    </a:lnTo>
                    <a:lnTo>
                      <a:pt x="33" y="52"/>
                    </a:lnTo>
                    <a:lnTo>
                      <a:pt x="37" y="46"/>
                    </a:lnTo>
                    <a:lnTo>
                      <a:pt x="43" y="40"/>
                    </a:lnTo>
                    <a:lnTo>
                      <a:pt x="49" y="34"/>
                    </a:lnTo>
                    <a:lnTo>
                      <a:pt x="55" y="29"/>
                    </a:lnTo>
                    <a:lnTo>
                      <a:pt x="62" y="24"/>
                    </a:lnTo>
                    <a:lnTo>
                      <a:pt x="70" y="20"/>
                    </a:lnTo>
                    <a:lnTo>
                      <a:pt x="79" y="18"/>
                    </a:lnTo>
                    <a:lnTo>
                      <a:pt x="90" y="16"/>
                    </a:lnTo>
                    <a:lnTo>
                      <a:pt x="102" y="16"/>
                    </a:lnTo>
                    <a:lnTo>
                      <a:pt x="116" y="17"/>
                    </a:lnTo>
                    <a:lnTo>
                      <a:pt x="129" y="19"/>
                    </a:lnTo>
                    <a:lnTo>
                      <a:pt x="143" y="22"/>
                    </a:lnTo>
                    <a:lnTo>
                      <a:pt x="156" y="28"/>
                    </a:lnTo>
                    <a:lnTo>
                      <a:pt x="169" y="33"/>
                    </a:lnTo>
                    <a:lnTo>
                      <a:pt x="180" y="40"/>
                    </a:lnTo>
                    <a:lnTo>
                      <a:pt x="185" y="43"/>
                    </a:lnTo>
                    <a:lnTo>
                      <a:pt x="190" y="47"/>
                    </a:lnTo>
                    <a:lnTo>
                      <a:pt x="194" y="52"/>
                    </a:lnTo>
                    <a:lnTo>
                      <a:pt x="200" y="58"/>
                    </a:lnTo>
                    <a:lnTo>
                      <a:pt x="203" y="64"/>
                    </a:lnTo>
                    <a:lnTo>
                      <a:pt x="206" y="71"/>
                    </a:lnTo>
                    <a:lnTo>
                      <a:pt x="207" y="78"/>
                    </a:lnTo>
                    <a:lnTo>
                      <a:pt x="207" y="85"/>
                    </a:lnTo>
                    <a:lnTo>
                      <a:pt x="206" y="93"/>
                    </a:lnTo>
                    <a:lnTo>
                      <a:pt x="204" y="100"/>
                    </a:lnTo>
                    <a:lnTo>
                      <a:pt x="201" y="105"/>
                    </a:lnTo>
                    <a:lnTo>
                      <a:pt x="197" y="110"/>
                    </a:lnTo>
                    <a:lnTo>
                      <a:pt x="192" y="115"/>
                    </a:lnTo>
                    <a:lnTo>
                      <a:pt x="186" y="119"/>
                    </a:lnTo>
                    <a:lnTo>
                      <a:pt x="179" y="122"/>
                    </a:lnTo>
                    <a:lnTo>
                      <a:pt x="172" y="124"/>
                    </a:lnTo>
                    <a:lnTo>
                      <a:pt x="166" y="125"/>
                    </a:lnTo>
                    <a:lnTo>
                      <a:pt x="158" y="125"/>
                    </a:lnTo>
                    <a:lnTo>
                      <a:pt x="152" y="125"/>
                    </a:lnTo>
                    <a:lnTo>
                      <a:pt x="146" y="124"/>
                    </a:lnTo>
                    <a:lnTo>
                      <a:pt x="140" y="123"/>
                    </a:lnTo>
                    <a:lnTo>
                      <a:pt x="133" y="121"/>
                    </a:lnTo>
                    <a:lnTo>
                      <a:pt x="128" y="118"/>
                    </a:lnTo>
                    <a:lnTo>
                      <a:pt x="124" y="114"/>
                    </a:lnTo>
                    <a:lnTo>
                      <a:pt x="121" y="111"/>
                    </a:lnTo>
                    <a:lnTo>
                      <a:pt x="119" y="108"/>
                    </a:lnTo>
                    <a:lnTo>
                      <a:pt x="117" y="104"/>
                    </a:lnTo>
                    <a:lnTo>
                      <a:pt x="117" y="101"/>
                    </a:lnTo>
                    <a:lnTo>
                      <a:pt x="117" y="95"/>
                    </a:lnTo>
                    <a:lnTo>
                      <a:pt x="118" y="89"/>
                    </a:lnTo>
                    <a:lnTo>
                      <a:pt x="98" y="82"/>
                    </a:lnTo>
                    <a:lnTo>
                      <a:pt x="96" y="88"/>
                    </a:lnTo>
                    <a:lnTo>
                      <a:pt x="96" y="94"/>
                    </a:lnTo>
                    <a:lnTo>
                      <a:pt x="96" y="100"/>
                    </a:lnTo>
                    <a:lnTo>
                      <a:pt x="97" y="105"/>
                    </a:lnTo>
                    <a:lnTo>
                      <a:pt x="99" y="110"/>
                    </a:lnTo>
                    <a:lnTo>
                      <a:pt x="101" y="115"/>
                    </a:lnTo>
                    <a:lnTo>
                      <a:pt x="106" y="121"/>
                    </a:lnTo>
                    <a:lnTo>
                      <a:pt x="111" y="125"/>
                    </a:lnTo>
                    <a:lnTo>
                      <a:pt x="117" y="130"/>
                    </a:lnTo>
                    <a:lnTo>
                      <a:pt x="125" y="134"/>
                    </a:lnTo>
                    <a:lnTo>
                      <a:pt x="133" y="137"/>
                    </a:lnTo>
                    <a:lnTo>
                      <a:pt x="142" y="139"/>
                    </a:lnTo>
                    <a:lnTo>
                      <a:pt x="151" y="141"/>
                    </a:lnTo>
                    <a:lnTo>
                      <a:pt x="160" y="141"/>
                    </a:lnTo>
                    <a:lnTo>
                      <a:pt x="171" y="141"/>
                    </a:lnTo>
                    <a:lnTo>
                      <a:pt x="180" y="140"/>
                    </a:lnTo>
                    <a:lnTo>
                      <a:pt x="190" y="137"/>
                    </a:lnTo>
                    <a:lnTo>
                      <a:pt x="199" y="133"/>
                    </a:lnTo>
                    <a:lnTo>
                      <a:pt x="207" y="128"/>
                    </a:lnTo>
                    <a:lnTo>
                      <a:pt x="214" y="123"/>
                    </a:lnTo>
                    <a:lnTo>
                      <a:pt x="219" y="115"/>
                    </a:lnTo>
                    <a:lnTo>
                      <a:pt x="223" y="107"/>
                    </a:lnTo>
                    <a:lnTo>
                      <a:pt x="226" y="99"/>
                    </a:lnTo>
                    <a:lnTo>
                      <a:pt x="228" y="90"/>
                    </a:lnTo>
                    <a:lnTo>
                      <a:pt x="228" y="80"/>
                    </a:lnTo>
                    <a:lnTo>
                      <a:pt x="226" y="72"/>
                    </a:lnTo>
                    <a:lnTo>
                      <a:pt x="223" y="64"/>
                    </a:lnTo>
                    <a:lnTo>
                      <a:pt x="219" y="56"/>
                    </a:lnTo>
                    <a:lnTo>
                      <a:pt x="214" y="48"/>
                    </a:lnTo>
                    <a:lnTo>
                      <a:pt x="208" y="41"/>
                    </a:lnTo>
                    <a:lnTo>
                      <a:pt x="201" y="34"/>
                    </a:lnTo>
                    <a:lnTo>
                      <a:pt x="191" y="28"/>
                    </a:lnTo>
                    <a:lnTo>
                      <a:pt x="178" y="19"/>
                    </a:lnTo>
                    <a:lnTo>
                      <a:pt x="163" y="13"/>
                    </a:lnTo>
                    <a:lnTo>
                      <a:pt x="148" y="8"/>
                    </a:lnTo>
                    <a:lnTo>
                      <a:pt x="131" y="3"/>
                    </a:lnTo>
                    <a:lnTo>
                      <a:pt x="115" y="1"/>
                    </a:lnTo>
                    <a:lnTo>
                      <a:pt x="99" y="0"/>
                    </a:lnTo>
                    <a:lnTo>
                      <a:pt x="84" y="0"/>
                    </a:lnTo>
                    <a:lnTo>
                      <a:pt x="70" y="2"/>
                    </a:lnTo>
                    <a:lnTo>
                      <a:pt x="60" y="5"/>
                    </a:lnTo>
                    <a:lnTo>
                      <a:pt x="50" y="9"/>
                    </a:lnTo>
                    <a:lnTo>
                      <a:pt x="42" y="14"/>
                    </a:lnTo>
                    <a:lnTo>
                      <a:pt x="34" y="20"/>
                    </a:lnTo>
                    <a:lnTo>
                      <a:pt x="27" y="27"/>
                    </a:lnTo>
                    <a:lnTo>
                      <a:pt x="21" y="34"/>
                    </a:lnTo>
                    <a:lnTo>
                      <a:pt x="16" y="42"/>
                    </a:lnTo>
                    <a:lnTo>
                      <a:pt x="12" y="50"/>
                    </a:lnTo>
                    <a:lnTo>
                      <a:pt x="7" y="60"/>
                    </a:lnTo>
                    <a:lnTo>
                      <a:pt x="5" y="68"/>
                    </a:lnTo>
                    <a:lnTo>
                      <a:pt x="2" y="77"/>
                    </a:lnTo>
                    <a:lnTo>
                      <a:pt x="1" y="86"/>
                    </a:lnTo>
                    <a:lnTo>
                      <a:pt x="0" y="97"/>
                    </a:lnTo>
                    <a:lnTo>
                      <a:pt x="0" y="106"/>
                    </a:lnTo>
                    <a:lnTo>
                      <a:pt x="0" y="115"/>
                    </a:lnTo>
                    <a:lnTo>
                      <a:pt x="0" y="125"/>
                    </a:lnTo>
                    <a:lnTo>
                      <a:pt x="2" y="136"/>
                    </a:lnTo>
                    <a:lnTo>
                      <a:pt x="5" y="147"/>
                    </a:lnTo>
                    <a:lnTo>
                      <a:pt x="9" y="160"/>
                    </a:lnTo>
                    <a:lnTo>
                      <a:pt x="15" y="172"/>
                    </a:lnTo>
                    <a:lnTo>
                      <a:pt x="22" y="185"/>
                    </a:lnTo>
                    <a:lnTo>
                      <a:pt x="29" y="197"/>
                    </a:lnTo>
                    <a:lnTo>
                      <a:pt x="37" y="210"/>
                    </a:lnTo>
                    <a:lnTo>
                      <a:pt x="46" y="222"/>
                    </a:lnTo>
                    <a:lnTo>
                      <a:pt x="55" y="234"/>
                    </a:lnTo>
                    <a:lnTo>
                      <a:pt x="65" y="246"/>
                    </a:lnTo>
                    <a:lnTo>
                      <a:pt x="76" y="256"/>
                    </a:lnTo>
                    <a:lnTo>
                      <a:pt x="86" y="266"/>
                    </a:lnTo>
                    <a:lnTo>
                      <a:pt x="96" y="277"/>
                    </a:lnTo>
                    <a:lnTo>
                      <a:pt x="107" y="285"/>
                    </a:lnTo>
                    <a:lnTo>
                      <a:pt x="118" y="293"/>
                    </a:lnTo>
                    <a:lnTo>
                      <a:pt x="128" y="299"/>
                    </a:lnTo>
                    <a:lnTo>
                      <a:pt x="170" y="324"/>
                    </a:lnTo>
                    <a:lnTo>
                      <a:pt x="207" y="344"/>
                    </a:lnTo>
                    <a:lnTo>
                      <a:pt x="225" y="353"/>
                    </a:lnTo>
                    <a:lnTo>
                      <a:pt x="243" y="362"/>
                    </a:lnTo>
                    <a:lnTo>
                      <a:pt x="261" y="369"/>
                    </a:lnTo>
                    <a:lnTo>
                      <a:pt x="279" y="376"/>
                    </a:lnTo>
                    <a:lnTo>
                      <a:pt x="297" y="382"/>
                    </a:lnTo>
                    <a:lnTo>
                      <a:pt x="316" y="388"/>
                    </a:lnTo>
                    <a:lnTo>
                      <a:pt x="335" y="394"/>
                    </a:lnTo>
                    <a:lnTo>
                      <a:pt x="356" y="399"/>
                    </a:lnTo>
                    <a:lnTo>
                      <a:pt x="377" y="403"/>
                    </a:lnTo>
                    <a:lnTo>
                      <a:pt x="400" y="407"/>
                    </a:lnTo>
                    <a:lnTo>
                      <a:pt x="424" y="411"/>
                    </a:lnTo>
                    <a:lnTo>
                      <a:pt x="450" y="414"/>
                    </a:lnTo>
                    <a:lnTo>
                      <a:pt x="464" y="416"/>
                    </a:lnTo>
                    <a:lnTo>
                      <a:pt x="479" y="417"/>
                    </a:lnTo>
                    <a:lnTo>
                      <a:pt x="494" y="417"/>
                    </a:lnTo>
                    <a:lnTo>
                      <a:pt x="509" y="417"/>
                    </a:lnTo>
                    <a:lnTo>
                      <a:pt x="524" y="415"/>
                    </a:lnTo>
                    <a:lnTo>
                      <a:pt x="539" y="414"/>
                    </a:lnTo>
                    <a:lnTo>
                      <a:pt x="554" y="411"/>
                    </a:lnTo>
                    <a:lnTo>
                      <a:pt x="569" y="408"/>
                    </a:lnTo>
                    <a:lnTo>
                      <a:pt x="583" y="405"/>
                    </a:lnTo>
                    <a:lnTo>
                      <a:pt x="597" y="401"/>
                    </a:lnTo>
                    <a:lnTo>
                      <a:pt x="611" y="396"/>
                    </a:lnTo>
                    <a:lnTo>
                      <a:pt x="624" y="390"/>
                    </a:lnTo>
                    <a:lnTo>
                      <a:pt x="638" y="385"/>
                    </a:lnTo>
                    <a:lnTo>
                      <a:pt x="649" y="379"/>
                    </a:lnTo>
                    <a:lnTo>
                      <a:pt x="662" y="372"/>
                    </a:lnTo>
                    <a:lnTo>
                      <a:pt x="672" y="365"/>
                    </a:lnTo>
                    <a:lnTo>
                      <a:pt x="679" y="359"/>
                    </a:lnTo>
                    <a:lnTo>
                      <a:pt x="686" y="352"/>
                    </a:lnTo>
                    <a:lnTo>
                      <a:pt x="693" y="346"/>
                    </a:lnTo>
                    <a:lnTo>
                      <a:pt x="699" y="339"/>
                    </a:lnTo>
                    <a:lnTo>
                      <a:pt x="705" y="332"/>
                    </a:lnTo>
                    <a:lnTo>
                      <a:pt x="710" y="324"/>
                    </a:lnTo>
                    <a:lnTo>
                      <a:pt x="714" y="316"/>
                    </a:lnTo>
                    <a:lnTo>
                      <a:pt x="718" y="309"/>
                    </a:lnTo>
                    <a:lnTo>
                      <a:pt x="721" y="301"/>
                    </a:lnTo>
                    <a:lnTo>
                      <a:pt x="725" y="292"/>
                    </a:lnTo>
                    <a:lnTo>
                      <a:pt x="727" y="284"/>
                    </a:lnTo>
                    <a:lnTo>
                      <a:pt x="729" y="276"/>
                    </a:lnTo>
                    <a:lnTo>
                      <a:pt x="730" y="267"/>
                    </a:lnTo>
                    <a:lnTo>
                      <a:pt x="730" y="259"/>
                    </a:lnTo>
                    <a:lnTo>
                      <a:pt x="729" y="251"/>
                    </a:lnTo>
                    <a:lnTo>
                      <a:pt x="728" y="243"/>
                    </a:lnTo>
                    <a:lnTo>
                      <a:pt x="726" y="232"/>
                    </a:lnTo>
                    <a:lnTo>
                      <a:pt x="721" y="223"/>
                    </a:lnTo>
                    <a:lnTo>
                      <a:pt x="716" y="214"/>
                    </a:lnTo>
                    <a:lnTo>
                      <a:pt x="710" y="204"/>
                    </a:lnTo>
                    <a:lnTo>
                      <a:pt x="703" y="196"/>
                    </a:lnTo>
                    <a:lnTo>
                      <a:pt x="694" y="189"/>
                    </a:lnTo>
                    <a:lnTo>
                      <a:pt x="684" y="182"/>
                    </a:lnTo>
                    <a:lnTo>
                      <a:pt x="674" y="175"/>
                    </a:lnTo>
                    <a:lnTo>
                      <a:pt x="659" y="168"/>
                    </a:lnTo>
                    <a:lnTo>
                      <a:pt x="645" y="163"/>
                    </a:lnTo>
                    <a:lnTo>
                      <a:pt x="632" y="160"/>
                    </a:lnTo>
                    <a:lnTo>
                      <a:pt x="618" y="159"/>
                    </a:lnTo>
                    <a:lnTo>
                      <a:pt x="605" y="159"/>
                    </a:lnTo>
                    <a:lnTo>
                      <a:pt x="591" y="160"/>
                    </a:lnTo>
                    <a:lnTo>
                      <a:pt x="578" y="161"/>
                    </a:lnTo>
                    <a:lnTo>
                      <a:pt x="564" y="163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51" name="Freeform 127"/>
              <p:cNvSpPr>
                <a:spLocks/>
              </p:cNvSpPr>
              <p:nvPr/>
            </p:nvSpPr>
            <p:spPr bwMode="auto">
              <a:xfrm>
                <a:off x="3331" y="1833"/>
                <a:ext cx="21" cy="63"/>
              </a:xfrm>
              <a:custGeom>
                <a:avLst/>
                <a:gdLst>
                  <a:gd name="T0" fmla="*/ 0 w 148"/>
                  <a:gd name="T1" fmla="*/ 0 h 444"/>
                  <a:gd name="T2" fmla="*/ 0 w 148"/>
                  <a:gd name="T3" fmla="*/ 0 h 444"/>
                  <a:gd name="T4" fmla="*/ 0 w 148"/>
                  <a:gd name="T5" fmla="*/ 0 h 444"/>
                  <a:gd name="T6" fmla="*/ 0 w 148"/>
                  <a:gd name="T7" fmla="*/ 0 h 444"/>
                  <a:gd name="T8" fmla="*/ 0 w 148"/>
                  <a:gd name="T9" fmla="*/ 0 h 444"/>
                  <a:gd name="T10" fmla="*/ 0 w 148"/>
                  <a:gd name="T11" fmla="*/ 0 h 444"/>
                  <a:gd name="T12" fmla="*/ 0 w 148"/>
                  <a:gd name="T13" fmla="*/ 0 h 444"/>
                  <a:gd name="T14" fmla="*/ 0 w 148"/>
                  <a:gd name="T15" fmla="*/ 0 h 444"/>
                  <a:gd name="T16" fmla="*/ 0 w 148"/>
                  <a:gd name="T17" fmla="*/ 0 h 444"/>
                  <a:gd name="T18" fmla="*/ 0 w 148"/>
                  <a:gd name="T19" fmla="*/ 0 h 444"/>
                  <a:gd name="T20" fmla="*/ 0 w 148"/>
                  <a:gd name="T21" fmla="*/ 0 h 444"/>
                  <a:gd name="T22" fmla="*/ 0 w 148"/>
                  <a:gd name="T23" fmla="*/ 0 h 444"/>
                  <a:gd name="T24" fmla="*/ 0 w 148"/>
                  <a:gd name="T25" fmla="*/ 0 h 444"/>
                  <a:gd name="T26" fmla="*/ 0 w 148"/>
                  <a:gd name="T27" fmla="*/ 0 h 444"/>
                  <a:gd name="T28" fmla="*/ 0 w 148"/>
                  <a:gd name="T29" fmla="*/ 0 h 444"/>
                  <a:gd name="T30" fmla="*/ 0 w 148"/>
                  <a:gd name="T31" fmla="*/ 0 h 444"/>
                  <a:gd name="T32" fmla="*/ 0 w 148"/>
                  <a:gd name="T33" fmla="*/ 0 h 444"/>
                  <a:gd name="T34" fmla="*/ 0 w 148"/>
                  <a:gd name="T35" fmla="*/ 0 h 444"/>
                  <a:gd name="T36" fmla="*/ 0 w 148"/>
                  <a:gd name="T37" fmla="*/ 0 h 444"/>
                  <a:gd name="T38" fmla="*/ 0 w 148"/>
                  <a:gd name="T39" fmla="*/ 0 h 444"/>
                  <a:gd name="T40" fmla="*/ 0 w 148"/>
                  <a:gd name="T41" fmla="*/ 0 h 444"/>
                  <a:gd name="T42" fmla="*/ 0 w 148"/>
                  <a:gd name="T43" fmla="*/ 0 h 444"/>
                  <a:gd name="T44" fmla="*/ 0 w 148"/>
                  <a:gd name="T45" fmla="*/ 0 h 444"/>
                  <a:gd name="T46" fmla="*/ 0 w 148"/>
                  <a:gd name="T47" fmla="*/ 0 h 444"/>
                  <a:gd name="T48" fmla="*/ 0 w 148"/>
                  <a:gd name="T49" fmla="*/ 0 h 444"/>
                  <a:gd name="T50" fmla="*/ 0 w 148"/>
                  <a:gd name="T51" fmla="*/ 0 h 444"/>
                  <a:gd name="T52" fmla="*/ 0 w 148"/>
                  <a:gd name="T53" fmla="*/ 0 h 444"/>
                  <a:gd name="T54" fmla="*/ 0 w 148"/>
                  <a:gd name="T55" fmla="*/ 0 h 444"/>
                  <a:gd name="T56" fmla="*/ 0 w 148"/>
                  <a:gd name="T57" fmla="*/ 0 h 444"/>
                  <a:gd name="T58" fmla="*/ 0 w 148"/>
                  <a:gd name="T59" fmla="*/ 0 h 444"/>
                  <a:gd name="T60" fmla="*/ 0 w 148"/>
                  <a:gd name="T61" fmla="*/ 0 h 444"/>
                  <a:gd name="T62" fmla="*/ 0 w 148"/>
                  <a:gd name="T63" fmla="*/ 0 h 444"/>
                  <a:gd name="T64" fmla="*/ 0 w 148"/>
                  <a:gd name="T65" fmla="*/ 0 h 444"/>
                  <a:gd name="T66" fmla="*/ 0 w 148"/>
                  <a:gd name="T67" fmla="*/ 0 h 444"/>
                  <a:gd name="T68" fmla="*/ 0 w 148"/>
                  <a:gd name="T69" fmla="*/ 0 h 444"/>
                  <a:gd name="T70" fmla="*/ 0 w 148"/>
                  <a:gd name="T71" fmla="*/ 0 h 444"/>
                  <a:gd name="T72" fmla="*/ 0 w 148"/>
                  <a:gd name="T73" fmla="*/ 0 h 444"/>
                  <a:gd name="T74" fmla="*/ 0 w 148"/>
                  <a:gd name="T75" fmla="*/ 0 h 444"/>
                  <a:gd name="T76" fmla="*/ 0 w 148"/>
                  <a:gd name="T77" fmla="*/ 0 h 444"/>
                  <a:gd name="T78" fmla="*/ 0 w 148"/>
                  <a:gd name="T79" fmla="*/ 0 h 444"/>
                  <a:gd name="T80" fmla="*/ 0 w 148"/>
                  <a:gd name="T81" fmla="*/ 0 h 444"/>
                  <a:gd name="T82" fmla="*/ 0 w 148"/>
                  <a:gd name="T83" fmla="*/ 0 h 444"/>
                  <a:gd name="T84" fmla="*/ 0 w 148"/>
                  <a:gd name="T85" fmla="*/ 0 h 444"/>
                  <a:gd name="T86" fmla="*/ 0 w 148"/>
                  <a:gd name="T87" fmla="*/ 0 h 444"/>
                  <a:gd name="T88" fmla="*/ 0 w 148"/>
                  <a:gd name="T89" fmla="*/ 0 h 444"/>
                  <a:gd name="T90" fmla="*/ 0 w 148"/>
                  <a:gd name="T91" fmla="*/ 0 h 444"/>
                  <a:gd name="T92" fmla="*/ 0 w 148"/>
                  <a:gd name="T93" fmla="*/ 0 h 44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48"/>
                  <a:gd name="T142" fmla="*/ 0 h 444"/>
                  <a:gd name="T143" fmla="*/ 148 w 148"/>
                  <a:gd name="T144" fmla="*/ 444 h 44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48" h="444">
                    <a:moveTo>
                      <a:pt x="143" y="0"/>
                    </a:moveTo>
                    <a:lnTo>
                      <a:pt x="126" y="1"/>
                    </a:lnTo>
                    <a:lnTo>
                      <a:pt x="112" y="4"/>
                    </a:lnTo>
                    <a:lnTo>
                      <a:pt x="97" y="8"/>
                    </a:lnTo>
                    <a:lnTo>
                      <a:pt x="85" y="14"/>
                    </a:lnTo>
                    <a:lnTo>
                      <a:pt x="73" y="22"/>
                    </a:lnTo>
                    <a:lnTo>
                      <a:pt x="62" y="31"/>
                    </a:lnTo>
                    <a:lnTo>
                      <a:pt x="53" y="41"/>
                    </a:lnTo>
                    <a:lnTo>
                      <a:pt x="44" y="54"/>
                    </a:lnTo>
                    <a:lnTo>
                      <a:pt x="37" y="66"/>
                    </a:lnTo>
                    <a:lnTo>
                      <a:pt x="30" y="81"/>
                    </a:lnTo>
                    <a:lnTo>
                      <a:pt x="24" y="95"/>
                    </a:lnTo>
                    <a:lnTo>
                      <a:pt x="19" y="111"/>
                    </a:lnTo>
                    <a:lnTo>
                      <a:pt x="14" y="127"/>
                    </a:lnTo>
                    <a:lnTo>
                      <a:pt x="10" y="145"/>
                    </a:lnTo>
                    <a:lnTo>
                      <a:pt x="7" y="162"/>
                    </a:lnTo>
                    <a:lnTo>
                      <a:pt x="5" y="180"/>
                    </a:lnTo>
                    <a:lnTo>
                      <a:pt x="2" y="217"/>
                    </a:lnTo>
                    <a:lnTo>
                      <a:pt x="0" y="255"/>
                    </a:lnTo>
                    <a:lnTo>
                      <a:pt x="0" y="293"/>
                    </a:lnTo>
                    <a:lnTo>
                      <a:pt x="1" y="328"/>
                    </a:lnTo>
                    <a:lnTo>
                      <a:pt x="3" y="393"/>
                    </a:lnTo>
                    <a:lnTo>
                      <a:pt x="6" y="444"/>
                    </a:lnTo>
                    <a:lnTo>
                      <a:pt x="17" y="436"/>
                    </a:lnTo>
                    <a:lnTo>
                      <a:pt x="28" y="427"/>
                    </a:lnTo>
                    <a:lnTo>
                      <a:pt x="37" y="417"/>
                    </a:lnTo>
                    <a:lnTo>
                      <a:pt x="45" y="404"/>
                    </a:lnTo>
                    <a:lnTo>
                      <a:pt x="54" y="391"/>
                    </a:lnTo>
                    <a:lnTo>
                      <a:pt x="61" y="377"/>
                    </a:lnTo>
                    <a:lnTo>
                      <a:pt x="68" y="362"/>
                    </a:lnTo>
                    <a:lnTo>
                      <a:pt x="74" y="347"/>
                    </a:lnTo>
                    <a:lnTo>
                      <a:pt x="86" y="316"/>
                    </a:lnTo>
                    <a:lnTo>
                      <a:pt x="96" y="285"/>
                    </a:lnTo>
                    <a:lnTo>
                      <a:pt x="105" y="257"/>
                    </a:lnTo>
                    <a:lnTo>
                      <a:pt x="115" y="234"/>
                    </a:lnTo>
                    <a:lnTo>
                      <a:pt x="121" y="219"/>
                    </a:lnTo>
                    <a:lnTo>
                      <a:pt x="127" y="205"/>
                    </a:lnTo>
                    <a:lnTo>
                      <a:pt x="131" y="190"/>
                    </a:lnTo>
                    <a:lnTo>
                      <a:pt x="135" y="176"/>
                    </a:lnTo>
                    <a:lnTo>
                      <a:pt x="139" y="161"/>
                    </a:lnTo>
                    <a:lnTo>
                      <a:pt x="141" y="148"/>
                    </a:lnTo>
                    <a:lnTo>
                      <a:pt x="145" y="133"/>
                    </a:lnTo>
                    <a:lnTo>
                      <a:pt x="146" y="119"/>
                    </a:lnTo>
                    <a:lnTo>
                      <a:pt x="148" y="91"/>
                    </a:lnTo>
                    <a:lnTo>
                      <a:pt x="148" y="62"/>
                    </a:lnTo>
                    <a:lnTo>
                      <a:pt x="146" y="32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52" name="Freeform 128"/>
              <p:cNvSpPr>
                <a:spLocks/>
              </p:cNvSpPr>
              <p:nvPr/>
            </p:nvSpPr>
            <p:spPr bwMode="auto">
              <a:xfrm>
                <a:off x="3293" y="1826"/>
                <a:ext cx="105" cy="81"/>
              </a:xfrm>
              <a:custGeom>
                <a:avLst/>
                <a:gdLst>
                  <a:gd name="T0" fmla="*/ 0 w 739"/>
                  <a:gd name="T1" fmla="*/ 0 h 566"/>
                  <a:gd name="T2" fmla="*/ 0 w 739"/>
                  <a:gd name="T3" fmla="*/ 0 h 566"/>
                  <a:gd name="T4" fmla="*/ 0 w 739"/>
                  <a:gd name="T5" fmla="*/ 0 h 566"/>
                  <a:gd name="T6" fmla="*/ 0 w 739"/>
                  <a:gd name="T7" fmla="*/ 0 h 566"/>
                  <a:gd name="T8" fmla="*/ 0 w 739"/>
                  <a:gd name="T9" fmla="*/ 0 h 566"/>
                  <a:gd name="T10" fmla="*/ 0 w 739"/>
                  <a:gd name="T11" fmla="*/ 0 h 566"/>
                  <a:gd name="T12" fmla="*/ 0 w 739"/>
                  <a:gd name="T13" fmla="*/ 0 h 566"/>
                  <a:gd name="T14" fmla="*/ 0 w 739"/>
                  <a:gd name="T15" fmla="*/ 0 h 566"/>
                  <a:gd name="T16" fmla="*/ 0 w 739"/>
                  <a:gd name="T17" fmla="*/ 0 h 566"/>
                  <a:gd name="T18" fmla="*/ 0 w 739"/>
                  <a:gd name="T19" fmla="*/ 0 h 566"/>
                  <a:gd name="T20" fmla="*/ 0 w 739"/>
                  <a:gd name="T21" fmla="*/ 0 h 566"/>
                  <a:gd name="T22" fmla="*/ 0 w 739"/>
                  <a:gd name="T23" fmla="*/ 0 h 566"/>
                  <a:gd name="T24" fmla="*/ 0 w 739"/>
                  <a:gd name="T25" fmla="*/ 0 h 566"/>
                  <a:gd name="T26" fmla="*/ 0 w 739"/>
                  <a:gd name="T27" fmla="*/ 0 h 566"/>
                  <a:gd name="T28" fmla="*/ 0 w 739"/>
                  <a:gd name="T29" fmla="*/ 0 h 566"/>
                  <a:gd name="T30" fmla="*/ 0 w 739"/>
                  <a:gd name="T31" fmla="*/ 0 h 566"/>
                  <a:gd name="T32" fmla="*/ 0 w 739"/>
                  <a:gd name="T33" fmla="*/ 0 h 566"/>
                  <a:gd name="T34" fmla="*/ 0 w 739"/>
                  <a:gd name="T35" fmla="*/ 0 h 566"/>
                  <a:gd name="T36" fmla="*/ 0 w 739"/>
                  <a:gd name="T37" fmla="*/ 0 h 566"/>
                  <a:gd name="T38" fmla="*/ 0 w 739"/>
                  <a:gd name="T39" fmla="*/ 0 h 566"/>
                  <a:gd name="T40" fmla="*/ 0 w 739"/>
                  <a:gd name="T41" fmla="*/ 0 h 566"/>
                  <a:gd name="T42" fmla="*/ 0 w 739"/>
                  <a:gd name="T43" fmla="*/ 0 h 566"/>
                  <a:gd name="T44" fmla="*/ 0 w 739"/>
                  <a:gd name="T45" fmla="*/ 0 h 566"/>
                  <a:gd name="T46" fmla="*/ 0 w 739"/>
                  <a:gd name="T47" fmla="*/ 0 h 566"/>
                  <a:gd name="T48" fmla="*/ 0 w 739"/>
                  <a:gd name="T49" fmla="*/ 0 h 566"/>
                  <a:gd name="T50" fmla="*/ 0 w 739"/>
                  <a:gd name="T51" fmla="*/ 0 h 566"/>
                  <a:gd name="T52" fmla="*/ 0 w 739"/>
                  <a:gd name="T53" fmla="*/ 0 h 566"/>
                  <a:gd name="T54" fmla="*/ 0 w 739"/>
                  <a:gd name="T55" fmla="*/ 0 h 566"/>
                  <a:gd name="T56" fmla="*/ 0 w 739"/>
                  <a:gd name="T57" fmla="*/ 0 h 566"/>
                  <a:gd name="T58" fmla="*/ 0 w 739"/>
                  <a:gd name="T59" fmla="*/ 0 h 566"/>
                  <a:gd name="T60" fmla="*/ 0 w 739"/>
                  <a:gd name="T61" fmla="*/ 0 h 566"/>
                  <a:gd name="T62" fmla="*/ 0 w 739"/>
                  <a:gd name="T63" fmla="*/ 0 h 566"/>
                  <a:gd name="T64" fmla="*/ 0 w 739"/>
                  <a:gd name="T65" fmla="*/ 0 h 566"/>
                  <a:gd name="T66" fmla="*/ 0 w 739"/>
                  <a:gd name="T67" fmla="*/ 0 h 566"/>
                  <a:gd name="T68" fmla="*/ 0 w 739"/>
                  <a:gd name="T69" fmla="*/ 0 h 566"/>
                  <a:gd name="T70" fmla="*/ 0 w 739"/>
                  <a:gd name="T71" fmla="*/ 0 h 566"/>
                  <a:gd name="T72" fmla="*/ 0 w 739"/>
                  <a:gd name="T73" fmla="*/ 0 h 566"/>
                  <a:gd name="T74" fmla="*/ 0 w 739"/>
                  <a:gd name="T75" fmla="*/ 0 h 566"/>
                  <a:gd name="T76" fmla="*/ 0 w 739"/>
                  <a:gd name="T77" fmla="*/ 0 h 566"/>
                  <a:gd name="T78" fmla="*/ 0 w 739"/>
                  <a:gd name="T79" fmla="*/ 0 h 566"/>
                  <a:gd name="T80" fmla="*/ 0 w 739"/>
                  <a:gd name="T81" fmla="*/ 0 h 566"/>
                  <a:gd name="T82" fmla="*/ 0 w 739"/>
                  <a:gd name="T83" fmla="*/ 0 h 566"/>
                  <a:gd name="T84" fmla="*/ 0 w 739"/>
                  <a:gd name="T85" fmla="*/ 0 h 566"/>
                  <a:gd name="T86" fmla="*/ 0 w 739"/>
                  <a:gd name="T87" fmla="*/ 0 h 566"/>
                  <a:gd name="T88" fmla="*/ 0 w 739"/>
                  <a:gd name="T89" fmla="*/ 0 h 566"/>
                  <a:gd name="T90" fmla="*/ 0 w 739"/>
                  <a:gd name="T91" fmla="*/ 0 h 566"/>
                  <a:gd name="T92" fmla="*/ 0 w 739"/>
                  <a:gd name="T93" fmla="*/ 0 h 566"/>
                  <a:gd name="T94" fmla="*/ 0 w 739"/>
                  <a:gd name="T95" fmla="*/ 0 h 5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39"/>
                  <a:gd name="T145" fmla="*/ 0 h 566"/>
                  <a:gd name="T146" fmla="*/ 739 w 739"/>
                  <a:gd name="T147" fmla="*/ 566 h 5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39" h="566">
                    <a:moveTo>
                      <a:pt x="632" y="142"/>
                    </a:moveTo>
                    <a:lnTo>
                      <a:pt x="619" y="141"/>
                    </a:lnTo>
                    <a:lnTo>
                      <a:pt x="607" y="141"/>
                    </a:lnTo>
                    <a:lnTo>
                      <a:pt x="596" y="141"/>
                    </a:lnTo>
                    <a:lnTo>
                      <a:pt x="583" y="143"/>
                    </a:lnTo>
                    <a:lnTo>
                      <a:pt x="572" y="145"/>
                    </a:lnTo>
                    <a:lnTo>
                      <a:pt x="560" y="147"/>
                    </a:lnTo>
                    <a:lnTo>
                      <a:pt x="549" y="151"/>
                    </a:lnTo>
                    <a:lnTo>
                      <a:pt x="539" y="156"/>
                    </a:lnTo>
                    <a:lnTo>
                      <a:pt x="528" y="160"/>
                    </a:lnTo>
                    <a:lnTo>
                      <a:pt x="518" y="165"/>
                    </a:lnTo>
                    <a:lnTo>
                      <a:pt x="508" y="171"/>
                    </a:lnTo>
                    <a:lnTo>
                      <a:pt x="498" y="176"/>
                    </a:lnTo>
                    <a:lnTo>
                      <a:pt x="481" y="190"/>
                    </a:lnTo>
                    <a:lnTo>
                      <a:pt x="465" y="203"/>
                    </a:lnTo>
                    <a:lnTo>
                      <a:pt x="458" y="211"/>
                    </a:lnTo>
                    <a:lnTo>
                      <a:pt x="451" y="222"/>
                    </a:lnTo>
                    <a:lnTo>
                      <a:pt x="443" y="235"/>
                    </a:lnTo>
                    <a:lnTo>
                      <a:pt x="434" y="251"/>
                    </a:lnTo>
                    <a:lnTo>
                      <a:pt x="417" y="286"/>
                    </a:lnTo>
                    <a:lnTo>
                      <a:pt x="400" y="324"/>
                    </a:lnTo>
                    <a:lnTo>
                      <a:pt x="384" y="362"/>
                    </a:lnTo>
                    <a:lnTo>
                      <a:pt x="370" y="399"/>
                    </a:lnTo>
                    <a:lnTo>
                      <a:pt x="359" y="429"/>
                    </a:lnTo>
                    <a:lnTo>
                      <a:pt x="352" y="450"/>
                    </a:lnTo>
                    <a:lnTo>
                      <a:pt x="348" y="464"/>
                    </a:lnTo>
                    <a:lnTo>
                      <a:pt x="343" y="475"/>
                    </a:lnTo>
                    <a:lnTo>
                      <a:pt x="339" y="485"/>
                    </a:lnTo>
                    <a:lnTo>
                      <a:pt x="335" y="496"/>
                    </a:lnTo>
                    <a:lnTo>
                      <a:pt x="329" y="504"/>
                    </a:lnTo>
                    <a:lnTo>
                      <a:pt x="321" y="513"/>
                    </a:lnTo>
                    <a:lnTo>
                      <a:pt x="310" y="522"/>
                    </a:lnTo>
                    <a:lnTo>
                      <a:pt x="297" y="530"/>
                    </a:lnTo>
                    <a:lnTo>
                      <a:pt x="291" y="533"/>
                    </a:lnTo>
                    <a:lnTo>
                      <a:pt x="283" y="535"/>
                    </a:lnTo>
                    <a:lnTo>
                      <a:pt x="277" y="536"/>
                    </a:lnTo>
                    <a:lnTo>
                      <a:pt x="271" y="535"/>
                    </a:lnTo>
                    <a:lnTo>
                      <a:pt x="264" y="534"/>
                    </a:lnTo>
                    <a:lnTo>
                      <a:pt x="258" y="531"/>
                    </a:lnTo>
                    <a:lnTo>
                      <a:pt x="250" y="528"/>
                    </a:lnTo>
                    <a:lnTo>
                      <a:pt x="244" y="524"/>
                    </a:lnTo>
                    <a:lnTo>
                      <a:pt x="239" y="519"/>
                    </a:lnTo>
                    <a:lnTo>
                      <a:pt x="234" y="513"/>
                    </a:lnTo>
                    <a:lnTo>
                      <a:pt x="229" y="507"/>
                    </a:lnTo>
                    <a:lnTo>
                      <a:pt x="224" y="501"/>
                    </a:lnTo>
                    <a:lnTo>
                      <a:pt x="220" y="495"/>
                    </a:lnTo>
                    <a:lnTo>
                      <a:pt x="217" y="488"/>
                    </a:lnTo>
                    <a:lnTo>
                      <a:pt x="215" y="481"/>
                    </a:lnTo>
                    <a:lnTo>
                      <a:pt x="214" y="474"/>
                    </a:lnTo>
                    <a:lnTo>
                      <a:pt x="213" y="459"/>
                    </a:lnTo>
                    <a:lnTo>
                      <a:pt x="214" y="443"/>
                    </a:lnTo>
                    <a:lnTo>
                      <a:pt x="216" y="428"/>
                    </a:lnTo>
                    <a:lnTo>
                      <a:pt x="220" y="412"/>
                    </a:lnTo>
                    <a:lnTo>
                      <a:pt x="229" y="382"/>
                    </a:lnTo>
                    <a:lnTo>
                      <a:pt x="238" y="352"/>
                    </a:lnTo>
                    <a:lnTo>
                      <a:pt x="242" y="333"/>
                    </a:lnTo>
                    <a:lnTo>
                      <a:pt x="246" y="316"/>
                    </a:lnTo>
                    <a:lnTo>
                      <a:pt x="249" y="298"/>
                    </a:lnTo>
                    <a:lnTo>
                      <a:pt x="251" y="281"/>
                    </a:lnTo>
                    <a:lnTo>
                      <a:pt x="252" y="263"/>
                    </a:lnTo>
                    <a:lnTo>
                      <a:pt x="252" y="245"/>
                    </a:lnTo>
                    <a:lnTo>
                      <a:pt x="252" y="226"/>
                    </a:lnTo>
                    <a:lnTo>
                      <a:pt x="250" y="206"/>
                    </a:lnTo>
                    <a:lnTo>
                      <a:pt x="245" y="180"/>
                    </a:lnTo>
                    <a:lnTo>
                      <a:pt x="239" y="155"/>
                    </a:lnTo>
                    <a:lnTo>
                      <a:pt x="235" y="142"/>
                    </a:lnTo>
                    <a:lnTo>
                      <a:pt x="231" y="130"/>
                    </a:lnTo>
                    <a:lnTo>
                      <a:pt x="226" y="117"/>
                    </a:lnTo>
                    <a:lnTo>
                      <a:pt x="219" y="105"/>
                    </a:lnTo>
                    <a:lnTo>
                      <a:pt x="213" y="94"/>
                    </a:lnTo>
                    <a:lnTo>
                      <a:pt x="206" y="82"/>
                    </a:lnTo>
                    <a:lnTo>
                      <a:pt x="198" y="72"/>
                    </a:lnTo>
                    <a:lnTo>
                      <a:pt x="188" y="61"/>
                    </a:lnTo>
                    <a:lnTo>
                      <a:pt x="179" y="51"/>
                    </a:lnTo>
                    <a:lnTo>
                      <a:pt x="168" y="41"/>
                    </a:lnTo>
                    <a:lnTo>
                      <a:pt x="156" y="32"/>
                    </a:lnTo>
                    <a:lnTo>
                      <a:pt x="144" y="22"/>
                    </a:lnTo>
                    <a:lnTo>
                      <a:pt x="134" y="15"/>
                    </a:lnTo>
                    <a:lnTo>
                      <a:pt x="122" y="10"/>
                    </a:lnTo>
                    <a:lnTo>
                      <a:pt x="112" y="6"/>
                    </a:lnTo>
                    <a:lnTo>
                      <a:pt x="101" y="3"/>
                    </a:lnTo>
                    <a:lnTo>
                      <a:pt x="90" y="2"/>
                    </a:lnTo>
                    <a:lnTo>
                      <a:pt x="80" y="0"/>
                    </a:lnTo>
                    <a:lnTo>
                      <a:pt x="70" y="0"/>
                    </a:lnTo>
                    <a:lnTo>
                      <a:pt x="59" y="3"/>
                    </a:lnTo>
                    <a:lnTo>
                      <a:pt x="49" y="5"/>
                    </a:lnTo>
                    <a:lnTo>
                      <a:pt x="41" y="9"/>
                    </a:lnTo>
                    <a:lnTo>
                      <a:pt x="31" y="13"/>
                    </a:lnTo>
                    <a:lnTo>
                      <a:pt x="24" y="19"/>
                    </a:lnTo>
                    <a:lnTo>
                      <a:pt x="17" y="25"/>
                    </a:lnTo>
                    <a:lnTo>
                      <a:pt x="11" y="34"/>
                    </a:lnTo>
                    <a:lnTo>
                      <a:pt x="4" y="42"/>
                    </a:lnTo>
                    <a:lnTo>
                      <a:pt x="0" y="52"/>
                    </a:lnTo>
                    <a:lnTo>
                      <a:pt x="3" y="51"/>
                    </a:lnTo>
                    <a:lnTo>
                      <a:pt x="11" y="48"/>
                    </a:lnTo>
                    <a:lnTo>
                      <a:pt x="23" y="44"/>
                    </a:lnTo>
                    <a:lnTo>
                      <a:pt x="38" y="41"/>
                    </a:lnTo>
                    <a:lnTo>
                      <a:pt x="47" y="40"/>
                    </a:lnTo>
                    <a:lnTo>
                      <a:pt x="56" y="40"/>
                    </a:lnTo>
                    <a:lnTo>
                      <a:pt x="65" y="40"/>
                    </a:lnTo>
                    <a:lnTo>
                      <a:pt x="76" y="41"/>
                    </a:lnTo>
                    <a:lnTo>
                      <a:pt x="85" y="43"/>
                    </a:lnTo>
                    <a:lnTo>
                      <a:pt x="95" y="47"/>
                    </a:lnTo>
                    <a:lnTo>
                      <a:pt x="106" y="51"/>
                    </a:lnTo>
                    <a:lnTo>
                      <a:pt x="116" y="57"/>
                    </a:lnTo>
                    <a:lnTo>
                      <a:pt x="126" y="66"/>
                    </a:lnTo>
                    <a:lnTo>
                      <a:pt x="137" y="75"/>
                    </a:lnTo>
                    <a:lnTo>
                      <a:pt x="146" y="87"/>
                    </a:lnTo>
                    <a:lnTo>
                      <a:pt x="155" y="101"/>
                    </a:lnTo>
                    <a:lnTo>
                      <a:pt x="164" y="117"/>
                    </a:lnTo>
                    <a:lnTo>
                      <a:pt x="172" y="135"/>
                    </a:lnTo>
                    <a:lnTo>
                      <a:pt x="179" y="157"/>
                    </a:lnTo>
                    <a:lnTo>
                      <a:pt x="185" y="180"/>
                    </a:lnTo>
                    <a:lnTo>
                      <a:pt x="190" y="206"/>
                    </a:lnTo>
                    <a:lnTo>
                      <a:pt x="195" y="236"/>
                    </a:lnTo>
                    <a:lnTo>
                      <a:pt x="198" y="269"/>
                    </a:lnTo>
                    <a:lnTo>
                      <a:pt x="200" y="304"/>
                    </a:lnTo>
                    <a:lnTo>
                      <a:pt x="201" y="344"/>
                    </a:lnTo>
                    <a:lnTo>
                      <a:pt x="200" y="387"/>
                    </a:lnTo>
                    <a:lnTo>
                      <a:pt x="198" y="434"/>
                    </a:lnTo>
                    <a:lnTo>
                      <a:pt x="194" y="484"/>
                    </a:lnTo>
                    <a:lnTo>
                      <a:pt x="194" y="493"/>
                    </a:lnTo>
                    <a:lnTo>
                      <a:pt x="194" y="500"/>
                    </a:lnTo>
                    <a:lnTo>
                      <a:pt x="195" y="507"/>
                    </a:lnTo>
                    <a:lnTo>
                      <a:pt x="197" y="513"/>
                    </a:lnTo>
                    <a:lnTo>
                      <a:pt x="200" y="520"/>
                    </a:lnTo>
                    <a:lnTo>
                      <a:pt x="203" y="526"/>
                    </a:lnTo>
                    <a:lnTo>
                      <a:pt x="206" y="531"/>
                    </a:lnTo>
                    <a:lnTo>
                      <a:pt x="210" y="536"/>
                    </a:lnTo>
                    <a:lnTo>
                      <a:pt x="215" y="541"/>
                    </a:lnTo>
                    <a:lnTo>
                      <a:pt x="220" y="545"/>
                    </a:lnTo>
                    <a:lnTo>
                      <a:pt x="226" y="549"/>
                    </a:lnTo>
                    <a:lnTo>
                      <a:pt x="231" y="553"/>
                    </a:lnTo>
                    <a:lnTo>
                      <a:pt x="243" y="558"/>
                    </a:lnTo>
                    <a:lnTo>
                      <a:pt x="257" y="563"/>
                    </a:lnTo>
                    <a:lnTo>
                      <a:pt x="269" y="565"/>
                    </a:lnTo>
                    <a:lnTo>
                      <a:pt x="282" y="566"/>
                    </a:lnTo>
                    <a:lnTo>
                      <a:pt x="295" y="566"/>
                    </a:lnTo>
                    <a:lnTo>
                      <a:pt x="307" y="564"/>
                    </a:lnTo>
                    <a:lnTo>
                      <a:pt x="312" y="563"/>
                    </a:lnTo>
                    <a:lnTo>
                      <a:pt x="318" y="561"/>
                    </a:lnTo>
                    <a:lnTo>
                      <a:pt x="323" y="559"/>
                    </a:lnTo>
                    <a:lnTo>
                      <a:pt x="327" y="556"/>
                    </a:lnTo>
                    <a:lnTo>
                      <a:pt x="331" y="553"/>
                    </a:lnTo>
                    <a:lnTo>
                      <a:pt x="334" y="550"/>
                    </a:lnTo>
                    <a:lnTo>
                      <a:pt x="337" y="545"/>
                    </a:lnTo>
                    <a:lnTo>
                      <a:pt x="339" y="541"/>
                    </a:lnTo>
                    <a:lnTo>
                      <a:pt x="356" y="502"/>
                    </a:lnTo>
                    <a:lnTo>
                      <a:pt x="372" y="466"/>
                    </a:lnTo>
                    <a:lnTo>
                      <a:pt x="389" y="432"/>
                    </a:lnTo>
                    <a:lnTo>
                      <a:pt x="406" y="401"/>
                    </a:lnTo>
                    <a:lnTo>
                      <a:pt x="423" y="373"/>
                    </a:lnTo>
                    <a:lnTo>
                      <a:pt x="440" y="347"/>
                    </a:lnTo>
                    <a:lnTo>
                      <a:pt x="456" y="323"/>
                    </a:lnTo>
                    <a:lnTo>
                      <a:pt x="473" y="302"/>
                    </a:lnTo>
                    <a:lnTo>
                      <a:pt x="489" y="284"/>
                    </a:lnTo>
                    <a:lnTo>
                      <a:pt x="506" y="267"/>
                    </a:lnTo>
                    <a:lnTo>
                      <a:pt x="521" y="253"/>
                    </a:lnTo>
                    <a:lnTo>
                      <a:pt x="537" y="240"/>
                    </a:lnTo>
                    <a:lnTo>
                      <a:pt x="552" y="230"/>
                    </a:lnTo>
                    <a:lnTo>
                      <a:pt x="567" y="221"/>
                    </a:lnTo>
                    <a:lnTo>
                      <a:pt x="581" y="213"/>
                    </a:lnTo>
                    <a:lnTo>
                      <a:pt x="596" y="208"/>
                    </a:lnTo>
                    <a:lnTo>
                      <a:pt x="609" y="204"/>
                    </a:lnTo>
                    <a:lnTo>
                      <a:pt x="622" y="201"/>
                    </a:lnTo>
                    <a:lnTo>
                      <a:pt x="635" y="199"/>
                    </a:lnTo>
                    <a:lnTo>
                      <a:pt x="646" y="198"/>
                    </a:lnTo>
                    <a:lnTo>
                      <a:pt x="658" y="199"/>
                    </a:lnTo>
                    <a:lnTo>
                      <a:pt x="669" y="200"/>
                    </a:lnTo>
                    <a:lnTo>
                      <a:pt x="678" y="202"/>
                    </a:lnTo>
                    <a:lnTo>
                      <a:pt x="688" y="204"/>
                    </a:lnTo>
                    <a:lnTo>
                      <a:pt x="696" y="208"/>
                    </a:lnTo>
                    <a:lnTo>
                      <a:pt x="704" y="211"/>
                    </a:lnTo>
                    <a:lnTo>
                      <a:pt x="710" y="216"/>
                    </a:lnTo>
                    <a:lnTo>
                      <a:pt x="716" y="221"/>
                    </a:lnTo>
                    <a:lnTo>
                      <a:pt x="721" y="225"/>
                    </a:lnTo>
                    <a:lnTo>
                      <a:pt x="725" y="230"/>
                    </a:lnTo>
                    <a:lnTo>
                      <a:pt x="728" y="234"/>
                    </a:lnTo>
                    <a:lnTo>
                      <a:pt x="730" y="238"/>
                    </a:lnTo>
                    <a:lnTo>
                      <a:pt x="735" y="229"/>
                    </a:lnTo>
                    <a:lnTo>
                      <a:pt x="738" y="220"/>
                    </a:lnTo>
                    <a:lnTo>
                      <a:pt x="739" y="210"/>
                    </a:lnTo>
                    <a:lnTo>
                      <a:pt x="738" y="202"/>
                    </a:lnTo>
                    <a:lnTo>
                      <a:pt x="735" y="195"/>
                    </a:lnTo>
                    <a:lnTo>
                      <a:pt x="730" y="188"/>
                    </a:lnTo>
                    <a:lnTo>
                      <a:pt x="724" y="180"/>
                    </a:lnTo>
                    <a:lnTo>
                      <a:pt x="716" y="174"/>
                    </a:lnTo>
                    <a:lnTo>
                      <a:pt x="708" y="168"/>
                    </a:lnTo>
                    <a:lnTo>
                      <a:pt x="699" y="163"/>
                    </a:lnTo>
                    <a:lnTo>
                      <a:pt x="689" y="158"/>
                    </a:lnTo>
                    <a:lnTo>
                      <a:pt x="677" y="154"/>
                    </a:lnTo>
                    <a:lnTo>
                      <a:pt x="666" y="150"/>
                    </a:lnTo>
                    <a:lnTo>
                      <a:pt x="654" y="147"/>
                    </a:lnTo>
                    <a:lnTo>
                      <a:pt x="643" y="144"/>
                    </a:lnTo>
                    <a:lnTo>
                      <a:pt x="632" y="142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53" name="Freeform 129"/>
              <p:cNvSpPr>
                <a:spLocks/>
              </p:cNvSpPr>
              <p:nvPr/>
            </p:nvSpPr>
            <p:spPr bwMode="auto">
              <a:xfrm>
                <a:off x="3283" y="1861"/>
                <a:ext cx="106" cy="58"/>
              </a:xfrm>
              <a:custGeom>
                <a:avLst/>
                <a:gdLst>
                  <a:gd name="T0" fmla="*/ 0 w 740"/>
                  <a:gd name="T1" fmla="*/ 0 h 406"/>
                  <a:gd name="T2" fmla="*/ 0 w 740"/>
                  <a:gd name="T3" fmla="*/ 0 h 406"/>
                  <a:gd name="T4" fmla="*/ 0 w 740"/>
                  <a:gd name="T5" fmla="*/ 0 h 406"/>
                  <a:gd name="T6" fmla="*/ 0 w 740"/>
                  <a:gd name="T7" fmla="*/ 0 h 406"/>
                  <a:gd name="T8" fmla="*/ 0 w 740"/>
                  <a:gd name="T9" fmla="*/ 0 h 406"/>
                  <a:gd name="T10" fmla="*/ 0 w 740"/>
                  <a:gd name="T11" fmla="*/ 0 h 406"/>
                  <a:gd name="T12" fmla="*/ 0 w 740"/>
                  <a:gd name="T13" fmla="*/ 0 h 406"/>
                  <a:gd name="T14" fmla="*/ 0 w 740"/>
                  <a:gd name="T15" fmla="*/ 0 h 406"/>
                  <a:gd name="T16" fmla="*/ 0 w 740"/>
                  <a:gd name="T17" fmla="*/ 0 h 406"/>
                  <a:gd name="T18" fmla="*/ 0 w 740"/>
                  <a:gd name="T19" fmla="*/ 0 h 406"/>
                  <a:gd name="T20" fmla="*/ 0 w 740"/>
                  <a:gd name="T21" fmla="*/ 0 h 406"/>
                  <a:gd name="T22" fmla="*/ 0 w 740"/>
                  <a:gd name="T23" fmla="*/ 0 h 406"/>
                  <a:gd name="T24" fmla="*/ 0 w 740"/>
                  <a:gd name="T25" fmla="*/ 0 h 406"/>
                  <a:gd name="T26" fmla="*/ 0 w 740"/>
                  <a:gd name="T27" fmla="*/ 0 h 406"/>
                  <a:gd name="T28" fmla="*/ 0 w 740"/>
                  <a:gd name="T29" fmla="*/ 0 h 406"/>
                  <a:gd name="T30" fmla="*/ 0 w 740"/>
                  <a:gd name="T31" fmla="*/ 0 h 406"/>
                  <a:gd name="T32" fmla="*/ 0 w 740"/>
                  <a:gd name="T33" fmla="*/ 0 h 406"/>
                  <a:gd name="T34" fmla="*/ 0 w 740"/>
                  <a:gd name="T35" fmla="*/ 0 h 406"/>
                  <a:gd name="T36" fmla="*/ 0 w 740"/>
                  <a:gd name="T37" fmla="*/ 0 h 406"/>
                  <a:gd name="T38" fmla="*/ 0 w 740"/>
                  <a:gd name="T39" fmla="*/ 0 h 406"/>
                  <a:gd name="T40" fmla="*/ 0 w 740"/>
                  <a:gd name="T41" fmla="*/ 0 h 406"/>
                  <a:gd name="T42" fmla="*/ 0 w 740"/>
                  <a:gd name="T43" fmla="*/ 0 h 406"/>
                  <a:gd name="T44" fmla="*/ 0 w 740"/>
                  <a:gd name="T45" fmla="*/ 0 h 406"/>
                  <a:gd name="T46" fmla="*/ 0 w 740"/>
                  <a:gd name="T47" fmla="*/ 0 h 406"/>
                  <a:gd name="T48" fmla="*/ 0 w 740"/>
                  <a:gd name="T49" fmla="*/ 0 h 406"/>
                  <a:gd name="T50" fmla="*/ 0 w 740"/>
                  <a:gd name="T51" fmla="*/ 0 h 406"/>
                  <a:gd name="T52" fmla="*/ 0 w 740"/>
                  <a:gd name="T53" fmla="*/ 0 h 406"/>
                  <a:gd name="T54" fmla="*/ 0 w 740"/>
                  <a:gd name="T55" fmla="*/ 0 h 406"/>
                  <a:gd name="T56" fmla="*/ 0 w 740"/>
                  <a:gd name="T57" fmla="*/ 0 h 406"/>
                  <a:gd name="T58" fmla="*/ 0 w 740"/>
                  <a:gd name="T59" fmla="*/ 0 h 406"/>
                  <a:gd name="T60" fmla="*/ 0 w 740"/>
                  <a:gd name="T61" fmla="*/ 0 h 406"/>
                  <a:gd name="T62" fmla="*/ 0 w 740"/>
                  <a:gd name="T63" fmla="*/ 0 h 406"/>
                  <a:gd name="T64" fmla="*/ 0 w 740"/>
                  <a:gd name="T65" fmla="*/ 0 h 406"/>
                  <a:gd name="T66" fmla="*/ 0 w 740"/>
                  <a:gd name="T67" fmla="*/ 0 h 406"/>
                  <a:gd name="T68" fmla="*/ 0 w 740"/>
                  <a:gd name="T69" fmla="*/ 0 h 406"/>
                  <a:gd name="T70" fmla="*/ 0 w 740"/>
                  <a:gd name="T71" fmla="*/ 0 h 406"/>
                  <a:gd name="T72" fmla="*/ 0 w 740"/>
                  <a:gd name="T73" fmla="*/ 0 h 406"/>
                  <a:gd name="T74" fmla="*/ 0 w 740"/>
                  <a:gd name="T75" fmla="*/ 0 h 406"/>
                  <a:gd name="T76" fmla="*/ 0 w 740"/>
                  <a:gd name="T77" fmla="*/ 0 h 406"/>
                  <a:gd name="T78" fmla="*/ 0 w 740"/>
                  <a:gd name="T79" fmla="*/ 0 h 406"/>
                  <a:gd name="T80" fmla="*/ 0 w 740"/>
                  <a:gd name="T81" fmla="*/ 0 h 406"/>
                  <a:gd name="T82" fmla="*/ 0 w 740"/>
                  <a:gd name="T83" fmla="*/ 0 h 406"/>
                  <a:gd name="T84" fmla="*/ 0 w 740"/>
                  <a:gd name="T85" fmla="*/ 0 h 406"/>
                  <a:gd name="T86" fmla="*/ 0 w 740"/>
                  <a:gd name="T87" fmla="*/ 0 h 406"/>
                  <a:gd name="T88" fmla="*/ 0 w 740"/>
                  <a:gd name="T89" fmla="*/ 0 h 406"/>
                  <a:gd name="T90" fmla="*/ 0 w 740"/>
                  <a:gd name="T91" fmla="*/ 0 h 406"/>
                  <a:gd name="T92" fmla="*/ 0 w 740"/>
                  <a:gd name="T93" fmla="*/ 0 h 406"/>
                  <a:gd name="T94" fmla="*/ 0 w 740"/>
                  <a:gd name="T95" fmla="*/ 0 h 406"/>
                  <a:gd name="T96" fmla="*/ 0 w 740"/>
                  <a:gd name="T97" fmla="*/ 0 h 406"/>
                  <a:gd name="T98" fmla="*/ 0 w 740"/>
                  <a:gd name="T99" fmla="*/ 0 h 406"/>
                  <a:gd name="T100" fmla="*/ 0 w 740"/>
                  <a:gd name="T101" fmla="*/ 0 h 406"/>
                  <a:gd name="T102" fmla="*/ 0 w 740"/>
                  <a:gd name="T103" fmla="*/ 0 h 406"/>
                  <a:gd name="T104" fmla="*/ 0 w 740"/>
                  <a:gd name="T105" fmla="*/ 0 h 406"/>
                  <a:gd name="T106" fmla="*/ 0 w 740"/>
                  <a:gd name="T107" fmla="*/ 0 h 406"/>
                  <a:gd name="T108" fmla="*/ 0 w 740"/>
                  <a:gd name="T109" fmla="*/ 0 h 406"/>
                  <a:gd name="T110" fmla="*/ 0 w 740"/>
                  <a:gd name="T111" fmla="*/ 0 h 406"/>
                  <a:gd name="T112" fmla="*/ 0 w 740"/>
                  <a:gd name="T113" fmla="*/ 0 h 406"/>
                  <a:gd name="T114" fmla="*/ 0 w 740"/>
                  <a:gd name="T115" fmla="*/ 0 h 406"/>
                  <a:gd name="T116" fmla="*/ 0 w 740"/>
                  <a:gd name="T117" fmla="*/ 0 h 406"/>
                  <a:gd name="T118" fmla="*/ 0 w 740"/>
                  <a:gd name="T119" fmla="*/ 0 h 40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40"/>
                  <a:gd name="T181" fmla="*/ 0 h 406"/>
                  <a:gd name="T182" fmla="*/ 740 w 740"/>
                  <a:gd name="T183" fmla="*/ 406 h 40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40" h="406">
                    <a:moveTo>
                      <a:pt x="570" y="135"/>
                    </a:moveTo>
                    <a:lnTo>
                      <a:pt x="562" y="136"/>
                    </a:lnTo>
                    <a:lnTo>
                      <a:pt x="553" y="139"/>
                    </a:lnTo>
                    <a:lnTo>
                      <a:pt x="544" y="143"/>
                    </a:lnTo>
                    <a:lnTo>
                      <a:pt x="535" y="148"/>
                    </a:lnTo>
                    <a:lnTo>
                      <a:pt x="528" y="153"/>
                    </a:lnTo>
                    <a:lnTo>
                      <a:pt x="521" y="161"/>
                    </a:lnTo>
                    <a:lnTo>
                      <a:pt x="515" y="168"/>
                    </a:lnTo>
                    <a:lnTo>
                      <a:pt x="509" y="176"/>
                    </a:lnTo>
                    <a:lnTo>
                      <a:pt x="504" y="184"/>
                    </a:lnTo>
                    <a:lnTo>
                      <a:pt x="502" y="191"/>
                    </a:lnTo>
                    <a:lnTo>
                      <a:pt x="501" y="198"/>
                    </a:lnTo>
                    <a:lnTo>
                      <a:pt x="500" y="205"/>
                    </a:lnTo>
                    <a:lnTo>
                      <a:pt x="500" y="211"/>
                    </a:lnTo>
                    <a:lnTo>
                      <a:pt x="502" y="219"/>
                    </a:lnTo>
                    <a:lnTo>
                      <a:pt x="504" y="225"/>
                    </a:lnTo>
                    <a:lnTo>
                      <a:pt x="506" y="231"/>
                    </a:lnTo>
                    <a:lnTo>
                      <a:pt x="511" y="237"/>
                    </a:lnTo>
                    <a:lnTo>
                      <a:pt x="517" y="243"/>
                    </a:lnTo>
                    <a:lnTo>
                      <a:pt x="524" y="251"/>
                    </a:lnTo>
                    <a:lnTo>
                      <a:pt x="533" y="256"/>
                    </a:lnTo>
                    <a:lnTo>
                      <a:pt x="543" y="260"/>
                    </a:lnTo>
                    <a:lnTo>
                      <a:pt x="553" y="264"/>
                    </a:lnTo>
                    <a:lnTo>
                      <a:pt x="563" y="267"/>
                    </a:lnTo>
                    <a:lnTo>
                      <a:pt x="574" y="268"/>
                    </a:lnTo>
                    <a:lnTo>
                      <a:pt x="585" y="268"/>
                    </a:lnTo>
                    <a:lnTo>
                      <a:pt x="593" y="268"/>
                    </a:lnTo>
                    <a:lnTo>
                      <a:pt x="601" y="266"/>
                    </a:lnTo>
                    <a:lnTo>
                      <a:pt x="608" y="264"/>
                    </a:lnTo>
                    <a:lnTo>
                      <a:pt x="614" y="260"/>
                    </a:lnTo>
                    <a:lnTo>
                      <a:pt x="619" y="256"/>
                    </a:lnTo>
                    <a:lnTo>
                      <a:pt x="624" y="252"/>
                    </a:lnTo>
                    <a:lnTo>
                      <a:pt x="627" y="247"/>
                    </a:lnTo>
                    <a:lnTo>
                      <a:pt x="630" y="239"/>
                    </a:lnTo>
                    <a:lnTo>
                      <a:pt x="632" y="234"/>
                    </a:lnTo>
                    <a:lnTo>
                      <a:pt x="632" y="228"/>
                    </a:lnTo>
                    <a:lnTo>
                      <a:pt x="632" y="223"/>
                    </a:lnTo>
                    <a:lnTo>
                      <a:pt x="629" y="218"/>
                    </a:lnTo>
                    <a:lnTo>
                      <a:pt x="627" y="211"/>
                    </a:lnTo>
                    <a:lnTo>
                      <a:pt x="624" y="206"/>
                    </a:lnTo>
                    <a:lnTo>
                      <a:pt x="620" y="202"/>
                    </a:lnTo>
                    <a:lnTo>
                      <a:pt x="615" y="197"/>
                    </a:lnTo>
                    <a:lnTo>
                      <a:pt x="610" y="194"/>
                    </a:lnTo>
                    <a:lnTo>
                      <a:pt x="604" y="191"/>
                    </a:lnTo>
                    <a:lnTo>
                      <a:pt x="598" y="188"/>
                    </a:lnTo>
                    <a:lnTo>
                      <a:pt x="592" y="186"/>
                    </a:lnTo>
                    <a:lnTo>
                      <a:pt x="586" y="184"/>
                    </a:lnTo>
                    <a:lnTo>
                      <a:pt x="581" y="184"/>
                    </a:lnTo>
                    <a:lnTo>
                      <a:pt x="576" y="184"/>
                    </a:lnTo>
                    <a:lnTo>
                      <a:pt x="571" y="186"/>
                    </a:lnTo>
                    <a:lnTo>
                      <a:pt x="566" y="187"/>
                    </a:lnTo>
                    <a:lnTo>
                      <a:pt x="562" y="189"/>
                    </a:lnTo>
                    <a:lnTo>
                      <a:pt x="559" y="191"/>
                    </a:lnTo>
                    <a:lnTo>
                      <a:pt x="557" y="194"/>
                    </a:lnTo>
                    <a:lnTo>
                      <a:pt x="555" y="197"/>
                    </a:lnTo>
                    <a:lnTo>
                      <a:pt x="553" y="200"/>
                    </a:lnTo>
                    <a:lnTo>
                      <a:pt x="552" y="204"/>
                    </a:lnTo>
                    <a:lnTo>
                      <a:pt x="552" y="208"/>
                    </a:lnTo>
                    <a:lnTo>
                      <a:pt x="573" y="210"/>
                    </a:lnTo>
                    <a:lnTo>
                      <a:pt x="573" y="207"/>
                    </a:lnTo>
                    <a:lnTo>
                      <a:pt x="574" y="205"/>
                    </a:lnTo>
                    <a:lnTo>
                      <a:pt x="576" y="203"/>
                    </a:lnTo>
                    <a:lnTo>
                      <a:pt x="579" y="202"/>
                    </a:lnTo>
                    <a:lnTo>
                      <a:pt x="584" y="201"/>
                    </a:lnTo>
                    <a:lnTo>
                      <a:pt x="589" y="202"/>
                    </a:lnTo>
                    <a:lnTo>
                      <a:pt x="595" y="205"/>
                    </a:lnTo>
                    <a:lnTo>
                      <a:pt x="602" y="208"/>
                    </a:lnTo>
                    <a:lnTo>
                      <a:pt x="606" y="212"/>
                    </a:lnTo>
                    <a:lnTo>
                      <a:pt x="609" y="219"/>
                    </a:lnTo>
                    <a:lnTo>
                      <a:pt x="611" y="222"/>
                    </a:lnTo>
                    <a:lnTo>
                      <a:pt x="611" y="225"/>
                    </a:lnTo>
                    <a:lnTo>
                      <a:pt x="611" y="229"/>
                    </a:lnTo>
                    <a:lnTo>
                      <a:pt x="610" y="234"/>
                    </a:lnTo>
                    <a:lnTo>
                      <a:pt x="608" y="238"/>
                    </a:lnTo>
                    <a:lnTo>
                      <a:pt x="606" y="242"/>
                    </a:lnTo>
                    <a:lnTo>
                      <a:pt x="602" y="245"/>
                    </a:lnTo>
                    <a:lnTo>
                      <a:pt x="598" y="248"/>
                    </a:lnTo>
                    <a:lnTo>
                      <a:pt x="590" y="251"/>
                    </a:lnTo>
                    <a:lnTo>
                      <a:pt x="582" y="252"/>
                    </a:lnTo>
                    <a:lnTo>
                      <a:pt x="574" y="252"/>
                    </a:lnTo>
                    <a:lnTo>
                      <a:pt x="566" y="251"/>
                    </a:lnTo>
                    <a:lnTo>
                      <a:pt x="558" y="249"/>
                    </a:lnTo>
                    <a:lnTo>
                      <a:pt x="551" y="245"/>
                    </a:lnTo>
                    <a:lnTo>
                      <a:pt x="544" y="242"/>
                    </a:lnTo>
                    <a:lnTo>
                      <a:pt x="537" y="238"/>
                    </a:lnTo>
                    <a:lnTo>
                      <a:pt x="532" y="234"/>
                    </a:lnTo>
                    <a:lnTo>
                      <a:pt x="528" y="229"/>
                    </a:lnTo>
                    <a:lnTo>
                      <a:pt x="525" y="224"/>
                    </a:lnTo>
                    <a:lnTo>
                      <a:pt x="523" y="219"/>
                    </a:lnTo>
                    <a:lnTo>
                      <a:pt x="522" y="213"/>
                    </a:lnTo>
                    <a:lnTo>
                      <a:pt x="521" y="208"/>
                    </a:lnTo>
                    <a:lnTo>
                      <a:pt x="522" y="199"/>
                    </a:lnTo>
                    <a:lnTo>
                      <a:pt x="525" y="192"/>
                    </a:lnTo>
                    <a:lnTo>
                      <a:pt x="528" y="184"/>
                    </a:lnTo>
                    <a:lnTo>
                      <a:pt x="532" y="178"/>
                    </a:lnTo>
                    <a:lnTo>
                      <a:pt x="537" y="172"/>
                    </a:lnTo>
                    <a:lnTo>
                      <a:pt x="543" y="167"/>
                    </a:lnTo>
                    <a:lnTo>
                      <a:pt x="549" y="162"/>
                    </a:lnTo>
                    <a:lnTo>
                      <a:pt x="556" y="158"/>
                    </a:lnTo>
                    <a:lnTo>
                      <a:pt x="562" y="154"/>
                    </a:lnTo>
                    <a:lnTo>
                      <a:pt x="570" y="152"/>
                    </a:lnTo>
                    <a:lnTo>
                      <a:pt x="577" y="151"/>
                    </a:lnTo>
                    <a:lnTo>
                      <a:pt x="590" y="148"/>
                    </a:lnTo>
                    <a:lnTo>
                      <a:pt x="603" y="145"/>
                    </a:lnTo>
                    <a:lnTo>
                      <a:pt x="614" y="144"/>
                    </a:lnTo>
                    <a:lnTo>
                      <a:pt x="625" y="143"/>
                    </a:lnTo>
                    <a:lnTo>
                      <a:pt x="636" y="143"/>
                    </a:lnTo>
                    <a:lnTo>
                      <a:pt x="647" y="144"/>
                    </a:lnTo>
                    <a:lnTo>
                      <a:pt x="658" y="148"/>
                    </a:lnTo>
                    <a:lnTo>
                      <a:pt x="670" y="152"/>
                    </a:lnTo>
                    <a:lnTo>
                      <a:pt x="679" y="158"/>
                    </a:lnTo>
                    <a:lnTo>
                      <a:pt x="687" y="163"/>
                    </a:lnTo>
                    <a:lnTo>
                      <a:pt x="695" y="169"/>
                    </a:lnTo>
                    <a:lnTo>
                      <a:pt x="701" y="175"/>
                    </a:lnTo>
                    <a:lnTo>
                      <a:pt x="706" y="182"/>
                    </a:lnTo>
                    <a:lnTo>
                      <a:pt x="711" y="190"/>
                    </a:lnTo>
                    <a:lnTo>
                      <a:pt x="714" y="198"/>
                    </a:lnTo>
                    <a:lnTo>
                      <a:pt x="716" y="207"/>
                    </a:lnTo>
                    <a:lnTo>
                      <a:pt x="718" y="214"/>
                    </a:lnTo>
                    <a:lnTo>
                      <a:pt x="719" y="222"/>
                    </a:lnTo>
                    <a:lnTo>
                      <a:pt x="719" y="229"/>
                    </a:lnTo>
                    <a:lnTo>
                      <a:pt x="718" y="237"/>
                    </a:lnTo>
                    <a:lnTo>
                      <a:pt x="717" y="244"/>
                    </a:lnTo>
                    <a:lnTo>
                      <a:pt x="716" y="253"/>
                    </a:lnTo>
                    <a:lnTo>
                      <a:pt x="714" y="260"/>
                    </a:lnTo>
                    <a:lnTo>
                      <a:pt x="711" y="268"/>
                    </a:lnTo>
                    <a:lnTo>
                      <a:pt x="704" y="283"/>
                    </a:lnTo>
                    <a:lnTo>
                      <a:pt x="696" y="298"/>
                    </a:lnTo>
                    <a:lnTo>
                      <a:pt x="690" y="304"/>
                    </a:lnTo>
                    <a:lnTo>
                      <a:pt x="684" y="312"/>
                    </a:lnTo>
                    <a:lnTo>
                      <a:pt x="678" y="318"/>
                    </a:lnTo>
                    <a:lnTo>
                      <a:pt x="672" y="323"/>
                    </a:lnTo>
                    <a:lnTo>
                      <a:pt x="663" y="331"/>
                    </a:lnTo>
                    <a:lnTo>
                      <a:pt x="651" y="339"/>
                    </a:lnTo>
                    <a:lnTo>
                      <a:pt x="641" y="346"/>
                    </a:lnTo>
                    <a:lnTo>
                      <a:pt x="628" y="352"/>
                    </a:lnTo>
                    <a:lnTo>
                      <a:pt x="616" y="358"/>
                    </a:lnTo>
                    <a:lnTo>
                      <a:pt x="604" y="364"/>
                    </a:lnTo>
                    <a:lnTo>
                      <a:pt x="591" y="369"/>
                    </a:lnTo>
                    <a:lnTo>
                      <a:pt x="578" y="374"/>
                    </a:lnTo>
                    <a:lnTo>
                      <a:pt x="563" y="378"/>
                    </a:lnTo>
                    <a:lnTo>
                      <a:pt x="550" y="381"/>
                    </a:lnTo>
                    <a:lnTo>
                      <a:pt x="535" y="384"/>
                    </a:lnTo>
                    <a:lnTo>
                      <a:pt x="522" y="386"/>
                    </a:lnTo>
                    <a:lnTo>
                      <a:pt x="508" y="387"/>
                    </a:lnTo>
                    <a:lnTo>
                      <a:pt x="494" y="388"/>
                    </a:lnTo>
                    <a:lnTo>
                      <a:pt x="481" y="388"/>
                    </a:lnTo>
                    <a:lnTo>
                      <a:pt x="467" y="388"/>
                    </a:lnTo>
                    <a:lnTo>
                      <a:pt x="442" y="386"/>
                    </a:lnTo>
                    <a:lnTo>
                      <a:pt x="419" y="384"/>
                    </a:lnTo>
                    <a:lnTo>
                      <a:pt x="396" y="382"/>
                    </a:lnTo>
                    <a:lnTo>
                      <a:pt x="375" y="379"/>
                    </a:lnTo>
                    <a:lnTo>
                      <a:pt x="356" y="375"/>
                    </a:lnTo>
                    <a:lnTo>
                      <a:pt x="336" y="372"/>
                    </a:lnTo>
                    <a:lnTo>
                      <a:pt x="317" y="366"/>
                    </a:lnTo>
                    <a:lnTo>
                      <a:pt x="300" y="361"/>
                    </a:lnTo>
                    <a:lnTo>
                      <a:pt x="282" y="356"/>
                    </a:lnTo>
                    <a:lnTo>
                      <a:pt x="265" y="350"/>
                    </a:lnTo>
                    <a:lnTo>
                      <a:pt x="246" y="343"/>
                    </a:lnTo>
                    <a:lnTo>
                      <a:pt x="228" y="335"/>
                    </a:lnTo>
                    <a:lnTo>
                      <a:pt x="191" y="317"/>
                    </a:lnTo>
                    <a:lnTo>
                      <a:pt x="150" y="296"/>
                    </a:lnTo>
                    <a:lnTo>
                      <a:pt x="140" y="291"/>
                    </a:lnTo>
                    <a:lnTo>
                      <a:pt x="129" y="284"/>
                    </a:lnTo>
                    <a:lnTo>
                      <a:pt x="119" y="277"/>
                    </a:lnTo>
                    <a:lnTo>
                      <a:pt x="109" y="268"/>
                    </a:lnTo>
                    <a:lnTo>
                      <a:pt x="99" y="259"/>
                    </a:lnTo>
                    <a:lnTo>
                      <a:pt x="89" y="249"/>
                    </a:lnTo>
                    <a:lnTo>
                      <a:pt x="79" y="238"/>
                    </a:lnTo>
                    <a:lnTo>
                      <a:pt x="70" y="228"/>
                    </a:lnTo>
                    <a:lnTo>
                      <a:pt x="61" y="217"/>
                    </a:lnTo>
                    <a:lnTo>
                      <a:pt x="53" y="205"/>
                    </a:lnTo>
                    <a:lnTo>
                      <a:pt x="46" y="194"/>
                    </a:lnTo>
                    <a:lnTo>
                      <a:pt x="39" y="182"/>
                    </a:lnTo>
                    <a:lnTo>
                      <a:pt x="33" y="171"/>
                    </a:lnTo>
                    <a:lnTo>
                      <a:pt x="29" y="160"/>
                    </a:lnTo>
                    <a:lnTo>
                      <a:pt x="25" y="148"/>
                    </a:lnTo>
                    <a:lnTo>
                      <a:pt x="23" y="138"/>
                    </a:lnTo>
                    <a:lnTo>
                      <a:pt x="22" y="120"/>
                    </a:lnTo>
                    <a:lnTo>
                      <a:pt x="22" y="103"/>
                    </a:lnTo>
                    <a:lnTo>
                      <a:pt x="23" y="95"/>
                    </a:lnTo>
                    <a:lnTo>
                      <a:pt x="24" y="85"/>
                    </a:lnTo>
                    <a:lnTo>
                      <a:pt x="26" y="77"/>
                    </a:lnTo>
                    <a:lnTo>
                      <a:pt x="28" y="69"/>
                    </a:lnTo>
                    <a:lnTo>
                      <a:pt x="32" y="60"/>
                    </a:lnTo>
                    <a:lnTo>
                      <a:pt x="35" y="53"/>
                    </a:lnTo>
                    <a:lnTo>
                      <a:pt x="40" y="46"/>
                    </a:lnTo>
                    <a:lnTo>
                      <a:pt x="46" y="40"/>
                    </a:lnTo>
                    <a:lnTo>
                      <a:pt x="52" y="34"/>
                    </a:lnTo>
                    <a:lnTo>
                      <a:pt x="59" y="28"/>
                    </a:lnTo>
                    <a:lnTo>
                      <a:pt x="66" y="24"/>
                    </a:lnTo>
                    <a:lnTo>
                      <a:pt x="76" y="21"/>
                    </a:lnTo>
                    <a:lnTo>
                      <a:pt x="87" y="18"/>
                    </a:lnTo>
                    <a:lnTo>
                      <a:pt x="99" y="17"/>
                    </a:lnTo>
                    <a:lnTo>
                      <a:pt x="113" y="17"/>
                    </a:lnTo>
                    <a:lnTo>
                      <a:pt x="126" y="19"/>
                    </a:lnTo>
                    <a:lnTo>
                      <a:pt x="140" y="21"/>
                    </a:lnTo>
                    <a:lnTo>
                      <a:pt x="153" y="25"/>
                    </a:lnTo>
                    <a:lnTo>
                      <a:pt x="166" y="30"/>
                    </a:lnTo>
                    <a:lnTo>
                      <a:pt x="178" y="36"/>
                    </a:lnTo>
                    <a:lnTo>
                      <a:pt x="183" y="40"/>
                    </a:lnTo>
                    <a:lnTo>
                      <a:pt x="188" y="44"/>
                    </a:lnTo>
                    <a:lnTo>
                      <a:pt x="193" y="48"/>
                    </a:lnTo>
                    <a:lnTo>
                      <a:pt x="197" y="53"/>
                    </a:lnTo>
                    <a:lnTo>
                      <a:pt x="202" y="59"/>
                    </a:lnTo>
                    <a:lnTo>
                      <a:pt x="205" y="66"/>
                    </a:lnTo>
                    <a:lnTo>
                      <a:pt x="207" y="74"/>
                    </a:lnTo>
                    <a:lnTo>
                      <a:pt x="208" y="82"/>
                    </a:lnTo>
                    <a:lnTo>
                      <a:pt x="207" y="89"/>
                    </a:lnTo>
                    <a:lnTo>
                      <a:pt x="205" y="97"/>
                    </a:lnTo>
                    <a:lnTo>
                      <a:pt x="203" y="103"/>
                    </a:lnTo>
                    <a:lnTo>
                      <a:pt x="199" y="108"/>
                    </a:lnTo>
                    <a:lnTo>
                      <a:pt x="193" y="113"/>
                    </a:lnTo>
                    <a:lnTo>
                      <a:pt x="188" y="117"/>
                    </a:lnTo>
                    <a:lnTo>
                      <a:pt x="181" y="121"/>
                    </a:lnTo>
                    <a:lnTo>
                      <a:pt x="174" y="123"/>
                    </a:lnTo>
                    <a:lnTo>
                      <a:pt x="168" y="126"/>
                    </a:lnTo>
                    <a:lnTo>
                      <a:pt x="160" y="127"/>
                    </a:lnTo>
                    <a:lnTo>
                      <a:pt x="154" y="127"/>
                    </a:lnTo>
                    <a:lnTo>
                      <a:pt x="148" y="126"/>
                    </a:lnTo>
                    <a:lnTo>
                      <a:pt x="142" y="124"/>
                    </a:lnTo>
                    <a:lnTo>
                      <a:pt x="135" y="123"/>
                    </a:lnTo>
                    <a:lnTo>
                      <a:pt x="130" y="120"/>
                    </a:lnTo>
                    <a:lnTo>
                      <a:pt x="126" y="117"/>
                    </a:lnTo>
                    <a:lnTo>
                      <a:pt x="122" y="115"/>
                    </a:lnTo>
                    <a:lnTo>
                      <a:pt x="120" y="111"/>
                    </a:lnTo>
                    <a:lnTo>
                      <a:pt x="118" y="108"/>
                    </a:lnTo>
                    <a:lnTo>
                      <a:pt x="118" y="105"/>
                    </a:lnTo>
                    <a:lnTo>
                      <a:pt x="117" y="98"/>
                    </a:lnTo>
                    <a:lnTo>
                      <a:pt x="119" y="91"/>
                    </a:lnTo>
                    <a:lnTo>
                      <a:pt x="98" y="86"/>
                    </a:lnTo>
                    <a:lnTo>
                      <a:pt x="97" y="92"/>
                    </a:lnTo>
                    <a:lnTo>
                      <a:pt x="96" y="99"/>
                    </a:lnTo>
                    <a:lnTo>
                      <a:pt x="96" y="105"/>
                    </a:lnTo>
                    <a:lnTo>
                      <a:pt x="98" y="110"/>
                    </a:lnTo>
                    <a:lnTo>
                      <a:pt x="100" y="115"/>
                    </a:lnTo>
                    <a:lnTo>
                      <a:pt x="103" y="120"/>
                    </a:lnTo>
                    <a:lnTo>
                      <a:pt x="108" y="126"/>
                    </a:lnTo>
                    <a:lnTo>
                      <a:pt x="113" y="130"/>
                    </a:lnTo>
                    <a:lnTo>
                      <a:pt x="119" y="134"/>
                    </a:lnTo>
                    <a:lnTo>
                      <a:pt x="127" y="138"/>
                    </a:lnTo>
                    <a:lnTo>
                      <a:pt x="135" y="141"/>
                    </a:lnTo>
                    <a:lnTo>
                      <a:pt x="145" y="142"/>
                    </a:lnTo>
                    <a:lnTo>
                      <a:pt x="154" y="143"/>
                    </a:lnTo>
                    <a:lnTo>
                      <a:pt x="163" y="143"/>
                    </a:lnTo>
                    <a:lnTo>
                      <a:pt x="174" y="142"/>
                    </a:lnTo>
                    <a:lnTo>
                      <a:pt x="183" y="140"/>
                    </a:lnTo>
                    <a:lnTo>
                      <a:pt x="192" y="137"/>
                    </a:lnTo>
                    <a:lnTo>
                      <a:pt x="202" y="132"/>
                    </a:lnTo>
                    <a:lnTo>
                      <a:pt x="209" y="126"/>
                    </a:lnTo>
                    <a:lnTo>
                      <a:pt x="216" y="119"/>
                    </a:lnTo>
                    <a:lnTo>
                      <a:pt x="221" y="111"/>
                    </a:lnTo>
                    <a:lnTo>
                      <a:pt x="224" y="103"/>
                    </a:lnTo>
                    <a:lnTo>
                      <a:pt x="227" y="93"/>
                    </a:lnTo>
                    <a:lnTo>
                      <a:pt x="228" y="83"/>
                    </a:lnTo>
                    <a:lnTo>
                      <a:pt x="227" y="75"/>
                    </a:lnTo>
                    <a:lnTo>
                      <a:pt x="225" y="67"/>
                    </a:lnTo>
                    <a:lnTo>
                      <a:pt x="222" y="58"/>
                    </a:lnTo>
                    <a:lnTo>
                      <a:pt x="218" y="50"/>
                    </a:lnTo>
                    <a:lnTo>
                      <a:pt x="213" y="43"/>
                    </a:lnTo>
                    <a:lnTo>
                      <a:pt x="206" y="36"/>
                    </a:lnTo>
                    <a:lnTo>
                      <a:pt x="197" y="28"/>
                    </a:lnTo>
                    <a:lnTo>
                      <a:pt x="188" y="22"/>
                    </a:lnTo>
                    <a:lnTo>
                      <a:pt x="175" y="15"/>
                    </a:lnTo>
                    <a:lnTo>
                      <a:pt x="159" y="10"/>
                    </a:lnTo>
                    <a:lnTo>
                      <a:pt x="144" y="5"/>
                    </a:lnTo>
                    <a:lnTo>
                      <a:pt x="127" y="1"/>
                    </a:lnTo>
                    <a:lnTo>
                      <a:pt x="111" y="0"/>
                    </a:lnTo>
                    <a:lnTo>
                      <a:pt x="95" y="0"/>
                    </a:lnTo>
                    <a:lnTo>
                      <a:pt x="80" y="1"/>
                    </a:lnTo>
                    <a:lnTo>
                      <a:pt x="66" y="6"/>
                    </a:lnTo>
                    <a:lnTo>
                      <a:pt x="56" y="9"/>
                    </a:lnTo>
                    <a:lnTo>
                      <a:pt x="47" y="14"/>
                    </a:lnTo>
                    <a:lnTo>
                      <a:pt x="37" y="20"/>
                    </a:lnTo>
                    <a:lnTo>
                      <a:pt x="30" y="27"/>
                    </a:lnTo>
                    <a:lnTo>
                      <a:pt x="24" y="35"/>
                    </a:lnTo>
                    <a:lnTo>
                      <a:pt x="19" y="43"/>
                    </a:lnTo>
                    <a:lnTo>
                      <a:pt x="14" y="51"/>
                    </a:lnTo>
                    <a:lnTo>
                      <a:pt x="9" y="60"/>
                    </a:lnTo>
                    <a:lnTo>
                      <a:pt x="6" y="70"/>
                    </a:lnTo>
                    <a:lnTo>
                      <a:pt x="4" y="79"/>
                    </a:lnTo>
                    <a:lnTo>
                      <a:pt x="2" y="89"/>
                    </a:lnTo>
                    <a:lnTo>
                      <a:pt x="1" y="99"/>
                    </a:lnTo>
                    <a:lnTo>
                      <a:pt x="0" y="109"/>
                    </a:lnTo>
                    <a:lnTo>
                      <a:pt x="0" y="118"/>
                    </a:lnTo>
                    <a:lnTo>
                      <a:pt x="1" y="129"/>
                    </a:lnTo>
                    <a:lnTo>
                      <a:pt x="2" y="138"/>
                    </a:lnTo>
                    <a:lnTo>
                      <a:pt x="4" y="149"/>
                    </a:lnTo>
                    <a:lnTo>
                      <a:pt x="8" y="162"/>
                    </a:lnTo>
                    <a:lnTo>
                      <a:pt x="14" y="174"/>
                    </a:lnTo>
                    <a:lnTo>
                      <a:pt x="20" y="187"/>
                    </a:lnTo>
                    <a:lnTo>
                      <a:pt x="27" y="199"/>
                    </a:lnTo>
                    <a:lnTo>
                      <a:pt x="34" y="211"/>
                    </a:lnTo>
                    <a:lnTo>
                      <a:pt x="44" y="224"/>
                    </a:lnTo>
                    <a:lnTo>
                      <a:pt x="53" y="236"/>
                    </a:lnTo>
                    <a:lnTo>
                      <a:pt x="63" y="248"/>
                    </a:lnTo>
                    <a:lnTo>
                      <a:pt x="73" y="259"/>
                    </a:lnTo>
                    <a:lnTo>
                      <a:pt x="84" y="269"/>
                    </a:lnTo>
                    <a:lnTo>
                      <a:pt x="95" y="280"/>
                    </a:lnTo>
                    <a:lnTo>
                      <a:pt x="107" y="288"/>
                    </a:lnTo>
                    <a:lnTo>
                      <a:pt x="118" y="296"/>
                    </a:lnTo>
                    <a:lnTo>
                      <a:pt x="129" y="304"/>
                    </a:lnTo>
                    <a:lnTo>
                      <a:pt x="140" y="311"/>
                    </a:lnTo>
                    <a:lnTo>
                      <a:pt x="182" y="332"/>
                    </a:lnTo>
                    <a:lnTo>
                      <a:pt x="221" y="350"/>
                    </a:lnTo>
                    <a:lnTo>
                      <a:pt x="240" y="358"/>
                    </a:lnTo>
                    <a:lnTo>
                      <a:pt x="258" y="365"/>
                    </a:lnTo>
                    <a:lnTo>
                      <a:pt x="276" y="372"/>
                    </a:lnTo>
                    <a:lnTo>
                      <a:pt x="295" y="378"/>
                    </a:lnTo>
                    <a:lnTo>
                      <a:pt x="313" y="383"/>
                    </a:lnTo>
                    <a:lnTo>
                      <a:pt x="332" y="388"/>
                    </a:lnTo>
                    <a:lnTo>
                      <a:pt x="351" y="392"/>
                    </a:lnTo>
                    <a:lnTo>
                      <a:pt x="372" y="395"/>
                    </a:lnTo>
                    <a:lnTo>
                      <a:pt x="394" y="399"/>
                    </a:lnTo>
                    <a:lnTo>
                      <a:pt x="418" y="401"/>
                    </a:lnTo>
                    <a:lnTo>
                      <a:pt x="441" y="404"/>
                    </a:lnTo>
                    <a:lnTo>
                      <a:pt x="468" y="405"/>
                    </a:lnTo>
                    <a:lnTo>
                      <a:pt x="483" y="406"/>
                    </a:lnTo>
                    <a:lnTo>
                      <a:pt x="497" y="406"/>
                    </a:lnTo>
                    <a:lnTo>
                      <a:pt x="512" y="405"/>
                    </a:lnTo>
                    <a:lnTo>
                      <a:pt x="527" y="403"/>
                    </a:lnTo>
                    <a:lnTo>
                      <a:pt x="542" y="401"/>
                    </a:lnTo>
                    <a:lnTo>
                      <a:pt x="557" y="397"/>
                    </a:lnTo>
                    <a:lnTo>
                      <a:pt x="572" y="393"/>
                    </a:lnTo>
                    <a:lnTo>
                      <a:pt x="586" y="389"/>
                    </a:lnTo>
                    <a:lnTo>
                      <a:pt x="601" y="385"/>
                    </a:lnTo>
                    <a:lnTo>
                      <a:pt x="615" y="379"/>
                    </a:lnTo>
                    <a:lnTo>
                      <a:pt x="628" y="374"/>
                    </a:lnTo>
                    <a:lnTo>
                      <a:pt x="642" y="366"/>
                    </a:lnTo>
                    <a:lnTo>
                      <a:pt x="654" y="360"/>
                    </a:lnTo>
                    <a:lnTo>
                      <a:pt x="666" y="352"/>
                    </a:lnTo>
                    <a:lnTo>
                      <a:pt x="677" y="345"/>
                    </a:lnTo>
                    <a:lnTo>
                      <a:pt x="687" y="335"/>
                    </a:lnTo>
                    <a:lnTo>
                      <a:pt x="695" y="329"/>
                    </a:lnTo>
                    <a:lnTo>
                      <a:pt x="702" y="322"/>
                    </a:lnTo>
                    <a:lnTo>
                      <a:pt x="708" y="315"/>
                    </a:lnTo>
                    <a:lnTo>
                      <a:pt x="713" y="308"/>
                    </a:lnTo>
                    <a:lnTo>
                      <a:pt x="718" y="299"/>
                    </a:lnTo>
                    <a:lnTo>
                      <a:pt x="723" y="291"/>
                    </a:lnTo>
                    <a:lnTo>
                      <a:pt x="728" y="283"/>
                    </a:lnTo>
                    <a:lnTo>
                      <a:pt x="731" y="273"/>
                    </a:lnTo>
                    <a:lnTo>
                      <a:pt x="734" y="265"/>
                    </a:lnTo>
                    <a:lnTo>
                      <a:pt x="737" y="257"/>
                    </a:lnTo>
                    <a:lnTo>
                      <a:pt x="738" y="248"/>
                    </a:lnTo>
                    <a:lnTo>
                      <a:pt x="739" y="239"/>
                    </a:lnTo>
                    <a:lnTo>
                      <a:pt x="740" y="230"/>
                    </a:lnTo>
                    <a:lnTo>
                      <a:pt x="740" y="222"/>
                    </a:lnTo>
                    <a:lnTo>
                      <a:pt x="739" y="213"/>
                    </a:lnTo>
                    <a:lnTo>
                      <a:pt x="737" y="205"/>
                    </a:lnTo>
                    <a:lnTo>
                      <a:pt x="734" y="195"/>
                    </a:lnTo>
                    <a:lnTo>
                      <a:pt x="730" y="184"/>
                    </a:lnTo>
                    <a:lnTo>
                      <a:pt x="723" y="175"/>
                    </a:lnTo>
                    <a:lnTo>
                      <a:pt x="717" y="167"/>
                    </a:lnTo>
                    <a:lnTo>
                      <a:pt x="709" y="159"/>
                    </a:lnTo>
                    <a:lnTo>
                      <a:pt x="701" y="151"/>
                    </a:lnTo>
                    <a:lnTo>
                      <a:pt x="690" y="144"/>
                    </a:lnTo>
                    <a:lnTo>
                      <a:pt x="679" y="138"/>
                    </a:lnTo>
                    <a:lnTo>
                      <a:pt x="665" y="132"/>
                    </a:lnTo>
                    <a:lnTo>
                      <a:pt x="650" y="129"/>
                    </a:lnTo>
                    <a:lnTo>
                      <a:pt x="637" y="127"/>
                    </a:lnTo>
                    <a:lnTo>
                      <a:pt x="623" y="126"/>
                    </a:lnTo>
                    <a:lnTo>
                      <a:pt x="610" y="127"/>
                    </a:lnTo>
                    <a:lnTo>
                      <a:pt x="596" y="129"/>
                    </a:lnTo>
                    <a:lnTo>
                      <a:pt x="583" y="132"/>
                    </a:lnTo>
                    <a:lnTo>
                      <a:pt x="570" y="135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54" name="Freeform 130"/>
              <p:cNvSpPr>
                <a:spLocks/>
              </p:cNvSpPr>
              <p:nvPr/>
            </p:nvSpPr>
            <p:spPr bwMode="auto">
              <a:xfrm>
                <a:off x="3441" y="1850"/>
                <a:ext cx="18" cy="66"/>
              </a:xfrm>
              <a:custGeom>
                <a:avLst/>
                <a:gdLst>
                  <a:gd name="T0" fmla="*/ 0 w 129"/>
                  <a:gd name="T1" fmla="*/ 0 h 459"/>
                  <a:gd name="T2" fmla="*/ 0 w 129"/>
                  <a:gd name="T3" fmla="*/ 0 h 459"/>
                  <a:gd name="T4" fmla="*/ 0 w 129"/>
                  <a:gd name="T5" fmla="*/ 0 h 459"/>
                  <a:gd name="T6" fmla="*/ 0 w 129"/>
                  <a:gd name="T7" fmla="*/ 0 h 459"/>
                  <a:gd name="T8" fmla="*/ 0 w 129"/>
                  <a:gd name="T9" fmla="*/ 0 h 459"/>
                  <a:gd name="T10" fmla="*/ 0 w 129"/>
                  <a:gd name="T11" fmla="*/ 0 h 459"/>
                  <a:gd name="T12" fmla="*/ 0 w 129"/>
                  <a:gd name="T13" fmla="*/ 0 h 459"/>
                  <a:gd name="T14" fmla="*/ 0 w 129"/>
                  <a:gd name="T15" fmla="*/ 0 h 459"/>
                  <a:gd name="T16" fmla="*/ 0 w 129"/>
                  <a:gd name="T17" fmla="*/ 0 h 459"/>
                  <a:gd name="T18" fmla="*/ 0 w 129"/>
                  <a:gd name="T19" fmla="*/ 0 h 459"/>
                  <a:gd name="T20" fmla="*/ 0 w 129"/>
                  <a:gd name="T21" fmla="*/ 0 h 459"/>
                  <a:gd name="T22" fmla="*/ 0 w 129"/>
                  <a:gd name="T23" fmla="*/ 0 h 459"/>
                  <a:gd name="T24" fmla="*/ 0 w 129"/>
                  <a:gd name="T25" fmla="*/ 0 h 459"/>
                  <a:gd name="T26" fmla="*/ 0 w 129"/>
                  <a:gd name="T27" fmla="*/ 0 h 459"/>
                  <a:gd name="T28" fmla="*/ 0 w 129"/>
                  <a:gd name="T29" fmla="*/ 0 h 459"/>
                  <a:gd name="T30" fmla="*/ 0 w 129"/>
                  <a:gd name="T31" fmla="*/ 0 h 459"/>
                  <a:gd name="T32" fmla="*/ 0 w 129"/>
                  <a:gd name="T33" fmla="*/ 0 h 459"/>
                  <a:gd name="T34" fmla="*/ 0 w 129"/>
                  <a:gd name="T35" fmla="*/ 0 h 459"/>
                  <a:gd name="T36" fmla="*/ 0 w 129"/>
                  <a:gd name="T37" fmla="*/ 0 h 459"/>
                  <a:gd name="T38" fmla="*/ 0 w 129"/>
                  <a:gd name="T39" fmla="*/ 0 h 459"/>
                  <a:gd name="T40" fmla="*/ 0 w 129"/>
                  <a:gd name="T41" fmla="*/ 0 h 459"/>
                  <a:gd name="T42" fmla="*/ 0 w 129"/>
                  <a:gd name="T43" fmla="*/ 0 h 459"/>
                  <a:gd name="T44" fmla="*/ 0 w 129"/>
                  <a:gd name="T45" fmla="*/ 0 h 459"/>
                  <a:gd name="T46" fmla="*/ 0 w 129"/>
                  <a:gd name="T47" fmla="*/ 0 h 459"/>
                  <a:gd name="T48" fmla="*/ 0 w 129"/>
                  <a:gd name="T49" fmla="*/ 0 h 459"/>
                  <a:gd name="T50" fmla="*/ 0 w 129"/>
                  <a:gd name="T51" fmla="*/ 0 h 459"/>
                  <a:gd name="T52" fmla="*/ 0 w 129"/>
                  <a:gd name="T53" fmla="*/ 0 h 459"/>
                  <a:gd name="T54" fmla="*/ 0 w 129"/>
                  <a:gd name="T55" fmla="*/ 0 h 459"/>
                  <a:gd name="T56" fmla="*/ 0 w 129"/>
                  <a:gd name="T57" fmla="*/ 0 h 459"/>
                  <a:gd name="T58" fmla="*/ 0 w 129"/>
                  <a:gd name="T59" fmla="*/ 0 h 459"/>
                  <a:gd name="T60" fmla="*/ 0 w 129"/>
                  <a:gd name="T61" fmla="*/ 0 h 459"/>
                  <a:gd name="T62" fmla="*/ 0 w 129"/>
                  <a:gd name="T63" fmla="*/ 0 h 459"/>
                  <a:gd name="T64" fmla="*/ 0 w 129"/>
                  <a:gd name="T65" fmla="*/ 0 h 459"/>
                  <a:gd name="T66" fmla="*/ 0 w 129"/>
                  <a:gd name="T67" fmla="*/ 0 h 459"/>
                  <a:gd name="T68" fmla="*/ 0 w 129"/>
                  <a:gd name="T69" fmla="*/ 0 h 459"/>
                  <a:gd name="T70" fmla="*/ 0 w 129"/>
                  <a:gd name="T71" fmla="*/ 0 h 459"/>
                  <a:gd name="T72" fmla="*/ 0 w 129"/>
                  <a:gd name="T73" fmla="*/ 0 h 459"/>
                  <a:gd name="T74" fmla="*/ 0 w 129"/>
                  <a:gd name="T75" fmla="*/ 0 h 459"/>
                  <a:gd name="T76" fmla="*/ 0 w 129"/>
                  <a:gd name="T77" fmla="*/ 0 h 459"/>
                  <a:gd name="T78" fmla="*/ 0 w 129"/>
                  <a:gd name="T79" fmla="*/ 0 h 459"/>
                  <a:gd name="T80" fmla="*/ 0 w 129"/>
                  <a:gd name="T81" fmla="*/ 0 h 459"/>
                  <a:gd name="T82" fmla="*/ 0 w 129"/>
                  <a:gd name="T83" fmla="*/ 0 h 459"/>
                  <a:gd name="T84" fmla="*/ 0 w 129"/>
                  <a:gd name="T85" fmla="*/ 0 h 459"/>
                  <a:gd name="T86" fmla="*/ 0 w 129"/>
                  <a:gd name="T87" fmla="*/ 0 h 459"/>
                  <a:gd name="T88" fmla="*/ 0 w 129"/>
                  <a:gd name="T89" fmla="*/ 0 h 459"/>
                  <a:gd name="T90" fmla="*/ 0 w 129"/>
                  <a:gd name="T91" fmla="*/ 0 h 459"/>
                  <a:gd name="T92" fmla="*/ 0 w 129"/>
                  <a:gd name="T93" fmla="*/ 0 h 45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29"/>
                  <a:gd name="T142" fmla="*/ 0 h 459"/>
                  <a:gd name="T143" fmla="*/ 129 w 129"/>
                  <a:gd name="T144" fmla="*/ 459 h 45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29" h="459">
                    <a:moveTo>
                      <a:pt x="100" y="0"/>
                    </a:moveTo>
                    <a:lnTo>
                      <a:pt x="84" y="4"/>
                    </a:lnTo>
                    <a:lnTo>
                      <a:pt x="70" y="10"/>
                    </a:lnTo>
                    <a:lnTo>
                      <a:pt x="57" y="16"/>
                    </a:lnTo>
                    <a:lnTo>
                      <a:pt x="45" y="26"/>
                    </a:lnTo>
                    <a:lnTo>
                      <a:pt x="36" y="35"/>
                    </a:lnTo>
                    <a:lnTo>
                      <a:pt x="28" y="46"/>
                    </a:lnTo>
                    <a:lnTo>
                      <a:pt x="20" y="59"/>
                    </a:lnTo>
                    <a:lnTo>
                      <a:pt x="14" y="71"/>
                    </a:lnTo>
                    <a:lnTo>
                      <a:pt x="9" y="86"/>
                    </a:lnTo>
                    <a:lnTo>
                      <a:pt x="6" y="10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50"/>
                    </a:lnTo>
                    <a:lnTo>
                      <a:pt x="0" y="167"/>
                    </a:lnTo>
                    <a:lnTo>
                      <a:pt x="1" y="185"/>
                    </a:lnTo>
                    <a:lnTo>
                      <a:pt x="2" y="204"/>
                    </a:lnTo>
                    <a:lnTo>
                      <a:pt x="6" y="240"/>
                    </a:lnTo>
                    <a:lnTo>
                      <a:pt x="12" y="277"/>
                    </a:lnTo>
                    <a:lnTo>
                      <a:pt x="19" y="313"/>
                    </a:lnTo>
                    <a:lnTo>
                      <a:pt x="28" y="348"/>
                    </a:lnTo>
                    <a:lnTo>
                      <a:pt x="43" y="411"/>
                    </a:lnTo>
                    <a:lnTo>
                      <a:pt x="56" y="459"/>
                    </a:lnTo>
                    <a:lnTo>
                      <a:pt x="66" y="450"/>
                    </a:lnTo>
                    <a:lnTo>
                      <a:pt x="74" y="439"/>
                    </a:lnTo>
                    <a:lnTo>
                      <a:pt x="80" y="427"/>
                    </a:lnTo>
                    <a:lnTo>
                      <a:pt x="87" y="414"/>
                    </a:lnTo>
                    <a:lnTo>
                      <a:pt x="92" y="399"/>
                    </a:lnTo>
                    <a:lnTo>
                      <a:pt x="97" y="384"/>
                    </a:lnTo>
                    <a:lnTo>
                      <a:pt x="100" y="368"/>
                    </a:lnTo>
                    <a:lnTo>
                      <a:pt x="103" y="352"/>
                    </a:lnTo>
                    <a:lnTo>
                      <a:pt x="108" y="319"/>
                    </a:lnTo>
                    <a:lnTo>
                      <a:pt x="112" y="287"/>
                    </a:lnTo>
                    <a:lnTo>
                      <a:pt x="115" y="258"/>
                    </a:lnTo>
                    <a:lnTo>
                      <a:pt x="120" y="234"/>
                    </a:lnTo>
                    <a:lnTo>
                      <a:pt x="123" y="217"/>
                    </a:lnTo>
                    <a:lnTo>
                      <a:pt x="126" y="203"/>
                    </a:lnTo>
                    <a:lnTo>
                      <a:pt x="128" y="187"/>
                    </a:lnTo>
                    <a:lnTo>
                      <a:pt x="129" y="173"/>
                    </a:lnTo>
                    <a:lnTo>
                      <a:pt x="129" y="158"/>
                    </a:lnTo>
                    <a:lnTo>
                      <a:pt x="129" y="144"/>
                    </a:lnTo>
                    <a:lnTo>
                      <a:pt x="128" y="129"/>
                    </a:lnTo>
                    <a:lnTo>
                      <a:pt x="127" y="116"/>
                    </a:lnTo>
                    <a:lnTo>
                      <a:pt x="123" y="88"/>
                    </a:lnTo>
                    <a:lnTo>
                      <a:pt x="117" y="59"/>
                    </a:lnTo>
                    <a:lnTo>
                      <a:pt x="109" y="3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55" name="Freeform 131"/>
              <p:cNvSpPr>
                <a:spLocks/>
              </p:cNvSpPr>
              <p:nvPr/>
            </p:nvSpPr>
            <p:spPr bwMode="auto">
              <a:xfrm>
                <a:off x="3398" y="1853"/>
                <a:ext cx="108" cy="74"/>
              </a:xfrm>
              <a:custGeom>
                <a:avLst/>
                <a:gdLst>
                  <a:gd name="T0" fmla="*/ 0 w 757"/>
                  <a:gd name="T1" fmla="*/ 0 h 513"/>
                  <a:gd name="T2" fmla="*/ 0 w 757"/>
                  <a:gd name="T3" fmla="*/ 0 h 513"/>
                  <a:gd name="T4" fmla="*/ 0 w 757"/>
                  <a:gd name="T5" fmla="*/ 0 h 513"/>
                  <a:gd name="T6" fmla="*/ 0 w 757"/>
                  <a:gd name="T7" fmla="*/ 0 h 513"/>
                  <a:gd name="T8" fmla="*/ 0 w 757"/>
                  <a:gd name="T9" fmla="*/ 0 h 513"/>
                  <a:gd name="T10" fmla="*/ 0 w 757"/>
                  <a:gd name="T11" fmla="*/ 0 h 513"/>
                  <a:gd name="T12" fmla="*/ 0 w 757"/>
                  <a:gd name="T13" fmla="*/ 0 h 513"/>
                  <a:gd name="T14" fmla="*/ 0 w 757"/>
                  <a:gd name="T15" fmla="*/ 0 h 513"/>
                  <a:gd name="T16" fmla="*/ 0 w 757"/>
                  <a:gd name="T17" fmla="*/ 0 h 513"/>
                  <a:gd name="T18" fmla="*/ 0 w 757"/>
                  <a:gd name="T19" fmla="*/ 0 h 513"/>
                  <a:gd name="T20" fmla="*/ 0 w 757"/>
                  <a:gd name="T21" fmla="*/ 0 h 513"/>
                  <a:gd name="T22" fmla="*/ 0 w 757"/>
                  <a:gd name="T23" fmla="*/ 0 h 513"/>
                  <a:gd name="T24" fmla="*/ 0 w 757"/>
                  <a:gd name="T25" fmla="*/ 0 h 513"/>
                  <a:gd name="T26" fmla="*/ 0 w 757"/>
                  <a:gd name="T27" fmla="*/ 0 h 513"/>
                  <a:gd name="T28" fmla="*/ 0 w 757"/>
                  <a:gd name="T29" fmla="*/ 0 h 513"/>
                  <a:gd name="T30" fmla="*/ 0 w 757"/>
                  <a:gd name="T31" fmla="*/ 0 h 513"/>
                  <a:gd name="T32" fmla="*/ 0 w 757"/>
                  <a:gd name="T33" fmla="*/ 0 h 513"/>
                  <a:gd name="T34" fmla="*/ 0 w 757"/>
                  <a:gd name="T35" fmla="*/ 0 h 513"/>
                  <a:gd name="T36" fmla="*/ 0 w 757"/>
                  <a:gd name="T37" fmla="*/ 0 h 513"/>
                  <a:gd name="T38" fmla="*/ 0 w 757"/>
                  <a:gd name="T39" fmla="*/ 0 h 513"/>
                  <a:gd name="T40" fmla="*/ 0 w 757"/>
                  <a:gd name="T41" fmla="*/ 0 h 513"/>
                  <a:gd name="T42" fmla="*/ 0 w 757"/>
                  <a:gd name="T43" fmla="*/ 0 h 513"/>
                  <a:gd name="T44" fmla="*/ 0 w 757"/>
                  <a:gd name="T45" fmla="*/ 0 h 513"/>
                  <a:gd name="T46" fmla="*/ 0 w 757"/>
                  <a:gd name="T47" fmla="*/ 0 h 513"/>
                  <a:gd name="T48" fmla="*/ 0 w 757"/>
                  <a:gd name="T49" fmla="*/ 0 h 513"/>
                  <a:gd name="T50" fmla="*/ 0 w 757"/>
                  <a:gd name="T51" fmla="*/ 0 h 513"/>
                  <a:gd name="T52" fmla="*/ 0 w 757"/>
                  <a:gd name="T53" fmla="*/ 0 h 513"/>
                  <a:gd name="T54" fmla="*/ 0 w 757"/>
                  <a:gd name="T55" fmla="*/ 0 h 513"/>
                  <a:gd name="T56" fmla="*/ 0 w 757"/>
                  <a:gd name="T57" fmla="*/ 0 h 513"/>
                  <a:gd name="T58" fmla="*/ 0 w 757"/>
                  <a:gd name="T59" fmla="*/ 0 h 513"/>
                  <a:gd name="T60" fmla="*/ 0 w 757"/>
                  <a:gd name="T61" fmla="*/ 0 h 513"/>
                  <a:gd name="T62" fmla="*/ 0 w 757"/>
                  <a:gd name="T63" fmla="*/ 0 h 513"/>
                  <a:gd name="T64" fmla="*/ 0 w 757"/>
                  <a:gd name="T65" fmla="*/ 0 h 513"/>
                  <a:gd name="T66" fmla="*/ 0 w 757"/>
                  <a:gd name="T67" fmla="*/ 0 h 513"/>
                  <a:gd name="T68" fmla="*/ 0 w 757"/>
                  <a:gd name="T69" fmla="*/ 0 h 513"/>
                  <a:gd name="T70" fmla="*/ 0 w 757"/>
                  <a:gd name="T71" fmla="*/ 0 h 513"/>
                  <a:gd name="T72" fmla="*/ 0 w 757"/>
                  <a:gd name="T73" fmla="*/ 0 h 513"/>
                  <a:gd name="T74" fmla="*/ 0 w 757"/>
                  <a:gd name="T75" fmla="*/ 0 h 513"/>
                  <a:gd name="T76" fmla="*/ 0 w 757"/>
                  <a:gd name="T77" fmla="*/ 0 h 513"/>
                  <a:gd name="T78" fmla="*/ 0 w 757"/>
                  <a:gd name="T79" fmla="*/ 0 h 513"/>
                  <a:gd name="T80" fmla="*/ 0 w 757"/>
                  <a:gd name="T81" fmla="*/ 0 h 513"/>
                  <a:gd name="T82" fmla="*/ 0 w 757"/>
                  <a:gd name="T83" fmla="*/ 0 h 513"/>
                  <a:gd name="T84" fmla="*/ 0 w 757"/>
                  <a:gd name="T85" fmla="*/ 0 h 513"/>
                  <a:gd name="T86" fmla="*/ 0 w 757"/>
                  <a:gd name="T87" fmla="*/ 0 h 513"/>
                  <a:gd name="T88" fmla="*/ 0 w 757"/>
                  <a:gd name="T89" fmla="*/ 0 h 513"/>
                  <a:gd name="T90" fmla="*/ 0 w 757"/>
                  <a:gd name="T91" fmla="*/ 0 h 513"/>
                  <a:gd name="T92" fmla="*/ 0 w 757"/>
                  <a:gd name="T93" fmla="*/ 0 h 513"/>
                  <a:gd name="T94" fmla="*/ 0 w 757"/>
                  <a:gd name="T95" fmla="*/ 0 h 51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7"/>
                  <a:gd name="T145" fmla="*/ 0 h 513"/>
                  <a:gd name="T146" fmla="*/ 757 w 757"/>
                  <a:gd name="T147" fmla="*/ 513 h 51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7" h="513">
                    <a:moveTo>
                      <a:pt x="637" y="28"/>
                    </a:moveTo>
                    <a:lnTo>
                      <a:pt x="624" y="30"/>
                    </a:lnTo>
                    <a:lnTo>
                      <a:pt x="613" y="32"/>
                    </a:lnTo>
                    <a:lnTo>
                      <a:pt x="601" y="34"/>
                    </a:lnTo>
                    <a:lnTo>
                      <a:pt x="589" y="38"/>
                    </a:lnTo>
                    <a:lnTo>
                      <a:pt x="579" y="42"/>
                    </a:lnTo>
                    <a:lnTo>
                      <a:pt x="568" y="47"/>
                    </a:lnTo>
                    <a:lnTo>
                      <a:pt x="558" y="53"/>
                    </a:lnTo>
                    <a:lnTo>
                      <a:pt x="548" y="60"/>
                    </a:lnTo>
                    <a:lnTo>
                      <a:pt x="539" y="66"/>
                    </a:lnTo>
                    <a:lnTo>
                      <a:pt x="530" y="73"/>
                    </a:lnTo>
                    <a:lnTo>
                      <a:pt x="521" y="80"/>
                    </a:lnTo>
                    <a:lnTo>
                      <a:pt x="514" y="88"/>
                    </a:lnTo>
                    <a:lnTo>
                      <a:pt x="499" y="104"/>
                    </a:lnTo>
                    <a:lnTo>
                      <a:pt x="487" y="121"/>
                    </a:lnTo>
                    <a:lnTo>
                      <a:pt x="481" y="130"/>
                    </a:lnTo>
                    <a:lnTo>
                      <a:pt x="475" y="142"/>
                    </a:lnTo>
                    <a:lnTo>
                      <a:pt x="470" y="157"/>
                    </a:lnTo>
                    <a:lnTo>
                      <a:pt x="465" y="173"/>
                    </a:lnTo>
                    <a:lnTo>
                      <a:pt x="456" y="211"/>
                    </a:lnTo>
                    <a:lnTo>
                      <a:pt x="447" y="252"/>
                    </a:lnTo>
                    <a:lnTo>
                      <a:pt x="439" y="292"/>
                    </a:lnTo>
                    <a:lnTo>
                      <a:pt x="433" y="331"/>
                    </a:lnTo>
                    <a:lnTo>
                      <a:pt x="428" y="362"/>
                    </a:lnTo>
                    <a:lnTo>
                      <a:pt x="426" y="383"/>
                    </a:lnTo>
                    <a:lnTo>
                      <a:pt x="424" y="398"/>
                    </a:lnTo>
                    <a:lnTo>
                      <a:pt x="423" y="410"/>
                    </a:lnTo>
                    <a:lnTo>
                      <a:pt x="421" y="422"/>
                    </a:lnTo>
                    <a:lnTo>
                      <a:pt x="419" y="432"/>
                    </a:lnTo>
                    <a:lnTo>
                      <a:pt x="414" y="441"/>
                    </a:lnTo>
                    <a:lnTo>
                      <a:pt x="408" y="452"/>
                    </a:lnTo>
                    <a:lnTo>
                      <a:pt x="400" y="462"/>
                    </a:lnTo>
                    <a:lnTo>
                      <a:pt x="388" y="473"/>
                    </a:lnTo>
                    <a:lnTo>
                      <a:pt x="382" y="477"/>
                    </a:lnTo>
                    <a:lnTo>
                      <a:pt x="376" y="480"/>
                    </a:lnTo>
                    <a:lnTo>
                      <a:pt x="370" y="483"/>
                    </a:lnTo>
                    <a:lnTo>
                      <a:pt x="363" y="484"/>
                    </a:lnTo>
                    <a:lnTo>
                      <a:pt x="357" y="484"/>
                    </a:lnTo>
                    <a:lnTo>
                      <a:pt x="349" y="483"/>
                    </a:lnTo>
                    <a:lnTo>
                      <a:pt x="342" y="480"/>
                    </a:lnTo>
                    <a:lnTo>
                      <a:pt x="336" y="477"/>
                    </a:lnTo>
                    <a:lnTo>
                      <a:pt x="329" y="474"/>
                    </a:lnTo>
                    <a:lnTo>
                      <a:pt x="323" y="470"/>
                    </a:lnTo>
                    <a:lnTo>
                      <a:pt x="316" y="465"/>
                    </a:lnTo>
                    <a:lnTo>
                      <a:pt x="311" y="460"/>
                    </a:lnTo>
                    <a:lnTo>
                      <a:pt x="306" y="455"/>
                    </a:lnTo>
                    <a:lnTo>
                      <a:pt x="302" y="448"/>
                    </a:lnTo>
                    <a:lnTo>
                      <a:pt x="298" y="442"/>
                    </a:lnTo>
                    <a:lnTo>
                      <a:pt x="295" y="435"/>
                    </a:lnTo>
                    <a:lnTo>
                      <a:pt x="292" y="420"/>
                    </a:lnTo>
                    <a:lnTo>
                      <a:pt x="289" y="406"/>
                    </a:lnTo>
                    <a:lnTo>
                      <a:pt x="288" y="389"/>
                    </a:lnTo>
                    <a:lnTo>
                      <a:pt x="288" y="374"/>
                    </a:lnTo>
                    <a:lnTo>
                      <a:pt x="292" y="342"/>
                    </a:lnTo>
                    <a:lnTo>
                      <a:pt x="294" y="312"/>
                    </a:lnTo>
                    <a:lnTo>
                      <a:pt x="295" y="293"/>
                    </a:lnTo>
                    <a:lnTo>
                      <a:pt x="295" y="275"/>
                    </a:lnTo>
                    <a:lnTo>
                      <a:pt x="294" y="257"/>
                    </a:lnTo>
                    <a:lnTo>
                      <a:pt x="293" y="240"/>
                    </a:lnTo>
                    <a:lnTo>
                      <a:pt x="290" y="222"/>
                    </a:lnTo>
                    <a:lnTo>
                      <a:pt x="286" y="204"/>
                    </a:lnTo>
                    <a:lnTo>
                      <a:pt x="282" y="186"/>
                    </a:lnTo>
                    <a:lnTo>
                      <a:pt x="276" y="167"/>
                    </a:lnTo>
                    <a:lnTo>
                      <a:pt x="267" y="142"/>
                    </a:lnTo>
                    <a:lnTo>
                      <a:pt x="255" y="119"/>
                    </a:lnTo>
                    <a:lnTo>
                      <a:pt x="249" y="107"/>
                    </a:lnTo>
                    <a:lnTo>
                      <a:pt x="242" y="96"/>
                    </a:lnTo>
                    <a:lnTo>
                      <a:pt x="234" y="85"/>
                    </a:lnTo>
                    <a:lnTo>
                      <a:pt x="226" y="75"/>
                    </a:lnTo>
                    <a:lnTo>
                      <a:pt x="217" y="65"/>
                    </a:lnTo>
                    <a:lnTo>
                      <a:pt x="208" y="55"/>
                    </a:lnTo>
                    <a:lnTo>
                      <a:pt x="197" y="46"/>
                    </a:lnTo>
                    <a:lnTo>
                      <a:pt x="186" y="38"/>
                    </a:lnTo>
                    <a:lnTo>
                      <a:pt x="175" y="30"/>
                    </a:lnTo>
                    <a:lnTo>
                      <a:pt x="162" y="22"/>
                    </a:lnTo>
                    <a:lnTo>
                      <a:pt x="149" y="15"/>
                    </a:lnTo>
                    <a:lnTo>
                      <a:pt x="134" y="9"/>
                    </a:lnTo>
                    <a:lnTo>
                      <a:pt x="123" y="5"/>
                    </a:lnTo>
                    <a:lnTo>
                      <a:pt x="112" y="2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8" y="0"/>
                    </a:lnTo>
                    <a:lnTo>
                      <a:pt x="67" y="1"/>
                    </a:lnTo>
                    <a:lnTo>
                      <a:pt x="57" y="4"/>
                    </a:lnTo>
                    <a:lnTo>
                      <a:pt x="48" y="7"/>
                    </a:lnTo>
                    <a:lnTo>
                      <a:pt x="38" y="11"/>
                    </a:lnTo>
                    <a:lnTo>
                      <a:pt x="30" y="17"/>
                    </a:lnTo>
                    <a:lnTo>
                      <a:pt x="23" y="23"/>
                    </a:lnTo>
                    <a:lnTo>
                      <a:pt x="17" y="31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3" y="58"/>
                    </a:lnTo>
                    <a:lnTo>
                      <a:pt x="0" y="68"/>
                    </a:lnTo>
                    <a:lnTo>
                      <a:pt x="3" y="66"/>
                    </a:lnTo>
                    <a:lnTo>
                      <a:pt x="9" y="61"/>
                    </a:lnTo>
                    <a:lnTo>
                      <a:pt x="21" y="55"/>
                    </a:lnTo>
                    <a:lnTo>
                      <a:pt x="35" y="49"/>
                    </a:lnTo>
                    <a:lnTo>
                      <a:pt x="44" y="46"/>
                    </a:lnTo>
                    <a:lnTo>
                      <a:pt x="52" y="44"/>
                    </a:lnTo>
                    <a:lnTo>
                      <a:pt x="61" y="42"/>
                    </a:lnTo>
                    <a:lnTo>
                      <a:pt x="71" y="41"/>
                    </a:lnTo>
                    <a:lnTo>
                      <a:pt x="82" y="42"/>
                    </a:lnTo>
                    <a:lnTo>
                      <a:pt x="92" y="43"/>
                    </a:lnTo>
                    <a:lnTo>
                      <a:pt x="103" y="45"/>
                    </a:lnTo>
                    <a:lnTo>
                      <a:pt x="115" y="49"/>
                    </a:lnTo>
                    <a:lnTo>
                      <a:pt x="126" y="55"/>
                    </a:lnTo>
                    <a:lnTo>
                      <a:pt x="139" y="63"/>
                    </a:lnTo>
                    <a:lnTo>
                      <a:pt x="150" y="72"/>
                    </a:lnTo>
                    <a:lnTo>
                      <a:pt x="162" y="83"/>
                    </a:lnTo>
                    <a:lnTo>
                      <a:pt x="174" y="98"/>
                    </a:lnTo>
                    <a:lnTo>
                      <a:pt x="185" y="114"/>
                    </a:lnTo>
                    <a:lnTo>
                      <a:pt x="196" y="133"/>
                    </a:lnTo>
                    <a:lnTo>
                      <a:pt x="208" y="155"/>
                    </a:lnTo>
                    <a:lnTo>
                      <a:pt x="218" y="180"/>
                    </a:lnTo>
                    <a:lnTo>
                      <a:pt x="228" y="207"/>
                    </a:lnTo>
                    <a:lnTo>
                      <a:pt x="238" y="239"/>
                    </a:lnTo>
                    <a:lnTo>
                      <a:pt x="247" y="274"/>
                    </a:lnTo>
                    <a:lnTo>
                      <a:pt x="256" y="312"/>
                    </a:lnTo>
                    <a:lnTo>
                      <a:pt x="264" y="353"/>
                    </a:lnTo>
                    <a:lnTo>
                      <a:pt x="271" y="400"/>
                    </a:lnTo>
                    <a:lnTo>
                      <a:pt x="278" y="449"/>
                    </a:lnTo>
                    <a:lnTo>
                      <a:pt x="279" y="458"/>
                    </a:lnTo>
                    <a:lnTo>
                      <a:pt x="281" y="465"/>
                    </a:lnTo>
                    <a:lnTo>
                      <a:pt x="283" y="471"/>
                    </a:lnTo>
                    <a:lnTo>
                      <a:pt x="286" y="477"/>
                    </a:lnTo>
                    <a:lnTo>
                      <a:pt x="290" y="483"/>
                    </a:lnTo>
                    <a:lnTo>
                      <a:pt x="295" y="488"/>
                    </a:lnTo>
                    <a:lnTo>
                      <a:pt x="300" y="493"/>
                    </a:lnTo>
                    <a:lnTo>
                      <a:pt x="305" y="497"/>
                    </a:lnTo>
                    <a:lnTo>
                      <a:pt x="310" y="500"/>
                    </a:lnTo>
                    <a:lnTo>
                      <a:pt x="315" y="503"/>
                    </a:lnTo>
                    <a:lnTo>
                      <a:pt x="321" y="506"/>
                    </a:lnTo>
                    <a:lnTo>
                      <a:pt x="328" y="508"/>
                    </a:lnTo>
                    <a:lnTo>
                      <a:pt x="341" y="511"/>
                    </a:lnTo>
                    <a:lnTo>
                      <a:pt x="355" y="513"/>
                    </a:lnTo>
                    <a:lnTo>
                      <a:pt x="368" y="513"/>
                    </a:lnTo>
                    <a:lnTo>
                      <a:pt x="381" y="511"/>
                    </a:lnTo>
                    <a:lnTo>
                      <a:pt x="394" y="508"/>
                    </a:lnTo>
                    <a:lnTo>
                      <a:pt x="405" y="504"/>
                    </a:lnTo>
                    <a:lnTo>
                      <a:pt x="410" y="502"/>
                    </a:lnTo>
                    <a:lnTo>
                      <a:pt x="414" y="499"/>
                    </a:lnTo>
                    <a:lnTo>
                      <a:pt x="419" y="496"/>
                    </a:lnTo>
                    <a:lnTo>
                      <a:pt x="423" y="492"/>
                    </a:lnTo>
                    <a:lnTo>
                      <a:pt x="426" y="489"/>
                    </a:lnTo>
                    <a:lnTo>
                      <a:pt x="428" y="485"/>
                    </a:lnTo>
                    <a:lnTo>
                      <a:pt x="430" y="480"/>
                    </a:lnTo>
                    <a:lnTo>
                      <a:pt x="431" y="476"/>
                    </a:lnTo>
                    <a:lnTo>
                      <a:pt x="439" y="434"/>
                    </a:lnTo>
                    <a:lnTo>
                      <a:pt x="449" y="395"/>
                    </a:lnTo>
                    <a:lnTo>
                      <a:pt x="458" y="358"/>
                    </a:lnTo>
                    <a:lnTo>
                      <a:pt x="468" y="325"/>
                    </a:lnTo>
                    <a:lnTo>
                      <a:pt x="479" y="294"/>
                    </a:lnTo>
                    <a:lnTo>
                      <a:pt x="490" y="265"/>
                    </a:lnTo>
                    <a:lnTo>
                      <a:pt x="502" y="240"/>
                    </a:lnTo>
                    <a:lnTo>
                      <a:pt x="514" y="216"/>
                    </a:lnTo>
                    <a:lnTo>
                      <a:pt x="526" y="194"/>
                    </a:lnTo>
                    <a:lnTo>
                      <a:pt x="539" y="175"/>
                    </a:lnTo>
                    <a:lnTo>
                      <a:pt x="551" y="158"/>
                    </a:lnTo>
                    <a:lnTo>
                      <a:pt x="563" y="142"/>
                    </a:lnTo>
                    <a:lnTo>
                      <a:pt x="577" y="129"/>
                    </a:lnTo>
                    <a:lnTo>
                      <a:pt x="589" y="118"/>
                    </a:lnTo>
                    <a:lnTo>
                      <a:pt x="603" y="107"/>
                    </a:lnTo>
                    <a:lnTo>
                      <a:pt x="615" y="99"/>
                    </a:lnTo>
                    <a:lnTo>
                      <a:pt x="627" y="92"/>
                    </a:lnTo>
                    <a:lnTo>
                      <a:pt x="640" y="87"/>
                    </a:lnTo>
                    <a:lnTo>
                      <a:pt x="651" y="82"/>
                    </a:lnTo>
                    <a:lnTo>
                      <a:pt x="663" y="79"/>
                    </a:lnTo>
                    <a:lnTo>
                      <a:pt x="674" y="77"/>
                    </a:lnTo>
                    <a:lnTo>
                      <a:pt x="684" y="76"/>
                    </a:lnTo>
                    <a:lnTo>
                      <a:pt x="695" y="76"/>
                    </a:lnTo>
                    <a:lnTo>
                      <a:pt x="704" y="77"/>
                    </a:lnTo>
                    <a:lnTo>
                      <a:pt x="713" y="78"/>
                    </a:lnTo>
                    <a:lnTo>
                      <a:pt x="721" y="81"/>
                    </a:lnTo>
                    <a:lnTo>
                      <a:pt x="729" y="83"/>
                    </a:lnTo>
                    <a:lnTo>
                      <a:pt x="736" y="87"/>
                    </a:lnTo>
                    <a:lnTo>
                      <a:pt x="741" y="91"/>
                    </a:lnTo>
                    <a:lnTo>
                      <a:pt x="746" y="94"/>
                    </a:lnTo>
                    <a:lnTo>
                      <a:pt x="749" y="98"/>
                    </a:lnTo>
                    <a:lnTo>
                      <a:pt x="752" y="102"/>
                    </a:lnTo>
                    <a:lnTo>
                      <a:pt x="756" y="92"/>
                    </a:lnTo>
                    <a:lnTo>
                      <a:pt x="757" y="81"/>
                    </a:lnTo>
                    <a:lnTo>
                      <a:pt x="756" y="73"/>
                    </a:lnTo>
                    <a:lnTo>
                      <a:pt x="752" y="65"/>
                    </a:lnTo>
                    <a:lnTo>
                      <a:pt x="748" y="58"/>
                    </a:lnTo>
                    <a:lnTo>
                      <a:pt x="742" y="51"/>
                    </a:lnTo>
                    <a:lnTo>
                      <a:pt x="735" y="46"/>
                    </a:lnTo>
                    <a:lnTo>
                      <a:pt x="727" y="41"/>
                    </a:lnTo>
                    <a:lnTo>
                      <a:pt x="717" y="37"/>
                    </a:lnTo>
                    <a:lnTo>
                      <a:pt x="707" y="34"/>
                    </a:lnTo>
                    <a:lnTo>
                      <a:pt x="696" y="32"/>
                    </a:lnTo>
                    <a:lnTo>
                      <a:pt x="684" y="30"/>
                    </a:lnTo>
                    <a:lnTo>
                      <a:pt x="673" y="29"/>
                    </a:lnTo>
                    <a:lnTo>
                      <a:pt x="660" y="28"/>
                    </a:lnTo>
                    <a:lnTo>
                      <a:pt x="649" y="28"/>
                    </a:lnTo>
                    <a:lnTo>
                      <a:pt x="637" y="28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56" name="Freeform 132"/>
              <p:cNvSpPr>
                <a:spLocks/>
              </p:cNvSpPr>
              <p:nvPr/>
            </p:nvSpPr>
            <p:spPr bwMode="auto">
              <a:xfrm>
                <a:off x="3397" y="1888"/>
                <a:ext cx="107" cy="48"/>
              </a:xfrm>
              <a:custGeom>
                <a:avLst/>
                <a:gdLst>
                  <a:gd name="T0" fmla="*/ 0 w 753"/>
                  <a:gd name="T1" fmla="*/ 0 h 334"/>
                  <a:gd name="T2" fmla="*/ 0 w 753"/>
                  <a:gd name="T3" fmla="*/ 0 h 334"/>
                  <a:gd name="T4" fmla="*/ 0 w 753"/>
                  <a:gd name="T5" fmla="*/ 0 h 334"/>
                  <a:gd name="T6" fmla="*/ 0 w 753"/>
                  <a:gd name="T7" fmla="*/ 0 h 334"/>
                  <a:gd name="T8" fmla="*/ 0 w 753"/>
                  <a:gd name="T9" fmla="*/ 0 h 334"/>
                  <a:gd name="T10" fmla="*/ 0 w 753"/>
                  <a:gd name="T11" fmla="*/ 0 h 334"/>
                  <a:gd name="T12" fmla="*/ 0 w 753"/>
                  <a:gd name="T13" fmla="*/ 0 h 334"/>
                  <a:gd name="T14" fmla="*/ 0 w 753"/>
                  <a:gd name="T15" fmla="*/ 0 h 334"/>
                  <a:gd name="T16" fmla="*/ 0 w 753"/>
                  <a:gd name="T17" fmla="*/ 0 h 334"/>
                  <a:gd name="T18" fmla="*/ 0 w 753"/>
                  <a:gd name="T19" fmla="*/ 0 h 334"/>
                  <a:gd name="T20" fmla="*/ 0 w 753"/>
                  <a:gd name="T21" fmla="*/ 0 h 334"/>
                  <a:gd name="T22" fmla="*/ 0 w 753"/>
                  <a:gd name="T23" fmla="*/ 0 h 334"/>
                  <a:gd name="T24" fmla="*/ 0 w 753"/>
                  <a:gd name="T25" fmla="*/ 0 h 334"/>
                  <a:gd name="T26" fmla="*/ 0 w 753"/>
                  <a:gd name="T27" fmla="*/ 0 h 334"/>
                  <a:gd name="T28" fmla="*/ 0 w 753"/>
                  <a:gd name="T29" fmla="*/ 0 h 334"/>
                  <a:gd name="T30" fmla="*/ 0 w 753"/>
                  <a:gd name="T31" fmla="*/ 0 h 334"/>
                  <a:gd name="T32" fmla="*/ 0 w 753"/>
                  <a:gd name="T33" fmla="*/ 0 h 334"/>
                  <a:gd name="T34" fmla="*/ 0 w 753"/>
                  <a:gd name="T35" fmla="*/ 0 h 334"/>
                  <a:gd name="T36" fmla="*/ 0 w 753"/>
                  <a:gd name="T37" fmla="*/ 0 h 334"/>
                  <a:gd name="T38" fmla="*/ 0 w 753"/>
                  <a:gd name="T39" fmla="*/ 0 h 334"/>
                  <a:gd name="T40" fmla="*/ 0 w 753"/>
                  <a:gd name="T41" fmla="*/ 0 h 334"/>
                  <a:gd name="T42" fmla="*/ 0 w 753"/>
                  <a:gd name="T43" fmla="*/ 0 h 334"/>
                  <a:gd name="T44" fmla="*/ 0 w 753"/>
                  <a:gd name="T45" fmla="*/ 0 h 334"/>
                  <a:gd name="T46" fmla="*/ 0 w 753"/>
                  <a:gd name="T47" fmla="*/ 0 h 334"/>
                  <a:gd name="T48" fmla="*/ 0 w 753"/>
                  <a:gd name="T49" fmla="*/ 0 h 334"/>
                  <a:gd name="T50" fmla="*/ 0 w 753"/>
                  <a:gd name="T51" fmla="*/ 0 h 334"/>
                  <a:gd name="T52" fmla="*/ 0 w 753"/>
                  <a:gd name="T53" fmla="*/ 0 h 334"/>
                  <a:gd name="T54" fmla="*/ 0 w 753"/>
                  <a:gd name="T55" fmla="*/ 0 h 334"/>
                  <a:gd name="T56" fmla="*/ 0 w 753"/>
                  <a:gd name="T57" fmla="*/ 0 h 334"/>
                  <a:gd name="T58" fmla="*/ 0 w 753"/>
                  <a:gd name="T59" fmla="*/ 0 h 334"/>
                  <a:gd name="T60" fmla="*/ 0 w 753"/>
                  <a:gd name="T61" fmla="*/ 0 h 334"/>
                  <a:gd name="T62" fmla="*/ 0 w 753"/>
                  <a:gd name="T63" fmla="*/ 0 h 334"/>
                  <a:gd name="T64" fmla="*/ 0 w 753"/>
                  <a:gd name="T65" fmla="*/ 0 h 334"/>
                  <a:gd name="T66" fmla="*/ 0 w 753"/>
                  <a:gd name="T67" fmla="*/ 0 h 334"/>
                  <a:gd name="T68" fmla="*/ 0 w 753"/>
                  <a:gd name="T69" fmla="*/ 0 h 334"/>
                  <a:gd name="T70" fmla="*/ 0 w 753"/>
                  <a:gd name="T71" fmla="*/ 0 h 334"/>
                  <a:gd name="T72" fmla="*/ 0 w 753"/>
                  <a:gd name="T73" fmla="*/ 0 h 334"/>
                  <a:gd name="T74" fmla="*/ 0 w 753"/>
                  <a:gd name="T75" fmla="*/ 0 h 334"/>
                  <a:gd name="T76" fmla="*/ 0 w 753"/>
                  <a:gd name="T77" fmla="*/ 0 h 334"/>
                  <a:gd name="T78" fmla="*/ 0 w 753"/>
                  <a:gd name="T79" fmla="*/ 0 h 334"/>
                  <a:gd name="T80" fmla="*/ 0 w 753"/>
                  <a:gd name="T81" fmla="*/ 0 h 334"/>
                  <a:gd name="T82" fmla="*/ 0 w 753"/>
                  <a:gd name="T83" fmla="*/ 0 h 334"/>
                  <a:gd name="T84" fmla="*/ 0 w 753"/>
                  <a:gd name="T85" fmla="*/ 0 h 334"/>
                  <a:gd name="T86" fmla="*/ 0 w 753"/>
                  <a:gd name="T87" fmla="*/ 0 h 334"/>
                  <a:gd name="T88" fmla="*/ 0 w 753"/>
                  <a:gd name="T89" fmla="*/ 0 h 334"/>
                  <a:gd name="T90" fmla="*/ 0 w 753"/>
                  <a:gd name="T91" fmla="*/ 0 h 334"/>
                  <a:gd name="T92" fmla="*/ 0 w 753"/>
                  <a:gd name="T93" fmla="*/ 0 h 334"/>
                  <a:gd name="T94" fmla="*/ 0 w 753"/>
                  <a:gd name="T95" fmla="*/ 0 h 334"/>
                  <a:gd name="T96" fmla="*/ 0 w 753"/>
                  <a:gd name="T97" fmla="*/ 0 h 334"/>
                  <a:gd name="T98" fmla="*/ 0 w 753"/>
                  <a:gd name="T99" fmla="*/ 0 h 334"/>
                  <a:gd name="T100" fmla="*/ 0 w 753"/>
                  <a:gd name="T101" fmla="*/ 0 h 334"/>
                  <a:gd name="T102" fmla="*/ 0 w 753"/>
                  <a:gd name="T103" fmla="*/ 0 h 334"/>
                  <a:gd name="T104" fmla="*/ 0 w 753"/>
                  <a:gd name="T105" fmla="*/ 0 h 334"/>
                  <a:gd name="T106" fmla="*/ 0 w 753"/>
                  <a:gd name="T107" fmla="*/ 0 h 334"/>
                  <a:gd name="T108" fmla="*/ 0 w 753"/>
                  <a:gd name="T109" fmla="*/ 0 h 334"/>
                  <a:gd name="T110" fmla="*/ 0 w 753"/>
                  <a:gd name="T111" fmla="*/ 0 h 334"/>
                  <a:gd name="T112" fmla="*/ 0 w 753"/>
                  <a:gd name="T113" fmla="*/ 0 h 334"/>
                  <a:gd name="T114" fmla="*/ 0 w 753"/>
                  <a:gd name="T115" fmla="*/ 0 h 334"/>
                  <a:gd name="T116" fmla="*/ 0 w 753"/>
                  <a:gd name="T117" fmla="*/ 0 h 334"/>
                  <a:gd name="T118" fmla="*/ 0 w 753"/>
                  <a:gd name="T119" fmla="*/ 0 h 334"/>
                  <a:gd name="T120" fmla="*/ 0 w 753"/>
                  <a:gd name="T121" fmla="*/ 0 h 33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53"/>
                  <a:gd name="T184" fmla="*/ 0 h 334"/>
                  <a:gd name="T185" fmla="*/ 753 w 753"/>
                  <a:gd name="T186" fmla="*/ 334 h 33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53" h="334">
                    <a:moveTo>
                      <a:pt x="565" y="39"/>
                    </a:moveTo>
                    <a:lnTo>
                      <a:pt x="558" y="43"/>
                    </a:lnTo>
                    <a:lnTo>
                      <a:pt x="550" y="47"/>
                    </a:lnTo>
                    <a:lnTo>
                      <a:pt x="541" y="52"/>
                    </a:lnTo>
                    <a:lnTo>
                      <a:pt x="534" y="60"/>
                    </a:lnTo>
                    <a:lnTo>
                      <a:pt x="528" y="67"/>
                    </a:lnTo>
                    <a:lnTo>
                      <a:pt x="523" y="75"/>
                    </a:lnTo>
                    <a:lnTo>
                      <a:pt x="518" y="83"/>
                    </a:lnTo>
                    <a:lnTo>
                      <a:pt x="514" y="92"/>
                    </a:lnTo>
                    <a:lnTo>
                      <a:pt x="511" y="101"/>
                    </a:lnTo>
                    <a:lnTo>
                      <a:pt x="510" y="108"/>
                    </a:lnTo>
                    <a:lnTo>
                      <a:pt x="510" y="115"/>
                    </a:lnTo>
                    <a:lnTo>
                      <a:pt x="511" y="122"/>
                    </a:lnTo>
                    <a:lnTo>
                      <a:pt x="513" y="128"/>
                    </a:lnTo>
                    <a:lnTo>
                      <a:pt x="515" y="134"/>
                    </a:lnTo>
                    <a:lnTo>
                      <a:pt x="519" y="140"/>
                    </a:lnTo>
                    <a:lnTo>
                      <a:pt x="523" y="146"/>
                    </a:lnTo>
                    <a:lnTo>
                      <a:pt x="528" y="151"/>
                    </a:lnTo>
                    <a:lnTo>
                      <a:pt x="536" y="157"/>
                    </a:lnTo>
                    <a:lnTo>
                      <a:pt x="544" y="161"/>
                    </a:lnTo>
                    <a:lnTo>
                      <a:pt x="554" y="165"/>
                    </a:lnTo>
                    <a:lnTo>
                      <a:pt x="564" y="167"/>
                    </a:lnTo>
                    <a:lnTo>
                      <a:pt x="574" y="169"/>
                    </a:lnTo>
                    <a:lnTo>
                      <a:pt x="586" y="169"/>
                    </a:lnTo>
                    <a:lnTo>
                      <a:pt x="596" y="169"/>
                    </a:lnTo>
                    <a:lnTo>
                      <a:pt x="607" y="167"/>
                    </a:lnTo>
                    <a:lnTo>
                      <a:pt x="615" y="164"/>
                    </a:lnTo>
                    <a:lnTo>
                      <a:pt x="622" y="161"/>
                    </a:lnTo>
                    <a:lnTo>
                      <a:pt x="628" y="158"/>
                    </a:lnTo>
                    <a:lnTo>
                      <a:pt x="634" y="153"/>
                    </a:lnTo>
                    <a:lnTo>
                      <a:pt x="638" y="147"/>
                    </a:lnTo>
                    <a:lnTo>
                      <a:pt x="642" y="142"/>
                    </a:lnTo>
                    <a:lnTo>
                      <a:pt x="645" y="136"/>
                    </a:lnTo>
                    <a:lnTo>
                      <a:pt x="646" y="130"/>
                    </a:lnTo>
                    <a:lnTo>
                      <a:pt x="646" y="124"/>
                    </a:lnTo>
                    <a:lnTo>
                      <a:pt x="645" y="119"/>
                    </a:lnTo>
                    <a:lnTo>
                      <a:pt x="644" y="112"/>
                    </a:lnTo>
                    <a:lnTo>
                      <a:pt x="641" y="107"/>
                    </a:lnTo>
                    <a:lnTo>
                      <a:pt x="637" y="103"/>
                    </a:lnTo>
                    <a:lnTo>
                      <a:pt x="633" y="99"/>
                    </a:lnTo>
                    <a:lnTo>
                      <a:pt x="628" y="95"/>
                    </a:lnTo>
                    <a:lnTo>
                      <a:pt x="622" y="92"/>
                    </a:lnTo>
                    <a:lnTo>
                      <a:pt x="616" y="89"/>
                    </a:lnTo>
                    <a:lnTo>
                      <a:pt x="610" y="86"/>
                    </a:lnTo>
                    <a:lnTo>
                      <a:pt x="604" y="85"/>
                    </a:lnTo>
                    <a:lnTo>
                      <a:pt x="598" y="84"/>
                    </a:lnTo>
                    <a:lnTo>
                      <a:pt x="592" y="84"/>
                    </a:lnTo>
                    <a:lnTo>
                      <a:pt x="586" y="85"/>
                    </a:lnTo>
                    <a:lnTo>
                      <a:pt x="581" y="86"/>
                    </a:lnTo>
                    <a:lnTo>
                      <a:pt x="575" y="89"/>
                    </a:lnTo>
                    <a:lnTo>
                      <a:pt x="572" y="91"/>
                    </a:lnTo>
                    <a:lnTo>
                      <a:pt x="569" y="94"/>
                    </a:lnTo>
                    <a:lnTo>
                      <a:pt x="566" y="97"/>
                    </a:lnTo>
                    <a:lnTo>
                      <a:pt x="564" y="100"/>
                    </a:lnTo>
                    <a:lnTo>
                      <a:pt x="563" y="103"/>
                    </a:lnTo>
                    <a:lnTo>
                      <a:pt x="562" y="107"/>
                    </a:lnTo>
                    <a:lnTo>
                      <a:pt x="562" y="110"/>
                    </a:lnTo>
                    <a:lnTo>
                      <a:pt x="562" y="114"/>
                    </a:lnTo>
                    <a:lnTo>
                      <a:pt x="583" y="113"/>
                    </a:lnTo>
                    <a:lnTo>
                      <a:pt x="583" y="110"/>
                    </a:lnTo>
                    <a:lnTo>
                      <a:pt x="584" y="107"/>
                    </a:lnTo>
                    <a:lnTo>
                      <a:pt x="585" y="105"/>
                    </a:lnTo>
                    <a:lnTo>
                      <a:pt x="587" y="103"/>
                    </a:lnTo>
                    <a:lnTo>
                      <a:pt x="592" y="102"/>
                    </a:lnTo>
                    <a:lnTo>
                      <a:pt x="598" y="102"/>
                    </a:lnTo>
                    <a:lnTo>
                      <a:pt x="604" y="103"/>
                    </a:lnTo>
                    <a:lnTo>
                      <a:pt x="611" y="105"/>
                    </a:lnTo>
                    <a:lnTo>
                      <a:pt x="616" y="108"/>
                    </a:lnTo>
                    <a:lnTo>
                      <a:pt x="621" y="113"/>
                    </a:lnTo>
                    <a:lnTo>
                      <a:pt x="623" y="115"/>
                    </a:lnTo>
                    <a:lnTo>
                      <a:pt x="624" y="120"/>
                    </a:lnTo>
                    <a:lnTo>
                      <a:pt x="625" y="124"/>
                    </a:lnTo>
                    <a:lnTo>
                      <a:pt x="625" y="128"/>
                    </a:lnTo>
                    <a:lnTo>
                      <a:pt x="624" y="133"/>
                    </a:lnTo>
                    <a:lnTo>
                      <a:pt x="622" y="137"/>
                    </a:lnTo>
                    <a:lnTo>
                      <a:pt x="619" y="141"/>
                    </a:lnTo>
                    <a:lnTo>
                      <a:pt x="616" y="143"/>
                    </a:lnTo>
                    <a:lnTo>
                      <a:pt x="608" y="149"/>
                    </a:lnTo>
                    <a:lnTo>
                      <a:pt x="600" y="151"/>
                    </a:lnTo>
                    <a:lnTo>
                      <a:pt x="593" y="153"/>
                    </a:lnTo>
                    <a:lnTo>
                      <a:pt x="585" y="153"/>
                    </a:lnTo>
                    <a:lnTo>
                      <a:pt x="577" y="153"/>
                    </a:lnTo>
                    <a:lnTo>
                      <a:pt x="569" y="152"/>
                    </a:lnTo>
                    <a:lnTo>
                      <a:pt x="562" y="150"/>
                    </a:lnTo>
                    <a:lnTo>
                      <a:pt x="555" y="147"/>
                    </a:lnTo>
                    <a:lnTo>
                      <a:pt x="549" y="143"/>
                    </a:lnTo>
                    <a:lnTo>
                      <a:pt x="543" y="140"/>
                    </a:lnTo>
                    <a:lnTo>
                      <a:pt x="539" y="135"/>
                    </a:lnTo>
                    <a:lnTo>
                      <a:pt x="536" y="131"/>
                    </a:lnTo>
                    <a:lnTo>
                      <a:pt x="534" y="126"/>
                    </a:lnTo>
                    <a:lnTo>
                      <a:pt x="533" y="122"/>
                    </a:lnTo>
                    <a:lnTo>
                      <a:pt x="532" y="112"/>
                    </a:lnTo>
                    <a:lnTo>
                      <a:pt x="532" y="104"/>
                    </a:lnTo>
                    <a:lnTo>
                      <a:pt x="534" y="97"/>
                    </a:lnTo>
                    <a:lnTo>
                      <a:pt x="537" y="90"/>
                    </a:lnTo>
                    <a:lnTo>
                      <a:pt x="540" y="82"/>
                    </a:lnTo>
                    <a:lnTo>
                      <a:pt x="545" y="76"/>
                    </a:lnTo>
                    <a:lnTo>
                      <a:pt x="551" y="70"/>
                    </a:lnTo>
                    <a:lnTo>
                      <a:pt x="556" y="65"/>
                    </a:lnTo>
                    <a:lnTo>
                      <a:pt x="562" y="61"/>
                    </a:lnTo>
                    <a:lnTo>
                      <a:pt x="568" y="58"/>
                    </a:lnTo>
                    <a:lnTo>
                      <a:pt x="575" y="54"/>
                    </a:lnTo>
                    <a:lnTo>
                      <a:pt x="588" y="48"/>
                    </a:lnTo>
                    <a:lnTo>
                      <a:pt x="599" y="43"/>
                    </a:lnTo>
                    <a:lnTo>
                      <a:pt x="610" y="39"/>
                    </a:lnTo>
                    <a:lnTo>
                      <a:pt x="621" y="36"/>
                    </a:lnTo>
                    <a:lnTo>
                      <a:pt x="631" y="35"/>
                    </a:lnTo>
                    <a:lnTo>
                      <a:pt x="643" y="34"/>
                    </a:lnTo>
                    <a:lnTo>
                      <a:pt x="655" y="35"/>
                    </a:lnTo>
                    <a:lnTo>
                      <a:pt x="667" y="37"/>
                    </a:lnTo>
                    <a:lnTo>
                      <a:pt x="677" y="40"/>
                    </a:lnTo>
                    <a:lnTo>
                      <a:pt x="686" y="43"/>
                    </a:lnTo>
                    <a:lnTo>
                      <a:pt x="694" y="48"/>
                    </a:lnTo>
                    <a:lnTo>
                      <a:pt x="701" y="52"/>
                    </a:lnTo>
                    <a:lnTo>
                      <a:pt x="709" y="59"/>
                    </a:lnTo>
                    <a:lnTo>
                      <a:pt x="714" y="65"/>
                    </a:lnTo>
                    <a:lnTo>
                      <a:pt x="719" y="72"/>
                    </a:lnTo>
                    <a:lnTo>
                      <a:pt x="723" y="80"/>
                    </a:lnTo>
                    <a:lnTo>
                      <a:pt x="726" y="86"/>
                    </a:lnTo>
                    <a:lnTo>
                      <a:pt x="728" y="94"/>
                    </a:lnTo>
                    <a:lnTo>
                      <a:pt x="730" y="101"/>
                    </a:lnTo>
                    <a:lnTo>
                      <a:pt x="731" y="109"/>
                    </a:lnTo>
                    <a:lnTo>
                      <a:pt x="732" y="116"/>
                    </a:lnTo>
                    <a:lnTo>
                      <a:pt x="732" y="125"/>
                    </a:lnTo>
                    <a:lnTo>
                      <a:pt x="731" y="133"/>
                    </a:lnTo>
                    <a:lnTo>
                      <a:pt x="730" y="140"/>
                    </a:lnTo>
                    <a:lnTo>
                      <a:pt x="729" y="149"/>
                    </a:lnTo>
                    <a:lnTo>
                      <a:pt x="727" y="157"/>
                    </a:lnTo>
                    <a:lnTo>
                      <a:pt x="724" y="165"/>
                    </a:lnTo>
                    <a:lnTo>
                      <a:pt x="721" y="173"/>
                    </a:lnTo>
                    <a:lnTo>
                      <a:pt x="717" y="181"/>
                    </a:lnTo>
                    <a:lnTo>
                      <a:pt x="713" y="188"/>
                    </a:lnTo>
                    <a:lnTo>
                      <a:pt x="709" y="196"/>
                    </a:lnTo>
                    <a:lnTo>
                      <a:pt x="704" y="202"/>
                    </a:lnTo>
                    <a:lnTo>
                      <a:pt x="695" y="213"/>
                    </a:lnTo>
                    <a:lnTo>
                      <a:pt x="687" y="222"/>
                    </a:lnTo>
                    <a:lnTo>
                      <a:pt x="678" y="230"/>
                    </a:lnTo>
                    <a:lnTo>
                      <a:pt x="667" y="240"/>
                    </a:lnTo>
                    <a:lnTo>
                      <a:pt x="656" y="248"/>
                    </a:lnTo>
                    <a:lnTo>
                      <a:pt x="645" y="256"/>
                    </a:lnTo>
                    <a:lnTo>
                      <a:pt x="633" y="263"/>
                    </a:lnTo>
                    <a:lnTo>
                      <a:pt x="621" y="271"/>
                    </a:lnTo>
                    <a:lnTo>
                      <a:pt x="608" y="278"/>
                    </a:lnTo>
                    <a:lnTo>
                      <a:pt x="596" y="283"/>
                    </a:lnTo>
                    <a:lnTo>
                      <a:pt x="583" y="289"/>
                    </a:lnTo>
                    <a:lnTo>
                      <a:pt x="569" y="294"/>
                    </a:lnTo>
                    <a:lnTo>
                      <a:pt x="556" y="298"/>
                    </a:lnTo>
                    <a:lnTo>
                      <a:pt x="542" y="302"/>
                    </a:lnTo>
                    <a:lnTo>
                      <a:pt x="530" y="305"/>
                    </a:lnTo>
                    <a:lnTo>
                      <a:pt x="517" y="307"/>
                    </a:lnTo>
                    <a:lnTo>
                      <a:pt x="491" y="311"/>
                    </a:lnTo>
                    <a:lnTo>
                      <a:pt x="468" y="313"/>
                    </a:lnTo>
                    <a:lnTo>
                      <a:pt x="445" y="315"/>
                    </a:lnTo>
                    <a:lnTo>
                      <a:pt x="425" y="316"/>
                    </a:lnTo>
                    <a:lnTo>
                      <a:pt x="404" y="317"/>
                    </a:lnTo>
                    <a:lnTo>
                      <a:pt x="384" y="317"/>
                    </a:lnTo>
                    <a:lnTo>
                      <a:pt x="366" y="317"/>
                    </a:lnTo>
                    <a:lnTo>
                      <a:pt x="347" y="315"/>
                    </a:lnTo>
                    <a:lnTo>
                      <a:pt x="328" y="313"/>
                    </a:lnTo>
                    <a:lnTo>
                      <a:pt x="310" y="311"/>
                    </a:lnTo>
                    <a:lnTo>
                      <a:pt x="291" y="308"/>
                    </a:lnTo>
                    <a:lnTo>
                      <a:pt x="272" y="304"/>
                    </a:lnTo>
                    <a:lnTo>
                      <a:pt x="231" y="294"/>
                    </a:lnTo>
                    <a:lnTo>
                      <a:pt x="187" y="282"/>
                    </a:lnTo>
                    <a:lnTo>
                      <a:pt x="175" y="279"/>
                    </a:lnTo>
                    <a:lnTo>
                      <a:pt x="164" y="274"/>
                    </a:lnTo>
                    <a:lnTo>
                      <a:pt x="153" y="268"/>
                    </a:lnTo>
                    <a:lnTo>
                      <a:pt x="141" y="262"/>
                    </a:lnTo>
                    <a:lnTo>
                      <a:pt x="129" y="255"/>
                    </a:lnTo>
                    <a:lnTo>
                      <a:pt x="118" y="248"/>
                    </a:lnTo>
                    <a:lnTo>
                      <a:pt x="106" y="240"/>
                    </a:lnTo>
                    <a:lnTo>
                      <a:pt x="95" y="231"/>
                    </a:lnTo>
                    <a:lnTo>
                      <a:pt x="84" y="222"/>
                    </a:lnTo>
                    <a:lnTo>
                      <a:pt x="73" y="213"/>
                    </a:lnTo>
                    <a:lnTo>
                      <a:pt x="64" y="203"/>
                    </a:lnTo>
                    <a:lnTo>
                      <a:pt x="55" y="193"/>
                    </a:lnTo>
                    <a:lnTo>
                      <a:pt x="47" y="183"/>
                    </a:lnTo>
                    <a:lnTo>
                      <a:pt x="40" y="173"/>
                    </a:lnTo>
                    <a:lnTo>
                      <a:pt x="35" y="163"/>
                    </a:lnTo>
                    <a:lnTo>
                      <a:pt x="31" y="153"/>
                    </a:lnTo>
                    <a:lnTo>
                      <a:pt x="26" y="137"/>
                    </a:lnTo>
                    <a:lnTo>
                      <a:pt x="23" y="120"/>
                    </a:lnTo>
                    <a:lnTo>
                      <a:pt x="22" y="111"/>
                    </a:lnTo>
                    <a:lnTo>
                      <a:pt x="20" y="102"/>
                    </a:lnTo>
                    <a:lnTo>
                      <a:pt x="20" y="94"/>
                    </a:lnTo>
                    <a:lnTo>
                      <a:pt x="22" y="84"/>
                    </a:lnTo>
                    <a:lnTo>
                      <a:pt x="24" y="76"/>
                    </a:lnTo>
                    <a:lnTo>
                      <a:pt x="26" y="68"/>
                    </a:lnTo>
                    <a:lnTo>
                      <a:pt x="29" y="61"/>
                    </a:lnTo>
                    <a:lnTo>
                      <a:pt x="33" y="53"/>
                    </a:lnTo>
                    <a:lnTo>
                      <a:pt x="37" y="46"/>
                    </a:lnTo>
                    <a:lnTo>
                      <a:pt x="43" y="40"/>
                    </a:lnTo>
                    <a:lnTo>
                      <a:pt x="50" y="34"/>
                    </a:lnTo>
                    <a:lnTo>
                      <a:pt x="58" y="29"/>
                    </a:lnTo>
                    <a:lnTo>
                      <a:pt x="68" y="24"/>
                    </a:lnTo>
                    <a:lnTo>
                      <a:pt x="80" y="20"/>
                    </a:lnTo>
                    <a:lnTo>
                      <a:pt x="94" y="17"/>
                    </a:lnTo>
                    <a:lnTo>
                      <a:pt x="107" y="16"/>
                    </a:lnTo>
                    <a:lnTo>
                      <a:pt x="121" y="16"/>
                    </a:lnTo>
                    <a:lnTo>
                      <a:pt x="135" y="17"/>
                    </a:lnTo>
                    <a:lnTo>
                      <a:pt x="149" y="19"/>
                    </a:lnTo>
                    <a:lnTo>
                      <a:pt x="161" y="22"/>
                    </a:lnTo>
                    <a:lnTo>
                      <a:pt x="167" y="24"/>
                    </a:lnTo>
                    <a:lnTo>
                      <a:pt x="173" y="28"/>
                    </a:lnTo>
                    <a:lnTo>
                      <a:pt x="179" y="32"/>
                    </a:lnTo>
                    <a:lnTo>
                      <a:pt x="185" y="36"/>
                    </a:lnTo>
                    <a:lnTo>
                      <a:pt x="190" y="41"/>
                    </a:lnTo>
                    <a:lnTo>
                      <a:pt x="194" y="46"/>
                    </a:lnTo>
                    <a:lnTo>
                      <a:pt x="197" y="53"/>
                    </a:lnTo>
                    <a:lnTo>
                      <a:pt x="199" y="61"/>
                    </a:lnTo>
                    <a:lnTo>
                      <a:pt x="200" y="69"/>
                    </a:lnTo>
                    <a:lnTo>
                      <a:pt x="200" y="76"/>
                    </a:lnTo>
                    <a:lnTo>
                      <a:pt x="198" y="82"/>
                    </a:lnTo>
                    <a:lnTo>
                      <a:pt x="196" y="89"/>
                    </a:lnTo>
                    <a:lnTo>
                      <a:pt x="192" y="95"/>
                    </a:lnTo>
                    <a:lnTo>
                      <a:pt x="188" y="100"/>
                    </a:lnTo>
                    <a:lnTo>
                      <a:pt x="182" y="105"/>
                    </a:lnTo>
                    <a:lnTo>
                      <a:pt x="175" y="109"/>
                    </a:lnTo>
                    <a:lnTo>
                      <a:pt x="169" y="112"/>
                    </a:lnTo>
                    <a:lnTo>
                      <a:pt x="163" y="114"/>
                    </a:lnTo>
                    <a:lnTo>
                      <a:pt x="157" y="115"/>
                    </a:lnTo>
                    <a:lnTo>
                      <a:pt x="150" y="116"/>
                    </a:lnTo>
                    <a:lnTo>
                      <a:pt x="143" y="116"/>
                    </a:lnTo>
                    <a:lnTo>
                      <a:pt x="137" y="116"/>
                    </a:lnTo>
                    <a:lnTo>
                      <a:pt x="132" y="114"/>
                    </a:lnTo>
                    <a:lnTo>
                      <a:pt x="127" y="112"/>
                    </a:lnTo>
                    <a:lnTo>
                      <a:pt x="123" y="110"/>
                    </a:lnTo>
                    <a:lnTo>
                      <a:pt x="120" y="108"/>
                    </a:lnTo>
                    <a:lnTo>
                      <a:pt x="118" y="105"/>
                    </a:lnTo>
                    <a:lnTo>
                      <a:pt x="117" y="102"/>
                    </a:lnTo>
                    <a:lnTo>
                      <a:pt x="115" y="96"/>
                    </a:lnTo>
                    <a:lnTo>
                      <a:pt x="115" y="90"/>
                    </a:lnTo>
                    <a:lnTo>
                      <a:pt x="94" y="88"/>
                    </a:lnTo>
                    <a:lnTo>
                      <a:pt x="94" y="94"/>
                    </a:lnTo>
                    <a:lnTo>
                      <a:pt x="94" y="100"/>
                    </a:lnTo>
                    <a:lnTo>
                      <a:pt x="96" y="106"/>
                    </a:lnTo>
                    <a:lnTo>
                      <a:pt x="98" y="111"/>
                    </a:lnTo>
                    <a:lnTo>
                      <a:pt x="101" y="115"/>
                    </a:lnTo>
                    <a:lnTo>
                      <a:pt x="105" y="121"/>
                    </a:lnTo>
                    <a:lnTo>
                      <a:pt x="110" y="124"/>
                    </a:lnTo>
                    <a:lnTo>
                      <a:pt x="117" y="127"/>
                    </a:lnTo>
                    <a:lnTo>
                      <a:pt x="124" y="130"/>
                    </a:lnTo>
                    <a:lnTo>
                      <a:pt x="132" y="132"/>
                    </a:lnTo>
                    <a:lnTo>
                      <a:pt x="141" y="133"/>
                    </a:lnTo>
                    <a:lnTo>
                      <a:pt x="151" y="133"/>
                    </a:lnTo>
                    <a:lnTo>
                      <a:pt x="160" y="132"/>
                    </a:lnTo>
                    <a:lnTo>
                      <a:pt x="169" y="130"/>
                    </a:lnTo>
                    <a:lnTo>
                      <a:pt x="179" y="127"/>
                    </a:lnTo>
                    <a:lnTo>
                      <a:pt x="187" y="123"/>
                    </a:lnTo>
                    <a:lnTo>
                      <a:pt x="196" y="117"/>
                    </a:lnTo>
                    <a:lnTo>
                      <a:pt x="204" y="111"/>
                    </a:lnTo>
                    <a:lnTo>
                      <a:pt x="211" y="104"/>
                    </a:lnTo>
                    <a:lnTo>
                      <a:pt x="216" y="96"/>
                    </a:lnTo>
                    <a:lnTo>
                      <a:pt x="219" y="88"/>
                    </a:lnTo>
                    <a:lnTo>
                      <a:pt x="221" y="78"/>
                    </a:lnTo>
                    <a:lnTo>
                      <a:pt x="221" y="69"/>
                    </a:lnTo>
                    <a:lnTo>
                      <a:pt x="220" y="59"/>
                    </a:lnTo>
                    <a:lnTo>
                      <a:pt x="218" y="50"/>
                    </a:lnTo>
                    <a:lnTo>
                      <a:pt x="215" y="42"/>
                    </a:lnTo>
                    <a:lnTo>
                      <a:pt x="210" y="35"/>
                    </a:lnTo>
                    <a:lnTo>
                      <a:pt x="203" y="28"/>
                    </a:lnTo>
                    <a:lnTo>
                      <a:pt x="197" y="22"/>
                    </a:lnTo>
                    <a:lnTo>
                      <a:pt x="189" y="16"/>
                    </a:lnTo>
                    <a:lnTo>
                      <a:pt x="180" y="11"/>
                    </a:lnTo>
                    <a:lnTo>
                      <a:pt x="169" y="7"/>
                    </a:lnTo>
                    <a:lnTo>
                      <a:pt x="154" y="3"/>
                    </a:lnTo>
                    <a:lnTo>
                      <a:pt x="138" y="1"/>
                    </a:lnTo>
                    <a:lnTo>
                      <a:pt x="122" y="0"/>
                    </a:lnTo>
                    <a:lnTo>
                      <a:pt x="105" y="0"/>
                    </a:lnTo>
                    <a:lnTo>
                      <a:pt x="89" y="2"/>
                    </a:lnTo>
                    <a:lnTo>
                      <a:pt x="73" y="5"/>
                    </a:lnTo>
                    <a:lnTo>
                      <a:pt x="59" y="9"/>
                    </a:lnTo>
                    <a:lnTo>
                      <a:pt x="45" y="15"/>
                    </a:lnTo>
                    <a:lnTo>
                      <a:pt x="36" y="21"/>
                    </a:lnTo>
                    <a:lnTo>
                      <a:pt x="28" y="28"/>
                    </a:lnTo>
                    <a:lnTo>
                      <a:pt x="20" y="36"/>
                    </a:lnTo>
                    <a:lnTo>
                      <a:pt x="15" y="43"/>
                    </a:lnTo>
                    <a:lnTo>
                      <a:pt x="10" y="52"/>
                    </a:lnTo>
                    <a:lnTo>
                      <a:pt x="6" y="61"/>
                    </a:lnTo>
                    <a:lnTo>
                      <a:pt x="4" y="71"/>
                    </a:lnTo>
                    <a:lnTo>
                      <a:pt x="2" y="80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0" y="109"/>
                    </a:lnTo>
                    <a:lnTo>
                      <a:pt x="1" y="120"/>
                    </a:lnTo>
                    <a:lnTo>
                      <a:pt x="3" y="129"/>
                    </a:lnTo>
                    <a:lnTo>
                      <a:pt x="5" y="139"/>
                    </a:lnTo>
                    <a:lnTo>
                      <a:pt x="7" y="149"/>
                    </a:lnTo>
                    <a:lnTo>
                      <a:pt x="10" y="157"/>
                    </a:lnTo>
                    <a:lnTo>
                      <a:pt x="15" y="168"/>
                    </a:lnTo>
                    <a:lnTo>
                      <a:pt x="22" y="180"/>
                    </a:lnTo>
                    <a:lnTo>
                      <a:pt x="29" y="191"/>
                    </a:lnTo>
                    <a:lnTo>
                      <a:pt x="37" y="201"/>
                    </a:lnTo>
                    <a:lnTo>
                      <a:pt x="46" y="213"/>
                    </a:lnTo>
                    <a:lnTo>
                      <a:pt x="57" y="223"/>
                    </a:lnTo>
                    <a:lnTo>
                      <a:pt x="68" y="233"/>
                    </a:lnTo>
                    <a:lnTo>
                      <a:pt x="79" y="243"/>
                    </a:lnTo>
                    <a:lnTo>
                      <a:pt x="92" y="252"/>
                    </a:lnTo>
                    <a:lnTo>
                      <a:pt x="104" y="261"/>
                    </a:lnTo>
                    <a:lnTo>
                      <a:pt x="117" y="268"/>
                    </a:lnTo>
                    <a:lnTo>
                      <a:pt x="130" y="277"/>
                    </a:lnTo>
                    <a:lnTo>
                      <a:pt x="142" y="283"/>
                    </a:lnTo>
                    <a:lnTo>
                      <a:pt x="156" y="289"/>
                    </a:lnTo>
                    <a:lnTo>
                      <a:pt x="168" y="293"/>
                    </a:lnTo>
                    <a:lnTo>
                      <a:pt x="180" y="297"/>
                    </a:lnTo>
                    <a:lnTo>
                      <a:pt x="226" y="310"/>
                    </a:lnTo>
                    <a:lnTo>
                      <a:pt x="267" y="320"/>
                    </a:lnTo>
                    <a:lnTo>
                      <a:pt x="287" y="324"/>
                    </a:lnTo>
                    <a:lnTo>
                      <a:pt x="307" y="327"/>
                    </a:lnTo>
                    <a:lnTo>
                      <a:pt x="326" y="330"/>
                    </a:lnTo>
                    <a:lnTo>
                      <a:pt x="345" y="333"/>
                    </a:lnTo>
                    <a:lnTo>
                      <a:pt x="365" y="334"/>
                    </a:lnTo>
                    <a:lnTo>
                      <a:pt x="384" y="334"/>
                    </a:lnTo>
                    <a:lnTo>
                      <a:pt x="404" y="334"/>
                    </a:lnTo>
                    <a:lnTo>
                      <a:pt x="426" y="334"/>
                    </a:lnTo>
                    <a:lnTo>
                      <a:pt x="447" y="332"/>
                    </a:lnTo>
                    <a:lnTo>
                      <a:pt x="470" y="329"/>
                    </a:lnTo>
                    <a:lnTo>
                      <a:pt x="495" y="327"/>
                    </a:lnTo>
                    <a:lnTo>
                      <a:pt x="521" y="323"/>
                    </a:lnTo>
                    <a:lnTo>
                      <a:pt x="534" y="321"/>
                    </a:lnTo>
                    <a:lnTo>
                      <a:pt x="549" y="318"/>
                    </a:lnTo>
                    <a:lnTo>
                      <a:pt x="563" y="314"/>
                    </a:lnTo>
                    <a:lnTo>
                      <a:pt x="577" y="310"/>
                    </a:lnTo>
                    <a:lnTo>
                      <a:pt x="592" y="305"/>
                    </a:lnTo>
                    <a:lnTo>
                      <a:pt x="605" y="298"/>
                    </a:lnTo>
                    <a:lnTo>
                      <a:pt x="620" y="291"/>
                    </a:lnTo>
                    <a:lnTo>
                      <a:pt x="633" y="284"/>
                    </a:lnTo>
                    <a:lnTo>
                      <a:pt x="646" y="277"/>
                    </a:lnTo>
                    <a:lnTo>
                      <a:pt x="659" y="268"/>
                    </a:lnTo>
                    <a:lnTo>
                      <a:pt x="670" y="260"/>
                    </a:lnTo>
                    <a:lnTo>
                      <a:pt x="683" y="251"/>
                    </a:lnTo>
                    <a:lnTo>
                      <a:pt x="693" y="242"/>
                    </a:lnTo>
                    <a:lnTo>
                      <a:pt x="704" y="232"/>
                    </a:lnTo>
                    <a:lnTo>
                      <a:pt x="713" y="222"/>
                    </a:lnTo>
                    <a:lnTo>
                      <a:pt x="721" y="212"/>
                    </a:lnTo>
                    <a:lnTo>
                      <a:pt x="727" y="204"/>
                    </a:lnTo>
                    <a:lnTo>
                      <a:pt x="732" y="196"/>
                    </a:lnTo>
                    <a:lnTo>
                      <a:pt x="737" y="187"/>
                    </a:lnTo>
                    <a:lnTo>
                      <a:pt x="741" y="178"/>
                    </a:lnTo>
                    <a:lnTo>
                      <a:pt x="744" y="169"/>
                    </a:lnTo>
                    <a:lnTo>
                      <a:pt x="747" y="161"/>
                    </a:lnTo>
                    <a:lnTo>
                      <a:pt x="750" y="152"/>
                    </a:lnTo>
                    <a:lnTo>
                      <a:pt x="751" y="142"/>
                    </a:lnTo>
                    <a:lnTo>
                      <a:pt x="752" y="133"/>
                    </a:lnTo>
                    <a:lnTo>
                      <a:pt x="753" y="125"/>
                    </a:lnTo>
                    <a:lnTo>
                      <a:pt x="753" y="115"/>
                    </a:lnTo>
                    <a:lnTo>
                      <a:pt x="752" y="107"/>
                    </a:lnTo>
                    <a:lnTo>
                      <a:pt x="751" y="98"/>
                    </a:lnTo>
                    <a:lnTo>
                      <a:pt x="749" y="90"/>
                    </a:lnTo>
                    <a:lnTo>
                      <a:pt x="747" y="82"/>
                    </a:lnTo>
                    <a:lnTo>
                      <a:pt x="744" y="74"/>
                    </a:lnTo>
                    <a:lnTo>
                      <a:pt x="738" y="65"/>
                    </a:lnTo>
                    <a:lnTo>
                      <a:pt x="731" y="55"/>
                    </a:lnTo>
                    <a:lnTo>
                      <a:pt x="724" y="48"/>
                    </a:lnTo>
                    <a:lnTo>
                      <a:pt x="716" y="41"/>
                    </a:lnTo>
                    <a:lnTo>
                      <a:pt x="707" y="35"/>
                    </a:lnTo>
                    <a:lnTo>
                      <a:pt x="696" y="30"/>
                    </a:lnTo>
                    <a:lnTo>
                      <a:pt x="685" y="24"/>
                    </a:lnTo>
                    <a:lnTo>
                      <a:pt x="674" y="21"/>
                    </a:lnTo>
                    <a:lnTo>
                      <a:pt x="657" y="18"/>
                    </a:lnTo>
                    <a:lnTo>
                      <a:pt x="643" y="17"/>
                    </a:lnTo>
                    <a:lnTo>
                      <a:pt x="628" y="18"/>
                    </a:lnTo>
                    <a:lnTo>
                      <a:pt x="616" y="20"/>
                    </a:lnTo>
                    <a:lnTo>
                      <a:pt x="602" y="23"/>
                    </a:lnTo>
                    <a:lnTo>
                      <a:pt x="590" y="29"/>
                    </a:lnTo>
                    <a:lnTo>
                      <a:pt x="577" y="34"/>
                    </a:lnTo>
                    <a:lnTo>
                      <a:pt x="565" y="39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57" name="Freeform 133"/>
              <p:cNvSpPr>
                <a:spLocks/>
              </p:cNvSpPr>
              <p:nvPr/>
            </p:nvSpPr>
            <p:spPr bwMode="auto">
              <a:xfrm>
                <a:off x="3552" y="1852"/>
                <a:ext cx="19" cy="67"/>
              </a:xfrm>
              <a:custGeom>
                <a:avLst/>
                <a:gdLst>
                  <a:gd name="T0" fmla="*/ 0 w 131"/>
                  <a:gd name="T1" fmla="*/ 0 h 465"/>
                  <a:gd name="T2" fmla="*/ 0 w 131"/>
                  <a:gd name="T3" fmla="*/ 0 h 465"/>
                  <a:gd name="T4" fmla="*/ 0 w 131"/>
                  <a:gd name="T5" fmla="*/ 0 h 465"/>
                  <a:gd name="T6" fmla="*/ 0 w 131"/>
                  <a:gd name="T7" fmla="*/ 0 h 465"/>
                  <a:gd name="T8" fmla="*/ 0 w 131"/>
                  <a:gd name="T9" fmla="*/ 0 h 465"/>
                  <a:gd name="T10" fmla="*/ 0 w 131"/>
                  <a:gd name="T11" fmla="*/ 0 h 465"/>
                  <a:gd name="T12" fmla="*/ 0 w 131"/>
                  <a:gd name="T13" fmla="*/ 0 h 465"/>
                  <a:gd name="T14" fmla="*/ 0 w 131"/>
                  <a:gd name="T15" fmla="*/ 0 h 465"/>
                  <a:gd name="T16" fmla="*/ 0 w 131"/>
                  <a:gd name="T17" fmla="*/ 0 h 465"/>
                  <a:gd name="T18" fmla="*/ 0 w 131"/>
                  <a:gd name="T19" fmla="*/ 0 h 465"/>
                  <a:gd name="T20" fmla="*/ 0 w 131"/>
                  <a:gd name="T21" fmla="*/ 0 h 465"/>
                  <a:gd name="T22" fmla="*/ 0 w 131"/>
                  <a:gd name="T23" fmla="*/ 0 h 465"/>
                  <a:gd name="T24" fmla="*/ 0 w 131"/>
                  <a:gd name="T25" fmla="*/ 0 h 465"/>
                  <a:gd name="T26" fmla="*/ 0 w 131"/>
                  <a:gd name="T27" fmla="*/ 0 h 465"/>
                  <a:gd name="T28" fmla="*/ 0 w 131"/>
                  <a:gd name="T29" fmla="*/ 0 h 465"/>
                  <a:gd name="T30" fmla="*/ 0 w 131"/>
                  <a:gd name="T31" fmla="*/ 0 h 465"/>
                  <a:gd name="T32" fmla="*/ 0 w 131"/>
                  <a:gd name="T33" fmla="*/ 0 h 465"/>
                  <a:gd name="T34" fmla="*/ 0 w 131"/>
                  <a:gd name="T35" fmla="*/ 0 h 465"/>
                  <a:gd name="T36" fmla="*/ 0 w 131"/>
                  <a:gd name="T37" fmla="*/ 0 h 465"/>
                  <a:gd name="T38" fmla="*/ 0 w 131"/>
                  <a:gd name="T39" fmla="*/ 0 h 465"/>
                  <a:gd name="T40" fmla="*/ 0 w 131"/>
                  <a:gd name="T41" fmla="*/ 0 h 465"/>
                  <a:gd name="T42" fmla="*/ 0 w 131"/>
                  <a:gd name="T43" fmla="*/ 0 h 465"/>
                  <a:gd name="T44" fmla="*/ 0 w 131"/>
                  <a:gd name="T45" fmla="*/ 0 h 465"/>
                  <a:gd name="T46" fmla="*/ 0 w 131"/>
                  <a:gd name="T47" fmla="*/ 0 h 465"/>
                  <a:gd name="T48" fmla="*/ 0 w 131"/>
                  <a:gd name="T49" fmla="*/ 0 h 465"/>
                  <a:gd name="T50" fmla="*/ 0 w 131"/>
                  <a:gd name="T51" fmla="*/ 0 h 465"/>
                  <a:gd name="T52" fmla="*/ 0 w 131"/>
                  <a:gd name="T53" fmla="*/ 0 h 465"/>
                  <a:gd name="T54" fmla="*/ 0 w 131"/>
                  <a:gd name="T55" fmla="*/ 0 h 465"/>
                  <a:gd name="T56" fmla="*/ 0 w 131"/>
                  <a:gd name="T57" fmla="*/ 0 h 465"/>
                  <a:gd name="T58" fmla="*/ 0 w 131"/>
                  <a:gd name="T59" fmla="*/ 0 h 465"/>
                  <a:gd name="T60" fmla="*/ 0 w 131"/>
                  <a:gd name="T61" fmla="*/ 0 h 465"/>
                  <a:gd name="T62" fmla="*/ 0 w 131"/>
                  <a:gd name="T63" fmla="*/ 0 h 465"/>
                  <a:gd name="T64" fmla="*/ 0 w 131"/>
                  <a:gd name="T65" fmla="*/ 0 h 465"/>
                  <a:gd name="T66" fmla="*/ 0 w 131"/>
                  <a:gd name="T67" fmla="*/ 0 h 465"/>
                  <a:gd name="T68" fmla="*/ 0 w 131"/>
                  <a:gd name="T69" fmla="*/ 0 h 465"/>
                  <a:gd name="T70" fmla="*/ 0 w 131"/>
                  <a:gd name="T71" fmla="*/ 0 h 465"/>
                  <a:gd name="T72" fmla="*/ 0 w 131"/>
                  <a:gd name="T73" fmla="*/ 0 h 465"/>
                  <a:gd name="T74" fmla="*/ 0 w 131"/>
                  <a:gd name="T75" fmla="*/ 0 h 465"/>
                  <a:gd name="T76" fmla="*/ 0 w 131"/>
                  <a:gd name="T77" fmla="*/ 0 h 465"/>
                  <a:gd name="T78" fmla="*/ 0 w 131"/>
                  <a:gd name="T79" fmla="*/ 0 h 465"/>
                  <a:gd name="T80" fmla="*/ 0 w 131"/>
                  <a:gd name="T81" fmla="*/ 0 h 465"/>
                  <a:gd name="T82" fmla="*/ 0 w 131"/>
                  <a:gd name="T83" fmla="*/ 0 h 465"/>
                  <a:gd name="T84" fmla="*/ 0 w 131"/>
                  <a:gd name="T85" fmla="*/ 0 h 465"/>
                  <a:gd name="T86" fmla="*/ 0 w 131"/>
                  <a:gd name="T87" fmla="*/ 0 h 465"/>
                  <a:gd name="T88" fmla="*/ 0 w 131"/>
                  <a:gd name="T89" fmla="*/ 0 h 465"/>
                  <a:gd name="T90" fmla="*/ 0 w 131"/>
                  <a:gd name="T91" fmla="*/ 0 h 465"/>
                  <a:gd name="T92" fmla="*/ 0 w 131"/>
                  <a:gd name="T93" fmla="*/ 0 h 46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1"/>
                  <a:gd name="T142" fmla="*/ 0 h 465"/>
                  <a:gd name="T143" fmla="*/ 131 w 131"/>
                  <a:gd name="T144" fmla="*/ 465 h 46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1" h="465">
                    <a:moveTo>
                      <a:pt x="85" y="0"/>
                    </a:moveTo>
                    <a:lnTo>
                      <a:pt x="69" y="7"/>
                    </a:lnTo>
                    <a:lnTo>
                      <a:pt x="56" y="14"/>
                    </a:lnTo>
                    <a:lnTo>
                      <a:pt x="44" y="22"/>
                    </a:lnTo>
                    <a:lnTo>
                      <a:pt x="34" y="31"/>
                    </a:lnTo>
                    <a:lnTo>
                      <a:pt x="25" y="43"/>
                    </a:lnTo>
                    <a:lnTo>
                      <a:pt x="17" y="54"/>
                    </a:lnTo>
                    <a:lnTo>
                      <a:pt x="11" y="68"/>
                    </a:lnTo>
                    <a:lnTo>
                      <a:pt x="7" y="81"/>
                    </a:lnTo>
                    <a:lnTo>
                      <a:pt x="3" y="96"/>
                    </a:lnTo>
                    <a:lnTo>
                      <a:pt x="1" y="111"/>
                    </a:lnTo>
                    <a:lnTo>
                      <a:pt x="0" y="128"/>
                    </a:lnTo>
                    <a:lnTo>
                      <a:pt x="0" y="144"/>
                    </a:lnTo>
                    <a:lnTo>
                      <a:pt x="1" y="161"/>
                    </a:lnTo>
                    <a:lnTo>
                      <a:pt x="2" y="178"/>
                    </a:lnTo>
                    <a:lnTo>
                      <a:pt x="5" y="196"/>
                    </a:lnTo>
                    <a:lnTo>
                      <a:pt x="8" y="214"/>
                    </a:lnTo>
                    <a:lnTo>
                      <a:pt x="15" y="251"/>
                    </a:lnTo>
                    <a:lnTo>
                      <a:pt x="26" y="287"/>
                    </a:lnTo>
                    <a:lnTo>
                      <a:pt x="37" y="323"/>
                    </a:lnTo>
                    <a:lnTo>
                      <a:pt x="48" y="357"/>
                    </a:lnTo>
                    <a:lnTo>
                      <a:pt x="71" y="418"/>
                    </a:lnTo>
                    <a:lnTo>
                      <a:pt x="88" y="465"/>
                    </a:lnTo>
                    <a:lnTo>
                      <a:pt x="96" y="454"/>
                    </a:lnTo>
                    <a:lnTo>
                      <a:pt x="103" y="443"/>
                    </a:lnTo>
                    <a:lnTo>
                      <a:pt x="109" y="430"/>
                    </a:lnTo>
                    <a:lnTo>
                      <a:pt x="115" y="416"/>
                    </a:lnTo>
                    <a:lnTo>
                      <a:pt x="118" y="401"/>
                    </a:lnTo>
                    <a:lnTo>
                      <a:pt x="121" y="385"/>
                    </a:lnTo>
                    <a:lnTo>
                      <a:pt x="123" y="369"/>
                    </a:lnTo>
                    <a:lnTo>
                      <a:pt x="124" y="352"/>
                    </a:lnTo>
                    <a:lnTo>
                      <a:pt x="126" y="319"/>
                    </a:lnTo>
                    <a:lnTo>
                      <a:pt x="126" y="287"/>
                    </a:lnTo>
                    <a:lnTo>
                      <a:pt x="127" y="258"/>
                    </a:lnTo>
                    <a:lnTo>
                      <a:pt x="129" y="232"/>
                    </a:lnTo>
                    <a:lnTo>
                      <a:pt x="130" y="216"/>
                    </a:lnTo>
                    <a:lnTo>
                      <a:pt x="131" y="200"/>
                    </a:lnTo>
                    <a:lnTo>
                      <a:pt x="131" y="186"/>
                    </a:lnTo>
                    <a:lnTo>
                      <a:pt x="131" y="170"/>
                    </a:lnTo>
                    <a:lnTo>
                      <a:pt x="130" y="156"/>
                    </a:lnTo>
                    <a:lnTo>
                      <a:pt x="128" y="141"/>
                    </a:lnTo>
                    <a:lnTo>
                      <a:pt x="126" y="128"/>
                    </a:lnTo>
                    <a:lnTo>
                      <a:pt x="124" y="113"/>
                    </a:lnTo>
                    <a:lnTo>
                      <a:pt x="117" y="86"/>
                    </a:lnTo>
                    <a:lnTo>
                      <a:pt x="107" y="58"/>
                    </a:lnTo>
                    <a:lnTo>
                      <a:pt x="97" y="30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58" name="Freeform 134"/>
              <p:cNvSpPr>
                <a:spLocks/>
              </p:cNvSpPr>
              <p:nvPr/>
            </p:nvSpPr>
            <p:spPr bwMode="auto">
              <a:xfrm>
                <a:off x="3509" y="1856"/>
                <a:ext cx="107" cy="73"/>
              </a:xfrm>
              <a:custGeom>
                <a:avLst/>
                <a:gdLst>
                  <a:gd name="T0" fmla="*/ 0 w 753"/>
                  <a:gd name="T1" fmla="*/ 0 h 517"/>
                  <a:gd name="T2" fmla="*/ 0 w 753"/>
                  <a:gd name="T3" fmla="*/ 0 h 517"/>
                  <a:gd name="T4" fmla="*/ 0 w 753"/>
                  <a:gd name="T5" fmla="*/ 0 h 517"/>
                  <a:gd name="T6" fmla="*/ 0 w 753"/>
                  <a:gd name="T7" fmla="*/ 0 h 517"/>
                  <a:gd name="T8" fmla="*/ 0 w 753"/>
                  <a:gd name="T9" fmla="*/ 0 h 517"/>
                  <a:gd name="T10" fmla="*/ 0 w 753"/>
                  <a:gd name="T11" fmla="*/ 0 h 517"/>
                  <a:gd name="T12" fmla="*/ 0 w 753"/>
                  <a:gd name="T13" fmla="*/ 0 h 517"/>
                  <a:gd name="T14" fmla="*/ 0 w 753"/>
                  <a:gd name="T15" fmla="*/ 0 h 517"/>
                  <a:gd name="T16" fmla="*/ 0 w 753"/>
                  <a:gd name="T17" fmla="*/ 0 h 517"/>
                  <a:gd name="T18" fmla="*/ 0 w 753"/>
                  <a:gd name="T19" fmla="*/ 0 h 517"/>
                  <a:gd name="T20" fmla="*/ 0 w 753"/>
                  <a:gd name="T21" fmla="*/ 0 h 517"/>
                  <a:gd name="T22" fmla="*/ 0 w 753"/>
                  <a:gd name="T23" fmla="*/ 0 h 517"/>
                  <a:gd name="T24" fmla="*/ 0 w 753"/>
                  <a:gd name="T25" fmla="*/ 0 h 517"/>
                  <a:gd name="T26" fmla="*/ 0 w 753"/>
                  <a:gd name="T27" fmla="*/ 0 h 517"/>
                  <a:gd name="T28" fmla="*/ 0 w 753"/>
                  <a:gd name="T29" fmla="*/ 0 h 517"/>
                  <a:gd name="T30" fmla="*/ 0 w 753"/>
                  <a:gd name="T31" fmla="*/ 0 h 517"/>
                  <a:gd name="T32" fmla="*/ 0 w 753"/>
                  <a:gd name="T33" fmla="*/ 0 h 517"/>
                  <a:gd name="T34" fmla="*/ 0 w 753"/>
                  <a:gd name="T35" fmla="*/ 0 h 517"/>
                  <a:gd name="T36" fmla="*/ 0 w 753"/>
                  <a:gd name="T37" fmla="*/ 0 h 517"/>
                  <a:gd name="T38" fmla="*/ 0 w 753"/>
                  <a:gd name="T39" fmla="*/ 0 h 517"/>
                  <a:gd name="T40" fmla="*/ 0 w 753"/>
                  <a:gd name="T41" fmla="*/ 0 h 517"/>
                  <a:gd name="T42" fmla="*/ 0 w 753"/>
                  <a:gd name="T43" fmla="*/ 0 h 517"/>
                  <a:gd name="T44" fmla="*/ 0 w 753"/>
                  <a:gd name="T45" fmla="*/ 0 h 517"/>
                  <a:gd name="T46" fmla="*/ 0 w 753"/>
                  <a:gd name="T47" fmla="*/ 0 h 517"/>
                  <a:gd name="T48" fmla="*/ 0 w 753"/>
                  <a:gd name="T49" fmla="*/ 0 h 517"/>
                  <a:gd name="T50" fmla="*/ 0 w 753"/>
                  <a:gd name="T51" fmla="*/ 0 h 517"/>
                  <a:gd name="T52" fmla="*/ 0 w 753"/>
                  <a:gd name="T53" fmla="*/ 0 h 517"/>
                  <a:gd name="T54" fmla="*/ 0 w 753"/>
                  <a:gd name="T55" fmla="*/ 0 h 517"/>
                  <a:gd name="T56" fmla="*/ 0 w 753"/>
                  <a:gd name="T57" fmla="*/ 0 h 517"/>
                  <a:gd name="T58" fmla="*/ 0 w 753"/>
                  <a:gd name="T59" fmla="*/ 0 h 517"/>
                  <a:gd name="T60" fmla="*/ 0 w 753"/>
                  <a:gd name="T61" fmla="*/ 0 h 517"/>
                  <a:gd name="T62" fmla="*/ 0 w 753"/>
                  <a:gd name="T63" fmla="*/ 0 h 517"/>
                  <a:gd name="T64" fmla="*/ 0 w 753"/>
                  <a:gd name="T65" fmla="*/ 0 h 517"/>
                  <a:gd name="T66" fmla="*/ 0 w 753"/>
                  <a:gd name="T67" fmla="*/ 0 h 517"/>
                  <a:gd name="T68" fmla="*/ 0 w 753"/>
                  <a:gd name="T69" fmla="*/ 0 h 517"/>
                  <a:gd name="T70" fmla="*/ 0 w 753"/>
                  <a:gd name="T71" fmla="*/ 0 h 517"/>
                  <a:gd name="T72" fmla="*/ 0 w 753"/>
                  <a:gd name="T73" fmla="*/ 0 h 517"/>
                  <a:gd name="T74" fmla="*/ 0 w 753"/>
                  <a:gd name="T75" fmla="*/ 0 h 517"/>
                  <a:gd name="T76" fmla="*/ 0 w 753"/>
                  <a:gd name="T77" fmla="*/ 0 h 517"/>
                  <a:gd name="T78" fmla="*/ 0 w 753"/>
                  <a:gd name="T79" fmla="*/ 0 h 517"/>
                  <a:gd name="T80" fmla="*/ 0 w 753"/>
                  <a:gd name="T81" fmla="*/ 0 h 517"/>
                  <a:gd name="T82" fmla="*/ 0 w 753"/>
                  <a:gd name="T83" fmla="*/ 0 h 517"/>
                  <a:gd name="T84" fmla="*/ 0 w 753"/>
                  <a:gd name="T85" fmla="*/ 0 h 517"/>
                  <a:gd name="T86" fmla="*/ 0 w 753"/>
                  <a:gd name="T87" fmla="*/ 0 h 517"/>
                  <a:gd name="T88" fmla="*/ 0 w 753"/>
                  <a:gd name="T89" fmla="*/ 0 h 517"/>
                  <a:gd name="T90" fmla="*/ 0 w 753"/>
                  <a:gd name="T91" fmla="*/ 0 h 517"/>
                  <a:gd name="T92" fmla="*/ 0 w 753"/>
                  <a:gd name="T93" fmla="*/ 0 h 517"/>
                  <a:gd name="T94" fmla="*/ 0 w 753"/>
                  <a:gd name="T95" fmla="*/ 0 h 51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3"/>
                  <a:gd name="T145" fmla="*/ 0 h 517"/>
                  <a:gd name="T146" fmla="*/ 753 w 753"/>
                  <a:gd name="T147" fmla="*/ 517 h 51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3" h="517">
                    <a:moveTo>
                      <a:pt x="628" y="3"/>
                    </a:moveTo>
                    <a:lnTo>
                      <a:pt x="616" y="5"/>
                    </a:lnTo>
                    <a:lnTo>
                      <a:pt x="605" y="9"/>
                    </a:lnTo>
                    <a:lnTo>
                      <a:pt x="593" y="14"/>
                    </a:lnTo>
                    <a:lnTo>
                      <a:pt x="583" y="18"/>
                    </a:lnTo>
                    <a:lnTo>
                      <a:pt x="573" y="24"/>
                    </a:lnTo>
                    <a:lnTo>
                      <a:pt x="562" y="30"/>
                    </a:lnTo>
                    <a:lnTo>
                      <a:pt x="553" y="36"/>
                    </a:lnTo>
                    <a:lnTo>
                      <a:pt x="544" y="44"/>
                    </a:lnTo>
                    <a:lnTo>
                      <a:pt x="534" y="51"/>
                    </a:lnTo>
                    <a:lnTo>
                      <a:pt x="527" y="59"/>
                    </a:lnTo>
                    <a:lnTo>
                      <a:pt x="519" y="67"/>
                    </a:lnTo>
                    <a:lnTo>
                      <a:pt x="512" y="76"/>
                    </a:lnTo>
                    <a:lnTo>
                      <a:pt x="499" y="93"/>
                    </a:lnTo>
                    <a:lnTo>
                      <a:pt x="488" y="111"/>
                    </a:lnTo>
                    <a:lnTo>
                      <a:pt x="484" y="121"/>
                    </a:lnTo>
                    <a:lnTo>
                      <a:pt x="480" y="134"/>
                    </a:lnTo>
                    <a:lnTo>
                      <a:pt x="477" y="149"/>
                    </a:lnTo>
                    <a:lnTo>
                      <a:pt x="472" y="166"/>
                    </a:lnTo>
                    <a:lnTo>
                      <a:pt x="467" y="205"/>
                    </a:lnTo>
                    <a:lnTo>
                      <a:pt x="463" y="246"/>
                    </a:lnTo>
                    <a:lnTo>
                      <a:pt x="459" y="289"/>
                    </a:lnTo>
                    <a:lnTo>
                      <a:pt x="457" y="327"/>
                    </a:lnTo>
                    <a:lnTo>
                      <a:pt x="455" y="359"/>
                    </a:lnTo>
                    <a:lnTo>
                      <a:pt x="455" y="381"/>
                    </a:lnTo>
                    <a:lnTo>
                      <a:pt x="455" y="395"/>
                    </a:lnTo>
                    <a:lnTo>
                      <a:pt x="455" y="408"/>
                    </a:lnTo>
                    <a:lnTo>
                      <a:pt x="454" y="419"/>
                    </a:lnTo>
                    <a:lnTo>
                      <a:pt x="453" y="429"/>
                    </a:lnTo>
                    <a:lnTo>
                      <a:pt x="450" y="440"/>
                    </a:lnTo>
                    <a:lnTo>
                      <a:pt x="444" y="451"/>
                    </a:lnTo>
                    <a:lnTo>
                      <a:pt x="437" y="462"/>
                    </a:lnTo>
                    <a:lnTo>
                      <a:pt x="427" y="475"/>
                    </a:lnTo>
                    <a:lnTo>
                      <a:pt x="422" y="479"/>
                    </a:lnTo>
                    <a:lnTo>
                      <a:pt x="416" y="483"/>
                    </a:lnTo>
                    <a:lnTo>
                      <a:pt x="409" y="485"/>
                    </a:lnTo>
                    <a:lnTo>
                      <a:pt x="403" y="487"/>
                    </a:lnTo>
                    <a:lnTo>
                      <a:pt x="396" y="487"/>
                    </a:lnTo>
                    <a:lnTo>
                      <a:pt x="389" y="487"/>
                    </a:lnTo>
                    <a:lnTo>
                      <a:pt x="381" y="486"/>
                    </a:lnTo>
                    <a:lnTo>
                      <a:pt x="375" y="484"/>
                    </a:lnTo>
                    <a:lnTo>
                      <a:pt x="368" y="481"/>
                    </a:lnTo>
                    <a:lnTo>
                      <a:pt x="361" y="478"/>
                    </a:lnTo>
                    <a:lnTo>
                      <a:pt x="355" y="474"/>
                    </a:lnTo>
                    <a:lnTo>
                      <a:pt x="348" y="469"/>
                    </a:lnTo>
                    <a:lnTo>
                      <a:pt x="343" y="463"/>
                    </a:lnTo>
                    <a:lnTo>
                      <a:pt x="338" y="458"/>
                    </a:lnTo>
                    <a:lnTo>
                      <a:pt x="334" y="452"/>
                    </a:lnTo>
                    <a:lnTo>
                      <a:pt x="331" y="446"/>
                    </a:lnTo>
                    <a:lnTo>
                      <a:pt x="325" y="431"/>
                    </a:lnTo>
                    <a:lnTo>
                      <a:pt x="322" y="417"/>
                    </a:lnTo>
                    <a:lnTo>
                      <a:pt x="319" y="401"/>
                    </a:lnTo>
                    <a:lnTo>
                      <a:pt x="317" y="385"/>
                    </a:lnTo>
                    <a:lnTo>
                      <a:pt x="317" y="354"/>
                    </a:lnTo>
                    <a:lnTo>
                      <a:pt x="316" y="323"/>
                    </a:lnTo>
                    <a:lnTo>
                      <a:pt x="315" y="304"/>
                    </a:lnTo>
                    <a:lnTo>
                      <a:pt x="313" y="286"/>
                    </a:lnTo>
                    <a:lnTo>
                      <a:pt x="311" y="268"/>
                    </a:lnTo>
                    <a:lnTo>
                      <a:pt x="308" y="250"/>
                    </a:lnTo>
                    <a:lnTo>
                      <a:pt x="304" y="233"/>
                    </a:lnTo>
                    <a:lnTo>
                      <a:pt x="299" y="215"/>
                    </a:lnTo>
                    <a:lnTo>
                      <a:pt x="292" y="198"/>
                    </a:lnTo>
                    <a:lnTo>
                      <a:pt x="284" y="180"/>
                    </a:lnTo>
                    <a:lnTo>
                      <a:pt x="272" y="155"/>
                    </a:lnTo>
                    <a:lnTo>
                      <a:pt x="258" y="133"/>
                    </a:lnTo>
                    <a:lnTo>
                      <a:pt x="250" y="122"/>
                    </a:lnTo>
                    <a:lnTo>
                      <a:pt x="242" y="112"/>
                    </a:lnTo>
                    <a:lnTo>
                      <a:pt x="234" y="102"/>
                    </a:lnTo>
                    <a:lnTo>
                      <a:pt x="224" y="92"/>
                    </a:lnTo>
                    <a:lnTo>
                      <a:pt x="215" y="83"/>
                    </a:lnTo>
                    <a:lnTo>
                      <a:pt x="205" y="75"/>
                    </a:lnTo>
                    <a:lnTo>
                      <a:pt x="193" y="67"/>
                    </a:lnTo>
                    <a:lnTo>
                      <a:pt x="182" y="59"/>
                    </a:lnTo>
                    <a:lnTo>
                      <a:pt x="170" y="53"/>
                    </a:lnTo>
                    <a:lnTo>
                      <a:pt x="156" y="47"/>
                    </a:lnTo>
                    <a:lnTo>
                      <a:pt x="142" y="41"/>
                    </a:lnTo>
                    <a:lnTo>
                      <a:pt x="127" y="35"/>
                    </a:lnTo>
                    <a:lnTo>
                      <a:pt x="115" y="32"/>
                    </a:lnTo>
                    <a:lnTo>
                      <a:pt x="103" y="31"/>
                    </a:lnTo>
                    <a:lnTo>
                      <a:pt x="92" y="30"/>
                    </a:lnTo>
                    <a:lnTo>
                      <a:pt x="81" y="30"/>
                    </a:lnTo>
                    <a:lnTo>
                      <a:pt x="69" y="32"/>
                    </a:lnTo>
                    <a:lnTo>
                      <a:pt x="59" y="34"/>
                    </a:lnTo>
                    <a:lnTo>
                      <a:pt x="50" y="38"/>
                    </a:lnTo>
                    <a:lnTo>
                      <a:pt x="40" y="43"/>
                    </a:lnTo>
                    <a:lnTo>
                      <a:pt x="32" y="48"/>
                    </a:lnTo>
                    <a:lnTo>
                      <a:pt x="24" y="54"/>
                    </a:lnTo>
                    <a:lnTo>
                      <a:pt x="18" y="61"/>
                    </a:lnTo>
                    <a:lnTo>
                      <a:pt x="12" y="69"/>
                    </a:lnTo>
                    <a:lnTo>
                      <a:pt x="6" y="78"/>
                    </a:lnTo>
                    <a:lnTo>
                      <a:pt x="3" y="87"/>
                    </a:lnTo>
                    <a:lnTo>
                      <a:pt x="1" y="97"/>
                    </a:lnTo>
                    <a:lnTo>
                      <a:pt x="0" y="108"/>
                    </a:lnTo>
                    <a:lnTo>
                      <a:pt x="2" y="106"/>
                    </a:lnTo>
                    <a:lnTo>
                      <a:pt x="8" y="100"/>
                    </a:lnTo>
                    <a:lnTo>
                      <a:pt x="19" y="93"/>
                    </a:lnTo>
                    <a:lnTo>
                      <a:pt x="32" y="86"/>
                    </a:lnTo>
                    <a:lnTo>
                      <a:pt x="39" y="82"/>
                    </a:lnTo>
                    <a:lnTo>
                      <a:pt x="49" y="79"/>
                    </a:lnTo>
                    <a:lnTo>
                      <a:pt x="58" y="77"/>
                    </a:lnTo>
                    <a:lnTo>
                      <a:pt x="67" y="75"/>
                    </a:lnTo>
                    <a:lnTo>
                      <a:pt x="78" y="74"/>
                    </a:lnTo>
                    <a:lnTo>
                      <a:pt x="89" y="74"/>
                    </a:lnTo>
                    <a:lnTo>
                      <a:pt x="100" y="76"/>
                    </a:lnTo>
                    <a:lnTo>
                      <a:pt x="112" y="78"/>
                    </a:lnTo>
                    <a:lnTo>
                      <a:pt x="124" y="83"/>
                    </a:lnTo>
                    <a:lnTo>
                      <a:pt x="137" y="89"/>
                    </a:lnTo>
                    <a:lnTo>
                      <a:pt x="149" y="97"/>
                    </a:lnTo>
                    <a:lnTo>
                      <a:pt x="161" y="108"/>
                    </a:lnTo>
                    <a:lnTo>
                      <a:pt x="175" y="120"/>
                    </a:lnTo>
                    <a:lnTo>
                      <a:pt x="188" y="136"/>
                    </a:lnTo>
                    <a:lnTo>
                      <a:pt x="201" y="153"/>
                    </a:lnTo>
                    <a:lnTo>
                      <a:pt x="214" y="174"/>
                    </a:lnTo>
                    <a:lnTo>
                      <a:pt x="227" y="198"/>
                    </a:lnTo>
                    <a:lnTo>
                      <a:pt x="241" y="225"/>
                    </a:lnTo>
                    <a:lnTo>
                      <a:pt x="253" y="255"/>
                    </a:lnTo>
                    <a:lnTo>
                      <a:pt x="266" y="289"/>
                    </a:lnTo>
                    <a:lnTo>
                      <a:pt x="279" y="326"/>
                    </a:lnTo>
                    <a:lnTo>
                      <a:pt x="291" y="367"/>
                    </a:lnTo>
                    <a:lnTo>
                      <a:pt x="303" y="413"/>
                    </a:lnTo>
                    <a:lnTo>
                      <a:pt x="314" y="462"/>
                    </a:lnTo>
                    <a:lnTo>
                      <a:pt x="316" y="470"/>
                    </a:lnTo>
                    <a:lnTo>
                      <a:pt x="319" y="477"/>
                    </a:lnTo>
                    <a:lnTo>
                      <a:pt x="323" y="483"/>
                    </a:lnTo>
                    <a:lnTo>
                      <a:pt x="326" y="489"/>
                    </a:lnTo>
                    <a:lnTo>
                      <a:pt x="331" y="494"/>
                    </a:lnTo>
                    <a:lnTo>
                      <a:pt x="335" y="499"/>
                    </a:lnTo>
                    <a:lnTo>
                      <a:pt x="340" y="503"/>
                    </a:lnTo>
                    <a:lnTo>
                      <a:pt x="346" y="506"/>
                    </a:lnTo>
                    <a:lnTo>
                      <a:pt x="351" y="509"/>
                    </a:lnTo>
                    <a:lnTo>
                      <a:pt x="358" y="512"/>
                    </a:lnTo>
                    <a:lnTo>
                      <a:pt x="364" y="514"/>
                    </a:lnTo>
                    <a:lnTo>
                      <a:pt x="371" y="515"/>
                    </a:lnTo>
                    <a:lnTo>
                      <a:pt x="384" y="517"/>
                    </a:lnTo>
                    <a:lnTo>
                      <a:pt x="398" y="517"/>
                    </a:lnTo>
                    <a:lnTo>
                      <a:pt x="411" y="516"/>
                    </a:lnTo>
                    <a:lnTo>
                      <a:pt x="424" y="513"/>
                    </a:lnTo>
                    <a:lnTo>
                      <a:pt x="436" y="509"/>
                    </a:lnTo>
                    <a:lnTo>
                      <a:pt x="447" y="504"/>
                    </a:lnTo>
                    <a:lnTo>
                      <a:pt x="456" y="498"/>
                    </a:lnTo>
                    <a:lnTo>
                      <a:pt x="463" y="490"/>
                    </a:lnTo>
                    <a:lnTo>
                      <a:pt x="466" y="486"/>
                    </a:lnTo>
                    <a:lnTo>
                      <a:pt x="468" y="482"/>
                    </a:lnTo>
                    <a:lnTo>
                      <a:pt x="469" y="477"/>
                    </a:lnTo>
                    <a:lnTo>
                      <a:pt x="470" y="473"/>
                    </a:lnTo>
                    <a:lnTo>
                      <a:pt x="473" y="429"/>
                    </a:lnTo>
                    <a:lnTo>
                      <a:pt x="479" y="390"/>
                    </a:lnTo>
                    <a:lnTo>
                      <a:pt x="485" y="353"/>
                    </a:lnTo>
                    <a:lnTo>
                      <a:pt x="491" y="318"/>
                    </a:lnTo>
                    <a:lnTo>
                      <a:pt x="499" y="286"/>
                    </a:lnTo>
                    <a:lnTo>
                      <a:pt x="508" y="256"/>
                    </a:lnTo>
                    <a:lnTo>
                      <a:pt x="516" y="229"/>
                    </a:lnTo>
                    <a:lnTo>
                      <a:pt x="525" y="204"/>
                    </a:lnTo>
                    <a:lnTo>
                      <a:pt x="535" y="181"/>
                    </a:lnTo>
                    <a:lnTo>
                      <a:pt x="546" y="160"/>
                    </a:lnTo>
                    <a:lnTo>
                      <a:pt x="556" y="142"/>
                    </a:lnTo>
                    <a:lnTo>
                      <a:pt x="567" y="125"/>
                    </a:lnTo>
                    <a:lnTo>
                      <a:pt x="579" y="111"/>
                    </a:lnTo>
                    <a:lnTo>
                      <a:pt x="590" y="97"/>
                    </a:lnTo>
                    <a:lnTo>
                      <a:pt x="602" y="86"/>
                    </a:lnTo>
                    <a:lnTo>
                      <a:pt x="614" y="77"/>
                    </a:lnTo>
                    <a:lnTo>
                      <a:pt x="625" y="68"/>
                    </a:lnTo>
                    <a:lnTo>
                      <a:pt x="637" y="61"/>
                    </a:lnTo>
                    <a:lnTo>
                      <a:pt x="648" y="56"/>
                    </a:lnTo>
                    <a:lnTo>
                      <a:pt x="659" y="52"/>
                    </a:lnTo>
                    <a:lnTo>
                      <a:pt x="671" y="49"/>
                    </a:lnTo>
                    <a:lnTo>
                      <a:pt x="681" y="47"/>
                    </a:lnTo>
                    <a:lnTo>
                      <a:pt x="690" y="46"/>
                    </a:lnTo>
                    <a:lnTo>
                      <a:pt x="701" y="46"/>
                    </a:lnTo>
                    <a:lnTo>
                      <a:pt x="709" y="46"/>
                    </a:lnTo>
                    <a:lnTo>
                      <a:pt x="718" y="48"/>
                    </a:lnTo>
                    <a:lnTo>
                      <a:pt x="726" y="50"/>
                    </a:lnTo>
                    <a:lnTo>
                      <a:pt x="733" y="52"/>
                    </a:lnTo>
                    <a:lnTo>
                      <a:pt x="739" y="55"/>
                    </a:lnTo>
                    <a:lnTo>
                      <a:pt x="744" y="58"/>
                    </a:lnTo>
                    <a:lnTo>
                      <a:pt x="748" y="61"/>
                    </a:lnTo>
                    <a:lnTo>
                      <a:pt x="751" y="65"/>
                    </a:lnTo>
                    <a:lnTo>
                      <a:pt x="753" y="54"/>
                    </a:lnTo>
                    <a:lnTo>
                      <a:pt x="753" y="45"/>
                    </a:lnTo>
                    <a:lnTo>
                      <a:pt x="751" y="35"/>
                    </a:lnTo>
                    <a:lnTo>
                      <a:pt x="747" y="28"/>
                    </a:lnTo>
                    <a:lnTo>
                      <a:pt x="742" y="22"/>
                    </a:lnTo>
                    <a:lnTo>
                      <a:pt x="736" y="16"/>
                    </a:lnTo>
                    <a:lnTo>
                      <a:pt x="728" y="12"/>
                    </a:lnTo>
                    <a:lnTo>
                      <a:pt x="719" y="7"/>
                    </a:lnTo>
                    <a:lnTo>
                      <a:pt x="709" y="4"/>
                    </a:lnTo>
                    <a:lnTo>
                      <a:pt x="699" y="2"/>
                    </a:lnTo>
                    <a:lnTo>
                      <a:pt x="687" y="1"/>
                    </a:lnTo>
                    <a:lnTo>
                      <a:pt x="676" y="0"/>
                    </a:lnTo>
                    <a:lnTo>
                      <a:pt x="664" y="0"/>
                    </a:lnTo>
                    <a:lnTo>
                      <a:pt x="652" y="0"/>
                    </a:lnTo>
                    <a:lnTo>
                      <a:pt x="640" y="1"/>
                    </a:lnTo>
                    <a:lnTo>
                      <a:pt x="628" y="3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59" name="Freeform 135"/>
              <p:cNvSpPr>
                <a:spLocks/>
              </p:cNvSpPr>
              <p:nvPr/>
            </p:nvSpPr>
            <p:spPr bwMode="auto">
              <a:xfrm>
                <a:off x="3511" y="1895"/>
                <a:ext cx="108" cy="50"/>
              </a:xfrm>
              <a:custGeom>
                <a:avLst/>
                <a:gdLst>
                  <a:gd name="T0" fmla="*/ 0 w 752"/>
                  <a:gd name="T1" fmla="*/ 0 h 347"/>
                  <a:gd name="T2" fmla="*/ 0 w 752"/>
                  <a:gd name="T3" fmla="*/ 0 h 347"/>
                  <a:gd name="T4" fmla="*/ 0 w 752"/>
                  <a:gd name="T5" fmla="*/ 0 h 347"/>
                  <a:gd name="T6" fmla="*/ 0 w 752"/>
                  <a:gd name="T7" fmla="*/ 0 h 347"/>
                  <a:gd name="T8" fmla="*/ 0 w 752"/>
                  <a:gd name="T9" fmla="*/ 0 h 347"/>
                  <a:gd name="T10" fmla="*/ 0 w 752"/>
                  <a:gd name="T11" fmla="*/ 0 h 347"/>
                  <a:gd name="T12" fmla="*/ 0 w 752"/>
                  <a:gd name="T13" fmla="*/ 0 h 347"/>
                  <a:gd name="T14" fmla="*/ 0 w 752"/>
                  <a:gd name="T15" fmla="*/ 0 h 347"/>
                  <a:gd name="T16" fmla="*/ 0 w 752"/>
                  <a:gd name="T17" fmla="*/ 0 h 347"/>
                  <a:gd name="T18" fmla="*/ 0 w 752"/>
                  <a:gd name="T19" fmla="*/ 0 h 347"/>
                  <a:gd name="T20" fmla="*/ 0 w 752"/>
                  <a:gd name="T21" fmla="*/ 0 h 347"/>
                  <a:gd name="T22" fmla="*/ 0 w 752"/>
                  <a:gd name="T23" fmla="*/ 0 h 347"/>
                  <a:gd name="T24" fmla="*/ 0 w 752"/>
                  <a:gd name="T25" fmla="*/ 0 h 347"/>
                  <a:gd name="T26" fmla="*/ 0 w 752"/>
                  <a:gd name="T27" fmla="*/ 0 h 347"/>
                  <a:gd name="T28" fmla="*/ 0 w 752"/>
                  <a:gd name="T29" fmla="*/ 0 h 347"/>
                  <a:gd name="T30" fmla="*/ 0 w 752"/>
                  <a:gd name="T31" fmla="*/ 0 h 347"/>
                  <a:gd name="T32" fmla="*/ 0 w 752"/>
                  <a:gd name="T33" fmla="*/ 0 h 347"/>
                  <a:gd name="T34" fmla="*/ 0 w 752"/>
                  <a:gd name="T35" fmla="*/ 0 h 347"/>
                  <a:gd name="T36" fmla="*/ 0 w 752"/>
                  <a:gd name="T37" fmla="*/ 0 h 347"/>
                  <a:gd name="T38" fmla="*/ 0 w 752"/>
                  <a:gd name="T39" fmla="*/ 0 h 347"/>
                  <a:gd name="T40" fmla="*/ 0 w 752"/>
                  <a:gd name="T41" fmla="*/ 0 h 347"/>
                  <a:gd name="T42" fmla="*/ 0 w 752"/>
                  <a:gd name="T43" fmla="*/ 0 h 347"/>
                  <a:gd name="T44" fmla="*/ 0 w 752"/>
                  <a:gd name="T45" fmla="*/ 0 h 347"/>
                  <a:gd name="T46" fmla="*/ 0 w 752"/>
                  <a:gd name="T47" fmla="*/ 0 h 347"/>
                  <a:gd name="T48" fmla="*/ 0 w 752"/>
                  <a:gd name="T49" fmla="*/ 0 h 347"/>
                  <a:gd name="T50" fmla="*/ 0 w 752"/>
                  <a:gd name="T51" fmla="*/ 0 h 347"/>
                  <a:gd name="T52" fmla="*/ 0 w 752"/>
                  <a:gd name="T53" fmla="*/ 0 h 347"/>
                  <a:gd name="T54" fmla="*/ 0 w 752"/>
                  <a:gd name="T55" fmla="*/ 0 h 347"/>
                  <a:gd name="T56" fmla="*/ 0 w 752"/>
                  <a:gd name="T57" fmla="*/ 0 h 347"/>
                  <a:gd name="T58" fmla="*/ 0 w 752"/>
                  <a:gd name="T59" fmla="*/ 0 h 347"/>
                  <a:gd name="T60" fmla="*/ 0 w 752"/>
                  <a:gd name="T61" fmla="*/ 0 h 347"/>
                  <a:gd name="T62" fmla="*/ 0 w 752"/>
                  <a:gd name="T63" fmla="*/ 0 h 347"/>
                  <a:gd name="T64" fmla="*/ 0 w 752"/>
                  <a:gd name="T65" fmla="*/ 0 h 347"/>
                  <a:gd name="T66" fmla="*/ 0 w 752"/>
                  <a:gd name="T67" fmla="*/ 0 h 347"/>
                  <a:gd name="T68" fmla="*/ 0 w 752"/>
                  <a:gd name="T69" fmla="*/ 0 h 347"/>
                  <a:gd name="T70" fmla="*/ 0 w 752"/>
                  <a:gd name="T71" fmla="*/ 0 h 347"/>
                  <a:gd name="T72" fmla="*/ 0 w 752"/>
                  <a:gd name="T73" fmla="*/ 0 h 347"/>
                  <a:gd name="T74" fmla="*/ 0 w 752"/>
                  <a:gd name="T75" fmla="*/ 0 h 347"/>
                  <a:gd name="T76" fmla="*/ 0 w 752"/>
                  <a:gd name="T77" fmla="*/ 0 h 347"/>
                  <a:gd name="T78" fmla="*/ 0 w 752"/>
                  <a:gd name="T79" fmla="*/ 0 h 347"/>
                  <a:gd name="T80" fmla="*/ 0 w 752"/>
                  <a:gd name="T81" fmla="*/ 0 h 347"/>
                  <a:gd name="T82" fmla="*/ 0 w 752"/>
                  <a:gd name="T83" fmla="*/ 0 h 347"/>
                  <a:gd name="T84" fmla="*/ 0 w 752"/>
                  <a:gd name="T85" fmla="*/ 0 h 347"/>
                  <a:gd name="T86" fmla="*/ 0 w 752"/>
                  <a:gd name="T87" fmla="*/ 0 h 347"/>
                  <a:gd name="T88" fmla="*/ 0 w 752"/>
                  <a:gd name="T89" fmla="*/ 0 h 347"/>
                  <a:gd name="T90" fmla="*/ 0 w 752"/>
                  <a:gd name="T91" fmla="*/ 0 h 347"/>
                  <a:gd name="T92" fmla="*/ 0 w 752"/>
                  <a:gd name="T93" fmla="*/ 0 h 347"/>
                  <a:gd name="T94" fmla="*/ 0 w 752"/>
                  <a:gd name="T95" fmla="*/ 0 h 347"/>
                  <a:gd name="T96" fmla="*/ 0 w 752"/>
                  <a:gd name="T97" fmla="*/ 0 h 347"/>
                  <a:gd name="T98" fmla="*/ 0 w 752"/>
                  <a:gd name="T99" fmla="*/ 0 h 347"/>
                  <a:gd name="T100" fmla="*/ 0 w 752"/>
                  <a:gd name="T101" fmla="*/ 0 h 347"/>
                  <a:gd name="T102" fmla="*/ 0 w 752"/>
                  <a:gd name="T103" fmla="*/ 0 h 347"/>
                  <a:gd name="T104" fmla="*/ 0 w 752"/>
                  <a:gd name="T105" fmla="*/ 0 h 347"/>
                  <a:gd name="T106" fmla="*/ 0 w 752"/>
                  <a:gd name="T107" fmla="*/ 0 h 347"/>
                  <a:gd name="T108" fmla="*/ 0 w 752"/>
                  <a:gd name="T109" fmla="*/ 0 h 347"/>
                  <a:gd name="T110" fmla="*/ 0 w 752"/>
                  <a:gd name="T111" fmla="*/ 0 h 347"/>
                  <a:gd name="T112" fmla="*/ 0 w 752"/>
                  <a:gd name="T113" fmla="*/ 0 h 347"/>
                  <a:gd name="T114" fmla="*/ 0 w 752"/>
                  <a:gd name="T115" fmla="*/ 0 h 347"/>
                  <a:gd name="T116" fmla="*/ 0 w 752"/>
                  <a:gd name="T117" fmla="*/ 0 h 347"/>
                  <a:gd name="T118" fmla="*/ 0 w 752"/>
                  <a:gd name="T119" fmla="*/ 0 h 34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52"/>
                  <a:gd name="T181" fmla="*/ 0 h 347"/>
                  <a:gd name="T182" fmla="*/ 752 w 752"/>
                  <a:gd name="T183" fmla="*/ 347 h 34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52" h="347">
                    <a:moveTo>
                      <a:pt x="556" y="31"/>
                    </a:moveTo>
                    <a:lnTo>
                      <a:pt x="549" y="36"/>
                    </a:lnTo>
                    <a:lnTo>
                      <a:pt x="541" y="41"/>
                    </a:lnTo>
                    <a:lnTo>
                      <a:pt x="534" y="47"/>
                    </a:lnTo>
                    <a:lnTo>
                      <a:pt x="528" y="54"/>
                    </a:lnTo>
                    <a:lnTo>
                      <a:pt x="522" y="62"/>
                    </a:lnTo>
                    <a:lnTo>
                      <a:pt x="517" y="71"/>
                    </a:lnTo>
                    <a:lnTo>
                      <a:pt x="513" y="80"/>
                    </a:lnTo>
                    <a:lnTo>
                      <a:pt x="510" y="89"/>
                    </a:lnTo>
                    <a:lnTo>
                      <a:pt x="509" y="98"/>
                    </a:lnTo>
                    <a:lnTo>
                      <a:pt x="509" y="105"/>
                    </a:lnTo>
                    <a:lnTo>
                      <a:pt x="509" y="112"/>
                    </a:lnTo>
                    <a:lnTo>
                      <a:pt x="511" y="119"/>
                    </a:lnTo>
                    <a:lnTo>
                      <a:pt x="513" y="125"/>
                    </a:lnTo>
                    <a:lnTo>
                      <a:pt x="516" y="132"/>
                    </a:lnTo>
                    <a:lnTo>
                      <a:pt x="521" y="137"/>
                    </a:lnTo>
                    <a:lnTo>
                      <a:pt x="526" y="142"/>
                    </a:lnTo>
                    <a:lnTo>
                      <a:pt x="531" y="146"/>
                    </a:lnTo>
                    <a:lnTo>
                      <a:pt x="539" y="151"/>
                    </a:lnTo>
                    <a:lnTo>
                      <a:pt x="547" y="155"/>
                    </a:lnTo>
                    <a:lnTo>
                      <a:pt x="558" y="158"/>
                    </a:lnTo>
                    <a:lnTo>
                      <a:pt x="568" y="160"/>
                    </a:lnTo>
                    <a:lnTo>
                      <a:pt x="579" y="160"/>
                    </a:lnTo>
                    <a:lnTo>
                      <a:pt x="590" y="160"/>
                    </a:lnTo>
                    <a:lnTo>
                      <a:pt x="600" y="158"/>
                    </a:lnTo>
                    <a:lnTo>
                      <a:pt x="610" y="154"/>
                    </a:lnTo>
                    <a:lnTo>
                      <a:pt x="619" y="151"/>
                    </a:lnTo>
                    <a:lnTo>
                      <a:pt x="626" y="147"/>
                    </a:lnTo>
                    <a:lnTo>
                      <a:pt x="631" y="143"/>
                    </a:lnTo>
                    <a:lnTo>
                      <a:pt x="636" y="138"/>
                    </a:lnTo>
                    <a:lnTo>
                      <a:pt x="640" y="132"/>
                    </a:lnTo>
                    <a:lnTo>
                      <a:pt x="644" y="127"/>
                    </a:lnTo>
                    <a:lnTo>
                      <a:pt x="645" y="120"/>
                    </a:lnTo>
                    <a:lnTo>
                      <a:pt x="646" y="113"/>
                    </a:lnTo>
                    <a:lnTo>
                      <a:pt x="646" y="107"/>
                    </a:lnTo>
                    <a:lnTo>
                      <a:pt x="644" y="102"/>
                    </a:lnTo>
                    <a:lnTo>
                      <a:pt x="641" y="97"/>
                    </a:lnTo>
                    <a:lnTo>
                      <a:pt x="638" y="91"/>
                    </a:lnTo>
                    <a:lnTo>
                      <a:pt x="634" y="87"/>
                    </a:lnTo>
                    <a:lnTo>
                      <a:pt x="630" y="83"/>
                    </a:lnTo>
                    <a:lnTo>
                      <a:pt x="624" y="80"/>
                    </a:lnTo>
                    <a:lnTo>
                      <a:pt x="618" y="77"/>
                    </a:lnTo>
                    <a:lnTo>
                      <a:pt x="611" y="75"/>
                    </a:lnTo>
                    <a:lnTo>
                      <a:pt x="605" y="74"/>
                    </a:lnTo>
                    <a:lnTo>
                      <a:pt x="599" y="73"/>
                    </a:lnTo>
                    <a:lnTo>
                      <a:pt x="593" y="73"/>
                    </a:lnTo>
                    <a:lnTo>
                      <a:pt x="588" y="74"/>
                    </a:lnTo>
                    <a:lnTo>
                      <a:pt x="582" y="75"/>
                    </a:lnTo>
                    <a:lnTo>
                      <a:pt x="576" y="77"/>
                    </a:lnTo>
                    <a:lnTo>
                      <a:pt x="572" y="79"/>
                    </a:lnTo>
                    <a:lnTo>
                      <a:pt x="568" y="82"/>
                    </a:lnTo>
                    <a:lnTo>
                      <a:pt x="566" y="85"/>
                    </a:lnTo>
                    <a:lnTo>
                      <a:pt x="563" y="88"/>
                    </a:lnTo>
                    <a:lnTo>
                      <a:pt x="562" y="91"/>
                    </a:lnTo>
                    <a:lnTo>
                      <a:pt x="561" y="94"/>
                    </a:lnTo>
                    <a:lnTo>
                      <a:pt x="560" y="99"/>
                    </a:lnTo>
                    <a:lnTo>
                      <a:pt x="560" y="103"/>
                    </a:lnTo>
                    <a:lnTo>
                      <a:pt x="561" y="107"/>
                    </a:lnTo>
                    <a:lnTo>
                      <a:pt x="582" y="103"/>
                    </a:lnTo>
                    <a:lnTo>
                      <a:pt x="582" y="100"/>
                    </a:lnTo>
                    <a:lnTo>
                      <a:pt x="582" y="97"/>
                    </a:lnTo>
                    <a:lnTo>
                      <a:pt x="583" y="94"/>
                    </a:lnTo>
                    <a:lnTo>
                      <a:pt x="585" y="92"/>
                    </a:lnTo>
                    <a:lnTo>
                      <a:pt x="590" y="90"/>
                    </a:lnTo>
                    <a:lnTo>
                      <a:pt x="595" y="90"/>
                    </a:lnTo>
                    <a:lnTo>
                      <a:pt x="602" y="90"/>
                    </a:lnTo>
                    <a:lnTo>
                      <a:pt x="608" y="92"/>
                    </a:lnTo>
                    <a:lnTo>
                      <a:pt x="614" y="94"/>
                    </a:lnTo>
                    <a:lnTo>
                      <a:pt x="619" y="99"/>
                    </a:lnTo>
                    <a:lnTo>
                      <a:pt x="621" y="102"/>
                    </a:lnTo>
                    <a:lnTo>
                      <a:pt x="623" y="105"/>
                    </a:lnTo>
                    <a:lnTo>
                      <a:pt x="624" y="109"/>
                    </a:lnTo>
                    <a:lnTo>
                      <a:pt x="625" y="113"/>
                    </a:lnTo>
                    <a:lnTo>
                      <a:pt x="624" y="118"/>
                    </a:lnTo>
                    <a:lnTo>
                      <a:pt x="623" y="123"/>
                    </a:lnTo>
                    <a:lnTo>
                      <a:pt x="620" y="127"/>
                    </a:lnTo>
                    <a:lnTo>
                      <a:pt x="618" y="131"/>
                    </a:lnTo>
                    <a:lnTo>
                      <a:pt x="610" y="136"/>
                    </a:lnTo>
                    <a:lnTo>
                      <a:pt x="602" y="139"/>
                    </a:lnTo>
                    <a:lnTo>
                      <a:pt x="595" y="141"/>
                    </a:lnTo>
                    <a:lnTo>
                      <a:pt x="588" y="142"/>
                    </a:lnTo>
                    <a:lnTo>
                      <a:pt x="579" y="143"/>
                    </a:lnTo>
                    <a:lnTo>
                      <a:pt x="572" y="143"/>
                    </a:lnTo>
                    <a:lnTo>
                      <a:pt x="564" y="142"/>
                    </a:lnTo>
                    <a:lnTo>
                      <a:pt x="558" y="140"/>
                    </a:lnTo>
                    <a:lnTo>
                      <a:pt x="551" y="137"/>
                    </a:lnTo>
                    <a:lnTo>
                      <a:pt x="545" y="134"/>
                    </a:lnTo>
                    <a:lnTo>
                      <a:pt x="540" y="130"/>
                    </a:lnTo>
                    <a:lnTo>
                      <a:pt x="537" y="125"/>
                    </a:lnTo>
                    <a:lnTo>
                      <a:pt x="534" y="121"/>
                    </a:lnTo>
                    <a:lnTo>
                      <a:pt x="532" y="116"/>
                    </a:lnTo>
                    <a:lnTo>
                      <a:pt x="530" y="107"/>
                    </a:lnTo>
                    <a:lnTo>
                      <a:pt x="530" y="99"/>
                    </a:lnTo>
                    <a:lnTo>
                      <a:pt x="531" y="91"/>
                    </a:lnTo>
                    <a:lnTo>
                      <a:pt x="533" y="84"/>
                    </a:lnTo>
                    <a:lnTo>
                      <a:pt x="536" y="77"/>
                    </a:lnTo>
                    <a:lnTo>
                      <a:pt x="540" y="70"/>
                    </a:lnTo>
                    <a:lnTo>
                      <a:pt x="544" y="63"/>
                    </a:lnTo>
                    <a:lnTo>
                      <a:pt x="549" y="57"/>
                    </a:lnTo>
                    <a:lnTo>
                      <a:pt x="556" y="53"/>
                    </a:lnTo>
                    <a:lnTo>
                      <a:pt x="561" y="48"/>
                    </a:lnTo>
                    <a:lnTo>
                      <a:pt x="568" y="45"/>
                    </a:lnTo>
                    <a:lnTo>
                      <a:pt x="579" y="38"/>
                    </a:lnTo>
                    <a:lnTo>
                      <a:pt x="591" y="31"/>
                    </a:lnTo>
                    <a:lnTo>
                      <a:pt x="601" y="26"/>
                    </a:lnTo>
                    <a:lnTo>
                      <a:pt x="611" y="22"/>
                    </a:lnTo>
                    <a:lnTo>
                      <a:pt x="622" y="19"/>
                    </a:lnTo>
                    <a:lnTo>
                      <a:pt x="633" y="17"/>
                    </a:lnTo>
                    <a:lnTo>
                      <a:pt x="645" y="17"/>
                    </a:lnTo>
                    <a:lnTo>
                      <a:pt x="658" y="18"/>
                    </a:lnTo>
                    <a:lnTo>
                      <a:pt x="667" y="20"/>
                    </a:lnTo>
                    <a:lnTo>
                      <a:pt x="677" y="23"/>
                    </a:lnTo>
                    <a:lnTo>
                      <a:pt x="686" y="26"/>
                    </a:lnTo>
                    <a:lnTo>
                      <a:pt x="693" y="30"/>
                    </a:lnTo>
                    <a:lnTo>
                      <a:pt x="700" y="36"/>
                    </a:lnTo>
                    <a:lnTo>
                      <a:pt x="708" y="42"/>
                    </a:lnTo>
                    <a:lnTo>
                      <a:pt x="713" y="48"/>
                    </a:lnTo>
                    <a:lnTo>
                      <a:pt x="718" y="55"/>
                    </a:lnTo>
                    <a:lnTo>
                      <a:pt x="722" y="61"/>
                    </a:lnTo>
                    <a:lnTo>
                      <a:pt x="724" y="69"/>
                    </a:lnTo>
                    <a:lnTo>
                      <a:pt x="727" y="76"/>
                    </a:lnTo>
                    <a:lnTo>
                      <a:pt x="729" y="83"/>
                    </a:lnTo>
                    <a:lnTo>
                      <a:pt x="730" y="91"/>
                    </a:lnTo>
                    <a:lnTo>
                      <a:pt x="731" y="99"/>
                    </a:lnTo>
                    <a:lnTo>
                      <a:pt x="731" y="107"/>
                    </a:lnTo>
                    <a:lnTo>
                      <a:pt x="731" y="115"/>
                    </a:lnTo>
                    <a:lnTo>
                      <a:pt x="729" y="132"/>
                    </a:lnTo>
                    <a:lnTo>
                      <a:pt x="725" y="148"/>
                    </a:lnTo>
                    <a:lnTo>
                      <a:pt x="722" y="157"/>
                    </a:lnTo>
                    <a:lnTo>
                      <a:pt x="719" y="165"/>
                    </a:lnTo>
                    <a:lnTo>
                      <a:pt x="715" y="173"/>
                    </a:lnTo>
                    <a:lnTo>
                      <a:pt x="711" y="180"/>
                    </a:lnTo>
                    <a:lnTo>
                      <a:pt x="703" y="191"/>
                    </a:lnTo>
                    <a:lnTo>
                      <a:pt x="696" y="201"/>
                    </a:lnTo>
                    <a:lnTo>
                      <a:pt x="687" y="211"/>
                    </a:lnTo>
                    <a:lnTo>
                      <a:pt x="679" y="221"/>
                    </a:lnTo>
                    <a:lnTo>
                      <a:pt x="668" y="230"/>
                    </a:lnTo>
                    <a:lnTo>
                      <a:pt x="658" y="239"/>
                    </a:lnTo>
                    <a:lnTo>
                      <a:pt x="647" y="249"/>
                    </a:lnTo>
                    <a:lnTo>
                      <a:pt x="635" y="257"/>
                    </a:lnTo>
                    <a:lnTo>
                      <a:pt x="624" y="265"/>
                    </a:lnTo>
                    <a:lnTo>
                      <a:pt x="611" y="272"/>
                    </a:lnTo>
                    <a:lnTo>
                      <a:pt x="599" y="279"/>
                    </a:lnTo>
                    <a:lnTo>
                      <a:pt x="587" y="286"/>
                    </a:lnTo>
                    <a:lnTo>
                      <a:pt x="573" y="291"/>
                    </a:lnTo>
                    <a:lnTo>
                      <a:pt x="561" y="296"/>
                    </a:lnTo>
                    <a:lnTo>
                      <a:pt x="547" y="300"/>
                    </a:lnTo>
                    <a:lnTo>
                      <a:pt x="535" y="303"/>
                    </a:lnTo>
                    <a:lnTo>
                      <a:pt x="510" y="310"/>
                    </a:lnTo>
                    <a:lnTo>
                      <a:pt x="487" y="315"/>
                    </a:lnTo>
                    <a:lnTo>
                      <a:pt x="465" y="319"/>
                    </a:lnTo>
                    <a:lnTo>
                      <a:pt x="444" y="323"/>
                    </a:lnTo>
                    <a:lnTo>
                      <a:pt x="424" y="325"/>
                    </a:lnTo>
                    <a:lnTo>
                      <a:pt x="405" y="327"/>
                    </a:lnTo>
                    <a:lnTo>
                      <a:pt x="386" y="329"/>
                    </a:lnTo>
                    <a:lnTo>
                      <a:pt x="368" y="329"/>
                    </a:lnTo>
                    <a:lnTo>
                      <a:pt x="349" y="329"/>
                    </a:lnTo>
                    <a:lnTo>
                      <a:pt x="330" y="329"/>
                    </a:lnTo>
                    <a:lnTo>
                      <a:pt x="311" y="327"/>
                    </a:lnTo>
                    <a:lnTo>
                      <a:pt x="291" y="326"/>
                    </a:lnTo>
                    <a:lnTo>
                      <a:pt x="250" y="320"/>
                    </a:lnTo>
                    <a:lnTo>
                      <a:pt x="204" y="313"/>
                    </a:lnTo>
                    <a:lnTo>
                      <a:pt x="193" y="311"/>
                    </a:lnTo>
                    <a:lnTo>
                      <a:pt x="182" y="306"/>
                    </a:lnTo>
                    <a:lnTo>
                      <a:pt x="169" y="302"/>
                    </a:lnTo>
                    <a:lnTo>
                      <a:pt x="157" y="297"/>
                    </a:lnTo>
                    <a:lnTo>
                      <a:pt x="144" y="292"/>
                    </a:lnTo>
                    <a:lnTo>
                      <a:pt x="132" y="286"/>
                    </a:lnTo>
                    <a:lnTo>
                      <a:pt x="120" y="279"/>
                    </a:lnTo>
                    <a:lnTo>
                      <a:pt x="108" y="271"/>
                    </a:lnTo>
                    <a:lnTo>
                      <a:pt x="96" y="263"/>
                    </a:lnTo>
                    <a:lnTo>
                      <a:pt x="84" y="255"/>
                    </a:lnTo>
                    <a:lnTo>
                      <a:pt x="74" y="246"/>
                    </a:lnTo>
                    <a:lnTo>
                      <a:pt x="65" y="237"/>
                    </a:lnTo>
                    <a:lnTo>
                      <a:pt x="56" y="228"/>
                    </a:lnTo>
                    <a:lnTo>
                      <a:pt x="48" y="219"/>
                    </a:lnTo>
                    <a:lnTo>
                      <a:pt x="41" y="209"/>
                    </a:lnTo>
                    <a:lnTo>
                      <a:pt x="36" y="199"/>
                    </a:lnTo>
                    <a:lnTo>
                      <a:pt x="30" y="183"/>
                    </a:lnTo>
                    <a:lnTo>
                      <a:pt x="25" y="167"/>
                    </a:lnTo>
                    <a:lnTo>
                      <a:pt x="22" y="159"/>
                    </a:lnTo>
                    <a:lnTo>
                      <a:pt x="21" y="149"/>
                    </a:lnTo>
                    <a:lnTo>
                      <a:pt x="20" y="141"/>
                    </a:lnTo>
                    <a:lnTo>
                      <a:pt x="20" y="132"/>
                    </a:lnTo>
                    <a:lnTo>
                      <a:pt x="21" y="123"/>
                    </a:lnTo>
                    <a:lnTo>
                      <a:pt x="22" y="115"/>
                    </a:lnTo>
                    <a:lnTo>
                      <a:pt x="25" y="107"/>
                    </a:lnTo>
                    <a:lnTo>
                      <a:pt x="28" y="100"/>
                    </a:lnTo>
                    <a:lnTo>
                      <a:pt x="32" y="91"/>
                    </a:lnTo>
                    <a:lnTo>
                      <a:pt x="37" y="85"/>
                    </a:lnTo>
                    <a:lnTo>
                      <a:pt x="43" y="78"/>
                    </a:lnTo>
                    <a:lnTo>
                      <a:pt x="50" y="73"/>
                    </a:lnTo>
                    <a:lnTo>
                      <a:pt x="61" y="67"/>
                    </a:lnTo>
                    <a:lnTo>
                      <a:pt x="72" y="61"/>
                    </a:lnTo>
                    <a:lnTo>
                      <a:pt x="84" y="57"/>
                    </a:lnTo>
                    <a:lnTo>
                      <a:pt x="98" y="54"/>
                    </a:lnTo>
                    <a:lnTo>
                      <a:pt x="112" y="53"/>
                    </a:lnTo>
                    <a:lnTo>
                      <a:pt x="126" y="52"/>
                    </a:lnTo>
                    <a:lnTo>
                      <a:pt x="139" y="53"/>
                    </a:lnTo>
                    <a:lnTo>
                      <a:pt x="153" y="55"/>
                    </a:lnTo>
                    <a:lnTo>
                      <a:pt x="159" y="57"/>
                    </a:lnTo>
                    <a:lnTo>
                      <a:pt x="165" y="59"/>
                    </a:lnTo>
                    <a:lnTo>
                      <a:pt x="171" y="62"/>
                    </a:lnTo>
                    <a:lnTo>
                      <a:pt x="177" y="66"/>
                    </a:lnTo>
                    <a:lnTo>
                      <a:pt x="183" y="71"/>
                    </a:lnTo>
                    <a:lnTo>
                      <a:pt x="188" y="76"/>
                    </a:lnTo>
                    <a:lnTo>
                      <a:pt x="192" y="82"/>
                    </a:lnTo>
                    <a:lnTo>
                      <a:pt x="195" y="90"/>
                    </a:lnTo>
                    <a:lnTo>
                      <a:pt x="196" y="98"/>
                    </a:lnTo>
                    <a:lnTo>
                      <a:pt x="197" y="105"/>
                    </a:lnTo>
                    <a:lnTo>
                      <a:pt x="196" y="112"/>
                    </a:lnTo>
                    <a:lnTo>
                      <a:pt x="194" y="118"/>
                    </a:lnTo>
                    <a:lnTo>
                      <a:pt x="191" y="124"/>
                    </a:lnTo>
                    <a:lnTo>
                      <a:pt x="187" y="131"/>
                    </a:lnTo>
                    <a:lnTo>
                      <a:pt x="182" y="136"/>
                    </a:lnTo>
                    <a:lnTo>
                      <a:pt x="175" y="141"/>
                    </a:lnTo>
                    <a:lnTo>
                      <a:pt x="170" y="144"/>
                    </a:lnTo>
                    <a:lnTo>
                      <a:pt x="164" y="147"/>
                    </a:lnTo>
                    <a:lnTo>
                      <a:pt x="158" y="149"/>
                    </a:lnTo>
                    <a:lnTo>
                      <a:pt x="152" y="150"/>
                    </a:lnTo>
                    <a:lnTo>
                      <a:pt x="144" y="151"/>
                    </a:lnTo>
                    <a:lnTo>
                      <a:pt x="139" y="151"/>
                    </a:lnTo>
                    <a:lnTo>
                      <a:pt x="133" y="151"/>
                    </a:lnTo>
                    <a:lnTo>
                      <a:pt x="128" y="149"/>
                    </a:lnTo>
                    <a:lnTo>
                      <a:pt x="124" y="147"/>
                    </a:lnTo>
                    <a:lnTo>
                      <a:pt x="121" y="145"/>
                    </a:lnTo>
                    <a:lnTo>
                      <a:pt x="118" y="142"/>
                    </a:lnTo>
                    <a:lnTo>
                      <a:pt x="116" y="140"/>
                    </a:lnTo>
                    <a:lnTo>
                      <a:pt x="113" y="133"/>
                    </a:lnTo>
                    <a:lnTo>
                      <a:pt x="113" y="127"/>
                    </a:lnTo>
                    <a:lnTo>
                      <a:pt x="93" y="128"/>
                    </a:lnTo>
                    <a:lnTo>
                      <a:pt x="93" y="134"/>
                    </a:lnTo>
                    <a:lnTo>
                      <a:pt x="94" y="140"/>
                    </a:lnTo>
                    <a:lnTo>
                      <a:pt x="96" y="145"/>
                    </a:lnTo>
                    <a:lnTo>
                      <a:pt x="99" y="150"/>
                    </a:lnTo>
                    <a:lnTo>
                      <a:pt x="103" y="155"/>
                    </a:lnTo>
                    <a:lnTo>
                      <a:pt x="107" y="159"/>
                    </a:lnTo>
                    <a:lnTo>
                      <a:pt x="112" y="162"/>
                    </a:lnTo>
                    <a:lnTo>
                      <a:pt x="119" y="165"/>
                    </a:lnTo>
                    <a:lnTo>
                      <a:pt x="127" y="167"/>
                    </a:lnTo>
                    <a:lnTo>
                      <a:pt x="135" y="168"/>
                    </a:lnTo>
                    <a:lnTo>
                      <a:pt x="144" y="168"/>
                    </a:lnTo>
                    <a:lnTo>
                      <a:pt x="154" y="167"/>
                    </a:lnTo>
                    <a:lnTo>
                      <a:pt x="163" y="166"/>
                    </a:lnTo>
                    <a:lnTo>
                      <a:pt x="172" y="163"/>
                    </a:lnTo>
                    <a:lnTo>
                      <a:pt x="181" y="159"/>
                    </a:lnTo>
                    <a:lnTo>
                      <a:pt x="189" y="153"/>
                    </a:lnTo>
                    <a:lnTo>
                      <a:pt x="197" y="147"/>
                    </a:lnTo>
                    <a:lnTo>
                      <a:pt x="204" y="140"/>
                    </a:lnTo>
                    <a:lnTo>
                      <a:pt x="209" y="132"/>
                    </a:lnTo>
                    <a:lnTo>
                      <a:pt x="215" y="123"/>
                    </a:lnTo>
                    <a:lnTo>
                      <a:pt x="217" y="115"/>
                    </a:lnTo>
                    <a:lnTo>
                      <a:pt x="218" y="106"/>
                    </a:lnTo>
                    <a:lnTo>
                      <a:pt x="218" y="96"/>
                    </a:lnTo>
                    <a:lnTo>
                      <a:pt x="216" y="86"/>
                    </a:lnTo>
                    <a:lnTo>
                      <a:pt x="212" y="78"/>
                    </a:lnTo>
                    <a:lnTo>
                      <a:pt x="207" y="70"/>
                    </a:lnTo>
                    <a:lnTo>
                      <a:pt x="202" y="63"/>
                    </a:lnTo>
                    <a:lnTo>
                      <a:pt x="196" y="56"/>
                    </a:lnTo>
                    <a:lnTo>
                      <a:pt x="188" y="51"/>
                    </a:lnTo>
                    <a:lnTo>
                      <a:pt x="180" y="47"/>
                    </a:lnTo>
                    <a:lnTo>
                      <a:pt x="169" y="43"/>
                    </a:lnTo>
                    <a:lnTo>
                      <a:pt x="159" y="40"/>
                    </a:lnTo>
                    <a:lnTo>
                      <a:pt x="143" y="37"/>
                    </a:lnTo>
                    <a:lnTo>
                      <a:pt x="127" y="36"/>
                    </a:lnTo>
                    <a:lnTo>
                      <a:pt x="110" y="37"/>
                    </a:lnTo>
                    <a:lnTo>
                      <a:pt x="94" y="39"/>
                    </a:lnTo>
                    <a:lnTo>
                      <a:pt x="78" y="42"/>
                    </a:lnTo>
                    <a:lnTo>
                      <a:pt x="63" y="47"/>
                    </a:lnTo>
                    <a:lnTo>
                      <a:pt x="49" y="52"/>
                    </a:lnTo>
                    <a:lnTo>
                      <a:pt x="37" y="59"/>
                    </a:lnTo>
                    <a:lnTo>
                      <a:pt x="29" y="67"/>
                    </a:lnTo>
                    <a:lnTo>
                      <a:pt x="20" y="75"/>
                    </a:lnTo>
                    <a:lnTo>
                      <a:pt x="14" y="83"/>
                    </a:lnTo>
                    <a:lnTo>
                      <a:pt x="9" y="91"/>
                    </a:lnTo>
                    <a:lnTo>
                      <a:pt x="6" y="101"/>
                    </a:lnTo>
                    <a:lnTo>
                      <a:pt x="3" y="110"/>
                    </a:lnTo>
                    <a:lnTo>
                      <a:pt x="1" y="119"/>
                    </a:lnTo>
                    <a:lnTo>
                      <a:pt x="0" y="130"/>
                    </a:lnTo>
                    <a:lnTo>
                      <a:pt x="0" y="139"/>
                    </a:lnTo>
                    <a:lnTo>
                      <a:pt x="0" y="149"/>
                    </a:lnTo>
                    <a:lnTo>
                      <a:pt x="2" y="160"/>
                    </a:lnTo>
                    <a:lnTo>
                      <a:pt x="3" y="169"/>
                    </a:lnTo>
                    <a:lnTo>
                      <a:pt x="6" y="179"/>
                    </a:lnTo>
                    <a:lnTo>
                      <a:pt x="9" y="189"/>
                    </a:lnTo>
                    <a:lnTo>
                      <a:pt x="12" y="197"/>
                    </a:lnTo>
                    <a:lnTo>
                      <a:pt x="16" y="206"/>
                    </a:lnTo>
                    <a:lnTo>
                      <a:pt x="22" y="216"/>
                    </a:lnTo>
                    <a:lnTo>
                      <a:pt x="30" y="227"/>
                    </a:lnTo>
                    <a:lnTo>
                      <a:pt x="38" y="237"/>
                    </a:lnTo>
                    <a:lnTo>
                      <a:pt x="47" y="248"/>
                    </a:lnTo>
                    <a:lnTo>
                      <a:pt x="58" y="257"/>
                    </a:lnTo>
                    <a:lnTo>
                      <a:pt x="69" y="266"/>
                    </a:lnTo>
                    <a:lnTo>
                      <a:pt x="81" y="275"/>
                    </a:lnTo>
                    <a:lnTo>
                      <a:pt x="94" y="285"/>
                    </a:lnTo>
                    <a:lnTo>
                      <a:pt x="107" y="292"/>
                    </a:lnTo>
                    <a:lnTo>
                      <a:pt x="121" y="300"/>
                    </a:lnTo>
                    <a:lnTo>
                      <a:pt x="134" y="306"/>
                    </a:lnTo>
                    <a:lnTo>
                      <a:pt x="147" y="313"/>
                    </a:lnTo>
                    <a:lnTo>
                      <a:pt x="161" y="318"/>
                    </a:lnTo>
                    <a:lnTo>
                      <a:pt x="174" y="323"/>
                    </a:lnTo>
                    <a:lnTo>
                      <a:pt x="187" y="326"/>
                    </a:lnTo>
                    <a:lnTo>
                      <a:pt x="199" y="329"/>
                    </a:lnTo>
                    <a:lnTo>
                      <a:pt x="247" y="336"/>
                    </a:lnTo>
                    <a:lnTo>
                      <a:pt x="289" y="343"/>
                    </a:lnTo>
                    <a:lnTo>
                      <a:pt x="310" y="345"/>
                    </a:lnTo>
                    <a:lnTo>
                      <a:pt x="329" y="346"/>
                    </a:lnTo>
                    <a:lnTo>
                      <a:pt x="348" y="347"/>
                    </a:lnTo>
                    <a:lnTo>
                      <a:pt x="368" y="347"/>
                    </a:lnTo>
                    <a:lnTo>
                      <a:pt x="387" y="346"/>
                    </a:lnTo>
                    <a:lnTo>
                      <a:pt x="406" y="345"/>
                    </a:lnTo>
                    <a:lnTo>
                      <a:pt x="426" y="343"/>
                    </a:lnTo>
                    <a:lnTo>
                      <a:pt x="447" y="340"/>
                    </a:lnTo>
                    <a:lnTo>
                      <a:pt x="469" y="335"/>
                    </a:lnTo>
                    <a:lnTo>
                      <a:pt x="492" y="331"/>
                    </a:lnTo>
                    <a:lnTo>
                      <a:pt x="515" y="326"/>
                    </a:lnTo>
                    <a:lnTo>
                      <a:pt x="541" y="320"/>
                    </a:lnTo>
                    <a:lnTo>
                      <a:pt x="555" y="316"/>
                    </a:lnTo>
                    <a:lnTo>
                      <a:pt x="569" y="312"/>
                    </a:lnTo>
                    <a:lnTo>
                      <a:pt x="583" y="306"/>
                    </a:lnTo>
                    <a:lnTo>
                      <a:pt x="596" y="300"/>
                    </a:lnTo>
                    <a:lnTo>
                      <a:pt x="609" y="293"/>
                    </a:lnTo>
                    <a:lnTo>
                      <a:pt x="623" y="286"/>
                    </a:lnTo>
                    <a:lnTo>
                      <a:pt x="636" y="277"/>
                    </a:lnTo>
                    <a:lnTo>
                      <a:pt x="649" y="269"/>
                    </a:lnTo>
                    <a:lnTo>
                      <a:pt x="661" y="260"/>
                    </a:lnTo>
                    <a:lnTo>
                      <a:pt x="672" y="251"/>
                    </a:lnTo>
                    <a:lnTo>
                      <a:pt x="684" y="241"/>
                    </a:lnTo>
                    <a:lnTo>
                      <a:pt x="694" y="231"/>
                    </a:lnTo>
                    <a:lnTo>
                      <a:pt x="704" y="221"/>
                    </a:lnTo>
                    <a:lnTo>
                      <a:pt x="714" y="209"/>
                    </a:lnTo>
                    <a:lnTo>
                      <a:pt x="722" y="199"/>
                    </a:lnTo>
                    <a:lnTo>
                      <a:pt x="729" y="188"/>
                    </a:lnTo>
                    <a:lnTo>
                      <a:pt x="734" y="179"/>
                    </a:lnTo>
                    <a:lnTo>
                      <a:pt x="739" y="170"/>
                    </a:lnTo>
                    <a:lnTo>
                      <a:pt x="742" y="162"/>
                    </a:lnTo>
                    <a:lnTo>
                      <a:pt x="746" y="152"/>
                    </a:lnTo>
                    <a:lnTo>
                      <a:pt x="748" y="143"/>
                    </a:lnTo>
                    <a:lnTo>
                      <a:pt x="750" y="134"/>
                    </a:lnTo>
                    <a:lnTo>
                      <a:pt x="751" y="124"/>
                    </a:lnTo>
                    <a:lnTo>
                      <a:pt x="752" y="115"/>
                    </a:lnTo>
                    <a:lnTo>
                      <a:pt x="752" y="106"/>
                    </a:lnTo>
                    <a:lnTo>
                      <a:pt x="752" y="97"/>
                    </a:lnTo>
                    <a:lnTo>
                      <a:pt x="751" y="88"/>
                    </a:lnTo>
                    <a:lnTo>
                      <a:pt x="749" y="79"/>
                    </a:lnTo>
                    <a:lnTo>
                      <a:pt x="747" y="71"/>
                    </a:lnTo>
                    <a:lnTo>
                      <a:pt x="745" y="62"/>
                    </a:lnTo>
                    <a:lnTo>
                      <a:pt x="741" y="55"/>
                    </a:lnTo>
                    <a:lnTo>
                      <a:pt x="737" y="48"/>
                    </a:lnTo>
                    <a:lnTo>
                      <a:pt x="730" y="39"/>
                    </a:lnTo>
                    <a:lnTo>
                      <a:pt x="723" y="30"/>
                    </a:lnTo>
                    <a:lnTo>
                      <a:pt x="715" y="23"/>
                    </a:lnTo>
                    <a:lnTo>
                      <a:pt x="707" y="17"/>
                    </a:lnTo>
                    <a:lnTo>
                      <a:pt x="696" y="12"/>
                    </a:lnTo>
                    <a:lnTo>
                      <a:pt x="686" y="8"/>
                    </a:lnTo>
                    <a:lnTo>
                      <a:pt x="675" y="3"/>
                    </a:lnTo>
                    <a:lnTo>
                      <a:pt x="662" y="1"/>
                    </a:lnTo>
                    <a:lnTo>
                      <a:pt x="646" y="0"/>
                    </a:lnTo>
                    <a:lnTo>
                      <a:pt x="631" y="0"/>
                    </a:lnTo>
                    <a:lnTo>
                      <a:pt x="617" y="2"/>
                    </a:lnTo>
                    <a:lnTo>
                      <a:pt x="604" y="7"/>
                    </a:lnTo>
                    <a:lnTo>
                      <a:pt x="592" y="12"/>
                    </a:lnTo>
                    <a:lnTo>
                      <a:pt x="579" y="17"/>
                    </a:lnTo>
                    <a:lnTo>
                      <a:pt x="568" y="24"/>
                    </a:lnTo>
                    <a:lnTo>
                      <a:pt x="556" y="31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60" name="Freeform 136"/>
              <p:cNvSpPr>
                <a:spLocks/>
              </p:cNvSpPr>
              <p:nvPr/>
            </p:nvSpPr>
            <p:spPr bwMode="auto">
              <a:xfrm>
                <a:off x="3657" y="1842"/>
                <a:ext cx="20" cy="68"/>
              </a:xfrm>
              <a:custGeom>
                <a:avLst/>
                <a:gdLst>
                  <a:gd name="T0" fmla="*/ 0 w 141"/>
                  <a:gd name="T1" fmla="*/ 0 h 478"/>
                  <a:gd name="T2" fmla="*/ 0 w 141"/>
                  <a:gd name="T3" fmla="*/ 0 h 478"/>
                  <a:gd name="T4" fmla="*/ 0 w 141"/>
                  <a:gd name="T5" fmla="*/ 0 h 478"/>
                  <a:gd name="T6" fmla="*/ 0 w 141"/>
                  <a:gd name="T7" fmla="*/ 0 h 478"/>
                  <a:gd name="T8" fmla="*/ 0 w 141"/>
                  <a:gd name="T9" fmla="*/ 0 h 478"/>
                  <a:gd name="T10" fmla="*/ 0 w 141"/>
                  <a:gd name="T11" fmla="*/ 0 h 478"/>
                  <a:gd name="T12" fmla="*/ 0 w 141"/>
                  <a:gd name="T13" fmla="*/ 0 h 478"/>
                  <a:gd name="T14" fmla="*/ 0 w 141"/>
                  <a:gd name="T15" fmla="*/ 0 h 478"/>
                  <a:gd name="T16" fmla="*/ 0 w 141"/>
                  <a:gd name="T17" fmla="*/ 0 h 478"/>
                  <a:gd name="T18" fmla="*/ 0 w 141"/>
                  <a:gd name="T19" fmla="*/ 0 h 478"/>
                  <a:gd name="T20" fmla="*/ 0 w 141"/>
                  <a:gd name="T21" fmla="*/ 0 h 478"/>
                  <a:gd name="T22" fmla="*/ 0 w 141"/>
                  <a:gd name="T23" fmla="*/ 0 h 478"/>
                  <a:gd name="T24" fmla="*/ 0 w 141"/>
                  <a:gd name="T25" fmla="*/ 0 h 478"/>
                  <a:gd name="T26" fmla="*/ 0 w 141"/>
                  <a:gd name="T27" fmla="*/ 0 h 478"/>
                  <a:gd name="T28" fmla="*/ 0 w 141"/>
                  <a:gd name="T29" fmla="*/ 0 h 478"/>
                  <a:gd name="T30" fmla="*/ 0 w 141"/>
                  <a:gd name="T31" fmla="*/ 0 h 478"/>
                  <a:gd name="T32" fmla="*/ 0 w 141"/>
                  <a:gd name="T33" fmla="*/ 0 h 478"/>
                  <a:gd name="T34" fmla="*/ 0 w 141"/>
                  <a:gd name="T35" fmla="*/ 0 h 478"/>
                  <a:gd name="T36" fmla="*/ 0 w 141"/>
                  <a:gd name="T37" fmla="*/ 0 h 478"/>
                  <a:gd name="T38" fmla="*/ 0 w 141"/>
                  <a:gd name="T39" fmla="*/ 0 h 478"/>
                  <a:gd name="T40" fmla="*/ 0 w 141"/>
                  <a:gd name="T41" fmla="*/ 0 h 478"/>
                  <a:gd name="T42" fmla="*/ 0 w 141"/>
                  <a:gd name="T43" fmla="*/ 0 h 478"/>
                  <a:gd name="T44" fmla="*/ 0 w 141"/>
                  <a:gd name="T45" fmla="*/ 0 h 478"/>
                  <a:gd name="T46" fmla="*/ 0 w 141"/>
                  <a:gd name="T47" fmla="*/ 0 h 478"/>
                  <a:gd name="T48" fmla="*/ 0 w 141"/>
                  <a:gd name="T49" fmla="*/ 0 h 478"/>
                  <a:gd name="T50" fmla="*/ 0 w 141"/>
                  <a:gd name="T51" fmla="*/ 0 h 478"/>
                  <a:gd name="T52" fmla="*/ 0 w 141"/>
                  <a:gd name="T53" fmla="*/ 0 h 478"/>
                  <a:gd name="T54" fmla="*/ 0 w 141"/>
                  <a:gd name="T55" fmla="*/ 0 h 478"/>
                  <a:gd name="T56" fmla="*/ 0 w 141"/>
                  <a:gd name="T57" fmla="*/ 0 h 478"/>
                  <a:gd name="T58" fmla="*/ 0 w 141"/>
                  <a:gd name="T59" fmla="*/ 0 h 478"/>
                  <a:gd name="T60" fmla="*/ 0 w 141"/>
                  <a:gd name="T61" fmla="*/ 0 h 478"/>
                  <a:gd name="T62" fmla="*/ 0 w 141"/>
                  <a:gd name="T63" fmla="*/ 0 h 478"/>
                  <a:gd name="T64" fmla="*/ 0 w 141"/>
                  <a:gd name="T65" fmla="*/ 0 h 478"/>
                  <a:gd name="T66" fmla="*/ 0 w 141"/>
                  <a:gd name="T67" fmla="*/ 0 h 478"/>
                  <a:gd name="T68" fmla="*/ 0 w 141"/>
                  <a:gd name="T69" fmla="*/ 0 h 478"/>
                  <a:gd name="T70" fmla="*/ 0 w 141"/>
                  <a:gd name="T71" fmla="*/ 0 h 478"/>
                  <a:gd name="T72" fmla="*/ 0 w 141"/>
                  <a:gd name="T73" fmla="*/ 0 h 478"/>
                  <a:gd name="T74" fmla="*/ 0 w 141"/>
                  <a:gd name="T75" fmla="*/ 0 h 478"/>
                  <a:gd name="T76" fmla="*/ 0 w 141"/>
                  <a:gd name="T77" fmla="*/ 0 h 478"/>
                  <a:gd name="T78" fmla="*/ 0 w 141"/>
                  <a:gd name="T79" fmla="*/ 0 h 478"/>
                  <a:gd name="T80" fmla="*/ 0 w 141"/>
                  <a:gd name="T81" fmla="*/ 0 h 478"/>
                  <a:gd name="T82" fmla="*/ 0 w 141"/>
                  <a:gd name="T83" fmla="*/ 0 h 478"/>
                  <a:gd name="T84" fmla="*/ 0 w 141"/>
                  <a:gd name="T85" fmla="*/ 0 h 478"/>
                  <a:gd name="T86" fmla="*/ 0 w 141"/>
                  <a:gd name="T87" fmla="*/ 0 h 478"/>
                  <a:gd name="T88" fmla="*/ 0 w 141"/>
                  <a:gd name="T89" fmla="*/ 0 h 478"/>
                  <a:gd name="T90" fmla="*/ 0 w 141"/>
                  <a:gd name="T91" fmla="*/ 0 h 478"/>
                  <a:gd name="T92" fmla="*/ 0 w 141"/>
                  <a:gd name="T93" fmla="*/ 0 h 47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41"/>
                  <a:gd name="T142" fmla="*/ 0 h 478"/>
                  <a:gd name="T143" fmla="*/ 141 w 141"/>
                  <a:gd name="T144" fmla="*/ 478 h 47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41" h="478">
                    <a:moveTo>
                      <a:pt x="75" y="0"/>
                    </a:moveTo>
                    <a:lnTo>
                      <a:pt x="61" y="6"/>
                    </a:lnTo>
                    <a:lnTo>
                      <a:pt x="47" y="15"/>
                    </a:lnTo>
                    <a:lnTo>
                      <a:pt x="36" y="25"/>
                    </a:lnTo>
                    <a:lnTo>
                      <a:pt x="26" y="35"/>
                    </a:lnTo>
                    <a:lnTo>
                      <a:pt x="18" y="47"/>
                    </a:lnTo>
                    <a:lnTo>
                      <a:pt x="12" y="60"/>
                    </a:lnTo>
                    <a:lnTo>
                      <a:pt x="7" y="73"/>
                    </a:lnTo>
                    <a:lnTo>
                      <a:pt x="4" y="88"/>
                    </a:lnTo>
                    <a:lnTo>
                      <a:pt x="1" y="103"/>
                    </a:lnTo>
                    <a:lnTo>
                      <a:pt x="0" y="119"/>
                    </a:lnTo>
                    <a:lnTo>
                      <a:pt x="0" y="135"/>
                    </a:lnTo>
                    <a:lnTo>
                      <a:pt x="1" y="153"/>
                    </a:lnTo>
                    <a:lnTo>
                      <a:pt x="3" y="171"/>
                    </a:lnTo>
                    <a:lnTo>
                      <a:pt x="6" y="188"/>
                    </a:lnTo>
                    <a:lnTo>
                      <a:pt x="10" y="207"/>
                    </a:lnTo>
                    <a:lnTo>
                      <a:pt x="14" y="224"/>
                    </a:lnTo>
                    <a:lnTo>
                      <a:pt x="24" y="262"/>
                    </a:lnTo>
                    <a:lnTo>
                      <a:pt x="38" y="299"/>
                    </a:lnTo>
                    <a:lnTo>
                      <a:pt x="51" y="335"/>
                    </a:lnTo>
                    <a:lnTo>
                      <a:pt x="65" y="369"/>
                    </a:lnTo>
                    <a:lnTo>
                      <a:pt x="92" y="430"/>
                    </a:lnTo>
                    <a:lnTo>
                      <a:pt x="113" y="478"/>
                    </a:lnTo>
                    <a:lnTo>
                      <a:pt x="121" y="466"/>
                    </a:lnTo>
                    <a:lnTo>
                      <a:pt x="127" y="454"/>
                    </a:lnTo>
                    <a:lnTo>
                      <a:pt x="132" y="441"/>
                    </a:lnTo>
                    <a:lnTo>
                      <a:pt x="135" y="425"/>
                    </a:lnTo>
                    <a:lnTo>
                      <a:pt x="138" y="410"/>
                    </a:lnTo>
                    <a:lnTo>
                      <a:pt x="139" y="393"/>
                    </a:lnTo>
                    <a:lnTo>
                      <a:pt x="140" y="376"/>
                    </a:lnTo>
                    <a:lnTo>
                      <a:pt x="141" y="359"/>
                    </a:lnTo>
                    <a:lnTo>
                      <a:pt x="140" y="325"/>
                    </a:lnTo>
                    <a:lnTo>
                      <a:pt x="138" y="292"/>
                    </a:lnTo>
                    <a:lnTo>
                      <a:pt x="136" y="262"/>
                    </a:lnTo>
                    <a:lnTo>
                      <a:pt x="136" y="235"/>
                    </a:lnTo>
                    <a:lnTo>
                      <a:pt x="136" y="218"/>
                    </a:lnTo>
                    <a:lnTo>
                      <a:pt x="136" y="202"/>
                    </a:lnTo>
                    <a:lnTo>
                      <a:pt x="135" y="186"/>
                    </a:lnTo>
                    <a:lnTo>
                      <a:pt x="134" y="171"/>
                    </a:lnTo>
                    <a:lnTo>
                      <a:pt x="132" y="156"/>
                    </a:lnTo>
                    <a:lnTo>
                      <a:pt x="129" y="142"/>
                    </a:lnTo>
                    <a:lnTo>
                      <a:pt x="126" y="127"/>
                    </a:lnTo>
                    <a:lnTo>
                      <a:pt x="123" y="113"/>
                    </a:lnTo>
                    <a:lnTo>
                      <a:pt x="113" y="85"/>
                    </a:lnTo>
                    <a:lnTo>
                      <a:pt x="102" y="57"/>
                    </a:lnTo>
                    <a:lnTo>
                      <a:pt x="90" y="29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61" name="Freeform 137"/>
              <p:cNvSpPr>
                <a:spLocks/>
              </p:cNvSpPr>
              <p:nvPr/>
            </p:nvSpPr>
            <p:spPr bwMode="auto">
              <a:xfrm>
                <a:off x="3614" y="1842"/>
                <a:ext cx="107" cy="79"/>
              </a:xfrm>
              <a:custGeom>
                <a:avLst/>
                <a:gdLst>
                  <a:gd name="T0" fmla="*/ 0 w 747"/>
                  <a:gd name="T1" fmla="*/ 0 h 553"/>
                  <a:gd name="T2" fmla="*/ 0 w 747"/>
                  <a:gd name="T3" fmla="*/ 0 h 553"/>
                  <a:gd name="T4" fmla="*/ 0 w 747"/>
                  <a:gd name="T5" fmla="*/ 0 h 553"/>
                  <a:gd name="T6" fmla="*/ 0 w 747"/>
                  <a:gd name="T7" fmla="*/ 0 h 553"/>
                  <a:gd name="T8" fmla="*/ 0 w 747"/>
                  <a:gd name="T9" fmla="*/ 0 h 553"/>
                  <a:gd name="T10" fmla="*/ 0 w 747"/>
                  <a:gd name="T11" fmla="*/ 0 h 553"/>
                  <a:gd name="T12" fmla="*/ 0 w 747"/>
                  <a:gd name="T13" fmla="*/ 0 h 553"/>
                  <a:gd name="T14" fmla="*/ 0 w 747"/>
                  <a:gd name="T15" fmla="*/ 0 h 553"/>
                  <a:gd name="T16" fmla="*/ 0 w 747"/>
                  <a:gd name="T17" fmla="*/ 0 h 553"/>
                  <a:gd name="T18" fmla="*/ 0 w 747"/>
                  <a:gd name="T19" fmla="*/ 0 h 553"/>
                  <a:gd name="T20" fmla="*/ 0 w 747"/>
                  <a:gd name="T21" fmla="*/ 0 h 553"/>
                  <a:gd name="T22" fmla="*/ 0 w 747"/>
                  <a:gd name="T23" fmla="*/ 0 h 553"/>
                  <a:gd name="T24" fmla="*/ 0 w 747"/>
                  <a:gd name="T25" fmla="*/ 0 h 553"/>
                  <a:gd name="T26" fmla="*/ 0 w 747"/>
                  <a:gd name="T27" fmla="*/ 0 h 553"/>
                  <a:gd name="T28" fmla="*/ 0 w 747"/>
                  <a:gd name="T29" fmla="*/ 0 h 553"/>
                  <a:gd name="T30" fmla="*/ 0 w 747"/>
                  <a:gd name="T31" fmla="*/ 0 h 553"/>
                  <a:gd name="T32" fmla="*/ 0 w 747"/>
                  <a:gd name="T33" fmla="*/ 0 h 553"/>
                  <a:gd name="T34" fmla="*/ 0 w 747"/>
                  <a:gd name="T35" fmla="*/ 0 h 553"/>
                  <a:gd name="T36" fmla="*/ 0 w 747"/>
                  <a:gd name="T37" fmla="*/ 0 h 553"/>
                  <a:gd name="T38" fmla="*/ 0 w 747"/>
                  <a:gd name="T39" fmla="*/ 0 h 553"/>
                  <a:gd name="T40" fmla="*/ 0 w 747"/>
                  <a:gd name="T41" fmla="*/ 0 h 553"/>
                  <a:gd name="T42" fmla="*/ 0 w 747"/>
                  <a:gd name="T43" fmla="*/ 0 h 553"/>
                  <a:gd name="T44" fmla="*/ 0 w 747"/>
                  <a:gd name="T45" fmla="*/ 0 h 553"/>
                  <a:gd name="T46" fmla="*/ 0 w 747"/>
                  <a:gd name="T47" fmla="*/ 0 h 553"/>
                  <a:gd name="T48" fmla="*/ 0 w 747"/>
                  <a:gd name="T49" fmla="*/ 0 h 553"/>
                  <a:gd name="T50" fmla="*/ 0 w 747"/>
                  <a:gd name="T51" fmla="*/ 0 h 553"/>
                  <a:gd name="T52" fmla="*/ 0 w 747"/>
                  <a:gd name="T53" fmla="*/ 0 h 553"/>
                  <a:gd name="T54" fmla="*/ 0 w 747"/>
                  <a:gd name="T55" fmla="*/ 0 h 553"/>
                  <a:gd name="T56" fmla="*/ 0 w 747"/>
                  <a:gd name="T57" fmla="*/ 0 h 553"/>
                  <a:gd name="T58" fmla="*/ 0 w 747"/>
                  <a:gd name="T59" fmla="*/ 0 h 553"/>
                  <a:gd name="T60" fmla="*/ 0 w 747"/>
                  <a:gd name="T61" fmla="*/ 0 h 553"/>
                  <a:gd name="T62" fmla="*/ 0 w 747"/>
                  <a:gd name="T63" fmla="*/ 0 h 553"/>
                  <a:gd name="T64" fmla="*/ 0 w 747"/>
                  <a:gd name="T65" fmla="*/ 0 h 553"/>
                  <a:gd name="T66" fmla="*/ 0 w 747"/>
                  <a:gd name="T67" fmla="*/ 0 h 553"/>
                  <a:gd name="T68" fmla="*/ 0 w 747"/>
                  <a:gd name="T69" fmla="*/ 0 h 553"/>
                  <a:gd name="T70" fmla="*/ 0 w 747"/>
                  <a:gd name="T71" fmla="*/ 0 h 553"/>
                  <a:gd name="T72" fmla="*/ 0 w 747"/>
                  <a:gd name="T73" fmla="*/ 0 h 553"/>
                  <a:gd name="T74" fmla="*/ 0 w 747"/>
                  <a:gd name="T75" fmla="*/ 0 h 553"/>
                  <a:gd name="T76" fmla="*/ 0 w 747"/>
                  <a:gd name="T77" fmla="*/ 0 h 553"/>
                  <a:gd name="T78" fmla="*/ 0 w 747"/>
                  <a:gd name="T79" fmla="*/ 0 h 553"/>
                  <a:gd name="T80" fmla="*/ 0 w 747"/>
                  <a:gd name="T81" fmla="*/ 0 h 553"/>
                  <a:gd name="T82" fmla="*/ 0 w 747"/>
                  <a:gd name="T83" fmla="*/ 0 h 553"/>
                  <a:gd name="T84" fmla="*/ 0 w 747"/>
                  <a:gd name="T85" fmla="*/ 0 h 553"/>
                  <a:gd name="T86" fmla="*/ 0 w 747"/>
                  <a:gd name="T87" fmla="*/ 0 h 553"/>
                  <a:gd name="T88" fmla="*/ 0 w 747"/>
                  <a:gd name="T89" fmla="*/ 0 h 553"/>
                  <a:gd name="T90" fmla="*/ 0 w 747"/>
                  <a:gd name="T91" fmla="*/ 0 h 553"/>
                  <a:gd name="T92" fmla="*/ 0 w 747"/>
                  <a:gd name="T93" fmla="*/ 0 h 553"/>
                  <a:gd name="T94" fmla="*/ 0 w 747"/>
                  <a:gd name="T95" fmla="*/ 0 h 55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7"/>
                  <a:gd name="T145" fmla="*/ 0 h 553"/>
                  <a:gd name="T146" fmla="*/ 747 w 747"/>
                  <a:gd name="T147" fmla="*/ 553 h 55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7" h="553">
                    <a:moveTo>
                      <a:pt x="619" y="6"/>
                    </a:moveTo>
                    <a:lnTo>
                      <a:pt x="608" y="9"/>
                    </a:lnTo>
                    <a:lnTo>
                      <a:pt x="596" y="14"/>
                    </a:lnTo>
                    <a:lnTo>
                      <a:pt x="585" y="19"/>
                    </a:lnTo>
                    <a:lnTo>
                      <a:pt x="574" y="25"/>
                    </a:lnTo>
                    <a:lnTo>
                      <a:pt x="564" y="31"/>
                    </a:lnTo>
                    <a:lnTo>
                      <a:pt x="555" y="38"/>
                    </a:lnTo>
                    <a:lnTo>
                      <a:pt x="546" y="46"/>
                    </a:lnTo>
                    <a:lnTo>
                      <a:pt x="537" y="54"/>
                    </a:lnTo>
                    <a:lnTo>
                      <a:pt x="529" y="62"/>
                    </a:lnTo>
                    <a:lnTo>
                      <a:pt x="522" y="70"/>
                    </a:lnTo>
                    <a:lnTo>
                      <a:pt x="515" y="80"/>
                    </a:lnTo>
                    <a:lnTo>
                      <a:pt x="508" y="89"/>
                    </a:lnTo>
                    <a:lnTo>
                      <a:pt x="497" y="109"/>
                    </a:lnTo>
                    <a:lnTo>
                      <a:pt x="488" y="127"/>
                    </a:lnTo>
                    <a:lnTo>
                      <a:pt x="484" y="138"/>
                    </a:lnTo>
                    <a:lnTo>
                      <a:pt x="480" y="151"/>
                    </a:lnTo>
                    <a:lnTo>
                      <a:pt x="478" y="167"/>
                    </a:lnTo>
                    <a:lnTo>
                      <a:pt x="476" y="185"/>
                    </a:lnTo>
                    <a:lnTo>
                      <a:pt x="473" y="225"/>
                    </a:lnTo>
                    <a:lnTo>
                      <a:pt x="472" y="268"/>
                    </a:lnTo>
                    <a:lnTo>
                      <a:pt x="471" y="311"/>
                    </a:lnTo>
                    <a:lnTo>
                      <a:pt x="472" y="352"/>
                    </a:lnTo>
                    <a:lnTo>
                      <a:pt x="473" y="385"/>
                    </a:lnTo>
                    <a:lnTo>
                      <a:pt x="474" y="408"/>
                    </a:lnTo>
                    <a:lnTo>
                      <a:pt x="475" y="422"/>
                    </a:lnTo>
                    <a:lnTo>
                      <a:pt x="475" y="435"/>
                    </a:lnTo>
                    <a:lnTo>
                      <a:pt x="476" y="447"/>
                    </a:lnTo>
                    <a:lnTo>
                      <a:pt x="475" y="458"/>
                    </a:lnTo>
                    <a:lnTo>
                      <a:pt x="473" y="469"/>
                    </a:lnTo>
                    <a:lnTo>
                      <a:pt x="469" y="480"/>
                    </a:lnTo>
                    <a:lnTo>
                      <a:pt x="462" y="492"/>
                    </a:lnTo>
                    <a:lnTo>
                      <a:pt x="453" y="506"/>
                    </a:lnTo>
                    <a:lnTo>
                      <a:pt x="448" y="511"/>
                    </a:lnTo>
                    <a:lnTo>
                      <a:pt x="442" y="515"/>
                    </a:lnTo>
                    <a:lnTo>
                      <a:pt x="437" y="518"/>
                    </a:lnTo>
                    <a:lnTo>
                      <a:pt x="430" y="520"/>
                    </a:lnTo>
                    <a:lnTo>
                      <a:pt x="424" y="521"/>
                    </a:lnTo>
                    <a:lnTo>
                      <a:pt x="416" y="521"/>
                    </a:lnTo>
                    <a:lnTo>
                      <a:pt x="409" y="520"/>
                    </a:lnTo>
                    <a:lnTo>
                      <a:pt x="402" y="519"/>
                    </a:lnTo>
                    <a:lnTo>
                      <a:pt x="395" y="517"/>
                    </a:lnTo>
                    <a:lnTo>
                      <a:pt x="387" y="514"/>
                    </a:lnTo>
                    <a:lnTo>
                      <a:pt x="381" y="510"/>
                    </a:lnTo>
                    <a:lnTo>
                      <a:pt x="374" y="506"/>
                    </a:lnTo>
                    <a:lnTo>
                      <a:pt x="369" y="501"/>
                    </a:lnTo>
                    <a:lnTo>
                      <a:pt x="363" y="495"/>
                    </a:lnTo>
                    <a:lnTo>
                      <a:pt x="358" y="489"/>
                    </a:lnTo>
                    <a:lnTo>
                      <a:pt x="354" y="483"/>
                    </a:lnTo>
                    <a:lnTo>
                      <a:pt x="348" y="469"/>
                    </a:lnTo>
                    <a:lnTo>
                      <a:pt x="343" y="453"/>
                    </a:lnTo>
                    <a:lnTo>
                      <a:pt x="340" y="438"/>
                    </a:lnTo>
                    <a:lnTo>
                      <a:pt x="338" y="421"/>
                    </a:lnTo>
                    <a:lnTo>
                      <a:pt x="335" y="389"/>
                    </a:lnTo>
                    <a:lnTo>
                      <a:pt x="332" y="357"/>
                    </a:lnTo>
                    <a:lnTo>
                      <a:pt x="329" y="337"/>
                    </a:lnTo>
                    <a:lnTo>
                      <a:pt x="325" y="319"/>
                    </a:lnTo>
                    <a:lnTo>
                      <a:pt x="321" y="301"/>
                    </a:lnTo>
                    <a:lnTo>
                      <a:pt x="317" y="282"/>
                    </a:lnTo>
                    <a:lnTo>
                      <a:pt x="312" y="265"/>
                    </a:lnTo>
                    <a:lnTo>
                      <a:pt x="306" y="247"/>
                    </a:lnTo>
                    <a:lnTo>
                      <a:pt x="298" y="230"/>
                    </a:lnTo>
                    <a:lnTo>
                      <a:pt x="289" y="212"/>
                    </a:lnTo>
                    <a:lnTo>
                      <a:pt x="275" y="188"/>
                    </a:lnTo>
                    <a:lnTo>
                      <a:pt x="259" y="166"/>
                    </a:lnTo>
                    <a:lnTo>
                      <a:pt x="251" y="155"/>
                    </a:lnTo>
                    <a:lnTo>
                      <a:pt x="242" y="145"/>
                    </a:lnTo>
                    <a:lnTo>
                      <a:pt x="232" y="136"/>
                    </a:lnTo>
                    <a:lnTo>
                      <a:pt x="223" y="126"/>
                    </a:lnTo>
                    <a:lnTo>
                      <a:pt x="213" y="117"/>
                    </a:lnTo>
                    <a:lnTo>
                      <a:pt x="201" y="110"/>
                    </a:lnTo>
                    <a:lnTo>
                      <a:pt x="190" y="101"/>
                    </a:lnTo>
                    <a:lnTo>
                      <a:pt x="178" y="95"/>
                    </a:lnTo>
                    <a:lnTo>
                      <a:pt x="164" y="89"/>
                    </a:lnTo>
                    <a:lnTo>
                      <a:pt x="151" y="83"/>
                    </a:lnTo>
                    <a:lnTo>
                      <a:pt x="136" y="79"/>
                    </a:lnTo>
                    <a:lnTo>
                      <a:pt x="121" y="75"/>
                    </a:lnTo>
                    <a:lnTo>
                      <a:pt x="109" y="71"/>
                    </a:lnTo>
                    <a:lnTo>
                      <a:pt x="97" y="70"/>
                    </a:lnTo>
                    <a:lnTo>
                      <a:pt x="86" y="71"/>
                    </a:lnTo>
                    <a:lnTo>
                      <a:pt x="74" y="73"/>
                    </a:lnTo>
                    <a:lnTo>
                      <a:pt x="64" y="75"/>
                    </a:lnTo>
                    <a:lnTo>
                      <a:pt x="54" y="78"/>
                    </a:lnTo>
                    <a:lnTo>
                      <a:pt x="44" y="82"/>
                    </a:lnTo>
                    <a:lnTo>
                      <a:pt x="35" y="87"/>
                    </a:lnTo>
                    <a:lnTo>
                      <a:pt x="27" y="93"/>
                    </a:lnTo>
                    <a:lnTo>
                      <a:pt x="20" y="100"/>
                    </a:lnTo>
                    <a:lnTo>
                      <a:pt x="13" y="108"/>
                    </a:lnTo>
                    <a:lnTo>
                      <a:pt x="8" y="117"/>
                    </a:lnTo>
                    <a:lnTo>
                      <a:pt x="4" y="126"/>
                    </a:lnTo>
                    <a:lnTo>
                      <a:pt x="1" y="136"/>
                    </a:lnTo>
                    <a:lnTo>
                      <a:pt x="0" y="147"/>
                    </a:lnTo>
                    <a:lnTo>
                      <a:pt x="0" y="157"/>
                    </a:lnTo>
                    <a:lnTo>
                      <a:pt x="2" y="155"/>
                    </a:lnTo>
                    <a:lnTo>
                      <a:pt x="7" y="149"/>
                    </a:lnTo>
                    <a:lnTo>
                      <a:pt x="17" y="142"/>
                    </a:lnTo>
                    <a:lnTo>
                      <a:pt x="30" y="132"/>
                    </a:lnTo>
                    <a:lnTo>
                      <a:pt x="37" y="128"/>
                    </a:lnTo>
                    <a:lnTo>
                      <a:pt x="45" y="124"/>
                    </a:lnTo>
                    <a:lnTo>
                      <a:pt x="55" y="121"/>
                    </a:lnTo>
                    <a:lnTo>
                      <a:pt x="65" y="118"/>
                    </a:lnTo>
                    <a:lnTo>
                      <a:pt x="74" y="117"/>
                    </a:lnTo>
                    <a:lnTo>
                      <a:pt x="86" y="116"/>
                    </a:lnTo>
                    <a:lnTo>
                      <a:pt x="97" y="117"/>
                    </a:lnTo>
                    <a:lnTo>
                      <a:pt x="109" y="119"/>
                    </a:lnTo>
                    <a:lnTo>
                      <a:pt x="122" y="123"/>
                    </a:lnTo>
                    <a:lnTo>
                      <a:pt x="134" y="128"/>
                    </a:lnTo>
                    <a:lnTo>
                      <a:pt x="148" y="137"/>
                    </a:lnTo>
                    <a:lnTo>
                      <a:pt x="161" y="146"/>
                    </a:lnTo>
                    <a:lnTo>
                      <a:pt x="176" y="158"/>
                    </a:lnTo>
                    <a:lnTo>
                      <a:pt x="189" y="173"/>
                    </a:lnTo>
                    <a:lnTo>
                      <a:pt x="203" y="190"/>
                    </a:lnTo>
                    <a:lnTo>
                      <a:pt x="219" y="211"/>
                    </a:lnTo>
                    <a:lnTo>
                      <a:pt x="233" y="235"/>
                    </a:lnTo>
                    <a:lnTo>
                      <a:pt x="249" y="262"/>
                    </a:lnTo>
                    <a:lnTo>
                      <a:pt x="263" y="292"/>
                    </a:lnTo>
                    <a:lnTo>
                      <a:pt x="279" y="326"/>
                    </a:lnTo>
                    <a:lnTo>
                      <a:pt x="294" y="363"/>
                    </a:lnTo>
                    <a:lnTo>
                      <a:pt x="310" y="404"/>
                    </a:lnTo>
                    <a:lnTo>
                      <a:pt x="324" y="451"/>
                    </a:lnTo>
                    <a:lnTo>
                      <a:pt x="340" y="501"/>
                    </a:lnTo>
                    <a:lnTo>
                      <a:pt x="343" y="509"/>
                    </a:lnTo>
                    <a:lnTo>
                      <a:pt x="346" y="516"/>
                    </a:lnTo>
                    <a:lnTo>
                      <a:pt x="349" y="522"/>
                    </a:lnTo>
                    <a:lnTo>
                      <a:pt x="353" y="527"/>
                    </a:lnTo>
                    <a:lnTo>
                      <a:pt x="358" y="533"/>
                    </a:lnTo>
                    <a:lnTo>
                      <a:pt x="364" y="537"/>
                    </a:lnTo>
                    <a:lnTo>
                      <a:pt x="369" y="541"/>
                    </a:lnTo>
                    <a:lnTo>
                      <a:pt x="375" y="544"/>
                    </a:lnTo>
                    <a:lnTo>
                      <a:pt x="380" y="547"/>
                    </a:lnTo>
                    <a:lnTo>
                      <a:pt x="387" y="549"/>
                    </a:lnTo>
                    <a:lnTo>
                      <a:pt x="394" y="550"/>
                    </a:lnTo>
                    <a:lnTo>
                      <a:pt x="400" y="552"/>
                    </a:lnTo>
                    <a:lnTo>
                      <a:pt x="413" y="553"/>
                    </a:lnTo>
                    <a:lnTo>
                      <a:pt x="427" y="552"/>
                    </a:lnTo>
                    <a:lnTo>
                      <a:pt x="440" y="550"/>
                    </a:lnTo>
                    <a:lnTo>
                      <a:pt x="453" y="546"/>
                    </a:lnTo>
                    <a:lnTo>
                      <a:pt x="465" y="541"/>
                    </a:lnTo>
                    <a:lnTo>
                      <a:pt x="475" y="535"/>
                    </a:lnTo>
                    <a:lnTo>
                      <a:pt x="479" y="532"/>
                    </a:lnTo>
                    <a:lnTo>
                      <a:pt x="484" y="527"/>
                    </a:lnTo>
                    <a:lnTo>
                      <a:pt x="488" y="523"/>
                    </a:lnTo>
                    <a:lnTo>
                      <a:pt x="491" y="519"/>
                    </a:lnTo>
                    <a:lnTo>
                      <a:pt x="493" y="515"/>
                    </a:lnTo>
                    <a:lnTo>
                      <a:pt x="495" y="510"/>
                    </a:lnTo>
                    <a:lnTo>
                      <a:pt x="496" y="506"/>
                    </a:lnTo>
                    <a:lnTo>
                      <a:pt x="496" y="501"/>
                    </a:lnTo>
                    <a:lnTo>
                      <a:pt x="497" y="456"/>
                    </a:lnTo>
                    <a:lnTo>
                      <a:pt x="499" y="415"/>
                    </a:lnTo>
                    <a:lnTo>
                      <a:pt x="502" y="377"/>
                    </a:lnTo>
                    <a:lnTo>
                      <a:pt x="505" y="340"/>
                    </a:lnTo>
                    <a:lnTo>
                      <a:pt x="510" y="306"/>
                    </a:lnTo>
                    <a:lnTo>
                      <a:pt x="517" y="275"/>
                    </a:lnTo>
                    <a:lnTo>
                      <a:pt x="524" y="246"/>
                    </a:lnTo>
                    <a:lnTo>
                      <a:pt x="531" y="220"/>
                    </a:lnTo>
                    <a:lnTo>
                      <a:pt x="539" y="197"/>
                    </a:lnTo>
                    <a:lnTo>
                      <a:pt x="549" y="174"/>
                    </a:lnTo>
                    <a:lnTo>
                      <a:pt x="558" y="154"/>
                    </a:lnTo>
                    <a:lnTo>
                      <a:pt x="567" y="137"/>
                    </a:lnTo>
                    <a:lnTo>
                      <a:pt x="578" y="120"/>
                    </a:lnTo>
                    <a:lnTo>
                      <a:pt x="588" y="107"/>
                    </a:lnTo>
                    <a:lnTo>
                      <a:pt x="599" y="94"/>
                    </a:lnTo>
                    <a:lnTo>
                      <a:pt x="610" y="83"/>
                    </a:lnTo>
                    <a:lnTo>
                      <a:pt x="621" y="74"/>
                    </a:lnTo>
                    <a:lnTo>
                      <a:pt x="631" y="66"/>
                    </a:lnTo>
                    <a:lnTo>
                      <a:pt x="643" y="60"/>
                    </a:lnTo>
                    <a:lnTo>
                      <a:pt x="654" y="54"/>
                    </a:lnTo>
                    <a:lnTo>
                      <a:pt x="664" y="51"/>
                    </a:lnTo>
                    <a:lnTo>
                      <a:pt x="675" y="48"/>
                    </a:lnTo>
                    <a:lnTo>
                      <a:pt x="684" y="46"/>
                    </a:lnTo>
                    <a:lnTo>
                      <a:pt x="694" y="45"/>
                    </a:lnTo>
                    <a:lnTo>
                      <a:pt x="703" y="46"/>
                    </a:lnTo>
                    <a:lnTo>
                      <a:pt x="712" y="46"/>
                    </a:lnTo>
                    <a:lnTo>
                      <a:pt x="719" y="48"/>
                    </a:lnTo>
                    <a:lnTo>
                      <a:pt x="726" y="50"/>
                    </a:lnTo>
                    <a:lnTo>
                      <a:pt x="733" y="52"/>
                    </a:lnTo>
                    <a:lnTo>
                      <a:pt x="738" y="55"/>
                    </a:lnTo>
                    <a:lnTo>
                      <a:pt x="743" y="58"/>
                    </a:lnTo>
                    <a:lnTo>
                      <a:pt x="746" y="62"/>
                    </a:lnTo>
                    <a:lnTo>
                      <a:pt x="747" y="51"/>
                    </a:lnTo>
                    <a:lnTo>
                      <a:pt x="747" y="40"/>
                    </a:lnTo>
                    <a:lnTo>
                      <a:pt x="744" y="31"/>
                    </a:lnTo>
                    <a:lnTo>
                      <a:pt x="740" y="24"/>
                    </a:lnTo>
                    <a:lnTo>
                      <a:pt x="734" y="18"/>
                    </a:lnTo>
                    <a:lnTo>
                      <a:pt x="727" y="13"/>
                    </a:lnTo>
                    <a:lnTo>
                      <a:pt x="719" y="7"/>
                    </a:lnTo>
                    <a:lnTo>
                      <a:pt x="710" y="4"/>
                    </a:lnTo>
                    <a:lnTo>
                      <a:pt x="700" y="2"/>
                    </a:lnTo>
                    <a:lnTo>
                      <a:pt x="689" y="0"/>
                    </a:lnTo>
                    <a:lnTo>
                      <a:pt x="678" y="0"/>
                    </a:lnTo>
                    <a:lnTo>
                      <a:pt x="666" y="0"/>
                    </a:lnTo>
                    <a:lnTo>
                      <a:pt x="654" y="0"/>
                    </a:lnTo>
                    <a:lnTo>
                      <a:pt x="643" y="2"/>
                    </a:lnTo>
                    <a:lnTo>
                      <a:pt x="630" y="4"/>
                    </a:lnTo>
                    <a:lnTo>
                      <a:pt x="619" y="6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62" name="Freeform 138"/>
              <p:cNvSpPr>
                <a:spLocks/>
              </p:cNvSpPr>
              <p:nvPr/>
            </p:nvSpPr>
            <p:spPr bwMode="auto">
              <a:xfrm>
                <a:off x="3619" y="1877"/>
                <a:ext cx="107" cy="54"/>
              </a:xfrm>
              <a:custGeom>
                <a:avLst/>
                <a:gdLst>
                  <a:gd name="T0" fmla="*/ 0 w 750"/>
                  <a:gd name="T1" fmla="*/ 0 h 378"/>
                  <a:gd name="T2" fmla="*/ 0 w 750"/>
                  <a:gd name="T3" fmla="*/ 0 h 378"/>
                  <a:gd name="T4" fmla="*/ 0 w 750"/>
                  <a:gd name="T5" fmla="*/ 0 h 378"/>
                  <a:gd name="T6" fmla="*/ 0 w 750"/>
                  <a:gd name="T7" fmla="*/ 0 h 378"/>
                  <a:gd name="T8" fmla="*/ 0 w 750"/>
                  <a:gd name="T9" fmla="*/ 0 h 378"/>
                  <a:gd name="T10" fmla="*/ 0 w 750"/>
                  <a:gd name="T11" fmla="*/ 0 h 378"/>
                  <a:gd name="T12" fmla="*/ 0 w 750"/>
                  <a:gd name="T13" fmla="*/ 0 h 378"/>
                  <a:gd name="T14" fmla="*/ 0 w 750"/>
                  <a:gd name="T15" fmla="*/ 0 h 378"/>
                  <a:gd name="T16" fmla="*/ 0 w 750"/>
                  <a:gd name="T17" fmla="*/ 0 h 378"/>
                  <a:gd name="T18" fmla="*/ 0 w 750"/>
                  <a:gd name="T19" fmla="*/ 0 h 378"/>
                  <a:gd name="T20" fmla="*/ 0 w 750"/>
                  <a:gd name="T21" fmla="*/ 0 h 378"/>
                  <a:gd name="T22" fmla="*/ 0 w 750"/>
                  <a:gd name="T23" fmla="*/ 0 h 378"/>
                  <a:gd name="T24" fmla="*/ 0 w 750"/>
                  <a:gd name="T25" fmla="*/ 0 h 378"/>
                  <a:gd name="T26" fmla="*/ 0 w 750"/>
                  <a:gd name="T27" fmla="*/ 0 h 378"/>
                  <a:gd name="T28" fmla="*/ 0 w 750"/>
                  <a:gd name="T29" fmla="*/ 0 h 378"/>
                  <a:gd name="T30" fmla="*/ 0 w 750"/>
                  <a:gd name="T31" fmla="*/ 0 h 378"/>
                  <a:gd name="T32" fmla="*/ 0 w 750"/>
                  <a:gd name="T33" fmla="*/ 0 h 378"/>
                  <a:gd name="T34" fmla="*/ 0 w 750"/>
                  <a:gd name="T35" fmla="*/ 0 h 378"/>
                  <a:gd name="T36" fmla="*/ 0 w 750"/>
                  <a:gd name="T37" fmla="*/ 0 h 378"/>
                  <a:gd name="T38" fmla="*/ 0 w 750"/>
                  <a:gd name="T39" fmla="*/ 0 h 378"/>
                  <a:gd name="T40" fmla="*/ 0 w 750"/>
                  <a:gd name="T41" fmla="*/ 0 h 378"/>
                  <a:gd name="T42" fmla="*/ 0 w 750"/>
                  <a:gd name="T43" fmla="*/ 0 h 378"/>
                  <a:gd name="T44" fmla="*/ 0 w 750"/>
                  <a:gd name="T45" fmla="*/ 0 h 378"/>
                  <a:gd name="T46" fmla="*/ 0 w 750"/>
                  <a:gd name="T47" fmla="*/ 0 h 378"/>
                  <a:gd name="T48" fmla="*/ 0 w 750"/>
                  <a:gd name="T49" fmla="*/ 0 h 378"/>
                  <a:gd name="T50" fmla="*/ 0 w 750"/>
                  <a:gd name="T51" fmla="*/ 0 h 378"/>
                  <a:gd name="T52" fmla="*/ 0 w 750"/>
                  <a:gd name="T53" fmla="*/ 0 h 378"/>
                  <a:gd name="T54" fmla="*/ 0 w 750"/>
                  <a:gd name="T55" fmla="*/ 0 h 378"/>
                  <a:gd name="T56" fmla="*/ 0 w 750"/>
                  <a:gd name="T57" fmla="*/ 0 h 378"/>
                  <a:gd name="T58" fmla="*/ 0 w 750"/>
                  <a:gd name="T59" fmla="*/ 0 h 378"/>
                  <a:gd name="T60" fmla="*/ 0 w 750"/>
                  <a:gd name="T61" fmla="*/ 0 h 378"/>
                  <a:gd name="T62" fmla="*/ 0 w 750"/>
                  <a:gd name="T63" fmla="*/ 0 h 378"/>
                  <a:gd name="T64" fmla="*/ 0 w 750"/>
                  <a:gd name="T65" fmla="*/ 0 h 378"/>
                  <a:gd name="T66" fmla="*/ 0 w 750"/>
                  <a:gd name="T67" fmla="*/ 0 h 378"/>
                  <a:gd name="T68" fmla="*/ 0 w 750"/>
                  <a:gd name="T69" fmla="*/ 0 h 378"/>
                  <a:gd name="T70" fmla="*/ 0 w 750"/>
                  <a:gd name="T71" fmla="*/ 0 h 378"/>
                  <a:gd name="T72" fmla="*/ 0 w 750"/>
                  <a:gd name="T73" fmla="*/ 0 h 378"/>
                  <a:gd name="T74" fmla="*/ 0 w 750"/>
                  <a:gd name="T75" fmla="*/ 0 h 378"/>
                  <a:gd name="T76" fmla="*/ 0 w 750"/>
                  <a:gd name="T77" fmla="*/ 0 h 378"/>
                  <a:gd name="T78" fmla="*/ 0 w 750"/>
                  <a:gd name="T79" fmla="*/ 0 h 378"/>
                  <a:gd name="T80" fmla="*/ 0 w 750"/>
                  <a:gd name="T81" fmla="*/ 0 h 378"/>
                  <a:gd name="T82" fmla="*/ 0 w 750"/>
                  <a:gd name="T83" fmla="*/ 0 h 378"/>
                  <a:gd name="T84" fmla="*/ 0 w 750"/>
                  <a:gd name="T85" fmla="*/ 0 h 378"/>
                  <a:gd name="T86" fmla="*/ 0 w 750"/>
                  <a:gd name="T87" fmla="*/ 0 h 378"/>
                  <a:gd name="T88" fmla="*/ 0 w 750"/>
                  <a:gd name="T89" fmla="*/ 0 h 378"/>
                  <a:gd name="T90" fmla="*/ 0 w 750"/>
                  <a:gd name="T91" fmla="*/ 0 h 378"/>
                  <a:gd name="T92" fmla="*/ 0 w 750"/>
                  <a:gd name="T93" fmla="*/ 0 h 378"/>
                  <a:gd name="T94" fmla="*/ 0 w 750"/>
                  <a:gd name="T95" fmla="*/ 0 h 378"/>
                  <a:gd name="T96" fmla="*/ 0 w 750"/>
                  <a:gd name="T97" fmla="*/ 0 h 378"/>
                  <a:gd name="T98" fmla="*/ 0 w 750"/>
                  <a:gd name="T99" fmla="*/ 0 h 378"/>
                  <a:gd name="T100" fmla="*/ 0 w 750"/>
                  <a:gd name="T101" fmla="*/ 0 h 378"/>
                  <a:gd name="T102" fmla="*/ 0 w 750"/>
                  <a:gd name="T103" fmla="*/ 0 h 378"/>
                  <a:gd name="T104" fmla="*/ 0 w 750"/>
                  <a:gd name="T105" fmla="*/ 0 h 378"/>
                  <a:gd name="T106" fmla="*/ 0 w 750"/>
                  <a:gd name="T107" fmla="*/ 0 h 378"/>
                  <a:gd name="T108" fmla="*/ 0 w 750"/>
                  <a:gd name="T109" fmla="*/ 0 h 378"/>
                  <a:gd name="T110" fmla="*/ 0 w 750"/>
                  <a:gd name="T111" fmla="*/ 0 h 378"/>
                  <a:gd name="T112" fmla="*/ 0 w 750"/>
                  <a:gd name="T113" fmla="*/ 0 h 378"/>
                  <a:gd name="T114" fmla="*/ 0 w 750"/>
                  <a:gd name="T115" fmla="*/ 0 h 378"/>
                  <a:gd name="T116" fmla="*/ 0 w 750"/>
                  <a:gd name="T117" fmla="*/ 0 h 378"/>
                  <a:gd name="T118" fmla="*/ 0 w 750"/>
                  <a:gd name="T119" fmla="*/ 0 h 3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50"/>
                  <a:gd name="T181" fmla="*/ 0 h 378"/>
                  <a:gd name="T182" fmla="*/ 750 w 750"/>
                  <a:gd name="T183" fmla="*/ 378 h 37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50" h="378">
                    <a:moveTo>
                      <a:pt x="548" y="38"/>
                    </a:moveTo>
                    <a:lnTo>
                      <a:pt x="542" y="42"/>
                    </a:lnTo>
                    <a:lnTo>
                      <a:pt x="534" y="49"/>
                    </a:lnTo>
                    <a:lnTo>
                      <a:pt x="527" y="56"/>
                    </a:lnTo>
                    <a:lnTo>
                      <a:pt x="522" y="64"/>
                    </a:lnTo>
                    <a:lnTo>
                      <a:pt x="517" y="72"/>
                    </a:lnTo>
                    <a:lnTo>
                      <a:pt x="513" y="82"/>
                    </a:lnTo>
                    <a:lnTo>
                      <a:pt x="510" y="91"/>
                    </a:lnTo>
                    <a:lnTo>
                      <a:pt x="507" y="100"/>
                    </a:lnTo>
                    <a:lnTo>
                      <a:pt x="506" y="110"/>
                    </a:lnTo>
                    <a:lnTo>
                      <a:pt x="506" y="118"/>
                    </a:lnTo>
                    <a:lnTo>
                      <a:pt x="508" y="125"/>
                    </a:lnTo>
                    <a:lnTo>
                      <a:pt x="511" y="131"/>
                    </a:lnTo>
                    <a:lnTo>
                      <a:pt x="513" y="138"/>
                    </a:lnTo>
                    <a:lnTo>
                      <a:pt x="517" y="144"/>
                    </a:lnTo>
                    <a:lnTo>
                      <a:pt x="521" y="149"/>
                    </a:lnTo>
                    <a:lnTo>
                      <a:pt x="526" y="154"/>
                    </a:lnTo>
                    <a:lnTo>
                      <a:pt x="532" y="158"/>
                    </a:lnTo>
                    <a:lnTo>
                      <a:pt x="541" y="163"/>
                    </a:lnTo>
                    <a:lnTo>
                      <a:pt x="550" y="167"/>
                    </a:lnTo>
                    <a:lnTo>
                      <a:pt x="559" y="169"/>
                    </a:lnTo>
                    <a:lnTo>
                      <a:pt x="569" y="170"/>
                    </a:lnTo>
                    <a:lnTo>
                      <a:pt x="581" y="170"/>
                    </a:lnTo>
                    <a:lnTo>
                      <a:pt x="591" y="168"/>
                    </a:lnTo>
                    <a:lnTo>
                      <a:pt x="603" y="166"/>
                    </a:lnTo>
                    <a:lnTo>
                      <a:pt x="612" y="161"/>
                    </a:lnTo>
                    <a:lnTo>
                      <a:pt x="620" y="157"/>
                    </a:lnTo>
                    <a:lnTo>
                      <a:pt x="626" y="153"/>
                    </a:lnTo>
                    <a:lnTo>
                      <a:pt x="631" y="148"/>
                    </a:lnTo>
                    <a:lnTo>
                      <a:pt x="637" y="143"/>
                    </a:lnTo>
                    <a:lnTo>
                      <a:pt x="640" y="137"/>
                    </a:lnTo>
                    <a:lnTo>
                      <a:pt x="642" y="130"/>
                    </a:lnTo>
                    <a:lnTo>
                      <a:pt x="644" y="123"/>
                    </a:lnTo>
                    <a:lnTo>
                      <a:pt x="644" y="117"/>
                    </a:lnTo>
                    <a:lnTo>
                      <a:pt x="643" y="111"/>
                    </a:lnTo>
                    <a:lnTo>
                      <a:pt x="641" y="105"/>
                    </a:lnTo>
                    <a:lnTo>
                      <a:pt x="639" y="99"/>
                    </a:lnTo>
                    <a:lnTo>
                      <a:pt x="635" y="95"/>
                    </a:lnTo>
                    <a:lnTo>
                      <a:pt x="630" y="90"/>
                    </a:lnTo>
                    <a:lnTo>
                      <a:pt x="625" y="87"/>
                    </a:lnTo>
                    <a:lnTo>
                      <a:pt x="620" y="84"/>
                    </a:lnTo>
                    <a:lnTo>
                      <a:pt x="614" y="81"/>
                    </a:lnTo>
                    <a:lnTo>
                      <a:pt x="608" y="80"/>
                    </a:lnTo>
                    <a:lnTo>
                      <a:pt x="601" y="79"/>
                    </a:lnTo>
                    <a:lnTo>
                      <a:pt x="594" y="79"/>
                    </a:lnTo>
                    <a:lnTo>
                      <a:pt x="589" y="79"/>
                    </a:lnTo>
                    <a:lnTo>
                      <a:pt x="583" y="80"/>
                    </a:lnTo>
                    <a:lnTo>
                      <a:pt x="577" y="82"/>
                    </a:lnTo>
                    <a:lnTo>
                      <a:pt x="573" y="84"/>
                    </a:lnTo>
                    <a:lnTo>
                      <a:pt x="567" y="87"/>
                    </a:lnTo>
                    <a:lnTo>
                      <a:pt x="564" y="90"/>
                    </a:lnTo>
                    <a:lnTo>
                      <a:pt x="562" y="93"/>
                    </a:lnTo>
                    <a:lnTo>
                      <a:pt x="560" y="96"/>
                    </a:lnTo>
                    <a:lnTo>
                      <a:pt x="558" y="99"/>
                    </a:lnTo>
                    <a:lnTo>
                      <a:pt x="557" y="103"/>
                    </a:lnTo>
                    <a:lnTo>
                      <a:pt x="557" y="108"/>
                    </a:lnTo>
                    <a:lnTo>
                      <a:pt x="558" y="112"/>
                    </a:lnTo>
                    <a:lnTo>
                      <a:pt x="559" y="116"/>
                    </a:lnTo>
                    <a:lnTo>
                      <a:pt x="579" y="111"/>
                    </a:lnTo>
                    <a:lnTo>
                      <a:pt x="579" y="107"/>
                    </a:lnTo>
                    <a:lnTo>
                      <a:pt x="579" y="103"/>
                    </a:lnTo>
                    <a:lnTo>
                      <a:pt x="580" y="101"/>
                    </a:lnTo>
                    <a:lnTo>
                      <a:pt x="582" y="99"/>
                    </a:lnTo>
                    <a:lnTo>
                      <a:pt x="586" y="97"/>
                    </a:lnTo>
                    <a:lnTo>
                      <a:pt x="592" y="96"/>
                    </a:lnTo>
                    <a:lnTo>
                      <a:pt x="598" y="96"/>
                    </a:lnTo>
                    <a:lnTo>
                      <a:pt x="606" y="97"/>
                    </a:lnTo>
                    <a:lnTo>
                      <a:pt x="611" y="99"/>
                    </a:lnTo>
                    <a:lnTo>
                      <a:pt x="616" y="103"/>
                    </a:lnTo>
                    <a:lnTo>
                      <a:pt x="618" y="107"/>
                    </a:lnTo>
                    <a:lnTo>
                      <a:pt x="620" y="110"/>
                    </a:lnTo>
                    <a:lnTo>
                      <a:pt x="622" y="114"/>
                    </a:lnTo>
                    <a:lnTo>
                      <a:pt x="623" y="118"/>
                    </a:lnTo>
                    <a:lnTo>
                      <a:pt x="622" y="123"/>
                    </a:lnTo>
                    <a:lnTo>
                      <a:pt x="621" y="128"/>
                    </a:lnTo>
                    <a:lnTo>
                      <a:pt x="619" y="132"/>
                    </a:lnTo>
                    <a:lnTo>
                      <a:pt x="617" y="137"/>
                    </a:lnTo>
                    <a:lnTo>
                      <a:pt x="610" y="142"/>
                    </a:lnTo>
                    <a:lnTo>
                      <a:pt x="603" y="146"/>
                    </a:lnTo>
                    <a:lnTo>
                      <a:pt x="595" y="149"/>
                    </a:lnTo>
                    <a:lnTo>
                      <a:pt x="588" y="151"/>
                    </a:lnTo>
                    <a:lnTo>
                      <a:pt x="580" y="152"/>
                    </a:lnTo>
                    <a:lnTo>
                      <a:pt x="573" y="152"/>
                    </a:lnTo>
                    <a:lnTo>
                      <a:pt x="565" y="151"/>
                    </a:lnTo>
                    <a:lnTo>
                      <a:pt x="558" y="150"/>
                    </a:lnTo>
                    <a:lnTo>
                      <a:pt x="551" y="148"/>
                    </a:lnTo>
                    <a:lnTo>
                      <a:pt x="546" y="145"/>
                    </a:lnTo>
                    <a:lnTo>
                      <a:pt x="541" y="141"/>
                    </a:lnTo>
                    <a:lnTo>
                      <a:pt x="536" y="137"/>
                    </a:lnTo>
                    <a:lnTo>
                      <a:pt x="533" y="132"/>
                    </a:lnTo>
                    <a:lnTo>
                      <a:pt x="531" y="127"/>
                    </a:lnTo>
                    <a:lnTo>
                      <a:pt x="528" y="118"/>
                    </a:lnTo>
                    <a:lnTo>
                      <a:pt x="528" y="110"/>
                    </a:lnTo>
                    <a:lnTo>
                      <a:pt x="528" y="101"/>
                    </a:lnTo>
                    <a:lnTo>
                      <a:pt x="529" y="94"/>
                    </a:lnTo>
                    <a:lnTo>
                      <a:pt x="532" y="87"/>
                    </a:lnTo>
                    <a:lnTo>
                      <a:pt x="535" y="79"/>
                    </a:lnTo>
                    <a:lnTo>
                      <a:pt x="539" y="72"/>
                    </a:lnTo>
                    <a:lnTo>
                      <a:pt x="544" y="66"/>
                    </a:lnTo>
                    <a:lnTo>
                      <a:pt x="549" y="60"/>
                    </a:lnTo>
                    <a:lnTo>
                      <a:pt x="555" y="56"/>
                    </a:lnTo>
                    <a:lnTo>
                      <a:pt x="561" y="51"/>
                    </a:lnTo>
                    <a:lnTo>
                      <a:pt x="573" y="44"/>
                    </a:lnTo>
                    <a:lnTo>
                      <a:pt x="583" y="36"/>
                    </a:lnTo>
                    <a:lnTo>
                      <a:pt x="592" y="30"/>
                    </a:lnTo>
                    <a:lnTo>
                      <a:pt x="603" y="25"/>
                    </a:lnTo>
                    <a:lnTo>
                      <a:pt x="613" y="21"/>
                    </a:lnTo>
                    <a:lnTo>
                      <a:pt x="624" y="19"/>
                    </a:lnTo>
                    <a:lnTo>
                      <a:pt x="636" y="18"/>
                    </a:lnTo>
                    <a:lnTo>
                      <a:pt x="649" y="18"/>
                    </a:lnTo>
                    <a:lnTo>
                      <a:pt x="658" y="19"/>
                    </a:lnTo>
                    <a:lnTo>
                      <a:pt x="669" y="21"/>
                    </a:lnTo>
                    <a:lnTo>
                      <a:pt x="677" y="24"/>
                    </a:lnTo>
                    <a:lnTo>
                      <a:pt x="685" y="28"/>
                    </a:lnTo>
                    <a:lnTo>
                      <a:pt x="692" y="33"/>
                    </a:lnTo>
                    <a:lnTo>
                      <a:pt x="700" y="38"/>
                    </a:lnTo>
                    <a:lnTo>
                      <a:pt x="706" y="45"/>
                    </a:lnTo>
                    <a:lnTo>
                      <a:pt x="712" y="52"/>
                    </a:lnTo>
                    <a:lnTo>
                      <a:pt x="716" y="58"/>
                    </a:lnTo>
                    <a:lnTo>
                      <a:pt x="719" y="65"/>
                    </a:lnTo>
                    <a:lnTo>
                      <a:pt x="722" y="72"/>
                    </a:lnTo>
                    <a:lnTo>
                      <a:pt x="724" y="80"/>
                    </a:lnTo>
                    <a:lnTo>
                      <a:pt x="727" y="88"/>
                    </a:lnTo>
                    <a:lnTo>
                      <a:pt x="728" y="96"/>
                    </a:lnTo>
                    <a:lnTo>
                      <a:pt x="729" y="105"/>
                    </a:lnTo>
                    <a:lnTo>
                      <a:pt x="730" y="113"/>
                    </a:lnTo>
                    <a:lnTo>
                      <a:pt x="729" y="130"/>
                    </a:lnTo>
                    <a:lnTo>
                      <a:pt x="726" y="148"/>
                    </a:lnTo>
                    <a:lnTo>
                      <a:pt x="723" y="156"/>
                    </a:lnTo>
                    <a:lnTo>
                      <a:pt x="720" y="165"/>
                    </a:lnTo>
                    <a:lnTo>
                      <a:pt x="717" y="173"/>
                    </a:lnTo>
                    <a:lnTo>
                      <a:pt x="713" y="181"/>
                    </a:lnTo>
                    <a:lnTo>
                      <a:pt x="707" y="192"/>
                    </a:lnTo>
                    <a:lnTo>
                      <a:pt x="701" y="204"/>
                    </a:lnTo>
                    <a:lnTo>
                      <a:pt x="692" y="214"/>
                    </a:lnTo>
                    <a:lnTo>
                      <a:pt x="684" y="226"/>
                    </a:lnTo>
                    <a:lnTo>
                      <a:pt x="675" y="236"/>
                    </a:lnTo>
                    <a:lnTo>
                      <a:pt x="666" y="246"/>
                    </a:lnTo>
                    <a:lnTo>
                      <a:pt x="655" y="255"/>
                    </a:lnTo>
                    <a:lnTo>
                      <a:pt x="645" y="265"/>
                    </a:lnTo>
                    <a:lnTo>
                      <a:pt x="634" y="274"/>
                    </a:lnTo>
                    <a:lnTo>
                      <a:pt x="622" y="282"/>
                    </a:lnTo>
                    <a:lnTo>
                      <a:pt x="610" y="291"/>
                    </a:lnTo>
                    <a:lnTo>
                      <a:pt x="597" y="298"/>
                    </a:lnTo>
                    <a:lnTo>
                      <a:pt x="585" y="305"/>
                    </a:lnTo>
                    <a:lnTo>
                      <a:pt x="573" y="310"/>
                    </a:lnTo>
                    <a:lnTo>
                      <a:pt x="560" y="317"/>
                    </a:lnTo>
                    <a:lnTo>
                      <a:pt x="548" y="321"/>
                    </a:lnTo>
                    <a:lnTo>
                      <a:pt x="524" y="329"/>
                    </a:lnTo>
                    <a:lnTo>
                      <a:pt x="501" y="335"/>
                    </a:lnTo>
                    <a:lnTo>
                      <a:pt x="480" y="341"/>
                    </a:lnTo>
                    <a:lnTo>
                      <a:pt x="459" y="346"/>
                    </a:lnTo>
                    <a:lnTo>
                      <a:pt x="439" y="351"/>
                    </a:lnTo>
                    <a:lnTo>
                      <a:pt x="420" y="354"/>
                    </a:lnTo>
                    <a:lnTo>
                      <a:pt x="401" y="357"/>
                    </a:lnTo>
                    <a:lnTo>
                      <a:pt x="382" y="359"/>
                    </a:lnTo>
                    <a:lnTo>
                      <a:pt x="364" y="360"/>
                    </a:lnTo>
                    <a:lnTo>
                      <a:pt x="345" y="360"/>
                    </a:lnTo>
                    <a:lnTo>
                      <a:pt x="326" y="360"/>
                    </a:lnTo>
                    <a:lnTo>
                      <a:pt x="306" y="360"/>
                    </a:lnTo>
                    <a:lnTo>
                      <a:pt x="265" y="357"/>
                    </a:lnTo>
                    <a:lnTo>
                      <a:pt x="218" y="352"/>
                    </a:lnTo>
                    <a:lnTo>
                      <a:pt x="207" y="351"/>
                    </a:lnTo>
                    <a:lnTo>
                      <a:pt x="195" y="348"/>
                    </a:lnTo>
                    <a:lnTo>
                      <a:pt x="183" y="344"/>
                    </a:lnTo>
                    <a:lnTo>
                      <a:pt x="171" y="340"/>
                    </a:lnTo>
                    <a:lnTo>
                      <a:pt x="157" y="335"/>
                    </a:lnTo>
                    <a:lnTo>
                      <a:pt x="145" y="329"/>
                    </a:lnTo>
                    <a:lnTo>
                      <a:pt x="131" y="323"/>
                    </a:lnTo>
                    <a:lnTo>
                      <a:pt x="119" y="317"/>
                    </a:lnTo>
                    <a:lnTo>
                      <a:pt x="107" y="309"/>
                    </a:lnTo>
                    <a:lnTo>
                      <a:pt x="95" y="301"/>
                    </a:lnTo>
                    <a:lnTo>
                      <a:pt x="84" y="293"/>
                    </a:lnTo>
                    <a:lnTo>
                      <a:pt x="73" y="284"/>
                    </a:lnTo>
                    <a:lnTo>
                      <a:pt x="64" y="275"/>
                    </a:lnTo>
                    <a:lnTo>
                      <a:pt x="55" y="266"/>
                    </a:lnTo>
                    <a:lnTo>
                      <a:pt x="48" y="257"/>
                    </a:lnTo>
                    <a:lnTo>
                      <a:pt x="41" y="247"/>
                    </a:lnTo>
                    <a:lnTo>
                      <a:pt x="34" y="232"/>
                    </a:lnTo>
                    <a:lnTo>
                      <a:pt x="28" y="214"/>
                    </a:lnTo>
                    <a:lnTo>
                      <a:pt x="25" y="206"/>
                    </a:lnTo>
                    <a:lnTo>
                      <a:pt x="23" y="197"/>
                    </a:lnTo>
                    <a:lnTo>
                      <a:pt x="22" y="188"/>
                    </a:lnTo>
                    <a:lnTo>
                      <a:pt x="22" y="179"/>
                    </a:lnTo>
                    <a:lnTo>
                      <a:pt x="22" y="170"/>
                    </a:lnTo>
                    <a:lnTo>
                      <a:pt x="22" y="161"/>
                    </a:lnTo>
                    <a:lnTo>
                      <a:pt x="24" y="153"/>
                    </a:lnTo>
                    <a:lnTo>
                      <a:pt x="27" y="145"/>
                    </a:lnTo>
                    <a:lnTo>
                      <a:pt x="30" y="137"/>
                    </a:lnTo>
                    <a:lnTo>
                      <a:pt x="34" y="129"/>
                    </a:lnTo>
                    <a:lnTo>
                      <a:pt x="40" y="122"/>
                    </a:lnTo>
                    <a:lnTo>
                      <a:pt x="48" y="115"/>
                    </a:lnTo>
                    <a:lnTo>
                      <a:pt x="57" y="109"/>
                    </a:lnTo>
                    <a:lnTo>
                      <a:pt x="67" y="102"/>
                    </a:lnTo>
                    <a:lnTo>
                      <a:pt x="80" y="97"/>
                    </a:lnTo>
                    <a:lnTo>
                      <a:pt x="93" y="94"/>
                    </a:lnTo>
                    <a:lnTo>
                      <a:pt x="107" y="91"/>
                    </a:lnTo>
                    <a:lnTo>
                      <a:pt x="121" y="90"/>
                    </a:lnTo>
                    <a:lnTo>
                      <a:pt x="134" y="90"/>
                    </a:lnTo>
                    <a:lnTo>
                      <a:pt x="148" y="91"/>
                    </a:lnTo>
                    <a:lnTo>
                      <a:pt x="154" y="92"/>
                    </a:lnTo>
                    <a:lnTo>
                      <a:pt x="160" y="94"/>
                    </a:lnTo>
                    <a:lnTo>
                      <a:pt x="166" y="97"/>
                    </a:lnTo>
                    <a:lnTo>
                      <a:pt x="173" y="100"/>
                    </a:lnTo>
                    <a:lnTo>
                      <a:pt x="179" y="105"/>
                    </a:lnTo>
                    <a:lnTo>
                      <a:pt x="184" y="110"/>
                    </a:lnTo>
                    <a:lnTo>
                      <a:pt x="188" y="116"/>
                    </a:lnTo>
                    <a:lnTo>
                      <a:pt x="192" y="123"/>
                    </a:lnTo>
                    <a:lnTo>
                      <a:pt x="194" y="131"/>
                    </a:lnTo>
                    <a:lnTo>
                      <a:pt x="195" y="139"/>
                    </a:lnTo>
                    <a:lnTo>
                      <a:pt x="195" y="146"/>
                    </a:lnTo>
                    <a:lnTo>
                      <a:pt x="193" y="153"/>
                    </a:lnTo>
                    <a:lnTo>
                      <a:pt x="191" y="159"/>
                    </a:lnTo>
                    <a:lnTo>
                      <a:pt x="188" y="166"/>
                    </a:lnTo>
                    <a:lnTo>
                      <a:pt x="183" y="172"/>
                    </a:lnTo>
                    <a:lnTo>
                      <a:pt x="177" y="177"/>
                    </a:lnTo>
                    <a:lnTo>
                      <a:pt x="172" y="181"/>
                    </a:lnTo>
                    <a:lnTo>
                      <a:pt x="165" y="184"/>
                    </a:lnTo>
                    <a:lnTo>
                      <a:pt x="159" y="187"/>
                    </a:lnTo>
                    <a:lnTo>
                      <a:pt x="153" y="189"/>
                    </a:lnTo>
                    <a:lnTo>
                      <a:pt x="147" y="190"/>
                    </a:lnTo>
                    <a:lnTo>
                      <a:pt x="141" y="190"/>
                    </a:lnTo>
                    <a:lnTo>
                      <a:pt x="135" y="190"/>
                    </a:lnTo>
                    <a:lnTo>
                      <a:pt x="130" y="189"/>
                    </a:lnTo>
                    <a:lnTo>
                      <a:pt x="126" y="187"/>
                    </a:lnTo>
                    <a:lnTo>
                      <a:pt x="122" y="185"/>
                    </a:lnTo>
                    <a:lnTo>
                      <a:pt x="119" y="183"/>
                    </a:lnTo>
                    <a:lnTo>
                      <a:pt x="117" y="180"/>
                    </a:lnTo>
                    <a:lnTo>
                      <a:pt x="115" y="174"/>
                    </a:lnTo>
                    <a:lnTo>
                      <a:pt x="114" y="168"/>
                    </a:lnTo>
                    <a:lnTo>
                      <a:pt x="93" y="170"/>
                    </a:lnTo>
                    <a:lnTo>
                      <a:pt x="93" y="176"/>
                    </a:lnTo>
                    <a:lnTo>
                      <a:pt x="95" y="182"/>
                    </a:lnTo>
                    <a:lnTo>
                      <a:pt x="98" y="187"/>
                    </a:lnTo>
                    <a:lnTo>
                      <a:pt x="101" y="192"/>
                    </a:lnTo>
                    <a:lnTo>
                      <a:pt x="105" y="197"/>
                    </a:lnTo>
                    <a:lnTo>
                      <a:pt x="111" y="201"/>
                    </a:lnTo>
                    <a:lnTo>
                      <a:pt x="116" y="204"/>
                    </a:lnTo>
                    <a:lnTo>
                      <a:pt x="122" y="206"/>
                    </a:lnTo>
                    <a:lnTo>
                      <a:pt x="130" y="208"/>
                    </a:lnTo>
                    <a:lnTo>
                      <a:pt x="139" y="208"/>
                    </a:lnTo>
                    <a:lnTo>
                      <a:pt x="148" y="208"/>
                    </a:lnTo>
                    <a:lnTo>
                      <a:pt x="157" y="206"/>
                    </a:lnTo>
                    <a:lnTo>
                      <a:pt x="165" y="204"/>
                    </a:lnTo>
                    <a:lnTo>
                      <a:pt x="175" y="200"/>
                    </a:lnTo>
                    <a:lnTo>
                      <a:pt x="183" y="196"/>
                    </a:lnTo>
                    <a:lnTo>
                      <a:pt x="191" y="189"/>
                    </a:lnTo>
                    <a:lnTo>
                      <a:pt x="200" y="182"/>
                    </a:lnTo>
                    <a:lnTo>
                      <a:pt x="206" y="174"/>
                    </a:lnTo>
                    <a:lnTo>
                      <a:pt x="211" y="166"/>
                    </a:lnTo>
                    <a:lnTo>
                      <a:pt x="214" y="157"/>
                    </a:lnTo>
                    <a:lnTo>
                      <a:pt x="216" y="148"/>
                    </a:lnTo>
                    <a:lnTo>
                      <a:pt x="216" y="138"/>
                    </a:lnTo>
                    <a:lnTo>
                      <a:pt x="215" y="128"/>
                    </a:lnTo>
                    <a:lnTo>
                      <a:pt x="212" y="118"/>
                    </a:lnTo>
                    <a:lnTo>
                      <a:pt x="209" y="110"/>
                    </a:lnTo>
                    <a:lnTo>
                      <a:pt x="204" y="101"/>
                    </a:lnTo>
                    <a:lnTo>
                      <a:pt x="197" y="95"/>
                    </a:lnTo>
                    <a:lnTo>
                      <a:pt x="190" y="89"/>
                    </a:lnTo>
                    <a:lnTo>
                      <a:pt x="183" y="84"/>
                    </a:lnTo>
                    <a:lnTo>
                      <a:pt x="174" y="80"/>
                    </a:lnTo>
                    <a:lnTo>
                      <a:pt x="163" y="77"/>
                    </a:lnTo>
                    <a:lnTo>
                      <a:pt x="153" y="74"/>
                    </a:lnTo>
                    <a:lnTo>
                      <a:pt x="138" y="72"/>
                    </a:lnTo>
                    <a:lnTo>
                      <a:pt x="121" y="72"/>
                    </a:lnTo>
                    <a:lnTo>
                      <a:pt x="104" y="74"/>
                    </a:lnTo>
                    <a:lnTo>
                      <a:pt x="88" y="77"/>
                    </a:lnTo>
                    <a:lnTo>
                      <a:pt x="72" y="82"/>
                    </a:lnTo>
                    <a:lnTo>
                      <a:pt x="57" y="88"/>
                    </a:lnTo>
                    <a:lnTo>
                      <a:pt x="43" y="95"/>
                    </a:lnTo>
                    <a:lnTo>
                      <a:pt x="32" y="103"/>
                    </a:lnTo>
                    <a:lnTo>
                      <a:pt x="24" y="112"/>
                    </a:lnTo>
                    <a:lnTo>
                      <a:pt x="18" y="120"/>
                    </a:lnTo>
                    <a:lnTo>
                      <a:pt x="11" y="128"/>
                    </a:lnTo>
                    <a:lnTo>
                      <a:pt x="7" y="138"/>
                    </a:lnTo>
                    <a:lnTo>
                      <a:pt x="4" y="148"/>
                    </a:lnTo>
                    <a:lnTo>
                      <a:pt x="2" y="157"/>
                    </a:lnTo>
                    <a:lnTo>
                      <a:pt x="1" y="168"/>
                    </a:lnTo>
                    <a:lnTo>
                      <a:pt x="0" y="178"/>
                    </a:lnTo>
                    <a:lnTo>
                      <a:pt x="1" y="188"/>
                    </a:lnTo>
                    <a:lnTo>
                      <a:pt x="2" y="198"/>
                    </a:lnTo>
                    <a:lnTo>
                      <a:pt x="4" y="208"/>
                    </a:lnTo>
                    <a:lnTo>
                      <a:pt x="7" y="218"/>
                    </a:lnTo>
                    <a:lnTo>
                      <a:pt x="10" y="228"/>
                    </a:lnTo>
                    <a:lnTo>
                      <a:pt x="15" y="237"/>
                    </a:lnTo>
                    <a:lnTo>
                      <a:pt x="19" y="246"/>
                    </a:lnTo>
                    <a:lnTo>
                      <a:pt x="23" y="255"/>
                    </a:lnTo>
                    <a:lnTo>
                      <a:pt x="29" y="266"/>
                    </a:lnTo>
                    <a:lnTo>
                      <a:pt x="37" y="276"/>
                    </a:lnTo>
                    <a:lnTo>
                      <a:pt x="47" y="285"/>
                    </a:lnTo>
                    <a:lnTo>
                      <a:pt x="57" y="296"/>
                    </a:lnTo>
                    <a:lnTo>
                      <a:pt x="68" y="305"/>
                    </a:lnTo>
                    <a:lnTo>
                      <a:pt x="81" y="314"/>
                    </a:lnTo>
                    <a:lnTo>
                      <a:pt x="93" y="323"/>
                    </a:lnTo>
                    <a:lnTo>
                      <a:pt x="107" y="331"/>
                    </a:lnTo>
                    <a:lnTo>
                      <a:pt x="120" y="338"/>
                    </a:lnTo>
                    <a:lnTo>
                      <a:pt x="133" y="344"/>
                    </a:lnTo>
                    <a:lnTo>
                      <a:pt x="148" y="351"/>
                    </a:lnTo>
                    <a:lnTo>
                      <a:pt x="162" y="357"/>
                    </a:lnTo>
                    <a:lnTo>
                      <a:pt x="176" y="361"/>
                    </a:lnTo>
                    <a:lnTo>
                      <a:pt x="189" y="365"/>
                    </a:lnTo>
                    <a:lnTo>
                      <a:pt x="203" y="367"/>
                    </a:lnTo>
                    <a:lnTo>
                      <a:pt x="215" y="369"/>
                    </a:lnTo>
                    <a:lnTo>
                      <a:pt x="263" y="374"/>
                    </a:lnTo>
                    <a:lnTo>
                      <a:pt x="305" y="378"/>
                    </a:lnTo>
                    <a:lnTo>
                      <a:pt x="326" y="378"/>
                    </a:lnTo>
                    <a:lnTo>
                      <a:pt x="345" y="378"/>
                    </a:lnTo>
                    <a:lnTo>
                      <a:pt x="365" y="378"/>
                    </a:lnTo>
                    <a:lnTo>
                      <a:pt x="383" y="375"/>
                    </a:lnTo>
                    <a:lnTo>
                      <a:pt x="403" y="374"/>
                    </a:lnTo>
                    <a:lnTo>
                      <a:pt x="423" y="371"/>
                    </a:lnTo>
                    <a:lnTo>
                      <a:pt x="442" y="367"/>
                    </a:lnTo>
                    <a:lnTo>
                      <a:pt x="463" y="363"/>
                    </a:lnTo>
                    <a:lnTo>
                      <a:pt x="484" y="358"/>
                    </a:lnTo>
                    <a:lnTo>
                      <a:pt x="506" y="352"/>
                    </a:lnTo>
                    <a:lnTo>
                      <a:pt x="530" y="344"/>
                    </a:lnTo>
                    <a:lnTo>
                      <a:pt x="555" y="337"/>
                    </a:lnTo>
                    <a:lnTo>
                      <a:pt x="568" y="332"/>
                    </a:lnTo>
                    <a:lnTo>
                      <a:pt x="582" y="326"/>
                    </a:lnTo>
                    <a:lnTo>
                      <a:pt x="595" y="320"/>
                    </a:lnTo>
                    <a:lnTo>
                      <a:pt x="609" y="312"/>
                    </a:lnTo>
                    <a:lnTo>
                      <a:pt x="621" y="304"/>
                    </a:lnTo>
                    <a:lnTo>
                      <a:pt x="635" y="296"/>
                    </a:lnTo>
                    <a:lnTo>
                      <a:pt x="647" y="287"/>
                    </a:lnTo>
                    <a:lnTo>
                      <a:pt x="658" y="277"/>
                    </a:lnTo>
                    <a:lnTo>
                      <a:pt x="670" y="267"/>
                    </a:lnTo>
                    <a:lnTo>
                      <a:pt x="681" y="257"/>
                    </a:lnTo>
                    <a:lnTo>
                      <a:pt x="691" y="245"/>
                    </a:lnTo>
                    <a:lnTo>
                      <a:pt x="702" y="235"/>
                    </a:lnTo>
                    <a:lnTo>
                      <a:pt x="710" y="223"/>
                    </a:lnTo>
                    <a:lnTo>
                      <a:pt x="718" y="211"/>
                    </a:lnTo>
                    <a:lnTo>
                      <a:pt x="727" y="200"/>
                    </a:lnTo>
                    <a:lnTo>
                      <a:pt x="733" y="187"/>
                    </a:lnTo>
                    <a:lnTo>
                      <a:pt x="737" y="178"/>
                    </a:lnTo>
                    <a:lnTo>
                      <a:pt x="741" y="169"/>
                    </a:lnTo>
                    <a:lnTo>
                      <a:pt x="744" y="159"/>
                    </a:lnTo>
                    <a:lnTo>
                      <a:pt x="746" y="150"/>
                    </a:lnTo>
                    <a:lnTo>
                      <a:pt x="748" y="141"/>
                    </a:lnTo>
                    <a:lnTo>
                      <a:pt x="749" y="130"/>
                    </a:lnTo>
                    <a:lnTo>
                      <a:pt x="750" y="121"/>
                    </a:lnTo>
                    <a:lnTo>
                      <a:pt x="750" y="111"/>
                    </a:lnTo>
                    <a:lnTo>
                      <a:pt x="749" y="101"/>
                    </a:lnTo>
                    <a:lnTo>
                      <a:pt x="748" y="92"/>
                    </a:lnTo>
                    <a:lnTo>
                      <a:pt x="747" y="83"/>
                    </a:lnTo>
                    <a:lnTo>
                      <a:pt x="745" y="75"/>
                    </a:lnTo>
                    <a:lnTo>
                      <a:pt x="742" y="66"/>
                    </a:lnTo>
                    <a:lnTo>
                      <a:pt x="739" y="58"/>
                    </a:lnTo>
                    <a:lnTo>
                      <a:pt x="735" y="50"/>
                    </a:lnTo>
                    <a:lnTo>
                      <a:pt x="730" y="42"/>
                    </a:lnTo>
                    <a:lnTo>
                      <a:pt x="723" y="34"/>
                    </a:lnTo>
                    <a:lnTo>
                      <a:pt x="715" y="26"/>
                    </a:lnTo>
                    <a:lnTo>
                      <a:pt x="707" y="19"/>
                    </a:lnTo>
                    <a:lnTo>
                      <a:pt x="697" y="14"/>
                    </a:lnTo>
                    <a:lnTo>
                      <a:pt x="687" y="8"/>
                    </a:lnTo>
                    <a:lnTo>
                      <a:pt x="676" y="4"/>
                    </a:lnTo>
                    <a:lnTo>
                      <a:pt x="664" y="2"/>
                    </a:lnTo>
                    <a:lnTo>
                      <a:pt x="651" y="0"/>
                    </a:lnTo>
                    <a:lnTo>
                      <a:pt x="636" y="0"/>
                    </a:lnTo>
                    <a:lnTo>
                      <a:pt x="620" y="1"/>
                    </a:lnTo>
                    <a:lnTo>
                      <a:pt x="607" y="5"/>
                    </a:lnTo>
                    <a:lnTo>
                      <a:pt x="594" y="9"/>
                    </a:lnTo>
                    <a:lnTo>
                      <a:pt x="582" y="16"/>
                    </a:lnTo>
                    <a:lnTo>
                      <a:pt x="570" y="22"/>
                    </a:lnTo>
                    <a:lnTo>
                      <a:pt x="559" y="30"/>
                    </a:lnTo>
                    <a:lnTo>
                      <a:pt x="548" y="38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63" name="Freeform 139"/>
              <p:cNvSpPr>
                <a:spLocks/>
              </p:cNvSpPr>
              <p:nvPr/>
            </p:nvSpPr>
            <p:spPr bwMode="auto">
              <a:xfrm>
                <a:off x="3761" y="1827"/>
                <a:ext cx="23" cy="65"/>
              </a:xfrm>
              <a:custGeom>
                <a:avLst/>
                <a:gdLst>
                  <a:gd name="T0" fmla="*/ 0 w 160"/>
                  <a:gd name="T1" fmla="*/ 0 h 454"/>
                  <a:gd name="T2" fmla="*/ 0 w 160"/>
                  <a:gd name="T3" fmla="*/ 0 h 454"/>
                  <a:gd name="T4" fmla="*/ 0 w 160"/>
                  <a:gd name="T5" fmla="*/ 0 h 454"/>
                  <a:gd name="T6" fmla="*/ 0 w 160"/>
                  <a:gd name="T7" fmla="*/ 0 h 454"/>
                  <a:gd name="T8" fmla="*/ 0 w 160"/>
                  <a:gd name="T9" fmla="*/ 0 h 454"/>
                  <a:gd name="T10" fmla="*/ 0 w 160"/>
                  <a:gd name="T11" fmla="*/ 0 h 454"/>
                  <a:gd name="T12" fmla="*/ 0 w 160"/>
                  <a:gd name="T13" fmla="*/ 0 h 454"/>
                  <a:gd name="T14" fmla="*/ 0 w 160"/>
                  <a:gd name="T15" fmla="*/ 0 h 454"/>
                  <a:gd name="T16" fmla="*/ 0 w 160"/>
                  <a:gd name="T17" fmla="*/ 0 h 454"/>
                  <a:gd name="T18" fmla="*/ 0 w 160"/>
                  <a:gd name="T19" fmla="*/ 0 h 454"/>
                  <a:gd name="T20" fmla="*/ 0 w 160"/>
                  <a:gd name="T21" fmla="*/ 0 h 454"/>
                  <a:gd name="T22" fmla="*/ 0 w 160"/>
                  <a:gd name="T23" fmla="*/ 0 h 454"/>
                  <a:gd name="T24" fmla="*/ 0 w 160"/>
                  <a:gd name="T25" fmla="*/ 0 h 454"/>
                  <a:gd name="T26" fmla="*/ 0 w 160"/>
                  <a:gd name="T27" fmla="*/ 0 h 454"/>
                  <a:gd name="T28" fmla="*/ 0 w 160"/>
                  <a:gd name="T29" fmla="*/ 0 h 454"/>
                  <a:gd name="T30" fmla="*/ 0 w 160"/>
                  <a:gd name="T31" fmla="*/ 0 h 454"/>
                  <a:gd name="T32" fmla="*/ 0 w 160"/>
                  <a:gd name="T33" fmla="*/ 0 h 454"/>
                  <a:gd name="T34" fmla="*/ 0 w 160"/>
                  <a:gd name="T35" fmla="*/ 0 h 454"/>
                  <a:gd name="T36" fmla="*/ 0 w 160"/>
                  <a:gd name="T37" fmla="*/ 0 h 454"/>
                  <a:gd name="T38" fmla="*/ 0 w 160"/>
                  <a:gd name="T39" fmla="*/ 0 h 454"/>
                  <a:gd name="T40" fmla="*/ 0 w 160"/>
                  <a:gd name="T41" fmla="*/ 0 h 454"/>
                  <a:gd name="T42" fmla="*/ 0 w 160"/>
                  <a:gd name="T43" fmla="*/ 0 h 454"/>
                  <a:gd name="T44" fmla="*/ 0 w 160"/>
                  <a:gd name="T45" fmla="*/ 0 h 454"/>
                  <a:gd name="T46" fmla="*/ 0 w 160"/>
                  <a:gd name="T47" fmla="*/ 0 h 454"/>
                  <a:gd name="T48" fmla="*/ 0 w 160"/>
                  <a:gd name="T49" fmla="*/ 0 h 454"/>
                  <a:gd name="T50" fmla="*/ 0 w 160"/>
                  <a:gd name="T51" fmla="*/ 0 h 454"/>
                  <a:gd name="T52" fmla="*/ 0 w 160"/>
                  <a:gd name="T53" fmla="*/ 0 h 454"/>
                  <a:gd name="T54" fmla="*/ 0 w 160"/>
                  <a:gd name="T55" fmla="*/ 0 h 454"/>
                  <a:gd name="T56" fmla="*/ 0 w 160"/>
                  <a:gd name="T57" fmla="*/ 0 h 454"/>
                  <a:gd name="T58" fmla="*/ 0 w 160"/>
                  <a:gd name="T59" fmla="*/ 0 h 454"/>
                  <a:gd name="T60" fmla="*/ 0 w 160"/>
                  <a:gd name="T61" fmla="*/ 0 h 454"/>
                  <a:gd name="T62" fmla="*/ 0 w 160"/>
                  <a:gd name="T63" fmla="*/ 0 h 454"/>
                  <a:gd name="T64" fmla="*/ 0 w 160"/>
                  <a:gd name="T65" fmla="*/ 0 h 454"/>
                  <a:gd name="T66" fmla="*/ 0 w 160"/>
                  <a:gd name="T67" fmla="*/ 0 h 454"/>
                  <a:gd name="T68" fmla="*/ 0 w 160"/>
                  <a:gd name="T69" fmla="*/ 0 h 454"/>
                  <a:gd name="T70" fmla="*/ 0 w 160"/>
                  <a:gd name="T71" fmla="*/ 0 h 454"/>
                  <a:gd name="T72" fmla="*/ 0 w 160"/>
                  <a:gd name="T73" fmla="*/ 0 h 454"/>
                  <a:gd name="T74" fmla="*/ 0 w 160"/>
                  <a:gd name="T75" fmla="*/ 0 h 454"/>
                  <a:gd name="T76" fmla="*/ 0 w 160"/>
                  <a:gd name="T77" fmla="*/ 0 h 454"/>
                  <a:gd name="T78" fmla="*/ 0 w 160"/>
                  <a:gd name="T79" fmla="*/ 0 h 454"/>
                  <a:gd name="T80" fmla="*/ 0 w 160"/>
                  <a:gd name="T81" fmla="*/ 0 h 454"/>
                  <a:gd name="T82" fmla="*/ 0 w 160"/>
                  <a:gd name="T83" fmla="*/ 0 h 454"/>
                  <a:gd name="T84" fmla="*/ 0 w 160"/>
                  <a:gd name="T85" fmla="*/ 0 h 454"/>
                  <a:gd name="T86" fmla="*/ 0 w 160"/>
                  <a:gd name="T87" fmla="*/ 0 h 454"/>
                  <a:gd name="T88" fmla="*/ 0 w 160"/>
                  <a:gd name="T89" fmla="*/ 0 h 454"/>
                  <a:gd name="T90" fmla="*/ 0 w 160"/>
                  <a:gd name="T91" fmla="*/ 0 h 454"/>
                  <a:gd name="T92" fmla="*/ 0 w 160"/>
                  <a:gd name="T93" fmla="*/ 0 h 45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60"/>
                  <a:gd name="T142" fmla="*/ 0 h 454"/>
                  <a:gd name="T143" fmla="*/ 160 w 160"/>
                  <a:gd name="T144" fmla="*/ 454 h 45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60" h="454">
                    <a:moveTo>
                      <a:pt x="65" y="0"/>
                    </a:moveTo>
                    <a:lnTo>
                      <a:pt x="51" y="8"/>
                    </a:lnTo>
                    <a:lnTo>
                      <a:pt x="38" y="17"/>
                    </a:lnTo>
                    <a:lnTo>
                      <a:pt x="28" y="28"/>
                    </a:lnTo>
                    <a:lnTo>
                      <a:pt x="20" y="38"/>
                    </a:lnTo>
                    <a:lnTo>
                      <a:pt x="13" y="50"/>
                    </a:lnTo>
                    <a:lnTo>
                      <a:pt x="7" y="63"/>
                    </a:lnTo>
                    <a:lnTo>
                      <a:pt x="3" y="76"/>
                    </a:lnTo>
                    <a:lnTo>
                      <a:pt x="1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1" y="137"/>
                    </a:lnTo>
                    <a:lnTo>
                      <a:pt x="3" y="153"/>
                    </a:lnTo>
                    <a:lnTo>
                      <a:pt x="7" y="169"/>
                    </a:lnTo>
                    <a:lnTo>
                      <a:pt x="12" y="187"/>
                    </a:lnTo>
                    <a:lnTo>
                      <a:pt x="17" y="203"/>
                    </a:lnTo>
                    <a:lnTo>
                      <a:pt x="23" y="221"/>
                    </a:lnTo>
                    <a:lnTo>
                      <a:pt x="36" y="255"/>
                    </a:lnTo>
                    <a:lnTo>
                      <a:pt x="51" y="289"/>
                    </a:lnTo>
                    <a:lnTo>
                      <a:pt x="67" y="322"/>
                    </a:lnTo>
                    <a:lnTo>
                      <a:pt x="84" y="353"/>
                    </a:lnTo>
                    <a:lnTo>
                      <a:pt x="116" y="410"/>
                    </a:lnTo>
                    <a:lnTo>
                      <a:pt x="141" y="454"/>
                    </a:lnTo>
                    <a:lnTo>
                      <a:pt x="147" y="441"/>
                    </a:lnTo>
                    <a:lnTo>
                      <a:pt x="152" y="429"/>
                    </a:lnTo>
                    <a:lnTo>
                      <a:pt x="156" y="415"/>
                    </a:lnTo>
                    <a:lnTo>
                      <a:pt x="158" y="401"/>
                    </a:lnTo>
                    <a:lnTo>
                      <a:pt x="159" y="385"/>
                    </a:lnTo>
                    <a:lnTo>
                      <a:pt x="160" y="370"/>
                    </a:lnTo>
                    <a:lnTo>
                      <a:pt x="159" y="353"/>
                    </a:lnTo>
                    <a:lnTo>
                      <a:pt x="158" y="338"/>
                    </a:lnTo>
                    <a:lnTo>
                      <a:pt x="155" y="305"/>
                    </a:lnTo>
                    <a:lnTo>
                      <a:pt x="151" y="274"/>
                    </a:lnTo>
                    <a:lnTo>
                      <a:pt x="147" y="245"/>
                    </a:lnTo>
                    <a:lnTo>
                      <a:pt x="145" y="219"/>
                    </a:lnTo>
                    <a:lnTo>
                      <a:pt x="144" y="203"/>
                    </a:lnTo>
                    <a:lnTo>
                      <a:pt x="142" y="188"/>
                    </a:lnTo>
                    <a:lnTo>
                      <a:pt x="140" y="172"/>
                    </a:lnTo>
                    <a:lnTo>
                      <a:pt x="138" y="158"/>
                    </a:lnTo>
                    <a:lnTo>
                      <a:pt x="134" y="144"/>
                    </a:lnTo>
                    <a:lnTo>
                      <a:pt x="130" y="131"/>
                    </a:lnTo>
                    <a:lnTo>
                      <a:pt x="126" y="118"/>
                    </a:lnTo>
                    <a:lnTo>
                      <a:pt x="121" y="104"/>
                    </a:lnTo>
                    <a:lnTo>
                      <a:pt x="110" y="78"/>
                    </a:lnTo>
                    <a:lnTo>
                      <a:pt x="97" y="52"/>
                    </a:lnTo>
                    <a:lnTo>
                      <a:pt x="82" y="27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64" name="Freeform 140"/>
              <p:cNvSpPr>
                <a:spLocks/>
              </p:cNvSpPr>
              <p:nvPr/>
            </p:nvSpPr>
            <p:spPr bwMode="auto">
              <a:xfrm>
                <a:off x="3719" y="1824"/>
                <a:ext cx="105" cy="79"/>
              </a:xfrm>
              <a:custGeom>
                <a:avLst/>
                <a:gdLst>
                  <a:gd name="T0" fmla="*/ 0 w 736"/>
                  <a:gd name="T1" fmla="*/ 0 h 553"/>
                  <a:gd name="T2" fmla="*/ 0 w 736"/>
                  <a:gd name="T3" fmla="*/ 0 h 553"/>
                  <a:gd name="T4" fmla="*/ 0 w 736"/>
                  <a:gd name="T5" fmla="*/ 0 h 553"/>
                  <a:gd name="T6" fmla="*/ 0 w 736"/>
                  <a:gd name="T7" fmla="*/ 0 h 553"/>
                  <a:gd name="T8" fmla="*/ 0 w 736"/>
                  <a:gd name="T9" fmla="*/ 0 h 553"/>
                  <a:gd name="T10" fmla="*/ 0 w 736"/>
                  <a:gd name="T11" fmla="*/ 0 h 553"/>
                  <a:gd name="T12" fmla="*/ 0 w 736"/>
                  <a:gd name="T13" fmla="*/ 0 h 553"/>
                  <a:gd name="T14" fmla="*/ 0 w 736"/>
                  <a:gd name="T15" fmla="*/ 0 h 553"/>
                  <a:gd name="T16" fmla="*/ 0 w 736"/>
                  <a:gd name="T17" fmla="*/ 0 h 553"/>
                  <a:gd name="T18" fmla="*/ 0 w 736"/>
                  <a:gd name="T19" fmla="*/ 0 h 553"/>
                  <a:gd name="T20" fmla="*/ 0 w 736"/>
                  <a:gd name="T21" fmla="*/ 0 h 553"/>
                  <a:gd name="T22" fmla="*/ 0 w 736"/>
                  <a:gd name="T23" fmla="*/ 0 h 553"/>
                  <a:gd name="T24" fmla="*/ 0 w 736"/>
                  <a:gd name="T25" fmla="*/ 0 h 553"/>
                  <a:gd name="T26" fmla="*/ 0 w 736"/>
                  <a:gd name="T27" fmla="*/ 0 h 553"/>
                  <a:gd name="T28" fmla="*/ 0 w 736"/>
                  <a:gd name="T29" fmla="*/ 0 h 553"/>
                  <a:gd name="T30" fmla="*/ 0 w 736"/>
                  <a:gd name="T31" fmla="*/ 0 h 553"/>
                  <a:gd name="T32" fmla="*/ 0 w 736"/>
                  <a:gd name="T33" fmla="*/ 0 h 553"/>
                  <a:gd name="T34" fmla="*/ 0 w 736"/>
                  <a:gd name="T35" fmla="*/ 0 h 553"/>
                  <a:gd name="T36" fmla="*/ 0 w 736"/>
                  <a:gd name="T37" fmla="*/ 0 h 553"/>
                  <a:gd name="T38" fmla="*/ 0 w 736"/>
                  <a:gd name="T39" fmla="*/ 0 h 553"/>
                  <a:gd name="T40" fmla="*/ 0 w 736"/>
                  <a:gd name="T41" fmla="*/ 0 h 553"/>
                  <a:gd name="T42" fmla="*/ 0 w 736"/>
                  <a:gd name="T43" fmla="*/ 0 h 553"/>
                  <a:gd name="T44" fmla="*/ 0 w 736"/>
                  <a:gd name="T45" fmla="*/ 0 h 553"/>
                  <a:gd name="T46" fmla="*/ 0 w 736"/>
                  <a:gd name="T47" fmla="*/ 0 h 553"/>
                  <a:gd name="T48" fmla="*/ 0 w 736"/>
                  <a:gd name="T49" fmla="*/ 0 h 553"/>
                  <a:gd name="T50" fmla="*/ 0 w 736"/>
                  <a:gd name="T51" fmla="*/ 0 h 553"/>
                  <a:gd name="T52" fmla="*/ 0 w 736"/>
                  <a:gd name="T53" fmla="*/ 0 h 553"/>
                  <a:gd name="T54" fmla="*/ 0 w 736"/>
                  <a:gd name="T55" fmla="*/ 0 h 553"/>
                  <a:gd name="T56" fmla="*/ 0 w 736"/>
                  <a:gd name="T57" fmla="*/ 0 h 553"/>
                  <a:gd name="T58" fmla="*/ 0 w 736"/>
                  <a:gd name="T59" fmla="*/ 0 h 553"/>
                  <a:gd name="T60" fmla="*/ 0 w 736"/>
                  <a:gd name="T61" fmla="*/ 0 h 553"/>
                  <a:gd name="T62" fmla="*/ 0 w 736"/>
                  <a:gd name="T63" fmla="*/ 0 h 553"/>
                  <a:gd name="T64" fmla="*/ 0 w 736"/>
                  <a:gd name="T65" fmla="*/ 0 h 553"/>
                  <a:gd name="T66" fmla="*/ 0 w 736"/>
                  <a:gd name="T67" fmla="*/ 0 h 553"/>
                  <a:gd name="T68" fmla="*/ 0 w 736"/>
                  <a:gd name="T69" fmla="*/ 0 h 553"/>
                  <a:gd name="T70" fmla="*/ 0 w 736"/>
                  <a:gd name="T71" fmla="*/ 0 h 553"/>
                  <a:gd name="T72" fmla="*/ 0 w 736"/>
                  <a:gd name="T73" fmla="*/ 0 h 553"/>
                  <a:gd name="T74" fmla="*/ 0 w 736"/>
                  <a:gd name="T75" fmla="*/ 0 h 553"/>
                  <a:gd name="T76" fmla="*/ 0 w 736"/>
                  <a:gd name="T77" fmla="*/ 0 h 553"/>
                  <a:gd name="T78" fmla="*/ 0 w 736"/>
                  <a:gd name="T79" fmla="*/ 0 h 553"/>
                  <a:gd name="T80" fmla="*/ 0 w 736"/>
                  <a:gd name="T81" fmla="*/ 0 h 553"/>
                  <a:gd name="T82" fmla="*/ 0 w 736"/>
                  <a:gd name="T83" fmla="*/ 0 h 553"/>
                  <a:gd name="T84" fmla="*/ 0 w 736"/>
                  <a:gd name="T85" fmla="*/ 0 h 553"/>
                  <a:gd name="T86" fmla="*/ 0 w 736"/>
                  <a:gd name="T87" fmla="*/ 0 h 553"/>
                  <a:gd name="T88" fmla="*/ 0 w 736"/>
                  <a:gd name="T89" fmla="*/ 0 h 553"/>
                  <a:gd name="T90" fmla="*/ 0 w 736"/>
                  <a:gd name="T91" fmla="*/ 0 h 553"/>
                  <a:gd name="T92" fmla="*/ 0 w 736"/>
                  <a:gd name="T93" fmla="*/ 0 h 553"/>
                  <a:gd name="T94" fmla="*/ 0 w 736"/>
                  <a:gd name="T95" fmla="*/ 0 h 55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36"/>
                  <a:gd name="T145" fmla="*/ 0 h 553"/>
                  <a:gd name="T146" fmla="*/ 736 w 736"/>
                  <a:gd name="T147" fmla="*/ 553 h 55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36" h="553">
                    <a:moveTo>
                      <a:pt x="605" y="12"/>
                    </a:moveTo>
                    <a:lnTo>
                      <a:pt x="594" y="16"/>
                    </a:lnTo>
                    <a:lnTo>
                      <a:pt x="582" y="22"/>
                    </a:lnTo>
                    <a:lnTo>
                      <a:pt x="572" y="27"/>
                    </a:lnTo>
                    <a:lnTo>
                      <a:pt x="562" y="34"/>
                    </a:lnTo>
                    <a:lnTo>
                      <a:pt x="552" y="41"/>
                    </a:lnTo>
                    <a:lnTo>
                      <a:pt x="544" y="48"/>
                    </a:lnTo>
                    <a:lnTo>
                      <a:pt x="535" y="57"/>
                    </a:lnTo>
                    <a:lnTo>
                      <a:pt x="528" y="65"/>
                    </a:lnTo>
                    <a:lnTo>
                      <a:pt x="520" y="73"/>
                    </a:lnTo>
                    <a:lnTo>
                      <a:pt x="513" y="83"/>
                    </a:lnTo>
                    <a:lnTo>
                      <a:pt x="507" y="92"/>
                    </a:lnTo>
                    <a:lnTo>
                      <a:pt x="501" y="101"/>
                    </a:lnTo>
                    <a:lnTo>
                      <a:pt x="492" y="121"/>
                    </a:lnTo>
                    <a:lnTo>
                      <a:pt x="483" y="139"/>
                    </a:lnTo>
                    <a:lnTo>
                      <a:pt x="480" y="150"/>
                    </a:lnTo>
                    <a:lnTo>
                      <a:pt x="478" y="163"/>
                    </a:lnTo>
                    <a:lnTo>
                      <a:pt x="477" y="179"/>
                    </a:lnTo>
                    <a:lnTo>
                      <a:pt x="477" y="195"/>
                    </a:lnTo>
                    <a:lnTo>
                      <a:pt x="477" y="235"/>
                    </a:lnTo>
                    <a:lnTo>
                      <a:pt x="479" y="276"/>
                    </a:lnTo>
                    <a:lnTo>
                      <a:pt x="482" y="317"/>
                    </a:lnTo>
                    <a:lnTo>
                      <a:pt x="485" y="355"/>
                    </a:lnTo>
                    <a:lnTo>
                      <a:pt x="488" y="387"/>
                    </a:lnTo>
                    <a:lnTo>
                      <a:pt x="492" y="408"/>
                    </a:lnTo>
                    <a:lnTo>
                      <a:pt x="494" y="422"/>
                    </a:lnTo>
                    <a:lnTo>
                      <a:pt x="496" y="434"/>
                    </a:lnTo>
                    <a:lnTo>
                      <a:pt x="497" y="446"/>
                    </a:lnTo>
                    <a:lnTo>
                      <a:pt x="497" y="456"/>
                    </a:lnTo>
                    <a:lnTo>
                      <a:pt x="496" y="467"/>
                    </a:lnTo>
                    <a:lnTo>
                      <a:pt x="493" y="478"/>
                    </a:lnTo>
                    <a:lnTo>
                      <a:pt x="486" y="490"/>
                    </a:lnTo>
                    <a:lnTo>
                      <a:pt x="478" y="504"/>
                    </a:lnTo>
                    <a:lnTo>
                      <a:pt x="474" y="510"/>
                    </a:lnTo>
                    <a:lnTo>
                      <a:pt x="469" y="514"/>
                    </a:lnTo>
                    <a:lnTo>
                      <a:pt x="464" y="518"/>
                    </a:lnTo>
                    <a:lnTo>
                      <a:pt x="457" y="520"/>
                    </a:lnTo>
                    <a:lnTo>
                      <a:pt x="450" y="522"/>
                    </a:lnTo>
                    <a:lnTo>
                      <a:pt x="443" y="522"/>
                    </a:lnTo>
                    <a:lnTo>
                      <a:pt x="436" y="522"/>
                    </a:lnTo>
                    <a:lnTo>
                      <a:pt x="428" y="521"/>
                    </a:lnTo>
                    <a:lnTo>
                      <a:pt x="421" y="520"/>
                    </a:lnTo>
                    <a:lnTo>
                      <a:pt x="414" y="518"/>
                    </a:lnTo>
                    <a:lnTo>
                      <a:pt x="407" y="515"/>
                    </a:lnTo>
                    <a:lnTo>
                      <a:pt x="401" y="511"/>
                    </a:lnTo>
                    <a:lnTo>
                      <a:pt x="394" y="507"/>
                    </a:lnTo>
                    <a:lnTo>
                      <a:pt x="388" y="502"/>
                    </a:lnTo>
                    <a:lnTo>
                      <a:pt x="383" y="497"/>
                    </a:lnTo>
                    <a:lnTo>
                      <a:pt x="379" y="491"/>
                    </a:lnTo>
                    <a:lnTo>
                      <a:pt x="372" y="479"/>
                    </a:lnTo>
                    <a:lnTo>
                      <a:pt x="365" y="464"/>
                    </a:lnTo>
                    <a:lnTo>
                      <a:pt x="360" y="450"/>
                    </a:lnTo>
                    <a:lnTo>
                      <a:pt x="357" y="434"/>
                    </a:lnTo>
                    <a:lnTo>
                      <a:pt x="351" y="403"/>
                    </a:lnTo>
                    <a:lnTo>
                      <a:pt x="346" y="373"/>
                    </a:lnTo>
                    <a:lnTo>
                      <a:pt x="342" y="355"/>
                    </a:lnTo>
                    <a:lnTo>
                      <a:pt x="338" y="337"/>
                    </a:lnTo>
                    <a:lnTo>
                      <a:pt x="332" y="320"/>
                    </a:lnTo>
                    <a:lnTo>
                      <a:pt x="326" y="304"/>
                    </a:lnTo>
                    <a:lnTo>
                      <a:pt x="320" y="287"/>
                    </a:lnTo>
                    <a:lnTo>
                      <a:pt x="312" y="271"/>
                    </a:lnTo>
                    <a:lnTo>
                      <a:pt x="302" y="254"/>
                    </a:lnTo>
                    <a:lnTo>
                      <a:pt x="292" y="239"/>
                    </a:lnTo>
                    <a:lnTo>
                      <a:pt x="277" y="217"/>
                    </a:lnTo>
                    <a:lnTo>
                      <a:pt x="259" y="197"/>
                    </a:lnTo>
                    <a:lnTo>
                      <a:pt x="250" y="188"/>
                    </a:lnTo>
                    <a:lnTo>
                      <a:pt x="240" y="179"/>
                    </a:lnTo>
                    <a:lnTo>
                      <a:pt x="230" y="170"/>
                    </a:lnTo>
                    <a:lnTo>
                      <a:pt x="220" y="162"/>
                    </a:lnTo>
                    <a:lnTo>
                      <a:pt x="209" y="155"/>
                    </a:lnTo>
                    <a:lnTo>
                      <a:pt x="197" y="149"/>
                    </a:lnTo>
                    <a:lnTo>
                      <a:pt x="186" y="143"/>
                    </a:lnTo>
                    <a:lnTo>
                      <a:pt x="172" y="137"/>
                    </a:lnTo>
                    <a:lnTo>
                      <a:pt x="159" y="132"/>
                    </a:lnTo>
                    <a:lnTo>
                      <a:pt x="145" y="128"/>
                    </a:lnTo>
                    <a:lnTo>
                      <a:pt x="131" y="125"/>
                    </a:lnTo>
                    <a:lnTo>
                      <a:pt x="115" y="123"/>
                    </a:lnTo>
                    <a:lnTo>
                      <a:pt x="103" y="122"/>
                    </a:lnTo>
                    <a:lnTo>
                      <a:pt x="91" y="122"/>
                    </a:lnTo>
                    <a:lnTo>
                      <a:pt x="79" y="123"/>
                    </a:lnTo>
                    <a:lnTo>
                      <a:pt x="68" y="125"/>
                    </a:lnTo>
                    <a:lnTo>
                      <a:pt x="58" y="128"/>
                    </a:lnTo>
                    <a:lnTo>
                      <a:pt x="48" y="132"/>
                    </a:lnTo>
                    <a:lnTo>
                      <a:pt x="39" y="137"/>
                    </a:lnTo>
                    <a:lnTo>
                      <a:pt x="31" y="143"/>
                    </a:lnTo>
                    <a:lnTo>
                      <a:pt x="22" y="150"/>
                    </a:lnTo>
                    <a:lnTo>
                      <a:pt x="16" y="157"/>
                    </a:lnTo>
                    <a:lnTo>
                      <a:pt x="11" y="164"/>
                    </a:lnTo>
                    <a:lnTo>
                      <a:pt x="6" y="174"/>
                    </a:lnTo>
                    <a:lnTo>
                      <a:pt x="3" y="183"/>
                    </a:lnTo>
                    <a:lnTo>
                      <a:pt x="1" y="192"/>
                    </a:lnTo>
                    <a:lnTo>
                      <a:pt x="0" y="203"/>
                    </a:lnTo>
                    <a:lnTo>
                      <a:pt x="1" y="213"/>
                    </a:lnTo>
                    <a:lnTo>
                      <a:pt x="2" y="211"/>
                    </a:lnTo>
                    <a:lnTo>
                      <a:pt x="8" y="205"/>
                    </a:lnTo>
                    <a:lnTo>
                      <a:pt x="16" y="196"/>
                    </a:lnTo>
                    <a:lnTo>
                      <a:pt x="29" y="186"/>
                    </a:lnTo>
                    <a:lnTo>
                      <a:pt x="36" y="182"/>
                    </a:lnTo>
                    <a:lnTo>
                      <a:pt x="44" y="178"/>
                    </a:lnTo>
                    <a:lnTo>
                      <a:pt x="52" y="174"/>
                    </a:lnTo>
                    <a:lnTo>
                      <a:pt x="62" y="169"/>
                    </a:lnTo>
                    <a:lnTo>
                      <a:pt x="72" y="167"/>
                    </a:lnTo>
                    <a:lnTo>
                      <a:pt x="83" y="166"/>
                    </a:lnTo>
                    <a:lnTo>
                      <a:pt x="95" y="165"/>
                    </a:lnTo>
                    <a:lnTo>
                      <a:pt x="106" y="166"/>
                    </a:lnTo>
                    <a:lnTo>
                      <a:pt x="120" y="169"/>
                    </a:lnTo>
                    <a:lnTo>
                      <a:pt x="132" y="174"/>
                    </a:lnTo>
                    <a:lnTo>
                      <a:pt x="146" y="180"/>
                    </a:lnTo>
                    <a:lnTo>
                      <a:pt x="161" y="187"/>
                    </a:lnTo>
                    <a:lnTo>
                      <a:pt x="175" y="197"/>
                    </a:lnTo>
                    <a:lnTo>
                      <a:pt x="191" y="211"/>
                    </a:lnTo>
                    <a:lnTo>
                      <a:pt x="206" y="226"/>
                    </a:lnTo>
                    <a:lnTo>
                      <a:pt x="223" y="244"/>
                    </a:lnTo>
                    <a:lnTo>
                      <a:pt x="239" y="266"/>
                    </a:lnTo>
                    <a:lnTo>
                      <a:pt x="256" y="289"/>
                    </a:lnTo>
                    <a:lnTo>
                      <a:pt x="273" y="317"/>
                    </a:lnTo>
                    <a:lnTo>
                      <a:pt x="291" y="347"/>
                    </a:lnTo>
                    <a:lnTo>
                      <a:pt x="310" y="382"/>
                    </a:lnTo>
                    <a:lnTo>
                      <a:pt x="328" y="421"/>
                    </a:lnTo>
                    <a:lnTo>
                      <a:pt x="347" y="463"/>
                    </a:lnTo>
                    <a:lnTo>
                      <a:pt x="365" y="510"/>
                    </a:lnTo>
                    <a:lnTo>
                      <a:pt x="369" y="517"/>
                    </a:lnTo>
                    <a:lnTo>
                      <a:pt x="373" y="523"/>
                    </a:lnTo>
                    <a:lnTo>
                      <a:pt x="377" y="529"/>
                    </a:lnTo>
                    <a:lnTo>
                      <a:pt x="381" y="533"/>
                    </a:lnTo>
                    <a:lnTo>
                      <a:pt x="386" y="539"/>
                    </a:lnTo>
                    <a:lnTo>
                      <a:pt x="391" y="542"/>
                    </a:lnTo>
                    <a:lnTo>
                      <a:pt x="397" y="545"/>
                    </a:lnTo>
                    <a:lnTo>
                      <a:pt x="404" y="548"/>
                    </a:lnTo>
                    <a:lnTo>
                      <a:pt x="410" y="550"/>
                    </a:lnTo>
                    <a:lnTo>
                      <a:pt x="416" y="551"/>
                    </a:lnTo>
                    <a:lnTo>
                      <a:pt x="422" y="552"/>
                    </a:lnTo>
                    <a:lnTo>
                      <a:pt x="430" y="553"/>
                    </a:lnTo>
                    <a:lnTo>
                      <a:pt x="443" y="552"/>
                    </a:lnTo>
                    <a:lnTo>
                      <a:pt x="456" y="551"/>
                    </a:lnTo>
                    <a:lnTo>
                      <a:pt x="470" y="547"/>
                    </a:lnTo>
                    <a:lnTo>
                      <a:pt x="481" y="543"/>
                    </a:lnTo>
                    <a:lnTo>
                      <a:pt x="493" y="537"/>
                    </a:lnTo>
                    <a:lnTo>
                      <a:pt x="503" y="529"/>
                    </a:lnTo>
                    <a:lnTo>
                      <a:pt x="511" y="522"/>
                    </a:lnTo>
                    <a:lnTo>
                      <a:pt x="516" y="514"/>
                    </a:lnTo>
                    <a:lnTo>
                      <a:pt x="518" y="509"/>
                    </a:lnTo>
                    <a:lnTo>
                      <a:pt x="520" y="504"/>
                    </a:lnTo>
                    <a:lnTo>
                      <a:pt x="521" y="500"/>
                    </a:lnTo>
                    <a:lnTo>
                      <a:pt x="521" y="495"/>
                    </a:lnTo>
                    <a:lnTo>
                      <a:pt x="518" y="453"/>
                    </a:lnTo>
                    <a:lnTo>
                      <a:pt x="517" y="413"/>
                    </a:lnTo>
                    <a:lnTo>
                      <a:pt x="517" y="375"/>
                    </a:lnTo>
                    <a:lnTo>
                      <a:pt x="518" y="341"/>
                    </a:lnTo>
                    <a:lnTo>
                      <a:pt x="520" y="308"/>
                    </a:lnTo>
                    <a:lnTo>
                      <a:pt x="525" y="278"/>
                    </a:lnTo>
                    <a:lnTo>
                      <a:pt x="529" y="250"/>
                    </a:lnTo>
                    <a:lnTo>
                      <a:pt x="534" y="224"/>
                    </a:lnTo>
                    <a:lnTo>
                      <a:pt x="540" y="200"/>
                    </a:lnTo>
                    <a:lnTo>
                      <a:pt x="547" y="179"/>
                    </a:lnTo>
                    <a:lnTo>
                      <a:pt x="556" y="159"/>
                    </a:lnTo>
                    <a:lnTo>
                      <a:pt x="564" y="141"/>
                    </a:lnTo>
                    <a:lnTo>
                      <a:pt x="573" y="125"/>
                    </a:lnTo>
                    <a:lnTo>
                      <a:pt x="582" y="111"/>
                    </a:lnTo>
                    <a:lnTo>
                      <a:pt x="592" y="97"/>
                    </a:lnTo>
                    <a:lnTo>
                      <a:pt x="602" y="86"/>
                    </a:lnTo>
                    <a:lnTo>
                      <a:pt x="612" y="76"/>
                    </a:lnTo>
                    <a:lnTo>
                      <a:pt x="623" y="68"/>
                    </a:lnTo>
                    <a:lnTo>
                      <a:pt x="633" y="61"/>
                    </a:lnTo>
                    <a:lnTo>
                      <a:pt x="643" y="55"/>
                    </a:lnTo>
                    <a:lnTo>
                      <a:pt x="654" y="50"/>
                    </a:lnTo>
                    <a:lnTo>
                      <a:pt x="663" y="46"/>
                    </a:lnTo>
                    <a:lnTo>
                      <a:pt x="673" y="43"/>
                    </a:lnTo>
                    <a:lnTo>
                      <a:pt x="683" y="42"/>
                    </a:lnTo>
                    <a:lnTo>
                      <a:pt x="692" y="41"/>
                    </a:lnTo>
                    <a:lnTo>
                      <a:pt x="700" y="41"/>
                    </a:lnTo>
                    <a:lnTo>
                      <a:pt x="709" y="42"/>
                    </a:lnTo>
                    <a:lnTo>
                      <a:pt x="716" y="43"/>
                    </a:lnTo>
                    <a:lnTo>
                      <a:pt x="722" y="45"/>
                    </a:lnTo>
                    <a:lnTo>
                      <a:pt x="727" y="47"/>
                    </a:lnTo>
                    <a:lnTo>
                      <a:pt x="732" y="51"/>
                    </a:lnTo>
                    <a:lnTo>
                      <a:pt x="736" y="54"/>
                    </a:lnTo>
                    <a:lnTo>
                      <a:pt x="736" y="42"/>
                    </a:lnTo>
                    <a:lnTo>
                      <a:pt x="734" y="33"/>
                    </a:lnTo>
                    <a:lnTo>
                      <a:pt x="731" y="25"/>
                    </a:lnTo>
                    <a:lnTo>
                      <a:pt x="727" y="17"/>
                    </a:lnTo>
                    <a:lnTo>
                      <a:pt x="721" y="12"/>
                    </a:lnTo>
                    <a:lnTo>
                      <a:pt x="713" y="7"/>
                    </a:lnTo>
                    <a:lnTo>
                      <a:pt x="704" y="4"/>
                    </a:lnTo>
                    <a:lnTo>
                      <a:pt x="695" y="2"/>
                    </a:lnTo>
                    <a:lnTo>
                      <a:pt x="685" y="1"/>
                    </a:lnTo>
                    <a:lnTo>
                      <a:pt x="674" y="0"/>
                    </a:lnTo>
                    <a:lnTo>
                      <a:pt x="663" y="0"/>
                    </a:lnTo>
                    <a:lnTo>
                      <a:pt x="652" y="2"/>
                    </a:lnTo>
                    <a:lnTo>
                      <a:pt x="639" y="3"/>
                    </a:lnTo>
                    <a:lnTo>
                      <a:pt x="628" y="6"/>
                    </a:lnTo>
                    <a:lnTo>
                      <a:pt x="617" y="8"/>
                    </a:lnTo>
                    <a:lnTo>
                      <a:pt x="605" y="12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65" name="Freeform 141"/>
              <p:cNvSpPr>
                <a:spLocks/>
              </p:cNvSpPr>
              <p:nvPr/>
            </p:nvSpPr>
            <p:spPr bwMode="auto">
              <a:xfrm>
                <a:off x="3727" y="1857"/>
                <a:ext cx="106" cy="56"/>
              </a:xfrm>
              <a:custGeom>
                <a:avLst/>
                <a:gdLst>
                  <a:gd name="T0" fmla="*/ 0 w 742"/>
                  <a:gd name="T1" fmla="*/ 0 h 393"/>
                  <a:gd name="T2" fmla="*/ 0 w 742"/>
                  <a:gd name="T3" fmla="*/ 0 h 393"/>
                  <a:gd name="T4" fmla="*/ 0 w 742"/>
                  <a:gd name="T5" fmla="*/ 0 h 393"/>
                  <a:gd name="T6" fmla="*/ 0 w 742"/>
                  <a:gd name="T7" fmla="*/ 0 h 393"/>
                  <a:gd name="T8" fmla="*/ 0 w 742"/>
                  <a:gd name="T9" fmla="*/ 0 h 393"/>
                  <a:gd name="T10" fmla="*/ 0 w 742"/>
                  <a:gd name="T11" fmla="*/ 0 h 393"/>
                  <a:gd name="T12" fmla="*/ 0 w 742"/>
                  <a:gd name="T13" fmla="*/ 0 h 393"/>
                  <a:gd name="T14" fmla="*/ 0 w 742"/>
                  <a:gd name="T15" fmla="*/ 0 h 393"/>
                  <a:gd name="T16" fmla="*/ 0 w 742"/>
                  <a:gd name="T17" fmla="*/ 0 h 393"/>
                  <a:gd name="T18" fmla="*/ 0 w 742"/>
                  <a:gd name="T19" fmla="*/ 0 h 393"/>
                  <a:gd name="T20" fmla="*/ 0 w 742"/>
                  <a:gd name="T21" fmla="*/ 0 h 393"/>
                  <a:gd name="T22" fmla="*/ 0 w 742"/>
                  <a:gd name="T23" fmla="*/ 0 h 393"/>
                  <a:gd name="T24" fmla="*/ 0 w 742"/>
                  <a:gd name="T25" fmla="*/ 0 h 393"/>
                  <a:gd name="T26" fmla="*/ 0 w 742"/>
                  <a:gd name="T27" fmla="*/ 0 h 393"/>
                  <a:gd name="T28" fmla="*/ 0 w 742"/>
                  <a:gd name="T29" fmla="*/ 0 h 393"/>
                  <a:gd name="T30" fmla="*/ 0 w 742"/>
                  <a:gd name="T31" fmla="*/ 0 h 393"/>
                  <a:gd name="T32" fmla="*/ 0 w 742"/>
                  <a:gd name="T33" fmla="*/ 0 h 393"/>
                  <a:gd name="T34" fmla="*/ 0 w 742"/>
                  <a:gd name="T35" fmla="*/ 0 h 393"/>
                  <a:gd name="T36" fmla="*/ 0 w 742"/>
                  <a:gd name="T37" fmla="*/ 0 h 393"/>
                  <a:gd name="T38" fmla="*/ 0 w 742"/>
                  <a:gd name="T39" fmla="*/ 0 h 393"/>
                  <a:gd name="T40" fmla="*/ 0 w 742"/>
                  <a:gd name="T41" fmla="*/ 0 h 393"/>
                  <a:gd name="T42" fmla="*/ 0 w 742"/>
                  <a:gd name="T43" fmla="*/ 0 h 393"/>
                  <a:gd name="T44" fmla="*/ 0 w 742"/>
                  <a:gd name="T45" fmla="*/ 0 h 393"/>
                  <a:gd name="T46" fmla="*/ 0 w 742"/>
                  <a:gd name="T47" fmla="*/ 0 h 393"/>
                  <a:gd name="T48" fmla="*/ 0 w 742"/>
                  <a:gd name="T49" fmla="*/ 0 h 393"/>
                  <a:gd name="T50" fmla="*/ 0 w 742"/>
                  <a:gd name="T51" fmla="*/ 0 h 393"/>
                  <a:gd name="T52" fmla="*/ 0 w 742"/>
                  <a:gd name="T53" fmla="*/ 0 h 393"/>
                  <a:gd name="T54" fmla="*/ 0 w 742"/>
                  <a:gd name="T55" fmla="*/ 0 h 393"/>
                  <a:gd name="T56" fmla="*/ 0 w 742"/>
                  <a:gd name="T57" fmla="*/ 0 h 393"/>
                  <a:gd name="T58" fmla="*/ 0 w 742"/>
                  <a:gd name="T59" fmla="*/ 0 h 393"/>
                  <a:gd name="T60" fmla="*/ 0 w 742"/>
                  <a:gd name="T61" fmla="*/ 0 h 393"/>
                  <a:gd name="T62" fmla="*/ 0 w 742"/>
                  <a:gd name="T63" fmla="*/ 0 h 393"/>
                  <a:gd name="T64" fmla="*/ 0 w 742"/>
                  <a:gd name="T65" fmla="*/ 0 h 393"/>
                  <a:gd name="T66" fmla="*/ 0 w 742"/>
                  <a:gd name="T67" fmla="*/ 0 h 393"/>
                  <a:gd name="T68" fmla="*/ 0 w 742"/>
                  <a:gd name="T69" fmla="*/ 0 h 393"/>
                  <a:gd name="T70" fmla="*/ 0 w 742"/>
                  <a:gd name="T71" fmla="*/ 0 h 393"/>
                  <a:gd name="T72" fmla="*/ 0 w 742"/>
                  <a:gd name="T73" fmla="*/ 0 h 393"/>
                  <a:gd name="T74" fmla="*/ 0 w 742"/>
                  <a:gd name="T75" fmla="*/ 0 h 393"/>
                  <a:gd name="T76" fmla="*/ 0 w 742"/>
                  <a:gd name="T77" fmla="*/ 0 h 393"/>
                  <a:gd name="T78" fmla="*/ 0 w 742"/>
                  <a:gd name="T79" fmla="*/ 0 h 393"/>
                  <a:gd name="T80" fmla="*/ 0 w 742"/>
                  <a:gd name="T81" fmla="*/ 0 h 393"/>
                  <a:gd name="T82" fmla="*/ 0 w 742"/>
                  <a:gd name="T83" fmla="*/ 0 h 393"/>
                  <a:gd name="T84" fmla="*/ 0 w 742"/>
                  <a:gd name="T85" fmla="*/ 0 h 393"/>
                  <a:gd name="T86" fmla="*/ 0 w 742"/>
                  <a:gd name="T87" fmla="*/ 0 h 393"/>
                  <a:gd name="T88" fmla="*/ 0 w 742"/>
                  <a:gd name="T89" fmla="*/ 0 h 393"/>
                  <a:gd name="T90" fmla="*/ 0 w 742"/>
                  <a:gd name="T91" fmla="*/ 0 h 393"/>
                  <a:gd name="T92" fmla="*/ 0 w 742"/>
                  <a:gd name="T93" fmla="*/ 0 h 393"/>
                  <a:gd name="T94" fmla="*/ 0 w 742"/>
                  <a:gd name="T95" fmla="*/ 0 h 393"/>
                  <a:gd name="T96" fmla="*/ 0 w 742"/>
                  <a:gd name="T97" fmla="*/ 0 h 393"/>
                  <a:gd name="T98" fmla="*/ 0 w 742"/>
                  <a:gd name="T99" fmla="*/ 0 h 393"/>
                  <a:gd name="T100" fmla="*/ 0 w 742"/>
                  <a:gd name="T101" fmla="*/ 0 h 393"/>
                  <a:gd name="T102" fmla="*/ 0 w 742"/>
                  <a:gd name="T103" fmla="*/ 0 h 393"/>
                  <a:gd name="T104" fmla="*/ 0 w 742"/>
                  <a:gd name="T105" fmla="*/ 0 h 393"/>
                  <a:gd name="T106" fmla="*/ 0 w 742"/>
                  <a:gd name="T107" fmla="*/ 0 h 393"/>
                  <a:gd name="T108" fmla="*/ 0 w 742"/>
                  <a:gd name="T109" fmla="*/ 0 h 393"/>
                  <a:gd name="T110" fmla="*/ 0 w 742"/>
                  <a:gd name="T111" fmla="*/ 0 h 393"/>
                  <a:gd name="T112" fmla="*/ 0 w 742"/>
                  <a:gd name="T113" fmla="*/ 0 h 393"/>
                  <a:gd name="T114" fmla="*/ 0 w 742"/>
                  <a:gd name="T115" fmla="*/ 0 h 393"/>
                  <a:gd name="T116" fmla="*/ 0 w 742"/>
                  <a:gd name="T117" fmla="*/ 0 h 393"/>
                  <a:gd name="T118" fmla="*/ 0 w 742"/>
                  <a:gd name="T119" fmla="*/ 0 h 39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42"/>
                  <a:gd name="T181" fmla="*/ 0 h 393"/>
                  <a:gd name="T182" fmla="*/ 742 w 742"/>
                  <a:gd name="T183" fmla="*/ 393 h 39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42" h="393">
                    <a:moveTo>
                      <a:pt x="536" y="46"/>
                    </a:moveTo>
                    <a:lnTo>
                      <a:pt x="530" y="51"/>
                    </a:lnTo>
                    <a:lnTo>
                      <a:pt x="522" y="58"/>
                    </a:lnTo>
                    <a:lnTo>
                      <a:pt x="516" y="66"/>
                    </a:lnTo>
                    <a:lnTo>
                      <a:pt x="511" y="73"/>
                    </a:lnTo>
                    <a:lnTo>
                      <a:pt x="507" y="82"/>
                    </a:lnTo>
                    <a:lnTo>
                      <a:pt x="504" y="91"/>
                    </a:lnTo>
                    <a:lnTo>
                      <a:pt x="501" y="101"/>
                    </a:lnTo>
                    <a:lnTo>
                      <a:pt x="500" y="110"/>
                    </a:lnTo>
                    <a:lnTo>
                      <a:pt x="500" y="119"/>
                    </a:lnTo>
                    <a:lnTo>
                      <a:pt x="501" y="127"/>
                    </a:lnTo>
                    <a:lnTo>
                      <a:pt x="503" y="133"/>
                    </a:lnTo>
                    <a:lnTo>
                      <a:pt x="505" y="139"/>
                    </a:lnTo>
                    <a:lnTo>
                      <a:pt x="508" y="145"/>
                    </a:lnTo>
                    <a:lnTo>
                      <a:pt x="512" y="150"/>
                    </a:lnTo>
                    <a:lnTo>
                      <a:pt x="517" y="156"/>
                    </a:lnTo>
                    <a:lnTo>
                      <a:pt x="522" y="160"/>
                    </a:lnTo>
                    <a:lnTo>
                      <a:pt x="529" y="163"/>
                    </a:lnTo>
                    <a:lnTo>
                      <a:pt x="537" y="167"/>
                    </a:lnTo>
                    <a:lnTo>
                      <a:pt x="547" y="169"/>
                    </a:lnTo>
                    <a:lnTo>
                      <a:pt x="556" y="170"/>
                    </a:lnTo>
                    <a:lnTo>
                      <a:pt x="568" y="170"/>
                    </a:lnTo>
                    <a:lnTo>
                      <a:pt x="578" y="169"/>
                    </a:lnTo>
                    <a:lnTo>
                      <a:pt x="588" y="166"/>
                    </a:lnTo>
                    <a:lnTo>
                      <a:pt x="599" y="163"/>
                    </a:lnTo>
                    <a:lnTo>
                      <a:pt x="609" y="158"/>
                    </a:lnTo>
                    <a:lnTo>
                      <a:pt x="616" y="153"/>
                    </a:lnTo>
                    <a:lnTo>
                      <a:pt x="623" y="149"/>
                    </a:lnTo>
                    <a:lnTo>
                      <a:pt x="628" y="143"/>
                    </a:lnTo>
                    <a:lnTo>
                      <a:pt x="632" y="138"/>
                    </a:lnTo>
                    <a:lnTo>
                      <a:pt x="634" y="132"/>
                    </a:lnTo>
                    <a:lnTo>
                      <a:pt x="636" y="126"/>
                    </a:lnTo>
                    <a:lnTo>
                      <a:pt x="637" y="119"/>
                    </a:lnTo>
                    <a:lnTo>
                      <a:pt x="637" y="112"/>
                    </a:lnTo>
                    <a:lnTo>
                      <a:pt x="635" y="107"/>
                    </a:lnTo>
                    <a:lnTo>
                      <a:pt x="633" y="102"/>
                    </a:lnTo>
                    <a:lnTo>
                      <a:pt x="630" y="97"/>
                    </a:lnTo>
                    <a:lnTo>
                      <a:pt x="627" y="92"/>
                    </a:lnTo>
                    <a:lnTo>
                      <a:pt x="622" y="88"/>
                    </a:lnTo>
                    <a:lnTo>
                      <a:pt x="616" y="85"/>
                    </a:lnTo>
                    <a:lnTo>
                      <a:pt x="610" y="83"/>
                    </a:lnTo>
                    <a:lnTo>
                      <a:pt x="604" y="81"/>
                    </a:lnTo>
                    <a:lnTo>
                      <a:pt x="598" y="80"/>
                    </a:lnTo>
                    <a:lnTo>
                      <a:pt x="592" y="80"/>
                    </a:lnTo>
                    <a:lnTo>
                      <a:pt x="585" y="81"/>
                    </a:lnTo>
                    <a:lnTo>
                      <a:pt x="579" y="82"/>
                    </a:lnTo>
                    <a:lnTo>
                      <a:pt x="573" y="83"/>
                    </a:lnTo>
                    <a:lnTo>
                      <a:pt x="568" y="85"/>
                    </a:lnTo>
                    <a:lnTo>
                      <a:pt x="563" y="88"/>
                    </a:lnTo>
                    <a:lnTo>
                      <a:pt x="558" y="91"/>
                    </a:lnTo>
                    <a:lnTo>
                      <a:pt x="555" y="95"/>
                    </a:lnTo>
                    <a:lnTo>
                      <a:pt x="553" y="98"/>
                    </a:lnTo>
                    <a:lnTo>
                      <a:pt x="551" y="101"/>
                    </a:lnTo>
                    <a:lnTo>
                      <a:pt x="550" y="104"/>
                    </a:lnTo>
                    <a:lnTo>
                      <a:pt x="550" y="108"/>
                    </a:lnTo>
                    <a:lnTo>
                      <a:pt x="550" y="112"/>
                    </a:lnTo>
                    <a:lnTo>
                      <a:pt x="551" y="115"/>
                    </a:lnTo>
                    <a:lnTo>
                      <a:pt x="552" y="119"/>
                    </a:lnTo>
                    <a:lnTo>
                      <a:pt x="572" y="112"/>
                    </a:lnTo>
                    <a:lnTo>
                      <a:pt x="571" y="109"/>
                    </a:lnTo>
                    <a:lnTo>
                      <a:pt x="571" y="107"/>
                    </a:lnTo>
                    <a:lnTo>
                      <a:pt x="572" y="104"/>
                    </a:lnTo>
                    <a:lnTo>
                      <a:pt x="573" y="102"/>
                    </a:lnTo>
                    <a:lnTo>
                      <a:pt x="578" y="100"/>
                    </a:lnTo>
                    <a:lnTo>
                      <a:pt x="583" y="98"/>
                    </a:lnTo>
                    <a:lnTo>
                      <a:pt x="591" y="98"/>
                    </a:lnTo>
                    <a:lnTo>
                      <a:pt x="597" y="98"/>
                    </a:lnTo>
                    <a:lnTo>
                      <a:pt x="603" y="100"/>
                    </a:lnTo>
                    <a:lnTo>
                      <a:pt x="608" y="103"/>
                    </a:lnTo>
                    <a:lnTo>
                      <a:pt x="611" y="105"/>
                    </a:lnTo>
                    <a:lnTo>
                      <a:pt x="613" y="108"/>
                    </a:lnTo>
                    <a:lnTo>
                      <a:pt x="615" y="112"/>
                    </a:lnTo>
                    <a:lnTo>
                      <a:pt x="616" y="116"/>
                    </a:lnTo>
                    <a:lnTo>
                      <a:pt x="616" y="121"/>
                    </a:lnTo>
                    <a:lnTo>
                      <a:pt x="615" y="126"/>
                    </a:lnTo>
                    <a:lnTo>
                      <a:pt x="613" y="130"/>
                    </a:lnTo>
                    <a:lnTo>
                      <a:pt x="611" y="134"/>
                    </a:lnTo>
                    <a:lnTo>
                      <a:pt x="605" y="140"/>
                    </a:lnTo>
                    <a:lnTo>
                      <a:pt x="599" y="144"/>
                    </a:lnTo>
                    <a:lnTo>
                      <a:pt x="592" y="148"/>
                    </a:lnTo>
                    <a:lnTo>
                      <a:pt x="584" y="150"/>
                    </a:lnTo>
                    <a:lnTo>
                      <a:pt x="576" y="152"/>
                    </a:lnTo>
                    <a:lnTo>
                      <a:pt x="569" y="152"/>
                    </a:lnTo>
                    <a:lnTo>
                      <a:pt x="561" y="153"/>
                    </a:lnTo>
                    <a:lnTo>
                      <a:pt x="553" y="152"/>
                    </a:lnTo>
                    <a:lnTo>
                      <a:pt x="547" y="150"/>
                    </a:lnTo>
                    <a:lnTo>
                      <a:pt x="541" y="148"/>
                    </a:lnTo>
                    <a:lnTo>
                      <a:pt x="536" y="145"/>
                    </a:lnTo>
                    <a:lnTo>
                      <a:pt x="532" y="142"/>
                    </a:lnTo>
                    <a:lnTo>
                      <a:pt x="527" y="138"/>
                    </a:lnTo>
                    <a:lnTo>
                      <a:pt x="525" y="134"/>
                    </a:lnTo>
                    <a:lnTo>
                      <a:pt x="522" y="125"/>
                    </a:lnTo>
                    <a:lnTo>
                      <a:pt x="520" y="116"/>
                    </a:lnTo>
                    <a:lnTo>
                      <a:pt x="520" y="109"/>
                    </a:lnTo>
                    <a:lnTo>
                      <a:pt x="521" y="102"/>
                    </a:lnTo>
                    <a:lnTo>
                      <a:pt x="523" y="95"/>
                    </a:lnTo>
                    <a:lnTo>
                      <a:pt x="526" y="87"/>
                    </a:lnTo>
                    <a:lnTo>
                      <a:pt x="530" y="80"/>
                    </a:lnTo>
                    <a:lnTo>
                      <a:pt x="534" y="74"/>
                    </a:lnTo>
                    <a:lnTo>
                      <a:pt x="538" y="68"/>
                    </a:lnTo>
                    <a:lnTo>
                      <a:pt x="544" y="63"/>
                    </a:lnTo>
                    <a:lnTo>
                      <a:pt x="549" y="57"/>
                    </a:lnTo>
                    <a:lnTo>
                      <a:pt x="560" y="49"/>
                    </a:lnTo>
                    <a:lnTo>
                      <a:pt x="570" y="42"/>
                    </a:lnTo>
                    <a:lnTo>
                      <a:pt x="579" y="35"/>
                    </a:lnTo>
                    <a:lnTo>
                      <a:pt x="588" y="29"/>
                    </a:lnTo>
                    <a:lnTo>
                      <a:pt x="599" y="24"/>
                    </a:lnTo>
                    <a:lnTo>
                      <a:pt x="609" y="21"/>
                    </a:lnTo>
                    <a:lnTo>
                      <a:pt x="620" y="19"/>
                    </a:lnTo>
                    <a:lnTo>
                      <a:pt x="634" y="18"/>
                    </a:lnTo>
                    <a:lnTo>
                      <a:pt x="644" y="18"/>
                    </a:lnTo>
                    <a:lnTo>
                      <a:pt x="654" y="19"/>
                    </a:lnTo>
                    <a:lnTo>
                      <a:pt x="663" y="21"/>
                    </a:lnTo>
                    <a:lnTo>
                      <a:pt x="671" y="24"/>
                    </a:lnTo>
                    <a:lnTo>
                      <a:pt x="679" y="28"/>
                    </a:lnTo>
                    <a:lnTo>
                      <a:pt x="687" y="33"/>
                    </a:lnTo>
                    <a:lnTo>
                      <a:pt x="693" y="39"/>
                    </a:lnTo>
                    <a:lnTo>
                      <a:pt x="699" y="45"/>
                    </a:lnTo>
                    <a:lnTo>
                      <a:pt x="704" y="50"/>
                    </a:lnTo>
                    <a:lnTo>
                      <a:pt x="708" y="56"/>
                    </a:lnTo>
                    <a:lnTo>
                      <a:pt x="711" y="64"/>
                    </a:lnTo>
                    <a:lnTo>
                      <a:pt x="715" y="71"/>
                    </a:lnTo>
                    <a:lnTo>
                      <a:pt x="717" y="78"/>
                    </a:lnTo>
                    <a:lnTo>
                      <a:pt x="719" y="85"/>
                    </a:lnTo>
                    <a:lnTo>
                      <a:pt x="721" y="94"/>
                    </a:lnTo>
                    <a:lnTo>
                      <a:pt x="722" y="101"/>
                    </a:lnTo>
                    <a:lnTo>
                      <a:pt x="722" y="118"/>
                    </a:lnTo>
                    <a:lnTo>
                      <a:pt x="721" y="135"/>
                    </a:lnTo>
                    <a:lnTo>
                      <a:pt x="719" y="143"/>
                    </a:lnTo>
                    <a:lnTo>
                      <a:pt x="717" y="151"/>
                    </a:lnTo>
                    <a:lnTo>
                      <a:pt x="715" y="160"/>
                    </a:lnTo>
                    <a:lnTo>
                      <a:pt x="711" y="168"/>
                    </a:lnTo>
                    <a:lnTo>
                      <a:pt x="706" y="179"/>
                    </a:lnTo>
                    <a:lnTo>
                      <a:pt x="700" y="191"/>
                    </a:lnTo>
                    <a:lnTo>
                      <a:pt x="693" y="201"/>
                    </a:lnTo>
                    <a:lnTo>
                      <a:pt x="686" y="212"/>
                    </a:lnTo>
                    <a:lnTo>
                      <a:pt x="677" y="224"/>
                    </a:lnTo>
                    <a:lnTo>
                      <a:pt x="668" y="234"/>
                    </a:lnTo>
                    <a:lnTo>
                      <a:pt x="659" y="244"/>
                    </a:lnTo>
                    <a:lnTo>
                      <a:pt x="649" y="254"/>
                    </a:lnTo>
                    <a:lnTo>
                      <a:pt x="639" y="264"/>
                    </a:lnTo>
                    <a:lnTo>
                      <a:pt x="628" y="273"/>
                    </a:lnTo>
                    <a:lnTo>
                      <a:pt x="616" y="282"/>
                    </a:lnTo>
                    <a:lnTo>
                      <a:pt x="605" y="290"/>
                    </a:lnTo>
                    <a:lnTo>
                      <a:pt x="594" y="297"/>
                    </a:lnTo>
                    <a:lnTo>
                      <a:pt x="581" y="304"/>
                    </a:lnTo>
                    <a:lnTo>
                      <a:pt x="569" y="311"/>
                    </a:lnTo>
                    <a:lnTo>
                      <a:pt x="557" y="316"/>
                    </a:lnTo>
                    <a:lnTo>
                      <a:pt x="534" y="326"/>
                    </a:lnTo>
                    <a:lnTo>
                      <a:pt x="511" y="334"/>
                    </a:lnTo>
                    <a:lnTo>
                      <a:pt x="490" y="342"/>
                    </a:lnTo>
                    <a:lnTo>
                      <a:pt x="471" y="349"/>
                    </a:lnTo>
                    <a:lnTo>
                      <a:pt x="451" y="355"/>
                    </a:lnTo>
                    <a:lnTo>
                      <a:pt x="432" y="360"/>
                    </a:lnTo>
                    <a:lnTo>
                      <a:pt x="414" y="364"/>
                    </a:lnTo>
                    <a:lnTo>
                      <a:pt x="395" y="368"/>
                    </a:lnTo>
                    <a:lnTo>
                      <a:pt x="377" y="371"/>
                    </a:lnTo>
                    <a:lnTo>
                      <a:pt x="358" y="373"/>
                    </a:lnTo>
                    <a:lnTo>
                      <a:pt x="339" y="375"/>
                    </a:lnTo>
                    <a:lnTo>
                      <a:pt x="320" y="376"/>
                    </a:lnTo>
                    <a:lnTo>
                      <a:pt x="278" y="377"/>
                    </a:lnTo>
                    <a:lnTo>
                      <a:pt x="232" y="377"/>
                    </a:lnTo>
                    <a:lnTo>
                      <a:pt x="221" y="376"/>
                    </a:lnTo>
                    <a:lnTo>
                      <a:pt x="208" y="375"/>
                    </a:lnTo>
                    <a:lnTo>
                      <a:pt x="196" y="373"/>
                    </a:lnTo>
                    <a:lnTo>
                      <a:pt x="183" y="370"/>
                    </a:lnTo>
                    <a:lnTo>
                      <a:pt x="170" y="365"/>
                    </a:lnTo>
                    <a:lnTo>
                      <a:pt x="157" y="361"/>
                    </a:lnTo>
                    <a:lnTo>
                      <a:pt x="143" y="357"/>
                    </a:lnTo>
                    <a:lnTo>
                      <a:pt x="130" y="351"/>
                    </a:lnTo>
                    <a:lnTo>
                      <a:pt x="117" y="346"/>
                    </a:lnTo>
                    <a:lnTo>
                      <a:pt x="105" y="339"/>
                    </a:lnTo>
                    <a:lnTo>
                      <a:pt x="93" y="332"/>
                    </a:lnTo>
                    <a:lnTo>
                      <a:pt x="82" y="325"/>
                    </a:lnTo>
                    <a:lnTo>
                      <a:pt x="72" y="317"/>
                    </a:lnTo>
                    <a:lnTo>
                      <a:pt x="62" y="310"/>
                    </a:lnTo>
                    <a:lnTo>
                      <a:pt x="54" y="301"/>
                    </a:lnTo>
                    <a:lnTo>
                      <a:pt x="48" y="292"/>
                    </a:lnTo>
                    <a:lnTo>
                      <a:pt x="39" y="279"/>
                    </a:lnTo>
                    <a:lnTo>
                      <a:pt x="31" y="263"/>
                    </a:lnTo>
                    <a:lnTo>
                      <a:pt x="28" y="255"/>
                    </a:lnTo>
                    <a:lnTo>
                      <a:pt x="25" y="247"/>
                    </a:lnTo>
                    <a:lnTo>
                      <a:pt x="23" y="238"/>
                    </a:lnTo>
                    <a:lnTo>
                      <a:pt x="22" y="229"/>
                    </a:lnTo>
                    <a:lnTo>
                      <a:pt x="21" y="221"/>
                    </a:lnTo>
                    <a:lnTo>
                      <a:pt x="22" y="212"/>
                    </a:lnTo>
                    <a:lnTo>
                      <a:pt x="23" y="204"/>
                    </a:lnTo>
                    <a:lnTo>
                      <a:pt x="24" y="196"/>
                    </a:lnTo>
                    <a:lnTo>
                      <a:pt x="27" y="189"/>
                    </a:lnTo>
                    <a:lnTo>
                      <a:pt x="31" y="180"/>
                    </a:lnTo>
                    <a:lnTo>
                      <a:pt x="37" y="173"/>
                    </a:lnTo>
                    <a:lnTo>
                      <a:pt x="43" y="166"/>
                    </a:lnTo>
                    <a:lnTo>
                      <a:pt x="52" y="159"/>
                    </a:lnTo>
                    <a:lnTo>
                      <a:pt x="62" y="152"/>
                    </a:lnTo>
                    <a:lnTo>
                      <a:pt x="75" y="146"/>
                    </a:lnTo>
                    <a:lnTo>
                      <a:pt x="87" y="141"/>
                    </a:lnTo>
                    <a:lnTo>
                      <a:pt x="101" y="138"/>
                    </a:lnTo>
                    <a:lnTo>
                      <a:pt x="114" y="135"/>
                    </a:lnTo>
                    <a:lnTo>
                      <a:pt x="128" y="134"/>
                    </a:lnTo>
                    <a:lnTo>
                      <a:pt x="141" y="134"/>
                    </a:lnTo>
                    <a:lnTo>
                      <a:pt x="147" y="135"/>
                    </a:lnTo>
                    <a:lnTo>
                      <a:pt x="153" y="136"/>
                    </a:lnTo>
                    <a:lnTo>
                      <a:pt x="161" y="138"/>
                    </a:lnTo>
                    <a:lnTo>
                      <a:pt x="167" y="140"/>
                    </a:lnTo>
                    <a:lnTo>
                      <a:pt x="173" y="144"/>
                    </a:lnTo>
                    <a:lnTo>
                      <a:pt x="179" y="148"/>
                    </a:lnTo>
                    <a:lnTo>
                      <a:pt x="184" y="155"/>
                    </a:lnTo>
                    <a:lnTo>
                      <a:pt x="189" y="161"/>
                    </a:lnTo>
                    <a:lnTo>
                      <a:pt x="191" y="168"/>
                    </a:lnTo>
                    <a:lnTo>
                      <a:pt x="193" y="175"/>
                    </a:lnTo>
                    <a:lnTo>
                      <a:pt x="193" y="181"/>
                    </a:lnTo>
                    <a:lnTo>
                      <a:pt x="192" y="189"/>
                    </a:lnTo>
                    <a:lnTo>
                      <a:pt x="190" y="195"/>
                    </a:lnTo>
                    <a:lnTo>
                      <a:pt x="186" y="201"/>
                    </a:lnTo>
                    <a:lnTo>
                      <a:pt x="182" y="207"/>
                    </a:lnTo>
                    <a:lnTo>
                      <a:pt x="177" y="213"/>
                    </a:lnTo>
                    <a:lnTo>
                      <a:pt x="172" y="218"/>
                    </a:lnTo>
                    <a:lnTo>
                      <a:pt x="166" y="222"/>
                    </a:lnTo>
                    <a:lnTo>
                      <a:pt x="161" y="225"/>
                    </a:lnTo>
                    <a:lnTo>
                      <a:pt x="154" y="227"/>
                    </a:lnTo>
                    <a:lnTo>
                      <a:pt x="148" y="229"/>
                    </a:lnTo>
                    <a:lnTo>
                      <a:pt x="142" y="230"/>
                    </a:lnTo>
                    <a:lnTo>
                      <a:pt x="137" y="230"/>
                    </a:lnTo>
                    <a:lnTo>
                      <a:pt x="131" y="229"/>
                    </a:lnTo>
                    <a:lnTo>
                      <a:pt x="127" y="228"/>
                    </a:lnTo>
                    <a:lnTo>
                      <a:pt x="123" y="226"/>
                    </a:lnTo>
                    <a:lnTo>
                      <a:pt x="120" y="224"/>
                    </a:lnTo>
                    <a:lnTo>
                      <a:pt x="118" y="222"/>
                    </a:lnTo>
                    <a:lnTo>
                      <a:pt x="114" y="216"/>
                    </a:lnTo>
                    <a:lnTo>
                      <a:pt x="113" y="209"/>
                    </a:lnTo>
                    <a:lnTo>
                      <a:pt x="92" y="213"/>
                    </a:lnTo>
                    <a:lnTo>
                      <a:pt x="95" y="220"/>
                    </a:lnTo>
                    <a:lnTo>
                      <a:pt x="97" y="226"/>
                    </a:lnTo>
                    <a:lnTo>
                      <a:pt x="99" y="231"/>
                    </a:lnTo>
                    <a:lnTo>
                      <a:pt x="103" y="235"/>
                    </a:lnTo>
                    <a:lnTo>
                      <a:pt x="107" y="238"/>
                    </a:lnTo>
                    <a:lnTo>
                      <a:pt x="112" y="241"/>
                    </a:lnTo>
                    <a:lnTo>
                      <a:pt x="118" y="244"/>
                    </a:lnTo>
                    <a:lnTo>
                      <a:pt x="124" y="246"/>
                    </a:lnTo>
                    <a:lnTo>
                      <a:pt x="133" y="247"/>
                    </a:lnTo>
                    <a:lnTo>
                      <a:pt x="141" y="247"/>
                    </a:lnTo>
                    <a:lnTo>
                      <a:pt x="150" y="246"/>
                    </a:lnTo>
                    <a:lnTo>
                      <a:pt x="160" y="242"/>
                    </a:lnTo>
                    <a:lnTo>
                      <a:pt x="168" y="239"/>
                    </a:lnTo>
                    <a:lnTo>
                      <a:pt x="176" y="235"/>
                    </a:lnTo>
                    <a:lnTo>
                      <a:pt x="184" y="230"/>
                    </a:lnTo>
                    <a:lnTo>
                      <a:pt x="192" y="224"/>
                    </a:lnTo>
                    <a:lnTo>
                      <a:pt x="200" y="216"/>
                    </a:lnTo>
                    <a:lnTo>
                      <a:pt x="205" y="208"/>
                    </a:lnTo>
                    <a:lnTo>
                      <a:pt x="209" y="199"/>
                    </a:lnTo>
                    <a:lnTo>
                      <a:pt x="212" y="191"/>
                    </a:lnTo>
                    <a:lnTo>
                      <a:pt x="213" y="181"/>
                    </a:lnTo>
                    <a:lnTo>
                      <a:pt x="213" y="172"/>
                    </a:lnTo>
                    <a:lnTo>
                      <a:pt x="211" y="163"/>
                    </a:lnTo>
                    <a:lnTo>
                      <a:pt x="207" y="153"/>
                    </a:lnTo>
                    <a:lnTo>
                      <a:pt x="203" y="146"/>
                    </a:lnTo>
                    <a:lnTo>
                      <a:pt x="198" y="139"/>
                    </a:lnTo>
                    <a:lnTo>
                      <a:pt x="192" y="133"/>
                    </a:lnTo>
                    <a:lnTo>
                      <a:pt x="183" y="128"/>
                    </a:lnTo>
                    <a:lnTo>
                      <a:pt x="175" y="124"/>
                    </a:lnTo>
                    <a:lnTo>
                      <a:pt x="166" y="120"/>
                    </a:lnTo>
                    <a:lnTo>
                      <a:pt x="155" y="118"/>
                    </a:lnTo>
                    <a:lnTo>
                      <a:pt x="145" y="117"/>
                    </a:lnTo>
                    <a:lnTo>
                      <a:pt x="130" y="117"/>
                    </a:lnTo>
                    <a:lnTo>
                      <a:pt x="113" y="118"/>
                    </a:lnTo>
                    <a:lnTo>
                      <a:pt x="97" y="121"/>
                    </a:lnTo>
                    <a:lnTo>
                      <a:pt x="81" y="126"/>
                    </a:lnTo>
                    <a:lnTo>
                      <a:pt x="66" y="132"/>
                    </a:lnTo>
                    <a:lnTo>
                      <a:pt x="51" y="139"/>
                    </a:lnTo>
                    <a:lnTo>
                      <a:pt x="39" y="147"/>
                    </a:lnTo>
                    <a:lnTo>
                      <a:pt x="27" y="157"/>
                    </a:lnTo>
                    <a:lnTo>
                      <a:pt x="20" y="165"/>
                    </a:lnTo>
                    <a:lnTo>
                      <a:pt x="14" y="173"/>
                    </a:lnTo>
                    <a:lnTo>
                      <a:pt x="9" y="182"/>
                    </a:lnTo>
                    <a:lnTo>
                      <a:pt x="6" y="192"/>
                    </a:lnTo>
                    <a:lnTo>
                      <a:pt x="3" y="201"/>
                    </a:lnTo>
                    <a:lnTo>
                      <a:pt x="2" y="210"/>
                    </a:lnTo>
                    <a:lnTo>
                      <a:pt x="0" y="221"/>
                    </a:lnTo>
                    <a:lnTo>
                      <a:pt x="2" y="230"/>
                    </a:lnTo>
                    <a:lnTo>
                      <a:pt x="3" y="239"/>
                    </a:lnTo>
                    <a:lnTo>
                      <a:pt x="5" y="250"/>
                    </a:lnTo>
                    <a:lnTo>
                      <a:pt x="8" y="259"/>
                    </a:lnTo>
                    <a:lnTo>
                      <a:pt x="11" y="268"/>
                    </a:lnTo>
                    <a:lnTo>
                      <a:pt x="15" y="278"/>
                    </a:lnTo>
                    <a:lnTo>
                      <a:pt x="19" y="286"/>
                    </a:lnTo>
                    <a:lnTo>
                      <a:pt x="24" y="294"/>
                    </a:lnTo>
                    <a:lnTo>
                      <a:pt x="29" y="302"/>
                    </a:lnTo>
                    <a:lnTo>
                      <a:pt x="37" y="312"/>
                    </a:lnTo>
                    <a:lnTo>
                      <a:pt x="46" y="320"/>
                    </a:lnTo>
                    <a:lnTo>
                      <a:pt x="55" y="329"/>
                    </a:lnTo>
                    <a:lnTo>
                      <a:pt x="67" y="338"/>
                    </a:lnTo>
                    <a:lnTo>
                      <a:pt x="79" y="346"/>
                    </a:lnTo>
                    <a:lnTo>
                      <a:pt x="91" y="353"/>
                    </a:lnTo>
                    <a:lnTo>
                      <a:pt x="105" y="360"/>
                    </a:lnTo>
                    <a:lnTo>
                      <a:pt x="118" y="367"/>
                    </a:lnTo>
                    <a:lnTo>
                      <a:pt x="133" y="372"/>
                    </a:lnTo>
                    <a:lnTo>
                      <a:pt x="147" y="378"/>
                    </a:lnTo>
                    <a:lnTo>
                      <a:pt x="162" y="382"/>
                    </a:lnTo>
                    <a:lnTo>
                      <a:pt x="176" y="386"/>
                    </a:lnTo>
                    <a:lnTo>
                      <a:pt x="190" y="389"/>
                    </a:lnTo>
                    <a:lnTo>
                      <a:pt x="204" y="391"/>
                    </a:lnTo>
                    <a:lnTo>
                      <a:pt x="216" y="392"/>
                    </a:lnTo>
                    <a:lnTo>
                      <a:pt x="229" y="393"/>
                    </a:lnTo>
                    <a:lnTo>
                      <a:pt x="277" y="393"/>
                    </a:lnTo>
                    <a:lnTo>
                      <a:pt x="320" y="392"/>
                    </a:lnTo>
                    <a:lnTo>
                      <a:pt x="340" y="391"/>
                    </a:lnTo>
                    <a:lnTo>
                      <a:pt x="360" y="389"/>
                    </a:lnTo>
                    <a:lnTo>
                      <a:pt x="379" y="387"/>
                    </a:lnTo>
                    <a:lnTo>
                      <a:pt x="398" y="384"/>
                    </a:lnTo>
                    <a:lnTo>
                      <a:pt x="417" y="381"/>
                    </a:lnTo>
                    <a:lnTo>
                      <a:pt x="436" y="376"/>
                    </a:lnTo>
                    <a:lnTo>
                      <a:pt x="455" y="371"/>
                    </a:lnTo>
                    <a:lnTo>
                      <a:pt x="476" y="364"/>
                    </a:lnTo>
                    <a:lnTo>
                      <a:pt x="496" y="358"/>
                    </a:lnTo>
                    <a:lnTo>
                      <a:pt x="518" y="350"/>
                    </a:lnTo>
                    <a:lnTo>
                      <a:pt x="541" y="341"/>
                    </a:lnTo>
                    <a:lnTo>
                      <a:pt x="565" y="331"/>
                    </a:lnTo>
                    <a:lnTo>
                      <a:pt x="578" y="325"/>
                    </a:lnTo>
                    <a:lnTo>
                      <a:pt x="592" y="319"/>
                    </a:lnTo>
                    <a:lnTo>
                      <a:pt x="604" y="311"/>
                    </a:lnTo>
                    <a:lnTo>
                      <a:pt x="616" y="302"/>
                    </a:lnTo>
                    <a:lnTo>
                      <a:pt x="629" y="294"/>
                    </a:lnTo>
                    <a:lnTo>
                      <a:pt x="641" y="285"/>
                    </a:lnTo>
                    <a:lnTo>
                      <a:pt x="653" y="274"/>
                    </a:lnTo>
                    <a:lnTo>
                      <a:pt x="664" y="264"/>
                    </a:lnTo>
                    <a:lnTo>
                      <a:pt x="674" y="254"/>
                    </a:lnTo>
                    <a:lnTo>
                      <a:pt x="685" y="242"/>
                    </a:lnTo>
                    <a:lnTo>
                      <a:pt x="695" y="231"/>
                    </a:lnTo>
                    <a:lnTo>
                      <a:pt x="703" y="220"/>
                    </a:lnTo>
                    <a:lnTo>
                      <a:pt x="711" y="208"/>
                    </a:lnTo>
                    <a:lnTo>
                      <a:pt x="719" y="196"/>
                    </a:lnTo>
                    <a:lnTo>
                      <a:pt x="725" y="185"/>
                    </a:lnTo>
                    <a:lnTo>
                      <a:pt x="731" y="172"/>
                    </a:lnTo>
                    <a:lnTo>
                      <a:pt x="734" y="163"/>
                    </a:lnTo>
                    <a:lnTo>
                      <a:pt x="737" y="153"/>
                    </a:lnTo>
                    <a:lnTo>
                      <a:pt x="739" y="144"/>
                    </a:lnTo>
                    <a:lnTo>
                      <a:pt x="741" y="135"/>
                    </a:lnTo>
                    <a:lnTo>
                      <a:pt x="742" y="126"/>
                    </a:lnTo>
                    <a:lnTo>
                      <a:pt x="742" y="116"/>
                    </a:lnTo>
                    <a:lnTo>
                      <a:pt x="742" y="107"/>
                    </a:lnTo>
                    <a:lnTo>
                      <a:pt x="742" y="98"/>
                    </a:lnTo>
                    <a:lnTo>
                      <a:pt x="741" y="88"/>
                    </a:lnTo>
                    <a:lnTo>
                      <a:pt x="739" y="80"/>
                    </a:lnTo>
                    <a:lnTo>
                      <a:pt x="737" y="71"/>
                    </a:lnTo>
                    <a:lnTo>
                      <a:pt x="734" y="63"/>
                    </a:lnTo>
                    <a:lnTo>
                      <a:pt x="730" y="55"/>
                    </a:lnTo>
                    <a:lnTo>
                      <a:pt x="727" y="48"/>
                    </a:lnTo>
                    <a:lnTo>
                      <a:pt x="722" y="41"/>
                    </a:lnTo>
                    <a:lnTo>
                      <a:pt x="717" y="35"/>
                    </a:lnTo>
                    <a:lnTo>
                      <a:pt x="709" y="26"/>
                    </a:lnTo>
                    <a:lnTo>
                      <a:pt x="701" y="19"/>
                    </a:lnTo>
                    <a:lnTo>
                      <a:pt x="692" y="14"/>
                    </a:lnTo>
                    <a:lnTo>
                      <a:pt x="681" y="9"/>
                    </a:lnTo>
                    <a:lnTo>
                      <a:pt x="671" y="6"/>
                    </a:lnTo>
                    <a:lnTo>
                      <a:pt x="660" y="3"/>
                    </a:lnTo>
                    <a:lnTo>
                      <a:pt x="648" y="1"/>
                    </a:lnTo>
                    <a:lnTo>
                      <a:pt x="636" y="0"/>
                    </a:lnTo>
                    <a:lnTo>
                      <a:pt x="619" y="3"/>
                    </a:lnTo>
                    <a:lnTo>
                      <a:pt x="605" y="5"/>
                    </a:lnTo>
                    <a:lnTo>
                      <a:pt x="592" y="10"/>
                    </a:lnTo>
                    <a:lnTo>
                      <a:pt x="579" y="15"/>
                    </a:lnTo>
                    <a:lnTo>
                      <a:pt x="568" y="21"/>
                    </a:lnTo>
                    <a:lnTo>
                      <a:pt x="557" y="29"/>
                    </a:lnTo>
                    <a:lnTo>
                      <a:pt x="546" y="38"/>
                    </a:lnTo>
                    <a:lnTo>
                      <a:pt x="536" y="46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66" name="Freeform 142"/>
              <p:cNvSpPr>
                <a:spLocks/>
              </p:cNvSpPr>
              <p:nvPr/>
            </p:nvSpPr>
            <p:spPr bwMode="auto">
              <a:xfrm>
                <a:off x="3870" y="1799"/>
                <a:ext cx="26" cy="62"/>
              </a:xfrm>
              <a:custGeom>
                <a:avLst/>
                <a:gdLst>
                  <a:gd name="T0" fmla="*/ 0 w 186"/>
                  <a:gd name="T1" fmla="*/ 0 h 434"/>
                  <a:gd name="T2" fmla="*/ 0 w 186"/>
                  <a:gd name="T3" fmla="*/ 0 h 434"/>
                  <a:gd name="T4" fmla="*/ 0 w 186"/>
                  <a:gd name="T5" fmla="*/ 0 h 434"/>
                  <a:gd name="T6" fmla="*/ 0 w 186"/>
                  <a:gd name="T7" fmla="*/ 0 h 434"/>
                  <a:gd name="T8" fmla="*/ 0 w 186"/>
                  <a:gd name="T9" fmla="*/ 0 h 434"/>
                  <a:gd name="T10" fmla="*/ 0 w 186"/>
                  <a:gd name="T11" fmla="*/ 0 h 434"/>
                  <a:gd name="T12" fmla="*/ 0 w 186"/>
                  <a:gd name="T13" fmla="*/ 0 h 434"/>
                  <a:gd name="T14" fmla="*/ 0 w 186"/>
                  <a:gd name="T15" fmla="*/ 0 h 434"/>
                  <a:gd name="T16" fmla="*/ 0 w 186"/>
                  <a:gd name="T17" fmla="*/ 0 h 434"/>
                  <a:gd name="T18" fmla="*/ 0 w 186"/>
                  <a:gd name="T19" fmla="*/ 0 h 434"/>
                  <a:gd name="T20" fmla="*/ 0 w 186"/>
                  <a:gd name="T21" fmla="*/ 0 h 434"/>
                  <a:gd name="T22" fmla="*/ 0 w 186"/>
                  <a:gd name="T23" fmla="*/ 0 h 434"/>
                  <a:gd name="T24" fmla="*/ 0 w 186"/>
                  <a:gd name="T25" fmla="*/ 0 h 434"/>
                  <a:gd name="T26" fmla="*/ 0 w 186"/>
                  <a:gd name="T27" fmla="*/ 0 h 434"/>
                  <a:gd name="T28" fmla="*/ 0 w 186"/>
                  <a:gd name="T29" fmla="*/ 0 h 434"/>
                  <a:gd name="T30" fmla="*/ 0 w 186"/>
                  <a:gd name="T31" fmla="*/ 0 h 434"/>
                  <a:gd name="T32" fmla="*/ 0 w 186"/>
                  <a:gd name="T33" fmla="*/ 0 h 434"/>
                  <a:gd name="T34" fmla="*/ 0 w 186"/>
                  <a:gd name="T35" fmla="*/ 0 h 434"/>
                  <a:gd name="T36" fmla="*/ 0 w 186"/>
                  <a:gd name="T37" fmla="*/ 0 h 434"/>
                  <a:gd name="T38" fmla="*/ 0 w 186"/>
                  <a:gd name="T39" fmla="*/ 0 h 434"/>
                  <a:gd name="T40" fmla="*/ 0 w 186"/>
                  <a:gd name="T41" fmla="*/ 0 h 434"/>
                  <a:gd name="T42" fmla="*/ 0 w 186"/>
                  <a:gd name="T43" fmla="*/ 0 h 434"/>
                  <a:gd name="T44" fmla="*/ 0 w 186"/>
                  <a:gd name="T45" fmla="*/ 0 h 434"/>
                  <a:gd name="T46" fmla="*/ 0 w 186"/>
                  <a:gd name="T47" fmla="*/ 0 h 434"/>
                  <a:gd name="T48" fmla="*/ 0 w 186"/>
                  <a:gd name="T49" fmla="*/ 0 h 434"/>
                  <a:gd name="T50" fmla="*/ 0 w 186"/>
                  <a:gd name="T51" fmla="*/ 0 h 434"/>
                  <a:gd name="T52" fmla="*/ 0 w 186"/>
                  <a:gd name="T53" fmla="*/ 0 h 434"/>
                  <a:gd name="T54" fmla="*/ 0 w 186"/>
                  <a:gd name="T55" fmla="*/ 0 h 434"/>
                  <a:gd name="T56" fmla="*/ 0 w 186"/>
                  <a:gd name="T57" fmla="*/ 0 h 434"/>
                  <a:gd name="T58" fmla="*/ 0 w 186"/>
                  <a:gd name="T59" fmla="*/ 0 h 434"/>
                  <a:gd name="T60" fmla="*/ 0 w 186"/>
                  <a:gd name="T61" fmla="*/ 0 h 434"/>
                  <a:gd name="T62" fmla="*/ 0 w 186"/>
                  <a:gd name="T63" fmla="*/ 0 h 434"/>
                  <a:gd name="T64" fmla="*/ 0 w 186"/>
                  <a:gd name="T65" fmla="*/ 0 h 434"/>
                  <a:gd name="T66" fmla="*/ 0 w 186"/>
                  <a:gd name="T67" fmla="*/ 0 h 434"/>
                  <a:gd name="T68" fmla="*/ 0 w 186"/>
                  <a:gd name="T69" fmla="*/ 0 h 434"/>
                  <a:gd name="T70" fmla="*/ 0 w 186"/>
                  <a:gd name="T71" fmla="*/ 0 h 434"/>
                  <a:gd name="T72" fmla="*/ 0 w 186"/>
                  <a:gd name="T73" fmla="*/ 0 h 434"/>
                  <a:gd name="T74" fmla="*/ 0 w 186"/>
                  <a:gd name="T75" fmla="*/ 0 h 434"/>
                  <a:gd name="T76" fmla="*/ 0 w 186"/>
                  <a:gd name="T77" fmla="*/ 0 h 434"/>
                  <a:gd name="T78" fmla="*/ 0 w 186"/>
                  <a:gd name="T79" fmla="*/ 0 h 434"/>
                  <a:gd name="T80" fmla="*/ 0 w 186"/>
                  <a:gd name="T81" fmla="*/ 0 h 434"/>
                  <a:gd name="T82" fmla="*/ 0 w 186"/>
                  <a:gd name="T83" fmla="*/ 0 h 434"/>
                  <a:gd name="T84" fmla="*/ 0 w 186"/>
                  <a:gd name="T85" fmla="*/ 0 h 434"/>
                  <a:gd name="T86" fmla="*/ 0 w 186"/>
                  <a:gd name="T87" fmla="*/ 0 h 434"/>
                  <a:gd name="T88" fmla="*/ 0 w 186"/>
                  <a:gd name="T89" fmla="*/ 0 h 434"/>
                  <a:gd name="T90" fmla="*/ 0 w 186"/>
                  <a:gd name="T91" fmla="*/ 0 h 434"/>
                  <a:gd name="T92" fmla="*/ 0 w 186"/>
                  <a:gd name="T93" fmla="*/ 0 h 4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86"/>
                  <a:gd name="T142" fmla="*/ 0 h 434"/>
                  <a:gd name="T143" fmla="*/ 186 w 186"/>
                  <a:gd name="T144" fmla="*/ 434 h 4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86" h="434">
                    <a:moveTo>
                      <a:pt x="56" y="0"/>
                    </a:moveTo>
                    <a:lnTo>
                      <a:pt x="42" y="10"/>
                    </a:lnTo>
                    <a:lnTo>
                      <a:pt x="31" y="20"/>
                    </a:lnTo>
                    <a:lnTo>
                      <a:pt x="21" y="31"/>
                    </a:lnTo>
                    <a:lnTo>
                      <a:pt x="14" y="42"/>
                    </a:lnTo>
                    <a:lnTo>
                      <a:pt x="8" y="55"/>
                    </a:lnTo>
                    <a:lnTo>
                      <a:pt x="4" y="68"/>
                    </a:lnTo>
                    <a:lnTo>
                      <a:pt x="1" y="82"/>
                    </a:lnTo>
                    <a:lnTo>
                      <a:pt x="0" y="96"/>
                    </a:lnTo>
                    <a:lnTo>
                      <a:pt x="1" y="111"/>
                    </a:lnTo>
                    <a:lnTo>
                      <a:pt x="2" y="125"/>
                    </a:lnTo>
                    <a:lnTo>
                      <a:pt x="5" y="141"/>
                    </a:lnTo>
                    <a:lnTo>
                      <a:pt x="9" y="156"/>
                    </a:lnTo>
                    <a:lnTo>
                      <a:pt x="14" y="172"/>
                    </a:lnTo>
                    <a:lnTo>
                      <a:pt x="19" y="188"/>
                    </a:lnTo>
                    <a:lnTo>
                      <a:pt x="27" y="204"/>
                    </a:lnTo>
                    <a:lnTo>
                      <a:pt x="34" y="220"/>
                    </a:lnTo>
                    <a:lnTo>
                      <a:pt x="50" y="252"/>
                    </a:lnTo>
                    <a:lnTo>
                      <a:pt x="69" y="283"/>
                    </a:lnTo>
                    <a:lnTo>
                      <a:pt x="88" y="314"/>
                    </a:lnTo>
                    <a:lnTo>
                      <a:pt x="107" y="343"/>
                    </a:lnTo>
                    <a:lnTo>
                      <a:pt x="144" y="395"/>
                    </a:lnTo>
                    <a:lnTo>
                      <a:pt x="172" y="434"/>
                    </a:lnTo>
                    <a:lnTo>
                      <a:pt x="179" y="423"/>
                    </a:lnTo>
                    <a:lnTo>
                      <a:pt x="182" y="410"/>
                    </a:lnTo>
                    <a:lnTo>
                      <a:pt x="185" y="396"/>
                    </a:lnTo>
                    <a:lnTo>
                      <a:pt x="186" y="382"/>
                    </a:lnTo>
                    <a:lnTo>
                      <a:pt x="186" y="366"/>
                    </a:lnTo>
                    <a:lnTo>
                      <a:pt x="185" y="352"/>
                    </a:lnTo>
                    <a:lnTo>
                      <a:pt x="183" y="335"/>
                    </a:lnTo>
                    <a:lnTo>
                      <a:pt x="180" y="320"/>
                    </a:lnTo>
                    <a:lnTo>
                      <a:pt x="173" y="289"/>
                    </a:lnTo>
                    <a:lnTo>
                      <a:pt x="166" y="259"/>
                    </a:lnTo>
                    <a:lnTo>
                      <a:pt x="160" y="231"/>
                    </a:lnTo>
                    <a:lnTo>
                      <a:pt x="155" y="206"/>
                    </a:lnTo>
                    <a:lnTo>
                      <a:pt x="153" y="190"/>
                    </a:lnTo>
                    <a:lnTo>
                      <a:pt x="150" y="176"/>
                    </a:lnTo>
                    <a:lnTo>
                      <a:pt x="145" y="161"/>
                    </a:lnTo>
                    <a:lnTo>
                      <a:pt x="141" y="148"/>
                    </a:lnTo>
                    <a:lnTo>
                      <a:pt x="137" y="135"/>
                    </a:lnTo>
                    <a:lnTo>
                      <a:pt x="132" y="121"/>
                    </a:lnTo>
                    <a:lnTo>
                      <a:pt x="127" y="109"/>
                    </a:lnTo>
                    <a:lnTo>
                      <a:pt x="121" y="96"/>
                    </a:lnTo>
                    <a:lnTo>
                      <a:pt x="107" y="72"/>
                    </a:lnTo>
                    <a:lnTo>
                      <a:pt x="92" y="49"/>
                    </a:lnTo>
                    <a:lnTo>
                      <a:pt x="75" y="25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67" name="Freeform 143"/>
              <p:cNvSpPr>
                <a:spLocks/>
              </p:cNvSpPr>
              <p:nvPr/>
            </p:nvSpPr>
            <p:spPr bwMode="auto">
              <a:xfrm>
                <a:off x="3828" y="1791"/>
                <a:ext cx="103" cy="80"/>
              </a:xfrm>
              <a:custGeom>
                <a:avLst/>
                <a:gdLst>
                  <a:gd name="T0" fmla="*/ 0 w 719"/>
                  <a:gd name="T1" fmla="*/ 0 h 566"/>
                  <a:gd name="T2" fmla="*/ 0 w 719"/>
                  <a:gd name="T3" fmla="*/ 0 h 566"/>
                  <a:gd name="T4" fmla="*/ 0 w 719"/>
                  <a:gd name="T5" fmla="*/ 0 h 566"/>
                  <a:gd name="T6" fmla="*/ 0 w 719"/>
                  <a:gd name="T7" fmla="*/ 0 h 566"/>
                  <a:gd name="T8" fmla="*/ 0 w 719"/>
                  <a:gd name="T9" fmla="*/ 0 h 566"/>
                  <a:gd name="T10" fmla="*/ 0 w 719"/>
                  <a:gd name="T11" fmla="*/ 0 h 566"/>
                  <a:gd name="T12" fmla="*/ 0 w 719"/>
                  <a:gd name="T13" fmla="*/ 0 h 566"/>
                  <a:gd name="T14" fmla="*/ 0 w 719"/>
                  <a:gd name="T15" fmla="*/ 0 h 566"/>
                  <a:gd name="T16" fmla="*/ 0 w 719"/>
                  <a:gd name="T17" fmla="*/ 0 h 566"/>
                  <a:gd name="T18" fmla="*/ 0 w 719"/>
                  <a:gd name="T19" fmla="*/ 0 h 566"/>
                  <a:gd name="T20" fmla="*/ 0 w 719"/>
                  <a:gd name="T21" fmla="*/ 0 h 566"/>
                  <a:gd name="T22" fmla="*/ 0 w 719"/>
                  <a:gd name="T23" fmla="*/ 0 h 566"/>
                  <a:gd name="T24" fmla="*/ 0 w 719"/>
                  <a:gd name="T25" fmla="*/ 0 h 566"/>
                  <a:gd name="T26" fmla="*/ 0 w 719"/>
                  <a:gd name="T27" fmla="*/ 0 h 566"/>
                  <a:gd name="T28" fmla="*/ 0 w 719"/>
                  <a:gd name="T29" fmla="*/ 0 h 566"/>
                  <a:gd name="T30" fmla="*/ 0 w 719"/>
                  <a:gd name="T31" fmla="*/ 0 h 566"/>
                  <a:gd name="T32" fmla="*/ 0 w 719"/>
                  <a:gd name="T33" fmla="*/ 0 h 566"/>
                  <a:gd name="T34" fmla="*/ 0 w 719"/>
                  <a:gd name="T35" fmla="*/ 0 h 566"/>
                  <a:gd name="T36" fmla="*/ 0 w 719"/>
                  <a:gd name="T37" fmla="*/ 0 h 566"/>
                  <a:gd name="T38" fmla="*/ 0 w 719"/>
                  <a:gd name="T39" fmla="*/ 0 h 566"/>
                  <a:gd name="T40" fmla="*/ 0 w 719"/>
                  <a:gd name="T41" fmla="*/ 0 h 566"/>
                  <a:gd name="T42" fmla="*/ 0 w 719"/>
                  <a:gd name="T43" fmla="*/ 0 h 566"/>
                  <a:gd name="T44" fmla="*/ 0 w 719"/>
                  <a:gd name="T45" fmla="*/ 0 h 566"/>
                  <a:gd name="T46" fmla="*/ 0 w 719"/>
                  <a:gd name="T47" fmla="*/ 0 h 566"/>
                  <a:gd name="T48" fmla="*/ 0 w 719"/>
                  <a:gd name="T49" fmla="*/ 0 h 566"/>
                  <a:gd name="T50" fmla="*/ 0 w 719"/>
                  <a:gd name="T51" fmla="*/ 0 h 566"/>
                  <a:gd name="T52" fmla="*/ 0 w 719"/>
                  <a:gd name="T53" fmla="*/ 0 h 566"/>
                  <a:gd name="T54" fmla="*/ 0 w 719"/>
                  <a:gd name="T55" fmla="*/ 0 h 566"/>
                  <a:gd name="T56" fmla="*/ 0 w 719"/>
                  <a:gd name="T57" fmla="*/ 0 h 566"/>
                  <a:gd name="T58" fmla="*/ 0 w 719"/>
                  <a:gd name="T59" fmla="*/ 0 h 566"/>
                  <a:gd name="T60" fmla="*/ 0 w 719"/>
                  <a:gd name="T61" fmla="*/ 0 h 566"/>
                  <a:gd name="T62" fmla="*/ 0 w 719"/>
                  <a:gd name="T63" fmla="*/ 0 h 566"/>
                  <a:gd name="T64" fmla="*/ 0 w 719"/>
                  <a:gd name="T65" fmla="*/ 0 h 566"/>
                  <a:gd name="T66" fmla="*/ 0 w 719"/>
                  <a:gd name="T67" fmla="*/ 0 h 566"/>
                  <a:gd name="T68" fmla="*/ 0 w 719"/>
                  <a:gd name="T69" fmla="*/ 0 h 566"/>
                  <a:gd name="T70" fmla="*/ 0 w 719"/>
                  <a:gd name="T71" fmla="*/ 0 h 566"/>
                  <a:gd name="T72" fmla="*/ 0 w 719"/>
                  <a:gd name="T73" fmla="*/ 0 h 566"/>
                  <a:gd name="T74" fmla="*/ 0 w 719"/>
                  <a:gd name="T75" fmla="*/ 0 h 566"/>
                  <a:gd name="T76" fmla="*/ 0 w 719"/>
                  <a:gd name="T77" fmla="*/ 0 h 566"/>
                  <a:gd name="T78" fmla="*/ 0 w 719"/>
                  <a:gd name="T79" fmla="*/ 0 h 566"/>
                  <a:gd name="T80" fmla="*/ 0 w 719"/>
                  <a:gd name="T81" fmla="*/ 0 h 566"/>
                  <a:gd name="T82" fmla="*/ 0 w 719"/>
                  <a:gd name="T83" fmla="*/ 0 h 566"/>
                  <a:gd name="T84" fmla="*/ 0 w 719"/>
                  <a:gd name="T85" fmla="*/ 0 h 566"/>
                  <a:gd name="T86" fmla="*/ 0 w 719"/>
                  <a:gd name="T87" fmla="*/ 0 h 566"/>
                  <a:gd name="T88" fmla="*/ 0 w 719"/>
                  <a:gd name="T89" fmla="*/ 0 h 566"/>
                  <a:gd name="T90" fmla="*/ 0 w 719"/>
                  <a:gd name="T91" fmla="*/ 0 h 566"/>
                  <a:gd name="T92" fmla="*/ 0 w 719"/>
                  <a:gd name="T93" fmla="*/ 0 h 566"/>
                  <a:gd name="T94" fmla="*/ 0 w 719"/>
                  <a:gd name="T95" fmla="*/ 0 h 5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19"/>
                  <a:gd name="T145" fmla="*/ 0 h 566"/>
                  <a:gd name="T146" fmla="*/ 719 w 719"/>
                  <a:gd name="T147" fmla="*/ 566 h 5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19" h="566">
                    <a:moveTo>
                      <a:pt x="584" y="19"/>
                    </a:moveTo>
                    <a:lnTo>
                      <a:pt x="574" y="25"/>
                    </a:lnTo>
                    <a:lnTo>
                      <a:pt x="563" y="31"/>
                    </a:lnTo>
                    <a:lnTo>
                      <a:pt x="553" y="37"/>
                    </a:lnTo>
                    <a:lnTo>
                      <a:pt x="544" y="45"/>
                    </a:lnTo>
                    <a:lnTo>
                      <a:pt x="535" y="53"/>
                    </a:lnTo>
                    <a:lnTo>
                      <a:pt x="527" y="61"/>
                    </a:lnTo>
                    <a:lnTo>
                      <a:pt x="519" y="71"/>
                    </a:lnTo>
                    <a:lnTo>
                      <a:pt x="512" y="79"/>
                    </a:lnTo>
                    <a:lnTo>
                      <a:pt x="506" y="88"/>
                    </a:lnTo>
                    <a:lnTo>
                      <a:pt x="500" y="98"/>
                    </a:lnTo>
                    <a:lnTo>
                      <a:pt x="494" y="108"/>
                    </a:lnTo>
                    <a:lnTo>
                      <a:pt x="490" y="117"/>
                    </a:lnTo>
                    <a:lnTo>
                      <a:pt x="482" y="137"/>
                    </a:lnTo>
                    <a:lnTo>
                      <a:pt x="476" y="156"/>
                    </a:lnTo>
                    <a:lnTo>
                      <a:pt x="474" y="167"/>
                    </a:lnTo>
                    <a:lnTo>
                      <a:pt x="473" y="180"/>
                    </a:lnTo>
                    <a:lnTo>
                      <a:pt x="473" y="195"/>
                    </a:lnTo>
                    <a:lnTo>
                      <a:pt x="474" y="212"/>
                    </a:lnTo>
                    <a:lnTo>
                      <a:pt x="478" y="249"/>
                    </a:lnTo>
                    <a:lnTo>
                      <a:pt x="484" y="290"/>
                    </a:lnTo>
                    <a:lnTo>
                      <a:pt x="490" y="330"/>
                    </a:lnTo>
                    <a:lnTo>
                      <a:pt x="497" y="366"/>
                    </a:lnTo>
                    <a:lnTo>
                      <a:pt x="505" y="396"/>
                    </a:lnTo>
                    <a:lnTo>
                      <a:pt x="509" y="418"/>
                    </a:lnTo>
                    <a:lnTo>
                      <a:pt x="513" y="431"/>
                    </a:lnTo>
                    <a:lnTo>
                      <a:pt x="515" y="443"/>
                    </a:lnTo>
                    <a:lnTo>
                      <a:pt x="517" y="453"/>
                    </a:lnTo>
                    <a:lnTo>
                      <a:pt x="519" y="463"/>
                    </a:lnTo>
                    <a:lnTo>
                      <a:pt x="518" y="474"/>
                    </a:lnTo>
                    <a:lnTo>
                      <a:pt x="516" y="485"/>
                    </a:lnTo>
                    <a:lnTo>
                      <a:pt x="512" y="498"/>
                    </a:lnTo>
                    <a:lnTo>
                      <a:pt x="505" y="512"/>
                    </a:lnTo>
                    <a:lnTo>
                      <a:pt x="501" y="518"/>
                    </a:lnTo>
                    <a:lnTo>
                      <a:pt x="496" y="523"/>
                    </a:lnTo>
                    <a:lnTo>
                      <a:pt x="491" y="527"/>
                    </a:lnTo>
                    <a:lnTo>
                      <a:pt x="485" y="530"/>
                    </a:lnTo>
                    <a:lnTo>
                      <a:pt x="479" y="533"/>
                    </a:lnTo>
                    <a:lnTo>
                      <a:pt x="472" y="534"/>
                    </a:lnTo>
                    <a:lnTo>
                      <a:pt x="464" y="535"/>
                    </a:lnTo>
                    <a:lnTo>
                      <a:pt x="457" y="535"/>
                    </a:lnTo>
                    <a:lnTo>
                      <a:pt x="450" y="534"/>
                    </a:lnTo>
                    <a:lnTo>
                      <a:pt x="442" y="532"/>
                    </a:lnTo>
                    <a:lnTo>
                      <a:pt x="434" y="530"/>
                    </a:lnTo>
                    <a:lnTo>
                      <a:pt x="428" y="528"/>
                    </a:lnTo>
                    <a:lnTo>
                      <a:pt x="421" y="523"/>
                    </a:lnTo>
                    <a:lnTo>
                      <a:pt x="415" y="520"/>
                    </a:lnTo>
                    <a:lnTo>
                      <a:pt x="410" y="515"/>
                    </a:lnTo>
                    <a:lnTo>
                      <a:pt x="404" y="511"/>
                    </a:lnTo>
                    <a:lnTo>
                      <a:pt x="396" y="499"/>
                    </a:lnTo>
                    <a:lnTo>
                      <a:pt x="389" y="485"/>
                    </a:lnTo>
                    <a:lnTo>
                      <a:pt x="383" y="472"/>
                    </a:lnTo>
                    <a:lnTo>
                      <a:pt x="378" y="457"/>
                    </a:lnTo>
                    <a:lnTo>
                      <a:pt x="369" y="427"/>
                    </a:lnTo>
                    <a:lnTo>
                      <a:pt x="361" y="398"/>
                    </a:lnTo>
                    <a:lnTo>
                      <a:pt x="355" y="381"/>
                    </a:lnTo>
                    <a:lnTo>
                      <a:pt x="349" y="364"/>
                    </a:lnTo>
                    <a:lnTo>
                      <a:pt x="342" y="349"/>
                    </a:lnTo>
                    <a:lnTo>
                      <a:pt x="335" y="333"/>
                    </a:lnTo>
                    <a:lnTo>
                      <a:pt x="327" y="318"/>
                    </a:lnTo>
                    <a:lnTo>
                      <a:pt x="318" y="302"/>
                    </a:lnTo>
                    <a:lnTo>
                      <a:pt x="307" y="288"/>
                    </a:lnTo>
                    <a:lnTo>
                      <a:pt x="295" y="273"/>
                    </a:lnTo>
                    <a:lnTo>
                      <a:pt x="277" y="254"/>
                    </a:lnTo>
                    <a:lnTo>
                      <a:pt x="259" y="236"/>
                    </a:lnTo>
                    <a:lnTo>
                      <a:pt x="248" y="228"/>
                    </a:lnTo>
                    <a:lnTo>
                      <a:pt x="238" y="220"/>
                    </a:lnTo>
                    <a:lnTo>
                      <a:pt x="228" y="213"/>
                    </a:lnTo>
                    <a:lnTo>
                      <a:pt x="216" y="207"/>
                    </a:lnTo>
                    <a:lnTo>
                      <a:pt x="204" y="201"/>
                    </a:lnTo>
                    <a:lnTo>
                      <a:pt x="193" y="196"/>
                    </a:lnTo>
                    <a:lnTo>
                      <a:pt x="179" y="190"/>
                    </a:lnTo>
                    <a:lnTo>
                      <a:pt x="167" y="187"/>
                    </a:lnTo>
                    <a:lnTo>
                      <a:pt x="152" y="183"/>
                    </a:lnTo>
                    <a:lnTo>
                      <a:pt x="139" y="181"/>
                    </a:lnTo>
                    <a:lnTo>
                      <a:pt x="123" y="179"/>
                    </a:lnTo>
                    <a:lnTo>
                      <a:pt x="108" y="179"/>
                    </a:lnTo>
                    <a:lnTo>
                      <a:pt x="96" y="179"/>
                    </a:lnTo>
                    <a:lnTo>
                      <a:pt x="84" y="180"/>
                    </a:lnTo>
                    <a:lnTo>
                      <a:pt x="73" y="182"/>
                    </a:lnTo>
                    <a:lnTo>
                      <a:pt x="61" y="186"/>
                    </a:lnTo>
                    <a:lnTo>
                      <a:pt x="52" y="190"/>
                    </a:lnTo>
                    <a:lnTo>
                      <a:pt x="42" y="195"/>
                    </a:lnTo>
                    <a:lnTo>
                      <a:pt x="34" y="201"/>
                    </a:lnTo>
                    <a:lnTo>
                      <a:pt x="26" y="207"/>
                    </a:lnTo>
                    <a:lnTo>
                      <a:pt x="19" y="214"/>
                    </a:lnTo>
                    <a:lnTo>
                      <a:pt x="13" y="223"/>
                    </a:lnTo>
                    <a:lnTo>
                      <a:pt x="8" y="231"/>
                    </a:lnTo>
                    <a:lnTo>
                      <a:pt x="5" y="240"/>
                    </a:lnTo>
                    <a:lnTo>
                      <a:pt x="1" y="249"/>
                    </a:lnTo>
                    <a:lnTo>
                      <a:pt x="0" y="259"/>
                    </a:lnTo>
                    <a:lnTo>
                      <a:pt x="0" y="269"/>
                    </a:lnTo>
                    <a:lnTo>
                      <a:pt x="3" y="279"/>
                    </a:lnTo>
                    <a:lnTo>
                      <a:pt x="5" y="276"/>
                    </a:lnTo>
                    <a:lnTo>
                      <a:pt x="9" y="270"/>
                    </a:lnTo>
                    <a:lnTo>
                      <a:pt x="17" y="261"/>
                    </a:lnTo>
                    <a:lnTo>
                      <a:pt x="28" y="250"/>
                    </a:lnTo>
                    <a:lnTo>
                      <a:pt x="35" y="245"/>
                    </a:lnTo>
                    <a:lnTo>
                      <a:pt x="43" y="240"/>
                    </a:lnTo>
                    <a:lnTo>
                      <a:pt x="51" y="235"/>
                    </a:lnTo>
                    <a:lnTo>
                      <a:pt x="59" y="231"/>
                    </a:lnTo>
                    <a:lnTo>
                      <a:pt x="70" y="227"/>
                    </a:lnTo>
                    <a:lnTo>
                      <a:pt x="80" y="225"/>
                    </a:lnTo>
                    <a:lnTo>
                      <a:pt x="91" y="223"/>
                    </a:lnTo>
                    <a:lnTo>
                      <a:pt x="104" y="223"/>
                    </a:lnTo>
                    <a:lnTo>
                      <a:pt x="116" y="224"/>
                    </a:lnTo>
                    <a:lnTo>
                      <a:pt x="130" y="227"/>
                    </a:lnTo>
                    <a:lnTo>
                      <a:pt x="144" y="231"/>
                    </a:lnTo>
                    <a:lnTo>
                      <a:pt x="160" y="237"/>
                    </a:lnTo>
                    <a:lnTo>
                      <a:pt x="175" y="245"/>
                    </a:lnTo>
                    <a:lnTo>
                      <a:pt x="192" y="257"/>
                    </a:lnTo>
                    <a:lnTo>
                      <a:pt x="208" y="270"/>
                    </a:lnTo>
                    <a:lnTo>
                      <a:pt x="226" y="286"/>
                    </a:lnTo>
                    <a:lnTo>
                      <a:pt x="244" y="304"/>
                    </a:lnTo>
                    <a:lnTo>
                      <a:pt x="264" y="326"/>
                    </a:lnTo>
                    <a:lnTo>
                      <a:pt x="284" y="352"/>
                    </a:lnTo>
                    <a:lnTo>
                      <a:pt x="304" y="380"/>
                    </a:lnTo>
                    <a:lnTo>
                      <a:pt x="326" y="412"/>
                    </a:lnTo>
                    <a:lnTo>
                      <a:pt x="348" y="447"/>
                    </a:lnTo>
                    <a:lnTo>
                      <a:pt x="370" y="486"/>
                    </a:lnTo>
                    <a:lnTo>
                      <a:pt x="393" y="530"/>
                    </a:lnTo>
                    <a:lnTo>
                      <a:pt x="397" y="537"/>
                    </a:lnTo>
                    <a:lnTo>
                      <a:pt x="401" y="542"/>
                    </a:lnTo>
                    <a:lnTo>
                      <a:pt x="407" y="547"/>
                    </a:lnTo>
                    <a:lnTo>
                      <a:pt x="412" y="551"/>
                    </a:lnTo>
                    <a:lnTo>
                      <a:pt x="417" y="555"/>
                    </a:lnTo>
                    <a:lnTo>
                      <a:pt x="422" y="559"/>
                    </a:lnTo>
                    <a:lnTo>
                      <a:pt x="428" y="561"/>
                    </a:lnTo>
                    <a:lnTo>
                      <a:pt x="434" y="563"/>
                    </a:lnTo>
                    <a:lnTo>
                      <a:pt x="441" y="564"/>
                    </a:lnTo>
                    <a:lnTo>
                      <a:pt x="447" y="565"/>
                    </a:lnTo>
                    <a:lnTo>
                      <a:pt x="454" y="566"/>
                    </a:lnTo>
                    <a:lnTo>
                      <a:pt x="460" y="565"/>
                    </a:lnTo>
                    <a:lnTo>
                      <a:pt x="474" y="564"/>
                    </a:lnTo>
                    <a:lnTo>
                      <a:pt x="487" y="560"/>
                    </a:lnTo>
                    <a:lnTo>
                      <a:pt x="500" y="555"/>
                    </a:lnTo>
                    <a:lnTo>
                      <a:pt x="512" y="549"/>
                    </a:lnTo>
                    <a:lnTo>
                      <a:pt x="522" y="542"/>
                    </a:lnTo>
                    <a:lnTo>
                      <a:pt x="532" y="535"/>
                    </a:lnTo>
                    <a:lnTo>
                      <a:pt x="539" y="527"/>
                    </a:lnTo>
                    <a:lnTo>
                      <a:pt x="544" y="517"/>
                    </a:lnTo>
                    <a:lnTo>
                      <a:pt x="545" y="513"/>
                    </a:lnTo>
                    <a:lnTo>
                      <a:pt x="546" y="508"/>
                    </a:lnTo>
                    <a:lnTo>
                      <a:pt x="547" y="504"/>
                    </a:lnTo>
                    <a:lnTo>
                      <a:pt x="546" y="500"/>
                    </a:lnTo>
                    <a:lnTo>
                      <a:pt x="540" y="458"/>
                    </a:lnTo>
                    <a:lnTo>
                      <a:pt x="535" y="420"/>
                    </a:lnTo>
                    <a:lnTo>
                      <a:pt x="531" y="383"/>
                    </a:lnTo>
                    <a:lnTo>
                      <a:pt x="530" y="349"/>
                    </a:lnTo>
                    <a:lnTo>
                      <a:pt x="528" y="317"/>
                    </a:lnTo>
                    <a:lnTo>
                      <a:pt x="530" y="288"/>
                    </a:lnTo>
                    <a:lnTo>
                      <a:pt x="531" y="260"/>
                    </a:lnTo>
                    <a:lnTo>
                      <a:pt x="534" y="234"/>
                    </a:lnTo>
                    <a:lnTo>
                      <a:pt x="538" y="210"/>
                    </a:lnTo>
                    <a:lnTo>
                      <a:pt x="543" y="188"/>
                    </a:lnTo>
                    <a:lnTo>
                      <a:pt x="549" y="168"/>
                    </a:lnTo>
                    <a:lnTo>
                      <a:pt x="555" y="149"/>
                    </a:lnTo>
                    <a:lnTo>
                      <a:pt x="563" y="133"/>
                    </a:lnTo>
                    <a:lnTo>
                      <a:pt x="571" y="118"/>
                    </a:lnTo>
                    <a:lnTo>
                      <a:pt x="579" y="104"/>
                    </a:lnTo>
                    <a:lnTo>
                      <a:pt x="588" y="92"/>
                    </a:lnTo>
                    <a:lnTo>
                      <a:pt x="598" y="81"/>
                    </a:lnTo>
                    <a:lnTo>
                      <a:pt x="607" y="72"/>
                    </a:lnTo>
                    <a:lnTo>
                      <a:pt x="616" y="64"/>
                    </a:lnTo>
                    <a:lnTo>
                      <a:pt x="627" y="57"/>
                    </a:lnTo>
                    <a:lnTo>
                      <a:pt x="636" y="52"/>
                    </a:lnTo>
                    <a:lnTo>
                      <a:pt x="646" y="47"/>
                    </a:lnTo>
                    <a:lnTo>
                      <a:pt x="656" y="44"/>
                    </a:lnTo>
                    <a:lnTo>
                      <a:pt x="665" y="41"/>
                    </a:lnTo>
                    <a:lnTo>
                      <a:pt x="673" y="38"/>
                    </a:lnTo>
                    <a:lnTo>
                      <a:pt x="681" y="37"/>
                    </a:lnTo>
                    <a:lnTo>
                      <a:pt x="690" y="37"/>
                    </a:lnTo>
                    <a:lnTo>
                      <a:pt x="697" y="38"/>
                    </a:lnTo>
                    <a:lnTo>
                      <a:pt x="703" y="40"/>
                    </a:lnTo>
                    <a:lnTo>
                      <a:pt x="709" y="42"/>
                    </a:lnTo>
                    <a:lnTo>
                      <a:pt x="714" y="44"/>
                    </a:lnTo>
                    <a:lnTo>
                      <a:pt x="719" y="46"/>
                    </a:lnTo>
                    <a:lnTo>
                      <a:pt x="718" y="35"/>
                    </a:lnTo>
                    <a:lnTo>
                      <a:pt x="716" y="26"/>
                    </a:lnTo>
                    <a:lnTo>
                      <a:pt x="711" y="19"/>
                    </a:lnTo>
                    <a:lnTo>
                      <a:pt x="706" y="13"/>
                    </a:lnTo>
                    <a:lnTo>
                      <a:pt x="699" y="7"/>
                    </a:lnTo>
                    <a:lnTo>
                      <a:pt x="692" y="3"/>
                    </a:lnTo>
                    <a:lnTo>
                      <a:pt x="682" y="1"/>
                    </a:lnTo>
                    <a:lnTo>
                      <a:pt x="673" y="0"/>
                    </a:lnTo>
                    <a:lnTo>
                      <a:pt x="663" y="0"/>
                    </a:lnTo>
                    <a:lnTo>
                      <a:pt x="652" y="0"/>
                    </a:lnTo>
                    <a:lnTo>
                      <a:pt x="641" y="2"/>
                    </a:lnTo>
                    <a:lnTo>
                      <a:pt x="630" y="4"/>
                    </a:lnTo>
                    <a:lnTo>
                      <a:pt x="618" y="7"/>
                    </a:lnTo>
                    <a:lnTo>
                      <a:pt x="607" y="11"/>
                    </a:lnTo>
                    <a:lnTo>
                      <a:pt x="596" y="15"/>
                    </a:lnTo>
                    <a:lnTo>
                      <a:pt x="584" y="19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368" name="Freeform 144"/>
              <p:cNvSpPr>
                <a:spLocks/>
              </p:cNvSpPr>
              <p:nvPr/>
            </p:nvSpPr>
            <p:spPr bwMode="auto">
              <a:xfrm>
                <a:off x="3840" y="1822"/>
                <a:ext cx="104" cy="61"/>
              </a:xfrm>
              <a:custGeom>
                <a:avLst/>
                <a:gdLst>
                  <a:gd name="T0" fmla="*/ 0 w 728"/>
                  <a:gd name="T1" fmla="*/ 0 h 427"/>
                  <a:gd name="T2" fmla="*/ 0 w 728"/>
                  <a:gd name="T3" fmla="*/ 0 h 427"/>
                  <a:gd name="T4" fmla="*/ 0 w 728"/>
                  <a:gd name="T5" fmla="*/ 0 h 427"/>
                  <a:gd name="T6" fmla="*/ 0 w 728"/>
                  <a:gd name="T7" fmla="*/ 0 h 427"/>
                  <a:gd name="T8" fmla="*/ 0 w 728"/>
                  <a:gd name="T9" fmla="*/ 0 h 427"/>
                  <a:gd name="T10" fmla="*/ 0 w 728"/>
                  <a:gd name="T11" fmla="*/ 0 h 427"/>
                  <a:gd name="T12" fmla="*/ 0 w 728"/>
                  <a:gd name="T13" fmla="*/ 0 h 427"/>
                  <a:gd name="T14" fmla="*/ 0 w 728"/>
                  <a:gd name="T15" fmla="*/ 0 h 427"/>
                  <a:gd name="T16" fmla="*/ 0 w 728"/>
                  <a:gd name="T17" fmla="*/ 0 h 427"/>
                  <a:gd name="T18" fmla="*/ 0 w 728"/>
                  <a:gd name="T19" fmla="*/ 0 h 427"/>
                  <a:gd name="T20" fmla="*/ 0 w 728"/>
                  <a:gd name="T21" fmla="*/ 0 h 427"/>
                  <a:gd name="T22" fmla="*/ 0 w 728"/>
                  <a:gd name="T23" fmla="*/ 0 h 427"/>
                  <a:gd name="T24" fmla="*/ 0 w 728"/>
                  <a:gd name="T25" fmla="*/ 0 h 427"/>
                  <a:gd name="T26" fmla="*/ 0 w 728"/>
                  <a:gd name="T27" fmla="*/ 0 h 427"/>
                  <a:gd name="T28" fmla="*/ 0 w 728"/>
                  <a:gd name="T29" fmla="*/ 0 h 427"/>
                  <a:gd name="T30" fmla="*/ 0 w 728"/>
                  <a:gd name="T31" fmla="*/ 0 h 427"/>
                  <a:gd name="T32" fmla="*/ 0 w 728"/>
                  <a:gd name="T33" fmla="*/ 0 h 427"/>
                  <a:gd name="T34" fmla="*/ 0 w 728"/>
                  <a:gd name="T35" fmla="*/ 0 h 427"/>
                  <a:gd name="T36" fmla="*/ 0 w 728"/>
                  <a:gd name="T37" fmla="*/ 0 h 427"/>
                  <a:gd name="T38" fmla="*/ 0 w 728"/>
                  <a:gd name="T39" fmla="*/ 0 h 427"/>
                  <a:gd name="T40" fmla="*/ 0 w 728"/>
                  <a:gd name="T41" fmla="*/ 0 h 427"/>
                  <a:gd name="T42" fmla="*/ 0 w 728"/>
                  <a:gd name="T43" fmla="*/ 0 h 427"/>
                  <a:gd name="T44" fmla="*/ 0 w 728"/>
                  <a:gd name="T45" fmla="*/ 0 h 427"/>
                  <a:gd name="T46" fmla="*/ 0 w 728"/>
                  <a:gd name="T47" fmla="*/ 0 h 427"/>
                  <a:gd name="T48" fmla="*/ 0 w 728"/>
                  <a:gd name="T49" fmla="*/ 0 h 427"/>
                  <a:gd name="T50" fmla="*/ 0 w 728"/>
                  <a:gd name="T51" fmla="*/ 0 h 427"/>
                  <a:gd name="T52" fmla="*/ 0 w 728"/>
                  <a:gd name="T53" fmla="*/ 0 h 427"/>
                  <a:gd name="T54" fmla="*/ 0 w 728"/>
                  <a:gd name="T55" fmla="*/ 0 h 427"/>
                  <a:gd name="T56" fmla="*/ 0 w 728"/>
                  <a:gd name="T57" fmla="*/ 0 h 427"/>
                  <a:gd name="T58" fmla="*/ 0 w 728"/>
                  <a:gd name="T59" fmla="*/ 0 h 427"/>
                  <a:gd name="T60" fmla="*/ 0 w 728"/>
                  <a:gd name="T61" fmla="*/ 0 h 427"/>
                  <a:gd name="T62" fmla="*/ 0 w 728"/>
                  <a:gd name="T63" fmla="*/ 0 h 427"/>
                  <a:gd name="T64" fmla="*/ 0 w 728"/>
                  <a:gd name="T65" fmla="*/ 0 h 427"/>
                  <a:gd name="T66" fmla="*/ 0 w 728"/>
                  <a:gd name="T67" fmla="*/ 0 h 427"/>
                  <a:gd name="T68" fmla="*/ 0 w 728"/>
                  <a:gd name="T69" fmla="*/ 0 h 427"/>
                  <a:gd name="T70" fmla="*/ 0 w 728"/>
                  <a:gd name="T71" fmla="*/ 0 h 427"/>
                  <a:gd name="T72" fmla="*/ 0 w 728"/>
                  <a:gd name="T73" fmla="*/ 0 h 427"/>
                  <a:gd name="T74" fmla="*/ 0 w 728"/>
                  <a:gd name="T75" fmla="*/ 0 h 427"/>
                  <a:gd name="T76" fmla="*/ 0 w 728"/>
                  <a:gd name="T77" fmla="*/ 0 h 427"/>
                  <a:gd name="T78" fmla="*/ 0 w 728"/>
                  <a:gd name="T79" fmla="*/ 0 h 427"/>
                  <a:gd name="T80" fmla="*/ 0 w 728"/>
                  <a:gd name="T81" fmla="*/ 0 h 427"/>
                  <a:gd name="T82" fmla="*/ 0 w 728"/>
                  <a:gd name="T83" fmla="*/ 0 h 427"/>
                  <a:gd name="T84" fmla="*/ 0 w 728"/>
                  <a:gd name="T85" fmla="*/ 0 h 427"/>
                  <a:gd name="T86" fmla="*/ 0 w 728"/>
                  <a:gd name="T87" fmla="*/ 0 h 427"/>
                  <a:gd name="T88" fmla="*/ 0 w 728"/>
                  <a:gd name="T89" fmla="*/ 0 h 427"/>
                  <a:gd name="T90" fmla="*/ 0 w 728"/>
                  <a:gd name="T91" fmla="*/ 0 h 427"/>
                  <a:gd name="T92" fmla="*/ 0 w 728"/>
                  <a:gd name="T93" fmla="*/ 0 h 427"/>
                  <a:gd name="T94" fmla="*/ 0 w 728"/>
                  <a:gd name="T95" fmla="*/ 0 h 427"/>
                  <a:gd name="T96" fmla="*/ 0 w 728"/>
                  <a:gd name="T97" fmla="*/ 0 h 427"/>
                  <a:gd name="T98" fmla="*/ 0 w 728"/>
                  <a:gd name="T99" fmla="*/ 0 h 427"/>
                  <a:gd name="T100" fmla="*/ 0 w 728"/>
                  <a:gd name="T101" fmla="*/ 0 h 427"/>
                  <a:gd name="T102" fmla="*/ 0 w 728"/>
                  <a:gd name="T103" fmla="*/ 0 h 427"/>
                  <a:gd name="T104" fmla="*/ 0 w 728"/>
                  <a:gd name="T105" fmla="*/ 0 h 427"/>
                  <a:gd name="T106" fmla="*/ 0 w 728"/>
                  <a:gd name="T107" fmla="*/ 0 h 427"/>
                  <a:gd name="T108" fmla="*/ 0 w 728"/>
                  <a:gd name="T109" fmla="*/ 0 h 427"/>
                  <a:gd name="T110" fmla="*/ 0 w 728"/>
                  <a:gd name="T111" fmla="*/ 0 h 427"/>
                  <a:gd name="T112" fmla="*/ 0 w 728"/>
                  <a:gd name="T113" fmla="*/ 0 h 427"/>
                  <a:gd name="T114" fmla="*/ 0 w 728"/>
                  <a:gd name="T115" fmla="*/ 0 h 427"/>
                  <a:gd name="T116" fmla="*/ 0 w 728"/>
                  <a:gd name="T117" fmla="*/ 0 h 427"/>
                  <a:gd name="T118" fmla="*/ 0 w 728"/>
                  <a:gd name="T119" fmla="*/ 0 h 42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28"/>
                  <a:gd name="T181" fmla="*/ 0 h 427"/>
                  <a:gd name="T182" fmla="*/ 728 w 728"/>
                  <a:gd name="T183" fmla="*/ 427 h 42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28" h="427">
                    <a:moveTo>
                      <a:pt x="515" y="55"/>
                    </a:moveTo>
                    <a:lnTo>
                      <a:pt x="509" y="61"/>
                    </a:lnTo>
                    <a:lnTo>
                      <a:pt x="503" y="68"/>
                    </a:lnTo>
                    <a:lnTo>
                      <a:pt x="498" y="76"/>
                    </a:lnTo>
                    <a:lnTo>
                      <a:pt x="493" y="84"/>
                    </a:lnTo>
                    <a:lnTo>
                      <a:pt x="490" y="94"/>
                    </a:lnTo>
                    <a:lnTo>
                      <a:pt x="487" y="103"/>
                    </a:lnTo>
                    <a:lnTo>
                      <a:pt x="486" y="112"/>
                    </a:lnTo>
                    <a:lnTo>
                      <a:pt x="486" y="122"/>
                    </a:lnTo>
                    <a:lnTo>
                      <a:pt x="486" y="130"/>
                    </a:lnTo>
                    <a:lnTo>
                      <a:pt x="488" y="137"/>
                    </a:lnTo>
                    <a:lnTo>
                      <a:pt x="490" y="143"/>
                    </a:lnTo>
                    <a:lnTo>
                      <a:pt x="493" y="149"/>
                    </a:lnTo>
                    <a:lnTo>
                      <a:pt x="497" y="155"/>
                    </a:lnTo>
                    <a:lnTo>
                      <a:pt x="501" y="160"/>
                    </a:lnTo>
                    <a:lnTo>
                      <a:pt x="506" y="164"/>
                    </a:lnTo>
                    <a:lnTo>
                      <a:pt x="513" y="167"/>
                    </a:lnTo>
                    <a:lnTo>
                      <a:pt x="519" y="170"/>
                    </a:lnTo>
                    <a:lnTo>
                      <a:pt x="528" y="172"/>
                    </a:lnTo>
                    <a:lnTo>
                      <a:pt x="537" y="174"/>
                    </a:lnTo>
                    <a:lnTo>
                      <a:pt x="548" y="174"/>
                    </a:lnTo>
                    <a:lnTo>
                      <a:pt x="558" y="172"/>
                    </a:lnTo>
                    <a:lnTo>
                      <a:pt x="568" y="170"/>
                    </a:lnTo>
                    <a:lnTo>
                      <a:pt x="579" y="167"/>
                    </a:lnTo>
                    <a:lnTo>
                      <a:pt x="589" y="162"/>
                    </a:lnTo>
                    <a:lnTo>
                      <a:pt x="598" y="157"/>
                    </a:lnTo>
                    <a:lnTo>
                      <a:pt x="605" y="152"/>
                    </a:lnTo>
                    <a:lnTo>
                      <a:pt x="611" y="146"/>
                    </a:lnTo>
                    <a:lnTo>
                      <a:pt x="615" y="141"/>
                    </a:lnTo>
                    <a:lnTo>
                      <a:pt x="619" y="135"/>
                    </a:lnTo>
                    <a:lnTo>
                      <a:pt x="621" y="129"/>
                    </a:lnTo>
                    <a:lnTo>
                      <a:pt x="622" y="123"/>
                    </a:lnTo>
                    <a:lnTo>
                      <a:pt x="623" y="116"/>
                    </a:lnTo>
                    <a:lnTo>
                      <a:pt x="622" y="109"/>
                    </a:lnTo>
                    <a:lnTo>
                      <a:pt x="620" y="104"/>
                    </a:lnTo>
                    <a:lnTo>
                      <a:pt x="617" y="99"/>
                    </a:lnTo>
                    <a:lnTo>
                      <a:pt x="614" y="95"/>
                    </a:lnTo>
                    <a:lnTo>
                      <a:pt x="610" y="91"/>
                    </a:lnTo>
                    <a:lnTo>
                      <a:pt x="605" y="87"/>
                    </a:lnTo>
                    <a:lnTo>
                      <a:pt x="599" y="85"/>
                    </a:lnTo>
                    <a:lnTo>
                      <a:pt x="593" y="83"/>
                    </a:lnTo>
                    <a:lnTo>
                      <a:pt x="586" y="82"/>
                    </a:lnTo>
                    <a:lnTo>
                      <a:pt x="580" y="82"/>
                    </a:lnTo>
                    <a:lnTo>
                      <a:pt x="574" y="83"/>
                    </a:lnTo>
                    <a:lnTo>
                      <a:pt x="567" y="84"/>
                    </a:lnTo>
                    <a:lnTo>
                      <a:pt x="561" y="85"/>
                    </a:lnTo>
                    <a:lnTo>
                      <a:pt x="556" y="87"/>
                    </a:lnTo>
                    <a:lnTo>
                      <a:pt x="551" y="91"/>
                    </a:lnTo>
                    <a:lnTo>
                      <a:pt x="546" y="94"/>
                    </a:lnTo>
                    <a:lnTo>
                      <a:pt x="543" y="97"/>
                    </a:lnTo>
                    <a:lnTo>
                      <a:pt x="539" y="100"/>
                    </a:lnTo>
                    <a:lnTo>
                      <a:pt x="537" y="103"/>
                    </a:lnTo>
                    <a:lnTo>
                      <a:pt x="536" y="107"/>
                    </a:lnTo>
                    <a:lnTo>
                      <a:pt x="535" y="110"/>
                    </a:lnTo>
                    <a:lnTo>
                      <a:pt x="535" y="114"/>
                    </a:lnTo>
                    <a:lnTo>
                      <a:pt x="535" y="117"/>
                    </a:lnTo>
                    <a:lnTo>
                      <a:pt x="536" y="122"/>
                    </a:lnTo>
                    <a:lnTo>
                      <a:pt x="538" y="126"/>
                    </a:lnTo>
                    <a:lnTo>
                      <a:pt x="557" y="116"/>
                    </a:lnTo>
                    <a:lnTo>
                      <a:pt x="556" y="113"/>
                    </a:lnTo>
                    <a:lnTo>
                      <a:pt x="556" y="110"/>
                    </a:lnTo>
                    <a:lnTo>
                      <a:pt x="556" y="108"/>
                    </a:lnTo>
                    <a:lnTo>
                      <a:pt x="558" y="106"/>
                    </a:lnTo>
                    <a:lnTo>
                      <a:pt x="562" y="103"/>
                    </a:lnTo>
                    <a:lnTo>
                      <a:pt x="567" y="101"/>
                    </a:lnTo>
                    <a:lnTo>
                      <a:pt x="574" y="100"/>
                    </a:lnTo>
                    <a:lnTo>
                      <a:pt x="581" y="100"/>
                    </a:lnTo>
                    <a:lnTo>
                      <a:pt x="586" y="101"/>
                    </a:lnTo>
                    <a:lnTo>
                      <a:pt x="592" y="103"/>
                    </a:lnTo>
                    <a:lnTo>
                      <a:pt x="595" y="105"/>
                    </a:lnTo>
                    <a:lnTo>
                      <a:pt x="597" y="107"/>
                    </a:lnTo>
                    <a:lnTo>
                      <a:pt x="599" y="111"/>
                    </a:lnTo>
                    <a:lnTo>
                      <a:pt x="601" y="115"/>
                    </a:lnTo>
                    <a:lnTo>
                      <a:pt x="602" y="119"/>
                    </a:lnTo>
                    <a:lnTo>
                      <a:pt x="601" y="125"/>
                    </a:lnTo>
                    <a:lnTo>
                      <a:pt x="600" y="129"/>
                    </a:lnTo>
                    <a:lnTo>
                      <a:pt x="598" y="133"/>
                    </a:lnTo>
                    <a:lnTo>
                      <a:pt x="593" y="139"/>
                    </a:lnTo>
                    <a:lnTo>
                      <a:pt x="587" y="144"/>
                    </a:lnTo>
                    <a:lnTo>
                      <a:pt x="580" y="148"/>
                    </a:lnTo>
                    <a:lnTo>
                      <a:pt x="573" y="152"/>
                    </a:lnTo>
                    <a:lnTo>
                      <a:pt x="565" y="155"/>
                    </a:lnTo>
                    <a:lnTo>
                      <a:pt x="558" y="156"/>
                    </a:lnTo>
                    <a:lnTo>
                      <a:pt x="550" y="157"/>
                    </a:lnTo>
                    <a:lnTo>
                      <a:pt x="543" y="157"/>
                    </a:lnTo>
                    <a:lnTo>
                      <a:pt x="536" y="156"/>
                    </a:lnTo>
                    <a:lnTo>
                      <a:pt x="530" y="155"/>
                    </a:lnTo>
                    <a:lnTo>
                      <a:pt x="524" y="152"/>
                    </a:lnTo>
                    <a:lnTo>
                      <a:pt x="520" y="148"/>
                    </a:lnTo>
                    <a:lnTo>
                      <a:pt x="516" y="145"/>
                    </a:lnTo>
                    <a:lnTo>
                      <a:pt x="513" y="141"/>
                    </a:lnTo>
                    <a:lnTo>
                      <a:pt x="508" y="133"/>
                    </a:lnTo>
                    <a:lnTo>
                      <a:pt x="506" y="126"/>
                    </a:lnTo>
                    <a:lnTo>
                      <a:pt x="505" y="118"/>
                    </a:lnTo>
                    <a:lnTo>
                      <a:pt x="506" y="111"/>
                    </a:lnTo>
                    <a:lnTo>
                      <a:pt x="507" y="104"/>
                    </a:lnTo>
                    <a:lnTo>
                      <a:pt x="509" y="96"/>
                    </a:lnTo>
                    <a:lnTo>
                      <a:pt x="512" y="88"/>
                    </a:lnTo>
                    <a:lnTo>
                      <a:pt x="516" y="82"/>
                    </a:lnTo>
                    <a:lnTo>
                      <a:pt x="520" y="76"/>
                    </a:lnTo>
                    <a:lnTo>
                      <a:pt x="524" y="71"/>
                    </a:lnTo>
                    <a:lnTo>
                      <a:pt x="530" y="65"/>
                    </a:lnTo>
                    <a:lnTo>
                      <a:pt x="539" y="55"/>
                    </a:lnTo>
                    <a:lnTo>
                      <a:pt x="549" y="47"/>
                    </a:lnTo>
                    <a:lnTo>
                      <a:pt x="557" y="40"/>
                    </a:lnTo>
                    <a:lnTo>
                      <a:pt x="566" y="33"/>
                    </a:lnTo>
                    <a:lnTo>
                      <a:pt x="576" y="27"/>
                    </a:lnTo>
                    <a:lnTo>
                      <a:pt x="586" y="23"/>
                    </a:lnTo>
                    <a:lnTo>
                      <a:pt x="597" y="19"/>
                    </a:lnTo>
                    <a:lnTo>
                      <a:pt x="610" y="17"/>
                    </a:lnTo>
                    <a:lnTo>
                      <a:pt x="620" y="16"/>
                    </a:lnTo>
                    <a:lnTo>
                      <a:pt x="629" y="17"/>
                    </a:lnTo>
                    <a:lnTo>
                      <a:pt x="639" y="18"/>
                    </a:lnTo>
                    <a:lnTo>
                      <a:pt x="648" y="20"/>
                    </a:lnTo>
                    <a:lnTo>
                      <a:pt x="656" y="22"/>
                    </a:lnTo>
                    <a:lnTo>
                      <a:pt x="663" y="26"/>
                    </a:lnTo>
                    <a:lnTo>
                      <a:pt x="671" y="32"/>
                    </a:lnTo>
                    <a:lnTo>
                      <a:pt x="678" y="37"/>
                    </a:lnTo>
                    <a:lnTo>
                      <a:pt x="682" y="42"/>
                    </a:lnTo>
                    <a:lnTo>
                      <a:pt x="687" y="47"/>
                    </a:lnTo>
                    <a:lnTo>
                      <a:pt x="691" y="53"/>
                    </a:lnTo>
                    <a:lnTo>
                      <a:pt x="694" y="61"/>
                    </a:lnTo>
                    <a:lnTo>
                      <a:pt x="699" y="67"/>
                    </a:lnTo>
                    <a:lnTo>
                      <a:pt x="701" y="74"/>
                    </a:lnTo>
                    <a:lnTo>
                      <a:pt x="703" y="82"/>
                    </a:lnTo>
                    <a:lnTo>
                      <a:pt x="705" y="89"/>
                    </a:lnTo>
                    <a:lnTo>
                      <a:pt x="707" y="106"/>
                    </a:lnTo>
                    <a:lnTo>
                      <a:pt x="707" y="123"/>
                    </a:lnTo>
                    <a:lnTo>
                      <a:pt x="706" y="131"/>
                    </a:lnTo>
                    <a:lnTo>
                      <a:pt x="705" y="139"/>
                    </a:lnTo>
                    <a:lnTo>
                      <a:pt x="703" y="147"/>
                    </a:lnTo>
                    <a:lnTo>
                      <a:pt x="701" y="156"/>
                    </a:lnTo>
                    <a:lnTo>
                      <a:pt x="697" y="167"/>
                    </a:lnTo>
                    <a:lnTo>
                      <a:pt x="691" y="178"/>
                    </a:lnTo>
                    <a:lnTo>
                      <a:pt x="686" y="190"/>
                    </a:lnTo>
                    <a:lnTo>
                      <a:pt x="679" y="202"/>
                    </a:lnTo>
                    <a:lnTo>
                      <a:pt x="672" y="214"/>
                    </a:lnTo>
                    <a:lnTo>
                      <a:pt x="664" y="225"/>
                    </a:lnTo>
                    <a:lnTo>
                      <a:pt x="656" y="235"/>
                    </a:lnTo>
                    <a:lnTo>
                      <a:pt x="647" y="247"/>
                    </a:lnTo>
                    <a:lnTo>
                      <a:pt x="638" y="257"/>
                    </a:lnTo>
                    <a:lnTo>
                      <a:pt x="627" y="267"/>
                    </a:lnTo>
                    <a:lnTo>
                      <a:pt x="617" y="277"/>
                    </a:lnTo>
                    <a:lnTo>
                      <a:pt x="607" y="286"/>
                    </a:lnTo>
                    <a:lnTo>
                      <a:pt x="595" y="294"/>
                    </a:lnTo>
                    <a:lnTo>
                      <a:pt x="585" y="303"/>
                    </a:lnTo>
                    <a:lnTo>
                      <a:pt x="573" y="310"/>
                    </a:lnTo>
                    <a:lnTo>
                      <a:pt x="561" y="316"/>
                    </a:lnTo>
                    <a:lnTo>
                      <a:pt x="539" y="328"/>
                    </a:lnTo>
                    <a:lnTo>
                      <a:pt x="518" y="339"/>
                    </a:lnTo>
                    <a:lnTo>
                      <a:pt x="498" y="349"/>
                    </a:lnTo>
                    <a:lnTo>
                      <a:pt x="478" y="357"/>
                    </a:lnTo>
                    <a:lnTo>
                      <a:pt x="460" y="365"/>
                    </a:lnTo>
                    <a:lnTo>
                      <a:pt x="441" y="372"/>
                    </a:lnTo>
                    <a:lnTo>
                      <a:pt x="424" y="378"/>
                    </a:lnTo>
                    <a:lnTo>
                      <a:pt x="405" y="383"/>
                    </a:lnTo>
                    <a:lnTo>
                      <a:pt x="388" y="388"/>
                    </a:lnTo>
                    <a:lnTo>
                      <a:pt x="369" y="392"/>
                    </a:lnTo>
                    <a:lnTo>
                      <a:pt x="350" y="396"/>
                    </a:lnTo>
                    <a:lnTo>
                      <a:pt x="332" y="400"/>
                    </a:lnTo>
                    <a:lnTo>
                      <a:pt x="290" y="405"/>
                    </a:lnTo>
                    <a:lnTo>
                      <a:pt x="244" y="409"/>
                    </a:lnTo>
                    <a:lnTo>
                      <a:pt x="233" y="410"/>
                    </a:lnTo>
                    <a:lnTo>
                      <a:pt x="220" y="410"/>
                    </a:lnTo>
                    <a:lnTo>
                      <a:pt x="208" y="409"/>
                    </a:lnTo>
                    <a:lnTo>
                      <a:pt x="194" y="408"/>
                    </a:lnTo>
                    <a:lnTo>
                      <a:pt x="181" y="406"/>
                    </a:lnTo>
                    <a:lnTo>
                      <a:pt x="167" y="403"/>
                    </a:lnTo>
                    <a:lnTo>
                      <a:pt x="154" y="400"/>
                    </a:lnTo>
                    <a:lnTo>
                      <a:pt x="141" y="396"/>
                    </a:lnTo>
                    <a:lnTo>
                      <a:pt x="127" y="391"/>
                    </a:lnTo>
                    <a:lnTo>
                      <a:pt x="115" y="386"/>
                    </a:lnTo>
                    <a:lnTo>
                      <a:pt x="102" y="381"/>
                    </a:lnTo>
                    <a:lnTo>
                      <a:pt x="91" y="375"/>
                    </a:lnTo>
                    <a:lnTo>
                      <a:pt x="80" y="369"/>
                    </a:lnTo>
                    <a:lnTo>
                      <a:pt x="70" y="361"/>
                    </a:lnTo>
                    <a:lnTo>
                      <a:pt x="61" y="354"/>
                    </a:lnTo>
                    <a:lnTo>
                      <a:pt x="54" y="347"/>
                    </a:lnTo>
                    <a:lnTo>
                      <a:pt x="43" y="334"/>
                    </a:lnTo>
                    <a:lnTo>
                      <a:pt x="34" y="319"/>
                    </a:lnTo>
                    <a:lnTo>
                      <a:pt x="30" y="312"/>
                    </a:lnTo>
                    <a:lnTo>
                      <a:pt x="27" y="304"/>
                    </a:lnTo>
                    <a:lnTo>
                      <a:pt x="24" y="296"/>
                    </a:lnTo>
                    <a:lnTo>
                      <a:pt x="22" y="288"/>
                    </a:lnTo>
                    <a:lnTo>
                      <a:pt x="21" y="280"/>
                    </a:lnTo>
                    <a:lnTo>
                      <a:pt x="20" y="271"/>
                    </a:lnTo>
                    <a:lnTo>
                      <a:pt x="20" y="263"/>
                    </a:lnTo>
                    <a:lnTo>
                      <a:pt x="22" y="255"/>
                    </a:lnTo>
                    <a:lnTo>
                      <a:pt x="24" y="247"/>
                    </a:lnTo>
                    <a:lnTo>
                      <a:pt x="27" y="239"/>
                    </a:lnTo>
                    <a:lnTo>
                      <a:pt x="31" y="231"/>
                    </a:lnTo>
                    <a:lnTo>
                      <a:pt x="36" y="224"/>
                    </a:lnTo>
                    <a:lnTo>
                      <a:pt x="44" y="216"/>
                    </a:lnTo>
                    <a:lnTo>
                      <a:pt x="55" y="208"/>
                    </a:lnTo>
                    <a:lnTo>
                      <a:pt x="66" y="201"/>
                    </a:lnTo>
                    <a:lnTo>
                      <a:pt x="79" y="195"/>
                    </a:lnTo>
                    <a:lnTo>
                      <a:pt x="91" y="190"/>
                    </a:lnTo>
                    <a:lnTo>
                      <a:pt x="104" y="187"/>
                    </a:lnTo>
                    <a:lnTo>
                      <a:pt x="118" y="184"/>
                    </a:lnTo>
                    <a:lnTo>
                      <a:pt x="131" y="183"/>
                    </a:lnTo>
                    <a:lnTo>
                      <a:pt x="137" y="183"/>
                    </a:lnTo>
                    <a:lnTo>
                      <a:pt x="144" y="183"/>
                    </a:lnTo>
                    <a:lnTo>
                      <a:pt x="151" y="184"/>
                    </a:lnTo>
                    <a:lnTo>
                      <a:pt x="157" y="186"/>
                    </a:lnTo>
                    <a:lnTo>
                      <a:pt x="164" y="189"/>
                    </a:lnTo>
                    <a:lnTo>
                      <a:pt x="171" y="193"/>
                    </a:lnTo>
                    <a:lnTo>
                      <a:pt x="176" y="197"/>
                    </a:lnTo>
                    <a:lnTo>
                      <a:pt x="181" y="204"/>
                    </a:lnTo>
                    <a:lnTo>
                      <a:pt x="184" y="210"/>
                    </a:lnTo>
                    <a:lnTo>
                      <a:pt x="186" y="217"/>
                    </a:lnTo>
                    <a:lnTo>
                      <a:pt x="187" y="224"/>
                    </a:lnTo>
                    <a:lnTo>
                      <a:pt x="187" y="230"/>
                    </a:lnTo>
                    <a:lnTo>
                      <a:pt x="185" y="237"/>
                    </a:lnTo>
                    <a:lnTo>
                      <a:pt x="183" y="244"/>
                    </a:lnTo>
                    <a:lnTo>
                      <a:pt x="179" y="250"/>
                    </a:lnTo>
                    <a:lnTo>
                      <a:pt x="175" y="256"/>
                    </a:lnTo>
                    <a:lnTo>
                      <a:pt x="170" y="261"/>
                    </a:lnTo>
                    <a:lnTo>
                      <a:pt x="164" y="265"/>
                    </a:lnTo>
                    <a:lnTo>
                      <a:pt x="159" y="268"/>
                    </a:lnTo>
                    <a:lnTo>
                      <a:pt x="153" y="271"/>
                    </a:lnTo>
                    <a:lnTo>
                      <a:pt x="147" y="274"/>
                    </a:lnTo>
                    <a:lnTo>
                      <a:pt x="142" y="276"/>
                    </a:lnTo>
                    <a:lnTo>
                      <a:pt x="135" y="277"/>
                    </a:lnTo>
                    <a:lnTo>
                      <a:pt x="130" y="277"/>
                    </a:lnTo>
                    <a:lnTo>
                      <a:pt x="126" y="276"/>
                    </a:lnTo>
                    <a:lnTo>
                      <a:pt x="122" y="275"/>
                    </a:lnTo>
                    <a:lnTo>
                      <a:pt x="119" y="273"/>
                    </a:lnTo>
                    <a:lnTo>
                      <a:pt x="117" y="270"/>
                    </a:lnTo>
                    <a:lnTo>
                      <a:pt x="113" y="265"/>
                    </a:lnTo>
                    <a:lnTo>
                      <a:pt x="111" y="259"/>
                    </a:lnTo>
                    <a:lnTo>
                      <a:pt x="90" y="265"/>
                    </a:lnTo>
                    <a:lnTo>
                      <a:pt x="92" y="270"/>
                    </a:lnTo>
                    <a:lnTo>
                      <a:pt x="95" y="277"/>
                    </a:lnTo>
                    <a:lnTo>
                      <a:pt x="98" y="281"/>
                    </a:lnTo>
                    <a:lnTo>
                      <a:pt x="102" y="285"/>
                    </a:lnTo>
                    <a:lnTo>
                      <a:pt x="108" y="288"/>
                    </a:lnTo>
                    <a:lnTo>
                      <a:pt x="113" y="290"/>
                    </a:lnTo>
                    <a:lnTo>
                      <a:pt x="119" y="292"/>
                    </a:lnTo>
                    <a:lnTo>
                      <a:pt x="125" y="293"/>
                    </a:lnTo>
                    <a:lnTo>
                      <a:pt x="133" y="293"/>
                    </a:lnTo>
                    <a:lnTo>
                      <a:pt x="142" y="292"/>
                    </a:lnTo>
                    <a:lnTo>
                      <a:pt x="151" y="290"/>
                    </a:lnTo>
                    <a:lnTo>
                      <a:pt x="159" y="286"/>
                    </a:lnTo>
                    <a:lnTo>
                      <a:pt x="167" y="282"/>
                    </a:lnTo>
                    <a:lnTo>
                      <a:pt x="176" y="278"/>
                    </a:lnTo>
                    <a:lnTo>
                      <a:pt x="183" y="271"/>
                    </a:lnTo>
                    <a:lnTo>
                      <a:pt x="190" y="264"/>
                    </a:lnTo>
                    <a:lnTo>
                      <a:pt x="196" y="256"/>
                    </a:lnTo>
                    <a:lnTo>
                      <a:pt x="202" y="248"/>
                    </a:lnTo>
                    <a:lnTo>
                      <a:pt x="206" y="239"/>
                    </a:lnTo>
                    <a:lnTo>
                      <a:pt x="208" y="230"/>
                    </a:lnTo>
                    <a:lnTo>
                      <a:pt x="208" y="221"/>
                    </a:lnTo>
                    <a:lnTo>
                      <a:pt x="207" y="212"/>
                    </a:lnTo>
                    <a:lnTo>
                      <a:pt x="204" y="203"/>
                    </a:lnTo>
                    <a:lnTo>
                      <a:pt x="199" y="194"/>
                    </a:lnTo>
                    <a:lnTo>
                      <a:pt x="194" y="188"/>
                    </a:lnTo>
                    <a:lnTo>
                      <a:pt x="188" y="182"/>
                    </a:lnTo>
                    <a:lnTo>
                      <a:pt x="181" y="176"/>
                    </a:lnTo>
                    <a:lnTo>
                      <a:pt x="173" y="172"/>
                    </a:lnTo>
                    <a:lnTo>
                      <a:pt x="164" y="169"/>
                    </a:lnTo>
                    <a:lnTo>
                      <a:pt x="155" y="167"/>
                    </a:lnTo>
                    <a:lnTo>
                      <a:pt x="145" y="166"/>
                    </a:lnTo>
                    <a:lnTo>
                      <a:pt x="133" y="165"/>
                    </a:lnTo>
                    <a:lnTo>
                      <a:pt x="118" y="167"/>
                    </a:lnTo>
                    <a:lnTo>
                      <a:pt x="102" y="170"/>
                    </a:lnTo>
                    <a:lnTo>
                      <a:pt x="86" y="174"/>
                    </a:lnTo>
                    <a:lnTo>
                      <a:pt x="70" y="180"/>
                    </a:lnTo>
                    <a:lnTo>
                      <a:pt x="56" y="189"/>
                    </a:lnTo>
                    <a:lnTo>
                      <a:pt x="42" y="197"/>
                    </a:lnTo>
                    <a:lnTo>
                      <a:pt x="30" y="206"/>
                    </a:lnTo>
                    <a:lnTo>
                      <a:pt x="21" y="216"/>
                    </a:lnTo>
                    <a:lnTo>
                      <a:pt x="13" y="225"/>
                    </a:lnTo>
                    <a:lnTo>
                      <a:pt x="8" y="234"/>
                    </a:lnTo>
                    <a:lnTo>
                      <a:pt x="4" y="244"/>
                    </a:lnTo>
                    <a:lnTo>
                      <a:pt x="2" y="253"/>
                    </a:lnTo>
                    <a:lnTo>
                      <a:pt x="0" y="262"/>
                    </a:lnTo>
                    <a:lnTo>
                      <a:pt x="0" y="271"/>
                    </a:lnTo>
                    <a:lnTo>
                      <a:pt x="0" y="281"/>
                    </a:lnTo>
                    <a:lnTo>
                      <a:pt x="1" y="290"/>
                    </a:lnTo>
                    <a:lnTo>
                      <a:pt x="3" y="300"/>
                    </a:lnTo>
                    <a:lnTo>
                      <a:pt x="6" y="309"/>
                    </a:lnTo>
                    <a:lnTo>
                      <a:pt x="10" y="318"/>
                    </a:lnTo>
                    <a:lnTo>
                      <a:pt x="15" y="326"/>
                    </a:lnTo>
                    <a:lnTo>
                      <a:pt x="20" y="336"/>
                    </a:lnTo>
                    <a:lnTo>
                      <a:pt x="25" y="343"/>
                    </a:lnTo>
                    <a:lnTo>
                      <a:pt x="30" y="351"/>
                    </a:lnTo>
                    <a:lnTo>
                      <a:pt x="36" y="357"/>
                    </a:lnTo>
                    <a:lnTo>
                      <a:pt x="44" y="367"/>
                    </a:lnTo>
                    <a:lnTo>
                      <a:pt x="54" y="374"/>
                    </a:lnTo>
                    <a:lnTo>
                      <a:pt x="65" y="382"/>
                    </a:lnTo>
                    <a:lnTo>
                      <a:pt x="77" y="388"/>
                    </a:lnTo>
                    <a:lnTo>
                      <a:pt x="89" y="396"/>
                    </a:lnTo>
                    <a:lnTo>
                      <a:pt x="102" y="401"/>
                    </a:lnTo>
                    <a:lnTo>
                      <a:pt x="116" y="407"/>
                    </a:lnTo>
                    <a:lnTo>
                      <a:pt x="130" y="411"/>
                    </a:lnTo>
                    <a:lnTo>
                      <a:pt x="145" y="415"/>
                    </a:lnTo>
                    <a:lnTo>
                      <a:pt x="160" y="419"/>
                    </a:lnTo>
                    <a:lnTo>
                      <a:pt x="175" y="422"/>
                    </a:lnTo>
                    <a:lnTo>
                      <a:pt x="189" y="425"/>
                    </a:lnTo>
                    <a:lnTo>
                      <a:pt x="204" y="426"/>
                    </a:lnTo>
                    <a:lnTo>
                      <a:pt x="217" y="427"/>
                    </a:lnTo>
                    <a:lnTo>
                      <a:pt x="230" y="427"/>
                    </a:lnTo>
                    <a:lnTo>
                      <a:pt x="243" y="426"/>
                    </a:lnTo>
                    <a:lnTo>
                      <a:pt x="290" y="421"/>
                    </a:lnTo>
                    <a:lnTo>
                      <a:pt x="334" y="415"/>
                    </a:lnTo>
                    <a:lnTo>
                      <a:pt x="353" y="412"/>
                    </a:lnTo>
                    <a:lnTo>
                      <a:pt x="372" y="408"/>
                    </a:lnTo>
                    <a:lnTo>
                      <a:pt x="392" y="404"/>
                    </a:lnTo>
                    <a:lnTo>
                      <a:pt x="410" y="400"/>
                    </a:lnTo>
                    <a:lnTo>
                      <a:pt x="428" y="393"/>
                    </a:lnTo>
                    <a:lnTo>
                      <a:pt x="446" y="387"/>
                    </a:lnTo>
                    <a:lnTo>
                      <a:pt x="466" y="380"/>
                    </a:lnTo>
                    <a:lnTo>
                      <a:pt x="485" y="372"/>
                    </a:lnTo>
                    <a:lnTo>
                      <a:pt x="505" y="364"/>
                    </a:lnTo>
                    <a:lnTo>
                      <a:pt x="526" y="353"/>
                    </a:lnTo>
                    <a:lnTo>
                      <a:pt x="548" y="342"/>
                    </a:lnTo>
                    <a:lnTo>
                      <a:pt x="571" y="330"/>
                    </a:lnTo>
                    <a:lnTo>
                      <a:pt x="584" y="323"/>
                    </a:lnTo>
                    <a:lnTo>
                      <a:pt x="596" y="315"/>
                    </a:lnTo>
                    <a:lnTo>
                      <a:pt x="608" y="307"/>
                    </a:lnTo>
                    <a:lnTo>
                      <a:pt x="620" y="297"/>
                    </a:lnTo>
                    <a:lnTo>
                      <a:pt x="631" y="287"/>
                    </a:lnTo>
                    <a:lnTo>
                      <a:pt x="642" y="277"/>
                    </a:lnTo>
                    <a:lnTo>
                      <a:pt x="653" y="266"/>
                    </a:lnTo>
                    <a:lnTo>
                      <a:pt x="663" y="255"/>
                    </a:lnTo>
                    <a:lnTo>
                      <a:pt x="673" y="244"/>
                    </a:lnTo>
                    <a:lnTo>
                      <a:pt x="682" y="231"/>
                    </a:lnTo>
                    <a:lnTo>
                      <a:pt x="690" y="219"/>
                    </a:lnTo>
                    <a:lnTo>
                      <a:pt x="698" y="207"/>
                    </a:lnTo>
                    <a:lnTo>
                      <a:pt x="705" y="195"/>
                    </a:lnTo>
                    <a:lnTo>
                      <a:pt x="711" y="183"/>
                    </a:lnTo>
                    <a:lnTo>
                      <a:pt x="716" y="170"/>
                    </a:lnTo>
                    <a:lnTo>
                      <a:pt x="720" y="158"/>
                    </a:lnTo>
                    <a:lnTo>
                      <a:pt x="723" y="148"/>
                    </a:lnTo>
                    <a:lnTo>
                      <a:pt x="725" y="139"/>
                    </a:lnTo>
                    <a:lnTo>
                      <a:pt x="727" y="130"/>
                    </a:lnTo>
                    <a:lnTo>
                      <a:pt x="728" y="121"/>
                    </a:lnTo>
                    <a:lnTo>
                      <a:pt x="728" y="111"/>
                    </a:lnTo>
                    <a:lnTo>
                      <a:pt x="728" y="102"/>
                    </a:lnTo>
                    <a:lnTo>
                      <a:pt x="727" y="93"/>
                    </a:lnTo>
                    <a:lnTo>
                      <a:pt x="725" y="83"/>
                    </a:lnTo>
                    <a:lnTo>
                      <a:pt x="723" y="75"/>
                    </a:lnTo>
                    <a:lnTo>
                      <a:pt x="720" y="67"/>
                    </a:lnTo>
                    <a:lnTo>
                      <a:pt x="717" y="58"/>
                    </a:lnTo>
                    <a:lnTo>
                      <a:pt x="714" y="51"/>
                    </a:lnTo>
                    <a:lnTo>
                      <a:pt x="709" y="44"/>
                    </a:lnTo>
                    <a:lnTo>
                      <a:pt x="705" y="37"/>
                    </a:lnTo>
                    <a:lnTo>
                      <a:pt x="700" y="31"/>
                    </a:lnTo>
                    <a:lnTo>
                      <a:pt x="694" y="24"/>
                    </a:lnTo>
                    <a:lnTo>
                      <a:pt x="685" y="18"/>
                    </a:lnTo>
                    <a:lnTo>
                      <a:pt x="677" y="12"/>
                    </a:lnTo>
                    <a:lnTo>
                      <a:pt x="667" y="8"/>
                    </a:lnTo>
                    <a:lnTo>
                      <a:pt x="656" y="4"/>
                    </a:lnTo>
                    <a:lnTo>
                      <a:pt x="646" y="2"/>
                    </a:lnTo>
                    <a:lnTo>
                      <a:pt x="635" y="0"/>
                    </a:lnTo>
                    <a:lnTo>
                      <a:pt x="622" y="0"/>
                    </a:lnTo>
                    <a:lnTo>
                      <a:pt x="610" y="1"/>
                    </a:lnTo>
                    <a:lnTo>
                      <a:pt x="594" y="4"/>
                    </a:lnTo>
                    <a:lnTo>
                      <a:pt x="580" y="8"/>
                    </a:lnTo>
                    <a:lnTo>
                      <a:pt x="567" y="14"/>
                    </a:lnTo>
                    <a:lnTo>
                      <a:pt x="555" y="20"/>
                    </a:lnTo>
                    <a:lnTo>
                      <a:pt x="545" y="28"/>
                    </a:lnTo>
                    <a:lnTo>
                      <a:pt x="534" y="37"/>
                    </a:lnTo>
                    <a:lnTo>
                      <a:pt x="525" y="46"/>
                    </a:lnTo>
                    <a:lnTo>
                      <a:pt x="515" y="55"/>
                    </a:lnTo>
                    <a:close/>
                  </a:path>
                </a:pathLst>
              </a:custGeom>
              <a:solidFill>
                <a:srgbClr val="F1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137265" name="Group 145"/>
            <p:cNvGrpSpPr>
              <a:grpSpLocks/>
            </p:cNvGrpSpPr>
            <p:nvPr/>
          </p:nvGrpSpPr>
          <p:grpSpPr bwMode="auto">
            <a:xfrm>
              <a:off x="2016" y="480"/>
              <a:ext cx="318" cy="363"/>
              <a:chOff x="3431" y="240"/>
              <a:chExt cx="318" cy="363"/>
            </a:xfrm>
          </p:grpSpPr>
          <p:sp>
            <p:nvSpPr>
              <p:cNvPr id="137266" name="Freeform 146"/>
              <p:cNvSpPr>
                <a:spLocks/>
              </p:cNvSpPr>
              <p:nvPr/>
            </p:nvSpPr>
            <p:spPr bwMode="auto">
              <a:xfrm>
                <a:off x="3740" y="354"/>
                <a:ext cx="9" cy="4"/>
              </a:xfrm>
              <a:custGeom>
                <a:avLst/>
                <a:gdLst>
                  <a:gd name="T0" fmla="*/ 0 w 65"/>
                  <a:gd name="T1" fmla="*/ 0 h 32"/>
                  <a:gd name="T2" fmla="*/ 0 w 65"/>
                  <a:gd name="T3" fmla="*/ 0 h 32"/>
                  <a:gd name="T4" fmla="*/ 0 w 65"/>
                  <a:gd name="T5" fmla="*/ 0 h 32"/>
                  <a:gd name="T6" fmla="*/ 0 w 65"/>
                  <a:gd name="T7" fmla="*/ 0 h 32"/>
                  <a:gd name="T8" fmla="*/ 0 w 65"/>
                  <a:gd name="T9" fmla="*/ 0 h 32"/>
                  <a:gd name="T10" fmla="*/ 0 w 65"/>
                  <a:gd name="T11" fmla="*/ 0 h 32"/>
                  <a:gd name="T12" fmla="*/ 0 w 65"/>
                  <a:gd name="T13" fmla="*/ 0 h 32"/>
                  <a:gd name="T14" fmla="*/ 0 w 65"/>
                  <a:gd name="T15" fmla="*/ 0 h 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32"/>
                  <a:gd name="T26" fmla="*/ 65 w 65"/>
                  <a:gd name="T27" fmla="*/ 32 h 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32">
                    <a:moveTo>
                      <a:pt x="0" y="0"/>
                    </a:moveTo>
                    <a:lnTo>
                      <a:pt x="16" y="7"/>
                    </a:lnTo>
                    <a:lnTo>
                      <a:pt x="31" y="16"/>
                    </a:lnTo>
                    <a:lnTo>
                      <a:pt x="47" y="24"/>
                    </a:lnTo>
                    <a:lnTo>
                      <a:pt x="63" y="31"/>
                    </a:lnTo>
                    <a:lnTo>
                      <a:pt x="65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6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67" name="Freeform 147"/>
              <p:cNvSpPr>
                <a:spLocks/>
              </p:cNvSpPr>
              <p:nvPr/>
            </p:nvSpPr>
            <p:spPr bwMode="auto">
              <a:xfrm>
                <a:off x="3437" y="324"/>
                <a:ext cx="280" cy="134"/>
              </a:xfrm>
              <a:custGeom>
                <a:avLst/>
                <a:gdLst>
                  <a:gd name="T0" fmla="*/ 0 w 1960"/>
                  <a:gd name="T1" fmla="*/ 0 h 938"/>
                  <a:gd name="T2" fmla="*/ 0 w 1960"/>
                  <a:gd name="T3" fmla="*/ 0 h 938"/>
                  <a:gd name="T4" fmla="*/ 0 w 1960"/>
                  <a:gd name="T5" fmla="*/ 0 h 938"/>
                  <a:gd name="T6" fmla="*/ 0 w 1960"/>
                  <a:gd name="T7" fmla="*/ 0 h 938"/>
                  <a:gd name="T8" fmla="*/ 0 w 1960"/>
                  <a:gd name="T9" fmla="*/ 0 h 938"/>
                  <a:gd name="T10" fmla="*/ 0 w 1960"/>
                  <a:gd name="T11" fmla="*/ 0 h 938"/>
                  <a:gd name="T12" fmla="*/ 0 w 1960"/>
                  <a:gd name="T13" fmla="*/ 0 h 938"/>
                  <a:gd name="T14" fmla="*/ 0 w 1960"/>
                  <a:gd name="T15" fmla="*/ 0 h 938"/>
                  <a:gd name="T16" fmla="*/ 0 w 1960"/>
                  <a:gd name="T17" fmla="*/ 0 h 938"/>
                  <a:gd name="T18" fmla="*/ 0 w 1960"/>
                  <a:gd name="T19" fmla="*/ 0 h 938"/>
                  <a:gd name="T20" fmla="*/ 0 w 1960"/>
                  <a:gd name="T21" fmla="*/ 0 h 938"/>
                  <a:gd name="T22" fmla="*/ 0 w 1960"/>
                  <a:gd name="T23" fmla="*/ 0 h 938"/>
                  <a:gd name="T24" fmla="*/ 0 w 1960"/>
                  <a:gd name="T25" fmla="*/ 0 h 938"/>
                  <a:gd name="T26" fmla="*/ 0 w 1960"/>
                  <a:gd name="T27" fmla="*/ 0 h 938"/>
                  <a:gd name="T28" fmla="*/ 0 w 1960"/>
                  <a:gd name="T29" fmla="*/ 0 h 938"/>
                  <a:gd name="T30" fmla="*/ 0 w 1960"/>
                  <a:gd name="T31" fmla="*/ 0 h 938"/>
                  <a:gd name="T32" fmla="*/ 0 w 1960"/>
                  <a:gd name="T33" fmla="*/ 0 h 938"/>
                  <a:gd name="T34" fmla="*/ 0 w 1960"/>
                  <a:gd name="T35" fmla="*/ 0 h 938"/>
                  <a:gd name="T36" fmla="*/ 0 w 1960"/>
                  <a:gd name="T37" fmla="*/ 0 h 938"/>
                  <a:gd name="T38" fmla="*/ 0 w 1960"/>
                  <a:gd name="T39" fmla="*/ 0 h 938"/>
                  <a:gd name="T40" fmla="*/ 0 w 1960"/>
                  <a:gd name="T41" fmla="*/ 0 h 938"/>
                  <a:gd name="T42" fmla="*/ 0 w 1960"/>
                  <a:gd name="T43" fmla="*/ 0 h 938"/>
                  <a:gd name="T44" fmla="*/ 0 w 1960"/>
                  <a:gd name="T45" fmla="*/ 0 h 938"/>
                  <a:gd name="T46" fmla="*/ 0 w 1960"/>
                  <a:gd name="T47" fmla="*/ 0 h 938"/>
                  <a:gd name="T48" fmla="*/ 0 w 1960"/>
                  <a:gd name="T49" fmla="*/ 0 h 938"/>
                  <a:gd name="T50" fmla="*/ 0 w 1960"/>
                  <a:gd name="T51" fmla="*/ 0 h 938"/>
                  <a:gd name="T52" fmla="*/ 0 w 1960"/>
                  <a:gd name="T53" fmla="*/ 0 h 938"/>
                  <a:gd name="T54" fmla="*/ 0 w 1960"/>
                  <a:gd name="T55" fmla="*/ 0 h 938"/>
                  <a:gd name="T56" fmla="*/ 0 w 1960"/>
                  <a:gd name="T57" fmla="*/ 0 h 938"/>
                  <a:gd name="T58" fmla="*/ 0 w 1960"/>
                  <a:gd name="T59" fmla="*/ 0 h 938"/>
                  <a:gd name="T60" fmla="*/ 0 w 1960"/>
                  <a:gd name="T61" fmla="*/ 0 h 938"/>
                  <a:gd name="T62" fmla="*/ 0 w 1960"/>
                  <a:gd name="T63" fmla="*/ 0 h 938"/>
                  <a:gd name="T64" fmla="*/ 0 w 1960"/>
                  <a:gd name="T65" fmla="*/ 0 h 9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60"/>
                  <a:gd name="T100" fmla="*/ 0 h 938"/>
                  <a:gd name="T101" fmla="*/ 1960 w 1960"/>
                  <a:gd name="T102" fmla="*/ 938 h 9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60" h="938">
                    <a:moveTo>
                      <a:pt x="0" y="0"/>
                    </a:moveTo>
                    <a:lnTo>
                      <a:pt x="8" y="26"/>
                    </a:lnTo>
                    <a:lnTo>
                      <a:pt x="20" y="54"/>
                    </a:lnTo>
                    <a:lnTo>
                      <a:pt x="33" y="85"/>
                    </a:lnTo>
                    <a:lnTo>
                      <a:pt x="47" y="116"/>
                    </a:lnTo>
                    <a:lnTo>
                      <a:pt x="64" y="150"/>
                    </a:lnTo>
                    <a:lnTo>
                      <a:pt x="83" y="184"/>
                    </a:lnTo>
                    <a:lnTo>
                      <a:pt x="103" y="221"/>
                    </a:lnTo>
                    <a:lnTo>
                      <a:pt x="125" y="258"/>
                    </a:lnTo>
                    <a:lnTo>
                      <a:pt x="149" y="296"/>
                    </a:lnTo>
                    <a:lnTo>
                      <a:pt x="174" y="334"/>
                    </a:lnTo>
                    <a:lnTo>
                      <a:pt x="199" y="374"/>
                    </a:lnTo>
                    <a:lnTo>
                      <a:pt x="226" y="412"/>
                    </a:lnTo>
                    <a:lnTo>
                      <a:pt x="254" y="451"/>
                    </a:lnTo>
                    <a:lnTo>
                      <a:pt x="284" y="490"/>
                    </a:lnTo>
                    <a:lnTo>
                      <a:pt x="314" y="529"/>
                    </a:lnTo>
                    <a:lnTo>
                      <a:pt x="345" y="567"/>
                    </a:lnTo>
                    <a:lnTo>
                      <a:pt x="377" y="604"/>
                    </a:lnTo>
                    <a:lnTo>
                      <a:pt x="409" y="640"/>
                    </a:lnTo>
                    <a:lnTo>
                      <a:pt x="442" y="676"/>
                    </a:lnTo>
                    <a:lnTo>
                      <a:pt x="476" y="709"/>
                    </a:lnTo>
                    <a:lnTo>
                      <a:pt x="509" y="742"/>
                    </a:lnTo>
                    <a:lnTo>
                      <a:pt x="544" y="772"/>
                    </a:lnTo>
                    <a:lnTo>
                      <a:pt x="579" y="801"/>
                    </a:lnTo>
                    <a:lnTo>
                      <a:pt x="613" y="827"/>
                    </a:lnTo>
                    <a:lnTo>
                      <a:pt x="647" y="851"/>
                    </a:lnTo>
                    <a:lnTo>
                      <a:pt x="681" y="872"/>
                    </a:lnTo>
                    <a:lnTo>
                      <a:pt x="715" y="892"/>
                    </a:lnTo>
                    <a:lnTo>
                      <a:pt x="749" y="907"/>
                    </a:lnTo>
                    <a:lnTo>
                      <a:pt x="782" y="921"/>
                    </a:lnTo>
                    <a:lnTo>
                      <a:pt x="815" y="930"/>
                    </a:lnTo>
                    <a:lnTo>
                      <a:pt x="847" y="936"/>
                    </a:lnTo>
                    <a:lnTo>
                      <a:pt x="879" y="938"/>
                    </a:lnTo>
                    <a:lnTo>
                      <a:pt x="918" y="937"/>
                    </a:lnTo>
                    <a:lnTo>
                      <a:pt x="957" y="933"/>
                    </a:lnTo>
                    <a:lnTo>
                      <a:pt x="996" y="925"/>
                    </a:lnTo>
                    <a:lnTo>
                      <a:pt x="1035" y="914"/>
                    </a:lnTo>
                    <a:lnTo>
                      <a:pt x="1076" y="901"/>
                    </a:lnTo>
                    <a:lnTo>
                      <a:pt x="1116" y="884"/>
                    </a:lnTo>
                    <a:lnTo>
                      <a:pt x="1156" y="865"/>
                    </a:lnTo>
                    <a:lnTo>
                      <a:pt x="1198" y="844"/>
                    </a:lnTo>
                    <a:lnTo>
                      <a:pt x="1238" y="820"/>
                    </a:lnTo>
                    <a:lnTo>
                      <a:pt x="1278" y="794"/>
                    </a:lnTo>
                    <a:lnTo>
                      <a:pt x="1318" y="767"/>
                    </a:lnTo>
                    <a:lnTo>
                      <a:pt x="1358" y="738"/>
                    </a:lnTo>
                    <a:lnTo>
                      <a:pt x="1397" y="707"/>
                    </a:lnTo>
                    <a:lnTo>
                      <a:pt x="1436" y="675"/>
                    </a:lnTo>
                    <a:lnTo>
                      <a:pt x="1475" y="641"/>
                    </a:lnTo>
                    <a:lnTo>
                      <a:pt x="1513" y="607"/>
                    </a:lnTo>
                    <a:lnTo>
                      <a:pt x="1549" y="572"/>
                    </a:lnTo>
                    <a:lnTo>
                      <a:pt x="1585" y="536"/>
                    </a:lnTo>
                    <a:lnTo>
                      <a:pt x="1621" y="500"/>
                    </a:lnTo>
                    <a:lnTo>
                      <a:pt x="1655" y="463"/>
                    </a:lnTo>
                    <a:lnTo>
                      <a:pt x="1688" y="425"/>
                    </a:lnTo>
                    <a:lnTo>
                      <a:pt x="1721" y="388"/>
                    </a:lnTo>
                    <a:lnTo>
                      <a:pt x="1752" y="352"/>
                    </a:lnTo>
                    <a:lnTo>
                      <a:pt x="1781" y="315"/>
                    </a:lnTo>
                    <a:lnTo>
                      <a:pt x="1809" y="278"/>
                    </a:lnTo>
                    <a:lnTo>
                      <a:pt x="1836" y="243"/>
                    </a:lnTo>
                    <a:lnTo>
                      <a:pt x="1861" y="209"/>
                    </a:lnTo>
                    <a:lnTo>
                      <a:pt x="1885" y="175"/>
                    </a:lnTo>
                    <a:lnTo>
                      <a:pt x="1907" y="143"/>
                    </a:lnTo>
                    <a:lnTo>
                      <a:pt x="1926" y="112"/>
                    </a:lnTo>
                    <a:lnTo>
                      <a:pt x="1945" y="82"/>
                    </a:lnTo>
                    <a:lnTo>
                      <a:pt x="196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68" name="Freeform 148"/>
              <p:cNvSpPr>
                <a:spLocks/>
              </p:cNvSpPr>
              <p:nvPr/>
            </p:nvSpPr>
            <p:spPr bwMode="auto">
              <a:xfrm>
                <a:off x="3434" y="324"/>
                <a:ext cx="189" cy="134"/>
              </a:xfrm>
              <a:custGeom>
                <a:avLst/>
                <a:gdLst>
                  <a:gd name="T0" fmla="*/ 0 w 1319"/>
                  <a:gd name="T1" fmla="*/ 0 h 938"/>
                  <a:gd name="T2" fmla="*/ 0 w 1319"/>
                  <a:gd name="T3" fmla="*/ 0 h 938"/>
                  <a:gd name="T4" fmla="*/ 0 w 1319"/>
                  <a:gd name="T5" fmla="*/ 0 h 938"/>
                  <a:gd name="T6" fmla="*/ 0 w 1319"/>
                  <a:gd name="T7" fmla="*/ 0 h 938"/>
                  <a:gd name="T8" fmla="*/ 0 w 1319"/>
                  <a:gd name="T9" fmla="*/ 0 h 938"/>
                  <a:gd name="T10" fmla="*/ 0 w 1319"/>
                  <a:gd name="T11" fmla="*/ 0 h 938"/>
                  <a:gd name="T12" fmla="*/ 0 w 1319"/>
                  <a:gd name="T13" fmla="*/ 0 h 938"/>
                  <a:gd name="T14" fmla="*/ 0 w 1319"/>
                  <a:gd name="T15" fmla="*/ 0 h 938"/>
                  <a:gd name="T16" fmla="*/ 0 w 1319"/>
                  <a:gd name="T17" fmla="*/ 0 h 938"/>
                  <a:gd name="T18" fmla="*/ 0 w 1319"/>
                  <a:gd name="T19" fmla="*/ 0 h 938"/>
                  <a:gd name="T20" fmla="*/ 0 w 1319"/>
                  <a:gd name="T21" fmla="*/ 0 h 938"/>
                  <a:gd name="T22" fmla="*/ 0 w 1319"/>
                  <a:gd name="T23" fmla="*/ 0 h 938"/>
                  <a:gd name="T24" fmla="*/ 0 w 1319"/>
                  <a:gd name="T25" fmla="*/ 0 h 938"/>
                  <a:gd name="T26" fmla="*/ 0 w 1319"/>
                  <a:gd name="T27" fmla="*/ 0 h 938"/>
                  <a:gd name="T28" fmla="*/ 0 w 1319"/>
                  <a:gd name="T29" fmla="*/ 0 h 938"/>
                  <a:gd name="T30" fmla="*/ 0 w 1319"/>
                  <a:gd name="T31" fmla="*/ 0 h 938"/>
                  <a:gd name="T32" fmla="*/ 0 w 1319"/>
                  <a:gd name="T33" fmla="*/ 0 h 938"/>
                  <a:gd name="T34" fmla="*/ 0 w 1319"/>
                  <a:gd name="T35" fmla="*/ 0 h 938"/>
                  <a:gd name="T36" fmla="*/ 0 w 1319"/>
                  <a:gd name="T37" fmla="*/ 0 h 938"/>
                  <a:gd name="T38" fmla="*/ 0 w 1319"/>
                  <a:gd name="T39" fmla="*/ 0 h 938"/>
                  <a:gd name="T40" fmla="*/ 0 w 1319"/>
                  <a:gd name="T41" fmla="*/ 0 h 938"/>
                  <a:gd name="T42" fmla="*/ 0 w 1319"/>
                  <a:gd name="T43" fmla="*/ 0 h 938"/>
                  <a:gd name="T44" fmla="*/ 0 w 1319"/>
                  <a:gd name="T45" fmla="*/ 0 h 938"/>
                  <a:gd name="T46" fmla="*/ 0 w 1319"/>
                  <a:gd name="T47" fmla="*/ 0 h 938"/>
                  <a:gd name="T48" fmla="*/ 0 w 1319"/>
                  <a:gd name="T49" fmla="*/ 0 h 938"/>
                  <a:gd name="T50" fmla="*/ 0 w 1319"/>
                  <a:gd name="T51" fmla="*/ 0 h 938"/>
                  <a:gd name="T52" fmla="*/ 0 w 1319"/>
                  <a:gd name="T53" fmla="*/ 0 h 938"/>
                  <a:gd name="T54" fmla="*/ 0 w 1319"/>
                  <a:gd name="T55" fmla="*/ 0 h 938"/>
                  <a:gd name="T56" fmla="*/ 0 w 1319"/>
                  <a:gd name="T57" fmla="*/ 0 h 938"/>
                  <a:gd name="T58" fmla="*/ 0 w 1319"/>
                  <a:gd name="T59" fmla="*/ 0 h 938"/>
                  <a:gd name="T60" fmla="*/ 0 w 1319"/>
                  <a:gd name="T61" fmla="*/ 0 h 938"/>
                  <a:gd name="T62" fmla="*/ 0 w 1319"/>
                  <a:gd name="T63" fmla="*/ 0 h 938"/>
                  <a:gd name="T64" fmla="*/ 0 w 1319"/>
                  <a:gd name="T65" fmla="*/ 0 h 938"/>
                  <a:gd name="T66" fmla="*/ 0 w 1319"/>
                  <a:gd name="T67" fmla="*/ 0 h 938"/>
                  <a:gd name="T68" fmla="*/ 0 w 1319"/>
                  <a:gd name="T69" fmla="*/ 0 h 938"/>
                  <a:gd name="T70" fmla="*/ 0 w 1319"/>
                  <a:gd name="T71" fmla="*/ 0 h 938"/>
                  <a:gd name="T72" fmla="*/ 0 w 1319"/>
                  <a:gd name="T73" fmla="*/ 0 h 938"/>
                  <a:gd name="T74" fmla="*/ 0 w 1319"/>
                  <a:gd name="T75" fmla="*/ 0 h 938"/>
                  <a:gd name="T76" fmla="*/ 0 w 1319"/>
                  <a:gd name="T77" fmla="*/ 0 h 938"/>
                  <a:gd name="T78" fmla="*/ 0 w 1319"/>
                  <a:gd name="T79" fmla="*/ 0 h 938"/>
                  <a:gd name="T80" fmla="*/ 0 w 1319"/>
                  <a:gd name="T81" fmla="*/ 0 h 938"/>
                  <a:gd name="T82" fmla="*/ 0 w 1319"/>
                  <a:gd name="T83" fmla="*/ 0 h 938"/>
                  <a:gd name="T84" fmla="*/ 0 w 1319"/>
                  <a:gd name="T85" fmla="*/ 0 h 938"/>
                  <a:gd name="T86" fmla="*/ 0 w 1319"/>
                  <a:gd name="T87" fmla="*/ 0 h 938"/>
                  <a:gd name="T88" fmla="*/ 0 w 1319"/>
                  <a:gd name="T89" fmla="*/ 0 h 938"/>
                  <a:gd name="T90" fmla="*/ 0 w 1319"/>
                  <a:gd name="T91" fmla="*/ 0 h 938"/>
                  <a:gd name="T92" fmla="*/ 0 w 1319"/>
                  <a:gd name="T93" fmla="*/ 0 h 938"/>
                  <a:gd name="T94" fmla="*/ 0 w 1319"/>
                  <a:gd name="T95" fmla="*/ 0 h 938"/>
                  <a:gd name="T96" fmla="*/ 0 w 1319"/>
                  <a:gd name="T97" fmla="*/ 0 h 938"/>
                  <a:gd name="T98" fmla="*/ 0 w 1319"/>
                  <a:gd name="T99" fmla="*/ 0 h 93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319"/>
                  <a:gd name="T151" fmla="*/ 0 h 938"/>
                  <a:gd name="T152" fmla="*/ 1319 w 1319"/>
                  <a:gd name="T153" fmla="*/ 938 h 93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319" h="938">
                    <a:moveTo>
                      <a:pt x="1319" y="746"/>
                    </a:moveTo>
                    <a:lnTo>
                      <a:pt x="1286" y="761"/>
                    </a:lnTo>
                    <a:lnTo>
                      <a:pt x="1254" y="775"/>
                    </a:lnTo>
                    <a:lnTo>
                      <a:pt x="1222" y="787"/>
                    </a:lnTo>
                    <a:lnTo>
                      <a:pt x="1190" y="798"/>
                    </a:lnTo>
                    <a:lnTo>
                      <a:pt x="1158" y="807"/>
                    </a:lnTo>
                    <a:lnTo>
                      <a:pt x="1127" y="814"/>
                    </a:lnTo>
                    <a:lnTo>
                      <a:pt x="1096" y="819"/>
                    </a:lnTo>
                    <a:lnTo>
                      <a:pt x="1066" y="823"/>
                    </a:lnTo>
                    <a:lnTo>
                      <a:pt x="1036" y="827"/>
                    </a:lnTo>
                    <a:lnTo>
                      <a:pt x="1006" y="828"/>
                    </a:lnTo>
                    <a:lnTo>
                      <a:pt x="977" y="828"/>
                    </a:lnTo>
                    <a:lnTo>
                      <a:pt x="948" y="825"/>
                    </a:lnTo>
                    <a:lnTo>
                      <a:pt x="920" y="822"/>
                    </a:lnTo>
                    <a:lnTo>
                      <a:pt x="891" y="818"/>
                    </a:lnTo>
                    <a:lnTo>
                      <a:pt x="864" y="812"/>
                    </a:lnTo>
                    <a:lnTo>
                      <a:pt x="836" y="806"/>
                    </a:lnTo>
                    <a:lnTo>
                      <a:pt x="809" y="798"/>
                    </a:lnTo>
                    <a:lnTo>
                      <a:pt x="784" y="788"/>
                    </a:lnTo>
                    <a:lnTo>
                      <a:pt x="758" y="778"/>
                    </a:lnTo>
                    <a:lnTo>
                      <a:pt x="732" y="768"/>
                    </a:lnTo>
                    <a:lnTo>
                      <a:pt x="707" y="755"/>
                    </a:lnTo>
                    <a:lnTo>
                      <a:pt x="682" y="742"/>
                    </a:lnTo>
                    <a:lnTo>
                      <a:pt x="659" y="727"/>
                    </a:lnTo>
                    <a:lnTo>
                      <a:pt x="636" y="713"/>
                    </a:lnTo>
                    <a:lnTo>
                      <a:pt x="612" y="696"/>
                    </a:lnTo>
                    <a:lnTo>
                      <a:pt x="590" y="680"/>
                    </a:lnTo>
                    <a:lnTo>
                      <a:pt x="568" y="662"/>
                    </a:lnTo>
                    <a:lnTo>
                      <a:pt x="547" y="645"/>
                    </a:lnTo>
                    <a:lnTo>
                      <a:pt x="525" y="625"/>
                    </a:lnTo>
                    <a:lnTo>
                      <a:pt x="506" y="605"/>
                    </a:lnTo>
                    <a:lnTo>
                      <a:pt x="486" y="586"/>
                    </a:lnTo>
                    <a:lnTo>
                      <a:pt x="466" y="565"/>
                    </a:lnTo>
                    <a:lnTo>
                      <a:pt x="477" y="575"/>
                    </a:lnTo>
                    <a:lnTo>
                      <a:pt x="488" y="585"/>
                    </a:lnTo>
                    <a:lnTo>
                      <a:pt x="501" y="593"/>
                    </a:lnTo>
                    <a:lnTo>
                      <a:pt x="514" y="600"/>
                    </a:lnTo>
                    <a:lnTo>
                      <a:pt x="527" y="605"/>
                    </a:lnTo>
                    <a:lnTo>
                      <a:pt x="542" y="610"/>
                    </a:lnTo>
                    <a:lnTo>
                      <a:pt x="556" y="615"/>
                    </a:lnTo>
                    <a:lnTo>
                      <a:pt x="572" y="618"/>
                    </a:lnTo>
                    <a:lnTo>
                      <a:pt x="586" y="620"/>
                    </a:lnTo>
                    <a:lnTo>
                      <a:pt x="602" y="621"/>
                    </a:lnTo>
                    <a:lnTo>
                      <a:pt x="615" y="621"/>
                    </a:lnTo>
                    <a:lnTo>
                      <a:pt x="630" y="621"/>
                    </a:lnTo>
                    <a:lnTo>
                      <a:pt x="643" y="620"/>
                    </a:lnTo>
                    <a:lnTo>
                      <a:pt x="656" y="618"/>
                    </a:lnTo>
                    <a:lnTo>
                      <a:pt x="668" y="616"/>
                    </a:lnTo>
                    <a:lnTo>
                      <a:pt x="678" y="612"/>
                    </a:lnTo>
                    <a:lnTo>
                      <a:pt x="663" y="606"/>
                    </a:lnTo>
                    <a:lnTo>
                      <a:pt x="646" y="598"/>
                    </a:lnTo>
                    <a:lnTo>
                      <a:pt x="630" y="588"/>
                    </a:lnTo>
                    <a:lnTo>
                      <a:pt x="611" y="576"/>
                    </a:lnTo>
                    <a:lnTo>
                      <a:pt x="592" y="563"/>
                    </a:lnTo>
                    <a:lnTo>
                      <a:pt x="574" y="548"/>
                    </a:lnTo>
                    <a:lnTo>
                      <a:pt x="555" y="534"/>
                    </a:lnTo>
                    <a:lnTo>
                      <a:pt x="537" y="517"/>
                    </a:lnTo>
                    <a:lnTo>
                      <a:pt x="519" y="502"/>
                    </a:lnTo>
                    <a:lnTo>
                      <a:pt x="502" y="485"/>
                    </a:lnTo>
                    <a:lnTo>
                      <a:pt x="485" y="469"/>
                    </a:lnTo>
                    <a:lnTo>
                      <a:pt x="470" y="452"/>
                    </a:lnTo>
                    <a:lnTo>
                      <a:pt x="455" y="436"/>
                    </a:lnTo>
                    <a:lnTo>
                      <a:pt x="443" y="420"/>
                    </a:lnTo>
                    <a:lnTo>
                      <a:pt x="431" y="406"/>
                    </a:lnTo>
                    <a:lnTo>
                      <a:pt x="423" y="392"/>
                    </a:lnTo>
                    <a:lnTo>
                      <a:pt x="434" y="399"/>
                    </a:lnTo>
                    <a:lnTo>
                      <a:pt x="447" y="405"/>
                    </a:lnTo>
                    <a:lnTo>
                      <a:pt x="458" y="410"/>
                    </a:lnTo>
                    <a:lnTo>
                      <a:pt x="470" y="415"/>
                    </a:lnTo>
                    <a:lnTo>
                      <a:pt x="482" y="418"/>
                    </a:lnTo>
                    <a:lnTo>
                      <a:pt x="493" y="421"/>
                    </a:lnTo>
                    <a:lnTo>
                      <a:pt x="506" y="423"/>
                    </a:lnTo>
                    <a:lnTo>
                      <a:pt x="518" y="425"/>
                    </a:lnTo>
                    <a:lnTo>
                      <a:pt x="530" y="425"/>
                    </a:lnTo>
                    <a:lnTo>
                      <a:pt x="544" y="425"/>
                    </a:lnTo>
                    <a:lnTo>
                      <a:pt x="557" y="423"/>
                    </a:lnTo>
                    <a:lnTo>
                      <a:pt x="572" y="421"/>
                    </a:lnTo>
                    <a:lnTo>
                      <a:pt x="586" y="418"/>
                    </a:lnTo>
                    <a:lnTo>
                      <a:pt x="602" y="413"/>
                    </a:lnTo>
                    <a:lnTo>
                      <a:pt x="617" y="408"/>
                    </a:lnTo>
                    <a:lnTo>
                      <a:pt x="635" y="400"/>
                    </a:lnTo>
                    <a:lnTo>
                      <a:pt x="616" y="396"/>
                    </a:lnTo>
                    <a:lnTo>
                      <a:pt x="599" y="391"/>
                    </a:lnTo>
                    <a:lnTo>
                      <a:pt x="580" y="386"/>
                    </a:lnTo>
                    <a:lnTo>
                      <a:pt x="563" y="380"/>
                    </a:lnTo>
                    <a:lnTo>
                      <a:pt x="546" y="373"/>
                    </a:lnTo>
                    <a:lnTo>
                      <a:pt x="528" y="365"/>
                    </a:lnTo>
                    <a:lnTo>
                      <a:pt x="511" y="358"/>
                    </a:lnTo>
                    <a:lnTo>
                      <a:pt x="494" y="350"/>
                    </a:lnTo>
                    <a:lnTo>
                      <a:pt x="460" y="331"/>
                    </a:lnTo>
                    <a:lnTo>
                      <a:pt x="425" y="311"/>
                    </a:lnTo>
                    <a:lnTo>
                      <a:pt x="391" y="289"/>
                    </a:lnTo>
                    <a:lnTo>
                      <a:pt x="356" y="264"/>
                    </a:lnTo>
                    <a:lnTo>
                      <a:pt x="320" y="238"/>
                    </a:lnTo>
                    <a:lnTo>
                      <a:pt x="282" y="209"/>
                    </a:lnTo>
                    <a:lnTo>
                      <a:pt x="243" y="179"/>
                    </a:lnTo>
                    <a:lnTo>
                      <a:pt x="203" y="147"/>
                    </a:lnTo>
                    <a:lnTo>
                      <a:pt x="117" y="78"/>
                    </a:lnTo>
                    <a:lnTo>
                      <a:pt x="22" y="1"/>
                    </a:lnTo>
                    <a:lnTo>
                      <a:pt x="0" y="0"/>
                    </a:lnTo>
                    <a:lnTo>
                      <a:pt x="10" y="26"/>
                    </a:lnTo>
                    <a:lnTo>
                      <a:pt x="21" y="54"/>
                    </a:lnTo>
                    <a:lnTo>
                      <a:pt x="33" y="85"/>
                    </a:lnTo>
                    <a:lnTo>
                      <a:pt x="49" y="116"/>
                    </a:lnTo>
                    <a:lnTo>
                      <a:pt x="65" y="150"/>
                    </a:lnTo>
                    <a:lnTo>
                      <a:pt x="84" y="184"/>
                    </a:lnTo>
                    <a:lnTo>
                      <a:pt x="105" y="221"/>
                    </a:lnTo>
                    <a:lnTo>
                      <a:pt x="126" y="258"/>
                    </a:lnTo>
                    <a:lnTo>
                      <a:pt x="149" y="296"/>
                    </a:lnTo>
                    <a:lnTo>
                      <a:pt x="174" y="334"/>
                    </a:lnTo>
                    <a:lnTo>
                      <a:pt x="200" y="374"/>
                    </a:lnTo>
                    <a:lnTo>
                      <a:pt x="228" y="412"/>
                    </a:lnTo>
                    <a:lnTo>
                      <a:pt x="256" y="451"/>
                    </a:lnTo>
                    <a:lnTo>
                      <a:pt x="286" y="490"/>
                    </a:lnTo>
                    <a:lnTo>
                      <a:pt x="316" y="529"/>
                    </a:lnTo>
                    <a:lnTo>
                      <a:pt x="347" y="567"/>
                    </a:lnTo>
                    <a:lnTo>
                      <a:pt x="379" y="604"/>
                    </a:lnTo>
                    <a:lnTo>
                      <a:pt x="411" y="640"/>
                    </a:lnTo>
                    <a:lnTo>
                      <a:pt x="444" y="676"/>
                    </a:lnTo>
                    <a:lnTo>
                      <a:pt x="477" y="709"/>
                    </a:lnTo>
                    <a:lnTo>
                      <a:pt x="511" y="742"/>
                    </a:lnTo>
                    <a:lnTo>
                      <a:pt x="545" y="772"/>
                    </a:lnTo>
                    <a:lnTo>
                      <a:pt x="579" y="801"/>
                    </a:lnTo>
                    <a:lnTo>
                      <a:pt x="613" y="827"/>
                    </a:lnTo>
                    <a:lnTo>
                      <a:pt x="648" y="851"/>
                    </a:lnTo>
                    <a:lnTo>
                      <a:pt x="682" y="872"/>
                    </a:lnTo>
                    <a:lnTo>
                      <a:pt x="716" y="892"/>
                    </a:lnTo>
                    <a:lnTo>
                      <a:pt x="750" y="907"/>
                    </a:lnTo>
                    <a:lnTo>
                      <a:pt x="784" y="921"/>
                    </a:lnTo>
                    <a:lnTo>
                      <a:pt x="816" y="930"/>
                    </a:lnTo>
                    <a:lnTo>
                      <a:pt x="849" y="936"/>
                    </a:lnTo>
                    <a:lnTo>
                      <a:pt x="880" y="938"/>
                    </a:lnTo>
                    <a:lnTo>
                      <a:pt x="902" y="938"/>
                    </a:lnTo>
                    <a:lnTo>
                      <a:pt x="925" y="937"/>
                    </a:lnTo>
                    <a:lnTo>
                      <a:pt x="948" y="934"/>
                    </a:lnTo>
                    <a:lnTo>
                      <a:pt x="972" y="930"/>
                    </a:lnTo>
                    <a:lnTo>
                      <a:pt x="994" y="926"/>
                    </a:lnTo>
                    <a:lnTo>
                      <a:pt x="1018" y="920"/>
                    </a:lnTo>
                    <a:lnTo>
                      <a:pt x="1041" y="912"/>
                    </a:lnTo>
                    <a:lnTo>
                      <a:pt x="1065" y="905"/>
                    </a:lnTo>
                    <a:lnTo>
                      <a:pt x="1089" y="896"/>
                    </a:lnTo>
                    <a:lnTo>
                      <a:pt x="1112" y="886"/>
                    </a:lnTo>
                    <a:lnTo>
                      <a:pt x="1136" y="875"/>
                    </a:lnTo>
                    <a:lnTo>
                      <a:pt x="1160" y="864"/>
                    </a:lnTo>
                    <a:lnTo>
                      <a:pt x="1184" y="851"/>
                    </a:lnTo>
                    <a:lnTo>
                      <a:pt x="1207" y="838"/>
                    </a:lnTo>
                    <a:lnTo>
                      <a:pt x="1231" y="824"/>
                    </a:lnTo>
                    <a:lnTo>
                      <a:pt x="1255" y="810"/>
                    </a:lnTo>
                    <a:lnTo>
                      <a:pt x="1271" y="794"/>
                    </a:lnTo>
                    <a:lnTo>
                      <a:pt x="1288" y="779"/>
                    </a:lnTo>
                    <a:lnTo>
                      <a:pt x="1303" y="762"/>
                    </a:lnTo>
                    <a:lnTo>
                      <a:pt x="1319" y="746"/>
                    </a:lnTo>
                    <a:close/>
                  </a:path>
                </a:pathLst>
              </a:custGeom>
              <a:solidFill>
                <a:srgbClr val="4247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69" name="Freeform 149"/>
              <p:cNvSpPr>
                <a:spLocks/>
              </p:cNvSpPr>
              <p:nvPr/>
            </p:nvSpPr>
            <p:spPr bwMode="auto">
              <a:xfrm>
                <a:off x="3431" y="240"/>
                <a:ext cx="291" cy="138"/>
              </a:xfrm>
              <a:custGeom>
                <a:avLst/>
                <a:gdLst>
                  <a:gd name="T0" fmla="*/ 0 w 2036"/>
                  <a:gd name="T1" fmla="*/ 0 h 968"/>
                  <a:gd name="T2" fmla="*/ 0 w 2036"/>
                  <a:gd name="T3" fmla="*/ 0 h 968"/>
                  <a:gd name="T4" fmla="*/ 0 w 2036"/>
                  <a:gd name="T5" fmla="*/ 0 h 968"/>
                  <a:gd name="T6" fmla="*/ 0 w 2036"/>
                  <a:gd name="T7" fmla="*/ 0 h 968"/>
                  <a:gd name="T8" fmla="*/ 0 w 2036"/>
                  <a:gd name="T9" fmla="*/ 0 h 968"/>
                  <a:gd name="T10" fmla="*/ 0 w 2036"/>
                  <a:gd name="T11" fmla="*/ 0 h 968"/>
                  <a:gd name="T12" fmla="*/ 0 w 2036"/>
                  <a:gd name="T13" fmla="*/ 0 h 968"/>
                  <a:gd name="T14" fmla="*/ 0 w 2036"/>
                  <a:gd name="T15" fmla="*/ 0 h 968"/>
                  <a:gd name="T16" fmla="*/ 0 w 2036"/>
                  <a:gd name="T17" fmla="*/ 0 h 968"/>
                  <a:gd name="T18" fmla="*/ 0 w 2036"/>
                  <a:gd name="T19" fmla="*/ 0 h 968"/>
                  <a:gd name="T20" fmla="*/ 0 w 2036"/>
                  <a:gd name="T21" fmla="*/ 0 h 968"/>
                  <a:gd name="T22" fmla="*/ 0 w 2036"/>
                  <a:gd name="T23" fmla="*/ 0 h 968"/>
                  <a:gd name="T24" fmla="*/ 0 w 2036"/>
                  <a:gd name="T25" fmla="*/ 0 h 968"/>
                  <a:gd name="T26" fmla="*/ 0 w 2036"/>
                  <a:gd name="T27" fmla="*/ 0 h 968"/>
                  <a:gd name="T28" fmla="*/ 0 w 2036"/>
                  <a:gd name="T29" fmla="*/ 0 h 968"/>
                  <a:gd name="T30" fmla="*/ 0 w 2036"/>
                  <a:gd name="T31" fmla="*/ 0 h 968"/>
                  <a:gd name="T32" fmla="*/ 0 w 2036"/>
                  <a:gd name="T33" fmla="*/ 0 h 968"/>
                  <a:gd name="T34" fmla="*/ 0 w 2036"/>
                  <a:gd name="T35" fmla="*/ 0 h 968"/>
                  <a:gd name="T36" fmla="*/ 0 w 2036"/>
                  <a:gd name="T37" fmla="*/ 0 h 968"/>
                  <a:gd name="T38" fmla="*/ 0 w 2036"/>
                  <a:gd name="T39" fmla="*/ 0 h 968"/>
                  <a:gd name="T40" fmla="*/ 0 w 2036"/>
                  <a:gd name="T41" fmla="*/ 0 h 968"/>
                  <a:gd name="T42" fmla="*/ 0 w 2036"/>
                  <a:gd name="T43" fmla="*/ 0 h 968"/>
                  <a:gd name="T44" fmla="*/ 0 w 2036"/>
                  <a:gd name="T45" fmla="*/ 0 h 968"/>
                  <a:gd name="T46" fmla="*/ 0 w 2036"/>
                  <a:gd name="T47" fmla="*/ 0 h 968"/>
                  <a:gd name="T48" fmla="*/ 0 w 2036"/>
                  <a:gd name="T49" fmla="*/ 0 h 968"/>
                  <a:gd name="T50" fmla="*/ 0 w 2036"/>
                  <a:gd name="T51" fmla="*/ 0 h 968"/>
                  <a:gd name="T52" fmla="*/ 0 w 2036"/>
                  <a:gd name="T53" fmla="*/ 0 h 968"/>
                  <a:gd name="T54" fmla="*/ 0 w 2036"/>
                  <a:gd name="T55" fmla="*/ 0 h 968"/>
                  <a:gd name="T56" fmla="*/ 0 w 2036"/>
                  <a:gd name="T57" fmla="*/ 0 h 968"/>
                  <a:gd name="T58" fmla="*/ 0 w 2036"/>
                  <a:gd name="T59" fmla="*/ 0 h 968"/>
                  <a:gd name="T60" fmla="*/ 0 w 2036"/>
                  <a:gd name="T61" fmla="*/ 0 h 968"/>
                  <a:gd name="T62" fmla="*/ 0 w 2036"/>
                  <a:gd name="T63" fmla="*/ 0 h 968"/>
                  <a:gd name="T64" fmla="*/ 0 w 2036"/>
                  <a:gd name="T65" fmla="*/ 0 h 968"/>
                  <a:gd name="T66" fmla="*/ 0 w 2036"/>
                  <a:gd name="T67" fmla="*/ 0 h 968"/>
                  <a:gd name="T68" fmla="*/ 0 w 2036"/>
                  <a:gd name="T69" fmla="*/ 0 h 968"/>
                  <a:gd name="T70" fmla="*/ 0 w 2036"/>
                  <a:gd name="T71" fmla="*/ 0 h 968"/>
                  <a:gd name="T72" fmla="*/ 0 w 2036"/>
                  <a:gd name="T73" fmla="*/ 0 h 968"/>
                  <a:gd name="T74" fmla="*/ 0 w 2036"/>
                  <a:gd name="T75" fmla="*/ 0 h 968"/>
                  <a:gd name="T76" fmla="*/ 0 w 2036"/>
                  <a:gd name="T77" fmla="*/ 0 h 968"/>
                  <a:gd name="T78" fmla="*/ 0 w 2036"/>
                  <a:gd name="T79" fmla="*/ 0 h 968"/>
                  <a:gd name="T80" fmla="*/ 0 w 2036"/>
                  <a:gd name="T81" fmla="*/ 0 h 968"/>
                  <a:gd name="T82" fmla="*/ 0 w 2036"/>
                  <a:gd name="T83" fmla="*/ 0 h 968"/>
                  <a:gd name="T84" fmla="*/ 0 w 2036"/>
                  <a:gd name="T85" fmla="*/ 0 h 9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036"/>
                  <a:gd name="T130" fmla="*/ 0 h 968"/>
                  <a:gd name="T131" fmla="*/ 2036 w 2036"/>
                  <a:gd name="T132" fmla="*/ 968 h 9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036" h="968">
                    <a:moveTo>
                      <a:pt x="2036" y="484"/>
                    </a:moveTo>
                    <a:lnTo>
                      <a:pt x="2035" y="509"/>
                    </a:lnTo>
                    <a:lnTo>
                      <a:pt x="2031" y="534"/>
                    </a:lnTo>
                    <a:lnTo>
                      <a:pt x="2025" y="557"/>
                    </a:lnTo>
                    <a:lnTo>
                      <a:pt x="2016" y="581"/>
                    </a:lnTo>
                    <a:lnTo>
                      <a:pt x="2004" y="605"/>
                    </a:lnTo>
                    <a:lnTo>
                      <a:pt x="1991" y="628"/>
                    </a:lnTo>
                    <a:lnTo>
                      <a:pt x="1974" y="650"/>
                    </a:lnTo>
                    <a:lnTo>
                      <a:pt x="1957" y="672"/>
                    </a:lnTo>
                    <a:lnTo>
                      <a:pt x="1936" y="694"/>
                    </a:lnTo>
                    <a:lnTo>
                      <a:pt x="1913" y="715"/>
                    </a:lnTo>
                    <a:lnTo>
                      <a:pt x="1889" y="735"/>
                    </a:lnTo>
                    <a:lnTo>
                      <a:pt x="1863" y="755"/>
                    </a:lnTo>
                    <a:lnTo>
                      <a:pt x="1834" y="773"/>
                    </a:lnTo>
                    <a:lnTo>
                      <a:pt x="1804" y="792"/>
                    </a:lnTo>
                    <a:lnTo>
                      <a:pt x="1772" y="810"/>
                    </a:lnTo>
                    <a:lnTo>
                      <a:pt x="1738" y="826"/>
                    </a:lnTo>
                    <a:lnTo>
                      <a:pt x="1703" y="842"/>
                    </a:lnTo>
                    <a:lnTo>
                      <a:pt x="1665" y="857"/>
                    </a:lnTo>
                    <a:lnTo>
                      <a:pt x="1627" y="872"/>
                    </a:lnTo>
                    <a:lnTo>
                      <a:pt x="1588" y="885"/>
                    </a:lnTo>
                    <a:lnTo>
                      <a:pt x="1547" y="898"/>
                    </a:lnTo>
                    <a:lnTo>
                      <a:pt x="1503" y="909"/>
                    </a:lnTo>
                    <a:lnTo>
                      <a:pt x="1460" y="920"/>
                    </a:lnTo>
                    <a:lnTo>
                      <a:pt x="1414" y="930"/>
                    </a:lnTo>
                    <a:lnTo>
                      <a:pt x="1368" y="938"/>
                    </a:lnTo>
                    <a:lnTo>
                      <a:pt x="1321" y="946"/>
                    </a:lnTo>
                    <a:lnTo>
                      <a:pt x="1273" y="952"/>
                    </a:lnTo>
                    <a:lnTo>
                      <a:pt x="1223" y="958"/>
                    </a:lnTo>
                    <a:lnTo>
                      <a:pt x="1174" y="962"/>
                    </a:lnTo>
                    <a:lnTo>
                      <a:pt x="1122" y="965"/>
                    </a:lnTo>
                    <a:lnTo>
                      <a:pt x="1070" y="967"/>
                    </a:lnTo>
                    <a:lnTo>
                      <a:pt x="1019" y="968"/>
                    </a:lnTo>
                    <a:lnTo>
                      <a:pt x="966" y="967"/>
                    </a:lnTo>
                    <a:lnTo>
                      <a:pt x="914" y="965"/>
                    </a:lnTo>
                    <a:lnTo>
                      <a:pt x="864" y="962"/>
                    </a:lnTo>
                    <a:lnTo>
                      <a:pt x="813" y="958"/>
                    </a:lnTo>
                    <a:lnTo>
                      <a:pt x="763" y="952"/>
                    </a:lnTo>
                    <a:lnTo>
                      <a:pt x="715" y="946"/>
                    </a:lnTo>
                    <a:lnTo>
                      <a:pt x="668" y="938"/>
                    </a:lnTo>
                    <a:lnTo>
                      <a:pt x="622" y="930"/>
                    </a:lnTo>
                    <a:lnTo>
                      <a:pt x="576" y="920"/>
                    </a:lnTo>
                    <a:lnTo>
                      <a:pt x="533" y="909"/>
                    </a:lnTo>
                    <a:lnTo>
                      <a:pt x="491" y="898"/>
                    </a:lnTo>
                    <a:lnTo>
                      <a:pt x="449" y="885"/>
                    </a:lnTo>
                    <a:lnTo>
                      <a:pt x="409" y="872"/>
                    </a:lnTo>
                    <a:lnTo>
                      <a:pt x="371" y="857"/>
                    </a:lnTo>
                    <a:lnTo>
                      <a:pt x="333" y="842"/>
                    </a:lnTo>
                    <a:lnTo>
                      <a:pt x="298" y="826"/>
                    </a:lnTo>
                    <a:lnTo>
                      <a:pt x="264" y="810"/>
                    </a:lnTo>
                    <a:lnTo>
                      <a:pt x="232" y="792"/>
                    </a:lnTo>
                    <a:lnTo>
                      <a:pt x="202" y="773"/>
                    </a:lnTo>
                    <a:lnTo>
                      <a:pt x="173" y="755"/>
                    </a:lnTo>
                    <a:lnTo>
                      <a:pt x="147" y="735"/>
                    </a:lnTo>
                    <a:lnTo>
                      <a:pt x="123" y="715"/>
                    </a:lnTo>
                    <a:lnTo>
                      <a:pt x="100" y="694"/>
                    </a:lnTo>
                    <a:lnTo>
                      <a:pt x="80" y="672"/>
                    </a:lnTo>
                    <a:lnTo>
                      <a:pt x="62" y="650"/>
                    </a:lnTo>
                    <a:lnTo>
                      <a:pt x="45" y="628"/>
                    </a:lnTo>
                    <a:lnTo>
                      <a:pt x="32" y="605"/>
                    </a:lnTo>
                    <a:lnTo>
                      <a:pt x="20" y="581"/>
                    </a:lnTo>
                    <a:lnTo>
                      <a:pt x="11" y="557"/>
                    </a:lnTo>
                    <a:lnTo>
                      <a:pt x="5" y="534"/>
                    </a:lnTo>
                    <a:lnTo>
                      <a:pt x="1" y="509"/>
                    </a:lnTo>
                    <a:lnTo>
                      <a:pt x="0" y="484"/>
                    </a:lnTo>
                    <a:lnTo>
                      <a:pt x="1" y="459"/>
                    </a:lnTo>
                    <a:lnTo>
                      <a:pt x="5" y="434"/>
                    </a:lnTo>
                    <a:lnTo>
                      <a:pt x="11" y="411"/>
                    </a:lnTo>
                    <a:lnTo>
                      <a:pt x="20" y="387"/>
                    </a:lnTo>
                    <a:lnTo>
                      <a:pt x="32" y="363"/>
                    </a:lnTo>
                    <a:lnTo>
                      <a:pt x="45" y="340"/>
                    </a:lnTo>
                    <a:lnTo>
                      <a:pt x="62" y="317"/>
                    </a:lnTo>
                    <a:lnTo>
                      <a:pt x="80" y="296"/>
                    </a:lnTo>
                    <a:lnTo>
                      <a:pt x="100" y="274"/>
                    </a:lnTo>
                    <a:lnTo>
                      <a:pt x="123" y="253"/>
                    </a:lnTo>
                    <a:lnTo>
                      <a:pt x="147" y="233"/>
                    </a:lnTo>
                    <a:lnTo>
                      <a:pt x="173" y="213"/>
                    </a:lnTo>
                    <a:lnTo>
                      <a:pt x="202" y="194"/>
                    </a:lnTo>
                    <a:lnTo>
                      <a:pt x="232" y="176"/>
                    </a:lnTo>
                    <a:lnTo>
                      <a:pt x="264" y="158"/>
                    </a:lnTo>
                    <a:lnTo>
                      <a:pt x="298" y="142"/>
                    </a:lnTo>
                    <a:lnTo>
                      <a:pt x="333" y="126"/>
                    </a:lnTo>
                    <a:lnTo>
                      <a:pt x="371" y="111"/>
                    </a:lnTo>
                    <a:lnTo>
                      <a:pt x="409" y="96"/>
                    </a:lnTo>
                    <a:lnTo>
                      <a:pt x="449" y="83"/>
                    </a:lnTo>
                    <a:lnTo>
                      <a:pt x="491" y="70"/>
                    </a:lnTo>
                    <a:lnTo>
                      <a:pt x="533" y="59"/>
                    </a:lnTo>
                    <a:lnTo>
                      <a:pt x="576" y="48"/>
                    </a:lnTo>
                    <a:lnTo>
                      <a:pt x="622" y="38"/>
                    </a:lnTo>
                    <a:lnTo>
                      <a:pt x="668" y="30"/>
                    </a:lnTo>
                    <a:lnTo>
                      <a:pt x="715" y="22"/>
                    </a:lnTo>
                    <a:lnTo>
                      <a:pt x="763" y="16"/>
                    </a:lnTo>
                    <a:lnTo>
                      <a:pt x="813" y="10"/>
                    </a:lnTo>
                    <a:lnTo>
                      <a:pt x="864" y="5"/>
                    </a:lnTo>
                    <a:lnTo>
                      <a:pt x="914" y="2"/>
                    </a:lnTo>
                    <a:lnTo>
                      <a:pt x="966" y="1"/>
                    </a:lnTo>
                    <a:lnTo>
                      <a:pt x="1019" y="0"/>
                    </a:lnTo>
                    <a:lnTo>
                      <a:pt x="1070" y="1"/>
                    </a:lnTo>
                    <a:lnTo>
                      <a:pt x="1122" y="2"/>
                    </a:lnTo>
                    <a:lnTo>
                      <a:pt x="1174" y="5"/>
                    </a:lnTo>
                    <a:lnTo>
                      <a:pt x="1223" y="10"/>
                    </a:lnTo>
                    <a:lnTo>
                      <a:pt x="1273" y="16"/>
                    </a:lnTo>
                    <a:lnTo>
                      <a:pt x="1321" y="22"/>
                    </a:lnTo>
                    <a:lnTo>
                      <a:pt x="1368" y="30"/>
                    </a:lnTo>
                    <a:lnTo>
                      <a:pt x="1414" y="38"/>
                    </a:lnTo>
                    <a:lnTo>
                      <a:pt x="1460" y="48"/>
                    </a:lnTo>
                    <a:lnTo>
                      <a:pt x="1503" y="59"/>
                    </a:lnTo>
                    <a:lnTo>
                      <a:pt x="1547" y="70"/>
                    </a:lnTo>
                    <a:lnTo>
                      <a:pt x="1588" y="83"/>
                    </a:lnTo>
                    <a:lnTo>
                      <a:pt x="1627" y="96"/>
                    </a:lnTo>
                    <a:lnTo>
                      <a:pt x="1665" y="111"/>
                    </a:lnTo>
                    <a:lnTo>
                      <a:pt x="1703" y="126"/>
                    </a:lnTo>
                    <a:lnTo>
                      <a:pt x="1738" y="142"/>
                    </a:lnTo>
                    <a:lnTo>
                      <a:pt x="1772" y="158"/>
                    </a:lnTo>
                    <a:lnTo>
                      <a:pt x="1804" y="176"/>
                    </a:lnTo>
                    <a:lnTo>
                      <a:pt x="1834" y="194"/>
                    </a:lnTo>
                    <a:lnTo>
                      <a:pt x="1863" y="213"/>
                    </a:lnTo>
                    <a:lnTo>
                      <a:pt x="1889" y="233"/>
                    </a:lnTo>
                    <a:lnTo>
                      <a:pt x="1913" y="253"/>
                    </a:lnTo>
                    <a:lnTo>
                      <a:pt x="1936" y="274"/>
                    </a:lnTo>
                    <a:lnTo>
                      <a:pt x="1957" y="296"/>
                    </a:lnTo>
                    <a:lnTo>
                      <a:pt x="1974" y="317"/>
                    </a:lnTo>
                    <a:lnTo>
                      <a:pt x="1991" y="340"/>
                    </a:lnTo>
                    <a:lnTo>
                      <a:pt x="2004" y="363"/>
                    </a:lnTo>
                    <a:lnTo>
                      <a:pt x="2016" y="387"/>
                    </a:lnTo>
                    <a:lnTo>
                      <a:pt x="2025" y="411"/>
                    </a:lnTo>
                    <a:lnTo>
                      <a:pt x="2031" y="434"/>
                    </a:lnTo>
                    <a:lnTo>
                      <a:pt x="2035" y="459"/>
                    </a:lnTo>
                    <a:lnTo>
                      <a:pt x="2036" y="484"/>
                    </a:lnTo>
                    <a:close/>
                  </a:path>
                </a:pathLst>
              </a:custGeom>
              <a:solidFill>
                <a:srgbClr val="C93A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70" name="Freeform 150"/>
              <p:cNvSpPr>
                <a:spLocks/>
              </p:cNvSpPr>
              <p:nvPr/>
            </p:nvSpPr>
            <p:spPr bwMode="auto">
              <a:xfrm>
                <a:off x="3447" y="240"/>
                <a:ext cx="218" cy="54"/>
              </a:xfrm>
              <a:custGeom>
                <a:avLst/>
                <a:gdLst>
                  <a:gd name="T0" fmla="*/ 0 w 1523"/>
                  <a:gd name="T1" fmla="*/ 0 h 376"/>
                  <a:gd name="T2" fmla="*/ 0 w 1523"/>
                  <a:gd name="T3" fmla="*/ 0 h 376"/>
                  <a:gd name="T4" fmla="*/ 0 w 1523"/>
                  <a:gd name="T5" fmla="*/ 0 h 376"/>
                  <a:gd name="T6" fmla="*/ 0 w 1523"/>
                  <a:gd name="T7" fmla="*/ 0 h 376"/>
                  <a:gd name="T8" fmla="*/ 0 w 1523"/>
                  <a:gd name="T9" fmla="*/ 0 h 376"/>
                  <a:gd name="T10" fmla="*/ 0 w 1523"/>
                  <a:gd name="T11" fmla="*/ 0 h 376"/>
                  <a:gd name="T12" fmla="*/ 0 w 1523"/>
                  <a:gd name="T13" fmla="*/ 0 h 376"/>
                  <a:gd name="T14" fmla="*/ 0 w 1523"/>
                  <a:gd name="T15" fmla="*/ 0 h 376"/>
                  <a:gd name="T16" fmla="*/ 0 w 1523"/>
                  <a:gd name="T17" fmla="*/ 0 h 376"/>
                  <a:gd name="T18" fmla="*/ 0 w 1523"/>
                  <a:gd name="T19" fmla="*/ 0 h 376"/>
                  <a:gd name="T20" fmla="*/ 0 w 1523"/>
                  <a:gd name="T21" fmla="*/ 0 h 376"/>
                  <a:gd name="T22" fmla="*/ 0 w 1523"/>
                  <a:gd name="T23" fmla="*/ 0 h 376"/>
                  <a:gd name="T24" fmla="*/ 0 w 1523"/>
                  <a:gd name="T25" fmla="*/ 0 h 376"/>
                  <a:gd name="T26" fmla="*/ 0 w 1523"/>
                  <a:gd name="T27" fmla="*/ 0 h 376"/>
                  <a:gd name="T28" fmla="*/ 0 w 1523"/>
                  <a:gd name="T29" fmla="*/ 0 h 376"/>
                  <a:gd name="T30" fmla="*/ 0 w 1523"/>
                  <a:gd name="T31" fmla="*/ 0 h 376"/>
                  <a:gd name="T32" fmla="*/ 0 w 1523"/>
                  <a:gd name="T33" fmla="*/ 0 h 376"/>
                  <a:gd name="T34" fmla="*/ 0 w 1523"/>
                  <a:gd name="T35" fmla="*/ 0 h 376"/>
                  <a:gd name="T36" fmla="*/ 0 w 1523"/>
                  <a:gd name="T37" fmla="*/ 0 h 376"/>
                  <a:gd name="T38" fmla="*/ 0 w 1523"/>
                  <a:gd name="T39" fmla="*/ 0 h 376"/>
                  <a:gd name="T40" fmla="*/ 0 w 1523"/>
                  <a:gd name="T41" fmla="*/ 0 h 376"/>
                  <a:gd name="T42" fmla="*/ 0 w 1523"/>
                  <a:gd name="T43" fmla="*/ 0 h 376"/>
                  <a:gd name="T44" fmla="*/ 0 w 1523"/>
                  <a:gd name="T45" fmla="*/ 0 h 376"/>
                  <a:gd name="T46" fmla="*/ 0 w 1523"/>
                  <a:gd name="T47" fmla="*/ 0 h 376"/>
                  <a:gd name="T48" fmla="*/ 0 w 1523"/>
                  <a:gd name="T49" fmla="*/ 0 h 376"/>
                  <a:gd name="T50" fmla="*/ 0 w 1523"/>
                  <a:gd name="T51" fmla="*/ 0 h 376"/>
                  <a:gd name="T52" fmla="*/ 0 w 1523"/>
                  <a:gd name="T53" fmla="*/ 0 h 376"/>
                  <a:gd name="T54" fmla="*/ 0 w 1523"/>
                  <a:gd name="T55" fmla="*/ 0 h 376"/>
                  <a:gd name="T56" fmla="*/ 0 w 1523"/>
                  <a:gd name="T57" fmla="*/ 0 h 376"/>
                  <a:gd name="T58" fmla="*/ 0 w 1523"/>
                  <a:gd name="T59" fmla="*/ 0 h 376"/>
                  <a:gd name="T60" fmla="*/ 0 w 1523"/>
                  <a:gd name="T61" fmla="*/ 0 h 376"/>
                  <a:gd name="T62" fmla="*/ 0 w 1523"/>
                  <a:gd name="T63" fmla="*/ 0 h 376"/>
                  <a:gd name="T64" fmla="*/ 0 w 1523"/>
                  <a:gd name="T65" fmla="*/ 0 h 376"/>
                  <a:gd name="T66" fmla="*/ 0 w 1523"/>
                  <a:gd name="T67" fmla="*/ 0 h 376"/>
                  <a:gd name="T68" fmla="*/ 0 w 1523"/>
                  <a:gd name="T69" fmla="*/ 0 h 376"/>
                  <a:gd name="T70" fmla="*/ 0 w 1523"/>
                  <a:gd name="T71" fmla="*/ 0 h 376"/>
                  <a:gd name="T72" fmla="*/ 0 w 1523"/>
                  <a:gd name="T73" fmla="*/ 0 h 376"/>
                  <a:gd name="T74" fmla="*/ 0 w 1523"/>
                  <a:gd name="T75" fmla="*/ 0 h 376"/>
                  <a:gd name="T76" fmla="*/ 0 w 1523"/>
                  <a:gd name="T77" fmla="*/ 0 h 376"/>
                  <a:gd name="T78" fmla="*/ 0 w 1523"/>
                  <a:gd name="T79" fmla="*/ 0 h 376"/>
                  <a:gd name="T80" fmla="*/ 0 w 1523"/>
                  <a:gd name="T81" fmla="*/ 0 h 376"/>
                  <a:gd name="T82" fmla="*/ 0 w 1523"/>
                  <a:gd name="T83" fmla="*/ 0 h 376"/>
                  <a:gd name="T84" fmla="*/ 0 w 1523"/>
                  <a:gd name="T85" fmla="*/ 0 h 376"/>
                  <a:gd name="T86" fmla="*/ 0 w 1523"/>
                  <a:gd name="T87" fmla="*/ 0 h 376"/>
                  <a:gd name="T88" fmla="*/ 0 w 1523"/>
                  <a:gd name="T89" fmla="*/ 0 h 376"/>
                  <a:gd name="T90" fmla="*/ 0 w 1523"/>
                  <a:gd name="T91" fmla="*/ 0 h 376"/>
                  <a:gd name="T92" fmla="*/ 0 w 1523"/>
                  <a:gd name="T93" fmla="*/ 0 h 376"/>
                  <a:gd name="T94" fmla="*/ 0 w 1523"/>
                  <a:gd name="T95" fmla="*/ 0 h 3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523"/>
                  <a:gd name="T145" fmla="*/ 0 h 376"/>
                  <a:gd name="T146" fmla="*/ 1523 w 1523"/>
                  <a:gd name="T147" fmla="*/ 376 h 3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523" h="376">
                    <a:moveTo>
                      <a:pt x="1523" y="92"/>
                    </a:moveTo>
                    <a:lnTo>
                      <a:pt x="1491" y="82"/>
                    </a:lnTo>
                    <a:lnTo>
                      <a:pt x="1458" y="71"/>
                    </a:lnTo>
                    <a:lnTo>
                      <a:pt x="1424" y="62"/>
                    </a:lnTo>
                    <a:lnTo>
                      <a:pt x="1390" y="54"/>
                    </a:lnTo>
                    <a:lnTo>
                      <a:pt x="1355" y="45"/>
                    </a:lnTo>
                    <a:lnTo>
                      <a:pt x="1319" y="38"/>
                    </a:lnTo>
                    <a:lnTo>
                      <a:pt x="1283" y="31"/>
                    </a:lnTo>
                    <a:lnTo>
                      <a:pt x="1245" y="25"/>
                    </a:lnTo>
                    <a:lnTo>
                      <a:pt x="1207" y="19"/>
                    </a:lnTo>
                    <a:lnTo>
                      <a:pt x="1169" y="14"/>
                    </a:lnTo>
                    <a:lnTo>
                      <a:pt x="1130" y="10"/>
                    </a:lnTo>
                    <a:lnTo>
                      <a:pt x="1090" y="6"/>
                    </a:lnTo>
                    <a:lnTo>
                      <a:pt x="1050" y="4"/>
                    </a:lnTo>
                    <a:lnTo>
                      <a:pt x="1009" y="2"/>
                    </a:lnTo>
                    <a:lnTo>
                      <a:pt x="968" y="0"/>
                    </a:lnTo>
                    <a:lnTo>
                      <a:pt x="926" y="0"/>
                    </a:lnTo>
                    <a:lnTo>
                      <a:pt x="888" y="0"/>
                    </a:lnTo>
                    <a:lnTo>
                      <a:pt x="850" y="1"/>
                    </a:lnTo>
                    <a:lnTo>
                      <a:pt x="812" y="3"/>
                    </a:lnTo>
                    <a:lnTo>
                      <a:pt x="775" y="5"/>
                    </a:lnTo>
                    <a:lnTo>
                      <a:pt x="738" y="8"/>
                    </a:lnTo>
                    <a:lnTo>
                      <a:pt x="702" y="12"/>
                    </a:lnTo>
                    <a:lnTo>
                      <a:pt x="666" y="17"/>
                    </a:lnTo>
                    <a:lnTo>
                      <a:pt x="631" y="21"/>
                    </a:lnTo>
                    <a:lnTo>
                      <a:pt x="595" y="26"/>
                    </a:lnTo>
                    <a:lnTo>
                      <a:pt x="561" y="32"/>
                    </a:lnTo>
                    <a:lnTo>
                      <a:pt x="527" y="39"/>
                    </a:lnTo>
                    <a:lnTo>
                      <a:pt x="494" y="45"/>
                    </a:lnTo>
                    <a:lnTo>
                      <a:pt x="462" y="54"/>
                    </a:lnTo>
                    <a:lnTo>
                      <a:pt x="430" y="62"/>
                    </a:lnTo>
                    <a:lnTo>
                      <a:pt x="399" y="70"/>
                    </a:lnTo>
                    <a:lnTo>
                      <a:pt x="368" y="80"/>
                    </a:lnTo>
                    <a:lnTo>
                      <a:pt x="339" y="89"/>
                    </a:lnTo>
                    <a:lnTo>
                      <a:pt x="310" y="99"/>
                    </a:lnTo>
                    <a:lnTo>
                      <a:pt x="282" y="110"/>
                    </a:lnTo>
                    <a:lnTo>
                      <a:pt x="254" y="121"/>
                    </a:lnTo>
                    <a:lnTo>
                      <a:pt x="229" y="132"/>
                    </a:lnTo>
                    <a:lnTo>
                      <a:pt x="203" y="144"/>
                    </a:lnTo>
                    <a:lnTo>
                      <a:pt x="178" y="156"/>
                    </a:lnTo>
                    <a:lnTo>
                      <a:pt x="154" y="170"/>
                    </a:lnTo>
                    <a:lnTo>
                      <a:pt x="131" y="182"/>
                    </a:lnTo>
                    <a:lnTo>
                      <a:pt x="110" y="195"/>
                    </a:lnTo>
                    <a:lnTo>
                      <a:pt x="88" y="210"/>
                    </a:lnTo>
                    <a:lnTo>
                      <a:pt x="68" y="224"/>
                    </a:lnTo>
                    <a:lnTo>
                      <a:pt x="50" y="239"/>
                    </a:lnTo>
                    <a:lnTo>
                      <a:pt x="32" y="253"/>
                    </a:lnTo>
                    <a:lnTo>
                      <a:pt x="16" y="269"/>
                    </a:lnTo>
                    <a:lnTo>
                      <a:pt x="0" y="284"/>
                    </a:lnTo>
                    <a:lnTo>
                      <a:pt x="31" y="295"/>
                    </a:lnTo>
                    <a:lnTo>
                      <a:pt x="64" y="305"/>
                    </a:lnTo>
                    <a:lnTo>
                      <a:pt x="98" y="314"/>
                    </a:lnTo>
                    <a:lnTo>
                      <a:pt x="132" y="323"/>
                    </a:lnTo>
                    <a:lnTo>
                      <a:pt x="168" y="331"/>
                    </a:lnTo>
                    <a:lnTo>
                      <a:pt x="204" y="339"/>
                    </a:lnTo>
                    <a:lnTo>
                      <a:pt x="240" y="345"/>
                    </a:lnTo>
                    <a:lnTo>
                      <a:pt x="277" y="352"/>
                    </a:lnTo>
                    <a:lnTo>
                      <a:pt x="315" y="358"/>
                    </a:lnTo>
                    <a:lnTo>
                      <a:pt x="354" y="363"/>
                    </a:lnTo>
                    <a:lnTo>
                      <a:pt x="393" y="367"/>
                    </a:lnTo>
                    <a:lnTo>
                      <a:pt x="432" y="370"/>
                    </a:lnTo>
                    <a:lnTo>
                      <a:pt x="472" y="373"/>
                    </a:lnTo>
                    <a:lnTo>
                      <a:pt x="514" y="374"/>
                    </a:lnTo>
                    <a:lnTo>
                      <a:pt x="554" y="376"/>
                    </a:lnTo>
                    <a:lnTo>
                      <a:pt x="596" y="376"/>
                    </a:lnTo>
                    <a:lnTo>
                      <a:pt x="635" y="376"/>
                    </a:lnTo>
                    <a:lnTo>
                      <a:pt x="673" y="375"/>
                    </a:lnTo>
                    <a:lnTo>
                      <a:pt x="710" y="373"/>
                    </a:lnTo>
                    <a:lnTo>
                      <a:pt x="748" y="371"/>
                    </a:lnTo>
                    <a:lnTo>
                      <a:pt x="785" y="368"/>
                    </a:lnTo>
                    <a:lnTo>
                      <a:pt x="821" y="365"/>
                    </a:lnTo>
                    <a:lnTo>
                      <a:pt x="857" y="361"/>
                    </a:lnTo>
                    <a:lnTo>
                      <a:pt x="892" y="356"/>
                    </a:lnTo>
                    <a:lnTo>
                      <a:pt x="927" y="351"/>
                    </a:lnTo>
                    <a:lnTo>
                      <a:pt x="961" y="344"/>
                    </a:lnTo>
                    <a:lnTo>
                      <a:pt x="995" y="338"/>
                    </a:lnTo>
                    <a:lnTo>
                      <a:pt x="1028" y="331"/>
                    </a:lnTo>
                    <a:lnTo>
                      <a:pt x="1060" y="323"/>
                    </a:lnTo>
                    <a:lnTo>
                      <a:pt x="1093" y="315"/>
                    </a:lnTo>
                    <a:lnTo>
                      <a:pt x="1124" y="306"/>
                    </a:lnTo>
                    <a:lnTo>
                      <a:pt x="1155" y="297"/>
                    </a:lnTo>
                    <a:lnTo>
                      <a:pt x="1183" y="287"/>
                    </a:lnTo>
                    <a:lnTo>
                      <a:pt x="1212" y="277"/>
                    </a:lnTo>
                    <a:lnTo>
                      <a:pt x="1240" y="267"/>
                    </a:lnTo>
                    <a:lnTo>
                      <a:pt x="1268" y="255"/>
                    </a:lnTo>
                    <a:lnTo>
                      <a:pt x="1294" y="244"/>
                    </a:lnTo>
                    <a:lnTo>
                      <a:pt x="1320" y="233"/>
                    </a:lnTo>
                    <a:lnTo>
                      <a:pt x="1345" y="220"/>
                    </a:lnTo>
                    <a:lnTo>
                      <a:pt x="1368" y="208"/>
                    </a:lnTo>
                    <a:lnTo>
                      <a:pt x="1391" y="194"/>
                    </a:lnTo>
                    <a:lnTo>
                      <a:pt x="1413" y="181"/>
                    </a:lnTo>
                    <a:lnTo>
                      <a:pt x="1435" y="166"/>
                    </a:lnTo>
                    <a:lnTo>
                      <a:pt x="1454" y="153"/>
                    </a:lnTo>
                    <a:lnTo>
                      <a:pt x="1473" y="139"/>
                    </a:lnTo>
                    <a:lnTo>
                      <a:pt x="1490" y="123"/>
                    </a:lnTo>
                    <a:lnTo>
                      <a:pt x="1507" y="108"/>
                    </a:lnTo>
                    <a:lnTo>
                      <a:pt x="1523" y="92"/>
                    </a:lnTo>
                    <a:close/>
                  </a:path>
                </a:pathLst>
              </a:custGeom>
              <a:solidFill>
                <a:srgbClr val="DD4F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71" name="Freeform 151"/>
              <p:cNvSpPr>
                <a:spLocks/>
              </p:cNvSpPr>
              <p:nvPr/>
            </p:nvSpPr>
            <p:spPr bwMode="auto">
              <a:xfrm>
                <a:off x="3435" y="265"/>
                <a:ext cx="289" cy="116"/>
              </a:xfrm>
              <a:custGeom>
                <a:avLst/>
                <a:gdLst>
                  <a:gd name="T0" fmla="*/ 0 w 2022"/>
                  <a:gd name="T1" fmla="*/ 0 h 807"/>
                  <a:gd name="T2" fmla="*/ 0 w 2022"/>
                  <a:gd name="T3" fmla="*/ 0 h 807"/>
                  <a:gd name="T4" fmla="*/ 0 w 2022"/>
                  <a:gd name="T5" fmla="*/ 0 h 807"/>
                  <a:gd name="T6" fmla="*/ 0 w 2022"/>
                  <a:gd name="T7" fmla="*/ 0 h 807"/>
                  <a:gd name="T8" fmla="*/ 0 w 2022"/>
                  <a:gd name="T9" fmla="*/ 0 h 807"/>
                  <a:gd name="T10" fmla="*/ 0 w 2022"/>
                  <a:gd name="T11" fmla="*/ 0 h 807"/>
                  <a:gd name="T12" fmla="*/ 0 w 2022"/>
                  <a:gd name="T13" fmla="*/ 0 h 807"/>
                  <a:gd name="T14" fmla="*/ 0 w 2022"/>
                  <a:gd name="T15" fmla="*/ 0 h 807"/>
                  <a:gd name="T16" fmla="*/ 0 w 2022"/>
                  <a:gd name="T17" fmla="*/ 0 h 807"/>
                  <a:gd name="T18" fmla="*/ 0 w 2022"/>
                  <a:gd name="T19" fmla="*/ 0 h 807"/>
                  <a:gd name="T20" fmla="*/ 0 w 2022"/>
                  <a:gd name="T21" fmla="*/ 0 h 807"/>
                  <a:gd name="T22" fmla="*/ 0 w 2022"/>
                  <a:gd name="T23" fmla="*/ 0 h 807"/>
                  <a:gd name="T24" fmla="*/ 0 w 2022"/>
                  <a:gd name="T25" fmla="*/ 0 h 807"/>
                  <a:gd name="T26" fmla="*/ 0 w 2022"/>
                  <a:gd name="T27" fmla="*/ 0 h 807"/>
                  <a:gd name="T28" fmla="*/ 0 w 2022"/>
                  <a:gd name="T29" fmla="*/ 0 h 807"/>
                  <a:gd name="T30" fmla="*/ 0 w 2022"/>
                  <a:gd name="T31" fmla="*/ 0 h 807"/>
                  <a:gd name="T32" fmla="*/ 0 w 2022"/>
                  <a:gd name="T33" fmla="*/ 0 h 807"/>
                  <a:gd name="T34" fmla="*/ 0 w 2022"/>
                  <a:gd name="T35" fmla="*/ 0 h 807"/>
                  <a:gd name="T36" fmla="*/ 0 w 2022"/>
                  <a:gd name="T37" fmla="*/ 0 h 807"/>
                  <a:gd name="T38" fmla="*/ 0 w 2022"/>
                  <a:gd name="T39" fmla="*/ 0 h 807"/>
                  <a:gd name="T40" fmla="*/ 0 w 2022"/>
                  <a:gd name="T41" fmla="*/ 0 h 807"/>
                  <a:gd name="T42" fmla="*/ 0 w 2022"/>
                  <a:gd name="T43" fmla="*/ 0 h 807"/>
                  <a:gd name="T44" fmla="*/ 0 w 2022"/>
                  <a:gd name="T45" fmla="*/ 0 h 807"/>
                  <a:gd name="T46" fmla="*/ 0 w 2022"/>
                  <a:gd name="T47" fmla="*/ 0 h 807"/>
                  <a:gd name="T48" fmla="*/ 0 w 2022"/>
                  <a:gd name="T49" fmla="*/ 0 h 807"/>
                  <a:gd name="T50" fmla="*/ 0 w 2022"/>
                  <a:gd name="T51" fmla="*/ 0 h 807"/>
                  <a:gd name="T52" fmla="*/ 0 w 2022"/>
                  <a:gd name="T53" fmla="*/ 0 h 807"/>
                  <a:gd name="T54" fmla="*/ 0 w 2022"/>
                  <a:gd name="T55" fmla="*/ 0 h 807"/>
                  <a:gd name="T56" fmla="*/ 0 w 2022"/>
                  <a:gd name="T57" fmla="*/ 0 h 807"/>
                  <a:gd name="T58" fmla="*/ 0 w 2022"/>
                  <a:gd name="T59" fmla="*/ 0 h 807"/>
                  <a:gd name="T60" fmla="*/ 0 w 2022"/>
                  <a:gd name="T61" fmla="*/ 0 h 807"/>
                  <a:gd name="T62" fmla="*/ 0 w 2022"/>
                  <a:gd name="T63" fmla="*/ 0 h 807"/>
                  <a:gd name="T64" fmla="*/ 0 w 2022"/>
                  <a:gd name="T65" fmla="*/ 0 h 807"/>
                  <a:gd name="T66" fmla="*/ 0 w 2022"/>
                  <a:gd name="T67" fmla="*/ 0 h 807"/>
                  <a:gd name="T68" fmla="*/ 0 w 2022"/>
                  <a:gd name="T69" fmla="*/ 0 h 807"/>
                  <a:gd name="T70" fmla="*/ 0 w 2022"/>
                  <a:gd name="T71" fmla="*/ 0 h 807"/>
                  <a:gd name="T72" fmla="*/ 0 w 2022"/>
                  <a:gd name="T73" fmla="*/ 0 h 807"/>
                  <a:gd name="T74" fmla="*/ 0 w 2022"/>
                  <a:gd name="T75" fmla="*/ 0 h 807"/>
                  <a:gd name="T76" fmla="*/ 0 w 2022"/>
                  <a:gd name="T77" fmla="*/ 0 h 807"/>
                  <a:gd name="T78" fmla="*/ 0 w 2022"/>
                  <a:gd name="T79" fmla="*/ 0 h 807"/>
                  <a:gd name="T80" fmla="*/ 0 w 2022"/>
                  <a:gd name="T81" fmla="*/ 0 h 807"/>
                  <a:gd name="T82" fmla="*/ 0 w 2022"/>
                  <a:gd name="T83" fmla="*/ 0 h 807"/>
                  <a:gd name="T84" fmla="*/ 0 w 2022"/>
                  <a:gd name="T85" fmla="*/ 0 h 807"/>
                  <a:gd name="T86" fmla="*/ 0 w 2022"/>
                  <a:gd name="T87" fmla="*/ 0 h 807"/>
                  <a:gd name="T88" fmla="*/ 0 w 2022"/>
                  <a:gd name="T89" fmla="*/ 0 h 80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022"/>
                  <a:gd name="T136" fmla="*/ 0 h 807"/>
                  <a:gd name="T137" fmla="*/ 2022 w 2022"/>
                  <a:gd name="T138" fmla="*/ 807 h 80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022" h="807">
                    <a:moveTo>
                      <a:pt x="1758" y="0"/>
                    </a:moveTo>
                    <a:lnTo>
                      <a:pt x="1764" y="19"/>
                    </a:lnTo>
                    <a:lnTo>
                      <a:pt x="1770" y="40"/>
                    </a:lnTo>
                    <a:lnTo>
                      <a:pt x="1773" y="61"/>
                    </a:lnTo>
                    <a:lnTo>
                      <a:pt x="1774" y="82"/>
                    </a:lnTo>
                    <a:lnTo>
                      <a:pt x="1773" y="106"/>
                    </a:lnTo>
                    <a:lnTo>
                      <a:pt x="1769" y="131"/>
                    </a:lnTo>
                    <a:lnTo>
                      <a:pt x="1762" y="156"/>
                    </a:lnTo>
                    <a:lnTo>
                      <a:pt x="1753" y="180"/>
                    </a:lnTo>
                    <a:lnTo>
                      <a:pt x="1742" y="203"/>
                    </a:lnTo>
                    <a:lnTo>
                      <a:pt x="1728" y="226"/>
                    </a:lnTo>
                    <a:lnTo>
                      <a:pt x="1712" y="248"/>
                    </a:lnTo>
                    <a:lnTo>
                      <a:pt x="1694" y="270"/>
                    </a:lnTo>
                    <a:lnTo>
                      <a:pt x="1673" y="291"/>
                    </a:lnTo>
                    <a:lnTo>
                      <a:pt x="1651" y="312"/>
                    </a:lnTo>
                    <a:lnTo>
                      <a:pt x="1627" y="333"/>
                    </a:lnTo>
                    <a:lnTo>
                      <a:pt x="1600" y="352"/>
                    </a:lnTo>
                    <a:lnTo>
                      <a:pt x="1571" y="371"/>
                    </a:lnTo>
                    <a:lnTo>
                      <a:pt x="1541" y="390"/>
                    </a:lnTo>
                    <a:lnTo>
                      <a:pt x="1509" y="407"/>
                    </a:lnTo>
                    <a:lnTo>
                      <a:pt x="1476" y="424"/>
                    </a:lnTo>
                    <a:lnTo>
                      <a:pt x="1440" y="440"/>
                    </a:lnTo>
                    <a:lnTo>
                      <a:pt x="1404" y="455"/>
                    </a:lnTo>
                    <a:lnTo>
                      <a:pt x="1365" y="469"/>
                    </a:lnTo>
                    <a:lnTo>
                      <a:pt x="1325" y="483"/>
                    </a:lnTo>
                    <a:lnTo>
                      <a:pt x="1284" y="496"/>
                    </a:lnTo>
                    <a:lnTo>
                      <a:pt x="1241" y="508"/>
                    </a:lnTo>
                    <a:lnTo>
                      <a:pt x="1197" y="518"/>
                    </a:lnTo>
                    <a:lnTo>
                      <a:pt x="1152" y="527"/>
                    </a:lnTo>
                    <a:lnTo>
                      <a:pt x="1106" y="537"/>
                    </a:lnTo>
                    <a:lnTo>
                      <a:pt x="1059" y="544"/>
                    </a:lnTo>
                    <a:lnTo>
                      <a:pt x="1010" y="550"/>
                    </a:lnTo>
                    <a:lnTo>
                      <a:pt x="960" y="556"/>
                    </a:lnTo>
                    <a:lnTo>
                      <a:pt x="911" y="560"/>
                    </a:lnTo>
                    <a:lnTo>
                      <a:pt x="859" y="563"/>
                    </a:lnTo>
                    <a:lnTo>
                      <a:pt x="808" y="565"/>
                    </a:lnTo>
                    <a:lnTo>
                      <a:pt x="756" y="565"/>
                    </a:lnTo>
                    <a:lnTo>
                      <a:pt x="700" y="565"/>
                    </a:lnTo>
                    <a:lnTo>
                      <a:pt x="644" y="562"/>
                    </a:lnTo>
                    <a:lnTo>
                      <a:pt x="591" y="559"/>
                    </a:lnTo>
                    <a:lnTo>
                      <a:pt x="538" y="554"/>
                    </a:lnTo>
                    <a:lnTo>
                      <a:pt x="485" y="548"/>
                    </a:lnTo>
                    <a:lnTo>
                      <a:pt x="434" y="541"/>
                    </a:lnTo>
                    <a:lnTo>
                      <a:pt x="384" y="532"/>
                    </a:lnTo>
                    <a:lnTo>
                      <a:pt x="335" y="522"/>
                    </a:lnTo>
                    <a:lnTo>
                      <a:pt x="288" y="512"/>
                    </a:lnTo>
                    <a:lnTo>
                      <a:pt x="242" y="499"/>
                    </a:lnTo>
                    <a:lnTo>
                      <a:pt x="198" y="487"/>
                    </a:lnTo>
                    <a:lnTo>
                      <a:pt x="155" y="472"/>
                    </a:lnTo>
                    <a:lnTo>
                      <a:pt x="114" y="457"/>
                    </a:lnTo>
                    <a:lnTo>
                      <a:pt x="74" y="440"/>
                    </a:lnTo>
                    <a:lnTo>
                      <a:pt x="37" y="424"/>
                    </a:lnTo>
                    <a:lnTo>
                      <a:pt x="0" y="406"/>
                    </a:lnTo>
                    <a:lnTo>
                      <a:pt x="10" y="427"/>
                    </a:lnTo>
                    <a:lnTo>
                      <a:pt x="20" y="448"/>
                    </a:lnTo>
                    <a:lnTo>
                      <a:pt x="32" y="468"/>
                    </a:lnTo>
                    <a:lnTo>
                      <a:pt x="47" y="489"/>
                    </a:lnTo>
                    <a:lnTo>
                      <a:pt x="62" y="509"/>
                    </a:lnTo>
                    <a:lnTo>
                      <a:pt x="80" y="527"/>
                    </a:lnTo>
                    <a:lnTo>
                      <a:pt x="100" y="547"/>
                    </a:lnTo>
                    <a:lnTo>
                      <a:pt x="121" y="564"/>
                    </a:lnTo>
                    <a:lnTo>
                      <a:pt x="144" y="583"/>
                    </a:lnTo>
                    <a:lnTo>
                      <a:pt x="168" y="600"/>
                    </a:lnTo>
                    <a:lnTo>
                      <a:pt x="194" y="617"/>
                    </a:lnTo>
                    <a:lnTo>
                      <a:pt x="222" y="633"/>
                    </a:lnTo>
                    <a:lnTo>
                      <a:pt x="250" y="649"/>
                    </a:lnTo>
                    <a:lnTo>
                      <a:pt x="279" y="664"/>
                    </a:lnTo>
                    <a:lnTo>
                      <a:pt x="312" y="678"/>
                    </a:lnTo>
                    <a:lnTo>
                      <a:pt x="344" y="693"/>
                    </a:lnTo>
                    <a:lnTo>
                      <a:pt x="378" y="705"/>
                    </a:lnTo>
                    <a:lnTo>
                      <a:pt x="413" y="717"/>
                    </a:lnTo>
                    <a:lnTo>
                      <a:pt x="449" y="730"/>
                    </a:lnTo>
                    <a:lnTo>
                      <a:pt x="486" y="740"/>
                    </a:lnTo>
                    <a:lnTo>
                      <a:pt x="524" y="751"/>
                    </a:lnTo>
                    <a:lnTo>
                      <a:pt x="565" y="760"/>
                    </a:lnTo>
                    <a:lnTo>
                      <a:pt x="605" y="769"/>
                    </a:lnTo>
                    <a:lnTo>
                      <a:pt x="646" y="776"/>
                    </a:lnTo>
                    <a:lnTo>
                      <a:pt x="688" y="784"/>
                    </a:lnTo>
                    <a:lnTo>
                      <a:pt x="731" y="790"/>
                    </a:lnTo>
                    <a:lnTo>
                      <a:pt x="774" y="795"/>
                    </a:lnTo>
                    <a:lnTo>
                      <a:pt x="819" y="799"/>
                    </a:lnTo>
                    <a:lnTo>
                      <a:pt x="864" y="803"/>
                    </a:lnTo>
                    <a:lnTo>
                      <a:pt x="910" y="805"/>
                    </a:lnTo>
                    <a:lnTo>
                      <a:pt x="956" y="807"/>
                    </a:lnTo>
                    <a:lnTo>
                      <a:pt x="1004" y="807"/>
                    </a:lnTo>
                    <a:lnTo>
                      <a:pt x="1056" y="807"/>
                    </a:lnTo>
                    <a:lnTo>
                      <a:pt x="1107" y="805"/>
                    </a:lnTo>
                    <a:lnTo>
                      <a:pt x="1159" y="802"/>
                    </a:lnTo>
                    <a:lnTo>
                      <a:pt x="1208" y="798"/>
                    </a:lnTo>
                    <a:lnTo>
                      <a:pt x="1258" y="792"/>
                    </a:lnTo>
                    <a:lnTo>
                      <a:pt x="1307" y="786"/>
                    </a:lnTo>
                    <a:lnTo>
                      <a:pt x="1353" y="778"/>
                    </a:lnTo>
                    <a:lnTo>
                      <a:pt x="1400" y="769"/>
                    </a:lnTo>
                    <a:lnTo>
                      <a:pt x="1445" y="760"/>
                    </a:lnTo>
                    <a:lnTo>
                      <a:pt x="1489" y="750"/>
                    </a:lnTo>
                    <a:lnTo>
                      <a:pt x="1531" y="737"/>
                    </a:lnTo>
                    <a:lnTo>
                      <a:pt x="1572" y="725"/>
                    </a:lnTo>
                    <a:lnTo>
                      <a:pt x="1613" y="711"/>
                    </a:lnTo>
                    <a:lnTo>
                      <a:pt x="1651" y="697"/>
                    </a:lnTo>
                    <a:lnTo>
                      <a:pt x="1688" y="682"/>
                    </a:lnTo>
                    <a:lnTo>
                      <a:pt x="1723" y="666"/>
                    </a:lnTo>
                    <a:lnTo>
                      <a:pt x="1757" y="649"/>
                    </a:lnTo>
                    <a:lnTo>
                      <a:pt x="1789" y="632"/>
                    </a:lnTo>
                    <a:lnTo>
                      <a:pt x="1819" y="613"/>
                    </a:lnTo>
                    <a:lnTo>
                      <a:pt x="1848" y="594"/>
                    </a:lnTo>
                    <a:lnTo>
                      <a:pt x="1874" y="575"/>
                    </a:lnTo>
                    <a:lnTo>
                      <a:pt x="1899" y="554"/>
                    </a:lnTo>
                    <a:lnTo>
                      <a:pt x="1922" y="533"/>
                    </a:lnTo>
                    <a:lnTo>
                      <a:pt x="1941" y="512"/>
                    </a:lnTo>
                    <a:lnTo>
                      <a:pt x="1960" y="490"/>
                    </a:lnTo>
                    <a:lnTo>
                      <a:pt x="1976" y="467"/>
                    </a:lnTo>
                    <a:lnTo>
                      <a:pt x="1990" y="444"/>
                    </a:lnTo>
                    <a:lnTo>
                      <a:pt x="2001" y="422"/>
                    </a:lnTo>
                    <a:lnTo>
                      <a:pt x="2010" y="398"/>
                    </a:lnTo>
                    <a:lnTo>
                      <a:pt x="2017" y="373"/>
                    </a:lnTo>
                    <a:lnTo>
                      <a:pt x="2021" y="348"/>
                    </a:lnTo>
                    <a:lnTo>
                      <a:pt x="2022" y="324"/>
                    </a:lnTo>
                    <a:lnTo>
                      <a:pt x="2022" y="312"/>
                    </a:lnTo>
                    <a:lnTo>
                      <a:pt x="2021" y="301"/>
                    </a:lnTo>
                    <a:lnTo>
                      <a:pt x="2019" y="289"/>
                    </a:lnTo>
                    <a:lnTo>
                      <a:pt x="2017" y="278"/>
                    </a:lnTo>
                    <a:lnTo>
                      <a:pt x="2015" y="267"/>
                    </a:lnTo>
                    <a:lnTo>
                      <a:pt x="2011" y="255"/>
                    </a:lnTo>
                    <a:lnTo>
                      <a:pt x="2007" y="244"/>
                    </a:lnTo>
                    <a:lnTo>
                      <a:pt x="2003" y="233"/>
                    </a:lnTo>
                    <a:lnTo>
                      <a:pt x="1994" y="211"/>
                    </a:lnTo>
                    <a:lnTo>
                      <a:pt x="1981" y="189"/>
                    </a:lnTo>
                    <a:lnTo>
                      <a:pt x="1967" y="168"/>
                    </a:lnTo>
                    <a:lnTo>
                      <a:pt x="1951" y="147"/>
                    </a:lnTo>
                    <a:lnTo>
                      <a:pt x="1933" y="127"/>
                    </a:lnTo>
                    <a:lnTo>
                      <a:pt x="1913" y="107"/>
                    </a:lnTo>
                    <a:lnTo>
                      <a:pt x="1892" y="88"/>
                    </a:lnTo>
                    <a:lnTo>
                      <a:pt x="1868" y="69"/>
                    </a:lnTo>
                    <a:lnTo>
                      <a:pt x="1843" y="51"/>
                    </a:lnTo>
                    <a:lnTo>
                      <a:pt x="1816" y="33"/>
                    </a:lnTo>
                    <a:lnTo>
                      <a:pt x="1788" y="16"/>
                    </a:lnTo>
                    <a:lnTo>
                      <a:pt x="1758" y="0"/>
                    </a:lnTo>
                    <a:close/>
                  </a:path>
                </a:pathLst>
              </a:custGeom>
              <a:solidFill>
                <a:srgbClr val="A42B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72" name="Freeform 152"/>
              <p:cNvSpPr>
                <a:spLocks/>
              </p:cNvSpPr>
              <p:nvPr/>
            </p:nvSpPr>
            <p:spPr bwMode="auto">
              <a:xfrm>
                <a:off x="3570" y="358"/>
                <a:ext cx="11" cy="12"/>
              </a:xfrm>
              <a:custGeom>
                <a:avLst/>
                <a:gdLst>
                  <a:gd name="T0" fmla="*/ 0 w 80"/>
                  <a:gd name="T1" fmla="*/ 0 h 81"/>
                  <a:gd name="T2" fmla="*/ 0 w 80"/>
                  <a:gd name="T3" fmla="*/ 0 h 81"/>
                  <a:gd name="T4" fmla="*/ 0 w 80"/>
                  <a:gd name="T5" fmla="*/ 0 h 81"/>
                  <a:gd name="T6" fmla="*/ 0 w 80"/>
                  <a:gd name="T7" fmla="*/ 0 h 81"/>
                  <a:gd name="T8" fmla="*/ 0 w 80"/>
                  <a:gd name="T9" fmla="*/ 0 h 81"/>
                  <a:gd name="T10" fmla="*/ 0 w 80"/>
                  <a:gd name="T11" fmla="*/ 0 h 81"/>
                  <a:gd name="T12" fmla="*/ 0 w 80"/>
                  <a:gd name="T13" fmla="*/ 0 h 81"/>
                  <a:gd name="T14" fmla="*/ 0 w 80"/>
                  <a:gd name="T15" fmla="*/ 0 h 81"/>
                  <a:gd name="T16" fmla="*/ 0 w 80"/>
                  <a:gd name="T17" fmla="*/ 0 h 81"/>
                  <a:gd name="T18" fmla="*/ 0 w 80"/>
                  <a:gd name="T19" fmla="*/ 0 h 81"/>
                  <a:gd name="T20" fmla="*/ 0 w 80"/>
                  <a:gd name="T21" fmla="*/ 0 h 81"/>
                  <a:gd name="T22" fmla="*/ 0 w 80"/>
                  <a:gd name="T23" fmla="*/ 0 h 81"/>
                  <a:gd name="T24" fmla="*/ 0 w 80"/>
                  <a:gd name="T25" fmla="*/ 0 h 81"/>
                  <a:gd name="T26" fmla="*/ 0 w 80"/>
                  <a:gd name="T27" fmla="*/ 0 h 81"/>
                  <a:gd name="T28" fmla="*/ 0 w 80"/>
                  <a:gd name="T29" fmla="*/ 0 h 81"/>
                  <a:gd name="T30" fmla="*/ 0 w 80"/>
                  <a:gd name="T31" fmla="*/ 0 h 81"/>
                  <a:gd name="T32" fmla="*/ 0 w 80"/>
                  <a:gd name="T33" fmla="*/ 0 h 81"/>
                  <a:gd name="T34" fmla="*/ 0 w 80"/>
                  <a:gd name="T35" fmla="*/ 0 h 81"/>
                  <a:gd name="T36" fmla="*/ 0 w 80"/>
                  <a:gd name="T37" fmla="*/ 0 h 81"/>
                  <a:gd name="T38" fmla="*/ 0 w 80"/>
                  <a:gd name="T39" fmla="*/ 0 h 81"/>
                  <a:gd name="T40" fmla="*/ 0 w 80"/>
                  <a:gd name="T41" fmla="*/ 0 h 81"/>
                  <a:gd name="T42" fmla="*/ 0 w 80"/>
                  <a:gd name="T43" fmla="*/ 0 h 81"/>
                  <a:gd name="T44" fmla="*/ 0 w 80"/>
                  <a:gd name="T45" fmla="*/ 0 h 81"/>
                  <a:gd name="T46" fmla="*/ 0 w 80"/>
                  <a:gd name="T47" fmla="*/ 0 h 81"/>
                  <a:gd name="T48" fmla="*/ 0 w 80"/>
                  <a:gd name="T49" fmla="*/ 0 h 81"/>
                  <a:gd name="T50" fmla="*/ 0 w 80"/>
                  <a:gd name="T51" fmla="*/ 0 h 81"/>
                  <a:gd name="T52" fmla="*/ 0 w 80"/>
                  <a:gd name="T53" fmla="*/ 0 h 81"/>
                  <a:gd name="T54" fmla="*/ 0 w 80"/>
                  <a:gd name="T55" fmla="*/ 0 h 81"/>
                  <a:gd name="T56" fmla="*/ 0 w 80"/>
                  <a:gd name="T57" fmla="*/ 0 h 81"/>
                  <a:gd name="T58" fmla="*/ 0 w 80"/>
                  <a:gd name="T59" fmla="*/ 0 h 81"/>
                  <a:gd name="T60" fmla="*/ 0 w 80"/>
                  <a:gd name="T61" fmla="*/ 0 h 81"/>
                  <a:gd name="T62" fmla="*/ 0 w 80"/>
                  <a:gd name="T63" fmla="*/ 0 h 81"/>
                  <a:gd name="T64" fmla="*/ 0 w 80"/>
                  <a:gd name="T65" fmla="*/ 0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0"/>
                  <a:gd name="T100" fmla="*/ 0 h 81"/>
                  <a:gd name="T101" fmla="*/ 80 w 80"/>
                  <a:gd name="T102" fmla="*/ 81 h 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0" h="81">
                    <a:moveTo>
                      <a:pt x="80" y="41"/>
                    </a:moveTo>
                    <a:lnTo>
                      <a:pt x="79" y="49"/>
                    </a:lnTo>
                    <a:lnTo>
                      <a:pt x="76" y="56"/>
                    </a:lnTo>
                    <a:lnTo>
                      <a:pt x="73" y="63"/>
                    </a:lnTo>
                    <a:lnTo>
                      <a:pt x="68" y="70"/>
                    </a:lnTo>
                    <a:lnTo>
                      <a:pt x="62" y="74"/>
                    </a:lnTo>
                    <a:lnTo>
                      <a:pt x="56" y="78"/>
                    </a:lnTo>
                    <a:lnTo>
                      <a:pt x="47" y="80"/>
                    </a:lnTo>
                    <a:lnTo>
                      <a:pt x="40" y="81"/>
                    </a:lnTo>
                    <a:lnTo>
                      <a:pt x="32" y="80"/>
                    </a:lnTo>
                    <a:lnTo>
                      <a:pt x="24" y="78"/>
                    </a:lnTo>
                    <a:lnTo>
                      <a:pt x="17" y="74"/>
                    </a:lnTo>
                    <a:lnTo>
                      <a:pt x="11" y="70"/>
                    </a:lnTo>
                    <a:lnTo>
                      <a:pt x="6" y="63"/>
                    </a:lnTo>
                    <a:lnTo>
                      <a:pt x="3" y="56"/>
                    </a:lnTo>
                    <a:lnTo>
                      <a:pt x="0" y="49"/>
                    </a:lnTo>
                    <a:lnTo>
                      <a:pt x="0" y="41"/>
                    </a:lnTo>
                    <a:lnTo>
                      <a:pt x="0" y="32"/>
                    </a:lnTo>
                    <a:lnTo>
                      <a:pt x="3" y="25"/>
                    </a:lnTo>
                    <a:lnTo>
                      <a:pt x="6" y="18"/>
                    </a:lnTo>
                    <a:lnTo>
                      <a:pt x="11" y="12"/>
                    </a:lnTo>
                    <a:lnTo>
                      <a:pt x="17" y="8"/>
                    </a:lnTo>
                    <a:lnTo>
                      <a:pt x="24" y="3"/>
                    </a:lnTo>
                    <a:lnTo>
                      <a:pt x="32" y="1"/>
                    </a:lnTo>
                    <a:lnTo>
                      <a:pt x="40" y="0"/>
                    </a:lnTo>
                    <a:lnTo>
                      <a:pt x="47" y="1"/>
                    </a:lnTo>
                    <a:lnTo>
                      <a:pt x="56" y="3"/>
                    </a:lnTo>
                    <a:lnTo>
                      <a:pt x="62" y="8"/>
                    </a:lnTo>
                    <a:lnTo>
                      <a:pt x="68" y="12"/>
                    </a:lnTo>
                    <a:lnTo>
                      <a:pt x="73" y="18"/>
                    </a:lnTo>
                    <a:lnTo>
                      <a:pt x="76" y="25"/>
                    </a:lnTo>
                    <a:lnTo>
                      <a:pt x="79" y="32"/>
                    </a:lnTo>
                    <a:lnTo>
                      <a:pt x="80" y="41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73" name="Freeform 153"/>
              <p:cNvSpPr>
                <a:spLocks/>
              </p:cNvSpPr>
              <p:nvPr/>
            </p:nvSpPr>
            <p:spPr bwMode="auto">
              <a:xfrm>
                <a:off x="3624" y="353"/>
                <a:ext cx="11" cy="11"/>
              </a:xfrm>
              <a:custGeom>
                <a:avLst/>
                <a:gdLst>
                  <a:gd name="T0" fmla="*/ 0 w 81"/>
                  <a:gd name="T1" fmla="*/ 0 h 81"/>
                  <a:gd name="T2" fmla="*/ 0 w 81"/>
                  <a:gd name="T3" fmla="*/ 0 h 81"/>
                  <a:gd name="T4" fmla="*/ 0 w 81"/>
                  <a:gd name="T5" fmla="*/ 0 h 81"/>
                  <a:gd name="T6" fmla="*/ 0 w 81"/>
                  <a:gd name="T7" fmla="*/ 0 h 81"/>
                  <a:gd name="T8" fmla="*/ 0 w 81"/>
                  <a:gd name="T9" fmla="*/ 0 h 81"/>
                  <a:gd name="T10" fmla="*/ 0 w 81"/>
                  <a:gd name="T11" fmla="*/ 0 h 81"/>
                  <a:gd name="T12" fmla="*/ 0 w 81"/>
                  <a:gd name="T13" fmla="*/ 0 h 81"/>
                  <a:gd name="T14" fmla="*/ 0 w 81"/>
                  <a:gd name="T15" fmla="*/ 0 h 81"/>
                  <a:gd name="T16" fmla="*/ 0 w 81"/>
                  <a:gd name="T17" fmla="*/ 0 h 81"/>
                  <a:gd name="T18" fmla="*/ 0 w 81"/>
                  <a:gd name="T19" fmla="*/ 0 h 81"/>
                  <a:gd name="T20" fmla="*/ 0 w 81"/>
                  <a:gd name="T21" fmla="*/ 0 h 81"/>
                  <a:gd name="T22" fmla="*/ 0 w 81"/>
                  <a:gd name="T23" fmla="*/ 0 h 81"/>
                  <a:gd name="T24" fmla="*/ 0 w 81"/>
                  <a:gd name="T25" fmla="*/ 0 h 81"/>
                  <a:gd name="T26" fmla="*/ 0 w 81"/>
                  <a:gd name="T27" fmla="*/ 0 h 81"/>
                  <a:gd name="T28" fmla="*/ 0 w 81"/>
                  <a:gd name="T29" fmla="*/ 0 h 81"/>
                  <a:gd name="T30" fmla="*/ 0 w 81"/>
                  <a:gd name="T31" fmla="*/ 0 h 81"/>
                  <a:gd name="T32" fmla="*/ 0 w 81"/>
                  <a:gd name="T33" fmla="*/ 0 h 81"/>
                  <a:gd name="T34" fmla="*/ 0 w 81"/>
                  <a:gd name="T35" fmla="*/ 0 h 81"/>
                  <a:gd name="T36" fmla="*/ 0 w 81"/>
                  <a:gd name="T37" fmla="*/ 0 h 81"/>
                  <a:gd name="T38" fmla="*/ 0 w 81"/>
                  <a:gd name="T39" fmla="*/ 0 h 81"/>
                  <a:gd name="T40" fmla="*/ 0 w 81"/>
                  <a:gd name="T41" fmla="*/ 0 h 81"/>
                  <a:gd name="T42" fmla="*/ 0 w 81"/>
                  <a:gd name="T43" fmla="*/ 0 h 81"/>
                  <a:gd name="T44" fmla="*/ 0 w 81"/>
                  <a:gd name="T45" fmla="*/ 0 h 81"/>
                  <a:gd name="T46" fmla="*/ 0 w 81"/>
                  <a:gd name="T47" fmla="*/ 0 h 81"/>
                  <a:gd name="T48" fmla="*/ 0 w 81"/>
                  <a:gd name="T49" fmla="*/ 0 h 81"/>
                  <a:gd name="T50" fmla="*/ 0 w 81"/>
                  <a:gd name="T51" fmla="*/ 0 h 81"/>
                  <a:gd name="T52" fmla="*/ 0 w 81"/>
                  <a:gd name="T53" fmla="*/ 0 h 81"/>
                  <a:gd name="T54" fmla="*/ 0 w 81"/>
                  <a:gd name="T55" fmla="*/ 0 h 81"/>
                  <a:gd name="T56" fmla="*/ 0 w 81"/>
                  <a:gd name="T57" fmla="*/ 0 h 81"/>
                  <a:gd name="T58" fmla="*/ 0 w 81"/>
                  <a:gd name="T59" fmla="*/ 0 h 81"/>
                  <a:gd name="T60" fmla="*/ 0 w 81"/>
                  <a:gd name="T61" fmla="*/ 0 h 81"/>
                  <a:gd name="T62" fmla="*/ 0 w 81"/>
                  <a:gd name="T63" fmla="*/ 0 h 81"/>
                  <a:gd name="T64" fmla="*/ 0 w 81"/>
                  <a:gd name="T65" fmla="*/ 0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1"/>
                  <a:gd name="T100" fmla="*/ 0 h 81"/>
                  <a:gd name="T101" fmla="*/ 81 w 81"/>
                  <a:gd name="T102" fmla="*/ 81 h 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1" h="81">
                    <a:moveTo>
                      <a:pt x="81" y="40"/>
                    </a:moveTo>
                    <a:lnTo>
                      <a:pt x="80" y="49"/>
                    </a:lnTo>
                    <a:lnTo>
                      <a:pt x="78" y="56"/>
                    </a:lnTo>
                    <a:lnTo>
                      <a:pt x="74" y="63"/>
                    </a:lnTo>
                    <a:lnTo>
                      <a:pt x="69" y="68"/>
                    </a:lnTo>
                    <a:lnTo>
                      <a:pt x="63" y="73"/>
                    </a:lnTo>
                    <a:lnTo>
                      <a:pt x="56" y="78"/>
                    </a:lnTo>
                    <a:lnTo>
                      <a:pt x="49" y="80"/>
                    </a:lnTo>
                    <a:lnTo>
                      <a:pt x="40" y="81"/>
                    </a:lnTo>
                    <a:lnTo>
                      <a:pt x="32" y="80"/>
                    </a:lnTo>
                    <a:lnTo>
                      <a:pt x="25" y="78"/>
                    </a:lnTo>
                    <a:lnTo>
                      <a:pt x="18" y="73"/>
                    </a:lnTo>
                    <a:lnTo>
                      <a:pt x="13" y="68"/>
                    </a:lnTo>
                    <a:lnTo>
                      <a:pt x="7" y="63"/>
                    </a:lnTo>
                    <a:lnTo>
                      <a:pt x="3" y="56"/>
                    </a:lnTo>
                    <a:lnTo>
                      <a:pt x="1" y="49"/>
                    </a:lnTo>
                    <a:lnTo>
                      <a:pt x="0" y="40"/>
                    </a:lnTo>
                    <a:lnTo>
                      <a:pt x="1" y="32"/>
                    </a:lnTo>
                    <a:lnTo>
                      <a:pt x="3" y="25"/>
                    </a:lnTo>
                    <a:lnTo>
                      <a:pt x="7" y="18"/>
                    </a:lnTo>
                    <a:lnTo>
                      <a:pt x="13" y="11"/>
                    </a:lnTo>
                    <a:lnTo>
                      <a:pt x="18" y="6"/>
                    </a:lnTo>
                    <a:lnTo>
                      <a:pt x="25" y="3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9" y="0"/>
                    </a:lnTo>
                    <a:lnTo>
                      <a:pt x="56" y="3"/>
                    </a:lnTo>
                    <a:lnTo>
                      <a:pt x="63" y="6"/>
                    </a:lnTo>
                    <a:lnTo>
                      <a:pt x="69" y="11"/>
                    </a:lnTo>
                    <a:lnTo>
                      <a:pt x="74" y="18"/>
                    </a:lnTo>
                    <a:lnTo>
                      <a:pt x="78" y="25"/>
                    </a:lnTo>
                    <a:lnTo>
                      <a:pt x="80" y="3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74" name="Freeform 154"/>
              <p:cNvSpPr>
                <a:spLocks/>
              </p:cNvSpPr>
              <p:nvPr/>
            </p:nvSpPr>
            <p:spPr bwMode="auto">
              <a:xfrm>
                <a:off x="3666" y="337"/>
                <a:ext cx="12" cy="11"/>
              </a:xfrm>
              <a:custGeom>
                <a:avLst/>
                <a:gdLst>
                  <a:gd name="T0" fmla="*/ 0 w 80"/>
                  <a:gd name="T1" fmla="*/ 0 h 81"/>
                  <a:gd name="T2" fmla="*/ 0 w 80"/>
                  <a:gd name="T3" fmla="*/ 0 h 81"/>
                  <a:gd name="T4" fmla="*/ 0 w 80"/>
                  <a:gd name="T5" fmla="*/ 0 h 81"/>
                  <a:gd name="T6" fmla="*/ 0 w 80"/>
                  <a:gd name="T7" fmla="*/ 0 h 81"/>
                  <a:gd name="T8" fmla="*/ 0 w 80"/>
                  <a:gd name="T9" fmla="*/ 0 h 81"/>
                  <a:gd name="T10" fmla="*/ 0 w 80"/>
                  <a:gd name="T11" fmla="*/ 0 h 81"/>
                  <a:gd name="T12" fmla="*/ 0 w 80"/>
                  <a:gd name="T13" fmla="*/ 0 h 81"/>
                  <a:gd name="T14" fmla="*/ 0 w 80"/>
                  <a:gd name="T15" fmla="*/ 0 h 81"/>
                  <a:gd name="T16" fmla="*/ 0 w 80"/>
                  <a:gd name="T17" fmla="*/ 0 h 81"/>
                  <a:gd name="T18" fmla="*/ 0 w 80"/>
                  <a:gd name="T19" fmla="*/ 0 h 81"/>
                  <a:gd name="T20" fmla="*/ 0 w 80"/>
                  <a:gd name="T21" fmla="*/ 0 h 81"/>
                  <a:gd name="T22" fmla="*/ 0 w 80"/>
                  <a:gd name="T23" fmla="*/ 0 h 81"/>
                  <a:gd name="T24" fmla="*/ 0 w 80"/>
                  <a:gd name="T25" fmla="*/ 0 h 81"/>
                  <a:gd name="T26" fmla="*/ 0 w 80"/>
                  <a:gd name="T27" fmla="*/ 0 h 81"/>
                  <a:gd name="T28" fmla="*/ 0 w 80"/>
                  <a:gd name="T29" fmla="*/ 0 h 81"/>
                  <a:gd name="T30" fmla="*/ 0 w 80"/>
                  <a:gd name="T31" fmla="*/ 0 h 81"/>
                  <a:gd name="T32" fmla="*/ 0 w 80"/>
                  <a:gd name="T33" fmla="*/ 0 h 81"/>
                  <a:gd name="T34" fmla="*/ 0 w 80"/>
                  <a:gd name="T35" fmla="*/ 0 h 81"/>
                  <a:gd name="T36" fmla="*/ 0 w 80"/>
                  <a:gd name="T37" fmla="*/ 0 h 81"/>
                  <a:gd name="T38" fmla="*/ 0 w 80"/>
                  <a:gd name="T39" fmla="*/ 0 h 81"/>
                  <a:gd name="T40" fmla="*/ 0 w 80"/>
                  <a:gd name="T41" fmla="*/ 0 h 81"/>
                  <a:gd name="T42" fmla="*/ 0 w 80"/>
                  <a:gd name="T43" fmla="*/ 0 h 81"/>
                  <a:gd name="T44" fmla="*/ 0 w 80"/>
                  <a:gd name="T45" fmla="*/ 0 h 81"/>
                  <a:gd name="T46" fmla="*/ 0 w 80"/>
                  <a:gd name="T47" fmla="*/ 0 h 81"/>
                  <a:gd name="T48" fmla="*/ 0 w 80"/>
                  <a:gd name="T49" fmla="*/ 0 h 81"/>
                  <a:gd name="T50" fmla="*/ 0 w 80"/>
                  <a:gd name="T51" fmla="*/ 0 h 81"/>
                  <a:gd name="T52" fmla="*/ 0 w 80"/>
                  <a:gd name="T53" fmla="*/ 0 h 81"/>
                  <a:gd name="T54" fmla="*/ 0 w 80"/>
                  <a:gd name="T55" fmla="*/ 0 h 81"/>
                  <a:gd name="T56" fmla="*/ 0 w 80"/>
                  <a:gd name="T57" fmla="*/ 0 h 81"/>
                  <a:gd name="T58" fmla="*/ 0 w 80"/>
                  <a:gd name="T59" fmla="*/ 0 h 81"/>
                  <a:gd name="T60" fmla="*/ 0 w 80"/>
                  <a:gd name="T61" fmla="*/ 0 h 81"/>
                  <a:gd name="T62" fmla="*/ 0 w 80"/>
                  <a:gd name="T63" fmla="*/ 0 h 81"/>
                  <a:gd name="T64" fmla="*/ 0 w 80"/>
                  <a:gd name="T65" fmla="*/ 0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0"/>
                  <a:gd name="T100" fmla="*/ 0 h 81"/>
                  <a:gd name="T101" fmla="*/ 80 w 80"/>
                  <a:gd name="T102" fmla="*/ 81 h 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0" h="81">
                    <a:moveTo>
                      <a:pt x="80" y="41"/>
                    </a:moveTo>
                    <a:lnTo>
                      <a:pt x="79" y="49"/>
                    </a:lnTo>
                    <a:lnTo>
                      <a:pt x="77" y="56"/>
                    </a:lnTo>
                    <a:lnTo>
                      <a:pt x="74" y="63"/>
                    </a:lnTo>
                    <a:lnTo>
                      <a:pt x="69" y="69"/>
                    </a:lnTo>
                    <a:lnTo>
                      <a:pt x="63" y="74"/>
                    </a:lnTo>
                    <a:lnTo>
                      <a:pt x="56" y="78"/>
                    </a:lnTo>
                    <a:lnTo>
                      <a:pt x="48" y="80"/>
                    </a:lnTo>
                    <a:lnTo>
                      <a:pt x="40" y="81"/>
                    </a:lnTo>
                    <a:lnTo>
                      <a:pt x="32" y="80"/>
                    </a:lnTo>
                    <a:lnTo>
                      <a:pt x="25" y="78"/>
                    </a:lnTo>
                    <a:lnTo>
                      <a:pt x="17" y="74"/>
                    </a:lnTo>
                    <a:lnTo>
                      <a:pt x="12" y="69"/>
                    </a:lnTo>
                    <a:lnTo>
                      <a:pt x="7" y="63"/>
                    </a:lnTo>
                    <a:lnTo>
                      <a:pt x="3" y="56"/>
                    </a:lnTo>
                    <a:lnTo>
                      <a:pt x="1" y="49"/>
                    </a:lnTo>
                    <a:lnTo>
                      <a:pt x="0" y="41"/>
                    </a:lnTo>
                    <a:lnTo>
                      <a:pt x="1" y="32"/>
                    </a:lnTo>
                    <a:lnTo>
                      <a:pt x="3" y="25"/>
                    </a:lnTo>
                    <a:lnTo>
                      <a:pt x="7" y="18"/>
                    </a:lnTo>
                    <a:lnTo>
                      <a:pt x="12" y="12"/>
                    </a:lnTo>
                    <a:lnTo>
                      <a:pt x="17" y="6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40" y="0"/>
                    </a:lnTo>
                    <a:lnTo>
                      <a:pt x="48" y="1"/>
                    </a:lnTo>
                    <a:lnTo>
                      <a:pt x="56" y="3"/>
                    </a:lnTo>
                    <a:lnTo>
                      <a:pt x="63" y="6"/>
                    </a:lnTo>
                    <a:lnTo>
                      <a:pt x="69" y="12"/>
                    </a:lnTo>
                    <a:lnTo>
                      <a:pt x="74" y="18"/>
                    </a:lnTo>
                    <a:lnTo>
                      <a:pt x="77" y="25"/>
                    </a:lnTo>
                    <a:lnTo>
                      <a:pt x="79" y="32"/>
                    </a:lnTo>
                    <a:lnTo>
                      <a:pt x="80" y="41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75" name="Freeform 155"/>
              <p:cNvSpPr>
                <a:spLocks/>
              </p:cNvSpPr>
              <p:nvPr/>
            </p:nvSpPr>
            <p:spPr bwMode="auto">
              <a:xfrm>
                <a:off x="3699" y="313"/>
                <a:ext cx="11" cy="11"/>
              </a:xfrm>
              <a:custGeom>
                <a:avLst/>
                <a:gdLst>
                  <a:gd name="T0" fmla="*/ 0 w 81"/>
                  <a:gd name="T1" fmla="*/ 0 h 80"/>
                  <a:gd name="T2" fmla="*/ 0 w 81"/>
                  <a:gd name="T3" fmla="*/ 0 h 80"/>
                  <a:gd name="T4" fmla="*/ 0 w 81"/>
                  <a:gd name="T5" fmla="*/ 0 h 80"/>
                  <a:gd name="T6" fmla="*/ 0 w 81"/>
                  <a:gd name="T7" fmla="*/ 0 h 80"/>
                  <a:gd name="T8" fmla="*/ 0 w 81"/>
                  <a:gd name="T9" fmla="*/ 0 h 80"/>
                  <a:gd name="T10" fmla="*/ 0 w 81"/>
                  <a:gd name="T11" fmla="*/ 0 h 80"/>
                  <a:gd name="T12" fmla="*/ 0 w 81"/>
                  <a:gd name="T13" fmla="*/ 0 h 80"/>
                  <a:gd name="T14" fmla="*/ 0 w 81"/>
                  <a:gd name="T15" fmla="*/ 0 h 80"/>
                  <a:gd name="T16" fmla="*/ 0 w 81"/>
                  <a:gd name="T17" fmla="*/ 0 h 80"/>
                  <a:gd name="T18" fmla="*/ 0 w 81"/>
                  <a:gd name="T19" fmla="*/ 0 h 80"/>
                  <a:gd name="T20" fmla="*/ 0 w 81"/>
                  <a:gd name="T21" fmla="*/ 0 h 80"/>
                  <a:gd name="T22" fmla="*/ 0 w 81"/>
                  <a:gd name="T23" fmla="*/ 0 h 80"/>
                  <a:gd name="T24" fmla="*/ 0 w 81"/>
                  <a:gd name="T25" fmla="*/ 0 h 80"/>
                  <a:gd name="T26" fmla="*/ 0 w 81"/>
                  <a:gd name="T27" fmla="*/ 0 h 80"/>
                  <a:gd name="T28" fmla="*/ 0 w 81"/>
                  <a:gd name="T29" fmla="*/ 0 h 80"/>
                  <a:gd name="T30" fmla="*/ 0 w 81"/>
                  <a:gd name="T31" fmla="*/ 0 h 80"/>
                  <a:gd name="T32" fmla="*/ 0 w 81"/>
                  <a:gd name="T33" fmla="*/ 0 h 80"/>
                  <a:gd name="T34" fmla="*/ 0 w 81"/>
                  <a:gd name="T35" fmla="*/ 0 h 80"/>
                  <a:gd name="T36" fmla="*/ 0 w 81"/>
                  <a:gd name="T37" fmla="*/ 0 h 80"/>
                  <a:gd name="T38" fmla="*/ 0 w 81"/>
                  <a:gd name="T39" fmla="*/ 0 h 80"/>
                  <a:gd name="T40" fmla="*/ 0 w 81"/>
                  <a:gd name="T41" fmla="*/ 0 h 80"/>
                  <a:gd name="T42" fmla="*/ 0 w 81"/>
                  <a:gd name="T43" fmla="*/ 0 h 80"/>
                  <a:gd name="T44" fmla="*/ 0 w 81"/>
                  <a:gd name="T45" fmla="*/ 0 h 80"/>
                  <a:gd name="T46" fmla="*/ 0 w 81"/>
                  <a:gd name="T47" fmla="*/ 0 h 80"/>
                  <a:gd name="T48" fmla="*/ 0 w 81"/>
                  <a:gd name="T49" fmla="*/ 0 h 80"/>
                  <a:gd name="T50" fmla="*/ 0 w 81"/>
                  <a:gd name="T51" fmla="*/ 0 h 80"/>
                  <a:gd name="T52" fmla="*/ 0 w 81"/>
                  <a:gd name="T53" fmla="*/ 0 h 80"/>
                  <a:gd name="T54" fmla="*/ 0 w 81"/>
                  <a:gd name="T55" fmla="*/ 0 h 80"/>
                  <a:gd name="T56" fmla="*/ 0 w 81"/>
                  <a:gd name="T57" fmla="*/ 0 h 80"/>
                  <a:gd name="T58" fmla="*/ 0 w 81"/>
                  <a:gd name="T59" fmla="*/ 0 h 80"/>
                  <a:gd name="T60" fmla="*/ 0 w 81"/>
                  <a:gd name="T61" fmla="*/ 0 h 80"/>
                  <a:gd name="T62" fmla="*/ 0 w 81"/>
                  <a:gd name="T63" fmla="*/ 0 h 80"/>
                  <a:gd name="T64" fmla="*/ 0 w 81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1"/>
                  <a:gd name="T100" fmla="*/ 0 h 80"/>
                  <a:gd name="T101" fmla="*/ 81 w 81"/>
                  <a:gd name="T102" fmla="*/ 80 h 8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1" h="80">
                    <a:moveTo>
                      <a:pt x="81" y="40"/>
                    </a:moveTo>
                    <a:lnTo>
                      <a:pt x="81" y="48"/>
                    </a:lnTo>
                    <a:lnTo>
                      <a:pt x="78" y="56"/>
                    </a:lnTo>
                    <a:lnTo>
                      <a:pt x="75" y="63"/>
                    </a:lnTo>
                    <a:lnTo>
                      <a:pt x="69" y="69"/>
                    </a:lnTo>
                    <a:lnTo>
                      <a:pt x="63" y="74"/>
                    </a:lnTo>
                    <a:lnTo>
                      <a:pt x="56" y="77"/>
                    </a:lnTo>
                    <a:lnTo>
                      <a:pt x="49" y="79"/>
                    </a:lnTo>
                    <a:lnTo>
                      <a:pt x="40" y="80"/>
                    </a:lnTo>
                    <a:lnTo>
                      <a:pt x="32" y="79"/>
                    </a:lnTo>
                    <a:lnTo>
                      <a:pt x="25" y="77"/>
                    </a:lnTo>
                    <a:lnTo>
                      <a:pt x="19" y="74"/>
                    </a:lnTo>
                    <a:lnTo>
                      <a:pt x="12" y="69"/>
                    </a:lnTo>
                    <a:lnTo>
                      <a:pt x="7" y="63"/>
                    </a:lnTo>
                    <a:lnTo>
                      <a:pt x="3" y="56"/>
                    </a:lnTo>
                    <a:lnTo>
                      <a:pt x="1" y="48"/>
                    </a:lnTo>
                    <a:lnTo>
                      <a:pt x="0" y="40"/>
                    </a:lnTo>
                    <a:lnTo>
                      <a:pt x="1" y="32"/>
                    </a:lnTo>
                    <a:lnTo>
                      <a:pt x="3" y="25"/>
                    </a:lnTo>
                    <a:lnTo>
                      <a:pt x="7" y="17"/>
                    </a:lnTo>
                    <a:lnTo>
                      <a:pt x="12" y="12"/>
                    </a:lnTo>
                    <a:lnTo>
                      <a:pt x="19" y="7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40" y="0"/>
                    </a:lnTo>
                    <a:lnTo>
                      <a:pt x="49" y="1"/>
                    </a:lnTo>
                    <a:lnTo>
                      <a:pt x="56" y="3"/>
                    </a:lnTo>
                    <a:lnTo>
                      <a:pt x="63" y="7"/>
                    </a:lnTo>
                    <a:lnTo>
                      <a:pt x="69" y="12"/>
                    </a:lnTo>
                    <a:lnTo>
                      <a:pt x="75" y="17"/>
                    </a:lnTo>
                    <a:lnTo>
                      <a:pt x="78" y="25"/>
                    </a:lnTo>
                    <a:lnTo>
                      <a:pt x="81" y="32"/>
                    </a:lnTo>
                    <a:lnTo>
                      <a:pt x="81" y="40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76" name="Freeform 156"/>
              <p:cNvSpPr>
                <a:spLocks/>
              </p:cNvSpPr>
              <p:nvPr/>
            </p:nvSpPr>
            <p:spPr bwMode="auto">
              <a:xfrm>
                <a:off x="3511" y="354"/>
                <a:ext cx="11" cy="11"/>
              </a:xfrm>
              <a:custGeom>
                <a:avLst/>
                <a:gdLst>
                  <a:gd name="T0" fmla="*/ 0 w 80"/>
                  <a:gd name="T1" fmla="*/ 0 h 81"/>
                  <a:gd name="T2" fmla="*/ 0 w 80"/>
                  <a:gd name="T3" fmla="*/ 0 h 81"/>
                  <a:gd name="T4" fmla="*/ 0 w 80"/>
                  <a:gd name="T5" fmla="*/ 0 h 81"/>
                  <a:gd name="T6" fmla="*/ 0 w 80"/>
                  <a:gd name="T7" fmla="*/ 0 h 81"/>
                  <a:gd name="T8" fmla="*/ 0 w 80"/>
                  <a:gd name="T9" fmla="*/ 0 h 81"/>
                  <a:gd name="T10" fmla="*/ 0 w 80"/>
                  <a:gd name="T11" fmla="*/ 0 h 81"/>
                  <a:gd name="T12" fmla="*/ 0 w 80"/>
                  <a:gd name="T13" fmla="*/ 0 h 81"/>
                  <a:gd name="T14" fmla="*/ 0 w 80"/>
                  <a:gd name="T15" fmla="*/ 0 h 81"/>
                  <a:gd name="T16" fmla="*/ 0 w 80"/>
                  <a:gd name="T17" fmla="*/ 0 h 81"/>
                  <a:gd name="T18" fmla="*/ 0 w 80"/>
                  <a:gd name="T19" fmla="*/ 0 h 81"/>
                  <a:gd name="T20" fmla="*/ 0 w 80"/>
                  <a:gd name="T21" fmla="*/ 0 h 81"/>
                  <a:gd name="T22" fmla="*/ 0 w 80"/>
                  <a:gd name="T23" fmla="*/ 0 h 81"/>
                  <a:gd name="T24" fmla="*/ 0 w 80"/>
                  <a:gd name="T25" fmla="*/ 0 h 81"/>
                  <a:gd name="T26" fmla="*/ 0 w 80"/>
                  <a:gd name="T27" fmla="*/ 0 h 81"/>
                  <a:gd name="T28" fmla="*/ 0 w 80"/>
                  <a:gd name="T29" fmla="*/ 0 h 81"/>
                  <a:gd name="T30" fmla="*/ 0 w 80"/>
                  <a:gd name="T31" fmla="*/ 0 h 81"/>
                  <a:gd name="T32" fmla="*/ 0 w 80"/>
                  <a:gd name="T33" fmla="*/ 0 h 81"/>
                  <a:gd name="T34" fmla="*/ 0 w 80"/>
                  <a:gd name="T35" fmla="*/ 0 h 81"/>
                  <a:gd name="T36" fmla="*/ 0 w 80"/>
                  <a:gd name="T37" fmla="*/ 0 h 81"/>
                  <a:gd name="T38" fmla="*/ 0 w 80"/>
                  <a:gd name="T39" fmla="*/ 0 h 81"/>
                  <a:gd name="T40" fmla="*/ 0 w 80"/>
                  <a:gd name="T41" fmla="*/ 0 h 81"/>
                  <a:gd name="T42" fmla="*/ 0 w 80"/>
                  <a:gd name="T43" fmla="*/ 0 h 81"/>
                  <a:gd name="T44" fmla="*/ 0 w 80"/>
                  <a:gd name="T45" fmla="*/ 0 h 81"/>
                  <a:gd name="T46" fmla="*/ 0 w 80"/>
                  <a:gd name="T47" fmla="*/ 0 h 81"/>
                  <a:gd name="T48" fmla="*/ 0 w 80"/>
                  <a:gd name="T49" fmla="*/ 0 h 81"/>
                  <a:gd name="T50" fmla="*/ 0 w 80"/>
                  <a:gd name="T51" fmla="*/ 0 h 81"/>
                  <a:gd name="T52" fmla="*/ 0 w 80"/>
                  <a:gd name="T53" fmla="*/ 0 h 81"/>
                  <a:gd name="T54" fmla="*/ 0 w 80"/>
                  <a:gd name="T55" fmla="*/ 0 h 81"/>
                  <a:gd name="T56" fmla="*/ 0 w 80"/>
                  <a:gd name="T57" fmla="*/ 0 h 81"/>
                  <a:gd name="T58" fmla="*/ 0 w 80"/>
                  <a:gd name="T59" fmla="*/ 0 h 81"/>
                  <a:gd name="T60" fmla="*/ 0 w 80"/>
                  <a:gd name="T61" fmla="*/ 0 h 81"/>
                  <a:gd name="T62" fmla="*/ 0 w 80"/>
                  <a:gd name="T63" fmla="*/ 0 h 81"/>
                  <a:gd name="T64" fmla="*/ 0 w 80"/>
                  <a:gd name="T65" fmla="*/ 0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0"/>
                  <a:gd name="T100" fmla="*/ 0 h 81"/>
                  <a:gd name="T101" fmla="*/ 80 w 80"/>
                  <a:gd name="T102" fmla="*/ 81 h 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0" h="81">
                    <a:moveTo>
                      <a:pt x="80" y="41"/>
                    </a:moveTo>
                    <a:lnTo>
                      <a:pt x="79" y="49"/>
                    </a:lnTo>
                    <a:lnTo>
                      <a:pt x="77" y="56"/>
                    </a:lnTo>
                    <a:lnTo>
                      <a:pt x="73" y="63"/>
                    </a:lnTo>
                    <a:lnTo>
                      <a:pt x="68" y="69"/>
                    </a:lnTo>
                    <a:lnTo>
                      <a:pt x="63" y="75"/>
                    </a:lnTo>
                    <a:lnTo>
                      <a:pt x="55" y="78"/>
                    </a:lnTo>
                    <a:lnTo>
                      <a:pt x="48" y="80"/>
                    </a:lnTo>
                    <a:lnTo>
                      <a:pt x="40" y="81"/>
                    </a:lnTo>
                    <a:lnTo>
                      <a:pt x="32" y="80"/>
                    </a:lnTo>
                    <a:lnTo>
                      <a:pt x="24" y="78"/>
                    </a:lnTo>
                    <a:lnTo>
                      <a:pt x="17" y="75"/>
                    </a:lnTo>
                    <a:lnTo>
                      <a:pt x="11" y="69"/>
                    </a:lnTo>
                    <a:lnTo>
                      <a:pt x="6" y="63"/>
                    </a:lnTo>
                    <a:lnTo>
                      <a:pt x="3" y="56"/>
                    </a:lnTo>
                    <a:lnTo>
                      <a:pt x="1" y="49"/>
                    </a:lnTo>
                    <a:lnTo>
                      <a:pt x="0" y="41"/>
                    </a:lnTo>
                    <a:lnTo>
                      <a:pt x="1" y="32"/>
                    </a:lnTo>
                    <a:lnTo>
                      <a:pt x="3" y="25"/>
                    </a:lnTo>
                    <a:lnTo>
                      <a:pt x="6" y="19"/>
                    </a:lnTo>
                    <a:lnTo>
                      <a:pt x="11" y="13"/>
                    </a:lnTo>
                    <a:lnTo>
                      <a:pt x="17" y="7"/>
                    </a:lnTo>
                    <a:lnTo>
                      <a:pt x="24" y="3"/>
                    </a:lnTo>
                    <a:lnTo>
                      <a:pt x="32" y="1"/>
                    </a:lnTo>
                    <a:lnTo>
                      <a:pt x="40" y="0"/>
                    </a:lnTo>
                    <a:lnTo>
                      <a:pt x="48" y="1"/>
                    </a:lnTo>
                    <a:lnTo>
                      <a:pt x="55" y="3"/>
                    </a:lnTo>
                    <a:lnTo>
                      <a:pt x="63" y="7"/>
                    </a:lnTo>
                    <a:lnTo>
                      <a:pt x="68" y="13"/>
                    </a:lnTo>
                    <a:lnTo>
                      <a:pt x="73" y="19"/>
                    </a:lnTo>
                    <a:lnTo>
                      <a:pt x="77" y="25"/>
                    </a:lnTo>
                    <a:lnTo>
                      <a:pt x="79" y="32"/>
                    </a:lnTo>
                    <a:lnTo>
                      <a:pt x="80" y="41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77" name="Freeform 157"/>
              <p:cNvSpPr>
                <a:spLocks/>
              </p:cNvSpPr>
              <p:nvPr/>
            </p:nvSpPr>
            <p:spPr bwMode="auto">
              <a:xfrm>
                <a:off x="3464" y="341"/>
                <a:ext cx="12" cy="11"/>
              </a:xfrm>
              <a:custGeom>
                <a:avLst/>
                <a:gdLst>
                  <a:gd name="T0" fmla="*/ 0 w 81"/>
                  <a:gd name="T1" fmla="*/ 0 h 81"/>
                  <a:gd name="T2" fmla="*/ 0 w 81"/>
                  <a:gd name="T3" fmla="*/ 0 h 81"/>
                  <a:gd name="T4" fmla="*/ 0 w 81"/>
                  <a:gd name="T5" fmla="*/ 0 h 81"/>
                  <a:gd name="T6" fmla="*/ 0 w 81"/>
                  <a:gd name="T7" fmla="*/ 0 h 81"/>
                  <a:gd name="T8" fmla="*/ 0 w 81"/>
                  <a:gd name="T9" fmla="*/ 0 h 81"/>
                  <a:gd name="T10" fmla="*/ 0 w 81"/>
                  <a:gd name="T11" fmla="*/ 0 h 81"/>
                  <a:gd name="T12" fmla="*/ 0 w 81"/>
                  <a:gd name="T13" fmla="*/ 0 h 81"/>
                  <a:gd name="T14" fmla="*/ 0 w 81"/>
                  <a:gd name="T15" fmla="*/ 0 h 81"/>
                  <a:gd name="T16" fmla="*/ 0 w 81"/>
                  <a:gd name="T17" fmla="*/ 0 h 81"/>
                  <a:gd name="T18" fmla="*/ 0 w 81"/>
                  <a:gd name="T19" fmla="*/ 0 h 81"/>
                  <a:gd name="T20" fmla="*/ 0 w 81"/>
                  <a:gd name="T21" fmla="*/ 0 h 81"/>
                  <a:gd name="T22" fmla="*/ 0 w 81"/>
                  <a:gd name="T23" fmla="*/ 0 h 81"/>
                  <a:gd name="T24" fmla="*/ 0 w 81"/>
                  <a:gd name="T25" fmla="*/ 0 h 81"/>
                  <a:gd name="T26" fmla="*/ 0 w 81"/>
                  <a:gd name="T27" fmla="*/ 0 h 81"/>
                  <a:gd name="T28" fmla="*/ 0 w 81"/>
                  <a:gd name="T29" fmla="*/ 0 h 81"/>
                  <a:gd name="T30" fmla="*/ 0 w 81"/>
                  <a:gd name="T31" fmla="*/ 0 h 81"/>
                  <a:gd name="T32" fmla="*/ 0 w 81"/>
                  <a:gd name="T33" fmla="*/ 0 h 81"/>
                  <a:gd name="T34" fmla="*/ 0 w 81"/>
                  <a:gd name="T35" fmla="*/ 0 h 81"/>
                  <a:gd name="T36" fmla="*/ 0 w 81"/>
                  <a:gd name="T37" fmla="*/ 0 h 81"/>
                  <a:gd name="T38" fmla="*/ 0 w 81"/>
                  <a:gd name="T39" fmla="*/ 0 h 81"/>
                  <a:gd name="T40" fmla="*/ 0 w 81"/>
                  <a:gd name="T41" fmla="*/ 0 h 81"/>
                  <a:gd name="T42" fmla="*/ 0 w 81"/>
                  <a:gd name="T43" fmla="*/ 0 h 81"/>
                  <a:gd name="T44" fmla="*/ 0 w 81"/>
                  <a:gd name="T45" fmla="*/ 0 h 81"/>
                  <a:gd name="T46" fmla="*/ 0 w 81"/>
                  <a:gd name="T47" fmla="*/ 0 h 81"/>
                  <a:gd name="T48" fmla="*/ 0 w 81"/>
                  <a:gd name="T49" fmla="*/ 0 h 81"/>
                  <a:gd name="T50" fmla="*/ 0 w 81"/>
                  <a:gd name="T51" fmla="*/ 0 h 81"/>
                  <a:gd name="T52" fmla="*/ 0 w 81"/>
                  <a:gd name="T53" fmla="*/ 0 h 81"/>
                  <a:gd name="T54" fmla="*/ 0 w 81"/>
                  <a:gd name="T55" fmla="*/ 0 h 81"/>
                  <a:gd name="T56" fmla="*/ 0 w 81"/>
                  <a:gd name="T57" fmla="*/ 0 h 81"/>
                  <a:gd name="T58" fmla="*/ 0 w 81"/>
                  <a:gd name="T59" fmla="*/ 0 h 81"/>
                  <a:gd name="T60" fmla="*/ 0 w 81"/>
                  <a:gd name="T61" fmla="*/ 0 h 81"/>
                  <a:gd name="T62" fmla="*/ 0 w 81"/>
                  <a:gd name="T63" fmla="*/ 0 h 81"/>
                  <a:gd name="T64" fmla="*/ 0 w 81"/>
                  <a:gd name="T65" fmla="*/ 0 h 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1"/>
                  <a:gd name="T100" fmla="*/ 0 h 81"/>
                  <a:gd name="T101" fmla="*/ 81 w 81"/>
                  <a:gd name="T102" fmla="*/ 81 h 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1" h="81">
                    <a:moveTo>
                      <a:pt x="81" y="41"/>
                    </a:moveTo>
                    <a:lnTo>
                      <a:pt x="80" y="49"/>
                    </a:lnTo>
                    <a:lnTo>
                      <a:pt x="78" y="56"/>
                    </a:lnTo>
                    <a:lnTo>
                      <a:pt x="73" y="63"/>
                    </a:lnTo>
                    <a:lnTo>
                      <a:pt x="69" y="69"/>
                    </a:lnTo>
                    <a:lnTo>
                      <a:pt x="63" y="74"/>
                    </a:lnTo>
                    <a:lnTo>
                      <a:pt x="56" y="78"/>
                    </a:lnTo>
                    <a:lnTo>
                      <a:pt x="49" y="80"/>
                    </a:lnTo>
                    <a:lnTo>
                      <a:pt x="40" y="81"/>
                    </a:lnTo>
                    <a:lnTo>
                      <a:pt x="32" y="80"/>
                    </a:lnTo>
                    <a:lnTo>
                      <a:pt x="25" y="78"/>
                    </a:lnTo>
                    <a:lnTo>
                      <a:pt x="18" y="74"/>
                    </a:lnTo>
                    <a:lnTo>
                      <a:pt x="12" y="69"/>
                    </a:lnTo>
                    <a:lnTo>
                      <a:pt x="7" y="63"/>
                    </a:lnTo>
                    <a:lnTo>
                      <a:pt x="3" y="56"/>
                    </a:lnTo>
                    <a:lnTo>
                      <a:pt x="1" y="49"/>
                    </a:lnTo>
                    <a:lnTo>
                      <a:pt x="0" y="41"/>
                    </a:lnTo>
                    <a:lnTo>
                      <a:pt x="1" y="32"/>
                    </a:lnTo>
                    <a:lnTo>
                      <a:pt x="3" y="25"/>
                    </a:lnTo>
                    <a:lnTo>
                      <a:pt x="7" y="18"/>
                    </a:lnTo>
                    <a:lnTo>
                      <a:pt x="12" y="13"/>
                    </a:lnTo>
                    <a:lnTo>
                      <a:pt x="18" y="7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40" y="0"/>
                    </a:lnTo>
                    <a:lnTo>
                      <a:pt x="49" y="1"/>
                    </a:lnTo>
                    <a:lnTo>
                      <a:pt x="56" y="3"/>
                    </a:lnTo>
                    <a:lnTo>
                      <a:pt x="63" y="7"/>
                    </a:lnTo>
                    <a:lnTo>
                      <a:pt x="69" y="13"/>
                    </a:lnTo>
                    <a:lnTo>
                      <a:pt x="73" y="18"/>
                    </a:lnTo>
                    <a:lnTo>
                      <a:pt x="78" y="25"/>
                    </a:lnTo>
                    <a:lnTo>
                      <a:pt x="80" y="32"/>
                    </a:lnTo>
                    <a:lnTo>
                      <a:pt x="81" y="41"/>
                    </a:lnTo>
                    <a:close/>
                  </a:path>
                </a:pathLst>
              </a:custGeom>
              <a:solidFill>
                <a:srgbClr val="FAE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78" name="Freeform 158"/>
              <p:cNvSpPr>
                <a:spLocks/>
              </p:cNvSpPr>
              <p:nvPr/>
            </p:nvSpPr>
            <p:spPr bwMode="auto">
              <a:xfrm>
                <a:off x="3559" y="460"/>
                <a:ext cx="51" cy="141"/>
              </a:xfrm>
              <a:custGeom>
                <a:avLst/>
                <a:gdLst>
                  <a:gd name="T0" fmla="*/ 0 w 357"/>
                  <a:gd name="T1" fmla="*/ 0 h 991"/>
                  <a:gd name="T2" fmla="*/ 0 w 357"/>
                  <a:gd name="T3" fmla="*/ 0 h 991"/>
                  <a:gd name="T4" fmla="*/ 0 w 357"/>
                  <a:gd name="T5" fmla="*/ 0 h 991"/>
                  <a:gd name="T6" fmla="*/ 0 w 357"/>
                  <a:gd name="T7" fmla="*/ 0 h 991"/>
                  <a:gd name="T8" fmla="*/ 0 w 357"/>
                  <a:gd name="T9" fmla="*/ 0 h 991"/>
                  <a:gd name="T10" fmla="*/ 0 w 357"/>
                  <a:gd name="T11" fmla="*/ 0 h 991"/>
                  <a:gd name="T12" fmla="*/ 0 w 357"/>
                  <a:gd name="T13" fmla="*/ 0 h 991"/>
                  <a:gd name="T14" fmla="*/ 0 w 357"/>
                  <a:gd name="T15" fmla="*/ 0 h 991"/>
                  <a:gd name="T16" fmla="*/ 0 w 357"/>
                  <a:gd name="T17" fmla="*/ 0 h 991"/>
                  <a:gd name="T18" fmla="*/ 0 w 357"/>
                  <a:gd name="T19" fmla="*/ 0 h 991"/>
                  <a:gd name="T20" fmla="*/ 0 w 357"/>
                  <a:gd name="T21" fmla="*/ 0 h 991"/>
                  <a:gd name="T22" fmla="*/ 0 w 357"/>
                  <a:gd name="T23" fmla="*/ 0 h 991"/>
                  <a:gd name="T24" fmla="*/ 0 w 357"/>
                  <a:gd name="T25" fmla="*/ 0 h 991"/>
                  <a:gd name="T26" fmla="*/ 0 w 357"/>
                  <a:gd name="T27" fmla="*/ 0 h 991"/>
                  <a:gd name="T28" fmla="*/ 0 w 357"/>
                  <a:gd name="T29" fmla="*/ 0 h 991"/>
                  <a:gd name="T30" fmla="*/ 0 w 357"/>
                  <a:gd name="T31" fmla="*/ 0 h 991"/>
                  <a:gd name="T32" fmla="*/ 0 w 357"/>
                  <a:gd name="T33" fmla="*/ 0 h 991"/>
                  <a:gd name="T34" fmla="*/ 0 w 357"/>
                  <a:gd name="T35" fmla="*/ 0 h 991"/>
                  <a:gd name="T36" fmla="*/ 0 w 357"/>
                  <a:gd name="T37" fmla="*/ 0 h 991"/>
                  <a:gd name="T38" fmla="*/ 0 w 357"/>
                  <a:gd name="T39" fmla="*/ 0 h 991"/>
                  <a:gd name="T40" fmla="*/ 0 w 357"/>
                  <a:gd name="T41" fmla="*/ 0 h 991"/>
                  <a:gd name="T42" fmla="*/ 0 w 357"/>
                  <a:gd name="T43" fmla="*/ 0 h 991"/>
                  <a:gd name="T44" fmla="*/ 0 w 357"/>
                  <a:gd name="T45" fmla="*/ 0 h 991"/>
                  <a:gd name="T46" fmla="*/ 0 w 357"/>
                  <a:gd name="T47" fmla="*/ 0 h 991"/>
                  <a:gd name="T48" fmla="*/ 0 w 357"/>
                  <a:gd name="T49" fmla="*/ 0 h 991"/>
                  <a:gd name="T50" fmla="*/ 0 w 357"/>
                  <a:gd name="T51" fmla="*/ 0 h 991"/>
                  <a:gd name="T52" fmla="*/ 0 w 357"/>
                  <a:gd name="T53" fmla="*/ 0 h 991"/>
                  <a:gd name="T54" fmla="*/ 0 w 357"/>
                  <a:gd name="T55" fmla="*/ 0 h 991"/>
                  <a:gd name="T56" fmla="*/ 0 w 357"/>
                  <a:gd name="T57" fmla="*/ 0 h 991"/>
                  <a:gd name="T58" fmla="*/ 0 w 357"/>
                  <a:gd name="T59" fmla="*/ 0 h 991"/>
                  <a:gd name="T60" fmla="*/ 0 w 357"/>
                  <a:gd name="T61" fmla="*/ 0 h 991"/>
                  <a:gd name="T62" fmla="*/ 0 w 357"/>
                  <a:gd name="T63" fmla="*/ 0 h 991"/>
                  <a:gd name="T64" fmla="*/ 0 w 357"/>
                  <a:gd name="T65" fmla="*/ 0 h 991"/>
                  <a:gd name="T66" fmla="*/ 0 w 357"/>
                  <a:gd name="T67" fmla="*/ 0 h 991"/>
                  <a:gd name="T68" fmla="*/ 0 w 357"/>
                  <a:gd name="T69" fmla="*/ 0 h 991"/>
                  <a:gd name="T70" fmla="*/ 0 w 357"/>
                  <a:gd name="T71" fmla="*/ 0 h 991"/>
                  <a:gd name="T72" fmla="*/ 0 w 357"/>
                  <a:gd name="T73" fmla="*/ 0 h 991"/>
                  <a:gd name="T74" fmla="*/ 0 w 357"/>
                  <a:gd name="T75" fmla="*/ 0 h 991"/>
                  <a:gd name="T76" fmla="*/ 0 w 357"/>
                  <a:gd name="T77" fmla="*/ 0 h 991"/>
                  <a:gd name="T78" fmla="*/ 0 w 357"/>
                  <a:gd name="T79" fmla="*/ 0 h 991"/>
                  <a:gd name="T80" fmla="*/ 0 w 357"/>
                  <a:gd name="T81" fmla="*/ 0 h 991"/>
                  <a:gd name="T82" fmla="*/ 0 w 357"/>
                  <a:gd name="T83" fmla="*/ 0 h 991"/>
                  <a:gd name="T84" fmla="*/ 0 w 357"/>
                  <a:gd name="T85" fmla="*/ 0 h 991"/>
                  <a:gd name="T86" fmla="*/ 0 w 357"/>
                  <a:gd name="T87" fmla="*/ 0 h 991"/>
                  <a:gd name="T88" fmla="*/ 0 w 357"/>
                  <a:gd name="T89" fmla="*/ 0 h 991"/>
                  <a:gd name="T90" fmla="*/ 0 w 357"/>
                  <a:gd name="T91" fmla="*/ 0 h 991"/>
                  <a:gd name="T92" fmla="*/ 0 w 357"/>
                  <a:gd name="T93" fmla="*/ 0 h 991"/>
                  <a:gd name="T94" fmla="*/ 0 w 357"/>
                  <a:gd name="T95" fmla="*/ 0 h 991"/>
                  <a:gd name="T96" fmla="*/ 0 w 357"/>
                  <a:gd name="T97" fmla="*/ 0 h 991"/>
                  <a:gd name="T98" fmla="*/ 0 w 357"/>
                  <a:gd name="T99" fmla="*/ 0 h 99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57"/>
                  <a:gd name="T151" fmla="*/ 0 h 991"/>
                  <a:gd name="T152" fmla="*/ 357 w 357"/>
                  <a:gd name="T153" fmla="*/ 991 h 99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57" h="991">
                    <a:moveTo>
                      <a:pt x="229" y="415"/>
                    </a:moveTo>
                    <a:lnTo>
                      <a:pt x="223" y="385"/>
                    </a:lnTo>
                    <a:lnTo>
                      <a:pt x="217" y="353"/>
                    </a:lnTo>
                    <a:lnTo>
                      <a:pt x="214" y="320"/>
                    </a:lnTo>
                    <a:lnTo>
                      <a:pt x="210" y="286"/>
                    </a:lnTo>
                    <a:lnTo>
                      <a:pt x="206" y="252"/>
                    </a:lnTo>
                    <a:lnTo>
                      <a:pt x="202" y="218"/>
                    </a:lnTo>
                    <a:lnTo>
                      <a:pt x="197" y="185"/>
                    </a:lnTo>
                    <a:lnTo>
                      <a:pt x="190" y="153"/>
                    </a:lnTo>
                    <a:lnTo>
                      <a:pt x="184" y="137"/>
                    </a:lnTo>
                    <a:lnTo>
                      <a:pt x="180" y="122"/>
                    </a:lnTo>
                    <a:lnTo>
                      <a:pt x="174" y="107"/>
                    </a:lnTo>
                    <a:lnTo>
                      <a:pt x="168" y="94"/>
                    </a:lnTo>
                    <a:lnTo>
                      <a:pt x="161" y="80"/>
                    </a:lnTo>
                    <a:lnTo>
                      <a:pt x="153" y="68"/>
                    </a:lnTo>
                    <a:lnTo>
                      <a:pt x="145" y="56"/>
                    </a:lnTo>
                    <a:lnTo>
                      <a:pt x="135" y="46"/>
                    </a:lnTo>
                    <a:lnTo>
                      <a:pt x="124" y="36"/>
                    </a:lnTo>
                    <a:lnTo>
                      <a:pt x="113" y="28"/>
                    </a:lnTo>
                    <a:lnTo>
                      <a:pt x="101" y="19"/>
                    </a:lnTo>
                    <a:lnTo>
                      <a:pt x="86" y="13"/>
                    </a:lnTo>
                    <a:lnTo>
                      <a:pt x="72" y="8"/>
                    </a:lnTo>
                    <a:lnTo>
                      <a:pt x="55" y="4"/>
                    </a:lnTo>
                    <a:lnTo>
                      <a:pt x="38" y="1"/>
                    </a:lnTo>
                    <a:lnTo>
                      <a:pt x="18" y="0"/>
                    </a:lnTo>
                    <a:lnTo>
                      <a:pt x="18" y="17"/>
                    </a:lnTo>
                    <a:lnTo>
                      <a:pt x="17" y="73"/>
                    </a:lnTo>
                    <a:lnTo>
                      <a:pt x="16" y="132"/>
                    </a:lnTo>
                    <a:lnTo>
                      <a:pt x="13" y="192"/>
                    </a:lnTo>
                    <a:lnTo>
                      <a:pt x="10" y="254"/>
                    </a:lnTo>
                    <a:lnTo>
                      <a:pt x="7" y="317"/>
                    </a:lnTo>
                    <a:lnTo>
                      <a:pt x="4" y="380"/>
                    </a:lnTo>
                    <a:lnTo>
                      <a:pt x="1" y="444"/>
                    </a:lnTo>
                    <a:lnTo>
                      <a:pt x="0" y="508"/>
                    </a:lnTo>
                    <a:lnTo>
                      <a:pt x="1" y="540"/>
                    </a:lnTo>
                    <a:lnTo>
                      <a:pt x="1" y="571"/>
                    </a:lnTo>
                    <a:lnTo>
                      <a:pt x="4" y="603"/>
                    </a:lnTo>
                    <a:lnTo>
                      <a:pt x="5" y="634"/>
                    </a:lnTo>
                    <a:lnTo>
                      <a:pt x="8" y="666"/>
                    </a:lnTo>
                    <a:lnTo>
                      <a:pt x="11" y="696"/>
                    </a:lnTo>
                    <a:lnTo>
                      <a:pt x="15" y="727"/>
                    </a:lnTo>
                    <a:lnTo>
                      <a:pt x="19" y="755"/>
                    </a:lnTo>
                    <a:lnTo>
                      <a:pt x="25" y="785"/>
                    </a:lnTo>
                    <a:lnTo>
                      <a:pt x="31" y="814"/>
                    </a:lnTo>
                    <a:lnTo>
                      <a:pt x="39" y="842"/>
                    </a:lnTo>
                    <a:lnTo>
                      <a:pt x="47" y="869"/>
                    </a:lnTo>
                    <a:lnTo>
                      <a:pt x="56" y="897"/>
                    </a:lnTo>
                    <a:lnTo>
                      <a:pt x="67" y="923"/>
                    </a:lnTo>
                    <a:lnTo>
                      <a:pt x="79" y="948"/>
                    </a:lnTo>
                    <a:lnTo>
                      <a:pt x="91" y="973"/>
                    </a:lnTo>
                    <a:lnTo>
                      <a:pt x="89" y="942"/>
                    </a:lnTo>
                    <a:lnTo>
                      <a:pt x="86" y="911"/>
                    </a:lnTo>
                    <a:lnTo>
                      <a:pt x="82" y="880"/>
                    </a:lnTo>
                    <a:lnTo>
                      <a:pt x="78" y="849"/>
                    </a:lnTo>
                    <a:lnTo>
                      <a:pt x="75" y="818"/>
                    </a:lnTo>
                    <a:lnTo>
                      <a:pt x="72" y="787"/>
                    </a:lnTo>
                    <a:lnTo>
                      <a:pt x="71" y="754"/>
                    </a:lnTo>
                    <a:lnTo>
                      <a:pt x="71" y="723"/>
                    </a:lnTo>
                    <a:lnTo>
                      <a:pt x="86" y="758"/>
                    </a:lnTo>
                    <a:lnTo>
                      <a:pt x="103" y="792"/>
                    </a:lnTo>
                    <a:lnTo>
                      <a:pt x="120" y="826"/>
                    </a:lnTo>
                    <a:lnTo>
                      <a:pt x="138" y="860"/>
                    </a:lnTo>
                    <a:lnTo>
                      <a:pt x="155" y="893"/>
                    </a:lnTo>
                    <a:lnTo>
                      <a:pt x="174" y="926"/>
                    </a:lnTo>
                    <a:lnTo>
                      <a:pt x="194" y="959"/>
                    </a:lnTo>
                    <a:lnTo>
                      <a:pt x="213" y="991"/>
                    </a:lnTo>
                    <a:lnTo>
                      <a:pt x="209" y="964"/>
                    </a:lnTo>
                    <a:lnTo>
                      <a:pt x="205" y="937"/>
                    </a:lnTo>
                    <a:lnTo>
                      <a:pt x="201" y="911"/>
                    </a:lnTo>
                    <a:lnTo>
                      <a:pt x="198" y="884"/>
                    </a:lnTo>
                    <a:lnTo>
                      <a:pt x="195" y="857"/>
                    </a:lnTo>
                    <a:lnTo>
                      <a:pt x="192" y="830"/>
                    </a:lnTo>
                    <a:lnTo>
                      <a:pt x="188" y="803"/>
                    </a:lnTo>
                    <a:lnTo>
                      <a:pt x="185" y="776"/>
                    </a:lnTo>
                    <a:lnTo>
                      <a:pt x="192" y="793"/>
                    </a:lnTo>
                    <a:lnTo>
                      <a:pt x="199" y="808"/>
                    </a:lnTo>
                    <a:lnTo>
                      <a:pt x="207" y="824"/>
                    </a:lnTo>
                    <a:lnTo>
                      <a:pt x="216" y="838"/>
                    </a:lnTo>
                    <a:lnTo>
                      <a:pt x="226" y="852"/>
                    </a:lnTo>
                    <a:lnTo>
                      <a:pt x="237" y="865"/>
                    </a:lnTo>
                    <a:lnTo>
                      <a:pt x="247" y="879"/>
                    </a:lnTo>
                    <a:lnTo>
                      <a:pt x="259" y="891"/>
                    </a:lnTo>
                    <a:lnTo>
                      <a:pt x="284" y="916"/>
                    </a:lnTo>
                    <a:lnTo>
                      <a:pt x="308" y="940"/>
                    </a:lnTo>
                    <a:lnTo>
                      <a:pt x="332" y="962"/>
                    </a:lnTo>
                    <a:lnTo>
                      <a:pt x="357" y="987"/>
                    </a:lnTo>
                    <a:lnTo>
                      <a:pt x="356" y="952"/>
                    </a:lnTo>
                    <a:lnTo>
                      <a:pt x="353" y="917"/>
                    </a:lnTo>
                    <a:lnTo>
                      <a:pt x="349" y="881"/>
                    </a:lnTo>
                    <a:lnTo>
                      <a:pt x="342" y="845"/>
                    </a:lnTo>
                    <a:lnTo>
                      <a:pt x="335" y="809"/>
                    </a:lnTo>
                    <a:lnTo>
                      <a:pt x="327" y="773"/>
                    </a:lnTo>
                    <a:lnTo>
                      <a:pt x="318" y="737"/>
                    </a:lnTo>
                    <a:lnTo>
                      <a:pt x="308" y="700"/>
                    </a:lnTo>
                    <a:lnTo>
                      <a:pt x="287" y="627"/>
                    </a:lnTo>
                    <a:lnTo>
                      <a:pt x="266" y="556"/>
                    </a:lnTo>
                    <a:lnTo>
                      <a:pt x="256" y="520"/>
                    </a:lnTo>
                    <a:lnTo>
                      <a:pt x="245" y="485"/>
                    </a:lnTo>
                    <a:lnTo>
                      <a:pt x="236" y="449"/>
                    </a:lnTo>
                    <a:lnTo>
                      <a:pt x="229" y="415"/>
                    </a:lnTo>
                    <a:close/>
                  </a:path>
                </a:pathLst>
              </a:custGeom>
              <a:solidFill>
                <a:srgbClr val="C93A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79" name="Freeform 159"/>
              <p:cNvSpPr>
                <a:spLocks/>
              </p:cNvSpPr>
              <p:nvPr/>
            </p:nvSpPr>
            <p:spPr bwMode="auto">
              <a:xfrm>
                <a:off x="3561" y="460"/>
                <a:ext cx="49" cy="141"/>
              </a:xfrm>
              <a:custGeom>
                <a:avLst/>
                <a:gdLst>
                  <a:gd name="T0" fmla="*/ 0 w 340"/>
                  <a:gd name="T1" fmla="*/ 0 h 987"/>
                  <a:gd name="T2" fmla="*/ 0 w 340"/>
                  <a:gd name="T3" fmla="*/ 0 h 987"/>
                  <a:gd name="T4" fmla="*/ 0 w 340"/>
                  <a:gd name="T5" fmla="*/ 0 h 987"/>
                  <a:gd name="T6" fmla="*/ 0 w 340"/>
                  <a:gd name="T7" fmla="*/ 0 h 987"/>
                  <a:gd name="T8" fmla="*/ 0 w 340"/>
                  <a:gd name="T9" fmla="*/ 0 h 987"/>
                  <a:gd name="T10" fmla="*/ 0 w 340"/>
                  <a:gd name="T11" fmla="*/ 0 h 987"/>
                  <a:gd name="T12" fmla="*/ 0 w 340"/>
                  <a:gd name="T13" fmla="*/ 0 h 987"/>
                  <a:gd name="T14" fmla="*/ 0 w 340"/>
                  <a:gd name="T15" fmla="*/ 0 h 987"/>
                  <a:gd name="T16" fmla="*/ 0 w 340"/>
                  <a:gd name="T17" fmla="*/ 0 h 987"/>
                  <a:gd name="T18" fmla="*/ 0 w 340"/>
                  <a:gd name="T19" fmla="*/ 0 h 987"/>
                  <a:gd name="T20" fmla="*/ 0 w 340"/>
                  <a:gd name="T21" fmla="*/ 0 h 987"/>
                  <a:gd name="T22" fmla="*/ 0 w 340"/>
                  <a:gd name="T23" fmla="*/ 0 h 987"/>
                  <a:gd name="T24" fmla="*/ 0 w 340"/>
                  <a:gd name="T25" fmla="*/ 0 h 987"/>
                  <a:gd name="T26" fmla="*/ 0 w 340"/>
                  <a:gd name="T27" fmla="*/ 0 h 987"/>
                  <a:gd name="T28" fmla="*/ 0 w 340"/>
                  <a:gd name="T29" fmla="*/ 0 h 987"/>
                  <a:gd name="T30" fmla="*/ 0 w 340"/>
                  <a:gd name="T31" fmla="*/ 0 h 987"/>
                  <a:gd name="T32" fmla="*/ 0 w 340"/>
                  <a:gd name="T33" fmla="*/ 0 h 987"/>
                  <a:gd name="T34" fmla="*/ 0 w 340"/>
                  <a:gd name="T35" fmla="*/ 0 h 987"/>
                  <a:gd name="T36" fmla="*/ 0 w 340"/>
                  <a:gd name="T37" fmla="*/ 0 h 987"/>
                  <a:gd name="T38" fmla="*/ 0 w 340"/>
                  <a:gd name="T39" fmla="*/ 0 h 987"/>
                  <a:gd name="T40" fmla="*/ 0 w 340"/>
                  <a:gd name="T41" fmla="*/ 0 h 987"/>
                  <a:gd name="T42" fmla="*/ 0 w 340"/>
                  <a:gd name="T43" fmla="*/ 0 h 987"/>
                  <a:gd name="T44" fmla="*/ 0 w 340"/>
                  <a:gd name="T45" fmla="*/ 0 h 987"/>
                  <a:gd name="T46" fmla="*/ 0 w 340"/>
                  <a:gd name="T47" fmla="*/ 0 h 987"/>
                  <a:gd name="T48" fmla="*/ 0 w 340"/>
                  <a:gd name="T49" fmla="*/ 0 h 987"/>
                  <a:gd name="T50" fmla="*/ 0 w 340"/>
                  <a:gd name="T51" fmla="*/ 0 h 987"/>
                  <a:gd name="T52" fmla="*/ 0 w 340"/>
                  <a:gd name="T53" fmla="*/ 0 h 987"/>
                  <a:gd name="T54" fmla="*/ 0 w 340"/>
                  <a:gd name="T55" fmla="*/ 0 h 987"/>
                  <a:gd name="T56" fmla="*/ 0 w 340"/>
                  <a:gd name="T57" fmla="*/ 0 h 987"/>
                  <a:gd name="T58" fmla="*/ 0 w 340"/>
                  <a:gd name="T59" fmla="*/ 0 h 987"/>
                  <a:gd name="T60" fmla="*/ 0 w 340"/>
                  <a:gd name="T61" fmla="*/ 0 h 987"/>
                  <a:gd name="T62" fmla="*/ 0 w 340"/>
                  <a:gd name="T63" fmla="*/ 0 h 987"/>
                  <a:gd name="T64" fmla="*/ 0 w 340"/>
                  <a:gd name="T65" fmla="*/ 0 h 987"/>
                  <a:gd name="T66" fmla="*/ 0 w 340"/>
                  <a:gd name="T67" fmla="*/ 0 h 987"/>
                  <a:gd name="T68" fmla="*/ 0 w 340"/>
                  <a:gd name="T69" fmla="*/ 0 h 987"/>
                  <a:gd name="T70" fmla="*/ 0 w 340"/>
                  <a:gd name="T71" fmla="*/ 0 h 987"/>
                  <a:gd name="T72" fmla="*/ 0 w 340"/>
                  <a:gd name="T73" fmla="*/ 0 h 987"/>
                  <a:gd name="T74" fmla="*/ 0 w 340"/>
                  <a:gd name="T75" fmla="*/ 0 h 987"/>
                  <a:gd name="T76" fmla="*/ 0 w 340"/>
                  <a:gd name="T77" fmla="*/ 0 h 987"/>
                  <a:gd name="T78" fmla="*/ 0 w 340"/>
                  <a:gd name="T79" fmla="*/ 0 h 987"/>
                  <a:gd name="T80" fmla="*/ 0 w 340"/>
                  <a:gd name="T81" fmla="*/ 0 h 98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40"/>
                  <a:gd name="T124" fmla="*/ 0 h 987"/>
                  <a:gd name="T125" fmla="*/ 340 w 340"/>
                  <a:gd name="T126" fmla="*/ 987 h 98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40" h="987">
                    <a:moveTo>
                      <a:pt x="212" y="415"/>
                    </a:moveTo>
                    <a:lnTo>
                      <a:pt x="206" y="385"/>
                    </a:lnTo>
                    <a:lnTo>
                      <a:pt x="200" y="353"/>
                    </a:lnTo>
                    <a:lnTo>
                      <a:pt x="197" y="320"/>
                    </a:lnTo>
                    <a:lnTo>
                      <a:pt x="193" y="286"/>
                    </a:lnTo>
                    <a:lnTo>
                      <a:pt x="189" y="252"/>
                    </a:lnTo>
                    <a:lnTo>
                      <a:pt x="185" y="218"/>
                    </a:lnTo>
                    <a:lnTo>
                      <a:pt x="180" y="185"/>
                    </a:lnTo>
                    <a:lnTo>
                      <a:pt x="173" y="153"/>
                    </a:lnTo>
                    <a:lnTo>
                      <a:pt x="167" y="137"/>
                    </a:lnTo>
                    <a:lnTo>
                      <a:pt x="163" y="122"/>
                    </a:lnTo>
                    <a:lnTo>
                      <a:pt x="157" y="107"/>
                    </a:lnTo>
                    <a:lnTo>
                      <a:pt x="151" y="94"/>
                    </a:lnTo>
                    <a:lnTo>
                      <a:pt x="144" y="80"/>
                    </a:lnTo>
                    <a:lnTo>
                      <a:pt x="136" y="68"/>
                    </a:lnTo>
                    <a:lnTo>
                      <a:pt x="128" y="56"/>
                    </a:lnTo>
                    <a:lnTo>
                      <a:pt x="118" y="46"/>
                    </a:lnTo>
                    <a:lnTo>
                      <a:pt x="107" y="36"/>
                    </a:lnTo>
                    <a:lnTo>
                      <a:pt x="96" y="28"/>
                    </a:lnTo>
                    <a:lnTo>
                      <a:pt x="84" y="19"/>
                    </a:lnTo>
                    <a:lnTo>
                      <a:pt x="69" y="13"/>
                    </a:lnTo>
                    <a:lnTo>
                      <a:pt x="55" y="8"/>
                    </a:lnTo>
                    <a:lnTo>
                      <a:pt x="38" y="4"/>
                    </a:lnTo>
                    <a:lnTo>
                      <a:pt x="21" y="1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16"/>
                    </a:lnTo>
                    <a:lnTo>
                      <a:pt x="14" y="20"/>
                    </a:lnTo>
                    <a:lnTo>
                      <a:pt x="28" y="26"/>
                    </a:lnTo>
                    <a:lnTo>
                      <a:pt x="40" y="33"/>
                    </a:lnTo>
                    <a:lnTo>
                      <a:pt x="52" y="40"/>
                    </a:lnTo>
                    <a:lnTo>
                      <a:pt x="62" y="48"/>
                    </a:lnTo>
                    <a:lnTo>
                      <a:pt x="70" y="59"/>
                    </a:lnTo>
                    <a:lnTo>
                      <a:pt x="80" y="68"/>
                    </a:lnTo>
                    <a:lnTo>
                      <a:pt x="87" y="79"/>
                    </a:lnTo>
                    <a:lnTo>
                      <a:pt x="93" y="92"/>
                    </a:lnTo>
                    <a:lnTo>
                      <a:pt x="99" y="104"/>
                    </a:lnTo>
                    <a:lnTo>
                      <a:pt x="104" y="117"/>
                    </a:lnTo>
                    <a:lnTo>
                      <a:pt x="108" y="131"/>
                    </a:lnTo>
                    <a:lnTo>
                      <a:pt x="113" y="145"/>
                    </a:lnTo>
                    <a:lnTo>
                      <a:pt x="116" y="160"/>
                    </a:lnTo>
                    <a:lnTo>
                      <a:pt x="119" y="175"/>
                    </a:lnTo>
                    <a:lnTo>
                      <a:pt x="122" y="191"/>
                    </a:lnTo>
                    <a:lnTo>
                      <a:pt x="125" y="222"/>
                    </a:lnTo>
                    <a:lnTo>
                      <a:pt x="128" y="255"/>
                    </a:lnTo>
                    <a:lnTo>
                      <a:pt x="130" y="288"/>
                    </a:lnTo>
                    <a:lnTo>
                      <a:pt x="132" y="321"/>
                    </a:lnTo>
                    <a:lnTo>
                      <a:pt x="134" y="353"/>
                    </a:lnTo>
                    <a:lnTo>
                      <a:pt x="136" y="384"/>
                    </a:lnTo>
                    <a:lnTo>
                      <a:pt x="140" y="414"/>
                    </a:lnTo>
                    <a:lnTo>
                      <a:pt x="146" y="442"/>
                    </a:lnTo>
                    <a:lnTo>
                      <a:pt x="153" y="473"/>
                    </a:lnTo>
                    <a:lnTo>
                      <a:pt x="162" y="503"/>
                    </a:lnTo>
                    <a:lnTo>
                      <a:pt x="171" y="534"/>
                    </a:lnTo>
                    <a:lnTo>
                      <a:pt x="182" y="565"/>
                    </a:lnTo>
                    <a:lnTo>
                      <a:pt x="205" y="627"/>
                    </a:lnTo>
                    <a:lnTo>
                      <a:pt x="227" y="689"/>
                    </a:lnTo>
                    <a:lnTo>
                      <a:pt x="239" y="720"/>
                    </a:lnTo>
                    <a:lnTo>
                      <a:pt x="249" y="751"/>
                    </a:lnTo>
                    <a:lnTo>
                      <a:pt x="259" y="782"/>
                    </a:lnTo>
                    <a:lnTo>
                      <a:pt x="269" y="814"/>
                    </a:lnTo>
                    <a:lnTo>
                      <a:pt x="276" y="845"/>
                    </a:lnTo>
                    <a:lnTo>
                      <a:pt x="283" y="876"/>
                    </a:lnTo>
                    <a:lnTo>
                      <a:pt x="288" y="909"/>
                    </a:lnTo>
                    <a:lnTo>
                      <a:pt x="292" y="941"/>
                    </a:lnTo>
                    <a:lnTo>
                      <a:pt x="304" y="952"/>
                    </a:lnTo>
                    <a:lnTo>
                      <a:pt x="316" y="963"/>
                    </a:lnTo>
                    <a:lnTo>
                      <a:pt x="328" y="975"/>
                    </a:lnTo>
                    <a:lnTo>
                      <a:pt x="340" y="987"/>
                    </a:lnTo>
                    <a:lnTo>
                      <a:pt x="339" y="952"/>
                    </a:lnTo>
                    <a:lnTo>
                      <a:pt x="336" y="917"/>
                    </a:lnTo>
                    <a:lnTo>
                      <a:pt x="332" y="881"/>
                    </a:lnTo>
                    <a:lnTo>
                      <a:pt x="325" y="845"/>
                    </a:lnTo>
                    <a:lnTo>
                      <a:pt x="318" y="809"/>
                    </a:lnTo>
                    <a:lnTo>
                      <a:pt x="310" y="773"/>
                    </a:lnTo>
                    <a:lnTo>
                      <a:pt x="301" y="737"/>
                    </a:lnTo>
                    <a:lnTo>
                      <a:pt x="291" y="700"/>
                    </a:lnTo>
                    <a:lnTo>
                      <a:pt x="270" y="627"/>
                    </a:lnTo>
                    <a:lnTo>
                      <a:pt x="249" y="556"/>
                    </a:lnTo>
                    <a:lnTo>
                      <a:pt x="239" y="520"/>
                    </a:lnTo>
                    <a:lnTo>
                      <a:pt x="228" y="485"/>
                    </a:lnTo>
                    <a:lnTo>
                      <a:pt x="219" y="449"/>
                    </a:lnTo>
                    <a:lnTo>
                      <a:pt x="212" y="415"/>
                    </a:lnTo>
                    <a:close/>
                  </a:path>
                </a:pathLst>
              </a:custGeom>
              <a:solidFill>
                <a:srgbClr val="AF3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80" name="Freeform 160"/>
              <p:cNvSpPr>
                <a:spLocks/>
              </p:cNvSpPr>
              <p:nvPr/>
            </p:nvSpPr>
            <p:spPr bwMode="auto">
              <a:xfrm>
                <a:off x="3515" y="461"/>
                <a:ext cx="51" cy="142"/>
              </a:xfrm>
              <a:custGeom>
                <a:avLst/>
                <a:gdLst>
                  <a:gd name="T0" fmla="*/ 0 w 355"/>
                  <a:gd name="T1" fmla="*/ 0 h 992"/>
                  <a:gd name="T2" fmla="*/ 0 w 355"/>
                  <a:gd name="T3" fmla="*/ 0 h 992"/>
                  <a:gd name="T4" fmla="*/ 0 w 355"/>
                  <a:gd name="T5" fmla="*/ 0 h 992"/>
                  <a:gd name="T6" fmla="*/ 0 w 355"/>
                  <a:gd name="T7" fmla="*/ 0 h 992"/>
                  <a:gd name="T8" fmla="*/ 0 w 355"/>
                  <a:gd name="T9" fmla="*/ 0 h 992"/>
                  <a:gd name="T10" fmla="*/ 0 w 355"/>
                  <a:gd name="T11" fmla="*/ 0 h 992"/>
                  <a:gd name="T12" fmla="*/ 0 w 355"/>
                  <a:gd name="T13" fmla="*/ 0 h 992"/>
                  <a:gd name="T14" fmla="*/ 0 w 355"/>
                  <a:gd name="T15" fmla="*/ 0 h 992"/>
                  <a:gd name="T16" fmla="*/ 0 w 355"/>
                  <a:gd name="T17" fmla="*/ 0 h 992"/>
                  <a:gd name="T18" fmla="*/ 0 w 355"/>
                  <a:gd name="T19" fmla="*/ 0 h 992"/>
                  <a:gd name="T20" fmla="*/ 0 w 355"/>
                  <a:gd name="T21" fmla="*/ 0 h 992"/>
                  <a:gd name="T22" fmla="*/ 0 w 355"/>
                  <a:gd name="T23" fmla="*/ 0 h 992"/>
                  <a:gd name="T24" fmla="*/ 0 w 355"/>
                  <a:gd name="T25" fmla="*/ 0 h 992"/>
                  <a:gd name="T26" fmla="*/ 0 w 355"/>
                  <a:gd name="T27" fmla="*/ 0 h 992"/>
                  <a:gd name="T28" fmla="*/ 0 w 355"/>
                  <a:gd name="T29" fmla="*/ 0 h 992"/>
                  <a:gd name="T30" fmla="*/ 0 w 355"/>
                  <a:gd name="T31" fmla="*/ 0 h 992"/>
                  <a:gd name="T32" fmla="*/ 0 w 355"/>
                  <a:gd name="T33" fmla="*/ 0 h 992"/>
                  <a:gd name="T34" fmla="*/ 0 w 355"/>
                  <a:gd name="T35" fmla="*/ 0 h 992"/>
                  <a:gd name="T36" fmla="*/ 0 w 355"/>
                  <a:gd name="T37" fmla="*/ 0 h 992"/>
                  <a:gd name="T38" fmla="*/ 0 w 355"/>
                  <a:gd name="T39" fmla="*/ 0 h 992"/>
                  <a:gd name="T40" fmla="*/ 0 w 355"/>
                  <a:gd name="T41" fmla="*/ 0 h 992"/>
                  <a:gd name="T42" fmla="*/ 0 w 355"/>
                  <a:gd name="T43" fmla="*/ 0 h 992"/>
                  <a:gd name="T44" fmla="*/ 0 w 355"/>
                  <a:gd name="T45" fmla="*/ 0 h 992"/>
                  <a:gd name="T46" fmla="*/ 0 w 355"/>
                  <a:gd name="T47" fmla="*/ 0 h 992"/>
                  <a:gd name="T48" fmla="*/ 0 w 355"/>
                  <a:gd name="T49" fmla="*/ 0 h 992"/>
                  <a:gd name="T50" fmla="*/ 0 w 355"/>
                  <a:gd name="T51" fmla="*/ 0 h 992"/>
                  <a:gd name="T52" fmla="*/ 0 w 355"/>
                  <a:gd name="T53" fmla="*/ 0 h 992"/>
                  <a:gd name="T54" fmla="*/ 0 w 355"/>
                  <a:gd name="T55" fmla="*/ 0 h 992"/>
                  <a:gd name="T56" fmla="*/ 0 w 355"/>
                  <a:gd name="T57" fmla="*/ 0 h 992"/>
                  <a:gd name="T58" fmla="*/ 0 w 355"/>
                  <a:gd name="T59" fmla="*/ 0 h 992"/>
                  <a:gd name="T60" fmla="*/ 0 w 355"/>
                  <a:gd name="T61" fmla="*/ 0 h 992"/>
                  <a:gd name="T62" fmla="*/ 0 w 355"/>
                  <a:gd name="T63" fmla="*/ 0 h 992"/>
                  <a:gd name="T64" fmla="*/ 0 w 355"/>
                  <a:gd name="T65" fmla="*/ 0 h 992"/>
                  <a:gd name="T66" fmla="*/ 0 w 355"/>
                  <a:gd name="T67" fmla="*/ 0 h 992"/>
                  <a:gd name="T68" fmla="*/ 0 w 355"/>
                  <a:gd name="T69" fmla="*/ 0 h 992"/>
                  <a:gd name="T70" fmla="*/ 0 w 355"/>
                  <a:gd name="T71" fmla="*/ 0 h 992"/>
                  <a:gd name="T72" fmla="*/ 0 w 355"/>
                  <a:gd name="T73" fmla="*/ 0 h 992"/>
                  <a:gd name="T74" fmla="*/ 0 w 355"/>
                  <a:gd name="T75" fmla="*/ 0 h 992"/>
                  <a:gd name="T76" fmla="*/ 0 w 355"/>
                  <a:gd name="T77" fmla="*/ 0 h 992"/>
                  <a:gd name="T78" fmla="*/ 0 w 355"/>
                  <a:gd name="T79" fmla="*/ 0 h 992"/>
                  <a:gd name="T80" fmla="*/ 0 w 355"/>
                  <a:gd name="T81" fmla="*/ 0 h 992"/>
                  <a:gd name="T82" fmla="*/ 0 w 355"/>
                  <a:gd name="T83" fmla="*/ 0 h 992"/>
                  <a:gd name="T84" fmla="*/ 0 w 355"/>
                  <a:gd name="T85" fmla="*/ 0 h 992"/>
                  <a:gd name="T86" fmla="*/ 0 w 355"/>
                  <a:gd name="T87" fmla="*/ 0 h 992"/>
                  <a:gd name="T88" fmla="*/ 0 w 355"/>
                  <a:gd name="T89" fmla="*/ 0 h 992"/>
                  <a:gd name="T90" fmla="*/ 0 w 355"/>
                  <a:gd name="T91" fmla="*/ 0 h 992"/>
                  <a:gd name="T92" fmla="*/ 0 w 355"/>
                  <a:gd name="T93" fmla="*/ 0 h 992"/>
                  <a:gd name="T94" fmla="*/ 0 w 355"/>
                  <a:gd name="T95" fmla="*/ 0 h 992"/>
                  <a:gd name="T96" fmla="*/ 0 w 355"/>
                  <a:gd name="T97" fmla="*/ 0 h 992"/>
                  <a:gd name="T98" fmla="*/ 0 w 355"/>
                  <a:gd name="T99" fmla="*/ 0 h 99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55"/>
                  <a:gd name="T151" fmla="*/ 0 h 992"/>
                  <a:gd name="T152" fmla="*/ 355 w 355"/>
                  <a:gd name="T153" fmla="*/ 992 h 99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55" h="992">
                    <a:moveTo>
                      <a:pt x="338" y="17"/>
                    </a:moveTo>
                    <a:lnTo>
                      <a:pt x="338" y="0"/>
                    </a:lnTo>
                    <a:lnTo>
                      <a:pt x="319" y="2"/>
                    </a:lnTo>
                    <a:lnTo>
                      <a:pt x="300" y="4"/>
                    </a:lnTo>
                    <a:lnTo>
                      <a:pt x="285" y="8"/>
                    </a:lnTo>
                    <a:lnTo>
                      <a:pt x="269" y="14"/>
                    </a:lnTo>
                    <a:lnTo>
                      <a:pt x="256" y="21"/>
                    </a:lnTo>
                    <a:lnTo>
                      <a:pt x="242" y="28"/>
                    </a:lnTo>
                    <a:lnTo>
                      <a:pt x="231" y="37"/>
                    </a:lnTo>
                    <a:lnTo>
                      <a:pt x="221" y="46"/>
                    </a:lnTo>
                    <a:lnTo>
                      <a:pt x="211" y="58"/>
                    </a:lnTo>
                    <a:lnTo>
                      <a:pt x="202" y="69"/>
                    </a:lnTo>
                    <a:lnTo>
                      <a:pt x="195" y="82"/>
                    </a:lnTo>
                    <a:lnTo>
                      <a:pt x="188" y="95"/>
                    </a:lnTo>
                    <a:lnTo>
                      <a:pt x="181" y="108"/>
                    </a:lnTo>
                    <a:lnTo>
                      <a:pt x="176" y="123"/>
                    </a:lnTo>
                    <a:lnTo>
                      <a:pt x="171" y="137"/>
                    </a:lnTo>
                    <a:lnTo>
                      <a:pt x="167" y="153"/>
                    </a:lnTo>
                    <a:lnTo>
                      <a:pt x="160" y="185"/>
                    </a:lnTo>
                    <a:lnTo>
                      <a:pt x="154" y="219"/>
                    </a:lnTo>
                    <a:lnTo>
                      <a:pt x="149" y="253"/>
                    </a:lnTo>
                    <a:lnTo>
                      <a:pt x="145" y="287"/>
                    </a:lnTo>
                    <a:lnTo>
                      <a:pt x="142" y="321"/>
                    </a:lnTo>
                    <a:lnTo>
                      <a:pt x="138" y="355"/>
                    </a:lnTo>
                    <a:lnTo>
                      <a:pt x="133" y="387"/>
                    </a:lnTo>
                    <a:lnTo>
                      <a:pt x="128" y="417"/>
                    </a:lnTo>
                    <a:lnTo>
                      <a:pt x="119" y="451"/>
                    </a:lnTo>
                    <a:lnTo>
                      <a:pt x="110" y="486"/>
                    </a:lnTo>
                    <a:lnTo>
                      <a:pt x="101" y="521"/>
                    </a:lnTo>
                    <a:lnTo>
                      <a:pt x="91" y="556"/>
                    </a:lnTo>
                    <a:lnTo>
                      <a:pt x="69" y="629"/>
                    </a:lnTo>
                    <a:lnTo>
                      <a:pt x="48" y="701"/>
                    </a:lnTo>
                    <a:lnTo>
                      <a:pt x="38" y="737"/>
                    </a:lnTo>
                    <a:lnTo>
                      <a:pt x="29" y="773"/>
                    </a:lnTo>
                    <a:lnTo>
                      <a:pt x="20" y="811"/>
                    </a:lnTo>
                    <a:lnTo>
                      <a:pt x="13" y="846"/>
                    </a:lnTo>
                    <a:lnTo>
                      <a:pt x="8" y="882"/>
                    </a:lnTo>
                    <a:lnTo>
                      <a:pt x="3" y="918"/>
                    </a:lnTo>
                    <a:lnTo>
                      <a:pt x="1" y="953"/>
                    </a:lnTo>
                    <a:lnTo>
                      <a:pt x="0" y="988"/>
                    </a:lnTo>
                    <a:lnTo>
                      <a:pt x="23" y="964"/>
                    </a:lnTo>
                    <a:lnTo>
                      <a:pt x="48" y="940"/>
                    </a:lnTo>
                    <a:lnTo>
                      <a:pt x="73" y="916"/>
                    </a:lnTo>
                    <a:lnTo>
                      <a:pt x="97" y="892"/>
                    </a:lnTo>
                    <a:lnTo>
                      <a:pt x="108" y="880"/>
                    </a:lnTo>
                    <a:lnTo>
                      <a:pt x="119" y="866"/>
                    </a:lnTo>
                    <a:lnTo>
                      <a:pt x="130" y="853"/>
                    </a:lnTo>
                    <a:lnTo>
                      <a:pt x="139" y="840"/>
                    </a:lnTo>
                    <a:lnTo>
                      <a:pt x="148" y="825"/>
                    </a:lnTo>
                    <a:lnTo>
                      <a:pt x="157" y="810"/>
                    </a:lnTo>
                    <a:lnTo>
                      <a:pt x="164" y="794"/>
                    </a:lnTo>
                    <a:lnTo>
                      <a:pt x="170" y="776"/>
                    </a:lnTo>
                    <a:lnTo>
                      <a:pt x="167" y="803"/>
                    </a:lnTo>
                    <a:lnTo>
                      <a:pt x="164" y="830"/>
                    </a:lnTo>
                    <a:lnTo>
                      <a:pt x="161" y="857"/>
                    </a:lnTo>
                    <a:lnTo>
                      <a:pt x="158" y="884"/>
                    </a:lnTo>
                    <a:lnTo>
                      <a:pt x="155" y="912"/>
                    </a:lnTo>
                    <a:lnTo>
                      <a:pt x="150" y="939"/>
                    </a:lnTo>
                    <a:lnTo>
                      <a:pt x="147" y="965"/>
                    </a:lnTo>
                    <a:lnTo>
                      <a:pt x="143" y="992"/>
                    </a:lnTo>
                    <a:lnTo>
                      <a:pt x="162" y="960"/>
                    </a:lnTo>
                    <a:lnTo>
                      <a:pt x="181" y="927"/>
                    </a:lnTo>
                    <a:lnTo>
                      <a:pt x="200" y="894"/>
                    </a:lnTo>
                    <a:lnTo>
                      <a:pt x="218" y="860"/>
                    </a:lnTo>
                    <a:lnTo>
                      <a:pt x="235" y="826"/>
                    </a:lnTo>
                    <a:lnTo>
                      <a:pt x="253" y="792"/>
                    </a:lnTo>
                    <a:lnTo>
                      <a:pt x="269" y="758"/>
                    </a:lnTo>
                    <a:lnTo>
                      <a:pt x="285" y="724"/>
                    </a:lnTo>
                    <a:lnTo>
                      <a:pt x="286" y="756"/>
                    </a:lnTo>
                    <a:lnTo>
                      <a:pt x="284" y="787"/>
                    </a:lnTo>
                    <a:lnTo>
                      <a:pt x="282" y="818"/>
                    </a:lnTo>
                    <a:lnTo>
                      <a:pt x="278" y="849"/>
                    </a:lnTo>
                    <a:lnTo>
                      <a:pt x="273" y="880"/>
                    </a:lnTo>
                    <a:lnTo>
                      <a:pt x="269" y="911"/>
                    </a:lnTo>
                    <a:lnTo>
                      <a:pt x="266" y="942"/>
                    </a:lnTo>
                    <a:lnTo>
                      <a:pt x="264" y="974"/>
                    </a:lnTo>
                    <a:lnTo>
                      <a:pt x="278" y="949"/>
                    </a:lnTo>
                    <a:lnTo>
                      <a:pt x="289" y="924"/>
                    </a:lnTo>
                    <a:lnTo>
                      <a:pt x="299" y="897"/>
                    </a:lnTo>
                    <a:lnTo>
                      <a:pt x="309" y="871"/>
                    </a:lnTo>
                    <a:lnTo>
                      <a:pt x="317" y="844"/>
                    </a:lnTo>
                    <a:lnTo>
                      <a:pt x="324" y="815"/>
                    </a:lnTo>
                    <a:lnTo>
                      <a:pt x="331" y="787"/>
                    </a:lnTo>
                    <a:lnTo>
                      <a:pt x="336" y="757"/>
                    </a:lnTo>
                    <a:lnTo>
                      <a:pt x="342" y="727"/>
                    </a:lnTo>
                    <a:lnTo>
                      <a:pt x="345" y="697"/>
                    </a:lnTo>
                    <a:lnTo>
                      <a:pt x="349" y="667"/>
                    </a:lnTo>
                    <a:lnTo>
                      <a:pt x="351" y="636"/>
                    </a:lnTo>
                    <a:lnTo>
                      <a:pt x="353" y="605"/>
                    </a:lnTo>
                    <a:lnTo>
                      <a:pt x="354" y="573"/>
                    </a:lnTo>
                    <a:lnTo>
                      <a:pt x="355" y="541"/>
                    </a:lnTo>
                    <a:lnTo>
                      <a:pt x="355" y="510"/>
                    </a:lnTo>
                    <a:lnTo>
                      <a:pt x="354" y="446"/>
                    </a:lnTo>
                    <a:lnTo>
                      <a:pt x="352" y="381"/>
                    </a:lnTo>
                    <a:lnTo>
                      <a:pt x="350" y="317"/>
                    </a:lnTo>
                    <a:lnTo>
                      <a:pt x="347" y="255"/>
                    </a:lnTo>
                    <a:lnTo>
                      <a:pt x="343" y="193"/>
                    </a:lnTo>
                    <a:lnTo>
                      <a:pt x="341" y="132"/>
                    </a:lnTo>
                    <a:lnTo>
                      <a:pt x="339" y="74"/>
                    </a:lnTo>
                    <a:lnTo>
                      <a:pt x="338" y="17"/>
                    </a:lnTo>
                    <a:close/>
                  </a:path>
                </a:pathLst>
              </a:custGeom>
              <a:solidFill>
                <a:srgbClr val="C93A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81" name="Freeform 161"/>
              <p:cNvSpPr>
                <a:spLocks/>
              </p:cNvSpPr>
              <p:nvPr/>
            </p:nvSpPr>
            <p:spPr bwMode="auto">
              <a:xfrm>
                <a:off x="3515" y="461"/>
                <a:ext cx="49" cy="141"/>
              </a:xfrm>
              <a:custGeom>
                <a:avLst/>
                <a:gdLst>
                  <a:gd name="T0" fmla="*/ 0 w 340"/>
                  <a:gd name="T1" fmla="*/ 0 h 988"/>
                  <a:gd name="T2" fmla="*/ 0 w 340"/>
                  <a:gd name="T3" fmla="*/ 0 h 988"/>
                  <a:gd name="T4" fmla="*/ 0 w 340"/>
                  <a:gd name="T5" fmla="*/ 0 h 988"/>
                  <a:gd name="T6" fmla="*/ 0 w 340"/>
                  <a:gd name="T7" fmla="*/ 0 h 988"/>
                  <a:gd name="T8" fmla="*/ 0 w 340"/>
                  <a:gd name="T9" fmla="*/ 0 h 988"/>
                  <a:gd name="T10" fmla="*/ 0 w 340"/>
                  <a:gd name="T11" fmla="*/ 0 h 988"/>
                  <a:gd name="T12" fmla="*/ 0 w 340"/>
                  <a:gd name="T13" fmla="*/ 0 h 988"/>
                  <a:gd name="T14" fmla="*/ 0 w 340"/>
                  <a:gd name="T15" fmla="*/ 0 h 988"/>
                  <a:gd name="T16" fmla="*/ 0 w 340"/>
                  <a:gd name="T17" fmla="*/ 0 h 988"/>
                  <a:gd name="T18" fmla="*/ 0 w 340"/>
                  <a:gd name="T19" fmla="*/ 0 h 988"/>
                  <a:gd name="T20" fmla="*/ 0 w 340"/>
                  <a:gd name="T21" fmla="*/ 0 h 988"/>
                  <a:gd name="T22" fmla="*/ 0 w 340"/>
                  <a:gd name="T23" fmla="*/ 0 h 988"/>
                  <a:gd name="T24" fmla="*/ 0 w 340"/>
                  <a:gd name="T25" fmla="*/ 0 h 988"/>
                  <a:gd name="T26" fmla="*/ 0 w 340"/>
                  <a:gd name="T27" fmla="*/ 0 h 988"/>
                  <a:gd name="T28" fmla="*/ 0 w 340"/>
                  <a:gd name="T29" fmla="*/ 0 h 988"/>
                  <a:gd name="T30" fmla="*/ 0 w 340"/>
                  <a:gd name="T31" fmla="*/ 0 h 988"/>
                  <a:gd name="T32" fmla="*/ 0 w 340"/>
                  <a:gd name="T33" fmla="*/ 0 h 988"/>
                  <a:gd name="T34" fmla="*/ 0 w 340"/>
                  <a:gd name="T35" fmla="*/ 0 h 988"/>
                  <a:gd name="T36" fmla="*/ 0 w 340"/>
                  <a:gd name="T37" fmla="*/ 0 h 988"/>
                  <a:gd name="T38" fmla="*/ 0 w 340"/>
                  <a:gd name="T39" fmla="*/ 0 h 988"/>
                  <a:gd name="T40" fmla="*/ 0 w 340"/>
                  <a:gd name="T41" fmla="*/ 0 h 988"/>
                  <a:gd name="T42" fmla="*/ 0 w 340"/>
                  <a:gd name="T43" fmla="*/ 0 h 988"/>
                  <a:gd name="T44" fmla="*/ 0 w 340"/>
                  <a:gd name="T45" fmla="*/ 0 h 988"/>
                  <a:gd name="T46" fmla="*/ 0 w 340"/>
                  <a:gd name="T47" fmla="*/ 0 h 988"/>
                  <a:gd name="T48" fmla="*/ 0 w 340"/>
                  <a:gd name="T49" fmla="*/ 0 h 988"/>
                  <a:gd name="T50" fmla="*/ 0 w 340"/>
                  <a:gd name="T51" fmla="*/ 0 h 988"/>
                  <a:gd name="T52" fmla="*/ 0 w 340"/>
                  <a:gd name="T53" fmla="*/ 0 h 988"/>
                  <a:gd name="T54" fmla="*/ 0 w 340"/>
                  <a:gd name="T55" fmla="*/ 0 h 988"/>
                  <a:gd name="T56" fmla="*/ 0 w 340"/>
                  <a:gd name="T57" fmla="*/ 0 h 988"/>
                  <a:gd name="T58" fmla="*/ 0 w 340"/>
                  <a:gd name="T59" fmla="*/ 0 h 988"/>
                  <a:gd name="T60" fmla="*/ 0 w 340"/>
                  <a:gd name="T61" fmla="*/ 0 h 988"/>
                  <a:gd name="T62" fmla="*/ 0 w 340"/>
                  <a:gd name="T63" fmla="*/ 0 h 988"/>
                  <a:gd name="T64" fmla="*/ 0 w 340"/>
                  <a:gd name="T65" fmla="*/ 0 h 988"/>
                  <a:gd name="T66" fmla="*/ 0 w 340"/>
                  <a:gd name="T67" fmla="*/ 0 h 988"/>
                  <a:gd name="T68" fmla="*/ 0 w 340"/>
                  <a:gd name="T69" fmla="*/ 0 h 988"/>
                  <a:gd name="T70" fmla="*/ 0 w 340"/>
                  <a:gd name="T71" fmla="*/ 0 h 988"/>
                  <a:gd name="T72" fmla="*/ 0 w 340"/>
                  <a:gd name="T73" fmla="*/ 0 h 988"/>
                  <a:gd name="T74" fmla="*/ 0 w 340"/>
                  <a:gd name="T75" fmla="*/ 0 h 988"/>
                  <a:gd name="T76" fmla="*/ 0 w 340"/>
                  <a:gd name="T77" fmla="*/ 0 h 988"/>
                  <a:gd name="T78" fmla="*/ 0 w 340"/>
                  <a:gd name="T79" fmla="*/ 0 h 988"/>
                  <a:gd name="T80" fmla="*/ 0 w 340"/>
                  <a:gd name="T81" fmla="*/ 0 h 98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40"/>
                  <a:gd name="T124" fmla="*/ 0 h 988"/>
                  <a:gd name="T125" fmla="*/ 340 w 340"/>
                  <a:gd name="T126" fmla="*/ 988 h 98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40" h="988">
                    <a:moveTo>
                      <a:pt x="338" y="0"/>
                    </a:moveTo>
                    <a:lnTo>
                      <a:pt x="319" y="2"/>
                    </a:lnTo>
                    <a:lnTo>
                      <a:pt x="300" y="4"/>
                    </a:lnTo>
                    <a:lnTo>
                      <a:pt x="285" y="8"/>
                    </a:lnTo>
                    <a:lnTo>
                      <a:pt x="269" y="14"/>
                    </a:lnTo>
                    <a:lnTo>
                      <a:pt x="256" y="21"/>
                    </a:lnTo>
                    <a:lnTo>
                      <a:pt x="242" y="28"/>
                    </a:lnTo>
                    <a:lnTo>
                      <a:pt x="231" y="37"/>
                    </a:lnTo>
                    <a:lnTo>
                      <a:pt x="221" y="46"/>
                    </a:lnTo>
                    <a:lnTo>
                      <a:pt x="211" y="58"/>
                    </a:lnTo>
                    <a:lnTo>
                      <a:pt x="202" y="69"/>
                    </a:lnTo>
                    <a:lnTo>
                      <a:pt x="195" y="82"/>
                    </a:lnTo>
                    <a:lnTo>
                      <a:pt x="188" y="95"/>
                    </a:lnTo>
                    <a:lnTo>
                      <a:pt x="181" y="108"/>
                    </a:lnTo>
                    <a:lnTo>
                      <a:pt x="176" y="123"/>
                    </a:lnTo>
                    <a:lnTo>
                      <a:pt x="171" y="137"/>
                    </a:lnTo>
                    <a:lnTo>
                      <a:pt x="167" y="153"/>
                    </a:lnTo>
                    <a:lnTo>
                      <a:pt x="160" y="185"/>
                    </a:lnTo>
                    <a:lnTo>
                      <a:pt x="154" y="219"/>
                    </a:lnTo>
                    <a:lnTo>
                      <a:pt x="149" y="253"/>
                    </a:lnTo>
                    <a:lnTo>
                      <a:pt x="145" y="287"/>
                    </a:lnTo>
                    <a:lnTo>
                      <a:pt x="142" y="321"/>
                    </a:lnTo>
                    <a:lnTo>
                      <a:pt x="138" y="355"/>
                    </a:lnTo>
                    <a:lnTo>
                      <a:pt x="133" y="387"/>
                    </a:lnTo>
                    <a:lnTo>
                      <a:pt x="128" y="417"/>
                    </a:lnTo>
                    <a:lnTo>
                      <a:pt x="119" y="451"/>
                    </a:lnTo>
                    <a:lnTo>
                      <a:pt x="110" y="486"/>
                    </a:lnTo>
                    <a:lnTo>
                      <a:pt x="101" y="521"/>
                    </a:lnTo>
                    <a:lnTo>
                      <a:pt x="91" y="556"/>
                    </a:lnTo>
                    <a:lnTo>
                      <a:pt x="69" y="629"/>
                    </a:lnTo>
                    <a:lnTo>
                      <a:pt x="48" y="701"/>
                    </a:lnTo>
                    <a:lnTo>
                      <a:pt x="38" y="737"/>
                    </a:lnTo>
                    <a:lnTo>
                      <a:pt x="29" y="773"/>
                    </a:lnTo>
                    <a:lnTo>
                      <a:pt x="20" y="811"/>
                    </a:lnTo>
                    <a:lnTo>
                      <a:pt x="13" y="846"/>
                    </a:lnTo>
                    <a:lnTo>
                      <a:pt x="8" y="882"/>
                    </a:lnTo>
                    <a:lnTo>
                      <a:pt x="3" y="918"/>
                    </a:lnTo>
                    <a:lnTo>
                      <a:pt x="1" y="953"/>
                    </a:lnTo>
                    <a:lnTo>
                      <a:pt x="0" y="988"/>
                    </a:lnTo>
                    <a:lnTo>
                      <a:pt x="11" y="976"/>
                    </a:lnTo>
                    <a:lnTo>
                      <a:pt x="22" y="965"/>
                    </a:lnTo>
                    <a:lnTo>
                      <a:pt x="35" y="952"/>
                    </a:lnTo>
                    <a:lnTo>
                      <a:pt x="47" y="941"/>
                    </a:lnTo>
                    <a:lnTo>
                      <a:pt x="50" y="910"/>
                    </a:lnTo>
                    <a:lnTo>
                      <a:pt x="55" y="878"/>
                    </a:lnTo>
                    <a:lnTo>
                      <a:pt x="63" y="847"/>
                    </a:lnTo>
                    <a:lnTo>
                      <a:pt x="71" y="815"/>
                    </a:lnTo>
                    <a:lnTo>
                      <a:pt x="80" y="784"/>
                    </a:lnTo>
                    <a:lnTo>
                      <a:pt x="90" y="753"/>
                    </a:lnTo>
                    <a:lnTo>
                      <a:pt x="101" y="721"/>
                    </a:lnTo>
                    <a:lnTo>
                      <a:pt x="111" y="690"/>
                    </a:lnTo>
                    <a:lnTo>
                      <a:pt x="134" y="628"/>
                    </a:lnTo>
                    <a:lnTo>
                      <a:pt x="157" y="567"/>
                    </a:lnTo>
                    <a:lnTo>
                      <a:pt x="167" y="536"/>
                    </a:lnTo>
                    <a:lnTo>
                      <a:pt x="176" y="504"/>
                    </a:lnTo>
                    <a:lnTo>
                      <a:pt x="186" y="473"/>
                    </a:lnTo>
                    <a:lnTo>
                      <a:pt x="193" y="443"/>
                    </a:lnTo>
                    <a:lnTo>
                      <a:pt x="198" y="416"/>
                    </a:lnTo>
                    <a:lnTo>
                      <a:pt x="202" y="386"/>
                    </a:lnTo>
                    <a:lnTo>
                      <a:pt x="204" y="355"/>
                    </a:lnTo>
                    <a:lnTo>
                      <a:pt x="206" y="321"/>
                    </a:lnTo>
                    <a:lnTo>
                      <a:pt x="208" y="289"/>
                    </a:lnTo>
                    <a:lnTo>
                      <a:pt x="210" y="256"/>
                    </a:lnTo>
                    <a:lnTo>
                      <a:pt x="214" y="223"/>
                    </a:lnTo>
                    <a:lnTo>
                      <a:pt x="218" y="191"/>
                    </a:lnTo>
                    <a:lnTo>
                      <a:pt x="220" y="176"/>
                    </a:lnTo>
                    <a:lnTo>
                      <a:pt x="223" y="161"/>
                    </a:lnTo>
                    <a:lnTo>
                      <a:pt x="226" y="146"/>
                    </a:lnTo>
                    <a:lnTo>
                      <a:pt x="230" y="131"/>
                    </a:lnTo>
                    <a:lnTo>
                      <a:pt x="234" y="118"/>
                    </a:lnTo>
                    <a:lnTo>
                      <a:pt x="239" y="104"/>
                    </a:lnTo>
                    <a:lnTo>
                      <a:pt x="246" y="92"/>
                    </a:lnTo>
                    <a:lnTo>
                      <a:pt x="252" y="81"/>
                    </a:lnTo>
                    <a:lnTo>
                      <a:pt x="260" y="69"/>
                    </a:lnTo>
                    <a:lnTo>
                      <a:pt x="268" y="59"/>
                    </a:lnTo>
                    <a:lnTo>
                      <a:pt x="278" y="50"/>
                    </a:lnTo>
                    <a:lnTo>
                      <a:pt x="288" y="41"/>
                    </a:lnTo>
                    <a:lnTo>
                      <a:pt x="298" y="34"/>
                    </a:lnTo>
                    <a:lnTo>
                      <a:pt x="311" y="27"/>
                    </a:lnTo>
                    <a:lnTo>
                      <a:pt x="324" y="22"/>
                    </a:lnTo>
                    <a:lnTo>
                      <a:pt x="340" y="17"/>
                    </a:lnTo>
                    <a:lnTo>
                      <a:pt x="338" y="5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AF34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82" name="Freeform 162"/>
              <p:cNvSpPr>
                <a:spLocks/>
              </p:cNvSpPr>
              <p:nvPr/>
            </p:nvSpPr>
            <p:spPr bwMode="auto">
              <a:xfrm>
                <a:off x="3549" y="447"/>
                <a:ext cx="29" cy="28"/>
              </a:xfrm>
              <a:custGeom>
                <a:avLst/>
                <a:gdLst>
                  <a:gd name="T0" fmla="*/ 0 w 197"/>
                  <a:gd name="T1" fmla="*/ 0 h 196"/>
                  <a:gd name="T2" fmla="*/ 0 w 197"/>
                  <a:gd name="T3" fmla="*/ 0 h 196"/>
                  <a:gd name="T4" fmla="*/ 0 w 197"/>
                  <a:gd name="T5" fmla="*/ 0 h 196"/>
                  <a:gd name="T6" fmla="*/ 0 w 197"/>
                  <a:gd name="T7" fmla="*/ 0 h 196"/>
                  <a:gd name="T8" fmla="*/ 0 w 197"/>
                  <a:gd name="T9" fmla="*/ 0 h 196"/>
                  <a:gd name="T10" fmla="*/ 0 w 197"/>
                  <a:gd name="T11" fmla="*/ 0 h 196"/>
                  <a:gd name="T12" fmla="*/ 0 w 197"/>
                  <a:gd name="T13" fmla="*/ 0 h 196"/>
                  <a:gd name="T14" fmla="*/ 0 w 197"/>
                  <a:gd name="T15" fmla="*/ 0 h 196"/>
                  <a:gd name="T16" fmla="*/ 0 w 197"/>
                  <a:gd name="T17" fmla="*/ 0 h 196"/>
                  <a:gd name="T18" fmla="*/ 0 w 197"/>
                  <a:gd name="T19" fmla="*/ 0 h 196"/>
                  <a:gd name="T20" fmla="*/ 0 w 197"/>
                  <a:gd name="T21" fmla="*/ 0 h 196"/>
                  <a:gd name="T22" fmla="*/ 0 w 197"/>
                  <a:gd name="T23" fmla="*/ 0 h 196"/>
                  <a:gd name="T24" fmla="*/ 0 w 197"/>
                  <a:gd name="T25" fmla="*/ 0 h 196"/>
                  <a:gd name="T26" fmla="*/ 0 w 197"/>
                  <a:gd name="T27" fmla="*/ 0 h 196"/>
                  <a:gd name="T28" fmla="*/ 0 w 197"/>
                  <a:gd name="T29" fmla="*/ 0 h 196"/>
                  <a:gd name="T30" fmla="*/ 0 w 197"/>
                  <a:gd name="T31" fmla="*/ 0 h 196"/>
                  <a:gd name="T32" fmla="*/ 0 w 197"/>
                  <a:gd name="T33" fmla="*/ 0 h 196"/>
                  <a:gd name="T34" fmla="*/ 0 w 197"/>
                  <a:gd name="T35" fmla="*/ 0 h 196"/>
                  <a:gd name="T36" fmla="*/ 0 w 197"/>
                  <a:gd name="T37" fmla="*/ 0 h 196"/>
                  <a:gd name="T38" fmla="*/ 0 w 197"/>
                  <a:gd name="T39" fmla="*/ 0 h 196"/>
                  <a:gd name="T40" fmla="*/ 0 w 197"/>
                  <a:gd name="T41" fmla="*/ 0 h 196"/>
                  <a:gd name="T42" fmla="*/ 0 w 197"/>
                  <a:gd name="T43" fmla="*/ 0 h 196"/>
                  <a:gd name="T44" fmla="*/ 0 w 197"/>
                  <a:gd name="T45" fmla="*/ 0 h 196"/>
                  <a:gd name="T46" fmla="*/ 0 w 197"/>
                  <a:gd name="T47" fmla="*/ 0 h 196"/>
                  <a:gd name="T48" fmla="*/ 0 w 197"/>
                  <a:gd name="T49" fmla="*/ 0 h 196"/>
                  <a:gd name="T50" fmla="*/ 0 w 197"/>
                  <a:gd name="T51" fmla="*/ 0 h 196"/>
                  <a:gd name="T52" fmla="*/ 0 w 197"/>
                  <a:gd name="T53" fmla="*/ 0 h 196"/>
                  <a:gd name="T54" fmla="*/ 0 w 197"/>
                  <a:gd name="T55" fmla="*/ 0 h 196"/>
                  <a:gd name="T56" fmla="*/ 0 w 197"/>
                  <a:gd name="T57" fmla="*/ 0 h 196"/>
                  <a:gd name="T58" fmla="*/ 0 w 197"/>
                  <a:gd name="T59" fmla="*/ 0 h 196"/>
                  <a:gd name="T60" fmla="*/ 0 w 197"/>
                  <a:gd name="T61" fmla="*/ 0 h 196"/>
                  <a:gd name="T62" fmla="*/ 0 w 197"/>
                  <a:gd name="T63" fmla="*/ 0 h 19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7"/>
                  <a:gd name="T97" fmla="*/ 0 h 196"/>
                  <a:gd name="T98" fmla="*/ 197 w 197"/>
                  <a:gd name="T99" fmla="*/ 196 h 19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7" h="196">
                    <a:moveTo>
                      <a:pt x="197" y="98"/>
                    </a:moveTo>
                    <a:lnTo>
                      <a:pt x="197" y="108"/>
                    </a:lnTo>
                    <a:lnTo>
                      <a:pt x="195" y="118"/>
                    </a:lnTo>
                    <a:lnTo>
                      <a:pt x="193" y="128"/>
                    </a:lnTo>
                    <a:lnTo>
                      <a:pt x="189" y="136"/>
                    </a:lnTo>
                    <a:lnTo>
                      <a:pt x="185" y="145"/>
                    </a:lnTo>
                    <a:lnTo>
                      <a:pt x="180" y="153"/>
                    </a:lnTo>
                    <a:lnTo>
                      <a:pt x="175" y="161"/>
                    </a:lnTo>
                    <a:lnTo>
                      <a:pt x="168" y="168"/>
                    </a:lnTo>
                    <a:lnTo>
                      <a:pt x="162" y="174"/>
                    </a:lnTo>
                    <a:lnTo>
                      <a:pt x="153" y="180"/>
                    </a:lnTo>
                    <a:lnTo>
                      <a:pt x="145" y="185"/>
                    </a:lnTo>
                    <a:lnTo>
                      <a:pt x="137" y="189"/>
                    </a:lnTo>
                    <a:lnTo>
                      <a:pt x="127" y="192"/>
                    </a:lnTo>
                    <a:lnTo>
                      <a:pt x="118" y="195"/>
                    </a:lnTo>
                    <a:lnTo>
                      <a:pt x="109" y="196"/>
                    </a:lnTo>
                    <a:lnTo>
                      <a:pt x="99" y="196"/>
                    </a:lnTo>
                    <a:lnTo>
                      <a:pt x="88" y="196"/>
                    </a:lnTo>
                    <a:lnTo>
                      <a:pt x="79" y="195"/>
                    </a:lnTo>
                    <a:lnTo>
                      <a:pt x="70" y="192"/>
                    </a:lnTo>
                    <a:lnTo>
                      <a:pt x="60" y="189"/>
                    </a:lnTo>
                    <a:lnTo>
                      <a:pt x="52" y="185"/>
                    </a:lnTo>
                    <a:lnTo>
                      <a:pt x="44" y="180"/>
                    </a:lnTo>
                    <a:lnTo>
                      <a:pt x="35" y="174"/>
                    </a:lnTo>
                    <a:lnTo>
                      <a:pt x="29" y="168"/>
                    </a:lnTo>
                    <a:lnTo>
                      <a:pt x="22" y="161"/>
                    </a:lnTo>
                    <a:lnTo>
                      <a:pt x="17" y="153"/>
                    </a:lnTo>
                    <a:lnTo>
                      <a:pt x="12" y="145"/>
                    </a:lnTo>
                    <a:lnTo>
                      <a:pt x="8" y="136"/>
                    </a:lnTo>
                    <a:lnTo>
                      <a:pt x="4" y="128"/>
                    </a:lnTo>
                    <a:lnTo>
                      <a:pt x="2" y="118"/>
                    </a:lnTo>
                    <a:lnTo>
                      <a:pt x="0" y="108"/>
                    </a:lnTo>
                    <a:lnTo>
                      <a:pt x="0" y="98"/>
                    </a:lnTo>
                    <a:lnTo>
                      <a:pt x="0" y="89"/>
                    </a:lnTo>
                    <a:lnTo>
                      <a:pt x="2" y="78"/>
                    </a:lnTo>
                    <a:lnTo>
                      <a:pt x="4" y="69"/>
                    </a:lnTo>
                    <a:lnTo>
                      <a:pt x="8" y="60"/>
                    </a:lnTo>
                    <a:lnTo>
                      <a:pt x="12" y="51"/>
                    </a:lnTo>
                    <a:lnTo>
                      <a:pt x="17" y="43"/>
                    </a:lnTo>
                    <a:lnTo>
                      <a:pt x="22" y="36"/>
                    </a:lnTo>
                    <a:lnTo>
                      <a:pt x="29" y="29"/>
                    </a:lnTo>
                    <a:lnTo>
                      <a:pt x="35" y="22"/>
                    </a:lnTo>
                    <a:lnTo>
                      <a:pt x="44" y="16"/>
                    </a:lnTo>
                    <a:lnTo>
                      <a:pt x="52" y="11"/>
                    </a:lnTo>
                    <a:lnTo>
                      <a:pt x="60" y="7"/>
                    </a:lnTo>
                    <a:lnTo>
                      <a:pt x="70" y="4"/>
                    </a:lnTo>
                    <a:lnTo>
                      <a:pt x="79" y="2"/>
                    </a:lnTo>
                    <a:lnTo>
                      <a:pt x="88" y="0"/>
                    </a:lnTo>
                    <a:lnTo>
                      <a:pt x="99" y="0"/>
                    </a:lnTo>
                    <a:lnTo>
                      <a:pt x="109" y="0"/>
                    </a:lnTo>
                    <a:lnTo>
                      <a:pt x="118" y="2"/>
                    </a:lnTo>
                    <a:lnTo>
                      <a:pt x="127" y="4"/>
                    </a:lnTo>
                    <a:lnTo>
                      <a:pt x="137" y="7"/>
                    </a:lnTo>
                    <a:lnTo>
                      <a:pt x="145" y="11"/>
                    </a:lnTo>
                    <a:lnTo>
                      <a:pt x="153" y="16"/>
                    </a:lnTo>
                    <a:lnTo>
                      <a:pt x="162" y="22"/>
                    </a:lnTo>
                    <a:lnTo>
                      <a:pt x="168" y="29"/>
                    </a:lnTo>
                    <a:lnTo>
                      <a:pt x="175" y="36"/>
                    </a:lnTo>
                    <a:lnTo>
                      <a:pt x="180" y="43"/>
                    </a:lnTo>
                    <a:lnTo>
                      <a:pt x="185" y="51"/>
                    </a:lnTo>
                    <a:lnTo>
                      <a:pt x="189" y="60"/>
                    </a:lnTo>
                    <a:lnTo>
                      <a:pt x="193" y="69"/>
                    </a:lnTo>
                    <a:lnTo>
                      <a:pt x="195" y="78"/>
                    </a:lnTo>
                    <a:lnTo>
                      <a:pt x="197" y="89"/>
                    </a:lnTo>
                    <a:lnTo>
                      <a:pt x="197" y="98"/>
                    </a:lnTo>
                    <a:close/>
                  </a:path>
                </a:pathLst>
              </a:custGeom>
              <a:solidFill>
                <a:srgbClr val="00A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37283" name="Freeform 163"/>
              <p:cNvSpPr>
                <a:spLocks/>
              </p:cNvSpPr>
              <p:nvPr/>
            </p:nvSpPr>
            <p:spPr bwMode="auto">
              <a:xfrm>
                <a:off x="3552" y="448"/>
                <a:ext cx="14" cy="14"/>
              </a:xfrm>
              <a:custGeom>
                <a:avLst/>
                <a:gdLst>
                  <a:gd name="T0" fmla="*/ 0 w 98"/>
                  <a:gd name="T1" fmla="*/ 0 h 99"/>
                  <a:gd name="T2" fmla="*/ 0 w 98"/>
                  <a:gd name="T3" fmla="*/ 0 h 99"/>
                  <a:gd name="T4" fmla="*/ 0 w 98"/>
                  <a:gd name="T5" fmla="*/ 0 h 99"/>
                  <a:gd name="T6" fmla="*/ 0 w 98"/>
                  <a:gd name="T7" fmla="*/ 0 h 99"/>
                  <a:gd name="T8" fmla="*/ 0 w 98"/>
                  <a:gd name="T9" fmla="*/ 0 h 99"/>
                  <a:gd name="T10" fmla="*/ 0 w 98"/>
                  <a:gd name="T11" fmla="*/ 0 h 99"/>
                  <a:gd name="T12" fmla="*/ 0 w 98"/>
                  <a:gd name="T13" fmla="*/ 0 h 99"/>
                  <a:gd name="T14" fmla="*/ 0 w 98"/>
                  <a:gd name="T15" fmla="*/ 0 h 99"/>
                  <a:gd name="T16" fmla="*/ 0 w 98"/>
                  <a:gd name="T17" fmla="*/ 0 h 99"/>
                  <a:gd name="T18" fmla="*/ 0 w 98"/>
                  <a:gd name="T19" fmla="*/ 0 h 99"/>
                  <a:gd name="T20" fmla="*/ 0 w 98"/>
                  <a:gd name="T21" fmla="*/ 0 h 99"/>
                  <a:gd name="T22" fmla="*/ 0 w 98"/>
                  <a:gd name="T23" fmla="*/ 0 h 99"/>
                  <a:gd name="T24" fmla="*/ 0 w 98"/>
                  <a:gd name="T25" fmla="*/ 0 h 99"/>
                  <a:gd name="T26" fmla="*/ 0 w 98"/>
                  <a:gd name="T27" fmla="*/ 0 h 99"/>
                  <a:gd name="T28" fmla="*/ 0 w 98"/>
                  <a:gd name="T29" fmla="*/ 0 h 99"/>
                  <a:gd name="T30" fmla="*/ 0 w 98"/>
                  <a:gd name="T31" fmla="*/ 0 h 99"/>
                  <a:gd name="T32" fmla="*/ 0 w 98"/>
                  <a:gd name="T33" fmla="*/ 0 h 99"/>
                  <a:gd name="T34" fmla="*/ 0 w 98"/>
                  <a:gd name="T35" fmla="*/ 0 h 99"/>
                  <a:gd name="T36" fmla="*/ 0 w 98"/>
                  <a:gd name="T37" fmla="*/ 0 h 99"/>
                  <a:gd name="T38" fmla="*/ 0 w 98"/>
                  <a:gd name="T39" fmla="*/ 0 h 99"/>
                  <a:gd name="T40" fmla="*/ 0 w 98"/>
                  <a:gd name="T41" fmla="*/ 0 h 99"/>
                  <a:gd name="T42" fmla="*/ 0 w 98"/>
                  <a:gd name="T43" fmla="*/ 0 h 99"/>
                  <a:gd name="T44" fmla="*/ 0 w 98"/>
                  <a:gd name="T45" fmla="*/ 0 h 99"/>
                  <a:gd name="T46" fmla="*/ 0 w 98"/>
                  <a:gd name="T47" fmla="*/ 0 h 99"/>
                  <a:gd name="T48" fmla="*/ 0 w 98"/>
                  <a:gd name="T49" fmla="*/ 0 h 99"/>
                  <a:gd name="T50" fmla="*/ 0 w 98"/>
                  <a:gd name="T51" fmla="*/ 0 h 99"/>
                  <a:gd name="T52" fmla="*/ 0 w 98"/>
                  <a:gd name="T53" fmla="*/ 0 h 99"/>
                  <a:gd name="T54" fmla="*/ 0 w 98"/>
                  <a:gd name="T55" fmla="*/ 0 h 99"/>
                  <a:gd name="T56" fmla="*/ 0 w 98"/>
                  <a:gd name="T57" fmla="*/ 0 h 99"/>
                  <a:gd name="T58" fmla="*/ 0 w 98"/>
                  <a:gd name="T59" fmla="*/ 0 h 99"/>
                  <a:gd name="T60" fmla="*/ 0 w 98"/>
                  <a:gd name="T61" fmla="*/ 0 h 99"/>
                  <a:gd name="T62" fmla="*/ 0 w 98"/>
                  <a:gd name="T63" fmla="*/ 0 h 99"/>
                  <a:gd name="T64" fmla="*/ 0 w 98"/>
                  <a:gd name="T65" fmla="*/ 0 h 9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8"/>
                  <a:gd name="T100" fmla="*/ 0 h 99"/>
                  <a:gd name="T101" fmla="*/ 98 w 98"/>
                  <a:gd name="T102" fmla="*/ 99 h 9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8" h="99">
                    <a:moveTo>
                      <a:pt x="98" y="50"/>
                    </a:moveTo>
                    <a:lnTo>
                      <a:pt x="97" y="60"/>
                    </a:lnTo>
                    <a:lnTo>
                      <a:pt x="95" y="69"/>
                    </a:lnTo>
                    <a:lnTo>
                      <a:pt x="90" y="77"/>
                    </a:lnTo>
                    <a:lnTo>
                      <a:pt x="84" y="85"/>
                    </a:lnTo>
                    <a:lnTo>
                      <a:pt x="76" y="91"/>
                    </a:lnTo>
                    <a:lnTo>
                      <a:pt x="68" y="95"/>
                    </a:lnTo>
                    <a:lnTo>
                      <a:pt x="59" y="98"/>
                    </a:lnTo>
                    <a:lnTo>
                      <a:pt x="50" y="99"/>
                    </a:lnTo>
                    <a:lnTo>
                      <a:pt x="39" y="98"/>
                    </a:lnTo>
                    <a:lnTo>
                      <a:pt x="30" y="95"/>
                    </a:lnTo>
                    <a:lnTo>
                      <a:pt x="22" y="91"/>
                    </a:lnTo>
                    <a:lnTo>
                      <a:pt x="14" y="85"/>
                    </a:lnTo>
                    <a:lnTo>
                      <a:pt x="8" y="77"/>
                    </a:lnTo>
                    <a:lnTo>
                      <a:pt x="4" y="69"/>
                    </a:lnTo>
                    <a:lnTo>
                      <a:pt x="1" y="60"/>
                    </a:lnTo>
                    <a:lnTo>
                      <a:pt x="0" y="50"/>
                    </a:lnTo>
                    <a:lnTo>
                      <a:pt x="1" y="40"/>
                    </a:lnTo>
                    <a:lnTo>
                      <a:pt x="4" y="31"/>
                    </a:lnTo>
                    <a:lnTo>
                      <a:pt x="8" y="23"/>
                    </a:lnTo>
                    <a:lnTo>
                      <a:pt x="14" y="14"/>
                    </a:lnTo>
                    <a:lnTo>
                      <a:pt x="22" y="9"/>
                    </a:lnTo>
                    <a:lnTo>
                      <a:pt x="30" y="4"/>
                    </a:lnTo>
                    <a:lnTo>
                      <a:pt x="39" y="1"/>
                    </a:lnTo>
                    <a:lnTo>
                      <a:pt x="50" y="0"/>
                    </a:lnTo>
                    <a:lnTo>
                      <a:pt x="59" y="1"/>
                    </a:lnTo>
                    <a:lnTo>
                      <a:pt x="68" y="4"/>
                    </a:lnTo>
                    <a:lnTo>
                      <a:pt x="76" y="9"/>
                    </a:lnTo>
                    <a:lnTo>
                      <a:pt x="84" y="14"/>
                    </a:lnTo>
                    <a:lnTo>
                      <a:pt x="90" y="23"/>
                    </a:lnTo>
                    <a:lnTo>
                      <a:pt x="95" y="31"/>
                    </a:lnTo>
                    <a:lnTo>
                      <a:pt x="97" y="40"/>
                    </a:lnTo>
                    <a:lnTo>
                      <a:pt x="98" y="50"/>
                    </a:lnTo>
                    <a:close/>
                  </a:path>
                </a:pathLst>
              </a:custGeom>
              <a:solidFill>
                <a:srgbClr val="ABD3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  <p:sp>
        <p:nvSpPr>
          <p:cNvPr id="137250" name="Text Box 44"/>
          <p:cNvSpPr txBox="1">
            <a:spLocks noChangeArrowheads="1"/>
          </p:cNvSpPr>
          <p:nvPr/>
        </p:nvSpPr>
        <p:spPr bwMode="auto">
          <a:xfrm>
            <a:off x="4481455" y="6861189"/>
            <a:ext cx="1713058" cy="41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2100" b="1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차이 </a:t>
            </a:r>
            <a:r>
              <a:rPr lang="en-US" altLang="ko-KR" sz="2100" b="1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: -24kg</a:t>
            </a:r>
          </a:p>
        </p:txBody>
      </p:sp>
      <p:sp>
        <p:nvSpPr>
          <p:cNvPr id="137251" name="AutoShape 67"/>
          <p:cNvSpPr>
            <a:spLocks noChangeArrowheads="1"/>
          </p:cNvSpPr>
          <p:nvPr/>
        </p:nvSpPr>
        <p:spPr bwMode="auto">
          <a:xfrm>
            <a:off x="4551392" y="6757990"/>
            <a:ext cx="1571625" cy="5334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008" tIns="45505" rIns="91008" bIns="45505" anchor="ctr"/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358" name="오른쪽 화살표 357"/>
          <p:cNvSpPr/>
          <p:nvPr/>
        </p:nvSpPr>
        <p:spPr bwMode="auto">
          <a:xfrm>
            <a:off x="6126299" y="6872229"/>
            <a:ext cx="216024" cy="288033"/>
          </a:xfrm>
          <a:prstGeom prst="right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008" tIns="45505" rIns="91008" bIns="45505"/>
          <a:lstStyle/>
          <a:p>
            <a:pPr>
              <a:defRPr/>
            </a:pPr>
            <a:endParaRPr lang="ko-KR" alt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59" name="오른쪽 화살표 358"/>
          <p:cNvSpPr/>
          <p:nvPr/>
        </p:nvSpPr>
        <p:spPr bwMode="auto">
          <a:xfrm flipH="1">
            <a:off x="4327562" y="6878248"/>
            <a:ext cx="216024" cy="288033"/>
          </a:xfrm>
          <a:prstGeom prst="right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008" tIns="45505" rIns="91008" bIns="45505"/>
          <a:lstStyle/>
          <a:p>
            <a:pPr>
              <a:defRPr/>
            </a:pPr>
            <a:endParaRPr lang="ko-KR" alt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60" name="Rectangle 3"/>
          <p:cNvSpPr>
            <a:spLocks noChangeArrowheads="1"/>
          </p:cNvSpPr>
          <p:nvPr/>
        </p:nvSpPr>
        <p:spPr bwMode="auto">
          <a:xfrm>
            <a:off x="1468124" y="1046965"/>
            <a:ext cx="7273925" cy="649287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008" tIns="45505" rIns="91008" bIns="45505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61" name="Rectangle 4"/>
          <p:cNvSpPr txBox="1">
            <a:spLocks noChangeArrowheads="1"/>
          </p:cNvSpPr>
          <p:nvPr/>
        </p:nvSpPr>
        <p:spPr bwMode="auto">
          <a:xfrm>
            <a:off x="1683997" y="1026325"/>
            <a:ext cx="7633468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lIns="91008" tIns="45505" rIns="91008" bIns="45505" anchor="ctr"/>
          <a:lstStyle/>
          <a:p>
            <a:pPr>
              <a:defRPr/>
            </a:pPr>
            <a:r>
              <a:rPr kumimoji="0" lang="ko-KR" altLang="en-US" sz="32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친자부정에 따른 </a:t>
            </a:r>
            <a:r>
              <a:rPr kumimoji="0" lang="ko-KR" altLang="en-US" sz="3200" b="1" kern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육종가차이</a:t>
            </a:r>
            <a:r>
              <a:rPr kumimoji="0" lang="en-US" altLang="ko-KR" sz="32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(</a:t>
            </a:r>
            <a:r>
              <a:rPr lang="ko-KR" altLang="en-US" sz="32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예시</a:t>
            </a:r>
            <a:r>
              <a:rPr lang="en-US" altLang="ko-KR" sz="32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)</a:t>
            </a:r>
            <a:endParaRPr kumimoji="0" lang="ko-KR" altLang="en-US" sz="3200" b="1" kern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027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138244" name="Rectangle 1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38245" name="Rectangle 2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322788" y="1020559"/>
            <a:ext cx="7273925" cy="649287"/>
          </a:xfrm>
          <a:prstGeom prst="rect">
            <a:avLst/>
          </a:prstGeom>
          <a:solidFill>
            <a:srgbClr val="92D050"/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008" tIns="45505" rIns="91008" bIns="45505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/>
              <a:ea typeface="맑은 고딕"/>
            </a:endParaRPr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1538657" y="999921"/>
            <a:ext cx="7633468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lIns="91008" tIns="45505" rIns="91008" bIns="45505" anchor="ctr"/>
          <a:lstStyle/>
          <a:p>
            <a:pPr>
              <a:defRPr/>
            </a:pPr>
            <a:r>
              <a:rPr kumimoji="0" lang="ko-KR" altLang="en-US" sz="32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친자부정에 따른 </a:t>
            </a:r>
            <a:r>
              <a:rPr kumimoji="0" lang="ko-KR" altLang="en-US" sz="3200" b="1" kern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육종가차이</a:t>
            </a:r>
            <a:r>
              <a:rPr kumimoji="0" lang="ko-KR" altLang="en-US" sz="32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kumimoji="0" lang="en-US" altLang="ko-KR" sz="32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(</a:t>
            </a:r>
            <a:r>
              <a:rPr lang="ko-KR" altLang="en-US" sz="32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예시</a:t>
            </a:r>
            <a:r>
              <a:rPr lang="en-US" altLang="ko-KR" sz="3200" b="1" kern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j-cs"/>
              </a:rPr>
              <a:t>)</a:t>
            </a:r>
            <a:endParaRPr kumimoji="0" lang="ko-KR" altLang="en-US" sz="3200" b="1" kern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138250" name="TextBox 354"/>
          <p:cNvSpPr txBox="1">
            <a:spLocks noChangeArrowheads="1"/>
          </p:cNvSpPr>
          <p:nvPr/>
        </p:nvSpPr>
        <p:spPr bwMode="auto">
          <a:xfrm>
            <a:off x="306388" y="1844689"/>
            <a:ext cx="10261600" cy="53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08" tIns="45505" rIns="91008" bIns="455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육종가코드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(ABCD) : 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평가 집단의 </a:t>
            </a:r>
            <a:r>
              <a:rPr lang="ko-KR" altLang="en-US" sz="24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유전능력에서 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개체의 상대적 </a:t>
            </a:r>
            <a:endParaRPr lang="en-US" altLang="ko-KR" sz="24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                           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유전능력의 위치를 뜻함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앞의 예시에서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잘못된 혈통정보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400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아비오류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에 의해 자손의 예상 </a:t>
            </a:r>
            <a:r>
              <a:rPr lang="ko-KR" altLang="en-US" sz="24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도체중이</a:t>
            </a:r>
            <a:endParaRPr lang="en-US" altLang="ko-KR" sz="24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u="sng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-24kg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차이가 발생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경제적 손실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만약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평가집단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자손들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의 </a:t>
            </a:r>
            <a:r>
              <a:rPr lang="ko-KR" altLang="en-US" sz="24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육종가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사분위수가 아래와 같다면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…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   A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코드 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: 10 ≤ </a:t>
            </a:r>
            <a:r>
              <a:rPr lang="ko-KR" altLang="en-US" sz="24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개체육종가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      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   B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코드 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: 10 &lt; </a:t>
            </a:r>
            <a:r>
              <a:rPr lang="ko-KR" altLang="en-US" sz="24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개체육종가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≤ 5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   C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코드 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:   5 &lt; </a:t>
            </a:r>
            <a:r>
              <a:rPr lang="ko-KR" altLang="en-US" sz="24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개체육종가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≤ -10    D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코드 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:        </a:t>
            </a:r>
            <a:r>
              <a:rPr lang="ko-KR" altLang="en-US" sz="24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개체육종가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&lt; -10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0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    A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개체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아비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(KPN757)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기록 정확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의 </a:t>
            </a:r>
            <a:r>
              <a:rPr lang="ko-KR" altLang="en-US" sz="24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육종가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(+12kg)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의 코드 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= 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     B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개체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아비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(KPN700)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기록 오류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의 </a:t>
            </a:r>
            <a:r>
              <a:rPr lang="ko-KR" altLang="en-US" sz="2400" dirty="0" err="1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육종가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( -12kg)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의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코드 </a:t>
            </a:r>
            <a:r>
              <a:rPr lang="en-US" altLang="ko-KR" sz="24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= D</a:t>
            </a:r>
            <a:endParaRPr lang="ko-KR" altLang="en-US" sz="2400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8251" name="직사각형 355"/>
          <p:cNvSpPr>
            <a:spLocks noChangeArrowheads="1"/>
          </p:cNvSpPr>
          <p:nvPr/>
        </p:nvSpPr>
        <p:spPr bwMode="auto">
          <a:xfrm>
            <a:off x="711204" y="5938838"/>
            <a:ext cx="8821738" cy="1200150"/>
          </a:xfrm>
          <a:prstGeom prst="rect">
            <a:avLst/>
          </a:prstGeom>
          <a:noFill/>
          <a:ln w="444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008" tIns="45505" rIns="91008" bIns="45505"/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1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29" y="1035050"/>
            <a:ext cx="7515225" cy="508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01624" y="2790521"/>
            <a:ext cx="1665185" cy="1107996"/>
          </a:xfrm>
          <a:prstGeom prst="rect">
            <a:avLst/>
          </a:prstGeom>
          <a:noFill/>
        </p:spPr>
        <p:txBody>
          <a:bodyPr lIns="91040" tIns="45521" rIns="91040" bIns="45521">
            <a:spAutoFit/>
          </a:bodyPr>
          <a:lstStyle/>
          <a:p>
            <a:pPr>
              <a:defRPr/>
            </a:pPr>
            <a:r>
              <a:rPr lang="en-US" altLang="ko-KR" sz="66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35</a:t>
            </a:r>
            <a:endParaRPr lang="ko-KR" altLang="en-US" sz="66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114300">
                  <a:prstClr val="black"/>
                </a:inn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 bwMode="auto">
          <a:xfrm>
            <a:off x="1206499" y="6345243"/>
            <a:ext cx="8595695" cy="8305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040" tIns="45521" rIns="91040" bIns="45521">
            <a:spAutoFit/>
          </a:bodyPr>
          <a:lstStyle/>
          <a:p>
            <a:pPr marL="455179" indent="-455179">
              <a:buFont typeface="Wingdings" panose="05000000000000000000" pitchFamily="2" charset="2"/>
              <a:buChar char="ü"/>
              <a:defRPr/>
            </a:pPr>
            <a:r>
              <a:rPr lang="ko-KR" altLang="en-US" sz="24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송아지 </a:t>
            </a:r>
            <a:r>
              <a:rPr lang="ko-KR" altLang="en-US" sz="24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목띠</a:t>
            </a:r>
            <a:r>
              <a:rPr lang="ko-KR" altLang="en-US" sz="24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부착으로 </a:t>
            </a:r>
            <a:r>
              <a:rPr lang="en-US" altLang="ko-KR" sz="24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4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모 부정 사전예방</a:t>
            </a:r>
            <a:r>
              <a:rPr lang="en-US" altLang="ko-KR" sz="24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marL="455179" indent="-455179">
              <a:buFont typeface="Wingdings" panose="05000000000000000000" pitchFamily="2" charset="2"/>
              <a:buChar char="ü"/>
              <a:defRPr/>
            </a:pPr>
            <a:r>
              <a:rPr lang="ko-KR" altLang="en-US" sz="24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한우조합 </a:t>
            </a:r>
            <a:r>
              <a:rPr lang="ko-KR" altLang="en-US" sz="24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직원이 </a:t>
            </a:r>
            <a:r>
              <a:rPr lang="ko-KR" altLang="en-US" sz="24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이표를</a:t>
            </a:r>
            <a:r>
              <a:rPr lang="ko-KR" altLang="en-US" sz="24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찍을때</a:t>
            </a:r>
            <a:r>
              <a:rPr lang="ko-KR" altLang="en-US" sz="24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어미를 확실히 </a:t>
            </a:r>
            <a:r>
              <a:rPr lang="ko-KR" altLang="en-US" sz="2400" dirty="0" err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알려줄것</a:t>
            </a:r>
            <a:r>
              <a:rPr lang="en-US" altLang="ko-KR" sz="24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40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306141" y="315246"/>
            <a:ext cx="4095454" cy="540060"/>
          </a:xfrm>
          <a:prstGeom prst="roundRect">
            <a:avLst>
              <a:gd name="adj" fmla="val 24792"/>
            </a:avLst>
          </a:prstGeom>
          <a:solidFill>
            <a:srgbClr val="F5A70B"/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rgbClr val="A17813"/>
            </a:outerShdw>
          </a:effectLst>
        </p:spPr>
        <p:txBody>
          <a:bodyPr wrap="none" lIns="91008" tIns="45505" rIns="91008" bIns="45505" anchor="ctr"/>
          <a:lstStyle/>
          <a:p>
            <a:pPr algn="ctr">
              <a:defRPr/>
            </a:pPr>
            <a:r>
              <a:rPr lang="ko-KR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어미</a:t>
            </a:r>
            <a:r>
              <a:rPr lang="en-US" altLang="ko-KR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모</a:t>
            </a:r>
            <a:r>
              <a:rPr lang="en-US" altLang="ko-KR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부정 예방법</a:t>
            </a:r>
            <a:endParaRPr lang="ko-KR" altLang="ko-KR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대각선 줄무늬 3"/>
          <p:cNvSpPr/>
          <p:nvPr/>
        </p:nvSpPr>
        <p:spPr bwMode="auto">
          <a:xfrm rot="614228">
            <a:off x="3755344" y="3126702"/>
            <a:ext cx="312100" cy="255648"/>
          </a:xfrm>
          <a:prstGeom prst="diagStripe">
            <a:avLst>
              <a:gd name="adj" fmla="val 55026"/>
            </a:avLst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040" tIns="45521" rIns="91040" bIns="45521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5179" indent="-455179" defTabSz="910365"/>
            <a:endParaRPr lang="ko-KR" altLang="en-US" sz="700"/>
          </a:p>
        </p:txBody>
      </p:sp>
    </p:spTree>
    <p:extLst>
      <p:ext uri="{BB962C8B-B14F-4D97-AF65-F5344CB8AC3E}">
        <p14:creationId xmlns:p14="http://schemas.microsoft.com/office/powerpoint/2010/main" val="22087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40" tIns="45521" rIns="91040" bIns="45521" anchor="ctr">
            <a:spAutoFit/>
          </a:bodyPr>
          <a:lstStyle/>
          <a:p>
            <a:endParaRPr lang="ko-KR" altLang="en-US"/>
          </a:p>
        </p:txBody>
      </p:sp>
      <p:grpSp>
        <p:nvGrpSpPr>
          <p:cNvPr id="140291" name="그룹 3"/>
          <p:cNvGrpSpPr>
            <a:grpSpLocks/>
          </p:cNvGrpSpPr>
          <p:nvPr/>
        </p:nvGrpSpPr>
        <p:grpSpPr bwMode="auto">
          <a:xfrm>
            <a:off x="5095875" y="436563"/>
            <a:ext cx="4768849" cy="6859587"/>
            <a:chOff x="2871425" y="315246"/>
            <a:chExt cx="4768850" cy="6859588"/>
          </a:xfrm>
        </p:grpSpPr>
        <p:pic>
          <p:nvPicPr>
            <p:cNvPr id="140296" name="_x104099760" descr="EMB00001ad4460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1425" y="315246"/>
              <a:ext cx="4768850" cy="685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0297" name="직사각형 2"/>
            <p:cNvSpPr>
              <a:spLocks noChangeArrowheads="1"/>
            </p:cNvSpPr>
            <p:nvPr/>
          </p:nvSpPr>
          <p:spPr bwMode="auto">
            <a:xfrm>
              <a:off x="3996550" y="3195566"/>
              <a:ext cx="540060" cy="203603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marL="457200" indent="-457200" eaLnBrk="0" hangingPunct="0">
                <a:spcBef>
                  <a:spcPct val="20000"/>
                </a:spcBef>
                <a:buChar char="•"/>
                <a:defRPr kumimoji="1" sz="1700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806450" indent="-3095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243013" indent="-2460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739900" indent="-2460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238375" indent="-2460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695575" indent="-246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3152775" indent="-246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609975" indent="-246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4067175" indent="-246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700">
                <a:solidFill>
                  <a:schemeClr val="tx1"/>
                </a:solidFill>
                <a:latin typeface="Trebuchet MS" pitchFamily="34" charset="0"/>
              </a:endParaRPr>
            </a:p>
          </p:txBody>
        </p:sp>
        <p:sp>
          <p:nvSpPr>
            <p:cNvPr id="140298" name="직사각형 4"/>
            <p:cNvSpPr>
              <a:spLocks noChangeArrowheads="1"/>
            </p:cNvSpPr>
            <p:nvPr/>
          </p:nvSpPr>
          <p:spPr bwMode="auto">
            <a:xfrm>
              <a:off x="3563975" y="4275686"/>
              <a:ext cx="3447910" cy="203603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marL="457200" indent="-457200" eaLnBrk="0" hangingPunct="0">
                <a:spcBef>
                  <a:spcPct val="20000"/>
                </a:spcBef>
                <a:buChar char="•"/>
                <a:defRPr kumimoji="1" sz="1700">
                  <a:solidFill>
                    <a:schemeClr val="bg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806450" indent="-3095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243013" indent="-2460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739900" indent="-2460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238375" indent="-2460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695575" indent="-246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3152775" indent="-246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609975" indent="-246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4067175" indent="-246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700">
                <a:solidFill>
                  <a:schemeClr val="tx1"/>
                </a:solidFill>
                <a:latin typeface="Trebuchet MS" pitchFamily="34" charset="0"/>
              </a:endParaRPr>
            </a:p>
          </p:txBody>
        </p:sp>
      </p:grpSp>
      <p:pic>
        <p:nvPicPr>
          <p:cNvPr id="14029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284288"/>
            <a:ext cx="2990849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직선 화살표 연결선 6"/>
          <p:cNvCxnSpPr>
            <a:endCxn id="140297" idx="1"/>
          </p:cNvCxnSpPr>
          <p:nvPr/>
        </p:nvCxnSpPr>
        <p:spPr bwMode="auto">
          <a:xfrm>
            <a:off x="3251202" y="2643188"/>
            <a:ext cx="2969799" cy="77549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0294" name="직사각형 9"/>
          <p:cNvSpPr>
            <a:spLocks noChangeArrowheads="1"/>
          </p:cNvSpPr>
          <p:nvPr/>
        </p:nvSpPr>
        <p:spPr bwMode="auto">
          <a:xfrm>
            <a:off x="2060575" y="2428890"/>
            <a:ext cx="1185863" cy="199653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040" tIns="45521" rIns="91040" bIns="45521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806450" indent="-309563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243013" indent="-246063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739900" indent="-246063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238375" indent="-246063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695575" indent="-246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3152775" indent="-246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609975" indent="-246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4067175" indent="-246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7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306141" y="315246"/>
            <a:ext cx="4095454" cy="540060"/>
          </a:xfrm>
          <a:prstGeom prst="roundRect">
            <a:avLst>
              <a:gd name="adj" fmla="val 24792"/>
            </a:avLst>
          </a:prstGeom>
          <a:solidFill>
            <a:srgbClr val="F5A70B"/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rgbClr val="A17813"/>
            </a:outerShdw>
          </a:effectLst>
        </p:spPr>
        <p:txBody>
          <a:bodyPr wrap="none" lIns="91008" tIns="45505" rIns="91008" bIns="45505" anchor="ctr"/>
          <a:lstStyle/>
          <a:p>
            <a:pPr algn="ctr">
              <a:defRPr/>
            </a:pPr>
            <a:r>
              <a:rPr lang="ko-KR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아비</a:t>
            </a:r>
            <a:r>
              <a:rPr lang="en-US" altLang="ko-KR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부</a:t>
            </a:r>
            <a:r>
              <a:rPr lang="en-US" altLang="ko-KR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부정 예방법</a:t>
            </a:r>
            <a:endParaRPr lang="ko-KR" altLang="ko-KR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47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136196" name="Rectangle 1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36197" name="Rectangle 2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467196" y="2970547"/>
            <a:ext cx="7794971" cy="171008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lIns="91008" tIns="45505" rIns="91008" bIns="45505" anchor="ctr"/>
          <a:lstStyle/>
          <a:p>
            <a:pPr algn="ctr">
              <a:defRPr/>
            </a:pPr>
            <a:r>
              <a:rPr kumimoji="0" lang="ko-KR" altLang="en-US" sz="4000" kern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컨설팅 자료의 활용법</a:t>
            </a:r>
            <a:endParaRPr kumimoji="0" lang="ko-KR" altLang="en-US" sz="4000" kern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742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8032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696850" y="6973676"/>
            <a:ext cx="5326062" cy="587375"/>
          </a:xfrm>
          <a:prstGeom prst="rect">
            <a:avLst/>
          </a:prstGeom>
        </p:spPr>
        <p:txBody>
          <a:bodyPr vert="horz" lIns="91040" tIns="45521" rIns="91040" bIns="45521" rtlCol="0">
            <a:normAutofit/>
          </a:bodyPr>
          <a:lstStyle/>
          <a:p>
            <a:pPr algn="ctr" defTabSz="910365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2100" dirty="0">
                <a:solidFill>
                  <a:sysClr val="windowText" lastClr="000000">
                    <a:tint val="75000"/>
                  </a:sysClr>
                </a:solidFill>
                <a:latin typeface="HY헤드라인M" pitchFamily="18" charset="-127"/>
                <a:ea typeface="HY헤드라인M" pitchFamily="18" charset="-127"/>
              </a:rPr>
              <a:t>한국종축개량협회</a:t>
            </a:r>
            <a:endParaRPr kumimoji="0" lang="en-US" altLang="ko-KR" sz="2100" dirty="0">
              <a:solidFill>
                <a:sysClr val="windowText" lastClr="000000">
                  <a:tint val="75000"/>
                </a:sys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9203" y="175816"/>
            <a:ext cx="5472608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400" b="1" dirty="0" smtClean="0">
                <a:solidFill>
                  <a:schemeClr val="bg1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프로그램 </a:t>
            </a:r>
            <a:endParaRPr lang="en-US" altLang="ko-KR" sz="2400" b="1" dirty="0">
              <a:solidFill>
                <a:schemeClr val="bg1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55576" y="836712"/>
            <a:ext cx="25555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[</a:t>
            </a:r>
            <a:r>
              <a:rPr lang="ko-KR" altLang="en-US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컨설팅보고서 표지</a:t>
            </a:r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]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9" name="Picture 1" descr="C:\Users\jeoungyh\Desktop\컨설팅자료\컨설팅(표지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284" y="1268760"/>
            <a:ext cx="7747088" cy="5527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51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64516" name="Rectangle 1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64517" name="Rectangle 2"/>
          <p:cNvSpPr>
            <a:spLocks noChangeArrowheads="1"/>
          </p:cNvSpPr>
          <p:nvPr/>
        </p:nvSpPr>
        <p:spPr bwMode="auto">
          <a:xfrm>
            <a:off x="17" y="121106"/>
            <a:ext cx="183858" cy="2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6" name="AutoShape 17" descr="그림1"/>
          <p:cNvSpPr>
            <a:spLocks noChangeArrowheads="1"/>
          </p:cNvSpPr>
          <p:nvPr/>
        </p:nvSpPr>
        <p:spPr bwMode="auto">
          <a:xfrm>
            <a:off x="2286004" y="3016277"/>
            <a:ext cx="6296025" cy="1439863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164435" tIns="45505" rIns="91008" bIns="45505" anchor="ctr"/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3200" b="1" dirty="0">
                <a:latin typeface="HY헤드라인M" pitchFamily="18" charset="-127"/>
                <a:ea typeface="HY헤드라인M" pitchFamily="18" charset="-127"/>
              </a:rPr>
              <a:t>한우 암소 개량의 필요성</a:t>
            </a:r>
            <a:endParaRPr lang="en-US" altLang="ko-KR" sz="3200" b="1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295525" y="3232150"/>
            <a:ext cx="10810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08" tIns="45505" rIns="91008" bIns="45505" anchor="ctr"/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700" b="1">
                <a:latin typeface="Arial Narrow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5927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8032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696850" y="6973676"/>
            <a:ext cx="5326062" cy="587375"/>
          </a:xfrm>
          <a:prstGeom prst="rect">
            <a:avLst/>
          </a:prstGeom>
        </p:spPr>
        <p:txBody>
          <a:bodyPr vert="horz" lIns="91040" tIns="45521" rIns="91040" bIns="45521" rtlCol="0">
            <a:normAutofit/>
          </a:bodyPr>
          <a:lstStyle/>
          <a:p>
            <a:pPr algn="ctr" defTabSz="910365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2100" dirty="0">
                <a:solidFill>
                  <a:sysClr val="windowText" lastClr="000000">
                    <a:tint val="75000"/>
                  </a:sysClr>
                </a:solidFill>
                <a:latin typeface="HY헤드라인M" pitchFamily="18" charset="-127"/>
                <a:ea typeface="HY헤드라인M" pitchFamily="18" charset="-127"/>
              </a:rPr>
              <a:t>한국종축개량협회</a:t>
            </a:r>
            <a:endParaRPr kumimoji="0" lang="en-US" altLang="ko-KR" sz="2100" dirty="0">
              <a:solidFill>
                <a:sysClr val="windowText" lastClr="000000">
                  <a:tint val="75000"/>
                </a:sys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17290" y="971436"/>
            <a:ext cx="20649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1. </a:t>
            </a:r>
            <a:r>
              <a:rPr lang="ko-KR" altLang="en-US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사육두수현황</a:t>
            </a:r>
            <a:endParaRPr lang="en-US" altLang="ko-KR" sz="2000" dirty="0" smtClean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2" name="Picture 1" descr="C:\Users\jeoungyh\Desktop\컨설팅자료\컨설팅(사육두수현황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5" y="1327050"/>
            <a:ext cx="6428661" cy="6098985"/>
          </a:xfrm>
          <a:prstGeom prst="rect">
            <a:avLst/>
          </a:prstGeom>
          <a:noFill/>
        </p:spPr>
      </p:pic>
      <p:sp>
        <p:nvSpPr>
          <p:cNvPr id="13" name="모서리가 둥근 직사각형 33"/>
          <p:cNvSpPr>
            <a:spLocks noChangeArrowheads="1"/>
          </p:cNvSpPr>
          <p:nvPr/>
        </p:nvSpPr>
        <p:spPr bwMode="auto">
          <a:xfrm>
            <a:off x="323528" y="116434"/>
            <a:ext cx="5544616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</a:t>
            </a:r>
            <a:r>
              <a:rPr lang="ko-KR" altLang="en-US" sz="2600" dirty="0" err="1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프로램</a:t>
            </a:r>
            <a:r>
              <a:rPr lang="ko-KR" altLang="en-US" sz="2600" dirty="0" smtClean="0">
                <a:solidFill>
                  <a:srgbClr val="0000FF"/>
                </a:solidFill>
                <a:latin typeface="HY그래픽M" pitchFamily="18" charset="-127"/>
                <a:ea typeface="HY그래픽M" pitchFamily="18" charset="-127"/>
              </a:rPr>
              <a:t> </a:t>
            </a:r>
            <a:endParaRPr lang="en-US" altLang="ko-KR" sz="2600" b="1" dirty="0">
              <a:solidFill>
                <a:srgbClr val="0000FF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sp>
        <p:nvSpPr>
          <p:cNvPr id="14" name="모서리가 둥근 직사각형 33"/>
          <p:cNvSpPr>
            <a:spLocks noChangeArrowheads="1"/>
          </p:cNvSpPr>
          <p:nvPr/>
        </p:nvSpPr>
        <p:spPr bwMode="auto">
          <a:xfrm>
            <a:off x="18728" y="166291"/>
            <a:ext cx="5472608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400" b="1" dirty="0" smtClean="0">
                <a:solidFill>
                  <a:schemeClr val="bg1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프로그램 </a:t>
            </a:r>
            <a:endParaRPr lang="en-US" altLang="ko-KR" sz="2400" b="1" dirty="0">
              <a:solidFill>
                <a:schemeClr val="bg1"/>
              </a:solidFill>
              <a:latin typeface="HY그래픽M" pitchFamily="18" charset="-127"/>
              <a:ea typeface="HY그래픽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1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8032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9203" y="175816"/>
            <a:ext cx="5472608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400" b="1" dirty="0" smtClean="0">
                <a:solidFill>
                  <a:schemeClr val="bg1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프로그램 </a:t>
            </a:r>
            <a:endParaRPr lang="en-US" altLang="ko-KR" sz="2400" b="1" dirty="0">
              <a:solidFill>
                <a:schemeClr val="bg1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43786" y="1043444"/>
            <a:ext cx="2662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2. </a:t>
            </a:r>
            <a:r>
              <a:rPr lang="ko-KR" altLang="en-US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회원농가 개체내역</a:t>
            </a:r>
            <a:endParaRPr lang="en-US" altLang="ko-KR" sz="2000" dirty="0" smtClean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2" name="Picture 1" descr="C:\Users\jeoungyh\Desktop\컨설팅자료\컨설팅(개체내역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4201" y="1443554"/>
            <a:ext cx="7876489" cy="6117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51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8032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9203" y="175816"/>
            <a:ext cx="5472608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400" b="1" dirty="0" smtClean="0">
                <a:solidFill>
                  <a:schemeClr val="bg1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프로그램 </a:t>
            </a:r>
            <a:endParaRPr lang="en-US" altLang="ko-KR" sz="2400" b="1" dirty="0">
              <a:solidFill>
                <a:schemeClr val="bg1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67544" y="1043444"/>
            <a:ext cx="26084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3. </a:t>
            </a:r>
            <a:r>
              <a:rPr lang="ko-KR" altLang="en-US" sz="2000" dirty="0" err="1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생년별</a:t>
            </a:r>
            <a:r>
              <a:rPr lang="ko-KR" altLang="en-US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개량 추이</a:t>
            </a:r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]</a:t>
            </a:r>
          </a:p>
        </p:txBody>
      </p:sp>
      <p:pic>
        <p:nvPicPr>
          <p:cNvPr id="12" name="Picture 1" descr="C:\Users\jeoungyh\Desktop\컨설팅자료\컨설팅(생년별개량추이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43553"/>
            <a:ext cx="9649609" cy="6109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51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8032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9203" y="175816"/>
            <a:ext cx="5472608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400" b="1" dirty="0" smtClean="0">
                <a:solidFill>
                  <a:schemeClr val="bg1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프로그램 </a:t>
            </a:r>
            <a:endParaRPr lang="en-US" altLang="ko-KR" sz="2400" b="1" dirty="0">
              <a:solidFill>
                <a:schemeClr val="bg1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984081" y="818803"/>
            <a:ext cx="30043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4. </a:t>
            </a:r>
            <a:r>
              <a:rPr lang="ko-KR" altLang="en-US" sz="2000" dirty="0" err="1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후대축</a:t>
            </a:r>
            <a:r>
              <a:rPr lang="ko-KR" altLang="en-US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도체성적 자료</a:t>
            </a:r>
            <a:endParaRPr lang="en-US" altLang="ko-KR" sz="2000" dirty="0" smtClean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" name="Picture 1" descr="C:\Users\jeoungyh\Desktop\컨설팅자료\컨설팅(후대및형매)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18913"/>
            <a:ext cx="7489445" cy="6117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51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8032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9203" y="175816"/>
            <a:ext cx="5472608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400" b="1" dirty="0" smtClean="0">
                <a:solidFill>
                  <a:schemeClr val="bg1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프로그램 </a:t>
            </a:r>
            <a:endParaRPr lang="en-US" altLang="ko-KR" sz="2400" b="1" dirty="0">
              <a:solidFill>
                <a:schemeClr val="bg1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24451" y="852943"/>
            <a:ext cx="24650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5. KPN </a:t>
            </a:r>
            <a:r>
              <a:rPr lang="ko-KR" altLang="en-US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사용패턴</a:t>
            </a:r>
            <a:endParaRPr lang="en-US" altLang="ko-KR" sz="2000" dirty="0" smtClean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" name="Picture 1" descr="C:\Users\jeoungyh\Desktop\컨설팅자료\컨설팅(KPN사용패턴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94283"/>
            <a:ext cx="9487408" cy="5996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51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8032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9203" y="175816"/>
            <a:ext cx="5472608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400" b="1" dirty="0" smtClean="0">
                <a:solidFill>
                  <a:schemeClr val="bg1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프로그램 </a:t>
            </a:r>
            <a:endParaRPr lang="en-US" altLang="ko-KR" sz="2400" b="1" dirty="0">
              <a:solidFill>
                <a:schemeClr val="bg1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pic>
        <p:nvPicPr>
          <p:cNvPr id="287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597" y="1485377"/>
            <a:ext cx="10116260" cy="481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직사각형 9"/>
          <p:cNvSpPr/>
          <p:nvPr/>
        </p:nvSpPr>
        <p:spPr>
          <a:xfrm>
            <a:off x="524451" y="852943"/>
            <a:ext cx="5452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6. </a:t>
            </a:r>
            <a:r>
              <a:rPr lang="ko-KR" altLang="en-US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농장암소 </a:t>
            </a:r>
            <a:r>
              <a:rPr lang="ko-KR" altLang="en-US" sz="2000" dirty="0" err="1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후대거세우</a:t>
            </a:r>
            <a:r>
              <a:rPr lang="ko-KR" altLang="en-US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도체성적 기본통계량</a:t>
            </a:r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51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8032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9203" y="175816"/>
            <a:ext cx="5472608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400" b="1" dirty="0" smtClean="0">
                <a:solidFill>
                  <a:schemeClr val="bg1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프로그램 </a:t>
            </a:r>
            <a:endParaRPr lang="en-US" altLang="ko-KR" sz="2400" b="1" dirty="0">
              <a:solidFill>
                <a:schemeClr val="bg1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pic>
        <p:nvPicPr>
          <p:cNvPr id="6" name="Picture 1" descr="C:\Users\jeoungyh\Desktop\컨설팅자료\컨설팅(유전능력순위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412775"/>
            <a:ext cx="10036729" cy="6156985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395536" y="1043444"/>
            <a:ext cx="3719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7. </a:t>
            </a:r>
            <a:r>
              <a:rPr lang="ko-KR" altLang="en-US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유전능력 순위 및 개량방향</a:t>
            </a:r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651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8032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9203" y="175816"/>
            <a:ext cx="5472608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400" b="1" dirty="0" smtClean="0">
                <a:solidFill>
                  <a:schemeClr val="bg1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프로그램 </a:t>
            </a:r>
            <a:endParaRPr lang="en-US" altLang="ko-KR" sz="2400" b="1" dirty="0">
              <a:solidFill>
                <a:schemeClr val="bg1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95536" y="980728"/>
            <a:ext cx="16369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8. </a:t>
            </a:r>
            <a:r>
              <a:rPr lang="ko-KR" altLang="en-US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계획교배 </a:t>
            </a:r>
            <a:endParaRPr lang="en-US" altLang="ko-KR" sz="2000" dirty="0" smtClean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80" t="17280" r="70436" b="54194"/>
          <a:stretch>
            <a:fillRect/>
          </a:stretch>
        </p:blipFill>
        <p:spPr bwMode="auto">
          <a:xfrm>
            <a:off x="455003" y="1412775"/>
            <a:ext cx="8249064" cy="312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39" y="3805169"/>
            <a:ext cx="9259241" cy="3620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1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8032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모서리가 둥근 직사각형 33"/>
          <p:cNvSpPr>
            <a:spLocks noChangeArrowheads="1"/>
          </p:cNvSpPr>
          <p:nvPr/>
        </p:nvSpPr>
        <p:spPr bwMode="auto">
          <a:xfrm>
            <a:off x="9203" y="175816"/>
            <a:ext cx="5472608" cy="576262"/>
          </a:xfrm>
          <a:prstGeom prst="roundRect">
            <a:avLst>
              <a:gd name="adj" fmla="val 16667"/>
            </a:avLst>
          </a:prstGeom>
          <a:noFill/>
          <a:ln w="12700" cap="rnd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ko-KR" altLang="en-US" sz="2400" b="1" dirty="0" smtClean="0">
                <a:solidFill>
                  <a:schemeClr val="bg1"/>
                </a:solidFill>
                <a:latin typeface="HY그래픽M" pitchFamily="18" charset="-127"/>
                <a:ea typeface="HY그래픽M" pitchFamily="18" charset="-127"/>
              </a:rPr>
              <a:t>한우 선형심사 및 현장컨설팅 프로그램 </a:t>
            </a:r>
            <a:endParaRPr lang="en-US" altLang="ko-KR" sz="2400" b="1" dirty="0">
              <a:solidFill>
                <a:schemeClr val="bg1"/>
              </a:solidFill>
              <a:latin typeface="HY그래픽M" pitchFamily="18" charset="-127"/>
              <a:ea typeface="HY그래픽M" pitchFamily="18" charset="-127"/>
            </a:endParaRPr>
          </a:p>
        </p:txBody>
      </p:sp>
      <p:sp>
        <p:nvSpPr>
          <p:cNvPr id="11" name="Rectangle 10"/>
          <p:cNvSpPr txBox="1">
            <a:spLocks noChangeArrowheads="1"/>
          </p:cNvSpPr>
          <p:nvPr/>
        </p:nvSpPr>
        <p:spPr bwMode="black">
          <a:xfrm>
            <a:off x="704528" y="3140968"/>
            <a:ext cx="9322692" cy="203481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latinLnBrk="1">
              <a:lnSpc>
                <a:spcPct val="120000"/>
              </a:lnSpc>
            </a:pPr>
            <a:endParaRPr lang="ko-KR" altLang="en-US" sz="4400" b="1" dirty="0" smtClean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+mj-lt"/>
              <a:ea typeface="HY헤드라인M" pitchFamily="18" charset="-127"/>
              <a:cs typeface="+mj-cs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722530" y="3140968"/>
            <a:ext cx="10810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40" tIns="45521" rIns="91040" bIns="45521" anchor="ctr"/>
          <a:lstStyle/>
          <a:p>
            <a:pPr algn="ctr"/>
            <a:r>
              <a:rPr lang="en-US" altLang="ko-KR" sz="11700" b="1" dirty="0" smtClean="0">
                <a:solidFill>
                  <a:schemeClr val="bg1"/>
                </a:solidFill>
                <a:latin typeface="Arial Narrow" pitchFamily="34" charset="0"/>
              </a:rPr>
              <a:t>4</a:t>
            </a:r>
            <a:endParaRPr lang="en-US" altLang="ko-KR" sz="11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467196" y="2832086"/>
            <a:ext cx="7794971" cy="171008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lIns="91008" tIns="45505" rIns="91008" bIns="45505" anchor="ctr"/>
          <a:lstStyle/>
          <a:p>
            <a:pPr algn="dist">
              <a:lnSpc>
                <a:spcPct val="120000"/>
              </a:lnSpc>
            </a:pPr>
            <a:r>
              <a:rPr lang="ko-KR" altLang="en-US" sz="4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a typeface="HY헤드라인M" pitchFamily="18" charset="-127"/>
              </a:rPr>
              <a:t>      한우 컨설팅 프로그램 시연</a:t>
            </a: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1333500" y="3165475"/>
            <a:ext cx="10810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040" tIns="45521" rIns="91040" bIns="45521" anchor="ctr"/>
          <a:lstStyle/>
          <a:p>
            <a:pPr algn="ctr"/>
            <a:r>
              <a:rPr lang="en-US" altLang="ko-KR" sz="11700" b="1" dirty="0" smtClean="0">
                <a:solidFill>
                  <a:schemeClr val="bg1"/>
                </a:solidFill>
                <a:latin typeface="Arial Narrow" pitchFamily="34" charset="0"/>
              </a:rPr>
              <a:t>5</a:t>
            </a:r>
            <a:endParaRPr lang="en-US" altLang="ko-KR" sz="11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17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8032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" y="121088"/>
            <a:ext cx="183923" cy="2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040" tIns="45521" rIns="91040" bIns="45521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89514" y="1395365"/>
            <a:ext cx="9962731" cy="4365485"/>
          </a:xfrm>
          <a:prstGeom prst="rect">
            <a:avLst/>
          </a:prstGeom>
        </p:spPr>
        <p:txBody>
          <a:bodyPr vert="horz" lIns="91040" tIns="45521" rIns="91040" bIns="45521" rtlCol="0" anchor="ctr">
            <a:normAutofit fontScale="97500"/>
          </a:bodyPr>
          <a:lstStyle/>
          <a:p>
            <a:pPr algn="ctr" defTabSz="910365" fontAlgn="auto">
              <a:lnSpc>
                <a:spcPct val="210000"/>
              </a:lnSpc>
              <a:spcAft>
                <a:spcPts val="0"/>
              </a:spcAft>
              <a:defRPr/>
            </a:pPr>
            <a:r>
              <a:rPr kumimoji="0" lang="ko-KR" altLang="en-US" sz="5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79646">
                    <a:lumMod val="50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전북한우협동조합</a:t>
            </a:r>
            <a:endParaRPr kumimoji="0" lang="en-US" altLang="ko-KR" sz="54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79646">
                  <a:lumMod val="50000"/>
                </a:srgbClr>
              </a:solidFill>
              <a:effectLst>
                <a:outerShdw blurRad="50800" algn="tl" rotWithShape="0">
                  <a:srgbClr val="000000"/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  <a:cs typeface="+mj-cs"/>
            </a:endParaRPr>
          </a:p>
          <a:p>
            <a:pPr algn="ctr" defTabSz="910365" fontAlgn="auto">
              <a:lnSpc>
                <a:spcPct val="210000"/>
              </a:lnSpc>
              <a:spcAft>
                <a:spcPts val="0"/>
              </a:spcAft>
              <a:defRPr/>
            </a:pPr>
            <a:r>
              <a:rPr kumimoji="0" lang="ko-KR" altLang="en-US" sz="5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79646">
                    <a:lumMod val="50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한우개량 함께 </a:t>
            </a:r>
            <a:r>
              <a:rPr kumimoji="0" lang="ko-KR" altLang="en-US" sz="5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79646">
                    <a:lumMod val="50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해야 합니다</a:t>
            </a:r>
            <a:r>
              <a:rPr kumimoji="0" lang="en-US" altLang="ko-KR" sz="54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79646">
                    <a:lumMod val="50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  <a:cs typeface="+mj-cs"/>
              </a:rPr>
              <a:t>!</a:t>
            </a:r>
          </a:p>
        </p:txBody>
      </p:sp>
      <p:pic>
        <p:nvPicPr>
          <p:cNvPr id="7" name="Picture 2" descr="D:\┃2010 국립축산과학원 백업┃\┃사진 및 로고┃\┃한국종축개량협회┃\종축개량협회로고와_마크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691" y="6768346"/>
            <a:ext cx="4505709" cy="78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1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" y="217493"/>
            <a:ext cx="68770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r>
              <a:rPr lang="en-US" altLang="ko-KR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1. </a:t>
            </a:r>
            <a:r>
              <a:rPr lang="ko-KR" altLang="en-US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개량이란</a:t>
            </a:r>
            <a:r>
              <a:rPr lang="en-US" altLang="ko-KR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29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461" name="Rectangle 1"/>
          <p:cNvSpPr>
            <a:spLocks noChangeArrowheads="1"/>
          </p:cNvSpPr>
          <p:nvPr/>
        </p:nvSpPr>
        <p:spPr bwMode="auto">
          <a:xfrm>
            <a:off x="0" y="44450"/>
            <a:ext cx="184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endParaRPr lang="ko-KR" alt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/>
              <a:ea typeface="굴림"/>
            </a:endParaRPr>
          </a:p>
        </p:txBody>
      </p:sp>
      <p:sp>
        <p:nvSpPr>
          <p:cNvPr id="19462" name="Rectangle 2"/>
          <p:cNvSpPr>
            <a:spLocks noChangeArrowheads="1"/>
          </p:cNvSpPr>
          <p:nvPr/>
        </p:nvSpPr>
        <p:spPr bwMode="auto">
          <a:xfrm>
            <a:off x="0" y="44450"/>
            <a:ext cx="184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endParaRPr lang="ko-KR" alt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/>
              <a:ea typeface="굴림"/>
            </a:endParaRPr>
          </a:p>
        </p:txBody>
      </p:sp>
      <p:sp>
        <p:nvSpPr>
          <p:cNvPr id="65543" name="Rectangle 3"/>
          <p:cNvSpPr>
            <a:spLocks noChangeArrowheads="1"/>
          </p:cNvSpPr>
          <p:nvPr/>
        </p:nvSpPr>
        <p:spPr bwMode="auto">
          <a:xfrm>
            <a:off x="81115" y="1080332"/>
            <a:ext cx="10369550" cy="630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4" tIns="45513" rIns="91024" bIns="45513"/>
          <a:lstStyle>
            <a:lvl1pPr marL="342900" indent="-342900"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808038" indent="-3111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244600" indent="-24765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741488" indent="-24765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239963" indent="-24765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697163" indent="-247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3154363" indent="-247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611563" indent="-247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4068763" indent="-247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○ </a:t>
            </a:r>
            <a:r>
              <a:rPr lang="ko-KR" altLang="en-US" sz="29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가축의 개량</a:t>
            </a:r>
            <a:endParaRPr lang="en-US" altLang="ko-KR" sz="29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- </a:t>
            </a:r>
            <a:r>
              <a:rPr lang="ko-KR" altLang="en-US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혈통기록 및 검정을 통해 </a:t>
            </a:r>
            <a:r>
              <a:rPr lang="ko-KR" altLang="en-US" sz="290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개체별</a:t>
            </a:r>
            <a:r>
              <a:rPr lang="ko-KR" altLang="en-US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우열을 가려 선발 또는</a:t>
            </a:r>
            <a:endParaRPr lang="en-US" altLang="ko-KR" sz="29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ko-KR" altLang="en-US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도태하여 우수한 </a:t>
            </a:r>
            <a:r>
              <a:rPr lang="ko-KR" altLang="en-US" sz="290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후대축을</a:t>
            </a:r>
            <a:r>
              <a:rPr lang="ko-KR" altLang="en-US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만들어 수익을 향상시키는 일</a:t>
            </a:r>
            <a:endParaRPr lang="en-US" altLang="ko-KR" sz="29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29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○ </a:t>
            </a:r>
            <a:r>
              <a:rPr lang="ko-KR" altLang="en-US" sz="29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한우의 개량</a:t>
            </a:r>
            <a:endParaRPr lang="en-US" altLang="ko-KR" sz="29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- </a:t>
            </a:r>
            <a:r>
              <a:rPr lang="ko-KR" altLang="en-US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고기 생산량을 늘리기 위해서 체형</a:t>
            </a:r>
            <a:r>
              <a:rPr lang="en-US" altLang="ko-KR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육량 개량</a:t>
            </a:r>
            <a:endParaRPr lang="en-US" altLang="ko-KR" sz="29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- </a:t>
            </a:r>
            <a:r>
              <a:rPr lang="ko-KR" altLang="en-US" sz="290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고급육</a:t>
            </a:r>
            <a:r>
              <a:rPr lang="en-US" altLang="ko-KR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(1++)</a:t>
            </a:r>
            <a:r>
              <a:rPr lang="ko-KR" altLang="en-US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을 얻기 위해서 육질 개량</a:t>
            </a:r>
            <a:endParaRPr lang="en-US" altLang="ko-KR" sz="29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  - </a:t>
            </a:r>
            <a:r>
              <a:rPr lang="ko-KR" altLang="en-US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육량 및 육질 향상을 위해서 육량</a:t>
            </a:r>
            <a:r>
              <a:rPr lang="en-US" altLang="ko-KR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+</a:t>
            </a:r>
            <a:r>
              <a:rPr lang="ko-KR" altLang="en-US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육질 혼합 개량</a:t>
            </a:r>
            <a:endParaRPr lang="en-US" altLang="ko-KR" sz="29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29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9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○ </a:t>
            </a:r>
            <a:r>
              <a:rPr lang="ko-KR" altLang="en-US" sz="29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브랜드의 </a:t>
            </a:r>
            <a:r>
              <a:rPr lang="ko-KR" altLang="en-US" sz="29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개량</a:t>
            </a:r>
            <a:endParaRPr lang="en-US" altLang="ko-KR" sz="2900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9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   - </a:t>
            </a:r>
            <a:r>
              <a:rPr lang="ko-KR" altLang="en-US" sz="29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동일한 품질의 </a:t>
            </a:r>
            <a:r>
              <a:rPr lang="ko-KR" altLang="en-US" sz="2900" b="1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고급육을</a:t>
            </a:r>
            <a:r>
              <a:rPr lang="ko-KR" altLang="en-US" sz="29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균일하게 생산하여 공급</a:t>
            </a:r>
            <a:endParaRPr lang="en-US" altLang="ko-KR" sz="2900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9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      -&gt; </a:t>
            </a:r>
            <a:r>
              <a:rPr lang="ko-KR" altLang="en-US" sz="29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소비자의 브랜드 신뢰도 향상</a:t>
            </a:r>
            <a:endParaRPr lang="en-US" altLang="ko-KR" sz="2900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9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   - </a:t>
            </a:r>
            <a:r>
              <a:rPr lang="ko-KR" altLang="en-US" sz="2900" b="1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후대축</a:t>
            </a:r>
            <a:r>
              <a:rPr lang="ko-KR" altLang="en-US" sz="29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성적의 편차가 작아지도록 </a:t>
            </a:r>
            <a:r>
              <a:rPr lang="ko-KR" altLang="en-US" sz="2900" b="1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우량번식우</a:t>
            </a:r>
            <a:r>
              <a:rPr lang="ko-KR" altLang="en-US" sz="29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기반 확보</a:t>
            </a:r>
            <a:endParaRPr lang="en-US" altLang="ko-KR" sz="2900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9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      -&gt; </a:t>
            </a:r>
            <a:r>
              <a:rPr lang="ko-KR" altLang="en-US" sz="29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안정적</a:t>
            </a:r>
            <a:r>
              <a:rPr lang="en-US" altLang="ko-KR" sz="29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9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지속적 수익기반 구축</a:t>
            </a:r>
            <a:endParaRPr lang="en-US" altLang="ko-KR" sz="2900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900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" y="217493"/>
            <a:ext cx="68770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r>
              <a:rPr lang="en-US" altLang="ko-KR" sz="29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2. </a:t>
            </a:r>
            <a:r>
              <a:rPr lang="ko-KR" altLang="en-US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개량이란</a:t>
            </a:r>
            <a:r>
              <a:rPr lang="en-US" altLang="ko-KR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29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461" name="Rectangle 1"/>
          <p:cNvSpPr>
            <a:spLocks noChangeArrowheads="1"/>
          </p:cNvSpPr>
          <p:nvPr/>
        </p:nvSpPr>
        <p:spPr bwMode="auto">
          <a:xfrm>
            <a:off x="0" y="44450"/>
            <a:ext cx="184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endParaRPr lang="ko-KR" alt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/>
              <a:ea typeface="굴림"/>
            </a:endParaRPr>
          </a:p>
        </p:txBody>
      </p:sp>
      <p:sp>
        <p:nvSpPr>
          <p:cNvPr id="19462" name="Rectangle 2"/>
          <p:cNvSpPr>
            <a:spLocks noChangeArrowheads="1"/>
          </p:cNvSpPr>
          <p:nvPr/>
        </p:nvSpPr>
        <p:spPr bwMode="auto">
          <a:xfrm>
            <a:off x="0" y="44450"/>
            <a:ext cx="184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endParaRPr lang="ko-KR" alt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/>
              <a:ea typeface="굴림"/>
            </a:endParaRPr>
          </a:p>
        </p:txBody>
      </p:sp>
      <p:sp>
        <p:nvSpPr>
          <p:cNvPr id="65543" name="Rectangle 3"/>
          <p:cNvSpPr>
            <a:spLocks noChangeArrowheads="1"/>
          </p:cNvSpPr>
          <p:nvPr/>
        </p:nvSpPr>
        <p:spPr bwMode="auto">
          <a:xfrm>
            <a:off x="81115" y="1080332"/>
            <a:ext cx="10369550" cy="630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4" tIns="45513" rIns="91024" bIns="45513"/>
          <a:lstStyle>
            <a:lvl1pPr marL="342900" indent="-342900"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808038" indent="-3111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244600" indent="-24765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741488" indent="-24765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239963" indent="-24765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697163" indent="-247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3154363" indent="-247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611563" indent="-247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4068763" indent="-247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9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2900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364296" y="5960565"/>
            <a:ext cx="4248398" cy="912812"/>
          </a:xfrm>
          <a:prstGeom prst="rect">
            <a:avLst/>
          </a:prstGeom>
          <a:noFill/>
          <a:ln w="12700" algn="ctr">
            <a:solidFill>
              <a:srgbClr val="FF6600"/>
            </a:solidFill>
            <a:miter lim="800000"/>
            <a:headEnd/>
            <a:tailEnd/>
          </a:ln>
          <a:effectLst>
            <a:prstShdw prst="shdw17" dist="17961" dir="2700000">
              <a:srgbClr val="993D00"/>
            </a:prstShdw>
          </a:effectLst>
        </p:spPr>
        <p:txBody>
          <a:bodyPr wrap="none" anchor="ctr"/>
          <a:lstStyle/>
          <a:p>
            <a:r>
              <a:rPr lang="ko-KR" altLang="en-US" sz="2000" dirty="0" smtClean="0"/>
              <a:t>번식능력</a:t>
            </a:r>
            <a:r>
              <a:rPr lang="en-US" altLang="ko-KR" sz="2000" dirty="0" smtClean="0"/>
              <a:t>(1</a:t>
            </a:r>
            <a:r>
              <a:rPr lang="ko-KR" altLang="en-US" sz="2000" dirty="0" smtClean="0"/>
              <a:t>년</a:t>
            </a:r>
            <a:r>
              <a:rPr lang="en-US" altLang="ko-KR" sz="2000" dirty="0" smtClean="0"/>
              <a:t>1</a:t>
            </a:r>
            <a:r>
              <a:rPr lang="ko-KR" altLang="en-US" sz="2000" dirty="0" smtClean="0"/>
              <a:t>산</a:t>
            </a:r>
            <a:r>
              <a:rPr lang="en-US" altLang="ko-KR" sz="2000" dirty="0" smtClean="0"/>
              <a:t>), </a:t>
            </a:r>
            <a:r>
              <a:rPr lang="ko-KR" altLang="en-US" sz="2000" dirty="0" smtClean="0"/>
              <a:t>번식간격</a:t>
            </a:r>
            <a:r>
              <a:rPr lang="en-US" altLang="ko-KR" sz="2000" dirty="0" smtClean="0"/>
              <a:t>,</a:t>
            </a:r>
          </a:p>
          <a:p>
            <a:r>
              <a:rPr lang="ko-KR" altLang="en-US" sz="2000" dirty="0" err="1" smtClean="0"/>
              <a:t>생시체중</a:t>
            </a:r>
            <a:r>
              <a:rPr lang="en-US" altLang="ko-KR" sz="2000" dirty="0" smtClean="0"/>
              <a:t>,</a:t>
            </a:r>
            <a:r>
              <a:rPr lang="ko-KR" altLang="en-US" sz="2000" dirty="0" smtClean="0"/>
              <a:t>사료효율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일당증체량</a:t>
            </a:r>
            <a:r>
              <a:rPr lang="en-US" altLang="ko-KR" sz="2000" dirty="0" smtClean="0"/>
              <a:t> </a:t>
            </a:r>
            <a:endParaRPr lang="en-US" altLang="ko-KR" sz="2000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639484" y="5960565"/>
            <a:ext cx="3004517" cy="912812"/>
          </a:xfrm>
          <a:prstGeom prst="rect">
            <a:avLst/>
          </a:prstGeom>
          <a:noFill/>
          <a:ln w="12700" algn="ctr">
            <a:solidFill>
              <a:srgbClr val="FF6600"/>
            </a:solidFill>
            <a:miter lim="800000"/>
            <a:headEnd/>
            <a:tailEnd/>
          </a:ln>
          <a:effectLst>
            <a:prstShdw prst="shdw17" dist="17961" dir="2700000">
              <a:srgbClr val="993D00"/>
            </a:prstShdw>
          </a:effectLst>
        </p:spPr>
        <p:txBody>
          <a:bodyPr wrap="none" anchor="ctr"/>
          <a:lstStyle/>
          <a:p>
            <a:r>
              <a:rPr lang="ko-KR" altLang="en-US" sz="2000" dirty="0" err="1"/>
              <a:t>도체중</a:t>
            </a:r>
            <a:r>
              <a:rPr lang="en-US" altLang="ko-KR" sz="2000" dirty="0"/>
              <a:t>, </a:t>
            </a:r>
            <a:r>
              <a:rPr lang="ko-KR" altLang="en-US" sz="2000" dirty="0" smtClean="0"/>
              <a:t>등심단면적</a:t>
            </a:r>
            <a:r>
              <a:rPr lang="en-US" altLang="ko-KR" sz="2000" dirty="0" smtClean="0"/>
              <a:t>,</a:t>
            </a:r>
            <a:endParaRPr lang="en-US" altLang="ko-KR" sz="2000" dirty="0"/>
          </a:p>
          <a:p>
            <a:r>
              <a:rPr lang="ko-KR" altLang="en-US" sz="2000" dirty="0" err="1"/>
              <a:t>등지방두께</a:t>
            </a:r>
            <a:r>
              <a:rPr lang="en-US" altLang="ko-KR" sz="2000" dirty="0"/>
              <a:t>, </a:t>
            </a:r>
            <a:r>
              <a:rPr lang="ko-KR" altLang="en-US" sz="2000" dirty="0" err="1" smtClean="0"/>
              <a:t>근내지방도</a:t>
            </a:r>
            <a:endParaRPr lang="ko-KR" altLang="en-US" sz="200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46446" y="873308"/>
            <a:ext cx="9280773" cy="1512168"/>
          </a:xfrm>
          <a:prstGeom prst="rect">
            <a:avLst/>
          </a:prstGeom>
          <a:noFill/>
          <a:ln w="12700" algn="ctr">
            <a:solidFill>
              <a:srgbClr val="FF6600"/>
            </a:solidFill>
            <a:miter lim="800000"/>
            <a:headEnd/>
            <a:tailEnd/>
          </a:ln>
          <a:effectLst>
            <a:prstShdw prst="shdw17" dist="17961" dir="2700000">
              <a:srgbClr val="993D00"/>
            </a:prstShdw>
          </a:effectLst>
        </p:spPr>
        <p:txBody>
          <a:bodyPr wrap="none" anchor="ctr"/>
          <a:lstStyle/>
          <a:p>
            <a:pPr>
              <a:lnSpc>
                <a:spcPts val="3500"/>
              </a:lnSpc>
            </a:pPr>
            <a:r>
              <a:rPr lang="ko-KR" altLang="en-US" sz="28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개량</a:t>
            </a:r>
            <a:r>
              <a:rPr lang="ko-KR" altLang="en-US" sz="2800" b="1" dirty="0" smtClean="0">
                <a:latin typeface="HY헤드라인M" pitchFamily="18" charset="-127"/>
                <a:ea typeface="HY헤드라인M" pitchFamily="18" charset="-127"/>
              </a:rPr>
              <a:t>은 </a:t>
            </a:r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좋은 것</a:t>
            </a:r>
            <a:r>
              <a:rPr lang="ko-KR" altLang="en-US" sz="2800" b="1" dirty="0" smtClean="0">
                <a:latin typeface="HY헤드라인M" pitchFamily="18" charset="-127"/>
                <a:ea typeface="HY헤드라인M" pitchFamily="18" charset="-127"/>
              </a:rPr>
              <a:t>을 찾고</a:t>
            </a:r>
            <a:r>
              <a:rPr lang="en-US" altLang="ko-KR" sz="2800" b="1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선발</a:t>
            </a:r>
            <a:r>
              <a:rPr lang="en-US" altLang="ko-KR" sz="2800" b="1" dirty="0" smtClean="0">
                <a:latin typeface="HY헤드라인M" pitchFamily="18" charset="-127"/>
                <a:ea typeface="HY헤드라인M" pitchFamily="18" charset="-127"/>
              </a:rPr>
              <a:t>), </a:t>
            </a:r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나쁜 것</a:t>
            </a:r>
            <a:r>
              <a:rPr lang="ko-KR" altLang="en-US" sz="2800" b="1" dirty="0" smtClean="0">
                <a:latin typeface="HY헤드라인M" pitchFamily="18" charset="-127"/>
                <a:ea typeface="HY헤드라인M" pitchFamily="18" charset="-127"/>
              </a:rPr>
              <a:t>을 버리고</a:t>
            </a:r>
            <a:r>
              <a:rPr lang="en-US" altLang="ko-KR" sz="2800" b="1" dirty="0" smtClean="0">
                <a:latin typeface="HY헤드라인M" pitchFamily="18" charset="-127"/>
                <a:ea typeface="HY헤드라인M" pitchFamily="18" charset="-127"/>
              </a:rPr>
              <a:t>, (</a:t>
            </a:r>
            <a:r>
              <a:rPr lang="ko-KR" altLang="en-US" sz="28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도태</a:t>
            </a:r>
            <a:r>
              <a:rPr lang="en-US" altLang="ko-KR" sz="2800" b="1" dirty="0" smtClean="0">
                <a:latin typeface="HY헤드라인M" pitchFamily="18" charset="-127"/>
                <a:ea typeface="HY헤드라인M" pitchFamily="18" charset="-127"/>
              </a:rPr>
              <a:t>),</a:t>
            </a:r>
          </a:p>
          <a:p>
            <a:pPr>
              <a:lnSpc>
                <a:spcPts val="3500"/>
              </a:lnSpc>
            </a:pPr>
            <a:r>
              <a:rPr lang="en-US" altLang="ko-KR" sz="28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 b="1" dirty="0" smtClean="0">
                <a:solidFill>
                  <a:schemeClr val="accent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우수한 후대송아지</a:t>
            </a:r>
            <a:r>
              <a:rPr lang="ko-KR" altLang="en-US" sz="2800" b="1" dirty="0" smtClean="0">
                <a:latin typeface="HY헤드라인M" pitchFamily="18" charset="-127"/>
                <a:ea typeface="HY헤드라인M" pitchFamily="18" charset="-127"/>
              </a:rPr>
              <a:t>를 얻는 것</a:t>
            </a:r>
            <a:r>
              <a:rPr lang="en-US" altLang="ko-KR" sz="2800" b="1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계획교배</a:t>
            </a:r>
            <a:r>
              <a:rPr lang="en-US" altLang="ko-KR" sz="2800" b="1" dirty="0" smtClean="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>
              <a:lnSpc>
                <a:spcPts val="3500"/>
              </a:lnSpc>
            </a:pPr>
            <a:r>
              <a:rPr lang="en-US" altLang="ko-KR" sz="2400" b="1" dirty="0" smtClean="0">
                <a:solidFill>
                  <a:srgbClr val="00B050"/>
                </a:solidFill>
                <a:latin typeface="HY헤드라인M" pitchFamily="18" charset="-127"/>
                <a:ea typeface="HY헤드라인M" pitchFamily="18" charset="-127"/>
              </a:rPr>
              <a:t>“</a:t>
            </a:r>
            <a:r>
              <a:rPr lang="ko-KR" altLang="en-US" sz="2400" b="1" dirty="0" smtClean="0">
                <a:solidFill>
                  <a:srgbClr val="00B050"/>
                </a:solidFill>
                <a:latin typeface="HY헤드라인M" pitchFamily="18" charset="-127"/>
                <a:ea typeface="HY헤드라인M" pitchFamily="18" charset="-127"/>
              </a:rPr>
              <a:t>경제형질의 </a:t>
            </a:r>
            <a:r>
              <a:rPr lang="ko-KR" altLang="en-US" sz="2400" b="1" dirty="0">
                <a:solidFill>
                  <a:srgbClr val="00B050"/>
                </a:solidFill>
                <a:latin typeface="HY헤드라인M" pitchFamily="18" charset="-127"/>
                <a:ea typeface="HY헤드라인M" pitchFamily="18" charset="-127"/>
              </a:rPr>
              <a:t>유전능력을 높이는 </a:t>
            </a:r>
            <a:r>
              <a:rPr lang="ko-KR" altLang="en-US" sz="2400" b="1" dirty="0" smtClean="0">
                <a:solidFill>
                  <a:srgbClr val="00B050"/>
                </a:solidFill>
                <a:latin typeface="HY헤드라인M" pitchFamily="18" charset="-127"/>
                <a:ea typeface="HY헤드라인M" pitchFamily="18" charset="-127"/>
              </a:rPr>
              <a:t>것</a:t>
            </a:r>
            <a:r>
              <a:rPr lang="en-US" altLang="ko-KR" sz="2400" b="1" dirty="0" smtClean="0">
                <a:solidFill>
                  <a:srgbClr val="00B050"/>
                </a:solidFill>
                <a:latin typeface="HY헤드라인M" pitchFamily="18" charset="-127"/>
                <a:ea typeface="HY헤드라인M" pitchFamily="18" charset="-127"/>
              </a:rPr>
              <a:t>”</a:t>
            </a:r>
            <a:r>
              <a:rPr lang="ko-KR" altLang="en-US" sz="2400" b="1" dirty="0" smtClean="0">
                <a:solidFill>
                  <a:srgbClr val="00B05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2400" b="1" dirty="0">
              <a:solidFill>
                <a:srgbClr val="00B05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1" name="그림 10" descr="2014_3_농림축산식품부장관상_신영덕_110IMG_975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810" y="2595559"/>
            <a:ext cx="3465385" cy="322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11" descr="2015전남국제농업박람회 전시한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1796" y="2595560"/>
            <a:ext cx="4910991" cy="31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0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0" y="0"/>
          <a:ext cx="10693400" cy="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3400"/>
              </a:tblGrid>
              <a:tr h="757238">
                <a:tc>
                  <a:txBody>
                    <a:bodyPr/>
                    <a:lstStyle/>
                    <a:p>
                      <a:pPr latinLnBrk="1"/>
                      <a:endParaRPr lang="ko-KR" altLang="en-US" sz="2000" dirty="0"/>
                    </a:p>
                  </a:txBody>
                  <a:tcPr marT="45672" marB="4567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" y="217493"/>
            <a:ext cx="68770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r>
              <a:rPr lang="en-US" altLang="ko-KR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2. </a:t>
            </a:r>
            <a:r>
              <a:rPr lang="ko-KR" altLang="en-US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암소개량</a:t>
            </a:r>
            <a:r>
              <a:rPr lang="en-US" altLang="ko-KR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? </a:t>
            </a:r>
            <a:r>
              <a:rPr lang="ko-KR" altLang="en-US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왜</a:t>
            </a:r>
            <a:r>
              <a:rPr lang="en-US" altLang="ko-KR" sz="2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29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6565" name="Rectangle 1"/>
          <p:cNvSpPr>
            <a:spLocks noChangeArrowheads="1"/>
          </p:cNvSpPr>
          <p:nvPr/>
        </p:nvSpPr>
        <p:spPr bwMode="auto">
          <a:xfrm>
            <a:off x="17" y="121097"/>
            <a:ext cx="183890" cy="21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24" tIns="45513" rIns="91024" bIns="45513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1700">
                <a:solidFill>
                  <a:schemeClr val="bg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8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20486" name="Rectangle 2"/>
          <p:cNvSpPr>
            <a:spLocks noChangeArrowheads="1"/>
          </p:cNvSpPr>
          <p:nvPr/>
        </p:nvSpPr>
        <p:spPr bwMode="auto">
          <a:xfrm>
            <a:off x="0" y="-33333"/>
            <a:ext cx="1841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86683" tIns="0" rIns="0" bIns="0">
            <a:spAutoFit/>
          </a:bodyPr>
          <a:lstStyle/>
          <a:p>
            <a:pPr>
              <a:defRPr/>
            </a:pPr>
            <a:endParaRPr lang="ko-KR" altLang="en-US" sz="29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891208" y="900311"/>
            <a:ext cx="940604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024" tIns="45513" rIns="91024" bIns="45513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굴림" pitchFamily="50" charset="-127"/>
              </a:rPr>
              <a:t>반쪽개량</a:t>
            </a:r>
            <a:r>
              <a:rPr lang="en-US" altLang="ko-KR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굴림" pitchFamily="50" charset="-127"/>
              </a:rPr>
              <a:t>! </a:t>
            </a:r>
            <a:r>
              <a:rPr lang="ko-KR" altLang="en-US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굴림" pitchFamily="50" charset="-127"/>
              </a:rPr>
              <a:t>정액</a:t>
            </a:r>
            <a:r>
              <a:rPr lang="en-US" altLang="ko-KR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굴림" pitchFamily="50" charset="-127"/>
              </a:rPr>
              <a:t>(</a:t>
            </a:r>
            <a:r>
              <a:rPr lang="ko-KR" altLang="en-US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굴림" pitchFamily="50" charset="-127"/>
              </a:rPr>
              <a:t>수소</a:t>
            </a:r>
            <a:r>
              <a:rPr lang="en-US" altLang="ko-KR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굴림" pitchFamily="50" charset="-127"/>
              </a:rPr>
              <a:t>)</a:t>
            </a:r>
            <a:r>
              <a:rPr lang="ko-KR" altLang="en-US" sz="4000" b="1" kern="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cs typeface="굴림" pitchFamily="50" charset="-127"/>
              </a:rPr>
              <a:t> 위주의 개량 정책</a:t>
            </a:r>
          </a:p>
        </p:txBody>
      </p:sp>
      <p:pic>
        <p:nvPicPr>
          <p:cNvPr id="66568" name="Picture 2" descr="C:\Users\greatman\Desktop\한우캐릭터이미지사진\hanwoo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1879600"/>
            <a:ext cx="15001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3" descr="C:\Users\greatman\Desktop\한우캐릭터이미지사진\hanwoo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1879600"/>
            <a:ext cx="1285876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4" descr="C:\Users\greatman\Desktop\한우캐릭터이미지사진\hanwoo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80" y="4040215"/>
            <a:ext cx="1617663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Text Box 4"/>
          <p:cNvSpPr txBox="1">
            <a:spLocks noChangeArrowheads="1"/>
          </p:cNvSpPr>
          <p:nvPr/>
        </p:nvSpPr>
        <p:spPr bwMode="auto">
          <a:xfrm>
            <a:off x="2825766" y="3594113"/>
            <a:ext cx="1741945" cy="58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24" tIns="45513" rIns="91024" bIns="45513">
            <a:spAutoFit/>
          </a:bodyPr>
          <a:lstStyle/>
          <a:p>
            <a:r>
              <a:rPr lang="ko-KR" altLang="en-US" sz="3200" u="sng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수소</a:t>
            </a:r>
            <a:r>
              <a:rPr lang="en-US" altLang="ko-KR" sz="3200" u="sng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:KPN</a:t>
            </a:r>
            <a:endParaRPr lang="ko-KR" altLang="en-US" sz="3200" u="sng">
              <a:solidFill>
                <a:srgbClr val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6572" name="Text Box 4"/>
          <p:cNvSpPr txBox="1">
            <a:spLocks noChangeArrowheads="1"/>
          </p:cNvSpPr>
          <p:nvPr/>
        </p:nvSpPr>
        <p:spPr bwMode="auto">
          <a:xfrm>
            <a:off x="6553203" y="3594100"/>
            <a:ext cx="115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24" tIns="45513" rIns="91024" bIns="45513">
            <a:spAutoFit/>
          </a:bodyPr>
          <a:lstStyle/>
          <a:p>
            <a:r>
              <a:rPr lang="ko-KR" altLang="en-US" sz="240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암소</a:t>
            </a:r>
            <a:r>
              <a:rPr lang="en-US" altLang="ko-KR" sz="240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: ?</a:t>
            </a:r>
            <a:endParaRPr lang="ko-KR" altLang="en-US" sz="2400">
              <a:solidFill>
                <a:srgbClr val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6573" name="Text Box 4"/>
          <p:cNvSpPr txBox="1">
            <a:spLocks noChangeArrowheads="1"/>
          </p:cNvSpPr>
          <p:nvPr/>
        </p:nvSpPr>
        <p:spPr bwMode="auto">
          <a:xfrm>
            <a:off x="4537087" y="5965839"/>
            <a:ext cx="2535432" cy="46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24" tIns="45513" rIns="91024" bIns="45513">
            <a:spAutoFit/>
          </a:bodyPr>
          <a:lstStyle/>
          <a:p>
            <a:r>
              <a:rPr lang="ko-KR" altLang="en-US" sz="240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송아지 </a:t>
            </a:r>
            <a:r>
              <a:rPr lang="en-US" altLang="ko-KR" sz="240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: ? (50%)</a:t>
            </a:r>
            <a:endParaRPr lang="ko-KR" altLang="en-US" sz="2400">
              <a:solidFill>
                <a:srgbClr val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6574" name="Text Box 5"/>
          <p:cNvSpPr txBox="1">
            <a:spLocks noChangeArrowheads="1"/>
          </p:cNvSpPr>
          <p:nvPr/>
        </p:nvSpPr>
        <p:spPr bwMode="auto">
          <a:xfrm>
            <a:off x="5062538" y="2308240"/>
            <a:ext cx="785812" cy="9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4" tIns="45513" rIns="91024" bIns="45513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540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23" name="아래쪽 화살표 22"/>
          <p:cNvSpPr/>
          <p:nvPr/>
        </p:nvSpPr>
        <p:spPr bwMode="auto">
          <a:xfrm>
            <a:off x="5187979" y="3451225"/>
            <a:ext cx="500063" cy="498476"/>
          </a:xfrm>
          <a:prstGeom prst="down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024" tIns="45513" rIns="91024" bIns="45513"/>
          <a:lstStyle/>
          <a:p>
            <a:pPr marL="341329" indent="-341329"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939" y="6505589"/>
            <a:ext cx="10567986" cy="83057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024" tIns="45513" rIns="91024" bIns="45513">
            <a:spAutoFit/>
          </a:bodyPr>
          <a:lstStyle/>
          <a:p>
            <a:pPr>
              <a:defRPr/>
            </a:pPr>
            <a:r>
              <a:rPr lang="ko-KR" altLang="en-US" sz="2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수소 </a:t>
            </a:r>
            <a:r>
              <a:rPr lang="en-US" altLang="ko-KR" sz="2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개량속도가 빠름</a:t>
            </a:r>
            <a:r>
              <a:rPr lang="en-US" altLang="ko-KR" sz="2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하지만 내가 개량할 수 없음</a:t>
            </a:r>
            <a:r>
              <a:rPr lang="en-US" altLang="ko-KR" sz="2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>
              <a:defRPr/>
            </a:pPr>
            <a:r>
              <a:rPr lang="ko-KR" altLang="en-US" sz="2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암소 </a:t>
            </a:r>
            <a:r>
              <a:rPr lang="en-US" altLang="ko-KR" sz="2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개량속도가 느림</a:t>
            </a:r>
            <a:r>
              <a:rPr lang="en-US" altLang="ko-KR" sz="2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하지만 내가 개량할 수 있고 영구적으로 남아있음</a:t>
            </a:r>
            <a:r>
              <a:rPr lang="en-US" altLang="ko-KR" sz="24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40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1506" name="Picture 2" descr="염색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2" y="4178300"/>
            <a:ext cx="4057649" cy="1333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9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UBTIT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8mfcMCIUaHUqqFiGqzb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8mfcMCIUaHUqqFiGqzb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8mfcMCIUaHUqqFiGqzb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8mfcMCIUaHUqqFiGqzbg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4_SEC GOS Template 2">
  <a:themeElements>
    <a:clrScheme name="4_SEC GOS Template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SEC GOS Template 2">
      <a:majorFont>
        <a:latin typeface="굴림"/>
        <a:ea typeface="굴림"/>
        <a:cs typeface="Arial"/>
      </a:majorFont>
      <a:minorFont>
        <a:latin typeface="굴림"/>
        <a:ea typeface="굴림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FF0000"/>
          </a:solidFill>
          <a:prstDash val="sys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ea typeface="굴림" pitchFamily="50" charset="-127"/>
          </a:defRPr>
        </a:defPPr>
      </a:lstStyle>
    </a:lnDef>
  </a:objectDefaults>
  <a:extraClrSchemeLst>
    <a:extraClrScheme>
      <a:clrScheme name="4_SEC GO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EC GO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EC GO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EC GO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EC GO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EC GO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C GO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C GO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C GO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C GO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C GO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C GO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Office 테마">
  <a:themeElements>
    <a:clrScheme name="사용자 지정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39639D"/>
      </a:hlink>
      <a:folHlink>
        <a:srgbClr val="343434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테마">
  <a:themeElements>
    <a:clrScheme name="사용자 지정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39639D"/>
      </a:hlink>
      <a:folHlink>
        <a:srgbClr val="343434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오렌지">
  <a:themeElements>
    <a:clrScheme name="오렌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오렌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오렌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71TGp_Globe_light - 복사본">
  <a:themeElements>
    <a:clrScheme name="Default Design 3">
      <a:dk1>
        <a:srgbClr val="000000"/>
      </a:dk1>
      <a:lt1>
        <a:srgbClr val="9DB8CF"/>
      </a:lt1>
      <a:dk2>
        <a:srgbClr val="000000"/>
      </a:dk2>
      <a:lt2>
        <a:srgbClr val="FFFFFF"/>
      </a:lt2>
      <a:accent1>
        <a:srgbClr val="7EB7E6"/>
      </a:accent1>
      <a:accent2>
        <a:srgbClr val="868FE2"/>
      </a:accent2>
      <a:accent3>
        <a:srgbClr val="CCD8E4"/>
      </a:accent3>
      <a:accent4>
        <a:srgbClr val="000000"/>
      </a:accent4>
      <a:accent5>
        <a:srgbClr val="C0D8F0"/>
      </a:accent5>
      <a:accent6>
        <a:srgbClr val="7981CD"/>
      </a:accent6>
      <a:hlink>
        <a:srgbClr val="64C489"/>
      </a:hlink>
      <a:folHlink>
        <a:srgbClr val="4FBDB8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0C990"/>
        </a:lt1>
        <a:dk2>
          <a:srgbClr val="000000"/>
        </a:dk2>
        <a:lt2>
          <a:srgbClr val="FFFFFF"/>
        </a:lt2>
        <a:accent1>
          <a:srgbClr val="FBAD5F"/>
        </a:accent1>
        <a:accent2>
          <a:srgbClr val="A7D35F"/>
        </a:accent2>
        <a:accent3>
          <a:srgbClr val="F6E1C6"/>
        </a:accent3>
        <a:accent4>
          <a:srgbClr val="000000"/>
        </a:accent4>
        <a:accent5>
          <a:srgbClr val="FDD3B6"/>
        </a:accent5>
        <a:accent6>
          <a:srgbClr val="97BF55"/>
        </a:accent6>
        <a:hlink>
          <a:srgbClr val="EE9F8A"/>
        </a:hlink>
        <a:folHlink>
          <a:srgbClr val="F0DD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A7D1C1"/>
        </a:lt1>
        <a:dk2>
          <a:srgbClr val="000000"/>
        </a:dk2>
        <a:lt2>
          <a:srgbClr val="FFFFFF"/>
        </a:lt2>
        <a:accent1>
          <a:srgbClr val="9FD680"/>
        </a:accent1>
        <a:accent2>
          <a:srgbClr val="70B088"/>
        </a:accent2>
        <a:accent3>
          <a:srgbClr val="D0E5DD"/>
        </a:accent3>
        <a:accent4>
          <a:srgbClr val="000000"/>
        </a:accent4>
        <a:accent5>
          <a:srgbClr val="CDE8C0"/>
        </a:accent5>
        <a:accent6>
          <a:srgbClr val="659F7B"/>
        </a:accent6>
        <a:hlink>
          <a:srgbClr val="7BC7B5"/>
        </a:hlink>
        <a:folHlink>
          <a:srgbClr val="DEC1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9DB8CF"/>
        </a:lt1>
        <a:dk2>
          <a:srgbClr val="000000"/>
        </a:dk2>
        <a:lt2>
          <a:srgbClr val="FFFFFF"/>
        </a:lt2>
        <a:accent1>
          <a:srgbClr val="7EB7E6"/>
        </a:accent1>
        <a:accent2>
          <a:srgbClr val="868FE2"/>
        </a:accent2>
        <a:accent3>
          <a:srgbClr val="CCD8E4"/>
        </a:accent3>
        <a:accent4>
          <a:srgbClr val="000000"/>
        </a:accent4>
        <a:accent5>
          <a:srgbClr val="C0D8F0"/>
        </a:accent5>
        <a:accent6>
          <a:srgbClr val="7981CD"/>
        </a:accent6>
        <a:hlink>
          <a:srgbClr val="64C489"/>
        </a:hlink>
        <a:folHlink>
          <a:srgbClr val="4FBD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SEC GOS Template 2">
  <a:themeElements>
    <a:clrScheme name="4_SEC GOS Template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SEC GOS Template 2">
      <a:majorFont>
        <a:latin typeface="굴림"/>
        <a:ea typeface="굴림"/>
        <a:cs typeface="Arial"/>
      </a:majorFont>
      <a:minorFont>
        <a:latin typeface="굴림"/>
        <a:ea typeface="굴림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FF0000"/>
          </a:solidFill>
          <a:prstDash val="sysDash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ea typeface="굴림" pitchFamily="50" charset="-127"/>
          </a:defRPr>
        </a:defPPr>
      </a:lstStyle>
    </a:lnDef>
  </a:objectDefaults>
  <a:extraClrSchemeLst>
    <a:extraClrScheme>
      <a:clrScheme name="4_SEC GOS Templat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EC GOS Templat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EC GOS Templat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EC GOS Templat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EC GOS Templat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EC GOS Templat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C GOS Templat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C GOS Templat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C GOS Templat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C GOS Templat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C GOS Templat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EC GOS Templat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오렌지">
  <a:themeElements>
    <a:clrScheme name="오렌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오렌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오렌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671TGp_Globe_light - 복사본">
  <a:themeElements>
    <a:clrScheme name="Default Design 3">
      <a:dk1>
        <a:srgbClr val="000000"/>
      </a:dk1>
      <a:lt1>
        <a:srgbClr val="9DB8CF"/>
      </a:lt1>
      <a:dk2>
        <a:srgbClr val="000000"/>
      </a:dk2>
      <a:lt2>
        <a:srgbClr val="FFFFFF"/>
      </a:lt2>
      <a:accent1>
        <a:srgbClr val="7EB7E6"/>
      </a:accent1>
      <a:accent2>
        <a:srgbClr val="868FE2"/>
      </a:accent2>
      <a:accent3>
        <a:srgbClr val="CCD8E4"/>
      </a:accent3>
      <a:accent4>
        <a:srgbClr val="000000"/>
      </a:accent4>
      <a:accent5>
        <a:srgbClr val="C0D8F0"/>
      </a:accent5>
      <a:accent6>
        <a:srgbClr val="7981CD"/>
      </a:accent6>
      <a:hlink>
        <a:srgbClr val="64C489"/>
      </a:hlink>
      <a:folHlink>
        <a:srgbClr val="4FBDB8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0C990"/>
        </a:lt1>
        <a:dk2>
          <a:srgbClr val="000000"/>
        </a:dk2>
        <a:lt2>
          <a:srgbClr val="FFFFFF"/>
        </a:lt2>
        <a:accent1>
          <a:srgbClr val="FBAD5F"/>
        </a:accent1>
        <a:accent2>
          <a:srgbClr val="A7D35F"/>
        </a:accent2>
        <a:accent3>
          <a:srgbClr val="F6E1C6"/>
        </a:accent3>
        <a:accent4>
          <a:srgbClr val="000000"/>
        </a:accent4>
        <a:accent5>
          <a:srgbClr val="FDD3B6"/>
        </a:accent5>
        <a:accent6>
          <a:srgbClr val="97BF55"/>
        </a:accent6>
        <a:hlink>
          <a:srgbClr val="EE9F8A"/>
        </a:hlink>
        <a:folHlink>
          <a:srgbClr val="F0DD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A7D1C1"/>
        </a:lt1>
        <a:dk2>
          <a:srgbClr val="000000"/>
        </a:dk2>
        <a:lt2>
          <a:srgbClr val="FFFFFF"/>
        </a:lt2>
        <a:accent1>
          <a:srgbClr val="9FD680"/>
        </a:accent1>
        <a:accent2>
          <a:srgbClr val="70B088"/>
        </a:accent2>
        <a:accent3>
          <a:srgbClr val="D0E5DD"/>
        </a:accent3>
        <a:accent4>
          <a:srgbClr val="000000"/>
        </a:accent4>
        <a:accent5>
          <a:srgbClr val="CDE8C0"/>
        </a:accent5>
        <a:accent6>
          <a:srgbClr val="659F7B"/>
        </a:accent6>
        <a:hlink>
          <a:srgbClr val="7BC7B5"/>
        </a:hlink>
        <a:folHlink>
          <a:srgbClr val="DEC1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9DB8CF"/>
        </a:lt1>
        <a:dk2>
          <a:srgbClr val="000000"/>
        </a:dk2>
        <a:lt2>
          <a:srgbClr val="FFFFFF"/>
        </a:lt2>
        <a:accent1>
          <a:srgbClr val="7EB7E6"/>
        </a:accent1>
        <a:accent2>
          <a:srgbClr val="868FE2"/>
        </a:accent2>
        <a:accent3>
          <a:srgbClr val="CCD8E4"/>
        </a:accent3>
        <a:accent4>
          <a:srgbClr val="000000"/>
        </a:accent4>
        <a:accent5>
          <a:srgbClr val="C0D8F0"/>
        </a:accent5>
        <a:accent6>
          <a:srgbClr val="7981CD"/>
        </a:accent6>
        <a:hlink>
          <a:srgbClr val="64C489"/>
        </a:hlink>
        <a:folHlink>
          <a:srgbClr val="4FBD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테마">
  <a:themeElements>
    <a:clrScheme name="사용자 지정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39639D"/>
      </a:hlink>
      <a:folHlink>
        <a:srgbClr val="343434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테마">
  <a:themeElements>
    <a:clrScheme name="사용자 지정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39639D"/>
      </a:hlink>
      <a:folHlink>
        <a:srgbClr val="343434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테마">
  <a:themeElements>
    <a:clrScheme name="사용자 지정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39639D"/>
      </a:hlink>
      <a:folHlink>
        <a:srgbClr val="343434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111335</TotalTime>
  <Words>2589</Words>
  <Application>Microsoft Office PowerPoint</Application>
  <PresentationFormat>사용자 지정</PresentationFormat>
  <Paragraphs>675</Paragraphs>
  <Slides>69</Slides>
  <Notes>8</Notes>
  <HiddenSlides>0</HiddenSlides>
  <MMClips>0</MMClips>
  <ScaleCrop>false</ScaleCrop>
  <HeadingPairs>
    <vt:vector size="8" baseType="variant">
      <vt:variant>
        <vt:lpstr>사용한 글꼴</vt:lpstr>
      </vt:variant>
      <vt:variant>
        <vt:i4>20</vt:i4>
      </vt:variant>
      <vt:variant>
        <vt:lpstr>테마</vt:lpstr>
      </vt:variant>
      <vt:variant>
        <vt:i4>11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69</vt:i4>
      </vt:variant>
    </vt:vector>
  </HeadingPairs>
  <TitlesOfParts>
    <vt:vector size="101" baseType="lpstr">
      <vt:lpstr>HY견고딕</vt:lpstr>
      <vt:lpstr>HY그래픽M</vt:lpstr>
      <vt:lpstr>HY중고딕</vt:lpstr>
      <vt:lpstr>HY헤드라인M</vt:lpstr>
      <vt:lpstr>굴림</vt:lpstr>
      <vt:lpstr>나눔고딕</vt:lpstr>
      <vt:lpstr>맑은 고딕</vt:lpstr>
      <vt:lpstr>태 나무</vt:lpstr>
      <vt:lpstr>한양신명조</vt:lpstr>
      <vt:lpstr>휴먼매직체</vt:lpstr>
      <vt:lpstr>휴먼명조</vt:lpstr>
      <vt:lpstr>휴먼모음T</vt:lpstr>
      <vt:lpstr>Arial</vt:lpstr>
      <vt:lpstr>Arial Narrow</vt:lpstr>
      <vt:lpstr>Century Schoolbook</vt:lpstr>
      <vt:lpstr>Tahoma</vt:lpstr>
      <vt:lpstr>Times New Roman</vt:lpstr>
      <vt:lpstr>Trebuchet MS</vt:lpstr>
      <vt:lpstr>Wingdings</vt:lpstr>
      <vt:lpstr>Wingdings 2</vt:lpstr>
      <vt:lpstr>4_SEC GOS Template 2</vt:lpstr>
      <vt:lpstr>오렌지</vt:lpstr>
      <vt:lpstr>671TGp_Globe_light - 복사본</vt:lpstr>
      <vt:lpstr>5_SEC GOS Template 2</vt:lpstr>
      <vt:lpstr>3_오렌지</vt:lpstr>
      <vt:lpstr>2_671TGp_Globe_light - 복사본</vt:lpstr>
      <vt:lpstr>Office 테마</vt:lpstr>
      <vt:lpstr>1_Office 테마</vt:lpstr>
      <vt:lpstr>3_Office 테마</vt:lpstr>
      <vt:lpstr>4_Office 테마</vt:lpstr>
      <vt:lpstr>5_Office 테마</vt:lpstr>
      <vt:lpstr>차트</vt:lpstr>
      <vt:lpstr>PowerPoint 프레젠테이션</vt:lpstr>
      <vt:lpstr>목  차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농가의 단계별 해야 할 일</vt:lpstr>
      <vt:lpstr>PowerPoint 프레젠테이션</vt:lpstr>
      <vt:lpstr>기록을 해 봅시다</vt:lpstr>
      <vt:lpstr>기록관리</vt:lpstr>
      <vt:lpstr>기록관리(필수항목)</vt:lpstr>
      <vt:lpstr>기록관리(권장항목)</vt:lpstr>
      <vt:lpstr>기록관리(번식기록)</vt:lpstr>
      <vt:lpstr>기록관리(도축성적)</vt:lpstr>
      <vt:lpstr>PowerPoint 프레젠테이션</vt:lpstr>
      <vt:lpstr>혈통등록은 왜하죠?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한우 개량의 비중도</vt:lpstr>
      <vt:lpstr>PowerPoint 프레젠테이션</vt:lpstr>
      <vt:lpstr>PowerPoint 프레젠테이션</vt:lpstr>
      <vt:lpstr>PowerPoint 프레젠테이션</vt:lpstr>
      <vt:lpstr>저능력 암소 도태 -&gt; 불량 유전자 제거 </vt:lpstr>
      <vt:lpstr>PowerPoint 프레젠테이션</vt:lpstr>
      <vt:lpstr>PowerPoint 프레젠테이션</vt:lpstr>
      <vt:lpstr>좋은 암소 보유 -&gt; 후대 암소 보유(반복)</vt:lpstr>
      <vt:lpstr>좋은 암소 보유 -&gt; 후대 암소 보유(반복)</vt:lpstr>
      <vt:lpstr>우리나라 한우 유전적 개량추세</vt:lpstr>
      <vt:lpstr>좋은 암소 보유 -&gt; 후대 암소 보유(반복)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Accenture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NHN SDP Partnership</dc:title>
  <dc:creator>NHN &amp; Accenture</dc:creator>
  <cp:lastModifiedBy>USER</cp:lastModifiedBy>
  <cp:revision>4167</cp:revision>
  <dcterms:created xsi:type="dcterms:W3CDTF">2005-04-28T04:38:12Z</dcterms:created>
  <dcterms:modified xsi:type="dcterms:W3CDTF">2018-03-29T07:15:37Z</dcterms:modified>
</cp:coreProperties>
</file>